
<file path=[Content_Types].xml><?xml version="1.0" encoding="utf-8"?>
<Types xmlns="http://schemas.openxmlformats.org/package/2006/content-types">
  <Default Extension="emf" ContentType="image/x-emf"/>
  <Default Extension="jpeg" ContentType="image/jpeg"/>
  <Default Extension="png" ContentType="image/png"/>
  <Default Extension="rels" ContentType="application/vnd.openxmlformats-package.relationships+xml"/>
  <Default Extension="svg" ContentType="image/svg+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Masters/slideMaster8.xml" ContentType="application/vnd.openxmlformats-officedocument.presentationml.slideMaster+xml"/>
  <Override PartName="/ppt/slideMasters/slideMaster9.xml" ContentType="application/vnd.openxmlformats-officedocument.presentationml.slideMaster+xml"/>
  <Override PartName="/ppt/slideMasters/slideMaster10.xml" ContentType="application/vnd.openxmlformats-officedocument.presentationml.slideMaster+xml"/>
  <Override PartName="/ppt/slideMasters/slideMaster11.xml" ContentType="application/vnd.openxmlformats-officedocument.presentationml.slideMaster+xml"/>
  <Override PartName="/ppt/slideMasters/slideMaster12.xml" ContentType="application/vnd.openxmlformats-officedocument.presentationml.slideMaster+xml"/>
  <Override PartName="/ppt/slideMasters/slideMaster13.xml" ContentType="application/vnd.openxmlformats-officedocument.presentationml.slideMaster+xml"/>
  <Override PartName="/ppt/slideMasters/slideMaster14.xml" ContentType="application/vnd.openxmlformats-officedocument.presentationml.slideMaster+xml"/>
  <Override PartName="/ppt/slideMasters/slideMaster15.xml" ContentType="application/vnd.openxmlformats-officedocument.presentationml.slideMaster+xml"/>
  <Override PartName="/ppt/slideMasters/slideMaster16.xml" ContentType="application/vnd.openxmlformats-officedocument.presentationml.slideMaster+xml"/>
  <Override PartName="/ppt/slideMasters/slideMaster17.xml" ContentType="application/vnd.openxmlformats-officedocument.presentationml.slideMaster+xml"/>
  <Override PartName="/ppt/slideMasters/slideMaster18.xml" ContentType="application/vnd.openxmlformats-officedocument.presentationml.slideMaster+xml"/>
  <Override PartName="/ppt/slideMasters/slideMaster19.xml" ContentType="application/vnd.openxmlformats-officedocument.presentationml.slideMaster+xml"/>
  <Override PartName="/ppt/slideMasters/slideMaster20.xml" ContentType="application/vnd.openxmlformats-officedocument.presentationml.slideMaster+xml"/>
  <Override PartName="/ppt/slideMasters/slideMaster21.xml" ContentType="application/vnd.openxmlformats-officedocument.presentationml.slideMaster+xml"/>
  <Override PartName="/ppt/slideMasters/slideMaster22.xml" ContentType="application/vnd.openxmlformats-officedocument.presentationml.slideMaster+xml"/>
  <Override PartName="/ppt/slideMasters/slideMaster23.xml" ContentType="application/vnd.openxmlformats-officedocument.presentationml.slideMaster+xml"/>
  <Override PartName="/ppt/slideMasters/slideMaster24.xml" ContentType="application/vnd.openxmlformats-officedocument.presentationml.slideMaster+xml"/>
  <Override PartName="/ppt/slideMasters/slideMaster25.xml" ContentType="application/vnd.openxmlformats-officedocument.presentationml.slideMaster+xml"/>
  <Override PartName="/ppt/slideMasters/slideMaster26.xml" ContentType="application/vnd.openxmlformats-officedocument.presentationml.slideMaster+xml"/>
  <Override PartName="/ppt/slideMasters/slideMaster27.xml" ContentType="application/vnd.openxmlformats-officedocument.presentationml.slideMaster+xml"/>
  <Override PartName="/ppt/slideMasters/slideMaster28.xml" ContentType="application/vnd.openxmlformats-officedocument.presentationml.slideMaster+xml"/>
  <Override PartName="/ppt/slideMasters/slideMaster29.xml" ContentType="application/vnd.openxmlformats-officedocument.presentationml.slideMaster+xml"/>
  <Override PartName="/ppt/slideMasters/slideMaster30.xml" ContentType="application/vnd.openxmlformats-officedocument.presentationml.slideMaster+xml"/>
  <Override PartName="/ppt/slideMasters/slideMaster31.xml" ContentType="application/vnd.openxmlformats-officedocument.presentationml.slideMaster+xml"/>
  <Override PartName="/ppt/slideMasters/slideMaster32.xml" ContentType="application/vnd.openxmlformats-officedocument.presentationml.slideMaster+xml"/>
  <Override PartName="/ppt/slideMasters/slideMaster33.xml" ContentType="application/vnd.openxmlformats-officedocument.presentationml.slideMaster+xml"/>
  <Override PartName="/ppt/slideMasters/slideMaster34.xml" ContentType="application/vnd.openxmlformats-officedocument.presentationml.slideMaster+xml"/>
  <Override PartName="/ppt/slideMasters/slideMaster35.xml" ContentType="application/vnd.openxmlformats-officedocument.presentationml.slideMaster+xml"/>
  <Override PartName="/ppt/slideMasters/slideMaster36.xml" ContentType="application/vnd.openxmlformats-officedocument.presentationml.slideMaster+xml"/>
  <Override PartName="/ppt/slideMasters/slideMaster37.xml" ContentType="application/vnd.openxmlformats-officedocument.presentationml.slideMaster+xml"/>
  <Override PartName="/ppt/slideMasters/slideMaster38.xml" ContentType="application/vnd.openxmlformats-officedocument.presentationml.slideMaster+xml"/>
  <Override PartName="/ppt/slideMasters/slideMaster39.xml" ContentType="application/vnd.openxmlformats-officedocument.presentationml.slideMaster+xml"/>
  <Override PartName="/ppt/slideMasters/slideMaster40.xml" ContentType="application/vnd.openxmlformats-officedocument.presentationml.slideMaster+xml"/>
  <Override PartName="/ppt/slideMasters/slideMaster41.xml" ContentType="application/vnd.openxmlformats-officedocument.presentationml.slideMaster+xml"/>
  <Override PartName="/ppt/slideMasters/slideMaster42.xml" ContentType="application/vnd.openxmlformats-officedocument.presentationml.slideMaster+xml"/>
  <Override PartName="/ppt/slideMasters/slideMaster43.xml" ContentType="application/vnd.openxmlformats-officedocument.presentationml.slideMaster+xml"/>
  <Override PartName="/ppt/slideMasters/slideMaster44.xml" ContentType="application/vnd.openxmlformats-officedocument.presentationml.slideMaster+xml"/>
  <Override PartName="/ppt/slideMasters/slideMaster45.xml" ContentType="application/vnd.openxmlformats-officedocument.presentationml.slideMaster+xml"/>
  <Override PartName="/ppt/slideMasters/slideMaster46.xml" ContentType="application/vnd.openxmlformats-officedocument.presentationml.slideMaster+xml"/>
  <Override PartName="/ppt/slideMasters/slideMaster47.xml" ContentType="application/vnd.openxmlformats-officedocument.presentationml.slideMaster+xml"/>
  <Override PartName="/ppt/slideMasters/slideMaster48.xml" ContentType="application/vnd.openxmlformats-officedocument.presentationml.slideMaster+xml"/>
  <Override PartName="/ppt/slideMasters/slideMaster49.xml" ContentType="application/vnd.openxmlformats-officedocument.presentationml.slideMaster+xml"/>
  <Override PartName="/ppt/slideMasters/slideMaster50.xml" ContentType="application/vnd.openxmlformats-officedocument.presentationml.slideMaster+xml"/>
  <Override PartName="/ppt/slideMasters/slideMaster51.xml" ContentType="application/vnd.openxmlformats-officedocument.presentationml.slideMaster+xml"/>
  <Override PartName="/ppt/slideMasters/slideMaster52.xml" ContentType="application/vnd.openxmlformats-officedocument.presentationml.slideMaster+xml"/>
  <Override PartName="/ppt/slideMasters/slideMaster53.xml" ContentType="application/vnd.openxmlformats-officedocument.presentationml.slideMaster+xml"/>
  <Override PartName="/ppt/slideMasters/slideMaster54.xml" ContentType="application/vnd.openxmlformats-officedocument.presentationml.slideMaster+xml"/>
  <Override PartName="/ppt/slideMasters/slideMaster55.xml" ContentType="application/vnd.openxmlformats-officedocument.presentationml.slideMaster+xml"/>
  <Override PartName="/ppt/slideMasters/slideMaster56.xml" ContentType="application/vnd.openxmlformats-officedocument.presentationml.slideMaster+xml"/>
  <Override PartName="/ppt/slideMasters/slideMaster57.xml" ContentType="application/vnd.openxmlformats-officedocument.presentationml.slideMaster+xml"/>
  <Override PartName="/ppt/slideMasters/slideMaster58.xml" ContentType="application/vnd.openxmlformats-officedocument.presentationml.slideMaster+xml"/>
  <Override PartName="/ppt/slideMasters/slideMaster59.xml" ContentType="application/vnd.openxmlformats-officedocument.presentationml.slideMaster+xml"/>
  <Override PartName="/ppt/slideMasters/slideMaster60.xml" ContentType="application/vnd.openxmlformats-officedocument.presentationml.slideMaster+xml"/>
  <Override PartName="/ppt/slideMasters/slideMaster61.xml" ContentType="application/vnd.openxmlformats-officedocument.presentationml.slideMaster+xml"/>
  <Override PartName="/ppt/slideMasters/slideMaster62.xml" ContentType="application/vnd.openxmlformats-officedocument.presentationml.slideMaster+xml"/>
  <Override PartName="/ppt/slideMasters/slideMaster63.xml" ContentType="application/vnd.openxmlformats-officedocument.presentationml.slideMaster+xml"/>
  <Override PartName="/ppt/slideMasters/slideMaster64.xml" ContentType="application/vnd.openxmlformats-officedocument.presentationml.slideMaster+xml"/>
  <Override PartName="/ppt/slideMasters/slideMaster65.xml" ContentType="application/vnd.openxmlformats-officedocument.presentationml.slideMaster+xml"/>
  <Override PartName="/ppt/slideMasters/slideMaster66.xml" ContentType="application/vnd.openxmlformats-officedocument.presentationml.slideMaster+xml"/>
  <Override PartName="/ppt/slideMasters/slideMaster67.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theme/theme2.xml" ContentType="application/vnd.openxmlformats-officedocument.theme+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theme/theme3.xml" ContentType="application/vnd.openxmlformats-officedocument.theme+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theme/theme4.xml" ContentType="application/vnd.openxmlformats-officedocument.theme+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theme/theme5.xml" ContentType="application/vnd.openxmlformats-officedocument.theme+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theme/theme6.xml" ContentType="application/vnd.openxmlformats-officedocument.theme+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theme/theme7.xml" ContentType="application/vnd.openxmlformats-officedocument.theme+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theme/theme8.xml" ContentType="application/vnd.openxmlformats-officedocument.theme+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theme/theme9.xml" ContentType="application/vnd.openxmlformats-officedocument.theme+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theme/theme10.xml" ContentType="application/vnd.openxmlformats-officedocument.theme+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theme/theme11.xml" ContentType="application/vnd.openxmlformats-officedocument.theme+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theme/theme12.xml" ContentType="application/vnd.openxmlformats-officedocument.theme+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slideLayouts/slideLayout133.xml" ContentType="application/vnd.openxmlformats-officedocument.presentationml.slideLayout+xml"/>
  <Override PartName="/ppt/slideLayouts/slideLayout134.xml" ContentType="application/vnd.openxmlformats-officedocument.presentationml.slideLayout+xml"/>
  <Override PartName="/ppt/theme/theme13.xml" ContentType="application/vnd.openxmlformats-officedocument.theme+xml"/>
  <Override PartName="/ppt/slideLayouts/slideLayout135.xml" ContentType="application/vnd.openxmlformats-officedocument.presentationml.slideLayout+xml"/>
  <Override PartName="/ppt/slideLayouts/slideLayout136.xml" ContentType="application/vnd.openxmlformats-officedocument.presentationml.slideLayout+xml"/>
  <Override PartName="/ppt/slideLayouts/slideLayout137.xml" ContentType="application/vnd.openxmlformats-officedocument.presentationml.slideLayout+xml"/>
  <Override PartName="/ppt/slideLayouts/slideLayout138.xml" ContentType="application/vnd.openxmlformats-officedocument.presentationml.slideLayout+xml"/>
  <Override PartName="/ppt/slideLayouts/slideLayout139.xml" ContentType="application/vnd.openxmlformats-officedocument.presentationml.slideLayout+xml"/>
  <Override PartName="/ppt/slideLayouts/slideLayout140.xml" ContentType="application/vnd.openxmlformats-officedocument.presentationml.slideLayout+xml"/>
  <Override PartName="/ppt/slideLayouts/slideLayout141.xml" ContentType="application/vnd.openxmlformats-officedocument.presentationml.slideLayout+xml"/>
  <Override PartName="/ppt/slideLayouts/slideLayout142.xml" ContentType="application/vnd.openxmlformats-officedocument.presentationml.slideLayout+xml"/>
  <Override PartName="/ppt/slideLayouts/slideLayout143.xml" ContentType="application/vnd.openxmlformats-officedocument.presentationml.slideLayout+xml"/>
  <Override PartName="/ppt/slideLayouts/slideLayout144.xml" ContentType="application/vnd.openxmlformats-officedocument.presentationml.slideLayout+xml"/>
  <Override PartName="/ppt/slideLayouts/slideLayout145.xml" ContentType="application/vnd.openxmlformats-officedocument.presentationml.slideLayout+xml"/>
  <Override PartName="/ppt/theme/theme14.xml" ContentType="application/vnd.openxmlformats-officedocument.theme+xml"/>
  <Override PartName="/ppt/slideLayouts/slideLayout146.xml" ContentType="application/vnd.openxmlformats-officedocument.presentationml.slideLayout+xml"/>
  <Override PartName="/ppt/slideLayouts/slideLayout147.xml" ContentType="application/vnd.openxmlformats-officedocument.presentationml.slideLayout+xml"/>
  <Override PartName="/ppt/slideLayouts/slideLayout148.xml" ContentType="application/vnd.openxmlformats-officedocument.presentationml.slideLayout+xml"/>
  <Override PartName="/ppt/slideLayouts/slideLayout149.xml" ContentType="application/vnd.openxmlformats-officedocument.presentationml.slideLayout+xml"/>
  <Override PartName="/ppt/slideLayouts/slideLayout150.xml" ContentType="application/vnd.openxmlformats-officedocument.presentationml.slideLayout+xml"/>
  <Override PartName="/ppt/slideLayouts/slideLayout151.xml" ContentType="application/vnd.openxmlformats-officedocument.presentationml.slideLayout+xml"/>
  <Override PartName="/ppt/slideLayouts/slideLayout152.xml" ContentType="application/vnd.openxmlformats-officedocument.presentationml.slideLayout+xml"/>
  <Override PartName="/ppt/slideLayouts/slideLayout153.xml" ContentType="application/vnd.openxmlformats-officedocument.presentationml.slideLayout+xml"/>
  <Override PartName="/ppt/slideLayouts/slideLayout154.xml" ContentType="application/vnd.openxmlformats-officedocument.presentationml.slideLayout+xml"/>
  <Override PartName="/ppt/slideLayouts/slideLayout155.xml" ContentType="application/vnd.openxmlformats-officedocument.presentationml.slideLayout+xml"/>
  <Override PartName="/ppt/slideLayouts/slideLayout156.xml" ContentType="application/vnd.openxmlformats-officedocument.presentationml.slideLayout+xml"/>
  <Override PartName="/ppt/theme/theme15.xml" ContentType="application/vnd.openxmlformats-officedocument.theme+xml"/>
  <Override PartName="/ppt/slideLayouts/slideLayout157.xml" ContentType="application/vnd.openxmlformats-officedocument.presentationml.slideLayout+xml"/>
  <Override PartName="/ppt/slideLayouts/slideLayout158.xml" ContentType="application/vnd.openxmlformats-officedocument.presentationml.slideLayout+xml"/>
  <Override PartName="/ppt/slideLayouts/slideLayout159.xml" ContentType="application/vnd.openxmlformats-officedocument.presentationml.slideLayout+xml"/>
  <Override PartName="/ppt/slideLayouts/slideLayout160.xml" ContentType="application/vnd.openxmlformats-officedocument.presentationml.slideLayout+xml"/>
  <Override PartName="/ppt/slideLayouts/slideLayout161.xml" ContentType="application/vnd.openxmlformats-officedocument.presentationml.slideLayout+xml"/>
  <Override PartName="/ppt/slideLayouts/slideLayout162.xml" ContentType="application/vnd.openxmlformats-officedocument.presentationml.slideLayout+xml"/>
  <Override PartName="/ppt/slideLayouts/slideLayout163.xml" ContentType="application/vnd.openxmlformats-officedocument.presentationml.slideLayout+xml"/>
  <Override PartName="/ppt/slideLayouts/slideLayout164.xml" ContentType="application/vnd.openxmlformats-officedocument.presentationml.slideLayout+xml"/>
  <Override PartName="/ppt/slideLayouts/slideLayout165.xml" ContentType="application/vnd.openxmlformats-officedocument.presentationml.slideLayout+xml"/>
  <Override PartName="/ppt/slideLayouts/slideLayout166.xml" ContentType="application/vnd.openxmlformats-officedocument.presentationml.slideLayout+xml"/>
  <Override PartName="/ppt/slideLayouts/slideLayout167.xml" ContentType="application/vnd.openxmlformats-officedocument.presentationml.slideLayout+xml"/>
  <Override PartName="/ppt/theme/theme16.xml" ContentType="application/vnd.openxmlformats-officedocument.theme+xml"/>
  <Override PartName="/ppt/slideLayouts/slideLayout168.xml" ContentType="application/vnd.openxmlformats-officedocument.presentationml.slideLayout+xml"/>
  <Override PartName="/ppt/slideLayouts/slideLayout169.xml" ContentType="application/vnd.openxmlformats-officedocument.presentationml.slideLayout+xml"/>
  <Override PartName="/ppt/slideLayouts/slideLayout170.xml" ContentType="application/vnd.openxmlformats-officedocument.presentationml.slideLayout+xml"/>
  <Override PartName="/ppt/slideLayouts/slideLayout171.xml" ContentType="application/vnd.openxmlformats-officedocument.presentationml.slideLayout+xml"/>
  <Override PartName="/ppt/slideLayouts/slideLayout172.xml" ContentType="application/vnd.openxmlformats-officedocument.presentationml.slideLayout+xml"/>
  <Override PartName="/ppt/slideLayouts/slideLayout173.xml" ContentType="application/vnd.openxmlformats-officedocument.presentationml.slideLayout+xml"/>
  <Override PartName="/ppt/slideLayouts/slideLayout174.xml" ContentType="application/vnd.openxmlformats-officedocument.presentationml.slideLayout+xml"/>
  <Override PartName="/ppt/slideLayouts/slideLayout175.xml" ContentType="application/vnd.openxmlformats-officedocument.presentationml.slideLayout+xml"/>
  <Override PartName="/ppt/slideLayouts/slideLayout176.xml" ContentType="application/vnd.openxmlformats-officedocument.presentationml.slideLayout+xml"/>
  <Override PartName="/ppt/slideLayouts/slideLayout177.xml" ContentType="application/vnd.openxmlformats-officedocument.presentationml.slideLayout+xml"/>
  <Override PartName="/ppt/slideLayouts/slideLayout178.xml" ContentType="application/vnd.openxmlformats-officedocument.presentationml.slideLayout+xml"/>
  <Override PartName="/ppt/theme/theme17.xml" ContentType="application/vnd.openxmlformats-officedocument.theme+xml"/>
  <Override PartName="/ppt/slideLayouts/slideLayout179.xml" ContentType="application/vnd.openxmlformats-officedocument.presentationml.slideLayout+xml"/>
  <Override PartName="/ppt/slideLayouts/slideLayout180.xml" ContentType="application/vnd.openxmlformats-officedocument.presentationml.slideLayout+xml"/>
  <Override PartName="/ppt/slideLayouts/slideLayout181.xml" ContentType="application/vnd.openxmlformats-officedocument.presentationml.slideLayout+xml"/>
  <Override PartName="/ppt/slideLayouts/slideLayout182.xml" ContentType="application/vnd.openxmlformats-officedocument.presentationml.slideLayout+xml"/>
  <Override PartName="/ppt/slideLayouts/slideLayout183.xml" ContentType="application/vnd.openxmlformats-officedocument.presentationml.slideLayout+xml"/>
  <Override PartName="/ppt/slideLayouts/slideLayout184.xml" ContentType="application/vnd.openxmlformats-officedocument.presentationml.slideLayout+xml"/>
  <Override PartName="/ppt/slideLayouts/slideLayout185.xml" ContentType="application/vnd.openxmlformats-officedocument.presentationml.slideLayout+xml"/>
  <Override PartName="/ppt/slideLayouts/slideLayout186.xml" ContentType="application/vnd.openxmlformats-officedocument.presentationml.slideLayout+xml"/>
  <Override PartName="/ppt/slideLayouts/slideLayout187.xml" ContentType="application/vnd.openxmlformats-officedocument.presentationml.slideLayout+xml"/>
  <Override PartName="/ppt/slideLayouts/slideLayout188.xml" ContentType="application/vnd.openxmlformats-officedocument.presentationml.slideLayout+xml"/>
  <Override PartName="/ppt/slideLayouts/slideLayout189.xml" ContentType="application/vnd.openxmlformats-officedocument.presentationml.slideLayout+xml"/>
  <Override PartName="/ppt/theme/theme18.xml" ContentType="application/vnd.openxmlformats-officedocument.theme+xml"/>
  <Override PartName="/ppt/slideLayouts/slideLayout190.xml" ContentType="application/vnd.openxmlformats-officedocument.presentationml.slideLayout+xml"/>
  <Override PartName="/ppt/slideLayouts/slideLayout191.xml" ContentType="application/vnd.openxmlformats-officedocument.presentationml.slideLayout+xml"/>
  <Override PartName="/ppt/slideLayouts/slideLayout192.xml" ContentType="application/vnd.openxmlformats-officedocument.presentationml.slideLayout+xml"/>
  <Override PartName="/ppt/slideLayouts/slideLayout193.xml" ContentType="application/vnd.openxmlformats-officedocument.presentationml.slideLayout+xml"/>
  <Override PartName="/ppt/slideLayouts/slideLayout194.xml" ContentType="application/vnd.openxmlformats-officedocument.presentationml.slideLayout+xml"/>
  <Override PartName="/ppt/slideLayouts/slideLayout195.xml" ContentType="application/vnd.openxmlformats-officedocument.presentationml.slideLayout+xml"/>
  <Override PartName="/ppt/slideLayouts/slideLayout196.xml" ContentType="application/vnd.openxmlformats-officedocument.presentationml.slideLayout+xml"/>
  <Override PartName="/ppt/slideLayouts/slideLayout197.xml" ContentType="application/vnd.openxmlformats-officedocument.presentationml.slideLayout+xml"/>
  <Override PartName="/ppt/slideLayouts/slideLayout198.xml" ContentType="application/vnd.openxmlformats-officedocument.presentationml.slideLayout+xml"/>
  <Override PartName="/ppt/slideLayouts/slideLayout199.xml" ContentType="application/vnd.openxmlformats-officedocument.presentationml.slideLayout+xml"/>
  <Override PartName="/ppt/slideLayouts/slideLayout200.xml" ContentType="application/vnd.openxmlformats-officedocument.presentationml.slideLayout+xml"/>
  <Override PartName="/ppt/slideLayouts/slideLayout201.xml" ContentType="application/vnd.openxmlformats-officedocument.presentationml.slideLayout+xml"/>
  <Override PartName="/ppt/theme/theme19.xml" ContentType="application/vnd.openxmlformats-officedocument.theme+xml"/>
  <Override PartName="/ppt/slideLayouts/slideLayout202.xml" ContentType="application/vnd.openxmlformats-officedocument.presentationml.slideLayout+xml"/>
  <Override PartName="/ppt/slideLayouts/slideLayout203.xml" ContentType="application/vnd.openxmlformats-officedocument.presentationml.slideLayout+xml"/>
  <Override PartName="/ppt/slideLayouts/slideLayout204.xml" ContentType="application/vnd.openxmlformats-officedocument.presentationml.slideLayout+xml"/>
  <Override PartName="/ppt/slideLayouts/slideLayout205.xml" ContentType="application/vnd.openxmlformats-officedocument.presentationml.slideLayout+xml"/>
  <Override PartName="/ppt/slideLayouts/slideLayout206.xml" ContentType="application/vnd.openxmlformats-officedocument.presentationml.slideLayout+xml"/>
  <Override PartName="/ppt/slideLayouts/slideLayout207.xml" ContentType="application/vnd.openxmlformats-officedocument.presentationml.slideLayout+xml"/>
  <Override PartName="/ppt/slideLayouts/slideLayout208.xml" ContentType="application/vnd.openxmlformats-officedocument.presentationml.slideLayout+xml"/>
  <Override PartName="/ppt/slideLayouts/slideLayout209.xml" ContentType="application/vnd.openxmlformats-officedocument.presentationml.slideLayout+xml"/>
  <Override PartName="/ppt/slideLayouts/slideLayout210.xml" ContentType="application/vnd.openxmlformats-officedocument.presentationml.slideLayout+xml"/>
  <Override PartName="/ppt/slideLayouts/slideLayout211.xml" ContentType="application/vnd.openxmlformats-officedocument.presentationml.slideLayout+xml"/>
  <Override PartName="/ppt/slideLayouts/slideLayout212.xml" ContentType="application/vnd.openxmlformats-officedocument.presentationml.slideLayout+xml"/>
  <Override PartName="/ppt/theme/theme20.xml" ContentType="application/vnd.openxmlformats-officedocument.theme+xml"/>
  <Override PartName="/ppt/slideLayouts/slideLayout213.xml" ContentType="application/vnd.openxmlformats-officedocument.presentationml.slideLayout+xml"/>
  <Override PartName="/ppt/slideLayouts/slideLayout214.xml" ContentType="application/vnd.openxmlformats-officedocument.presentationml.slideLayout+xml"/>
  <Override PartName="/ppt/slideLayouts/slideLayout215.xml" ContentType="application/vnd.openxmlformats-officedocument.presentationml.slideLayout+xml"/>
  <Override PartName="/ppt/slideLayouts/slideLayout216.xml" ContentType="application/vnd.openxmlformats-officedocument.presentationml.slideLayout+xml"/>
  <Override PartName="/ppt/slideLayouts/slideLayout217.xml" ContentType="application/vnd.openxmlformats-officedocument.presentationml.slideLayout+xml"/>
  <Override PartName="/ppt/slideLayouts/slideLayout218.xml" ContentType="application/vnd.openxmlformats-officedocument.presentationml.slideLayout+xml"/>
  <Override PartName="/ppt/slideLayouts/slideLayout219.xml" ContentType="application/vnd.openxmlformats-officedocument.presentationml.slideLayout+xml"/>
  <Override PartName="/ppt/slideLayouts/slideLayout220.xml" ContentType="application/vnd.openxmlformats-officedocument.presentationml.slideLayout+xml"/>
  <Override PartName="/ppt/slideLayouts/slideLayout221.xml" ContentType="application/vnd.openxmlformats-officedocument.presentationml.slideLayout+xml"/>
  <Override PartName="/ppt/slideLayouts/slideLayout222.xml" ContentType="application/vnd.openxmlformats-officedocument.presentationml.slideLayout+xml"/>
  <Override PartName="/ppt/slideLayouts/slideLayout223.xml" ContentType="application/vnd.openxmlformats-officedocument.presentationml.slideLayout+xml"/>
  <Override PartName="/ppt/theme/theme21.xml" ContentType="application/vnd.openxmlformats-officedocument.theme+xml"/>
  <Override PartName="/ppt/slideLayouts/slideLayout224.xml" ContentType="application/vnd.openxmlformats-officedocument.presentationml.slideLayout+xml"/>
  <Override PartName="/ppt/slideLayouts/slideLayout225.xml" ContentType="application/vnd.openxmlformats-officedocument.presentationml.slideLayout+xml"/>
  <Override PartName="/ppt/slideLayouts/slideLayout226.xml" ContentType="application/vnd.openxmlformats-officedocument.presentationml.slideLayout+xml"/>
  <Override PartName="/ppt/slideLayouts/slideLayout227.xml" ContentType="application/vnd.openxmlformats-officedocument.presentationml.slideLayout+xml"/>
  <Override PartName="/ppt/slideLayouts/slideLayout228.xml" ContentType="application/vnd.openxmlformats-officedocument.presentationml.slideLayout+xml"/>
  <Override PartName="/ppt/slideLayouts/slideLayout229.xml" ContentType="application/vnd.openxmlformats-officedocument.presentationml.slideLayout+xml"/>
  <Override PartName="/ppt/slideLayouts/slideLayout230.xml" ContentType="application/vnd.openxmlformats-officedocument.presentationml.slideLayout+xml"/>
  <Override PartName="/ppt/slideLayouts/slideLayout231.xml" ContentType="application/vnd.openxmlformats-officedocument.presentationml.slideLayout+xml"/>
  <Override PartName="/ppt/slideLayouts/slideLayout232.xml" ContentType="application/vnd.openxmlformats-officedocument.presentationml.slideLayout+xml"/>
  <Override PartName="/ppt/slideLayouts/slideLayout233.xml" ContentType="application/vnd.openxmlformats-officedocument.presentationml.slideLayout+xml"/>
  <Override PartName="/ppt/slideLayouts/slideLayout234.xml" ContentType="application/vnd.openxmlformats-officedocument.presentationml.slideLayout+xml"/>
  <Override PartName="/ppt/theme/theme22.xml" ContentType="application/vnd.openxmlformats-officedocument.theme+xml"/>
  <Override PartName="/ppt/slideLayouts/slideLayout235.xml" ContentType="application/vnd.openxmlformats-officedocument.presentationml.slideLayout+xml"/>
  <Override PartName="/ppt/slideLayouts/slideLayout236.xml" ContentType="application/vnd.openxmlformats-officedocument.presentationml.slideLayout+xml"/>
  <Override PartName="/ppt/slideLayouts/slideLayout237.xml" ContentType="application/vnd.openxmlformats-officedocument.presentationml.slideLayout+xml"/>
  <Override PartName="/ppt/slideLayouts/slideLayout238.xml" ContentType="application/vnd.openxmlformats-officedocument.presentationml.slideLayout+xml"/>
  <Override PartName="/ppt/slideLayouts/slideLayout239.xml" ContentType="application/vnd.openxmlformats-officedocument.presentationml.slideLayout+xml"/>
  <Override PartName="/ppt/slideLayouts/slideLayout240.xml" ContentType="application/vnd.openxmlformats-officedocument.presentationml.slideLayout+xml"/>
  <Override PartName="/ppt/slideLayouts/slideLayout241.xml" ContentType="application/vnd.openxmlformats-officedocument.presentationml.slideLayout+xml"/>
  <Override PartName="/ppt/slideLayouts/slideLayout242.xml" ContentType="application/vnd.openxmlformats-officedocument.presentationml.slideLayout+xml"/>
  <Override PartName="/ppt/slideLayouts/slideLayout243.xml" ContentType="application/vnd.openxmlformats-officedocument.presentationml.slideLayout+xml"/>
  <Override PartName="/ppt/slideLayouts/slideLayout244.xml" ContentType="application/vnd.openxmlformats-officedocument.presentationml.slideLayout+xml"/>
  <Override PartName="/ppt/slideLayouts/slideLayout245.xml" ContentType="application/vnd.openxmlformats-officedocument.presentationml.slideLayout+xml"/>
  <Override PartName="/ppt/slideLayouts/slideLayout246.xml" ContentType="application/vnd.openxmlformats-officedocument.presentationml.slideLayout+xml"/>
  <Override PartName="/ppt/theme/theme23.xml" ContentType="application/vnd.openxmlformats-officedocument.theme+xml"/>
  <Override PartName="/ppt/slideLayouts/slideLayout247.xml" ContentType="application/vnd.openxmlformats-officedocument.presentationml.slideLayout+xml"/>
  <Override PartName="/ppt/slideLayouts/slideLayout248.xml" ContentType="application/vnd.openxmlformats-officedocument.presentationml.slideLayout+xml"/>
  <Override PartName="/ppt/slideLayouts/slideLayout249.xml" ContentType="application/vnd.openxmlformats-officedocument.presentationml.slideLayout+xml"/>
  <Override PartName="/ppt/slideLayouts/slideLayout250.xml" ContentType="application/vnd.openxmlformats-officedocument.presentationml.slideLayout+xml"/>
  <Override PartName="/ppt/slideLayouts/slideLayout251.xml" ContentType="application/vnd.openxmlformats-officedocument.presentationml.slideLayout+xml"/>
  <Override PartName="/ppt/slideLayouts/slideLayout252.xml" ContentType="application/vnd.openxmlformats-officedocument.presentationml.slideLayout+xml"/>
  <Override PartName="/ppt/slideLayouts/slideLayout253.xml" ContentType="application/vnd.openxmlformats-officedocument.presentationml.slideLayout+xml"/>
  <Override PartName="/ppt/slideLayouts/slideLayout254.xml" ContentType="application/vnd.openxmlformats-officedocument.presentationml.slideLayout+xml"/>
  <Override PartName="/ppt/slideLayouts/slideLayout255.xml" ContentType="application/vnd.openxmlformats-officedocument.presentationml.slideLayout+xml"/>
  <Override PartName="/ppt/slideLayouts/slideLayout256.xml" ContentType="application/vnd.openxmlformats-officedocument.presentationml.slideLayout+xml"/>
  <Override PartName="/ppt/slideLayouts/slideLayout257.xml" ContentType="application/vnd.openxmlformats-officedocument.presentationml.slideLayout+xml"/>
  <Override PartName="/ppt/slideLayouts/slideLayout258.xml" ContentType="application/vnd.openxmlformats-officedocument.presentationml.slideLayout+xml"/>
  <Override PartName="/ppt/theme/theme24.xml" ContentType="application/vnd.openxmlformats-officedocument.theme+xml"/>
  <Override PartName="/ppt/slideLayouts/slideLayout259.xml" ContentType="application/vnd.openxmlformats-officedocument.presentationml.slideLayout+xml"/>
  <Override PartName="/ppt/slideLayouts/slideLayout260.xml" ContentType="application/vnd.openxmlformats-officedocument.presentationml.slideLayout+xml"/>
  <Override PartName="/ppt/slideLayouts/slideLayout261.xml" ContentType="application/vnd.openxmlformats-officedocument.presentationml.slideLayout+xml"/>
  <Override PartName="/ppt/slideLayouts/slideLayout262.xml" ContentType="application/vnd.openxmlformats-officedocument.presentationml.slideLayout+xml"/>
  <Override PartName="/ppt/slideLayouts/slideLayout263.xml" ContentType="application/vnd.openxmlformats-officedocument.presentationml.slideLayout+xml"/>
  <Override PartName="/ppt/slideLayouts/slideLayout264.xml" ContentType="application/vnd.openxmlformats-officedocument.presentationml.slideLayout+xml"/>
  <Override PartName="/ppt/slideLayouts/slideLayout265.xml" ContentType="application/vnd.openxmlformats-officedocument.presentationml.slideLayout+xml"/>
  <Override PartName="/ppt/theme/theme25.xml" ContentType="application/vnd.openxmlformats-officedocument.theme+xml"/>
  <Override PartName="/ppt/slideLayouts/slideLayout266.xml" ContentType="application/vnd.openxmlformats-officedocument.presentationml.slideLayout+xml"/>
  <Override PartName="/ppt/slideLayouts/slideLayout267.xml" ContentType="application/vnd.openxmlformats-officedocument.presentationml.slideLayout+xml"/>
  <Override PartName="/ppt/slideLayouts/slideLayout268.xml" ContentType="application/vnd.openxmlformats-officedocument.presentationml.slideLayout+xml"/>
  <Override PartName="/ppt/slideLayouts/slideLayout269.xml" ContentType="application/vnd.openxmlformats-officedocument.presentationml.slideLayout+xml"/>
  <Override PartName="/ppt/slideLayouts/slideLayout270.xml" ContentType="application/vnd.openxmlformats-officedocument.presentationml.slideLayout+xml"/>
  <Override PartName="/ppt/slideLayouts/slideLayout271.xml" ContentType="application/vnd.openxmlformats-officedocument.presentationml.slideLayout+xml"/>
  <Override PartName="/ppt/slideLayouts/slideLayout272.xml" ContentType="application/vnd.openxmlformats-officedocument.presentationml.slideLayout+xml"/>
  <Override PartName="/ppt/slideLayouts/slideLayout273.xml" ContentType="application/vnd.openxmlformats-officedocument.presentationml.slideLayout+xml"/>
  <Override PartName="/ppt/slideLayouts/slideLayout274.xml" ContentType="application/vnd.openxmlformats-officedocument.presentationml.slideLayout+xml"/>
  <Override PartName="/ppt/slideLayouts/slideLayout275.xml" ContentType="application/vnd.openxmlformats-officedocument.presentationml.slideLayout+xml"/>
  <Override PartName="/ppt/slideLayouts/slideLayout276.xml" ContentType="application/vnd.openxmlformats-officedocument.presentationml.slideLayout+xml"/>
  <Override PartName="/ppt/theme/theme26.xml" ContentType="application/vnd.openxmlformats-officedocument.theme+xml"/>
  <Override PartName="/ppt/slideLayouts/slideLayout277.xml" ContentType="application/vnd.openxmlformats-officedocument.presentationml.slideLayout+xml"/>
  <Override PartName="/ppt/slideLayouts/slideLayout278.xml" ContentType="application/vnd.openxmlformats-officedocument.presentationml.slideLayout+xml"/>
  <Override PartName="/ppt/slideLayouts/slideLayout279.xml" ContentType="application/vnd.openxmlformats-officedocument.presentationml.slideLayout+xml"/>
  <Override PartName="/ppt/slideLayouts/slideLayout280.xml" ContentType="application/vnd.openxmlformats-officedocument.presentationml.slideLayout+xml"/>
  <Override PartName="/ppt/slideLayouts/slideLayout281.xml" ContentType="application/vnd.openxmlformats-officedocument.presentationml.slideLayout+xml"/>
  <Override PartName="/ppt/slideLayouts/slideLayout282.xml" ContentType="application/vnd.openxmlformats-officedocument.presentationml.slideLayout+xml"/>
  <Override PartName="/ppt/slideLayouts/slideLayout283.xml" ContentType="application/vnd.openxmlformats-officedocument.presentationml.slideLayout+xml"/>
  <Override PartName="/ppt/slideLayouts/slideLayout284.xml" ContentType="application/vnd.openxmlformats-officedocument.presentationml.slideLayout+xml"/>
  <Override PartName="/ppt/slideLayouts/slideLayout285.xml" ContentType="application/vnd.openxmlformats-officedocument.presentationml.slideLayout+xml"/>
  <Override PartName="/ppt/slideLayouts/slideLayout286.xml" ContentType="application/vnd.openxmlformats-officedocument.presentationml.slideLayout+xml"/>
  <Override PartName="/ppt/slideLayouts/slideLayout287.xml" ContentType="application/vnd.openxmlformats-officedocument.presentationml.slideLayout+xml"/>
  <Override PartName="/ppt/theme/theme27.xml" ContentType="application/vnd.openxmlformats-officedocument.theme+xml"/>
  <Override PartName="/ppt/slideLayouts/slideLayout288.xml" ContentType="application/vnd.openxmlformats-officedocument.presentationml.slideLayout+xml"/>
  <Override PartName="/ppt/slideLayouts/slideLayout289.xml" ContentType="application/vnd.openxmlformats-officedocument.presentationml.slideLayout+xml"/>
  <Override PartName="/ppt/slideLayouts/slideLayout290.xml" ContentType="application/vnd.openxmlformats-officedocument.presentationml.slideLayout+xml"/>
  <Override PartName="/ppt/slideLayouts/slideLayout291.xml" ContentType="application/vnd.openxmlformats-officedocument.presentationml.slideLayout+xml"/>
  <Override PartName="/ppt/slideLayouts/slideLayout292.xml" ContentType="application/vnd.openxmlformats-officedocument.presentationml.slideLayout+xml"/>
  <Override PartName="/ppt/slideLayouts/slideLayout293.xml" ContentType="application/vnd.openxmlformats-officedocument.presentationml.slideLayout+xml"/>
  <Override PartName="/ppt/slideLayouts/slideLayout294.xml" ContentType="application/vnd.openxmlformats-officedocument.presentationml.slideLayout+xml"/>
  <Override PartName="/ppt/slideLayouts/slideLayout295.xml" ContentType="application/vnd.openxmlformats-officedocument.presentationml.slideLayout+xml"/>
  <Override PartName="/ppt/slideLayouts/slideLayout296.xml" ContentType="application/vnd.openxmlformats-officedocument.presentationml.slideLayout+xml"/>
  <Override PartName="/ppt/slideLayouts/slideLayout297.xml" ContentType="application/vnd.openxmlformats-officedocument.presentationml.slideLayout+xml"/>
  <Override PartName="/ppt/slideLayouts/slideLayout298.xml" ContentType="application/vnd.openxmlformats-officedocument.presentationml.slideLayout+xml"/>
  <Override PartName="/ppt/theme/theme28.xml" ContentType="application/vnd.openxmlformats-officedocument.theme+xml"/>
  <Override PartName="/ppt/slideLayouts/slideLayout299.xml" ContentType="application/vnd.openxmlformats-officedocument.presentationml.slideLayout+xml"/>
  <Override PartName="/ppt/slideLayouts/slideLayout300.xml" ContentType="application/vnd.openxmlformats-officedocument.presentationml.slideLayout+xml"/>
  <Override PartName="/ppt/slideLayouts/slideLayout301.xml" ContentType="application/vnd.openxmlformats-officedocument.presentationml.slideLayout+xml"/>
  <Override PartName="/ppt/slideLayouts/slideLayout302.xml" ContentType="application/vnd.openxmlformats-officedocument.presentationml.slideLayout+xml"/>
  <Override PartName="/ppt/slideLayouts/slideLayout303.xml" ContentType="application/vnd.openxmlformats-officedocument.presentationml.slideLayout+xml"/>
  <Override PartName="/ppt/slideLayouts/slideLayout304.xml" ContentType="application/vnd.openxmlformats-officedocument.presentationml.slideLayout+xml"/>
  <Override PartName="/ppt/slideLayouts/slideLayout305.xml" ContentType="application/vnd.openxmlformats-officedocument.presentationml.slideLayout+xml"/>
  <Override PartName="/ppt/slideLayouts/slideLayout306.xml" ContentType="application/vnd.openxmlformats-officedocument.presentationml.slideLayout+xml"/>
  <Override PartName="/ppt/slideLayouts/slideLayout307.xml" ContentType="application/vnd.openxmlformats-officedocument.presentationml.slideLayout+xml"/>
  <Override PartName="/ppt/slideLayouts/slideLayout308.xml" ContentType="application/vnd.openxmlformats-officedocument.presentationml.slideLayout+xml"/>
  <Override PartName="/ppt/slideLayouts/slideLayout309.xml" ContentType="application/vnd.openxmlformats-officedocument.presentationml.slideLayout+xml"/>
  <Override PartName="/ppt/slideLayouts/slideLayout310.xml" ContentType="application/vnd.openxmlformats-officedocument.presentationml.slideLayout+xml"/>
  <Override PartName="/ppt/theme/theme29.xml" ContentType="application/vnd.openxmlformats-officedocument.theme+xml"/>
  <Override PartName="/ppt/slideLayouts/slideLayout311.xml" ContentType="application/vnd.openxmlformats-officedocument.presentationml.slideLayout+xml"/>
  <Override PartName="/ppt/slideLayouts/slideLayout312.xml" ContentType="application/vnd.openxmlformats-officedocument.presentationml.slideLayout+xml"/>
  <Override PartName="/ppt/slideLayouts/slideLayout313.xml" ContentType="application/vnd.openxmlformats-officedocument.presentationml.slideLayout+xml"/>
  <Override PartName="/ppt/slideLayouts/slideLayout314.xml" ContentType="application/vnd.openxmlformats-officedocument.presentationml.slideLayout+xml"/>
  <Override PartName="/ppt/slideLayouts/slideLayout315.xml" ContentType="application/vnd.openxmlformats-officedocument.presentationml.slideLayout+xml"/>
  <Override PartName="/ppt/slideLayouts/slideLayout316.xml" ContentType="application/vnd.openxmlformats-officedocument.presentationml.slideLayout+xml"/>
  <Override PartName="/ppt/slideLayouts/slideLayout317.xml" ContentType="application/vnd.openxmlformats-officedocument.presentationml.slideLayout+xml"/>
  <Override PartName="/ppt/slideLayouts/slideLayout318.xml" ContentType="application/vnd.openxmlformats-officedocument.presentationml.slideLayout+xml"/>
  <Override PartName="/ppt/slideLayouts/slideLayout319.xml" ContentType="application/vnd.openxmlformats-officedocument.presentationml.slideLayout+xml"/>
  <Override PartName="/ppt/slideLayouts/slideLayout320.xml" ContentType="application/vnd.openxmlformats-officedocument.presentationml.slideLayout+xml"/>
  <Override PartName="/ppt/slideLayouts/slideLayout321.xml" ContentType="application/vnd.openxmlformats-officedocument.presentationml.slideLayout+xml"/>
  <Override PartName="/ppt/theme/theme30.xml" ContentType="application/vnd.openxmlformats-officedocument.theme+xml"/>
  <Override PartName="/ppt/slideLayouts/slideLayout322.xml" ContentType="application/vnd.openxmlformats-officedocument.presentationml.slideLayout+xml"/>
  <Override PartName="/ppt/slideLayouts/slideLayout323.xml" ContentType="application/vnd.openxmlformats-officedocument.presentationml.slideLayout+xml"/>
  <Override PartName="/ppt/slideLayouts/slideLayout324.xml" ContentType="application/vnd.openxmlformats-officedocument.presentationml.slideLayout+xml"/>
  <Override PartName="/ppt/slideLayouts/slideLayout325.xml" ContentType="application/vnd.openxmlformats-officedocument.presentationml.slideLayout+xml"/>
  <Override PartName="/ppt/slideLayouts/slideLayout326.xml" ContentType="application/vnd.openxmlformats-officedocument.presentationml.slideLayout+xml"/>
  <Override PartName="/ppt/slideLayouts/slideLayout327.xml" ContentType="application/vnd.openxmlformats-officedocument.presentationml.slideLayout+xml"/>
  <Override PartName="/ppt/slideLayouts/slideLayout328.xml" ContentType="application/vnd.openxmlformats-officedocument.presentationml.slideLayout+xml"/>
  <Override PartName="/ppt/slideLayouts/slideLayout329.xml" ContentType="application/vnd.openxmlformats-officedocument.presentationml.slideLayout+xml"/>
  <Override PartName="/ppt/slideLayouts/slideLayout330.xml" ContentType="application/vnd.openxmlformats-officedocument.presentationml.slideLayout+xml"/>
  <Override PartName="/ppt/slideLayouts/slideLayout331.xml" ContentType="application/vnd.openxmlformats-officedocument.presentationml.slideLayout+xml"/>
  <Override PartName="/ppt/slideLayouts/slideLayout332.xml" ContentType="application/vnd.openxmlformats-officedocument.presentationml.slideLayout+xml"/>
  <Override PartName="/ppt/theme/theme31.xml" ContentType="application/vnd.openxmlformats-officedocument.theme+xml"/>
  <Override PartName="/ppt/slideLayouts/slideLayout333.xml" ContentType="application/vnd.openxmlformats-officedocument.presentationml.slideLayout+xml"/>
  <Override PartName="/ppt/slideLayouts/slideLayout334.xml" ContentType="application/vnd.openxmlformats-officedocument.presentationml.slideLayout+xml"/>
  <Override PartName="/ppt/slideLayouts/slideLayout335.xml" ContentType="application/vnd.openxmlformats-officedocument.presentationml.slideLayout+xml"/>
  <Override PartName="/ppt/slideLayouts/slideLayout336.xml" ContentType="application/vnd.openxmlformats-officedocument.presentationml.slideLayout+xml"/>
  <Override PartName="/ppt/slideLayouts/slideLayout337.xml" ContentType="application/vnd.openxmlformats-officedocument.presentationml.slideLayout+xml"/>
  <Override PartName="/ppt/slideLayouts/slideLayout338.xml" ContentType="application/vnd.openxmlformats-officedocument.presentationml.slideLayout+xml"/>
  <Override PartName="/ppt/slideLayouts/slideLayout339.xml" ContentType="application/vnd.openxmlformats-officedocument.presentationml.slideLayout+xml"/>
  <Override PartName="/ppt/slideLayouts/slideLayout340.xml" ContentType="application/vnd.openxmlformats-officedocument.presentationml.slideLayout+xml"/>
  <Override PartName="/ppt/slideLayouts/slideLayout341.xml" ContentType="application/vnd.openxmlformats-officedocument.presentationml.slideLayout+xml"/>
  <Override PartName="/ppt/slideLayouts/slideLayout342.xml" ContentType="application/vnd.openxmlformats-officedocument.presentationml.slideLayout+xml"/>
  <Override PartName="/ppt/slideLayouts/slideLayout343.xml" ContentType="application/vnd.openxmlformats-officedocument.presentationml.slideLayout+xml"/>
  <Override PartName="/ppt/theme/theme32.xml" ContentType="application/vnd.openxmlformats-officedocument.theme+xml"/>
  <Override PartName="/ppt/slideLayouts/slideLayout344.xml" ContentType="application/vnd.openxmlformats-officedocument.presentationml.slideLayout+xml"/>
  <Override PartName="/ppt/slideLayouts/slideLayout345.xml" ContentType="application/vnd.openxmlformats-officedocument.presentationml.slideLayout+xml"/>
  <Override PartName="/ppt/slideLayouts/slideLayout346.xml" ContentType="application/vnd.openxmlformats-officedocument.presentationml.slideLayout+xml"/>
  <Override PartName="/ppt/slideLayouts/slideLayout347.xml" ContentType="application/vnd.openxmlformats-officedocument.presentationml.slideLayout+xml"/>
  <Override PartName="/ppt/slideLayouts/slideLayout348.xml" ContentType="application/vnd.openxmlformats-officedocument.presentationml.slideLayout+xml"/>
  <Override PartName="/ppt/slideLayouts/slideLayout349.xml" ContentType="application/vnd.openxmlformats-officedocument.presentationml.slideLayout+xml"/>
  <Override PartName="/ppt/slideLayouts/slideLayout350.xml" ContentType="application/vnd.openxmlformats-officedocument.presentationml.slideLayout+xml"/>
  <Override PartName="/ppt/slideLayouts/slideLayout351.xml" ContentType="application/vnd.openxmlformats-officedocument.presentationml.slideLayout+xml"/>
  <Override PartName="/ppt/slideLayouts/slideLayout352.xml" ContentType="application/vnd.openxmlformats-officedocument.presentationml.slideLayout+xml"/>
  <Override PartName="/ppt/slideLayouts/slideLayout353.xml" ContentType="application/vnd.openxmlformats-officedocument.presentationml.slideLayout+xml"/>
  <Override PartName="/ppt/slideLayouts/slideLayout354.xml" ContentType="application/vnd.openxmlformats-officedocument.presentationml.slideLayout+xml"/>
  <Override PartName="/ppt/theme/theme33.xml" ContentType="application/vnd.openxmlformats-officedocument.theme+xml"/>
  <Override PartName="/ppt/slideLayouts/slideLayout355.xml" ContentType="application/vnd.openxmlformats-officedocument.presentationml.slideLayout+xml"/>
  <Override PartName="/ppt/slideLayouts/slideLayout356.xml" ContentType="application/vnd.openxmlformats-officedocument.presentationml.slideLayout+xml"/>
  <Override PartName="/ppt/slideLayouts/slideLayout357.xml" ContentType="application/vnd.openxmlformats-officedocument.presentationml.slideLayout+xml"/>
  <Override PartName="/ppt/slideLayouts/slideLayout358.xml" ContentType="application/vnd.openxmlformats-officedocument.presentationml.slideLayout+xml"/>
  <Override PartName="/ppt/slideLayouts/slideLayout359.xml" ContentType="application/vnd.openxmlformats-officedocument.presentationml.slideLayout+xml"/>
  <Override PartName="/ppt/slideLayouts/slideLayout360.xml" ContentType="application/vnd.openxmlformats-officedocument.presentationml.slideLayout+xml"/>
  <Override PartName="/ppt/slideLayouts/slideLayout361.xml" ContentType="application/vnd.openxmlformats-officedocument.presentationml.slideLayout+xml"/>
  <Override PartName="/ppt/slideLayouts/slideLayout362.xml" ContentType="application/vnd.openxmlformats-officedocument.presentationml.slideLayout+xml"/>
  <Override PartName="/ppt/slideLayouts/slideLayout363.xml" ContentType="application/vnd.openxmlformats-officedocument.presentationml.slideLayout+xml"/>
  <Override PartName="/ppt/slideLayouts/slideLayout364.xml" ContentType="application/vnd.openxmlformats-officedocument.presentationml.slideLayout+xml"/>
  <Override PartName="/ppt/slideLayouts/slideLayout365.xml" ContentType="application/vnd.openxmlformats-officedocument.presentationml.slideLayout+xml"/>
  <Override PartName="/ppt/theme/theme34.xml" ContentType="application/vnd.openxmlformats-officedocument.theme+xml"/>
  <Override PartName="/ppt/slideLayouts/slideLayout366.xml" ContentType="application/vnd.openxmlformats-officedocument.presentationml.slideLayout+xml"/>
  <Override PartName="/ppt/slideLayouts/slideLayout367.xml" ContentType="application/vnd.openxmlformats-officedocument.presentationml.slideLayout+xml"/>
  <Override PartName="/ppt/slideLayouts/slideLayout368.xml" ContentType="application/vnd.openxmlformats-officedocument.presentationml.slideLayout+xml"/>
  <Override PartName="/ppt/slideLayouts/slideLayout369.xml" ContentType="application/vnd.openxmlformats-officedocument.presentationml.slideLayout+xml"/>
  <Override PartName="/ppt/slideLayouts/slideLayout370.xml" ContentType="application/vnd.openxmlformats-officedocument.presentationml.slideLayout+xml"/>
  <Override PartName="/ppt/slideLayouts/slideLayout371.xml" ContentType="application/vnd.openxmlformats-officedocument.presentationml.slideLayout+xml"/>
  <Override PartName="/ppt/slideLayouts/slideLayout372.xml" ContentType="application/vnd.openxmlformats-officedocument.presentationml.slideLayout+xml"/>
  <Override PartName="/ppt/slideLayouts/slideLayout373.xml" ContentType="application/vnd.openxmlformats-officedocument.presentationml.slideLayout+xml"/>
  <Override PartName="/ppt/slideLayouts/slideLayout374.xml" ContentType="application/vnd.openxmlformats-officedocument.presentationml.slideLayout+xml"/>
  <Override PartName="/ppt/slideLayouts/slideLayout375.xml" ContentType="application/vnd.openxmlformats-officedocument.presentationml.slideLayout+xml"/>
  <Override PartName="/ppt/slideLayouts/slideLayout376.xml" ContentType="application/vnd.openxmlformats-officedocument.presentationml.slideLayout+xml"/>
  <Override PartName="/ppt/theme/theme35.xml" ContentType="application/vnd.openxmlformats-officedocument.theme+xml"/>
  <Override PartName="/ppt/slideLayouts/slideLayout377.xml" ContentType="application/vnd.openxmlformats-officedocument.presentationml.slideLayout+xml"/>
  <Override PartName="/ppt/slideLayouts/slideLayout378.xml" ContentType="application/vnd.openxmlformats-officedocument.presentationml.slideLayout+xml"/>
  <Override PartName="/ppt/slideLayouts/slideLayout379.xml" ContentType="application/vnd.openxmlformats-officedocument.presentationml.slideLayout+xml"/>
  <Override PartName="/ppt/slideLayouts/slideLayout380.xml" ContentType="application/vnd.openxmlformats-officedocument.presentationml.slideLayout+xml"/>
  <Override PartName="/ppt/slideLayouts/slideLayout381.xml" ContentType="application/vnd.openxmlformats-officedocument.presentationml.slideLayout+xml"/>
  <Override PartName="/ppt/slideLayouts/slideLayout382.xml" ContentType="application/vnd.openxmlformats-officedocument.presentationml.slideLayout+xml"/>
  <Override PartName="/ppt/slideLayouts/slideLayout383.xml" ContentType="application/vnd.openxmlformats-officedocument.presentationml.slideLayout+xml"/>
  <Override PartName="/ppt/slideLayouts/slideLayout384.xml" ContentType="application/vnd.openxmlformats-officedocument.presentationml.slideLayout+xml"/>
  <Override PartName="/ppt/slideLayouts/slideLayout385.xml" ContentType="application/vnd.openxmlformats-officedocument.presentationml.slideLayout+xml"/>
  <Override PartName="/ppt/slideLayouts/slideLayout386.xml" ContentType="application/vnd.openxmlformats-officedocument.presentationml.slideLayout+xml"/>
  <Override PartName="/ppt/slideLayouts/slideLayout387.xml" ContentType="application/vnd.openxmlformats-officedocument.presentationml.slideLayout+xml"/>
  <Override PartName="/ppt/theme/theme36.xml" ContentType="application/vnd.openxmlformats-officedocument.theme+xml"/>
  <Override PartName="/ppt/slideLayouts/slideLayout388.xml" ContentType="application/vnd.openxmlformats-officedocument.presentationml.slideLayout+xml"/>
  <Override PartName="/ppt/slideLayouts/slideLayout389.xml" ContentType="application/vnd.openxmlformats-officedocument.presentationml.slideLayout+xml"/>
  <Override PartName="/ppt/slideLayouts/slideLayout390.xml" ContentType="application/vnd.openxmlformats-officedocument.presentationml.slideLayout+xml"/>
  <Override PartName="/ppt/slideLayouts/slideLayout391.xml" ContentType="application/vnd.openxmlformats-officedocument.presentationml.slideLayout+xml"/>
  <Override PartName="/ppt/slideLayouts/slideLayout392.xml" ContentType="application/vnd.openxmlformats-officedocument.presentationml.slideLayout+xml"/>
  <Override PartName="/ppt/slideLayouts/slideLayout393.xml" ContentType="application/vnd.openxmlformats-officedocument.presentationml.slideLayout+xml"/>
  <Override PartName="/ppt/slideLayouts/slideLayout394.xml" ContentType="application/vnd.openxmlformats-officedocument.presentationml.slideLayout+xml"/>
  <Override PartName="/ppt/slideLayouts/slideLayout395.xml" ContentType="application/vnd.openxmlformats-officedocument.presentationml.slideLayout+xml"/>
  <Override PartName="/ppt/slideLayouts/slideLayout396.xml" ContentType="application/vnd.openxmlformats-officedocument.presentationml.slideLayout+xml"/>
  <Override PartName="/ppt/slideLayouts/slideLayout397.xml" ContentType="application/vnd.openxmlformats-officedocument.presentationml.slideLayout+xml"/>
  <Override PartName="/ppt/slideLayouts/slideLayout398.xml" ContentType="application/vnd.openxmlformats-officedocument.presentationml.slideLayout+xml"/>
  <Override PartName="/ppt/theme/theme37.xml" ContentType="application/vnd.openxmlformats-officedocument.theme+xml"/>
  <Override PartName="/ppt/slideLayouts/slideLayout399.xml" ContentType="application/vnd.openxmlformats-officedocument.presentationml.slideLayout+xml"/>
  <Override PartName="/ppt/slideLayouts/slideLayout400.xml" ContentType="application/vnd.openxmlformats-officedocument.presentationml.slideLayout+xml"/>
  <Override PartName="/ppt/slideLayouts/slideLayout401.xml" ContentType="application/vnd.openxmlformats-officedocument.presentationml.slideLayout+xml"/>
  <Override PartName="/ppt/slideLayouts/slideLayout402.xml" ContentType="application/vnd.openxmlformats-officedocument.presentationml.slideLayout+xml"/>
  <Override PartName="/ppt/slideLayouts/slideLayout403.xml" ContentType="application/vnd.openxmlformats-officedocument.presentationml.slideLayout+xml"/>
  <Override PartName="/ppt/slideLayouts/slideLayout404.xml" ContentType="application/vnd.openxmlformats-officedocument.presentationml.slideLayout+xml"/>
  <Override PartName="/ppt/slideLayouts/slideLayout405.xml" ContentType="application/vnd.openxmlformats-officedocument.presentationml.slideLayout+xml"/>
  <Override PartName="/ppt/slideLayouts/slideLayout406.xml" ContentType="application/vnd.openxmlformats-officedocument.presentationml.slideLayout+xml"/>
  <Override PartName="/ppt/slideLayouts/slideLayout407.xml" ContentType="application/vnd.openxmlformats-officedocument.presentationml.slideLayout+xml"/>
  <Override PartName="/ppt/slideLayouts/slideLayout408.xml" ContentType="application/vnd.openxmlformats-officedocument.presentationml.slideLayout+xml"/>
  <Override PartName="/ppt/slideLayouts/slideLayout409.xml" ContentType="application/vnd.openxmlformats-officedocument.presentationml.slideLayout+xml"/>
  <Override PartName="/ppt/theme/theme38.xml" ContentType="application/vnd.openxmlformats-officedocument.theme+xml"/>
  <Override PartName="/ppt/slideLayouts/slideLayout410.xml" ContentType="application/vnd.openxmlformats-officedocument.presentationml.slideLayout+xml"/>
  <Override PartName="/ppt/slideLayouts/slideLayout411.xml" ContentType="application/vnd.openxmlformats-officedocument.presentationml.slideLayout+xml"/>
  <Override PartName="/ppt/slideLayouts/slideLayout412.xml" ContentType="application/vnd.openxmlformats-officedocument.presentationml.slideLayout+xml"/>
  <Override PartName="/ppt/slideLayouts/slideLayout413.xml" ContentType="application/vnd.openxmlformats-officedocument.presentationml.slideLayout+xml"/>
  <Override PartName="/ppt/slideLayouts/slideLayout414.xml" ContentType="application/vnd.openxmlformats-officedocument.presentationml.slideLayout+xml"/>
  <Override PartName="/ppt/slideLayouts/slideLayout415.xml" ContentType="application/vnd.openxmlformats-officedocument.presentationml.slideLayout+xml"/>
  <Override PartName="/ppt/slideLayouts/slideLayout416.xml" ContentType="application/vnd.openxmlformats-officedocument.presentationml.slideLayout+xml"/>
  <Override PartName="/ppt/slideLayouts/slideLayout417.xml" ContentType="application/vnd.openxmlformats-officedocument.presentationml.slideLayout+xml"/>
  <Override PartName="/ppt/slideLayouts/slideLayout418.xml" ContentType="application/vnd.openxmlformats-officedocument.presentationml.slideLayout+xml"/>
  <Override PartName="/ppt/slideLayouts/slideLayout419.xml" ContentType="application/vnd.openxmlformats-officedocument.presentationml.slideLayout+xml"/>
  <Override PartName="/ppt/slideLayouts/slideLayout420.xml" ContentType="application/vnd.openxmlformats-officedocument.presentationml.slideLayout+xml"/>
  <Override PartName="/ppt/theme/theme39.xml" ContentType="application/vnd.openxmlformats-officedocument.theme+xml"/>
  <Override PartName="/ppt/slideLayouts/slideLayout421.xml" ContentType="application/vnd.openxmlformats-officedocument.presentationml.slideLayout+xml"/>
  <Override PartName="/ppt/slideLayouts/slideLayout422.xml" ContentType="application/vnd.openxmlformats-officedocument.presentationml.slideLayout+xml"/>
  <Override PartName="/ppt/slideLayouts/slideLayout423.xml" ContentType="application/vnd.openxmlformats-officedocument.presentationml.slideLayout+xml"/>
  <Override PartName="/ppt/slideLayouts/slideLayout424.xml" ContentType="application/vnd.openxmlformats-officedocument.presentationml.slideLayout+xml"/>
  <Override PartName="/ppt/slideLayouts/slideLayout425.xml" ContentType="application/vnd.openxmlformats-officedocument.presentationml.slideLayout+xml"/>
  <Override PartName="/ppt/slideLayouts/slideLayout426.xml" ContentType="application/vnd.openxmlformats-officedocument.presentationml.slideLayout+xml"/>
  <Override PartName="/ppt/slideLayouts/slideLayout427.xml" ContentType="application/vnd.openxmlformats-officedocument.presentationml.slideLayout+xml"/>
  <Override PartName="/ppt/slideLayouts/slideLayout428.xml" ContentType="application/vnd.openxmlformats-officedocument.presentationml.slideLayout+xml"/>
  <Override PartName="/ppt/slideLayouts/slideLayout429.xml" ContentType="application/vnd.openxmlformats-officedocument.presentationml.slideLayout+xml"/>
  <Override PartName="/ppt/slideLayouts/slideLayout430.xml" ContentType="application/vnd.openxmlformats-officedocument.presentationml.slideLayout+xml"/>
  <Override PartName="/ppt/slideLayouts/slideLayout431.xml" ContentType="application/vnd.openxmlformats-officedocument.presentationml.slideLayout+xml"/>
  <Override PartName="/ppt/theme/theme40.xml" ContentType="application/vnd.openxmlformats-officedocument.theme+xml"/>
  <Override PartName="/ppt/slideLayouts/slideLayout432.xml" ContentType="application/vnd.openxmlformats-officedocument.presentationml.slideLayout+xml"/>
  <Override PartName="/ppt/slideLayouts/slideLayout433.xml" ContentType="application/vnd.openxmlformats-officedocument.presentationml.slideLayout+xml"/>
  <Override PartName="/ppt/slideLayouts/slideLayout434.xml" ContentType="application/vnd.openxmlformats-officedocument.presentationml.slideLayout+xml"/>
  <Override PartName="/ppt/slideLayouts/slideLayout435.xml" ContentType="application/vnd.openxmlformats-officedocument.presentationml.slideLayout+xml"/>
  <Override PartName="/ppt/slideLayouts/slideLayout436.xml" ContentType="application/vnd.openxmlformats-officedocument.presentationml.slideLayout+xml"/>
  <Override PartName="/ppt/slideLayouts/slideLayout437.xml" ContentType="application/vnd.openxmlformats-officedocument.presentationml.slideLayout+xml"/>
  <Override PartName="/ppt/slideLayouts/slideLayout438.xml" ContentType="application/vnd.openxmlformats-officedocument.presentationml.slideLayout+xml"/>
  <Override PartName="/ppt/slideLayouts/slideLayout439.xml" ContentType="application/vnd.openxmlformats-officedocument.presentationml.slideLayout+xml"/>
  <Override PartName="/ppt/slideLayouts/slideLayout440.xml" ContentType="application/vnd.openxmlformats-officedocument.presentationml.slideLayout+xml"/>
  <Override PartName="/ppt/slideLayouts/slideLayout441.xml" ContentType="application/vnd.openxmlformats-officedocument.presentationml.slideLayout+xml"/>
  <Override PartName="/ppt/slideLayouts/slideLayout442.xml" ContentType="application/vnd.openxmlformats-officedocument.presentationml.slideLayout+xml"/>
  <Override PartName="/ppt/theme/theme41.xml" ContentType="application/vnd.openxmlformats-officedocument.theme+xml"/>
  <Override PartName="/ppt/slideLayouts/slideLayout443.xml" ContentType="application/vnd.openxmlformats-officedocument.presentationml.slideLayout+xml"/>
  <Override PartName="/ppt/slideLayouts/slideLayout444.xml" ContentType="application/vnd.openxmlformats-officedocument.presentationml.slideLayout+xml"/>
  <Override PartName="/ppt/slideLayouts/slideLayout445.xml" ContentType="application/vnd.openxmlformats-officedocument.presentationml.slideLayout+xml"/>
  <Override PartName="/ppt/slideLayouts/slideLayout446.xml" ContentType="application/vnd.openxmlformats-officedocument.presentationml.slideLayout+xml"/>
  <Override PartName="/ppt/slideLayouts/slideLayout447.xml" ContentType="application/vnd.openxmlformats-officedocument.presentationml.slideLayout+xml"/>
  <Override PartName="/ppt/slideLayouts/slideLayout448.xml" ContentType="application/vnd.openxmlformats-officedocument.presentationml.slideLayout+xml"/>
  <Override PartName="/ppt/slideLayouts/slideLayout449.xml" ContentType="application/vnd.openxmlformats-officedocument.presentationml.slideLayout+xml"/>
  <Override PartName="/ppt/slideLayouts/slideLayout450.xml" ContentType="application/vnd.openxmlformats-officedocument.presentationml.slideLayout+xml"/>
  <Override PartName="/ppt/slideLayouts/slideLayout451.xml" ContentType="application/vnd.openxmlformats-officedocument.presentationml.slideLayout+xml"/>
  <Override PartName="/ppt/slideLayouts/slideLayout452.xml" ContentType="application/vnd.openxmlformats-officedocument.presentationml.slideLayout+xml"/>
  <Override PartName="/ppt/slideLayouts/slideLayout453.xml" ContentType="application/vnd.openxmlformats-officedocument.presentationml.slideLayout+xml"/>
  <Override PartName="/ppt/slideLayouts/slideLayout454.xml" ContentType="application/vnd.openxmlformats-officedocument.presentationml.slideLayout+xml"/>
  <Override PartName="/ppt/theme/theme42.xml" ContentType="application/vnd.openxmlformats-officedocument.theme+xml"/>
  <Override PartName="/ppt/slideLayouts/slideLayout455.xml" ContentType="application/vnd.openxmlformats-officedocument.presentationml.slideLayout+xml"/>
  <Override PartName="/ppt/slideLayouts/slideLayout456.xml" ContentType="application/vnd.openxmlformats-officedocument.presentationml.slideLayout+xml"/>
  <Override PartName="/ppt/slideLayouts/slideLayout457.xml" ContentType="application/vnd.openxmlformats-officedocument.presentationml.slideLayout+xml"/>
  <Override PartName="/ppt/slideLayouts/slideLayout458.xml" ContentType="application/vnd.openxmlformats-officedocument.presentationml.slideLayout+xml"/>
  <Override PartName="/ppt/slideLayouts/slideLayout459.xml" ContentType="application/vnd.openxmlformats-officedocument.presentationml.slideLayout+xml"/>
  <Override PartName="/ppt/slideLayouts/slideLayout460.xml" ContentType="application/vnd.openxmlformats-officedocument.presentationml.slideLayout+xml"/>
  <Override PartName="/ppt/slideLayouts/slideLayout461.xml" ContentType="application/vnd.openxmlformats-officedocument.presentationml.slideLayout+xml"/>
  <Override PartName="/ppt/slideLayouts/slideLayout462.xml" ContentType="application/vnd.openxmlformats-officedocument.presentationml.slideLayout+xml"/>
  <Override PartName="/ppt/slideLayouts/slideLayout463.xml" ContentType="application/vnd.openxmlformats-officedocument.presentationml.slideLayout+xml"/>
  <Override PartName="/ppt/slideLayouts/slideLayout464.xml" ContentType="application/vnd.openxmlformats-officedocument.presentationml.slideLayout+xml"/>
  <Override PartName="/ppt/slideLayouts/slideLayout465.xml" ContentType="application/vnd.openxmlformats-officedocument.presentationml.slideLayout+xml"/>
  <Override PartName="/ppt/theme/theme43.xml" ContentType="application/vnd.openxmlformats-officedocument.theme+xml"/>
  <Override PartName="/ppt/slideLayouts/slideLayout466.xml" ContentType="application/vnd.openxmlformats-officedocument.presentationml.slideLayout+xml"/>
  <Override PartName="/ppt/slideLayouts/slideLayout467.xml" ContentType="application/vnd.openxmlformats-officedocument.presentationml.slideLayout+xml"/>
  <Override PartName="/ppt/slideLayouts/slideLayout468.xml" ContentType="application/vnd.openxmlformats-officedocument.presentationml.slideLayout+xml"/>
  <Override PartName="/ppt/slideLayouts/slideLayout469.xml" ContentType="application/vnd.openxmlformats-officedocument.presentationml.slideLayout+xml"/>
  <Override PartName="/ppt/slideLayouts/slideLayout470.xml" ContentType="application/vnd.openxmlformats-officedocument.presentationml.slideLayout+xml"/>
  <Override PartName="/ppt/slideLayouts/slideLayout471.xml" ContentType="application/vnd.openxmlformats-officedocument.presentationml.slideLayout+xml"/>
  <Override PartName="/ppt/slideLayouts/slideLayout472.xml" ContentType="application/vnd.openxmlformats-officedocument.presentationml.slideLayout+xml"/>
  <Override PartName="/ppt/slideLayouts/slideLayout473.xml" ContentType="application/vnd.openxmlformats-officedocument.presentationml.slideLayout+xml"/>
  <Override PartName="/ppt/slideLayouts/slideLayout474.xml" ContentType="application/vnd.openxmlformats-officedocument.presentationml.slideLayout+xml"/>
  <Override PartName="/ppt/slideLayouts/slideLayout475.xml" ContentType="application/vnd.openxmlformats-officedocument.presentationml.slideLayout+xml"/>
  <Override PartName="/ppt/slideLayouts/slideLayout476.xml" ContentType="application/vnd.openxmlformats-officedocument.presentationml.slideLayout+xml"/>
  <Override PartName="/ppt/theme/theme44.xml" ContentType="application/vnd.openxmlformats-officedocument.theme+xml"/>
  <Override PartName="/ppt/slideLayouts/slideLayout477.xml" ContentType="application/vnd.openxmlformats-officedocument.presentationml.slideLayout+xml"/>
  <Override PartName="/ppt/slideLayouts/slideLayout478.xml" ContentType="application/vnd.openxmlformats-officedocument.presentationml.slideLayout+xml"/>
  <Override PartName="/ppt/slideLayouts/slideLayout479.xml" ContentType="application/vnd.openxmlformats-officedocument.presentationml.slideLayout+xml"/>
  <Override PartName="/ppt/slideLayouts/slideLayout480.xml" ContentType="application/vnd.openxmlformats-officedocument.presentationml.slideLayout+xml"/>
  <Override PartName="/ppt/slideLayouts/slideLayout481.xml" ContentType="application/vnd.openxmlformats-officedocument.presentationml.slideLayout+xml"/>
  <Override PartName="/ppt/slideLayouts/slideLayout482.xml" ContentType="application/vnd.openxmlformats-officedocument.presentationml.slideLayout+xml"/>
  <Override PartName="/ppt/slideLayouts/slideLayout483.xml" ContentType="application/vnd.openxmlformats-officedocument.presentationml.slideLayout+xml"/>
  <Override PartName="/ppt/slideLayouts/slideLayout484.xml" ContentType="application/vnd.openxmlformats-officedocument.presentationml.slideLayout+xml"/>
  <Override PartName="/ppt/slideLayouts/slideLayout485.xml" ContentType="application/vnd.openxmlformats-officedocument.presentationml.slideLayout+xml"/>
  <Override PartName="/ppt/slideLayouts/slideLayout486.xml" ContentType="application/vnd.openxmlformats-officedocument.presentationml.slideLayout+xml"/>
  <Override PartName="/ppt/slideLayouts/slideLayout487.xml" ContentType="application/vnd.openxmlformats-officedocument.presentationml.slideLayout+xml"/>
  <Override PartName="/ppt/slideLayouts/slideLayout488.xml" ContentType="application/vnd.openxmlformats-officedocument.presentationml.slideLayout+xml"/>
  <Override PartName="/ppt/theme/theme45.xml" ContentType="application/vnd.openxmlformats-officedocument.theme+xml"/>
  <Override PartName="/ppt/slideLayouts/slideLayout489.xml" ContentType="application/vnd.openxmlformats-officedocument.presentationml.slideLayout+xml"/>
  <Override PartName="/ppt/slideLayouts/slideLayout490.xml" ContentType="application/vnd.openxmlformats-officedocument.presentationml.slideLayout+xml"/>
  <Override PartName="/ppt/slideLayouts/slideLayout491.xml" ContentType="application/vnd.openxmlformats-officedocument.presentationml.slideLayout+xml"/>
  <Override PartName="/ppt/slideLayouts/slideLayout492.xml" ContentType="application/vnd.openxmlformats-officedocument.presentationml.slideLayout+xml"/>
  <Override PartName="/ppt/slideLayouts/slideLayout493.xml" ContentType="application/vnd.openxmlformats-officedocument.presentationml.slideLayout+xml"/>
  <Override PartName="/ppt/slideLayouts/slideLayout494.xml" ContentType="application/vnd.openxmlformats-officedocument.presentationml.slideLayout+xml"/>
  <Override PartName="/ppt/slideLayouts/slideLayout495.xml" ContentType="application/vnd.openxmlformats-officedocument.presentationml.slideLayout+xml"/>
  <Override PartName="/ppt/slideLayouts/slideLayout496.xml" ContentType="application/vnd.openxmlformats-officedocument.presentationml.slideLayout+xml"/>
  <Override PartName="/ppt/slideLayouts/slideLayout497.xml" ContentType="application/vnd.openxmlformats-officedocument.presentationml.slideLayout+xml"/>
  <Override PartName="/ppt/slideLayouts/slideLayout498.xml" ContentType="application/vnd.openxmlformats-officedocument.presentationml.slideLayout+xml"/>
  <Override PartName="/ppt/slideLayouts/slideLayout499.xml" ContentType="application/vnd.openxmlformats-officedocument.presentationml.slideLayout+xml"/>
  <Override PartName="/ppt/theme/theme46.xml" ContentType="application/vnd.openxmlformats-officedocument.theme+xml"/>
  <Override PartName="/ppt/slideLayouts/slideLayout500.xml" ContentType="application/vnd.openxmlformats-officedocument.presentationml.slideLayout+xml"/>
  <Override PartName="/ppt/slideLayouts/slideLayout501.xml" ContentType="application/vnd.openxmlformats-officedocument.presentationml.slideLayout+xml"/>
  <Override PartName="/ppt/slideLayouts/slideLayout502.xml" ContentType="application/vnd.openxmlformats-officedocument.presentationml.slideLayout+xml"/>
  <Override PartName="/ppt/slideLayouts/slideLayout503.xml" ContentType="application/vnd.openxmlformats-officedocument.presentationml.slideLayout+xml"/>
  <Override PartName="/ppt/slideLayouts/slideLayout504.xml" ContentType="application/vnd.openxmlformats-officedocument.presentationml.slideLayout+xml"/>
  <Override PartName="/ppt/slideLayouts/slideLayout505.xml" ContentType="application/vnd.openxmlformats-officedocument.presentationml.slideLayout+xml"/>
  <Override PartName="/ppt/slideLayouts/slideLayout506.xml" ContentType="application/vnd.openxmlformats-officedocument.presentationml.slideLayout+xml"/>
  <Override PartName="/ppt/slideLayouts/slideLayout507.xml" ContentType="application/vnd.openxmlformats-officedocument.presentationml.slideLayout+xml"/>
  <Override PartName="/ppt/slideLayouts/slideLayout508.xml" ContentType="application/vnd.openxmlformats-officedocument.presentationml.slideLayout+xml"/>
  <Override PartName="/ppt/slideLayouts/slideLayout509.xml" ContentType="application/vnd.openxmlformats-officedocument.presentationml.slideLayout+xml"/>
  <Override PartName="/ppt/slideLayouts/slideLayout510.xml" ContentType="application/vnd.openxmlformats-officedocument.presentationml.slideLayout+xml"/>
  <Override PartName="/ppt/theme/theme47.xml" ContentType="application/vnd.openxmlformats-officedocument.theme+xml"/>
  <Override PartName="/ppt/slideLayouts/slideLayout511.xml" ContentType="application/vnd.openxmlformats-officedocument.presentationml.slideLayout+xml"/>
  <Override PartName="/ppt/slideLayouts/slideLayout512.xml" ContentType="application/vnd.openxmlformats-officedocument.presentationml.slideLayout+xml"/>
  <Override PartName="/ppt/slideLayouts/slideLayout513.xml" ContentType="application/vnd.openxmlformats-officedocument.presentationml.slideLayout+xml"/>
  <Override PartName="/ppt/slideLayouts/slideLayout514.xml" ContentType="application/vnd.openxmlformats-officedocument.presentationml.slideLayout+xml"/>
  <Override PartName="/ppt/slideLayouts/slideLayout515.xml" ContentType="application/vnd.openxmlformats-officedocument.presentationml.slideLayout+xml"/>
  <Override PartName="/ppt/slideLayouts/slideLayout516.xml" ContentType="application/vnd.openxmlformats-officedocument.presentationml.slideLayout+xml"/>
  <Override PartName="/ppt/slideLayouts/slideLayout517.xml" ContentType="application/vnd.openxmlformats-officedocument.presentationml.slideLayout+xml"/>
  <Override PartName="/ppt/slideLayouts/slideLayout518.xml" ContentType="application/vnd.openxmlformats-officedocument.presentationml.slideLayout+xml"/>
  <Override PartName="/ppt/slideLayouts/slideLayout519.xml" ContentType="application/vnd.openxmlformats-officedocument.presentationml.slideLayout+xml"/>
  <Override PartName="/ppt/slideLayouts/slideLayout520.xml" ContentType="application/vnd.openxmlformats-officedocument.presentationml.slideLayout+xml"/>
  <Override PartName="/ppt/slideLayouts/slideLayout521.xml" ContentType="application/vnd.openxmlformats-officedocument.presentationml.slideLayout+xml"/>
  <Override PartName="/ppt/theme/theme48.xml" ContentType="application/vnd.openxmlformats-officedocument.theme+xml"/>
  <Override PartName="/ppt/slideLayouts/slideLayout522.xml" ContentType="application/vnd.openxmlformats-officedocument.presentationml.slideLayout+xml"/>
  <Override PartName="/ppt/slideLayouts/slideLayout523.xml" ContentType="application/vnd.openxmlformats-officedocument.presentationml.slideLayout+xml"/>
  <Override PartName="/ppt/slideLayouts/slideLayout524.xml" ContentType="application/vnd.openxmlformats-officedocument.presentationml.slideLayout+xml"/>
  <Override PartName="/ppt/slideLayouts/slideLayout525.xml" ContentType="application/vnd.openxmlformats-officedocument.presentationml.slideLayout+xml"/>
  <Override PartName="/ppt/slideLayouts/slideLayout526.xml" ContentType="application/vnd.openxmlformats-officedocument.presentationml.slideLayout+xml"/>
  <Override PartName="/ppt/slideLayouts/slideLayout527.xml" ContentType="application/vnd.openxmlformats-officedocument.presentationml.slideLayout+xml"/>
  <Override PartName="/ppt/slideLayouts/slideLayout528.xml" ContentType="application/vnd.openxmlformats-officedocument.presentationml.slideLayout+xml"/>
  <Override PartName="/ppt/slideLayouts/slideLayout529.xml" ContentType="application/vnd.openxmlformats-officedocument.presentationml.slideLayout+xml"/>
  <Override PartName="/ppt/slideLayouts/slideLayout530.xml" ContentType="application/vnd.openxmlformats-officedocument.presentationml.slideLayout+xml"/>
  <Override PartName="/ppt/slideLayouts/slideLayout531.xml" ContentType="application/vnd.openxmlformats-officedocument.presentationml.slideLayout+xml"/>
  <Override PartName="/ppt/slideLayouts/slideLayout532.xml" ContentType="application/vnd.openxmlformats-officedocument.presentationml.slideLayout+xml"/>
  <Override PartName="/ppt/theme/theme49.xml" ContentType="application/vnd.openxmlformats-officedocument.theme+xml"/>
  <Override PartName="/ppt/slideLayouts/slideLayout533.xml" ContentType="application/vnd.openxmlformats-officedocument.presentationml.slideLayout+xml"/>
  <Override PartName="/ppt/slideLayouts/slideLayout534.xml" ContentType="application/vnd.openxmlformats-officedocument.presentationml.slideLayout+xml"/>
  <Override PartName="/ppt/slideLayouts/slideLayout535.xml" ContentType="application/vnd.openxmlformats-officedocument.presentationml.slideLayout+xml"/>
  <Override PartName="/ppt/slideLayouts/slideLayout536.xml" ContentType="application/vnd.openxmlformats-officedocument.presentationml.slideLayout+xml"/>
  <Override PartName="/ppt/slideLayouts/slideLayout537.xml" ContentType="application/vnd.openxmlformats-officedocument.presentationml.slideLayout+xml"/>
  <Override PartName="/ppt/slideLayouts/slideLayout538.xml" ContentType="application/vnd.openxmlformats-officedocument.presentationml.slideLayout+xml"/>
  <Override PartName="/ppt/slideLayouts/slideLayout539.xml" ContentType="application/vnd.openxmlformats-officedocument.presentationml.slideLayout+xml"/>
  <Override PartName="/ppt/slideLayouts/slideLayout540.xml" ContentType="application/vnd.openxmlformats-officedocument.presentationml.slideLayout+xml"/>
  <Override PartName="/ppt/slideLayouts/slideLayout541.xml" ContentType="application/vnd.openxmlformats-officedocument.presentationml.slideLayout+xml"/>
  <Override PartName="/ppt/slideLayouts/slideLayout542.xml" ContentType="application/vnd.openxmlformats-officedocument.presentationml.slideLayout+xml"/>
  <Override PartName="/ppt/slideLayouts/slideLayout543.xml" ContentType="application/vnd.openxmlformats-officedocument.presentationml.slideLayout+xml"/>
  <Override PartName="/ppt/theme/theme50.xml" ContentType="application/vnd.openxmlformats-officedocument.theme+xml"/>
  <Override PartName="/ppt/slideLayouts/slideLayout544.xml" ContentType="application/vnd.openxmlformats-officedocument.presentationml.slideLayout+xml"/>
  <Override PartName="/ppt/slideLayouts/slideLayout545.xml" ContentType="application/vnd.openxmlformats-officedocument.presentationml.slideLayout+xml"/>
  <Override PartName="/ppt/slideLayouts/slideLayout546.xml" ContentType="application/vnd.openxmlformats-officedocument.presentationml.slideLayout+xml"/>
  <Override PartName="/ppt/slideLayouts/slideLayout547.xml" ContentType="application/vnd.openxmlformats-officedocument.presentationml.slideLayout+xml"/>
  <Override PartName="/ppt/slideLayouts/slideLayout548.xml" ContentType="application/vnd.openxmlformats-officedocument.presentationml.slideLayout+xml"/>
  <Override PartName="/ppt/slideLayouts/slideLayout549.xml" ContentType="application/vnd.openxmlformats-officedocument.presentationml.slideLayout+xml"/>
  <Override PartName="/ppt/slideLayouts/slideLayout550.xml" ContentType="application/vnd.openxmlformats-officedocument.presentationml.slideLayout+xml"/>
  <Override PartName="/ppt/slideLayouts/slideLayout551.xml" ContentType="application/vnd.openxmlformats-officedocument.presentationml.slideLayout+xml"/>
  <Override PartName="/ppt/slideLayouts/slideLayout552.xml" ContentType="application/vnd.openxmlformats-officedocument.presentationml.slideLayout+xml"/>
  <Override PartName="/ppt/slideLayouts/slideLayout553.xml" ContentType="application/vnd.openxmlformats-officedocument.presentationml.slideLayout+xml"/>
  <Override PartName="/ppt/slideLayouts/slideLayout554.xml" ContentType="application/vnd.openxmlformats-officedocument.presentationml.slideLayout+xml"/>
  <Override PartName="/ppt/slideLayouts/slideLayout555.xml" ContentType="application/vnd.openxmlformats-officedocument.presentationml.slideLayout+xml"/>
  <Override PartName="/ppt/theme/theme51.xml" ContentType="application/vnd.openxmlformats-officedocument.theme+xml"/>
  <Override PartName="/ppt/slideLayouts/slideLayout556.xml" ContentType="application/vnd.openxmlformats-officedocument.presentationml.slideLayout+xml"/>
  <Override PartName="/ppt/slideLayouts/slideLayout557.xml" ContentType="application/vnd.openxmlformats-officedocument.presentationml.slideLayout+xml"/>
  <Override PartName="/ppt/slideLayouts/slideLayout558.xml" ContentType="application/vnd.openxmlformats-officedocument.presentationml.slideLayout+xml"/>
  <Override PartName="/ppt/slideLayouts/slideLayout559.xml" ContentType="application/vnd.openxmlformats-officedocument.presentationml.slideLayout+xml"/>
  <Override PartName="/ppt/slideLayouts/slideLayout560.xml" ContentType="application/vnd.openxmlformats-officedocument.presentationml.slideLayout+xml"/>
  <Override PartName="/ppt/slideLayouts/slideLayout561.xml" ContentType="application/vnd.openxmlformats-officedocument.presentationml.slideLayout+xml"/>
  <Override PartName="/ppt/slideLayouts/slideLayout562.xml" ContentType="application/vnd.openxmlformats-officedocument.presentationml.slideLayout+xml"/>
  <Override PartName="/ppt/slideLayouts/slideLayout563.xml" ContentType="application/vnd.openxmlformats-officedocument.presentationml.slideLayout+xml"/>
  <Override PartName="/ppt/slideLayouts/slideLayout564.xml" ContentType="application/vnd.openxmlformats-officedocument.presentationml.slideLayout+xml"/>
  <Override PartName="/ppt/slideLayouts/slideLayout565.xml" ContentType="application/vnd.openxmlformats-officedocument.presentationml.slideLayout+xml"/>
  <Override PartName="/ppt/slideLayouts/slideLayout566.xml" ContentType="application/vnd.openxmlformats-officedocument.presentationml.slideLayout+xml"/>
  <Override PartName="/ppt/theme/theme52.xml" ContentType="application/vnd.openxmlformats-officedocument.theme+xml"/>
  <Override PartName="/ppt/slideLayouts/slideLayout567.xml" ContentType="application/vnd.openxmlformats-officedocument.presentationml.slideLayout+xml"/>
  <Override PartName="/ppt/slideLayouts/slideLayout568.xml" ContentType="application/vnd.openxmlformats-officedocument.presentationml.slideLayout+xml"/>
  <Override PartName="/ppt/slideLayouts/slideLayout569.xml" ContentType="application/vnd.openxmlformats-officedocument.presentationml.slideLayout+xml"/>
  <Override PartName="/ppt/slideLayouts/slideLayout570.xml" ContentType="application/vnd.openxmlformats-officedocument.presentationml.slideLayout+xml"/>
  <Override PartName="/ppt/slideLayouts/slideLayout571.xml" ContentType="application/vnd.openxmlformats-officedocument.presentationml.slideLayout+xml"/>
  <Override PartName="/ppt/slideLayouts/slideLayout572.xml" ContentType="application/vnd.openxmlformats-officedocument.presentationml.slideLayout+xml"/>
  <Override PartName="/ppt/slideLayouts/slideLayout573.xml" ContentType="application/vnd.openxmlformats-officedocument.presentationml.slideLayout+xml"/>
  <Override PartName="/ppt/slideLayouts/slideLayout574.xml" ContentType="application/vnd.openxmlformats-officedocument.presentationml.slideLayout+xml"/>
  <Override PartName="/ppt/slideLayouts/slideLayout575.xml" ContentType="application/vnd.openxmlformats-officedocument.presentationml.slideLayout+xml"/>
  <Override PartName="/ppt/slideLayouts/slideLayout576.xml" ContentType="application/vnd.openxmlformats-officedocument.presentationml.slideLayout+xml"/>
  <Override PartName="/ppt/slideLayouts/slideLayout577.xml" ContentType="application/vnd.openxmlformats-officedocument.presentationml.slideLayout+xml"/>
  <Override PartName="/ppt/theme/theme53.xml" ContentType="application/vnd.openxmlformats-officedocument.theme+xml"/>
  <Override PartName="/ppt/slideLayouts/slideLayout578.xml" ContentType="application/vnd.openxmlformats-officedocument.presentationml.slideLayout+xml"/>
  <Override PartName="/ppt/slideLayouts/slideLayout579.xml" ContentType="application/vnd.openxmlformats-officedocument.presentationml.slideLayout+xml"/>
  <Override PartName="/ppt/slideLayouts/slideLayout580.xml" ContentType="application/vnd.openxmlformats-officedocument.presentationml.slideLayout+xml"/>
  <Override PartName="/ppt/slideLayouts/slideLayout581.xml" ContentType="application/vnd.openxmlformats-officedocument.presentationml.slideLayout+xml"/>
  <Override PartName="/ppt/slideLayouts/slideLayout582.xml" ContentType="application/vnd.openxmlformats-officedocument.presentationml.slideLayout+xml"/>
  <Override PartName="/ppt/slideLayouts/slideLayout583.xml" ContentType="application/vnd.openxmlformats-officedocument.presentationml.slideLayout+xml"/>
  <Override PartName="/ppt/slideLayouts/slideLayout584.xml" ContentType="application/vnd.openxmlformats-officedocument.presentationml.slideLayout+xml"/>
  <Override PartName="/ppt/slideLayouts/slideLayout585.xml" ContentType="application/vnd.openxmlformats-officedocument.presentationml.slideLayout+xml"/>
  <Override PartName="/ppt/slideLayouts/slideLayout586.xml" ContentType="application/vnd.openxmlformats-officedocument.presentationml.slideLayout+xml"/>
  <Override PartName="/ppt/slideLayouts/slideLayout587.xml" ContentType="application/vnd.openxmlformats-officedocument.presentationml.slideLayout+xml"/>
  <Override PartName="/ppt/slideLayouts/slideLayout588.xml" ContentType="application/vnd.openxmlformats-officedocument.presentationml.slideLayout+xml"/>
  <Override PartName="/ppt/slideLayouts/slideLayout589.xml" ContentType="application/vnd.openxmlformats-officedocument.presentationml.slideLayout+xml"/>
  <Override PartName="/ppt/theme/theme54.xml" ContentType="application/vnd.openxmlformats-officedocument.theme+xml"/>
  <Override PartName="/ppt/slideLayouts/slideLayout590.xml" ContentType="application/vnd.openxmlformats-officedocument.presentationml.slideLayout+xml"/>
  <Override PartName="/ppt/slideLayouts/slideLayout591.xml" ContentType="application/vnd.openxmlformats-officedocument.presentationml.slideLayout+xml"/>
  <Override PartName="/ppt/slideLayouts/slideLayout592.xml" ContentType="application/vnd.openxmlformats-officedocument.presentationml.slideLayout+xml"/>
  <Override PartName="/ppt/slideLayouts/slideLayout593.xml" ContentType="application/vnd.openxmlformats-officedocument.presentationml.slideLayout+xml"/>
  <Override PartName="/ppt/slideLayouts/slideLayout594.xml" ContentType="application/vnd.openxmlformats-officedocument.presentationml.slideLayout+xml"/>
  <Override PartName="/ppt/slideLayouts/slideLayout595.xml" ContentType="application/vnd.openxmlformats-officedocument.presentationml.slideLayout+xml"/>
  <Override PartName="/ppt/slideLayouts/slideLayout596.xml" ContentType="application/vnd.openxmlformats-officedocument.presentationml.slideLayout+xml"/>
  <Override PartName="/ppt/slideLayouts/slideLayout597.xml" ContentType="application/vnd.openxmlformats-officedocument.presentationml.slideLayout+xml"/>
  <Override PartName="/ppt/slideLayouts/slideLayout598.xml" ContentType="application/vnd.openxmlformats-officedocument.presentationml.slideLayout+xml"/>
  <Override PartName="/ppt/slideLayouts/slideLayout599.xml" ContentType="application/vnd.openxmlformats-officedocument.presentationml.slideLayout+xml"/>
  <Override PartName="/ppt/slideLayouts/slideLayout600.xml" ContentType="application/vnd.openxmlformats-officedocument.presentationml.slideLayout+xml"/>
  <Override PartName="/ppt/theme/theme55.xml" ContentType="application/vnd.openxmlformats-officedocument.theme+xml"/>
  <Override PartName="/ppt/slideLayouts/slideLayout601.xml" ContentType="application/vnd.openxmlformats-officedocument.presentationml.slideLayout+xml"/>
  <Override PartName="/ppt/slideLayouts/slideLayout602.xml" ContentType="application/vnd.openxmlformats-officedocument.presentationml.slideLayout+xml"/>
  <Override PartName="/ppt/slideLayouts/slideLayout603.xml" ContentType="application/vnd.openxmlformats-officedocument.presentationml.slideLayout+xml"/>
  <Override PartName="/ppt/slideLayouts/slideLayout604.xml" ContentType="application/vnd.openxmlformats-officedocument.presentationml.slideLayout+xml"/>
  <Override PartName="/ppt/slideLayouts/slideLayout605.xml" ContentType="application/vnd.openxmlformats-officedocument.presentationml.slideLayout+xml"/>
  <Override PartName="/ppt/slideLayouts/slideLayout606.xml" ContentType="application/vnd.openxmlformats-officedocument.presentationml.slideLayout+xml"/>
  <Override PartName="/ppt/slideLayouts/slideLayout607.xml" ContentType="application/vnd.openxmlformats-officedocument.presentationml.slideLayout+xml"/>
  <Override PartName="/ppt/slideLayouts/slideLayout608.xml" ContentType="application/vnd.openxmlformats-officedocument.presentationml.slideLayout+xml"/>
  <Override PartName="/ppt/slideLayouts/slideLayout609.xml" ContentType="application/vnd.openxmlformats-officedocument.presentationml.slideLayout+xml"/>
  <Override PartName="/ppt/slideLayouts/slideLayout610.xml" ContentType="application/vnd.openxmlformats-officedocument.presentationml.slideLayout+xml"/>
  <Override PartName="/ppt/slideLayouts/slideLayout611.xml" ContentType="application/vnd.openxmlformats-officedocument.presentationml.slideLayout+xml"/>
  <Override PartName="/ppt/theme/theme56.xml" ContentType="application/vnd.openxmlformats-officedocument.theme+xml"/>
  <Override PartName="/ppt/slideLayouts/slideLayout612.xml" ContentType="application/vnd.openxmlformats-officedocument.presentationml.slideLayout+xml"/>
  <Override PartName="/ppt/slideLayouts/slideLayout613.xml" ContentType="application/vnd.openxmlformats-officedocument.presentationml.slideLayout+xml"/>
  <Override PartName="/ppt/slideLayouts/slideLayout614.xml" ContentType="application/vnd.openxmlformats-officedocument.presentationml.slideLayout+xml"/>
  <Override PartName="/ppt/slideLayouts/slideLayout615.xml" ContentType="application/vnd.openxmlformats-officedocument.presentationml.slideLayout+xml"/>
  <Override PartName="/ppt/slideLayouts/slideLayout616.xml" ContentType="application/vnd.openxmlformats-officedocument.presentationml.slideLayout+xml"/>
  <Override PartName="/ppt/slideLayouts/slideLayout617.xml" ContentType="application/vnd.openxmlformats-officedocument.presentationml.slideLayout+xml"/>
  <Override PartName="/ppt/slideLayouts/slideLayout618.xml" ContentType="application/vnd.openxmlformats-officedocument.presentationml.slideLayout+xml"/>
  <Override PartName="/ppt/slideLayouts/slideLayout619.xml" ContentType="application/vnd.openxmlformats-officedocument.presentationml.slideLayout+xml"/>
  <Override PartName="/ppt/slideLayouts/slideLayout620.xml" ContentType="application/vnd.openxmlformats-officedocument.presentationml.slideLayout+xml"/>
  <Override PartName="/ppt/slideLayouts/slideLayout621.xml" ContentType="application/vnd.openxmlformats-officedocument.presentationml.slideLayout+xml"/>
  <Override PartName="/ppt/slideLayouts/slideLayout622.xml" ContentType="application/vnd.openxmlformats-officedocument.presentationml.slideLayout+xml"/>
  <Override PartName="/ppt/slideLayouts/slideLayout623.xml" ContentType="application/vnd.openxmlformats-officedocument.presentationml.slideLayout+xml"/>
  <Override PartName="/ppt/theme/theme57.xml" ContentType="application/vnd.openxmlformats-officedocument.theme+xml"/>
  <Override PartName="/ppt/slideLayouts/slideLayout624.xml" ContentType="application/vnd.openxmlformats-officedocument.presentationml.slideLayout+xml"/>
  <Override PartName="/ppt/slideLayouts/slideLayout625.xml" ContentType="application/vnd.openxmlformats-officedocument.presentationml.slideLayout+xml"/>
  <Override PartName="/ppt/slideLayouts/slideLayout626.xml" ContentType="application/vnd.openxmlformats-officedocument.presentationml.slideLayout+xml"/>
  <Override PartName="/ppt/slideLayouts/slideLayout627.xml" ContentType="application/vnd.openxmlformats-officedocument.presentationml.slideLayout+xml"/>
  <Override PartName="/ppt/slideLayouts/slideLayout628.xml" ContentType="application/vnd.openxmlformats-officedocument.presentationml.slideLayout+xml"/>
  <Override PartName="/ppt/slideLayouts/slideLayout629.xml" ContentType="application/vnd.openxmlformats-officedocument.presentationml.slideLayout+xml"/>
  <Override PartName="/ppt/slideLayouts/slideLayout630.xml" ContentType="application/vnd.openxmlformats-officedocument.presentationml.slideLayout+xml"/>
  <Override PartName="/ppt/slideLayouts/slideLayout631.xml" ContentType="application/vnd.openxmlformats-officedocument.presentationml.slideLayout+xml"/>
  <Override PartName="/ppt/slideLayouts/slideLayout632.xml" ContentType="application/vnd.openxmlformats-officedocument.presentationml.slideLayout+xml"/>
  <Override PartName="/ppt/slideLayouts/slideLayout633.xml" ContentType="application/vnd.openxmlformats-officedocument.presentationml.slideLayout+xml"/>
  <Override PartName="/ppt/slideLayouts/slideLayout634.xml" ContentType="application/vnd.openxmlformats-officedocument.presentationml.slideLayout+xml"/>
  <Override PartName="/ppt/theme/theme58.xml" ContentType="application/vnd.openxmlformats-officedocument.theme+xml"/>
  <Override PartName="/ppt/slideLayouts/slideLayout635.xml" ContentType="application/vnd.openxmlformats-officedocument.presentationml.slideLayout+xml"/>
  <Override PartName="/ppt/slideLayouts/slideLayout636.xml" ContentType="application/vnd.openxmlformats-officedocument.presentationml.slideLayout+xml"/>
  <Override PartName="/ppt/slideLayouts/slideLayout637.xml" ContentType="application/vnd.openxmlformats-officedocument.presentationml.slideLayout+xml"/>
  <Override PartName="/ppt/slideLayouts/slideLayout638.xml" ContentType="application/vnd.openxmlformats-officedocument.presentationml.slideLayout+xml"/>
  <Override PartName="/ppt/slideLayouts/slideLayout639.xml" ContentType="application/vnd.openxmlformats-officedocument.presentationml.slideLayout+xml"/>
  <Override PartName="/ppt/slideLayouts/slideLayout640.xml" ContentType="application/vnd.openxmlformats-officedocument.presentationml.slideLayout+xml"/>
  <Override PartName="/ppt/slideLayouts/slideLayout641.xml" ContentType="application/vnd.openxmlformats-officedocument.presentationml.slideLayout+xml"/>
  <Override PartName="/ppt/slideLayouts/slideLayout642.xml" ContentType="application/vnd.openxmlformats-officedocument.presentationml.slideLayout+xml"/>
  <Override PartName="/ppt/slideLayouts/slideLayout643.xml" ContentType="application/vnd.openxmlformats-officedocument.presentationml.slideLayout+xml"/>
  <Override PartName="/ppt/slideLayouts/slideLayout644.xml" ContentType="application/vnd.openxmlformats-officedocument.presentationml.slideLayout+xml"/>
  <Override PartName="/ppt/slideLayouts/slideLayout645.xml" ContentType="application/vnd.openxmlformats-officedocument.presentationml.slideLayout+xml"/>
  <Override PartName="/ppt/slideLayouts/slideLayout646.xml" ContentType="application/vnd.openxmlformats-officedocument.presentationml.slideLayout+xml"/>
  <Override PartName="/ppt/theme/theme59.xml" ContentType="application/vnd.openxmlformats-officedocument.theme+xml"/>
  <Override PartName="/ppt/slideLayouts/slideLayout647.xml" ContentType="application/vnd.openxmlformats-officedocument.presentationml.slideLayout+xml"/>
  <Override PartName="/ppt/slideLayouts/slideLayout648.xml" ContentType="application/vnd.openxmlformats-officedocument.presentationml.slideLayout+xml"/>
  <Override PartName="/ppt/slideLayouts/slideLayout649.xml" ContentType="application/vnd.openxmlformats-officedocument.presentationml.slideLayout+xml"/>
  <Override PartName="/ppt/slideLayouts/slideLayout650.xml" ContentType="application/vnd.openxmlformats-officedocument.presentationml.slideLayout+xml"/>
  <Override PartName="/ppt/slideLayouts/slideLayout651.xml" ContentType="application/vnd.openxmlformats-officedocument.presentationml.slideLayout+xml"/>
  <Override PartName="/ppt/slideLayouts/slideLayout652.xml" ContentType="application/vnd.openxmlformats-officedocument.presentationml.slideLayout+xml"/>
  <Override PartName="/ppt/slideLayouts/slideLayout653.xml" ContentType="application/vnd.openxmlformats-officedocument.presentationml.slideLayout+xml"/>
  <Override PartName="/ppt/slideLayouts/slideLayout654.xml" ContentType="application/vnd.openxmlformats-officedocument.presentationml.slideLayout+xml"/>
  <Override PartName="/ppt/slideLayouts/slideLayout655.xml" ContentType="application/vnd.openxmlformats-officedocument.presentationml.slideLayout+xml"/>
  <Override PartName="/ppt/slideLayouts/slideLayout656.xml" ContentType="application/vnd.openxmlformats-officedocument.presentationml.slideLayout+xml"/>
  <Override PartName="/ppt/slideLayouts/slideLayout657.xml" ContentType="application/vnd.openxmlformats-officedocument.presentationml.slideLayout+xml"/>
  <Override PartName="/ppt/slideLayouts/slideLayout658.xml" ContentType="application/vnd.openxmlformats-officedocument.presentationml.slideLayout+xml"/>
  <Override PartName="/ppt/theme/theme60.xml" ContentType="application/vnd.openxmlformats-officedocument.theme+xml"/>
  <Override PartName="/ppt/slideLayouts/slideLayout659.xml" ContentType="application/vnd.openxmlformats-officedocument.presentationml.slideLayout+xml"/>
  <Override PartName="/ppt/slideLayouts/slideLayout660.xml" ContentType="application/vnd.openxmlformats-officedocument.presentationml.slideLayout+xml"/>
  <Override PartName="/ppt/slideLayouts/slideLayout661.xml" ContentType="application/vnd.openxmlformats-officedocument.presentationml.slideLayout+xml"/>
  <Override PartName="/ppt/slideLayouts/slideLayout662.xml" ContentType="application/vnd.openxmlformats-officedocument.presentationml.slideLayout+xml"/>
  <Override PartName="/ppt/theme/theme61.xml" ContentType="application/vnd.openxmlformats-officedocument.theme+xml"/>
  <Override PartName="/ppt/slideLayouts/slideLayout663.xml" ContentType="application/vnd.openxmlformats-officedocument.presentationml.slideLayout+xml"/>
  <Override PartName="/ppt/slideLayouts/slideLayout664.xml" ContentType="application/vnd.openxmlformats-officedocument.presentationml.slideLayout+xml"/>
  <Override PartName="/ppt/slideLayouts/slideLayout665.xml" ContentType="application/vnd.openxmlformats-officedocument.presentationml.slideLayout+xml"/>
  <Override PartName="/ppt/slideLayouts/slideLayout666.xml" ContentType="application/vnd.openxmlformats-officedocument.presentationml.slideLayout+xml"/>
  <Override PartName="/ppt/slideLayouts/slideLayout667.xml" ContentType="application/vnd.openxmlformats-officedocument.presentationml.slideLayout+xml"/>
  <Override PartName="/ppt/slideLayouts/slideLayout668.xml" ContentType="application/vnd.openxmlformats-officedocument.presentationml.slideLayout+xml"/>
  <Override PartName="/ppt/slideLayouts/slideLayout669.xml" ContentType="application/vnd.openxmlformats-officedocument.presentationml.slideLayout+xml"/>
  <Override PartName="/ppt/slideLayouts/slideLayout670.xml" ContentType="application/vnd.openxmlformats-officedocument.presentationml.slideLayout+xml"/>
  <Override PartName="/ppt/slideLayouts/slideLayout671.xml" ContentType="application/vnd.openxmlformats-officedocument.presentationml.slideLayout+xml"/>
  <Override PartName="/ppt/slideLayouts/slideLayout672.xml" ContentType="application/vnd.openxmlformats-officedocument.presentationml.slideLayout+xml"/>
  <Override PartName="/ppt/slideLayouts/slideLayout673.xml" ContentType="application/vnd.openxmlformats-officedocument.presentationml.slideLayout+xml"/>
  <Override PartName="/ppt/slideLayouts/slideLayout674.xml" ContentType="application/vnd.openxmlformats-officedocument.presentationml.slideLayout+xml"/>
  <Override PartName="/ppt/theme/theme62.xml" ContentType="application/vnd.openxmlformats-officedocument.theme+xml"/>
  <Override PartName="/ppt/slideLayouts/slideLayout675.xml" ContentType="application/vnd.openxmlformats-officedocument.presentationml.slideLayout+xml"/>
  <Override PartName="/ppt/slideLayouts/slideLayout676.xml" ContentType="application/vnd.openxmlformats-officedocument.presentationml.slideLayout+xml"/>
  <Override PartName="/ppt/slideLayouts/slideLayout677.xml" ContentType="application/vnd.openxmlformats-officedocument.presentationml.slideLayout+xml"/>
  <Override PartName="/ppt/slideLayouts/slideLayout678.xml" ContentType="application/vnd.openxmlformats-officedocument.presentationml.slideLayout+xml"/>
  <Override PartName="/ppt/theme/theme63.xml" ContentType="application/vnd.openxmlformats-officedocument.theme+xml"/>
  <Override PartName="/ppt/slideLayouts/slideLayout679.xml" ContentType="application/vnd.openxmlformats-officedocument.presentationml.slideLayout+xml"/>
  <Override PartName="/ppt/slideLayouts/slideLayout680.xml" ContentType="application/vnd.openxmlformats-officedocument.presentationml.slideLayout+xml"/>
  <Override PartName="/ppt/theme/theme64.xml" ContentType="application/vnd.openxmlformats-officedocument.theme+xml"/>
  <Override PartName="/ppt/slideLayouts/slideLayout681.xml" ContentType="application/vnd.openxmlformats-officedocument.presentationml.slideLayout+xml"/>
  <Override PartName="/ppt/slideLayouts/slideLayout682.xml" ContentType="application/vnd.openxmlformats-officedocument.presentationml.slideLayout+xml"/>
  <Override PartName="/ppt/slideLayouts/slideLayout683.xml" ContentType="application/vnd.openxmlformats-officedocument.presentationml.slideLayout+xml"/>
  <Override PartName="/ppt/slideLayouts/slideLayout684.xml" ContentType="application/vnd.openxmlformats-officedocument.presentationml.slideLayout+xml"/>
  <Override PartName="/ppt/slideLayouts/slideLayout685.xml" ContentType="application/vnd.openxmlformats-officedocument.presentationml.slideLayout+xml"/>
  <Override PartName="/ppt/theme/theme65.xml" ContentType="application/vnd.openxmlformats-officedocument.theme+xml"/>
  <Override PartName="/ppt/slideLayouts/slideLayout686.xml" ContentType="application/vnd.openxmlformats-officedocument.presentationml.slideLayout+xml"/>
  <Override PartName="/ppt/slideLayouts/slideLayout687.xml" ContentType="application/vnd.openxmlformats-officedocument.presentationml.slideLayout+xml"/>
  <Override PartName="/ppt/theme/theme66.xml" ContentType="application/vnd.openxmlformats-officedocument.theme+xml"/>
  <Override PartName="/ppt/slideLayouts/slideLayout688.xml" ContentType="application/vnd.openxmlformats-officedocument.presentationml.slideLayout+xml"/>
  <Override PartName="/ppt/slideLayouts/slideLayout689.xml" ContentType="application/vnd.openxmlformats-officedocument.presentationml.slideLayout+xml"/>
  <Override PartName="/ppt/theme/theme67.xml" ContentType="application/vnd.openxmlformats-officedocument.theme+xml"/>
  <Override PartName="/ppt/theme/theme68.xml" ContentType="application/vnd.openxmlformats-officedocument.theme+xml"/>
  <Override PartName="/ppt/theme/theme69.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charts/chart1.xml" ContentType="application/vnd.openxmlformats-officedocument.drawingml.chart+xml"/>
  <Override PartName="/ppt/charts/style1.xml" ContentType="application/vnd.ms-office.chartstyle+xml"/>
  <Override PartName="/ppt/charts/colors1.xml" ContentType="application/vnd.ms-office.chartcolorstyle+xml"/>
  <Override PartName="/ppt/notesSlides/notesSlide20.xml" ContentType="application/vnd.openxmlformats-officedocument.presentationml.notesSlide+xml"/>
  <Override PartName="/ppt/charts/chart2.xml" ContentType="application/vnd.openxmlformats-officedocument.drawingml.chart+xml"/>
  <Override PartName="/ppt/charts/style2.xml" ContentType="application/vnd.ms-office.chartstyle+xml"/>
  <Override PartName="/ppt/charts/colors2.xml" ContentType="application/vnd.ms-office.chartcolorstyle+xml"/>
  <Override PartName="/ppt/notesSlides/notesSlide21.xml" ContentType="application/vnd.openxmlformats-officedocument.presentationml.notesSlide+xml"/>
  <Override PartName="/ppt/charts/chart3.xml" ContentType="application/vnd.openxmlformats-officedocument.drawingml.chart+xml"/>
  <Override PartName="/ppt/charts/style3.xml" ContentType="application/vnd.ms-office.chartstyle+xml"/>
  <Override PartName="/ppt/charts/colors3.xml" ContentType="application/vnd.ms-office.chartcolorstyl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charts/chart4.xml" ContentType="application/vnd.openxmlformats-officedocument.drawingml.chart+xml"/>
  <Override PartName="/ppt/charts/style4.xml" ContentType="application/vnd.ms-office.chartstyle+xml"/>
  <Override PartName="/ppt/charts/colors4.xml" ContentType="application/vnd.ms-office.chartcolorstyle+xml"/>
  <Override PartName="/ppt/tags/tag1.xml" ContentType="application/vnd.openxmlformats-officedocument.presentationml.tags+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tags/tag2.xml" ContentType="application/vnd.openxmlformats-officedocument.presentationml.tags+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notesSlides/notesSlide87.xml" ContentType="application/vnd.openxmlformats-officedocument.presentationml.notesSlide+xml"/>
  <Override PartName="/ppt/charts/chart5.xml" ContentType="application/vnd.openxmlformats-officedocument.drawingml.chart+xml"/>
  <Override PartName="/ppt/charts/style5.xml" ContentType="application/vnd.ms-office.chartstyle+xml"/>
  <Override PartName="/ppt/charts/colors5.xml" ContentType="application/vnd.ms-office.chartcolorstyle+xml"/>
  <Override PartName="/ppt/notesSlides/notesSlide88.xml" ContentType="application/vnd.openxmlformats-officedocument.presentationml.notesSlide+xml"/>
  <Override PartName="/ppt/charts/chart6.xml" ContentType="application/vnd.openxmlformats-officedocument.drawingml.chart+xml"/>
  <Override PartName="/ppt/charts/style6.xml" ContentType="application/vnd.ms-office.chartstyle+xml"/>
  <Override PartName="/ppt/charts/colors6.xml" ContentType="application/vnd.ms-office.chartcolorstyl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tags/tag3.xml" ContentType="application/vnd.openxmlformats-officedocument.presentationml.tags+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60" r:id="rId1"/>
    <p:sldMasterId id="2147483674" r:id="rId2"/>
    <p:sldMasterId id="2147483812" r:id="rId3"/>
    <p:sldMasterId id="2147483824" r:id="rId4"/>
    <p:sldMasterId id="2147483848" r:id="rId5"/>
    <p:sldMasterId id="2147483872" r:id="rId6"/>
    <p:sldMasterId id="2147483909" r:id="rId7"/>
    <p:sldMasterId id="2147483936" r:id="rId8"/>
    <p:sldMasterId id="2147484087" r:id="rId9"/>
    <p:sldMasterId id="2147484099" r:id="rId10"/>
    <p:sldMasterId id="2147484281" r:id="rId11"/>
    <p:sldMasterId id="2147484522" r:id="rId12"/>
    <p:sldMasterId id="2147484571" r:id="rId13"/>
    <p:sldMasterId id="2147484777" r:id="rId14"/>
    <p:sldMasterId id="2147484837" r:id="rId15"/>
    <p:sldMasterId id="2147484849" r:id="rId16"/>
    <p:sldMasterId id="2147484861" r:id="rId17"/>
    <p:sldMasterId id="2147484873" r:id="rId18"/>
    <p:sldMasterId id="2147484969" r:id="rId19"/>
    <p:sldMasterId id="2147485410" r:id="rId20"/>
    <p:sldMasterId id="2147485520" r:id="rId21"/>
    <p:sldMasterId id="2147485532" r:id="rId22"/>
    <p:sldMasterId id="2147485665" r:id="rId23"/>
    <p:sldMasterId id="2147485714" r:id="rId24"/>
    <p:sldMasterId id="2147486472" r:id="rId25"/>
    <p:sldMasterId id="2147486594" r:id="rId26"/>
    <p:sldMasterId id="2147486871" r:id="rId27"/>
    <p:sldMasterId id="2147487120" r:id="rId28"/>
    <p:sldMasterId id="2147487144" r:id="rId29"/>
    <p:sldMasterId id="2147487194" r:id="rId30"/>
    <p:sldMasterId id="2147487206" r:id="rId31"/>
    <p:sldMasterId id="2147487258" r:id="rId32"/>
    <p:sldMasterId id="2147487574" r:id="rId33"/>
    <p:sldMasterId id="2147487623" r:id="rId34"/>
    <p:sldMasterId id="2147487743" r:id="rId35"/>
    <p:sldMasterId id="2147488085" r:id="rId36"/>
    <p:sldMasterId id="2147488097" r:id="rId37"/>
    <p:sldMasterId id="2147488265" r:id="rId38"/>
    <p:sldMasterId id="2147488340" r:id="rId39"/>
    <p:sldMasterId id="2147488378" r:id="rId40"/>
    <p:sldMasterId id="2147488559" r:id="rId41"/>
    <p:sldMasterId id="2147488624" r:id="rId42"/>
    <p:sldMasterId id="2147488637" r:id="rId43"/>
    <p:sldMasterId id="2147488747" r:id="rId44"/>
    <p:sldMasterId id="2147488978" r:id="rId45"/>
    <p:sldMasterId id="2147488991" r:id="rId46"/>
    <p:sldMasterId id="2147489016" r:id="rId47"/>
    <p:sldMasterId id="2147489028" r:id="rId48"/>
    <p:sldMasterId id="2147489216" r:id="rId49"/>
    <p:sldMasterId id="2147489228" r:id="rId50"/>
    <p:sldMasterId id="2147489252" r:id="rId51"/>
    <p:sldMasterId id="2147489265" r:id="rId52"/>
    <p:sldMasterId id="2147489277" r:id="rId53"/>
    <p:sldMasterId id="2147489289" r:id="rId54"/>
    <p:sldMasterId id="2147489550" r:id="rId55"/>
    <p:sldMasterId id="2147489562" r:id="rId56"/>
    <p:sldMasterId id="2147489587" r:id="rId57"/>
    <p:sldMasterId id="2147489643" r:id="rId58"/>
    <p:sldMasterId id="2147489805" r:id="rId59"/>
    <p:sldMasterId id="2147489925" r:id="rId60"/>
    <p:sldMasterId id="2147489950" r:id="rId61"/>
    <p:sldMasterId id="2147489999" r:id="rId62"/>
    <p:sldMasterId id="2147490040" r:id="rId63"/>
    <p:sldMasterId id="2147490083" r:id="rId64"/>
    <p:sldMasterId id="2147490114" r:id="rId65"/>
    <p:sldMasterId id="2147490123" r:id="rId66"/>
    <p:sldMasterId id="2147490126" r:id="rId67"/>
  </p:sldMasterIdLst>
  <p:notesMasterIdLst>
    <p:notesMasterId r:id="rId188"/>
  </p:notesMasterIdLst>
  <p:handoutMasterIdLst>
    <p:handoutMasterId r:id="rId189"/>
  </p:handoutMasterIdLst>
  <p:sldIdLst>
    <p:sldId id="7250" r:id="rId68"/>
    <p:sldId id="4884" r:id="rId69"/>
    <p:sldId id="1179" r:id="rId70"/>
    <p:sldId id="1193" r:id="rId71"/>
    <p:sldId id="1181" r:id="rId72"/>
    <p:sldId id="1194" r:id="rId73"/>
    <p:sldId id="1124" r:id="rId74"/>
    <p:sldId id="1125" r:id="rId75"/>
    <p:sldId id="1123" r:id="rId76"/>
    <p:sldId id="7297" r:id="rId77"/>
    <p:sldId id="2147470823" r:id="rId78"/>
    <p:sldId id="2147470814" r:id="rId79"/>
    <p:sldId id="2147470824" r:id="rId80"/>
    <p:sldId id="2147470825" r:id="rId81"/>
    <p:sldId id="2147470826" r:id="rId82"/>
    <p:sldId id="2147470827" r:id="rId83"/>
    <p:sldId id="2147470828" r:id="rId84"/>
    <p:sldId id="2147470829" r:id="rId85"/>
    <p:sldId id="566" r:id="rId86"/>
    <p:sldId id="680" r:id="rId87"/>
    <p:sldId id="823" r:id="rId88"/>
    <p:sldId id="824" r:id="rId89"/>
    <p:sldId id="825" r:id="rId90"/>
    <p:sldId id="7312" r:id="rId91"/>
    <p:sldId id="7670" r:id="rId92"/>
    <p:sldId id="1142" r:id="rId93"/>
    <p:sldId id="1136" r:id="rId94"/>
    <p:sldId id="1129" r:id="rId95"/>
    <p:sldId id="1213" r:id="rId96"/>
    <p:sldId id="1135" r:id="rId97"/>
    <p:sldId id="1143" r:id="rId98"/>
    <p:sldId id="1130" r:id="rId99"/>
    <p:sldId id="1144" r:id="rId100"/>
    <p:sldId id="1131" r:id="rId101"/>
    <p:sldId id="1151" r:id="rId102"/>
    <p:sldId id="1150" r:id="rId103"/>
    <p:sldId id="1149" r:id="rId104"/>
    <p:sldId id="1148" r:id="rId105"/>
    <p:sldId id="1152" r:id="rId106"/>
    <p:sldId id="7671" r:id="rId107"/>
    <p:sldId id="7672" r:id="rId108"/>
    <p:sldId id="1138" r:id="rId109"/>
    <p:sldId id="7673" r:id="rId110"/>
    <p:sldId id="7674" r:id="rId111"/>
    <p:sldId id="7675" r:id="rId112"/>
    <p:sldId id="7676" r:id="rId113"/>
    <p:sldId id="7677" r:id="rId114"/>
    <p:sldId id="7678" r:id="rId115"/>
    <p:sldId id="7679" r:id="rId116"/>
    <p:sldId id="7680" r:id="rId117"/>
    <p:sldId id="301" r:id="rId118"/>
    <p:sldId id="1068" r:id="rId119"/>
    <p:sldId id="1172" r:id="rId120"/>
    <p:sldId id="1173" r:id="rId121"/>
    <p:sldId id="1158" r:id="rId122"/>
    <p:sldId id="1174" r:id="rId123"/>
    <p:sldId id="1198" r:id="rId124"/>
    <p:sldId id="1199" r:id="rId125"/>
    <p:sldId id="2147470836" r:id="rId126"/>
    <p:sldId id="1224" r:id="rId127"/>
    <p:sldId id="1109" r:id="rId128"/>
    <p:sldId id="7667" r:id="rId129"/>
    <p:sldId id="7481" r:id="rId130"/>
    <p:sldId id="954" r:id="rId131"/>
    <p:sldId id="1060" r:id="rId132"/>
    <p:sldId id="1065" r:id="rId133"/>
    <p:sldId id="1006" r:id="rId134"/>
    <p:sldId id="1064" r:id="rId135"/>
    <p:sldId id="1062" r:id="rId136"/>
    <p:sldId id="1027" r:id="rId137"/>
    <p:sldId id="1073" r:id="rId138"/>
    <p:sldId id="1081" r:id="rId139"/>
    <p:sldId id="1074" r:id="rId140"/>
    <p:sldId id="1101" r:id="rId141"/>
    <p:sldId id="1103" r:id="rId142"/>
    <p:sldId id="1102" r:id="rId143"/>
    <p:sldId id="1078" r:id="rId144"/>
    <p:sldId id="1082" r:id="rId145"/>
    <p:sldId id="1079" r:id="rId146"/>
    <p:sldId id="1080" r:id="rId147"/>
    <p:sldId id="1076" r:id="rId148"/>
    <p:sldId id="1083" r:id="rId149"/>
    <p:sldId id="1084" r:id="rId150"/>
    <p:sldId id="1085" r:id="rId151"/>
    <p:sldId id="1091" r:id="rId152"/>
    <p:sldId id="1086" r:id="rId153"/>
    <p:sldId id="1088" r:id="rId154"/>
    <p:sldId id="2147470817" r:id="rId155"/>
    <p:sldId id="1090" r:id="rId156"/>
    <p:sldId id="945" r:id="rId157"/>
    <p:sldId id="849" r:id="rId158"/>
    <p:sldId id="857" r:id="rId159"/>
    <p:sldId id="810" r:id="rId160"/>
    <p:sldId id="7464" r:id="rId161"/>
    <p:sldId id="7692" r:id="rId162"/>
    <p:sldId id="7205" r:id="rId163"/>
    <p:sldId id="7206" r:id="rId164"/>
    <p:sldId id="7207" r:id="rId165"/>
    <p:sldId id="7204" r:id="rId166"/>
    <p:sldId id="7465" r:id="rId167"/>
    <p:sldId id="276" r:id="rId168"/>
    <p:sldId id="286" r:id="rId169"/>
    <p:sldId id="287" r:id="rId170"/>
    <p:sldId id="288" r:id="rId171"/>
    <p:sldId id="289" r:id="rId172"/>
    <p:sldId id="290" r:id="rId173"/>
    <p:sldId id="295" r:id="rId174"/>
    <p:sldId id="300" r:id="rId175"/>
    <p:sldId id="299" r:id="rId176"/>
    <p:sldId id="312" r:id="rId177"/>
    <p:sldId id="2147470821" r:id="rId178"/>
    <p:sldId id="330" r:id="rId179"/>
    <p:sldId id="325" r:id="rId180"/>
    <p:sldId id="2147470820" r:id="rId181"/>
    <p:sldId id="6632" r:id="rId182"/>
    <p:sldId id="6633" r:id="rId183"/>
    <p:sldId id="7701" r:id="rId184"/>
    <p:sldId id="922" r:id="rId185"/>
    <p:sldId id="2147470822" r:id="rId186"/>
    <p:sldId id="2147470621" r:id="rId187"/>
  </p:sldIdLst>
  <p:sldSz cx="9144000" cy="6858000" type="screen4x3"/>
  <p:notesSz cx="7010400" cy="92964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160">
          <p15:clr>
            <a:srgbClr val="A4A3A4"/>
          </p15:clr>
        </p15:guide>
        <p15:guide id="2" pos="2880">
          <p15:clr>
            <a:srgbClr val="A4A3A4"/>
          </p15:clr>
        </p15:guide>
      </p15:sldGuideLst>
    </p:ext>
    <p:ext uri="{2D200454-40CA-4A62-9FC3-DE9A4176ACB9}">
      <p15:notesGuideLst xmlns:p15="http://schemas.microsoft.com/office/powerpoint/2012/main">
        <p15:guide id="1" orient="horz" pos="2928">
          <p15:clr>
            <a:srgbClr val="A4A3A4"/>
          </p15:clr>
        </p15:guide>
        <p15:guide id="2" pos="2208">
          <p15:clr>
            <a:srgbClr val="A4A3A4"/>
          </p15:clr>
        </p15:guide>
      </p15:notes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prnPr/>
  <p:showPr useTimings="0">
    <p:present/>
    <p:sldAll/>
    <p:penClr>
      <a:srgbClr val="FF0000"/>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0"/>
      </p:ext>
    </p:extLst>
  </p:showPr>
  <p:clrMru>
    <a:srgbClr val="0000FF"/>
    <a:srgbClr val="0432FF"/>
    <a:srgbClr val="1A5712"/>
    <a:srgbClr val="8C0000"/>
    <a:srgbClr val="FF00C4"/>
    <a:srgbClr val="948A54"/>
    <a:srgbClr val="2A55D6"/>
    <a:srgbClr val="663D63"/>
    <a:srgbClr val="66FFFF"/>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69012ECD-51FC-41F1-AA8D-1B2483CD663E}" styleName="Light Style 2 - Accent 1">
    <a:wholeTbl>
      <a:tcTxStyle>
        <a:fontRef idx="minor">
          <a:scrgbClr r="0" g="0" b="0"/>
        </a:fontRef>
        <a:schemeClr val="tx1"/>
      </a:tcTxStyle>
      <a:tcStyle>
        <a:tcBdr>
          <a:left>
            <a:lnRef idx="1">
              <a:schemeClr val="accent1"/>
            </a:lnRef>
          </a:left>
          <a:right>
            <a:lnRef idx="1">
              <a:schemeClr val="accent1"/>
            </a:lnRef>
          </a:right>
          <a:top>
            <a:lnRef idx="1">
              <a:schemeClr val="accent1"/>
            </a:lnRef>
          </a:top>
          <a:bottom>
            <a:lnRef idx="1">
              <a:schemeClr val="accent1"/>
            </a:lnRef>
          </a:bottom>
          <a:insideH>
            <a:ln>
              <a:noFill/>
            </a:ln>
          </a:insideH>
          <a:insideV>
            <a:ln>
              <a:noFill/>
            </a:ln>
          </a:insideV>
        </a:tcBdr>
        <a:fill>
          <a:noFill/>
        </a:fill>
      </a:tcStyle>
    </a:wholeTbl>
    <a:band1H>
      <a:tcStyle>
        <a:tcBdr>
          <a:top>
            <a:lnRef idx="1">
              <a:schemeClr val="accent1"/>
            </a:lnRef>
          </a:top>
          <a:bottom>
            <a:lnRef idx="1">
              <a:schemeClr val="accent1"/>
            </a:lnRef>
          </a:bottom>
        </a:tcBdr>
      </a:tcStyle>
    </a:band1H>
    <a:band1V>
      <a:tcStyle>
        <a:tcBdr>
          <a:left>
            <a:lnRef idx="1">
              <a:schemeClr val="accent1"/>
            </a:lnRef>
          </a:left>
          <a:right>
            <a:lnRef idx="1">
              <a:schemeClr val="accent1"/>
            </a:lnRef>
          </a:right>
        </a:tcBdr>
      </a:tcStyle>
    </a:band1V>
    <a:band2V>
      <a:tcStyle>
        <a:tcBdr>
          <a:left>
            <a:lnRef idx="1">
              <a:schemeClr val="accent1"/>
            </a:lnRef>
          </a:left>
          <a:right>
            <a:lnRef idx="1">
              <a:schemeClr val="accent1"/>
            </a:lnRef>
          </a:right>
        </a:tcBdr>
      </a:tcStyle>
    </a:band2V>
    <a:lastCol>
      <a:tcTxStyle b="on"/>
      <a:tcStyle>
        <a:tcBdr/>
      </a:tcStyle>
    </a:lastCol>
    <a:firstCol>
      <a:tcTxStyle b="on"/>
      <a:tcStyle>
        <a:tcBdr/>
      </a:tcStyle>
    </a:firstCol>
    <a:lastRow>
      <a:tcTxStyle b="on"/>
      <a:tcStyle>
        <a:tcBdr>
          <a:top>
            <a:ln w="50800" cmpd="dbl">
              <a:solidFill>
                <a:schemeClr val="accent1"/>
              </a:solidFill>
            </a:ln>
          </a:top>
        </a:tcBdr>
      </a:tcStyle>
    </a:lastRow>
    <a:firstRow>
      <a:tcTxStyle b="on">
        <a:fontRef idx="minor">
          <a:scrgbClr r="0" g="0" b="0"/>
        </a:fontRef>
        <a:schemeClr val="bg1"/>
      </a:tcTxStyle>
      <a:tcStyle>
        <a:tcBdr/>
        <a:fillRef idx="1">
          <a:schemeClr val="accent1"/>
        </a:fillRef>
      </a:tcStyle>
    </a:firstRow>
  </a:tblStyle>
  <a:tblStyle styleId="{073A0DAA-6AF3-43AB-8588-CEC1D06C72B9}" styleName="Medium Style 2">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dk1">
              <a:tint val="20000"/>
            </a:schemeClr>
          </a:solidFill>
        </a:fill>
      </a:tcStyle>
    </a:wholeTbl>
    <a:band1H>
      <a:tcStyle>
        <a:tcBdr/>
        <a:fill>
          <a:solidFill>
            <a:schemeClr val="dk1">
              <a:tint val="40000"/>
            </a:schemeClr>
          </a:solidFill>
        </a:fill>
      </a:tcStyle>
    </a:band1H>
    <a:band2H>
      <a:tcStyle>
        <a:tcBdr/>
      </a:tcStyle>
    </a:band2H>
    <a:band1V>
      <a:tcStyle>
        <a:tcBdr/>
        <a:fill>
          <a:solidFill>
            <a:schemeClr val="dk1">
              <a:tint val="40000"/>
            </a:schemeClr>
          </a:solidFill>
        </a:fill>
      </a:tcStyle>
    </a:band1V>
    <a:band2V>
      <a:tcStyle>
        <a:tcBdr/>
      </a:tcStyle>
    </a:band2V>
    <a:lastCol>
      <a:tcTxStyle b="on">
        <a:fontRef idx="minor">
          <a:prstClr val="black"/>
        </a:fontRef>
        <a:schemeClr val="lt1"/>
      </a:tcTxStyle>
      <a:tcStyle>
        <a:tcBdr/>
        <a:fill>
          <a:solidFill>
            <a:schemeClr val="dk1"/>
          </a:solidFill>
        </a:fill>
      </a:tcStyle>
    </a:lastCol>
    <a:firstCol>
      <a:tcTxStyle b="on">
        <a:fontRef idx="minor">
          <a:prstClr val="black"/>
        </a:fontRef>
        <a:schemeClr val="lt1"/>
      </a:tcTxStyle>
      <a:tcStyle>
        <a:tcBdr/>
        <a:fill>
          <a:solidFill>
            <a:schemeClr val="dk1"/>
          </a:solidFill>
        </a:fill>
      </a:tcStyle>
    </a:firstCol>
    <a:lastRow>
      <a:tcTxStyle b="on">
        <a:fontRef idx="minor">
          <a:prstClr val="black"/>
        </a:fontRef>
        <a:schemeClr val="lt1"/>
      </a:tcTxStyle>
      <a:tcStyle>
        <a:tcBdr>
          <a:top>
            <a:ln w="38100" cmpd="sng">
              <a:solidFill>
                <a:schemeClr val="lt1"/>
              </a:solidFill>
            </a:ln>
          </a:top>
        </a:tcBdr>
        <a:fill>
          <a:solidFill>
            <a:schemeClr val="dk1"/>
          </a:solidFill>
        </a:fill>
      </a:tcStyle>
    </a:lastRow>
    <a:firstRow>
      <a:tcTxStyle b="on">
        <a:fontRef idx="minor">
          <a:prstClr val="black"/>
        </a:fontRef>
        <a:schemeClr val="lt1"/>
      </a:tcTxStyle>
      <a:tcStyle>
        <a:tcBdr>
          <a:bottom>
            <a:ln w="38100" cmpd="sng">
              <a:solidFill>
                <a:schemeClr val="lt1"/>
              </a:solidFill>
            </a:ln>
          </a:bottom>
        </a:tcBdr>
        <a:fill>
          <a:solidFill>
            <a:schemeClr val="dk1"/>
          </a:solidFill>
        </a:fill>
      </a:tcStyle>
    </a:firstRow>
  </a:tblStyle>
  <a:tblStyle styleId="{7E9639D4-E3E2-4D34-9284-5A2195B3D0D7}" styleName="Light Style 2">
    <a:wholeTbl>
      <a:tcTxStyle>
        <a:fontRef idx="minor">
          <a:scrgbClr r="0" g="0" b="0"/>
        </a:fontRef>
        <a:schemeClr val="tx1"/>
      </a:tcTxStyle>
      <a:tcStyle>
        <a:tcBdr>
          <a:left>
            <a:lnRef idx="1">
              <a:schemeClr val="tx1"/>
            </a:lnRef>
          </a:left>
          <a:right>
            <a:lnRef idx="1">
              <a:schemeClr val="tx1"/>
            </a:lnRef>
          </a:right>
          <a:top>
            <a:lnRef idx="1">
              <a:schemeClr val="tx1"/>
            </a:lnRef>
          </a:top>
          <a:bottom>
            <a:lnRef idx="1">
              <a:schemeClr val="tx1"/>
            </a:lnRef>
          </a:bottom>
          <a:insideH>
            <a:ln>
              <a:noFill/>
            </a:ln>
          </a:insideH>
          <a:insideV>
            <a:ln>
              <a:noFill/>
            </a:ln>
          </a:insideV>
        </a:tcBdr>
        <a:fill>
          <a:noFill/>
        </a:fill>
      </a:tcStyle>
    </a:wholeTbl>
    <a:band1H>
      <a:tcStyle>
        <a:tcBdr>
          <a:top>
            <a:lnRef idx="1">
              <a:schemeClr val="tx1"/>
            </a:lnRef>
          </a:top>
          <a:bottom>
            <a:lnRef idx="1">
              <a:schemeClr val="tx1"/>
            </a:lnRef>
          </a:bottom>
        </a:tcBdr>
      </a:tcStyle>
    </a:band1H>
    <a:band1V>
      <a:tcStyle>
        <a:tcBdr>
          <a:left>
            <a:lnRef idx="1">
              <a:schemeClr val="tx1"/>
            </a:lnRef>
          </a:left>
          <a:right>
            <a:lnRef idx="1">
              <a:schemeClr val="tx1"/>
            </a:lnRef>
          </a:right>
        </a:tcBdr>
      </a:tcStyle>
    </a:band1V>
    <a:band2V>
      <a:tcStyle>
        <a:tcBdr>
          <a:left>
            <a:lnRef idx="1">
              <a:schemeClr val="tx1"/>
            </a:lnRef>
          </a:left>
          <a:right>
            <a:lnRef idx="1">
              <a:schemeClr val="tx1"/>
            </a:lnRef>
          </a:right>
        </a:tcBdr>
      </a:tcStyle>
    </a:band2V>
    <a:lastCol>
      <a:tcTxStyle b="on"/>
      <a:tcStyle>
        <a:tcBdr/>
      </a:tcStyle>
    </a:lastCol>
    <a:firstCol>
      <a:tcTxStyle b="on"/>
      <a:tcStyle>
        <a:tcBdr/>
      </a:tcStyle>
    </a:firstCol>
    <a:lastRow>
      <a:tcTxStyle b="on"/>
      <a:tcStyle>
        <a:tcBdr>
          <a:top>
            <a:ln w="50800" cmpd="dbl">
              <a:solidFill>
                <a:schemeClr val="tx1"/>
              </a:solidFill>
            </a:ln>
          </a:top>
        </a:tcBdr>
      </a:tcStyle>
    </a:lastRow>
    <a:firstRow>
      <a:tcTxStyle b="on">
        <a:fontRef idx="minor">
          <a:scrgbClr r="0" g="0" b="0"/>
        </a:fontRef>
        <a:schemeClr val="bg1"/>
      </a:tcTxStyle>
      <a:tcStyle>
        <a:tcBdr/>
        <a:fillRef idx="1">
          <a:schemeClr val="tx1"/>
        </a:fillRef>
      </a:tcStyle>
    </a:firstRow>
  </a:tblStyle>
  <a:tblStyle styleId="{F5AB1C69-6EDB-4FF4-983F-18BD219EF322}" styleName="Medium Style 2 - Accent 3">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3">
              <a:tint val="20000"/>
            </a:schemeClr>
          </a:solidFill>
        </a:fill>
      </a:tcStyle>
    </a:wholeTbl>
    <a:band1H>
      <a:tcStyle>
        <a:tcBdr/>
        <a:fill>
          <a:solidFill>
            <a:schemeClr val="accent3">
              <a:tint val="40000"/>
            </a:schemeClr>
          </a:solidFill>
        </a:fill>
      </a:tcStyle>
    </a:band1H>
    <a:band2H>
      <a:tcStyle>
        <a:tcBdr/>
      </a:tcStyle>
    </a:band2H>
    <a:band1V>
      <a:tcStyle>
        <a:tcBdr/>
        <a:fill>
          <a:solidFill>
            <a:schemeClr val="accent3">
              <a:tint val="40000"/>
            </a:schemeClr>
          </a:solidFill>
        </a:fill>
      </a:tcStyle>
    </a:band1V>
    <a:band2V>
      <a:tcStyle>
        <a:tcBdr/>
      </a:tcStyle>
    </a:band2V>
    <a:lastCol>
      <a:tcTxStyle b="on">
        <a:fontRef idx="minor">
          <a:prstClr val="black"/>
        </a:fontRef>
        <a:schemeClr val="lt1"/>
      </a:tcTxStyle>
      <a:tcStyle>
        <a:tcBdr/>
        <a:fill>
          <a:solidFill>
            <a:schemeClr val="accent3"/>
          </a:solidFill>
        </a:fill>
      </a:tcStyle>
    </a:lastCol>
    <a:firstCol>
      <a:tcTxStyle b="on">
        <a:fontRef idx="minor">
          <a:prstClr val="black"/>
        </a:fontRef>
        <a:schemeClr val="lt1"/>
      </a:tcTxStyle>
      <a:tcStyle>
        <a:tcBdr/>
        <a:fill>
          <a:solidFill>
            <a:schemeClr val="accent3"/>
          </a:solidFill>
        </a:fill>
      </a:tcStyle>
    </a:firstCol>
    <a:lastRow>
      <a:tcTxStyle b="on">
        <a:fontRef idx="minor">
          <a:prstClr val="black"/>
        </a:fontRef>
        <a:schemeClr val="lt1"/>
      </a:tcTxStyle>
      <a:tcStyle>
        <a:tcBdr>
          <a:top>
            <a:ln w="38100" cmpd="sng">
              <a:solidFill>
                <a:schemeClr val="lt1"/>
              </a:solidFill>
            </a:ln>
          </a:top>
        </a:tcBdr>
        <a:fill>
          <a:solidFill>
            <a:schemeClr val="accent3"/>
          </a:solidFill>
        </a:fill>
      </a:tcStyle>
    </a:lastRow>
    <a:firstRow>
      <a:tcTxStyle b="on">
        <a:fontRef idx="minor">
          <a:prstClr val="black"/>
        </a:fontRef>
        <a:schemeClr val="lt1"/>
      </a:tcTxStyle>
      <a:tcStyle>
        <a:tcBdr>
          <a:bottom>
            <a:ln w="38100" cmpd="sng">
              <a:solidFill>
                <a:schemeClr val="lt1"/>
              </a:solidFill>
            </a:ln>
          </a:bottom>
        </a:tcBdr>
        <a:fill>
          <a:solidFill>
            <a:schemeClr val="accent3"/>
          </a:solidFill>
        </a:fill>
      </a:tcStyle>
    </a:firstRow>
  </a:tblStyle>
  <a:tblStyle styleId="{D27102A9-8310-4765-A935-A1911B00CA55}" styleName="Light Style 1 - Accent 4">
    <a:wholeTbl>
      <a:tcTxStyle>
        <a:fontRef idx="minor">
          <a:scrgbClr r="0" g="0" b="0"/>
        </a:fontRef>
        <a:schemeClr val="tx1"/>
      </a:tcTxStyle>
      <a:tcStyle>
        <a:tcBdr>
          <a:left>
            <a:ln>
              <a:noFill/>
            </a:ln>
          </a:left>
          <a:right>
            <a:ln>
              <a:noFill/>
            </a:ln>
          </a:right>
          <a:top>
            <a:ln w="12700" cmpd="sng">
              <a:solidFill>
                <a:schemeClr val="accent4"/>
              </a:solidFill>
            </a:ln>
          </a:top>
          <a:bottom>
            <a:ln w="12700" cmpd="sng">
              <a:solidFill>
                <a:schemeClr val="accent4"/>
              </a:solidFill>
            </a:ln>
          </a:bottom>
          <a:insideH>
            <a:ln>
              <a:noFill/>
            </a:ln>
          </a:insideH>
          <a:insideV>
            <a:ln>
              <a:noFill/>
            </a:ln>
          </a:insideV>
        </a:tcBdr>
        <a:fill>
          <a:noFill/>
        </a:fill>
      </a:tcStyle>
    </a:wholeTbl>
    <a:band1H>
      <a:tcStyle>
        <a:tcBdr/>
        <a:fill>
          <a:solidFill>
            <a:schemeClr val="accent4">
              <a:alpha val="20000"/>
            </a:schemeClr>
          </a:solidFill>
        </a:fill>
      </a:tcStyle>
    </a:band1H>
    <a:band2H>
      <a:tcStyle>
        <a:tcBdr/>
      </a:tcStyle>
    </a:band2H>
    <a:band1V>
      <a:tcStyle>
        <a:tcBdr/>
        <a:fill>
          <a:solidFill>
            <a:schemeClr val="accent4">
              <a:alpha val="20000"/>
            </a:schemeClr>
          </a:solidFill>
        </a:fill>
      </a:tcStyle>
    </a:band1V>
    <a:lastCol>
      <a:tcTxStyle b="on"/>
      <a:tcStyle>
        <a:tcBdr/>
      </a:tcStyle>
    </a:lastCol>
    <a:firstCol>
      <a:tcTxStyle b="on"/>
      <a:tcStyle>
        <a:tcBdr/>
      </a:tcStyle>
    </a:firstCol>
    <a:lastRow>
      <a:tcTxStyle b="on"/>
      <a:tcStyle>
        <a:tcBdr>
          <a:top>
            <a:ln w="12700" cmpd="sng">
              <a:solidFill>
                <a:schemeClr val="accent4"/>
              </a:solidFill>
            </a:ln>
          </a:top>
        </a:tcBdr>
        <a:fill>
          <a:noFill/>
        </a:fill>
      </a:tcStyle>
    </a:lastRow>
    <a:firstRow>
      <a:tcTxStyle b="on"/>
      <a:tcStyle>
        <a:tcBdr>
          <a:bottom>
            <a:ln w="12700" cmpd="sng">
              <a:solidFill>
                <a:schemeClr val="accent4"/>
              </a:solidFill>
            </a:ln>
          </a:bottom>
        </a:tcBdr>
        <a:fill>
          <a:no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SorterView">
  <p:normalViewPr>
    <p:restoredLeft sz="5705" autoAdjust="0"/>
    <p:restoredTop sz="95473" autoAdjust="0"/>
  </p:normalViewPr>
  <p:slideViewPr>
    <p:cSldViewPr>
      <p:cViewPr varScale="1">
        <p:scale>
          <a:sx n="125" d="100"/>
          <a:sy n="125" d="100"/>
        </p:scale>
        <p:origin x="1896" y="168"/>
      </p:cViewPr>
      <p:guideLst>
        <p:guide orient="horz" pos="2160"/>
        <p:guide pos="2880"/>
      </p:guideLst>
    </p:cSldViewPr>
  </p:slideViewPr>
  <p:notesTextViewPr>
    <p:cViewPr>
      <p:scale>
        <a:sx n="100" d="100"/>
        <a:sy n="100" d="100"/>
      </p:scale>
      <p:origin x="0" y="0"/>
    </p:cViewPr>
  </p:notesTextViewPr>
  <p:sorterViewPr>
    <p:cViewPr>
      <p:scale>
        <a:sx n="1" d="1"/>
        <a:sy n="1" d="1"/>
      </p:scale>
      <p:origin x="0" y="0"/>
    </p:cViewPr>
  </p:sorterViewPr>
  <p:notesViewPr>
    <p:cSldViewPr>
      <p:cViewPr varScale="1">
        <p:scale>
          <a:sx n="101" d="100"/>
          <a:sy n="101" d="100"/>
        </p:scale>
        <p:origin x="-3228" y="-108"/>
      </p:cViewPr>
      <p:guideLst>
        <p:guide orient="horz" pos="2928"/>
        <p:guide pos="2208"/>
      </p:guideLst>
    </p:cSldViewPr>
  </p:notesViewPr>
  <p:gridSpacing cx="72008" cy="72008"/>
</p:viewPr>
</file>

<file path=ppt/_rels/presentation.xml.rels><?xml version="1.0" encoding="UTF-8" standalone="yes"?>
<Relationships xmlns="http://schemas.openxmlformats.org/package/2006/relationships"><Relationship Id="rId117" Type="http://schemas.openxmlformats.org/officeDocument/2006/relationships/slide" Target="slides/slide50.xml"/><Relationship Id="rId21" Type="http://schemas.openxmlformats.org/officeDocument/2006/relationships/slideMaster" Target="slideMasters/slideMaster21.xml"/><Relationship Id="rId42" Type="http://schemas.openxmlformats.org/officeDocument/2006/relationships/slideMaster" Target="slideMasters/slideMaster42.xml"/><Relationship Id="rId63" Type="http://schemas.openxmlformats.org/officeDocument/2006/relationships/slideMaster" Target="slideMasters/slideMaster63.xml"/><Relationship Id="rId84" Type="http://schemas.openxmlformats.org/officeDocument/2006/relationships/slide" Target="slides/slide17.xml"/><Relationship Id="rId138" Type="http://schemas.openxmlformats.org/officeDocument/2006/relationships/slide" Target="slides/slide71.xml"/><Relationship Id="rId159" Type="http://schemas.openxmlformats.org/officeDocument/2006/relationships/slide" Target="slides/slide92.xml"/><Relationship Id="rId170" Type="http://schemas.openxmlformats.org/officeDocument/2006/relationships/slide" Target="slides/slide103.xml"/><Relationship Id="rId191" Type="http://schemas.openxmlformats.org/officeDocument/2006/relationships/viewProps" Target="viewProps.xml"/><Relationship Id="rId107" Type="http://schemas.openxmlformats.org/officeDocument/2006/relationships/slide" Target="slides/slide40.xml"/><Relationship Id="rId11" Type="http://schemas.openxmlformats.org/officeDocument/2006/relationships/slideMaster" Target="slideMasters/slideMaster11.xml"/><Relationship Id="rId32" Type="http://schemas.openxmlformats.org/officeDocument/2006/relationships/slideMaster" Target="slideMasters/slideMaster32.xml"/><Relationship Id="rId53" Type="http://schemas.openxmlformats.org/officeDocument/2006/relationships/slideMaster" Target="slideMasters/slideMaster53.xml"/><Relationship Id="rId74" Type="http://schemas.openxmlformats.org/officeDocument/2006/relationships/slide" Target="slides/slide7.xml"/><Relationship Id="rId128" Type="http://schemas.openxmlformats.org/officeDocument/2006/relationships/slide" Target="slides/slide61.xml"/><Relationship Id="rId149" Type="http://schemas.openxmlformats.org/officeDocument/2006/relationships/slide" Target="slides/slide82.xml"/><Relationship Id="rId5" Type="http://schemas.openxmlformats.org/officeDocument/2006/relationships/slideMaster" Target="slideMasters/slideMaster5.xml"/><Relationship Id="rId95" Type="http://schemas.openxmlformats.org/officeDocument/2006/relationships/slide" Target="slides/slide28.xml"/><Relationship Id="rId160" Type="http://schemas.openxmlformats.org/officeDocument/2006/relationships/slide" Target="slides/slide93.xml"/><Relationship Id="rId181" Type="http://schemas.openxmlformats.org/officeDocument/2006/relationships/slide" Target="slides/slide114.xml"/><Relationship Id="rId22" Type="http://schemas.openxmlformats.org/officeDocument/2006/relationships/slideMaster" Target="slideMasters/slideMaster22.xml"/><Relationship Id="rId43" Type="http://schemas.openxmlformats.org/officeDocument/2006/relationships/slideMaster" Target="slideMasters/slideMaster43.xml"/><Relationship Id="rId64" Type="http://schemas.openxmlformats.org/officeDocument/2006/relationships/slideMaster" Target="slideMasters/slideMaster64.xml"/><Relationship Id="rId118" Type="http://schemas.openxmlformats.org/officeDocument/2006/relationships/slide" Target="slides/slide51.xml"/><Relationship Id="rId139" Type="http://schemas.openxmlformats.org/officeDocument/2006/relationships/slide" Target="slides/slide72.xml"/><Relationship Id="rId85" Type="http://schemas.openxmlformats.org/officeDocument/2006/relationships/slide" Target="slides/slide18.xml"/><Relationship Id="rId150" Type="http://schemas.openxmlformats.org/officeDocument/2006/relationships/slide" Target="slides/slide83.xml"/><Relationship Id="rId171" Type="http://schemas.openxmlformats.org/officeDocument/2006/relationships/slide" Target="slides/slide104.xml"/><Relationship Id="rId192" Type="http://schemas.openxmlformats.org/officeDocument/2006/relationships/theme" Target="theme/theme1.xml"/><Relationship Id="rId12" Type="http://schemas.openxmlformats.org/officeDocument/2006/relationships/slideMaster" Target="slideMasters/slideMaster12.xml"/><Relationship Id="rId33" Type="http://schemas.openxmlformats.org/officeDocument/2006/relationships/slideMaster" Target="slideMasters/slideMaster33.xml"/><Relationship Id="rId108" Type="http://schemas.openxmlformats.org/officeDocument/2006/relationships/slide" Target="slides/slide41.xml"/><Relationship Id="rId129" Type="http://schemas.openxmlformats.org/officeDocument/2006/relationships/slide" Target="slides/slide62.xml"/><Relationship Id="rId54" Type="http://schemas.openxmlformats.org/officeDocument/2006/relationships/slideMaster" Target="slideMasters/slideMaster54.xml"/><Relationship Id="rId75" Type="http://schemas.openxmlformats.org/officeDocument/2006/relationships/slide" Target="slides/slide8.xml"/><Relationship Id="rId96" Type="http://schemas.openxmlformats.org/officeDocument/2006/relationships/slide" Target="slides/slide29.xml"/><Relationship Id="rId140" Type="http://schemas.openxmlformats.org/officeDocument/2006/relationships/slide" Target="slides/slide73.xml"/><Relationship Id="rId161" Type="http://schemas.openxmlformats.org/officeDocument/2006/relationships/slide" Target="slides/slide94.xml"/><Relationship Id="rId182" Type="http://schemas.openxmlformats.org/officeDocument/2006/relationships/slide" Target="slides/slide115.xml"/><Relationship Id="rId6" Type="http://schemas.openxmlformats.org/officeDocument/2006/relationships/slideMaster" Target="slideMasters/slideMaster6.xml"/><Relationship Id="rId23" Type="http://schemas.openxmlformats.org/officeDocument/2006/relationships/slideMaster" Target="slideMasters/slideMaster23.xml"/><Relationship Id="rId119" Type="http://schemas.openxmlformats.org/officeDocument/2006/relationships/slide" Target="slides/slide52.xml"/><Relationship Id="rId44" Type="http://schemas.openxmlformats.org/officeDocument/2006/relationships/slideMaster" Target="slideMasters/slideMaster44.xml"/><Relationship Id="rId65" Type="http://schemas.openxmlformats.org/officeDocument/2006/relationships/slideMaster" Target="slideMasters/slideMaster65.xml"/><Relationship Id="rId86" Type="http://schemas.openxmlformats.org/officeDocument/2006/relationships/slide" Target="slides/slide19.xml"/><Relationship Id="rId130" Type="http://schemas.openxmlformats.org/officeDocument/2006/relationships/slide" Target="slides/slide63.xml"/><Relationship Id="rId151" Type="http://schemas.openxmlformats.org/officeDocument/2006/relationships/slide" Target="slides/slide84.xml"/><Relationship Id="rId172" Type="http://schemas.openxmlformats.org/officeDocument/2006/relationships/slide" Target="slides/slide105.xml"/><Relationship Id="rId193" Type="http://schemas.openxmlformats.org/officeDocument/2006/relationships/tableStyles" Target="tableStyles.xml"/><Relationship Id="rId13" Type="http://schemas.openxmlformats.org/officeDocument/2006/relationships/slideMaster" Target="slideMasters/slideMaster13.xml"/><Relationship Id="rId109" Type="http://schemas.openxmlformats.org/officeDocument/2006/relationships/slide" Target="slides/slide42.xml"/><Relationship Id="rId34" Type="http://schemas.openxmlformats.org/officeDocument/2006/relationships/slideMaster" Target="slideMasters/slideMaster34.xml"/><Relationship Id="rId50" Type="http://schemas.openxmlformats.org/officeDocument/2006/relationships/slideMaster" Target="slideMasters/slideMaster50.xml"/><Relationship Id="rId55" Type="http://schemas.openxmlformats.org/officeDocument/2006/relationships/slideMaster" Target="slideMasters/slideMaster55.xml"/><Relationship Id="rId76" Type="http://schemas.openxmlformats.org/officeDocument/2006/relationships/slide" Target="slides/slide9.xml"/><Relationship Id="rId97" Type="http://schemas.openxmlformats.org/officeDocument/2006/relationships/slide" Target="slides/slide30.xml"/><Relationship Id="rId104" Type="http://schemas.openxmlformats.org/officeDocument/2006/relationships/slide" Target="slides/slide37.xml"/><Relationship Id="rId120" Type="http://schemas.openxmlformats.org/officeDocument/2006/relationships/slide" Target="slides/slide53.xml"/><Relationship Id="rId125" Type="http://schemas.openxmlformats.org/officeDocument/2006/relationships/slide" Target="slides/slide58.xml"/><Relationship Id="rId141" Type="http://schemas.openxmlformats.org/officeDocument/2006/relationships/slide" Target="slides/slide74.xml"/><Relationship Id="rId146" Type="http://schemas.openxmlformats.org/officeDocument/2006/relationships/slide" Target="slides/slide79.xml"/><Relationship Id="rId167" Type="http://schemas.openxmlformats.org/officeDocument/2006/relationships/slide" Target="slides/slide100.xml"/><Relationship Id="rId188" Type="http://schemas.openxmlformats.org/officeDocument/2006/relationships/notesMaster" Target="notesMasters/notesMaster1.xml"/><Relationship Id="rId7" Type="http://schemas.openxmlformats.org/officeDocument/2006/relationships/slideMaster" Target="slideMasters/slideMaster7.xml"/><Relationship Id="rId71" Type="http://schemas.openxmlformats.org/officeDocument/2006/relationships/slide" Target="slides/slide4.xml"/><Relationship Id="rId92" Type="http://schemas.openxmlformats.org/officeDocument/2006/relationships/slide" Target="slides/slide25.xml"/><Relationship Id="rId162" Type="http://schemas.openxmlformats.org/officeDocument/2006/relationships/slide" Target="slides/slide95.xml"/><Relationship Id="rId183" Type="http://schemas.openxmlformats.org/officeDocument/2006/relationships/slide" Target="slides/slide116.xml"/><Relationship Id="rId2" Type="http://schemas.openxmlformats.org/officeDocument/2006/relationships/slideMaster" Target="slideMasters/slideMaster2.xml"/><Relationship Id="rId29" Type="http://schemas.openxmlformats.org/officeDocument/2006/relationships/slideMaster" Target="slideMasters/slideMaster29.xml"/><Relationship Id="rId24" Type="http://schemas.openxmlformats.org/officeDocument/2006/relationships/slideMaster" Target="slideMasters/slideMaster24.xml"/><Relationship Id="rId40" Type="http://schemas.openxmlformats.org/officeDocument/2006/relationships/slideMaster" Target="slideMasters/slideMaster40.xml"/><Relationship Id="rId45" Type="http://schemas.openxmlformats.org/officeDocument/2006/relationships/slideMaster" Target="slideMasters/slideMaster45.xml"/><Relationship Id="rId66" Type="http://schemas.openxmlformats.org/officeDocument/2006/relationships/slideMaster" Target="slideMasters/slideMaster66.xml"/><Relationship Id="rId87" Type="http://schemas.openxmlformats.org/officeDocument/2006/relationships/slide" Target="slides/slide20.xml"/><Relationship Id="rId110" Type="http://schemas.openxmlformats.org/officeDocument/2006/relationships/slide" Target="slides/slide43.xml"/><Relationship Id="rId115" Type="http://schemas.openxmlformats.org/officeDocument/2006/relationships/slide" Target="slides/slide48.xml"/><Relationship Id="rId131" Type="http://schemas.openxmlformats.org/officeDocument/2006/relationships/slide" Target="slides/slide64.xml"/><Relationship Id="rId136" Type="http://schemas.openxmlformats.org/officeDocument/2006/relationships/slide" Target="slides/slide69.xml"/><Relationship Id="rId157" Type="http://schemas.openxmlformats.org/officeDocument/2006/relationships/slide" Target="slides/slide90.xml"/><Relationship Id="rId178" Type="http://schemas.openxmlformats.org/officeDocument/2006/relationships/slide" Target="slides/slide111.xml"/><Relationship Id="rId61" Type="http://schemas.openxmlformats.org/officeDocument/2006/relationships/slideMaster" Target="slideMasters/slideMaster61.xml"/><Relationship Id="rId82" Type="http://schemas.openxmlformats.org/officeDocument/2006/relationships/slide" Target="slides/slide15.xml"/><Relationship Id="rId152" Type="http://schemas.openxmlformats.org/officeDocument/2006/relationships/slide" Target="slides/slide85.xml"/><Relationship Id="rId173" Type="http://schemas.openxmlformats.org/officeDocument/2006/relationships/slide" Target="slides/slide106.xml"/><Relationship Id="rId19" Type="http://schemas.openxmlformats.org/officeDocument/2006/relationships/slideMaster" Target="slideMasters/slideMaster19.xml"/><Relationship Id="rId14" Type="http://schemas.openxmlformats.org/officeDocument/2006/relationships/slideMaster" Target="slideMasters/slideMaster14.xml"/><Relationship Id="rId30" Type="http://schemas.openxmlformats.org/officeDocument/2006/relationships/slideMaster" Target="slideMasters/slideMaster30.xml"/><Relationship Id="rId35" Type="http://schemas.openxmlformats.org/officeDocument/2006/relationships/slideMaster" Target="slideMasters/slideMaster35.xml"/><Relationship Id="rId56" Type="http://schemas.openxmlformats.org/officeDocument/2006/relationships/slideMaster" Target="slideMasters/slideMaster56.xml"/><Relationship Id="rId77" Type="http://schemas.openxmlformats.org/officeDocument/2006/relationships/slide" Target="slides/slide10.xml"/><Relationship Id="rId100" Type="http://schemas.openxmlformats.org/officeDocument/2006/relationships/slide" Target="slides/slide33.xml"/><Relationship Id="rId105" Type="http://schemas.openxmlformats.org/officeDocument/2006/relationships/slide" Target="slides/slide38.xml"/><Relationship Id="rId126" Type="http://schemas.openxmlformats.org/officeDocument/2006/relationships/slide" Target="slides/slide59.xml"/><Relationship Id="rId147" Type="http://schemas.openxmlformats.org/officeDocument/2006/relationships/slide" Target="slides/slide80.xml"/><Relationship Id="rId168" Type="http://schemas.openxmlformats.org/officeDocument/2006/relationships/slide" Target="slides/slide101.xml"/><Relationship Id="rId8" Type="http://schemas.openxmlformats.org/officeDocument/2006/relationships/slideMaster" Target="slideMasters/slideMaster8.xml"/><Relationship Id="rId51" Type="http://schemas.openxmlformats.org/officeDocument/2006/relationships/slideMaster" Target="slideMasters/slideMaster51.xml"/><Relationship Id="rId72" Type="http://schemas.openxmlformats.org/officeDocument/2006/relationships/slide" Target="slides/slide5.xml"/><Relationship Id="rId93" Type="http://schemas.openxmlformats.org/officeDocument/2006/relationships/slide" Target="slides/slide26.xml"/><Relationship Id="rId98" Type="http://schemas.openxmlformats.org/officeDocument/2006/relationships/slide" Target="slides/slide31.xml"/><Relationship Id="rId121" Type="http://schemas.openxmlformats.org/officeDocument/2006/relationships/slide" Target="slides/slide54.xml"/><Relationship Id="rId142" Type="http://schemas.openxmlformats.org/officeDocument/2006/relationships/slide" Target="slides/slide75.xml"/><Relationship Id="rId163" Type="http://schemas.openxmlformats.org/officeDocument/2006/relationships/slide" Target="slides/slide96.xml"/><Relationship Id="rId184" Type="http://schemas.openxmlformats.org/officeDocument/2006/relationships/slide" Target="slides/slide117.xml"/><Relationship Id="rId189" Type="http://schemas.openxmlformats.org/officeDocument/2006/relationships/handoutMaster" Target="handoutMasters/handoutMaster1.xml"/><Relationship Id="rId3" Type="http://schemas.openxmlformats.org/officeDocument/2006/relationships/slideMaster" Target="slideMasters/slideMaster3.xml"/><Relationship Id="rId25" Type="http://schemas.openxmlformats.org/officeDocument/2006/relationships/slideMaster" Target="slideMasters/slideMaster25.xml"/><Relationship Id="rId46" Type="http://schemas.openxmlformats.org/officeDocument/2006/relationships/slideMaster" Target="slideMasters/slideMaster46.xml"/><Relationship Id="rId67" Type="http://schemas.openxmlformats.org/officeDocument/2006/relationships/slideMaster" Target="slideMasters/slideMaster67.xml"/><Relationship Id="rId116" Type="http://schemas.openxmlformats.org/officeDocument/2006/relationships/slide" Target="slides/slide49.xml"/><Relationship Id="rId137" Type="http://schemas.openxmlformats.org/officeDocument/2006/relationships/slide" Target="slides/slide70.xml"/><Relationship Id="rId158" Type="http://schemas.openxmlformats.org/officeDocument/2006/relationships/slide" Target="slides/slide91.xml"/><Relationship Id="rId20" Type="http://schemas.openxmlformats.org/officeDocument/2006/relationships/slideMaster" Target="slideMasters/slideMaster20.xml"/><Relationship Id="rId41" Type="http://schemas.openxmlformats.org/officeDocument/2006/relationships/slideMaster" Target="slideMasters/slideMaster41.xml"/><Relationship Id="rId62" Type="http://schemas.openxmlformats.org/officeDocument/2006/relationships/slideMaster" Target="slideMasters/slideMaster62.xml"/><Relationship Id="rId83" Type="http://schemas.openxmlformats.org/officeDocument/2006/relationships/slide" Target="slides/slide16.xml"/><Relationship Id="rId88" Type="http://schemas.openxmlformats.org/officeDocument/2006/relationships/slide" Target="slides/slide21.xml"/><Relationship Id="rId111" Type="http://schemas.openxmlformats.org/officeDocument/2006/relationships/slide" Target="slides/slide44.xml"/><Relationship Id="rId132" Type="http://schemas.openxmlformats.org/officeDocument/2006/relationships/slide" Target="slides/slide65.xml"/><Relationship Id="rId153" Type="http://schemas.openxmlformats.org/officeDocument/2006/relationships/slide" Target="slides/slide86.xml"/><Relationship Id="rId174" Type="http://schemas.openxmlformats.org/officeDocument/2006/relationships/slide" Target="slides/slide107.xml"/><Relationship Id="rId179" Type="http://schemas.openxmlformats.org/officeDocument/2006/relationships/slide" Target="slides/slide112.xml"/><Relationship Id="rId190" Type="http://schemas.openxmlformats.org/officeDocument/2006/relationships/presProps" Target="presProps.xml"/><Relationship Id="rId15" Type="http://schemas.openxmlformats.org/officeDocument/2006/relationships/slideMaster" Target="slideMasters/slideMaster15.xml"/><Relationship Id="rId36" Type="http://schemas.openxmlformats.org/officeDocument/2006/relationships/slideMaster" Target="slideMasters/slideMaster36.xml"/><Relationship Id="rId57" Type="http://schemas.openxmlformats.org/officeDocument/2006/relationships/slideMaster" Target="slideMasters/slideMaster57.xml"/><Relationship Id="rId106" Type="http://schemas.openxmlformats.org/officeDocument/2006/relationships/slide" Target="slides/slide39.xml"/><Relationship Id="rId127" Type="http://schemas.openxmlformats.org/officeDocument/2006/relationships/slide" Target="slides/slide60.xml"/><Relationship Id="rId10" Type="http://schemas.openxmlformats.org/officeDocument/2006/relationships/slideMaster" Target="slideMasters/slideMaster10.xml"/><Relationship Id="rId31" Type="http://schemas.openxmlformats.org/officeDocument/2006/relationships/slideMaster" Target="slideMasters/slideMaster31.xml"/><Relationship Id="rId52" Type="http://schemas.openxmlformats.org/officeDocument/2006/relationships/slideMaster" Target="slideMasters/slideMaster52.xml"/><Relationship Id="rId73" Type="http://schemas.openxmlformats.org/officeDocument/2006/relationships/slide" Target="slides/slide6.xml"/><Relationship Id="rId78" Type="http://schemas.openxmlformats.org/officeDocument/2006/relationships/slide" Target="slides/slide11.xml"/><Relationship Id="rId94" Type="http://schemas.openxmlformats.org/officeDocument/2006/relationships/slide" Target="slides/slide27.xml"/><Relationship Id="rId99" Type="http://schemas.openxmlformats.org/officeDocument/2006/relationships/slide" Target="slides/slide32.xml"/><Relationship Id="rId101" Type="http://schemas.openxmlformats.org/officeDocument/2006/relationships/slide" Target="slides/slide34.xml"/><Relationship Id="rId122" Type="http://schemas.openxmlformats.org/officeDocument/2006/relationships/slide" Target="slides/slide55.xml"/><Relationship Id="rId143" Type="http://schemas.openxmlformats.org/officeDocument/2006/relationships/slide" Target="slides/slide76.xml"/><Relationship Id="rId148" Type="http://schemas.openxmlformats.org/officeDocument/2006/relationships/slide" Target="slides/slide81.xml"/><Relationship Id="rId164" Type="http://schemas.openxmlformats.org/officeDocument/2006/relationships/slide" Target="slides/slide97.xml"/><Relationship Id="rId169" Type="http://schemas.openxmlformats.org/officeDocument/2006/relationships/slide" Target="slides/slide102.xml"/><Relationship Id="rId185" Type="http://schemas.openxmlformats.org/officeDocument/2006/relationships/slide" Target="slides/slide118.xml"/><Relationship Id="rId4" Type="http://schemas.openxmlformats.org/officeDocument/2006/relationships/slideMaster" Target="slideMasters/slideMaster4.xml"/><Relationship Id="rId9" Type="http://schemas.openxmlformats.org/officeDocument/2006/relationships/slideMaster" Target="slideMasters/slideMaster9.xml"/><Relationship Id="rId180" Type="http://schemas.openxmlformats.org/officeDocument/2006/relationships/slide" Target="slides/slide113.xml"/><Relationship Id="rId26" Type="http://schemas.openxmlformats.org/officeDocument/2006/relationships/slideMaster" Target="slideMasters/slideMaster26.xml"/><Relationship Id="rId47" Type="http://schemas.openxmlformats.org/officeDocument/2006/relationships/slideMaster" Target="slideMasters/slideMaster47.xml"/><Relationship Id="rId68" Type="http://schemas.openxmlformats.org/officeDocument/2006/relationships/slide" Target="slides/slide1.xml"/><Relationship Id="rId89" Type="http://schemas.openxmlformats.org/officeDocument/2006/relationships/slide" Target="slides/slide22.xml"/><Relationship Id="rId112" Type="http://schemas.openxmlformats.org/officeDocument/2006/relationships/slide" Target="slides/slide45.xml"/><Relationship Id="rId133" Type="http://schemas.openxmlformats.org/officeDocument/2006/relationships/slide" Target="slides/slide66.xml"/><Relationship Id="rId154" Type="http://schemas.openxmlformats.org/officeDocument/2006/relationships/slide" Target="slides/slide87.xml"/><Relationship Id="rId175" Type="http://schemas.openxmlformats.org/officeDocument/2006/relationships/slide" Target="slides/slide108.xml"/><Relationship Id="rId16" Type="http://schemas.openxmlformats.org/officeDocument/2006/relationships/slideMaster" Target="slideMasters/slideMaster16.xml"/><Relationship Id="rId37" Type="http://schemas.openxmlformats.org/officeDocument/2006/relationships/slideMaster" Target="slideMasters/slideMaster37.xml"/><Relationship Id="rId58" Type="http://schemas.openxmlformats.org/officeDocument/2006/relationships/slideMaster" Target="slideMasters/slideMaster58.xml"/><Relationship Id="rId79" Type="http://schemas.openxmlformats.org/officeDocument/2006/relationships/slide" Target="slides/slide12.xml"/><Relationship Id="rId102" Type="http://schemas.openxmlformats.org/officeDocument/2006/relationships/slide" Target="slides/slide35.xml"/><Relationship Id="rId123" Type="http://schemas.openxmlformats.org/officeDocument/2006/relationships/slide" Target="slides/slide56.xml"/><Relationship Id="rId144" Type="http://schemas.openxmlformats.org/officeDocument/2006/relationships/slide" Target="slides/slide77.xml"/><Relationship Id="rId90" Type="http://schemas.openxmlformats.org/officeDocument/2006/relationships/slide" Target="slides/slide23.xml"/><Relationship Id="rId165" Type="http://schemas.openxmlformats.org/officeDocument/2006/relationships/slide" Target="slides/slide98.xml"/><Relationship Id="rId186" Type="http://schemas.openxmlformats.org/officeDocument/2006/relationships/slide" Target="slides/slide119.xml"/><Relationship Id="rId27" Type="http://schemas.openxmlformats.org/officeDocument/2006/relationships/slideMaster" Target="slideMasters/slideMaster27.xml"/><Relationship Id="rId48" Type="http://schemas.openxmlformats.org/officeDocument/2006/relationships/slideMaster" Target="slideMasters/slideMaster48.xml"/><Relationship Id="rId69" Type="http://schemas.openxmlformats.org/officeDocument/2006/relationships/slide" Target="slides/slide2.xml"/><Relationship Id="rId113" Type="http://schemas.openxmlformats.org/officeDocument/2006/relationships/slide" Target="slides/slide46.xml"/><Relationship Id="rId134" Type="http://schemas.openxmlformats.org/officeDocument/2006/relationships/slide" Target="slides/slide67.xml"/><Relationship Id="rId80" Type="http://schemas.openxmlformats.org/officeDocument/2006/relationships/slide" Target="slides/slide13.xml"/><Relationship Id="rId155" Type="http://schemas.openxmlformats.org/officeDocument/2006/relationships/slide" Target="slides/slide88.xml"/><Relationship Id="rId176" Type="http://schemas.openxmlformats.org/officeDocument/2006/relationships/slide" Target="slides/slide109.xml"/><Relationship Id="rId17" Type="http://schemas.openxmlformats.org/officeDocument/2006/relationships/slideMaster" Target="slideMasters/slideMaster17.xml"/><Relationship Id="rId38" Type="http://schemas.openxmlformats.org/officeDocument/2006/relationships/slideMaster" Target="slideMasters/slideMaster38.xml"/><Relationship Id="rId59" Type="http://schemas.openxmlformats.org/officeDocument/2006/relationships/slideMaster" Target="slideMasters/slideMaster59.xml"/><Relationship Id="rId103" Type="http://schemas.openxmlformats.org/officeDocument/2006/relationships/slide" Target="slides/slide36.xml"/><Relationship Id="rId124" Type="http://schemas.openxmlformats.org/officeDocument/2006/relationships/slide" Target="slides/slide57.xml"/><Relationship Id="rId70" Type="http://schemas.openxmlformats.org/officeDocument/2006/relationships/slide" Target="slides/slide3.xml"/><Relationship Id="rId91" Type="http://schemas.openxmlformats.org/officeDocument/2006/relationships/slide" Target="slides/slide24.xml"/><Relationship Id="rId145" Type="http://schemas.openxmlformats.org/officeDocument/2006/relationships/slide" Target="slides/slide78.xml"/><Relationship Id="rId166" Type="http://schemas.openxmlformats.org/officeDocument/2006/relationships/slide" Target="slides/slide99.xml"/><Relationship Id="rId187" Type="http://schemas.openxmlformats.org/officeDocument/2006/relationships/slide" Target="slides/slide120.xml"/><Relationship Id="rId1" Type="http://schemas.openxmlformats.org/officeDocument/2006/relationships/slideMaster" Target="slideMasters/slideMaster1.xml"/><Relationship Id="rId28" Type="http://schemas.openxmlformats.org/officeDocument/2006/relationships/slideMaster" Target="slideMasters/slideMaster28.xml"/><Relationship Id="rId49" Type="http://schemas.openxmlformats.org/officeDocument/2006/relationships/slideMaster" Target="slideMasters/slideMaster49.xml"/><Relationship Id="rId114" Type="http://schemas.openxmlformats.org/officeDocument/2006/relationships/slide" Target="slides/slide47.xml"/><Relationship Id="rId60" Type="http://schemas.openxmlformats.org/officeDocument/2006/relationships/slideMaster" Target="slideMasters/slideMaster60.xml"/><Relationship Id="rId81" Type="http://schemas.openxmlformats.org/officeDocument/2006/relationships/slide" Target="slides/slide14.xml"/><Relationship Id="rId135" Type="http://schemas.openxmlformats.org/officeDocument/2006/relationships/slide" Target="slides/slide68.xml"/><Relationship Id="rId156" Type="http://schemas.openxmlformats.org/officeDocument/2006/relationships/slide" Target="slides/slide89.xml"/><Relationship Id="rId177" Type="http://schemas.openxmlformats.org/officeDocument/2006/relationships/slide" Target="slides/slide110.xml"/><Relationship Id="rId18" Type="http://schemas.openxmlformats.org/officeDocument/2006/relationships/slideMaster" Target="slideMasters/slideMaster18.xml"/><Relationship Id="rId39" Type="http://schemas.openxmlformats.org/officeDocument/2006/relationships/slideMaster" Target="slideMasters/slideMaster39.xml"/></Relationships>
</file>

<file path=ppt/charts/_rels/chart1.xml.rels><?xml version="1.0" encoding="UTF-8" standalone="yes"?>
<Relationships xmlns="http://schemas.openxmlformats.org/package/2006/relationships"><Relationship Id="rId3" Type="http://schemas.openxmlformats.org/officeDocument/2006/relationships/oleObject" Target="Book2" TargetMode="External"/><Relationship Id="rId2" Type="http://schemas.microsoft.com/office/2011/relationships/chartColorStyle" Target="colors1.xml"/><Relationship Id="rId1" Type="http://schemas.microsoft.com/office/2011/relationships/chartStyle" Target="style1.xml"/></Relationships>
</file>

<file path=ppt/charts/_rels/chart2.xml.rels><?xml version="1.0" encoding="UTF-8" standalone="yes"?>
<Relationships xmlns="http://schemas.openxmlformats.org/package/2006/relationships"><Relationship Id="rId3" Type="http://schemas.openxmlformats.org/officeDocument/2006/relationships/oleObject" Target="Book2" TargetMode="External"/><Relationship Id="rId2" Type="http://schemas.microsoft.com/office/2011/relationships/chartColorStyle" Target="colors2.xml"/><Relationship Id="rId1" Type="http://schemas.microsoft.com/office/2011/relationships/chartStyle" Target="style2.xml"/></Relationships>
</file>

<file path=ppt/charts/_rels/chart3.xml.rels><?xml version="1.0" encoding="UTF-8" standalone="yes"?>
<Relationships xmlns="http://schemas.openxmlformats.org/package/2006/relationships"><Relationship Id="rId3" Type="http://schemas.openxmlformats.org/officeDocument/2006/relationships/oleObject" Target="Book2" TargetMode="External"/><Relationship Id="rId2" Type="http://schemas.microsoft.com/office/2011/relationships/chartColorStyle" Target="colors3.xml"/><Relationship Id="rId1" Type="http://schemas.microsoft.com/office/2011/relationships/chartStyle" Target="style3.xml"/></Relationships>
</file>

<file path=ppt/charts/_rels/chart4.xml.rels><?xml version="1.0" encoding="UTF-8" standalone="yes"?>
<Relationships xmlns="http://schemas.openxmlformats.org/package/2006/relationships"><Relationship Id="rId3" Type="http://schemas.openxmlformats.org/officeDocument/2006/relationships/oleObject" Target="file:////Users/geraldo/Dropbox/Projects/matdram/Presentations/replots.xlsx" TargetMode="External"/><Relationship Id="rId2" Type="http://schemas.microsoft.com/office/2011/relationships/chartColorStyle" Target="colors4.xml"/><Relationship Id="rId1" Type="http://schemas.microsoft.com/office/2011/relationships/chartStyle" Target="style4.xml"/></Relationships>
</file>

<file path=ppt/charts/_rels/chart5.xml.rels><?xml version="1.0" encoding="UTF-8" standalone="yes"?>
<Relationships xmlns="http://schemas.openxmlformats.org/package/2006/relationships"><Relationship Id="rId3" Type="http://schemas.openxmlformats.org/officeDocument/2006/relationships/oleObject" Target="file:////Users\joaodinis\Dropbox\1-Projects\202210_pLUTo\MICRO%202022%20Presentation\OneDrive%20Backup\pLUTo%20-%20MICRO%202022%20Presentation\Resources\plots_presentation.xlsx" TargetMode="External"/><Relationship Id="rId2" Type="http://schemas.microsoft.com/office/2011/relationships/chartColorStyle" Target="colors5.xml"/><Relationship Id="rId1" Type="http://schemas.microsoft.com/office/2011/relationships/chartStyle" Target="style5.xml"/></Relationships>
</file>

<file path=ppt/charts/_rels/chart6.xml.rels><?xml version="1.0" encoding="UTF-8" standalone="yes"?>
<Relationships xmlns="http://schemas.openxmlformats.org/package/2006/relationships"><Relationship Id="rId3" Type="http://schemas.openxmlformats.org/officeDocument/2006/relationships/oleObject" Target="file:////Users\joaodinis\Dropbox\1-Projects\202210_pLUTo\MICRO%202022%20Presentation\OneDrive%20Backup\pLUTo%20-%20MICRO%202022%20Presentation\Resources\plots_presentation.xlsx" TargetMode="External"/><Relationship Id="rId2" Type="http://schemas.microsoft.com/office/2011/relationships/chartColorStyle" Target="colors6.xml"/><Relationship Id="rId1" Type="http://schemas.microsoft.com/office/2011/relationships/chartStyle" Target="style6.xml"/></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0256783493752883"/>
          <c:y val="0.21605433622608106"/>
          <c:w val="0.79743216506247117"/>
          <c:h val="0.74666857336678727"/>
        </c:manualLayout>
      </c:layout>
      <c:barChart>
        <c:barDir val="col"/>
        <c:grouping val="clustered"/>
        <c:varyColors val="0"/>
        <c:ser>
          <c:idx val="0"/>
          <c:order val="0"/>
          <c:tx>
            <c:strRef>
              <c:f>Sheet1!$A$41</c:f>
              <c:strCache>
                <c:ptCount val="1"/>
                <c:pt idx="0">
                  <c:v>SIMDRAM - 1 Bank</c:v>
                </c:pt>
              </c:strCache>
            </c:strRef>
          </c:tx>
          <c:spPr>
            <a:solidFill>
              <a:schemeClr val="accent6">
                <a:lumMod val="60000"/>
                <a:lumOff val="40000"/>
              </a:schemeClr>
            </a:solidFill>
            <a:ln>
              <a:solidFill>
                <a:schemeClr val="tx1"/>
              </a:solidFill>
            </a:ln>
            <a:effectLst/>
          </c:spPr>
          <c:invertIfNegative val="0"/>
          <c:dLbls>
            <c:dLbl>
              <c:idx val="1"/>
              <c:layout>
                <c:manualLayout>
                  <c:x val="-1.413054532110941E-3"/>
                  <c:y val="0.19565217391304349"/>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8E9E-C143-9F21-061FE2B2AC8D}"/>
                </c:ext>
              </c:extLst>
            </c:dLbl>
            <c:spPr>
              <a:noFill/>
              <a:ln>
                <a:noFill/>
              </a:ln>
              <a:effectLst/>
            </c:spPr>
            <c:txPr>
              <a:bodyPr rot="0" spcFirstLastPara="1" vertOverflow="ellipsis" vert="horz" wrap="square" anchor="ctr" anchorCtr="1"/>
              <a:lstStyle/>
              <a:p>
                <a:pPr>
                  <a:defRPr sz="2000" b="0" i="0" u="none" strike="noStrike" kern="1200" baseline="0">
                    <a:solidFill>
                      <a:schemeClr val="tx1"/>
                    </a:solidFill>
                    <a:latin typeface="Avenir Next" panose="020B0503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Sheet1!$B$40:$D$40</c:f>
              <c:strCache>
                <c:ptCount val="3"/>
                <c:pt idx="0">
                  <c:v>CPU</c:v>
                </c:pt>
                <c:pt idx="1">
                  <c:v>GPU</c:v>
                </c:pt>
                <c:pt idx="2">
                  <c:v>Ambit</c:v>
                </c:pt>
              </c:strCache>
            </c:strRef>
          </c:cat>
          <c:val>
            <c:numRef>
              <c:f>Sheet1!$B$41:$D$41</c:f>
              <c:numCache>
                <c:formatCode>0.0</c:formatCode>
                <c:ptCount val="3"/>
                <c:pt idx="0">
                  <c:v>5.5</c:v>
                </c:pt>
                <c:pt idx="1">
                  <c:v>0.36</c:v>
                </c:pt>
                <c:pt idx="2">
                  <c:v>1.98</c:v>
                </c:pt>
              </c:numCache>
            </c:numRef>
          </c:val>
          <c:extLst>
            <c:ext xmlns:c16="http://schemas.microsoft.com/office/drawing/2014/chart" uri="{C3380CC4-5D6E-409C-BE32-E72D297353CC}">
              <c16:uniqueId val="{00000000-8E9E-C143-9F21-061FE2B2AC8D}"/>
            </c:ext>
          </c:extLst>
        </c:ser>
        <c:ser>
          <c:idx val="1"/>
          <c:order val="1"/>
          <c:tx>
            <c:strRef>
              <c:f>Sheet1!$A$42</c:f>
              <c:strCache>
                <c:ptCount val="1"/>
                <c:pt idx="0">
                  <c:v>SIMDRAM - 4 Banks</c:v>
                </c:pt>
              </c:strCache>
            </c:strRef>
          </c:tx>
          <c:spPr>
            <a:solidFill>
              <a:schemeClr val="accent4">
                <a:lumMod val="60000"/>
                <a:lumOff val="40000"/>
              </a:schemeClr>
            </a:solidFill>
            <a:ln>
              <a:solidFill>
                <a:schemeClr val="tx1"/>
              </a:solidFill>
            </a:ln>
            <a:effectLst/>
          </c:spPr>
          <c:invertIfNegative val="0"/>
          <c:dLbls>
            <c:spPr>
              <a:noFill/>
              <a:ln>
                <a:noFill/>
              </a:ln>
              <a:effectLst/>
            </c:spPr>
            <c:txPr>
              <a:bodyPr rot="0" spcFirstLastPara="1" vertOverflow="ellipsis" vert="horz" wrap="square" anchor="ctr" anchorCtr="1"/>
              <a:lstStyle/>
              <a:p>
                <a:pPr>
                  <a:defRPr sz="2000" b="0" i="0" u="none" strike="noStrike" kern="1200" baseline="0">
                    <a:solidFill>
                      <a:schemeClr val="tx1"/>
                    </a:solidFill>
                    <a:latin typeface="Avenir Next" panose="020B0503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Sheet1!$B$40:$D$40</c:f>
              <c:strCache>
                <c:ptCount val="3"/>
                <c:pt idx="0">
                  <c:v>CPU</c:v>
                </c:pt>
                <c:pt idx="1">
                  <c:v>GPU</c:v>
                </c:pt>
                <c:pt idx="2">
                  <c:v>Ambit</c:v>
                </c:pt>
              </c:strCache>
            </c:strRef>
          </c:cat>
          <c:val>
            <c:numRef>
              <c:f>Sheet1!$B$42:$D$42</c:f>
              <c:numCache>
                <c:formatCode>0.0</c:formatCode>
                <c:ptCount val="3"/>
                <c:pt idx="0">
                  <c:v>22</c:v>
                </c:pt>
                <c:pt idx="1">
                  <c:v>1.5</c:v>
                </c:pt>
                <c:pt idx="2">
                  <c:v>7.9</c:v>
                </c:pt>
              </c:numCache>
            </c:numRef>
          </c:val>
          <c:extLst>
            <c:ext xmlns:c16="http://schemas.microsoft.com/office/drawing/2014/chart" uri="{C3380CC4-5D6E-409C-BE32-E72D297353CC}">
              <c16:uniqueId val="{00000001-8E9E-C143-9F21-061FE2B2AC8D}"/>
            </c:ext>
          </c:extLst>
        </c:ser>
        <c:ser>
          <c:idx val="2"/>
          <c:order val="2"/>
          <c:tx>
            <c:strRef>
              <c:f>Sheet1!$A$43</c:f>
              <c:strCache>
                <c:ptCount val="1"/>
                <c:pt idx="0">
                  <c:v>SIMDRAM - 16 Banks</c:v>
                </c:pt>
              </c:strCache>
            </c:strRef>
          </c:tx>
          <c:spPr>
            <a:solidFill>
              <a:schemeClr val="accent5">
                <a:lumMod val="60000"/>
                <a:lumOff val="40000"/>
              </a:schemeClr>
            </a:solidFill>
            <a:ln>
              <a:solidFill>
                <a:schemeClr val="tx1"/>
              </a:solidFill>
            </a:ln>
            <a:effectLst/>
          </c:spPr>
          <c:invertIfNegative val="0"/>
          <c:dLbls>
            <c:spPr>
              <a:noFill/>
              <a:ln>
                <a:noFill/>
              </a:ln>
              <a:effectLst/>
            </c:spPr>
            <c:txPr>
              <a:bodyPr rot="0" spcFirstLastPara="1" vertOverflow="ellipsis" vert="horz" wrap="square" anchor="ctr" anchorCtr="1"/>
              <a:lstStyle/>
              <a:p>
                <a:pPr>
                  <a:defRPr sz="2000" b="0" i="0" u="none" strike="noStrike" kern="1200" baseline="0">
                    <a:solidFill>
                      <a:schemeClr val="tx1"/>
                    </a:solidFill>
                    <a:latin typeface="Avenir Next" panose="020B0503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Sheet1!$B$40:$D$40</c:f>
              <c:strCache>
                <c:ptCount val="3"/>
                <c:pt idx="0">
                  <c:v>CPU</c:v>
                </c:pt>
                <c:pt idx="1">
                  <c:v>GPU</c:v>
                </c:pt>
                <c:pt idx="2">
                  <c:v>Ambit</c:v>
                </c:pt>
              </c:strCache>
            </c:strRef>
          </c:cat>
          <c:val>
            <c:numRef>
              <c:f>Sheet1!$B$43:$D$43</c:f>
              <c:numCache>
                <c:formatCode>0.0</c:formatCode>
                <c:ptCount val="3"/>
                <c:pt idx="0">
                  <c:v>88.01</c:v>
                </c:pt>
                <c:pt idx="1">
                  <c:v>5.82</c:v>
                </c:pt>
                <c:pt idx="2">
                  <c:v>31.61</c:v>
                </c:pt>
              </c:numCache>
            </c:numRef>
          </c:val>
          <c:extLst>
            <c:ext xmlns:c16="http://schemas.microsoft.com/office/drawing/2014/chart" uri="{C3380CC4-5D6E-409C-BE32-E72D297353CC}">
              <c16:uniqueId val="{00000002-8E9E-C143-9F21-061FE2B2AC8D}"/>
            </c:ext>
          </c:extLst>
        </c:ser>
        <c:dLbls>
          <c:dLblPos val="outEnd"/>
          <c:showLegendKey val="0"/>
          <c:showVal val="1"/>
          <c:showCatName val="0"/>
          <c:showSerName val="0"/>
          <c:showPercent val="0"/>
          <c:showBubbleSize val="0"/>
        </c:dLbls>
        <c:gapWidth val="219"/>
        <c:overlap val="-27"/>
        <c:axId val="35359200"/>
        <c:axId val="34686368"/>
      </c:barChart>
      <c:catAx>
        <c:axId val="35359200"/>
        <c:scaling>
          <c:orientation val="minMax"/>
        </c:scaling>
        <c:delete val="0"/>
        <c:axPos val="b"/>
        <c:numFmt formatCode="General" sourceLinked="1"/>
        <c:majorTickMark val="out"/>
        <c:minorTickMark val="none"/>
        <c:tickLblPos val="nextTo"/>
        <c:spPr>
          <a:noFill/>
          <a:ln w="9525" cap="flat" cmpd="sng" algn="ctr">
            <a:solidFill>
              <a:schemeClr val="tx1"/>
            </a:solidFill>
            <a:round/>
          </a:ln>
          <a:effectLst/>
        </c:spPr>
        <c:txPr>
          <a:bodyPr rot="-60000000" spcFirstLastPara="1" vertOverflow="ellipsis" vert="horz" wrap="square" anchor="ctr" anchorCtr="1"/>
          <a:lstStyle/>
          <a:p>
            <a:pPr>
              <a:defRPr sz="2000" b="0" i="0" u="none" strike="noStrike" kern="1200" baseline="0">
                <a:solidFill>
                  <a:schemeClr val="tx1"/>
                </a:solidFill>
                <a:latin typeface="Avenir Next" panose="020B0503020202020204" pitchFamily="34" charset="0"/>
                <a:ea typeface="+mn-ea"/>
                <a:cs typeface="+mn-cs"/>
              </a:defRPr>
            </a:pPr>
            <a:endParaRPr lang="en-US"/>
          </a:p>
        </c:txPr>
        <c:crossAx val="34686368"/>
        <c:crosses val="autoZero"/>
        <c:auto val="1"/>
        <c:lblAlgn val="ctr"/>
        <c:lblOffset val="100"/>
        <c:noMultiLvlLbl val="0"/>
      </c:catAx>
      <c:valAx>
        <c:axId val="34686368"/>
        <c:scaling>
          <c:logBase val="10"/>
          <c:orientation val="minMax"/>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2000" b="0" i="0" u="none" strike="noStrike" kern="1200" baseline="0">
                    <a:solidFill>
                      <a:schemeClr val="tx1"/>
                    </a:solidFill>
                    <a:latin typeface="Avenir Next" panose="020B0503020202020204" pitchFamily="34" charset="0"/>
                    <a:ea typeface="+mn-ea"/>
                    <a:cs typeface="+mn-cs"/>
                  </a:defRPr>
                </a:pPr>
                <a:r>
                  <a:rPr lang="en-US" sz="2000"/>
                  <a:t>Average Normalized Throughput (GOPS/s) --  log scale</a:t>
                </a:r>
              </a:p>
            </c:rich>
          </c:tx>
          <c:layout>
            <c:manualLayout>
              <c:xMode val="edge"/>
              <c:yMode val="edge"/>
              <c:x val="0"/>
              <c:y val="0.18903749856702032"/>
            </c:manualLayout>
          </c:layout>
          <c:overlay val="0"/>
          <c:spPr>
            <a:noFill/>
            <a:ln>
              <a:noFill/>
            </a:ln>
            <a:effectLst/>
          </c:spPr>
          <c:txPr>
            <a:bodyPr rot="-5400000" spcFirstLastPara="1" vertOverflow="ellipsis" vert="horz" wrap="square" anchor="ctr" anchorCtr="1"/>
            <a:lstStyle/>
            <a:p>
              <a:pPr>
                <a:defRPr sz="2000" b="0" i="0" u="none" strike="noStrike" kern="1200" baseline="0">
                  <a:solidFill>
                    <a:schemeClr val="tx1"/>
                  </a:solidFill>
                  <a:latin typeface="Avenir Next" panose="020B0503020202020204" pitchFamily="34" charset="0"/>
                  <a:ea typeface="+mn-ea"/>
                  <a:cs typeface="+mn-cs"/>
                </a:defRPr>
              </a:pPr>
              <a:endParaRPr lang="en-US"/>
            </a:p>
          </c:txPr>
        </c:title>
        <c:numFmt formatCode="0.0" sourceLinked="1"/>
        <c:majorTickMark val="out"/>
        <c:minorTickMark val="none"/>
        <c:tickLblPos val="nextTo"/>
        <c:spPr>
          <a:noFill/>
          <a:ln>
            <a:solidFill>
              <a:schemeClr val="tx1"/>
            </a:solidFill>
          </a:ln>
          <a:effectLst/>
        </c:spPr>
        <c:txPr>
          <a:bodyPr rot="-60000000" spcFirstLastPara="1" vertOverflow="ellipsis" vert="horz" wrap="square" anchor="ctr" anchorCtr="1"/>
          <a:lstStyle/>
          <a:p>
            <a:pPr>
              <a:defRPr sz="2000" b="0" i="0" u="none" strike="noStrike" kern="1200" baseline="0">
                <a:solidFill>
                  <a:schemeClr val="tx1"/>
                </a:solidFill>
                <a:latin typeface="Avenir Next" panose="020B0503020202020204" pitchFamily="34" charset="0"/>
                <a:ea typeface="+mn-ea"/>
                <a:cs typeface="+mn-cs"/>
              </a:defRPr>
            </a:pPr>
            <a:endParaRPr lang="en-US"/>
          </a:p>
        </c:txPr>
        <c:crossAx val="35359200"/>
        <c:crosses val="autoZero"/>
        <c:crossBetween val="between"/>
      </c:valAx>
      <c:spPr>
        <a:noFill/>
        <a:ln>
          <a:noFill/>
        </a:ln>
        <a:effectLst/>
      </c:spPr>
    </c:plotArea>
    <c:legend>
      <c:legendPos val="t"/>
      <c:legendEntry>
        <c:idx val="0"/>
        <c:txPr>
          <a:bodyPr rot="0" spcFirstLastPara="1" vertOverflow="ellipsis" vert="horz" wrap="square" anchor="ctr" anchorCtr="1"/>
          <a:lstStyle/>
          <a:p>
            <a:pPr>
              <a:defRPr sz="2000" b="0" i="0" u="none" strike="noStrike" kern="1200" baseline="0">
                <a:solidFill>
                  <a:schemeClr val="tx1"/>
                </a:solidFill>
                <a:latin typeface="Avenir Next" panose="020B0503020202020204" pitchFamily="34" charset="0"/>
                <a:ea typeface="+mn-ea"/>
                <a:cs typeface="+mn-cs"/>
              </a:defRPr>
            </a:pPr>
            <a:endParaRPr lang="en-US"/>
          </a:p>
        </c:txPr>
      </c:legendEntry>
      <c:legendEntry>
        <c:idx val="1"/>
        <c:txPr>
          <a:bodyPr rot="0" spcFirstLastPara="1" vertOverflow="ellipsis" vert="horz" wrap="square" anchor="ctr" anchorCtr="1"/>
          <a:lstStyle/>
          <a:p>
            <a:pPr>
              <a:defRPr sz="2000" b="0" i="0" u="none" strike="noStrike" kern="1200" baseline="0">
                <a:solidFill>
                  <a:schemeClr val="tx1"/>
                </a:solidFill>
                <a:latin typeface="Avenir Next" panose="020B0503020202020204" pitchFamily="34" charset="0"/>
                <a:ea typeface="+mn-ea"/>
                <a:cs typeface="+mn-cs"/>
              </a:defRPr>
            </a:pPr>
            <a:endParaRPr lang="en-US"/>
          </a:p>
        </c:txPr>
      </c:legendEntry>
      <c:legendEntry>
        <c:idx val="2"/>
        <c:txPr>
          <a:bodyPr rot="0" spcFirstLastPara="1" vertOverflow="ellipsis" vert="horz" wrap="square" anchor="ctr" anchorCtr="1"/>
          <a:lstStyle/>
          <a:p>
            <a:pPr>
              <a:defRPr sz="2000" b="0" i="0" u="none" strike="noStrike" kern="1200" baseline="0">
                <a:solidFill>
                  <a:schemeClr val="tx1"/>
                </a:solidFill>
                <a:latin typeface="Avenir Next" panose="020B0503020202020204" pitchFamily="34" charset="0"/>
                <a:ea typeface="+mn-ea"/>
                <a:cs typeface="+mn-cs"/>
              </a:defRPr>
            </a:pPr>
            <a:endParaRPr lang="en-US"/>
          </a:p>
        </c:txPr>
      </c:legendEntry>
      <c:layout>
        <c:manualLayout>
          <c:xMode val="edge"/>
          <c:yMode val="edge"/>
          <c:x val="8.6720367268307303E-3"/>
          <c:y val="6.9043029573155237E-2"/>
          <c:w val="0.99120654892392324"/>
          <c:h val="8.7671174594245158E-2"/>
        </c:manualLayout>
      </c:layout>
      <c:overlay val="0"/>
      <c:spPr>
        <a:noFill/>
        <a:ln>
          <a:noFill/>
        </a:ln>
        <a:effectLst/>
      </c:spPr>
      <c:txPr>
        <a:bodyPr rot="0" spcFirstLastPara="1" vertOverflow="ellipsis" vert="horz" wrap="square" anchor="ctr" anchorCtr="1"/>
        <a:lstStyle/>
        <a:p>
          <a:pPr>
            <a:defRPr sz="2000" b="0" i="0" u="none" strike="noStrike" kern="1200" baseline="0">
              <a:solidFill>
                <a:schemeClr val="tx1"/>
              </a:solidFill>
              <a:latin typeface="Avenir Next" panose="020B0503020202020204" pitchFamily="34" charset="0"/>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w="9525" cap="flat" cmpd="sng" algn="ctr">
      <a:noFill/>
      <a:round/>
    </a:ln>
    <a:effectLst/>
  </c:spPr>
  <c:txPr>
    <a:bodyPr/>
    <a:lstStyle/>
    <a:p>
      <a:pPr>
        <a:defRPr sz="2000">
          <a:solidFill>
            <a:schemeClr val="tx1"/>
          </a:solidFill>
          <a:latin typeface="Avenir Next" panose="020B0503020202020204" pitchFamily="34" charset="0"/>
        </a:defRPr>
      </a:pPr>
      <a:endParaRPr lang="en-US"/>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6764733011164357"/>
          <c:y val="0.17402815816501199"/>
          <c:w val="0.81404627230136373"/>
          <c:h val="0.70217969017459769"/>
        </c:manualLayout>
      </c:layout>
      <c:barChart>
        <c:barDir val="col"/>
        <c:grouping val="clustered"/>
        <c:varyColors val="0"/>
        <c:ser>
          <c:idx val="0"/>
          <c:order val="0"/>
          <c:tx>
            <c:strRef>
              <c:f>Sheet1!$A$41</c:f>
              <c:strCache>
                <c:ptCount val="1"/>
                <c:pt idx="0">
                  <c:v>SIMDRAM - 1 Bank</c:v>
                </c:pt>
              </c:strCache>
            </c:strRef>
          </c:tx>
          <c:spPr>
            <a:solidFill>
              <a:schemeClr val="accent6">
                <a:lumMod val="60000"/>
                <a:lumOff val="40000"/>
              </a:schemeClr>
            </a:solidFill>
            <a:ln>
              <a:solidFill>
                <a:schemeClr val="tx1"/>
              </a:solidFill>
            </a:ln>
            <a:effectLst/>
          </c:spPr>
          <c:invertIfNegative val="0"/>
          <c:dLbls>
            <c:delete val="1"/>
          </c:dLbls>
          <c:cat>
            <c:strRef>
              <c:f>Sheet1!$B$40:$D$40</c:f>
              <c:strCache>
                <c:ptCount val="3"/>
                <c:pt idx="0">
                  <c:v>CPU</c:v>
                </c:pt>
                <c:pt idx="1">
                  <c:v>GPU</c:v>
                </c:pt>
                <c:pt idx="2">
                  <c:v>Ambit</c:v>
                </c:pt>
              </c:strCache>
            </c:strRef>
          </c:cat>
          <c:val>
            <c:numRef>
              <c:f>Sheet1!$B$55:$D$55</c:f>
              <c:numCache>
                <c:formatCode>General</c:formatCode>
                <c:ptCount val="3"/>
                <c:pt idx="0">
                  <c:v>257</c:v>
                </c:pt>
                <c:pt idx="1">
                  <c:v>31</c:v>
                </c:pt>
                <c:pt idx="2">
                  <c:v>2.6</c:v>
                </c:pt>
              </c:numCache>
            </c:numRef>
          </c:val>
          <c:extLst>
            <c:ext xmlns:c16="http://schemas.microsoft.com/office/drawing/2014/chart" uri="{C3380CC4-5D6E-409C-BE32-E72D297353CC}">
              <c16:uniqueId val="{00000000-4D49-8941-B6EA-424EE53BF810}"/>
            </c:ext>
          </c:extLst>
        </c:ser>
        <c:ser>
          <c:idx val="1"/>
          <c:order val="1"/>
          <c:tx>
            <c:strRef>
              <c:f>Sheet1!$A$42</c:f>
              <c:strCache>
                <c:ptCount val="1"/>
                <c:pt idx="0">
                  <c:v>SIMDRAM - 4 Banks</c:v>
                </c:pt>
              </c:strCache>
            </c:strRef>
          </c:tx>
          <c:spPr>
            <a:solidFill>
              <a:schemeClr val="accent4">
                <a:lumMod val="60000"/>
                <a:lumOff val="40000"/>
              </a:schemeClr>
            </a:solidFill>
            <a:ln>
              <a:solidFill>
                <a:schemeClr val="tx1"/>
              </a:solidFill>
            </a:ln>
            <a:effectLst/>
          </c:spPr>
          <c:invertIfNegative val="0"/>
          <c:dLbls>
            <c:spPr>
              <a:noFill/>
              <a:ln>
                <a:noFill/>
              </a:ln>
              <a:effectLst/>
            </c:spPr>
            <c:txPr>
              <a:bodyPr rot="0" spcFirstLastPara="1" vertOverflow="ellipsis" vert="horz" wrap="square" anchor="ctr" anchorCtr="1"/>
              <a:lstStyle/>
              <a:p>
                <a:pPr>
                  <a:defRPr sz="2000" b="0" i="0" u="none" strike="noStrike" kern="1200" baseline="0">
                    <a:solidFill>
                      <a:schemeClr val="tx1"/>
                    </a:solidFill>
                    <a:latin typeface="Avenir Next" panose="020B0503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Sheet1!$B$40:$D$40</c:f>
              <c:strCache>
                <c:ptCount val="3"/>
                <c:pt idx="0">
                  <c:v>CPU</c:v>
                </c:pt>
                <c:pt idx="1">
                  <c:v>GPU</c:v>
                </c:pt>
                <c:pt idx="2">
                  <c:v>Ambit</c:v>
                </c:pt>
              </c:strCache>
            </c:strRef>
          </c:cat>
          <c:val>
            <c:numRef>
              <c:f>Sheet1!$B$56:$D$56</c:f>
              <c:numCache>
                <c:formatCode>General</c:formatCode>
                <c:ptCount val="3"/>
                <c:pt idx="0">
                  <c:v>257</c:v>
                </c:pt>
                <c:pt idx="1">
                  <c:v>31</c:v>
                </c:pt>
                <c:pt idx="2">
                  <c:v>2.6</c:v>
                </c:pt>
              </c:numCache>
            </c:numRef>
          </c:val>
          <c:extLst>
            <c:ext xmlns:c16="http://schemas.microsoft.com/office/drawing/2014/chart" uri="{C3380CC4-5D6E-409C-BE32-E72D297353CC}">
              <c16:uniqueId val="{00000001-4D49-8941-B6EA-424EE53BF810}"/>
            </c:ext>
          </c:extLst>
        </c:ser>
        <c:ser>
          <c:idx val="2"/>
          <c:order val="2"/>
          <c:tx>
            <c:strRef>
              <c:f>Sheet1!$A$43</c:f>
              <c:strCache>
                <c:ptCount val="1"/>
                <c:pt idx="0">
                  <c:v>SIMDRAM - 16 Banks</c:v>
                </c:pt>
              </c:strCache>
            </c:strRef>
          </c:tx>
          <c:spPr>
            <a:solidFill>
              <a:schemeClr val="accent5">
                <a:lumMod val="60000"/>
                <a:lumOff val="40000"/>
              </a:schemeClr>
            </a:solidFill>
            <a:ln>
              <a:solidFill>
                <a:schemeClr val="tx1"/>
              </a:solidFill>
            </a:ln>
            <a:effectLst/>
          </c:spPr>
          <c:invertIfNegative val="0"/>
          <c:dLbls>
            <c:delete val="1"/>
          </c:dLbls>
          <c:cat>
            <c:strRef>
              <c:f>Sheet1!$B$40:$D$40</c:f>
              <c:strCache>
                <c:ptCount val="3"/>
                <c:pt idx="0">
                  <c:v>CPU</c:v>
                </c:pt>
                <c:pt idx="1">
                  <c:v>GPU</c:v>
                </c:pt>
                <c:pt idx="2">
                  <c:v>Ambit</c:v>
                </c:pt>
              </c:strCache>
            </c:strRef>
          </c:cat>
          <c:val>
            <c:numRef>
              <c:f>Sheet1!$B$57:$D$57</c:f>
              <c:numCache>
                <c:formatCode>General</c:formatCode>
                <c:ptCount val="3"/>
                <c:pt idx="0">
                  <c:v>257</c:v>
                </c:pt>
                <c:pt idx="1">
                  <c:v>31</c:v>
                </c:pt>
                <c:pt idx="2">
                  <c:v>2.6</c:v>
                </c:pt>
              </c:numCache>
            </c:numRef>
          </c:val>
          <c:extLst>
            <c:ext xmlns:c16="http://schemas.microsoft.com/office/drawing/2014/chart" uri="{C3380CC4-5D6E-409C-BE32-E72D297353CC}">
              <c16:uniqueId val="{00000002-4D49-8941-B6EA-424EE53BF810}"/>
            </c:ext>
          </c:extLst>
        </c:ser>
        <c:dLbls>
          <c:dLblPos val="outEnd"/>
          <c:showLegendKey val="0"/>
          <c:showVal val="1"/>
          <c:showCatName val="0"/>
          <c:showSerName val="0"/>
          <c:showPercent val="0"/>
          <c:showBubbleSize val="0"/>
        </c:dLbls>
        <c:gapWidth val="219"/>
        <c:overlap val="-27"/>
        <c:axId val="35359200"/>
        <c:axId val="34686368"/>
      </c:barChart>
      <c:catAx>
        <c:axId val="35359200"/>
        <c:scaling>
          <c:orientation val="minMax"/>
        </c:scaling>
        <c:delete val="0"/>
        <c:axPos val="b"/>
        <c:numFmt formatCode="General" sourceLinked="1"/>
        <c:majorTickMark val="out"/>
        <c:minorTickMark val="none"/>
        <c:tickLblPos val="nextTo"/>
        <c:spPr>
          <a:noFill/>
          <a:ln w="9525" cap="flat" cmpd="sng" algn="ctr">
            <a:solidFill>
              <a:schemeClr val="tx1"/>
            </a:solidFill>
            <a:round/>
          </a:ln>
          <a:effectLst/>
        </c:spPr>
        <c:txPr>
          <a:bodyPr rot="-60000000" spcFirstLastPara="1" vertOverflow="ellipsis" vert="horz" wrap="square" anchor="ctr" anchorCtr="1"/>
          <a:lstStyle/>
          <a:p>
            <a:pPr>
              <a:defRPr sz="2000" b="0" i="0" u="none" strike="noStrike" kern="1200" baseline="0">
                <a:solidFill>
                  <a:schemeClr val="tx1"/>
                </a:solidFill>
                <a:latin typeface="Avenir Next" panose="020B0503020202020204" pitchFamily="34" charset="0"/>
                <a:ea typeface="+mn-ea"/>
                <a:cs typeface="+mn-cs"/>
              </a:defRPr>
            </a:pPr>
            <a:endParaRPr lang="en-US"/>
          </a:p>
        </c:txPr>
        <c:crossAx val="34686368"/>
        <c:crosses val="autoZero"/>
        <c:auto val="1"/>
        <c:lblAlgn val="ctr"/>
        <c:lblOffset val="100"/>
        <c:noMultiLvlLbl val="0"/>
      </c:catAx>
      <c:valAx>
        <c:axId val="34686368"/>
        <c:scaling>
          <c:logBase val="10"/>
          <c:orientation val="minMax"/>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2000" b="0" i="0" u="none" strike="noStrike" kern="1200" baseline="0">
                    <a:solidFill>
                      <a:schemeClr val="tx1"/>
                    </a:solidFill>
                    <a:latin typeface="Avenir Next" panose="020B0503020202020204" pitchFamily="34" charset="0"/>
                    <a:ea typeface="+mn-ea"/>
                    <a:cs typeface="+mn-cs"/>
                  </a:defRPr>
                </a:pPr>
                <a:r>
                  <a:rPr lang="en-US"/>
                  <a:t>Average Energy Efficiency (GOPS/s/Watt) --  log scale</a:t>
                </a:r>
              </a:p>
            </c:rich>
          </c:tx>
          <c:overlay val="0"/>
          <c:spPr>
            <a:noFill/>
            <a:ln>
              <a:noFill/>
            </a:ln>
            <a:effectLst/>
          </c:spPr>
          <c:txPr>
            <a:bodyPr rot="-5400000" spcFirstLastPara="1" vertOverflow="ellipsis" vert="horz" wrap="square" anchor="ctr" anchorCtr="1"/>
            <a:lstStyle/>
            <a:p>
              <a:pPr>
                <a:defRPr sz="2000" b="0" i="0" u="none" strike="noStrike" kern="1200" baseline="0">
                  <a:solidFill>
                    <a:schemeClr val="tx1"/>
                  </a:solidFill>
                  <a:latin typeface="Avenir Next" panose="020B0503020202020204" pitchFamily="34" charset="0"/>
                  <a:ea typeface="+mn-ea"/>
                  <a:cs typeface="+mn-cs"/>
                </a:defRPr>
              </a:pPr>
              <a:endParaRPr lang="en-US"/>
            </a:p>
          </c:txPr>
        </c:title>
        <c:numFmt formatCode="General" sourceLinked="1"/>
        <c:majorTickMark val="out"/>
        <c:minorTickMark val="none"/>
        <c:tickLblPos val="nextTo"/>
        <c:spPr>
          <a:noFill/>
          <a:ln>
            <a:solidFill>
              <a:schemeClr val="tx1"/>
            </a:solidFill>
          </a:ln>
          <a:effectLst/>
        </c:spPr>
        <c:txPr>
          <a:bodyPr rot="-60000000" spcFirstLastPara="1" vertOverflow="ellipsis" vert="horz" wrap="square" anchor="ctr" anchorCtr="1"/>
          <a:lstStyle/>
          <a:p>
            <a:pPr>
              <a:defRPr sz="2000" b="0" i="0" u="none" strike="noStrike" kern="1200" baseline="0">
                <a:solidFill>
                  <a:schemeClr val="tx1"/>
                </a:solidFill>
                <a:latin typeface="Avenir Next" panose="020B0503020202020204" pitchFamily="34" charset="0"/>
                <a:ea typeface="+mn-ea"/>
                <a:cs typeface="+mn-cs"/>
              </a:defRPr>
            </a:pPr>
            <a:endParaRPr lang="en-US"/>
          </a:p>
        </c:txPr>
        <c:crossAx val="35359200"/>
        <c:crosses val="autoZero"/>
        <c:crossBetween val="between"/>
      </c:valAx>
      <c:spPr>
        <a:noFill/>
        <a:ln>
          <a:noFill/>
        </a:ln>
        <a:effectLst/>
      </c:spPr>
    </c:plotArea>
    <c:legend>
      <c:legendPos val="t"/>
      <c:legendEntry>
        <c:idx val="0"/>
        <c:txPr>
          <a:bodyPr rot="0" spcFirstLastPara="1" vertOverflow="ellipsis" vert="horz" wrap="square" anchor="ctr" anchorCtr="1"/>
          <a:lstStyle/>
          <a:p>
            <a:pPr>
              <a:defRPr sz="2000" b="0" i="0" u="none" strike="noStrike" kern="1200" baseline="0">
                <a:solidFill>
                  <a:schemeClr val="tx1"/>
                </a:solidFill>
                <a:latin typeface="Avenir Next" panose="020B0503020202020204" pitchFamily="34" charset="0"/>
                <a:ea typeface="+mn-ea"/>
                <a:cs typeface="+mn-cs"/>
              </a:defRPr>
            </a:pPr>
            <a:endParaRPr lang="en-US"/>
          </a:p>
        </c:txPr>
      </c:legendEntry>
      <c:legendEntry>
        <c:idx val="1"/>
        <c:txPr>
          <a:bodyPr rot="0" spcFirstLastPara="1" vertOverflow="ellipsis" vert="horz" wrap="square" anchor="ctr" anchorCtr="1"/>
          <a:lstStyle/>
          <a:p>
            <a:pPr>
              <a:defRPr sz="2000" b="0" i="0" u="none" strike="noStrike" kern="1200" baseline="0">
                <a:solidFill>
                  <a:schemeClr val="tx1"/>
                </a:solidFill>
                <a:latin typeface="Avenir Next" panose="020B0503020202020204" pitchFamily="34" charset="0"/>
                <a:ea typeface="+mn-ea"/>
                <a:cs typeface="+mn-cs"/>
              </a:defRPr>
            </a:pPr>
            <a:endParaRPr lang="en-US"/>
          </a:p>
        </c:txPr>
      </c:legendEntry>
      <c:legendEntry>
        <c:idx val="2"/>
        <c:txPr>
          <a:bodyPr rot="0" spcFirstLastPara="1" vertOverflow="ellipsis" vert="horz" wrap="square" anchor="ctr" anchorCtr="1"/>
          <a:lstStyle/>
          <a:p>
            <a:pPr>
              <a:defRPr sz="2000" b="0" i="0" u="none" strike="noStrike" kern="1200" baseline="0">
                <a:solidFill>
                  <a:schemeClr val="tx1"/>
                </a:solidFill>
                <a:latin typeface="Avenir Next" panose="020B0503020202020204" pitchFamily="34" charset="0"/>
                <a:ea typeface="+mn-ea"/>
                <a:cs typeface="+mn-cs"/>
              </a:defRPr>
            </a:pPr>
            <a:endParaRPr lang="en-US"/>
          </a:p>
        </c:txPr>
      </c:legendEntry>
      <c:layout>
        <c:manualLayout>
          <c:xMode val="edge"/>
          <c:yMode val="edge"/>
          <c:x val="0"/>
          <c:y val="1.8115283094090353E-2"/>
          <c:w val="1"/>
          <c:h val="8.8177685727415384E-2"/>
        </c:manualLayout>
      </c:layout>
      <c:overlay val="0"/>
      <c:spPr>
        <a:noFill/>
        <a:ln>
          <a:noFill/>
        </a:ln>
        <a:effectLst/>
      </c:spPr>
      <c:txPr>
        <a:bodyPr rot="0" spcFirstLastPara="1" vertOverflow="ellipsis" vert="horz" wrap="square" anchor="ctr" anchorCtr="1"/>
        <a:lstStyle/>
        <a:p>
          <a:pPr>
            <a:defRPr sz="2000" b="0" i="0" u="none" strike="noStrike" kern="1200" baseline="0">
              <a:solidFill>
                <a:schemeClr val="tx1"/>
              </a:solidFill>
              <a:latin typeface="Avenir Next" panose="020B0503020202020204" pitchFamily="34" charset="0"/>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w="9525" cap="flat" cmpd="sng" algn="ctr">
      <a:noFill/>
      <a:round/>
    </a:ln>
    <a:effectLst/>
  </c:spPr>
  <c:txPr>
    <a:bodyPr/>
    <a:lstStyle/>
    <a:p>
      <a:pPr>
        <a:defRPr sz="2000">
          <a:solidFill>
            <a:schemeClr val="tx1"/>
          </a:solidFill>
          <a:latin typeface="Avenir Next" panose="020B0503020202020204" pitchFamily="34" charset="0"/>
        </a:defRPr>
      </a:pPr>
      <a:endParaRPr lang="en-US"/>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6058196484008785"/>
          <c:y val="0.20392592193099152"/>
          <c:w val="0.83100290599671411"/>
          <c:h val="0.65325609983683541"/>
        </c:manualLayout>
      </c:layout>
      <c:barChart>
        <c:barDir val="col"/>
        <c:grouping val="clustered"/>
        <c:varyColors val="0"/>
        <c:ser>
          <c:idx val="0"/>
          <c:order val="0"/>
          <c:tx>
            <c:strRef>
              <c:f>Sheet1!$A$41</c:f>
              <c:strCache>
                <c:ptCount val="1"/>
                <c:pt idx="0">
                  <c:v>SIMDRAM - 1 Bank</c:v>
                </c:pt>
              </c:strCache>
            </c:strRef>
          </c:tx>
          <c:spPr>
            <a:solidFill>
              <a:schemeClr val="accent6">
                <a:lumMod val="60000"/>
                <a:lumOff val="40000"/>
              </a:schemeClr>
            </a:solidFill>
            <a:ln>
              <a:solidFill>
                <a:schemeClr val="tx1"/>
              </a:solidFill>
            </a:ln>
            <a:effectLst/>
          </c:spPr>
          <c:invertIfNegative val="0"/>
          <c:dLbls>
            <c:dLbl>
              <c:idx val="1"/>
              <c:layout>
                <c:manualLayout>
                  <c:x val="-1.1481056257176502E-3"/>
                  <c:y val="0.21195652173913043"/>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0-9905-0443-AD08-76740C6E9D78}"/>
                </c:ext>
              </c:extLst>
            </c:dLbl>
            <c:spPr>
              <a:noFill/>
              <a:ln>
                <a:noFill/>
              </a:ln>
              <a:effectLst/>
            </c:spPr>
            <c:txPr>
              <a:bodyPr rot="0" spcFirstLastPara="1" vertOverflow="ellipsis" vert="horz" wrap="square" anchor="ctr" anchorCtr="1"/>
              <a:lstStyle/>
              <a:p>
                <a:pPr>
                  <a:defRPr sz="2000" b="0" i="0" u="none" strike="noStrike" kern="1200" baseline="0">
                    <a:solidFill>
                      <a:schemeClr val="tx1"/>
                    </a:solidFill>
                    <a:latin typeface="Avenir Next" panose="020B0503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Sheet1!$B$40:$D$40</c:f>
              <c:strCache>
                <c:ptCount val="3"/>
                <c:pt idx="0">
                  <c:v>CPU</c:v>
                </c:pt>
                <c:pt idx="1">
                  <c:v>GPU</c:v>
                </c:pt>
                <c:pt idx="2">
                  <c:v>Ambit</c:v>
                </c:pt>
              </c:strCache>
            </c:strRef>
          </c:cat>
          <c:val>
            <c:numRef>
              <c:f>Sheet1!$B$77:$D$77</c:f>
              <c:numCache>
                <c:formatCode>0.0</c:formatCode>
                <c:ptCount val="3"/>
                <c:pt idx="0">
                  <c:v>3</c:v>
                </c:pt>
                <c:pt idx="1">
                  <c:v>0.30612244999999999</c:v>
                </c:pt>
                <c:pt idx="2">
                  <c:v>2.5</c:v>
                </c:pt>
              </c:numCache>
            </c:numRef>
          </c:val>
          <c:extLst>
            <c:ext xmlns:c16="http://schemas.microsoft.com/office/drawing/2014/chart" uri="{C3380CC4-5D6E-409C-BE32-E72D297353CC}">
              <c16:uniqueId val="{00000001-9905-0443-AD08-76740C6E9D78}"/>
            </c:ext>
          </c:extLst>
        </c:ser>
        <c:ser>
          <c:idx val="1"/>
          <c:order val="1"/>
          <c:tx>
            <c:strRef>
              <c:f>Sheet1!$A$42</c:f>
              <c:strCache>
                <c:ptCount val="1"/>
                <c:pt idx="0">
                  <c:v>SIMDRAM - 4 Banks</c:v>
                </c:pt>
              </c:strCache>
            </c:strRef>
          </c:tx>
          <c:spPr>
            <a:solidFill>
              <a:schemeClr val="accent4">
                <a:lumMod val="60000"/>
                <a:lumOff val="40000"/>
              </a:schemeClr>
            </a:solidFill>
            <a:ln>
              <a:solidFill>
                <a:schemeClr val="tx1"/>
              </a:solidFill>
            </a:ln>
            <a:effectLst/>
          </c:spPr>
          <c:invertIfNegative val="0"/>
          <c:dLbls>
            <c:dLbl>
              <c:idx val="1"/>
              <c:layout>
                <c:manualLayout>
                  <c:x val="-1.1481056257176502E-3"/>
                  <c:y val="0.10326086956521739"/>
                </c:manualLayout>
              </c:layout>
              <c:dLblPos val="outEnd"/>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2-9905-0443-AD08-76740C6E9D78}"/>
                </c:ext>
              </c:extLst>
            </c:dLbl>
            <c:spPr>
              <a:noFill/>
              <a:ln>
                <a:noFill/>
              </a:ln>
              <a:effectLst/>
            </c:spPr>
            <c:txPr>
              <a:bodyPr rot="0" spcFirstLastPara="1" vertOverflow="ellipsis" vert="horz" wrap="square" anchor="ctr" anchorCtr="1"/>
              <a:lstStyle/>
              <a:p>
                <a:pPr>
                  <a:defRPr sz="2000" b="0" i="0" u="none" strike="noStrike" kern="1200" baseline="0">
                    <a:solidFill>
                      <a:schemeClr val="tx1"/>
                    </a:solidFill>
                    <a:latin typeface="Avenir Next" panose="020B0503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Sheet1!$B$40:$D$40</c:f>
              <c:strCache>
                <c:ptCount val="3"/>
                <c:pt idx="0">
                  <c:v>CPU</c:v>
                </c:pt>
                <c:pt idx="1">
                  <c:v>GPU</c:v>
                </c:pt>
                <c:pt idx="2">
                  <c:v>Ambit</c:v>
                </c:pt>
              </c:strCache>
            </c:strRef>
          </c:cat>
          <c:val>
            <c:numRef>
              <c:f>Sheet1!$B$78:$D$78</c:f>
              <c:numCache>
                <c:formatCode>0.0</c:formatCode>
                <c:ptCount val="3"/>
                <c:pt idx="0">
                  <c:v>8.6999999999999993</c:v>
                </c:pt>
                <c:pt idx="1">
                  <c:v>0.88775510000000002</c:v>
                </c:pt>
                <c:pt idx="2">
                  <c:v>7.25</c:v>
                </c:pt>
              </c:numCache>
            </c:numRef>
          </c:val>
          <c:extLst>
            <c:ext xmlns:c16="http://schemas.microsoft.com/office/drawing/2014/chart" uri="{C3380CC4-5D6E-409C-BE32-E72D297353CC}">
              <c16:uniqueId val="{00000003-9905-0443-AD08-76740C6E9D78}"/>
            </c:ext>
          </c:extLst>
        </c:ser>
        <c:ser>
          <c:idx val="2"/>
          <c:order val="2"/>
          <c:tx>
            <c:strRef>
              <c:f>Sheet1!$A$43</c:f>
              <c:strCache>
                <c:ptCount val="1"/>
                <c:pt idx="0">
                  <c:v>SIMDRAM - 16 Banks</c:v>
                </c:pt>
              </c:strCache>
            </c:strRef>
          </c:tx>
          <c:spPr>
            <a:solidFill>
              <a:schemeClr val="accent5">
                <a:lumMod val="60000"/>
                <a:lumOff val="40000"/>
              </a:schemeClr>
            </a:solidFill>
            <a:ln>
              <a:solidFill>
                <a:schemeClr val="tx1"/>
              </a:solidFill>
            </a:ln>
            <a:effectLst/>
          </c:spPr>
          <c:invertIfNegative val="0"/>
          <c:dLbls>
            <c:spPr>
              <a:noFill/>
              <a:ln>
                <a:noFill/>
              </a:ln>
              <a:effectLst/>
            </c:spPr>
            <c:txPr>
              <a:bodyPr rot="0" spcFirstLastPara="1" vertOverflow="ellipsis" vert="horz" wrap="square" anchor="ctr" anchorCtr="1"/>
              <a:lstStyle/>
              <a:p>
                <a:pPr>
                  <a:defRPr sz="2000" b="0" i="0" u="none" strike="noStrike" kern="1200" baseline="0">
                    <a:solidFill>
                      <a:schemeClr val="tx1"/>
                    </a:solidFill>
                    <a:latin typeface="Avenir Next" panose="020B0503020202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Sheet1!$B$40:$D$40</c:f>
              <c:strCache>
                <c:ptCount val="3"/>
                <c:pt idx="0">
                  <c:v>CPU</c:v>
                </c:pt>
                <c:pt idx="1">
                  <c:v>GPU</c:v>
                </c:pt>
                <c:pt idx="2">
                  <c:v>Ambit</c:v>
                </c:pt>
              </c:strCache>
            </c:strRef>
          </c:cat>
          <c:val>
            <c:numRef>
              <c:f>Sheet1!$B$79:$D$79</c:f>
              <c:numCache>
                <c:formatCode>0.0</c:formatCode>
                <c:ptCount val="3"/>
                <c:pt idx="0">
                  <c:v>21</c:v>
                </c:pt>
                <c:pt idx="1">
                  <c:v>2.1428571399999998</c:v>
                </c:pt>
                <c:pt idx="2">
                  <c:v>17.5</c:v>
                </c:pt>
              </c:numCache>
            </c:numRef>
          </c:val>
          <c:extLst>
            <c:ext xmlns:c16="http://schemas.microsoft.com/office/drawing/2014/chart" uri="{C3380CC4-5D6E-409C-BE32-E72D297353CC}">
              <c16:uniqueId val="{00000004-9905-0443-AD08-76740C6E9D78}"/>
            </c:ext>
          </c:extLst>
        </c:ser>
        <c:dLbls>
          <c:dLblPos val="outEnd"/>
          <c:showLegendKey val="0"/>
          <c:showVal val="1"/>
          <c:showCatName val="0"/>
          <c:showSerName val="0"/>
          <c:showPercent val="0"/>
          <c:showBubbleSize val="0"/>
        </c:dLbls>
        <c:gapWidth val="219"/>
        <c:overlap val="-27"/>
        <c:axId val="35359200"/>
        <c:axId val="34686368"/>
      </c:barChart>
      <c:catAx>
        <c:axId val="35359200"/>
        <c:scaling>
          <c:orientation val="minMax"/>
        </c:scaling>
        <c:delete val="0"/>
        <c:axPos val="b"/>
        <c:numFmt formatCode="General" sourceLinked="1"/>
        <c:majorTickMark val="out"/>
        <c:minorTickMark val="none"/>
        <c:tickLblPos val="nextTo"/>
        <c:spPr>
          <a:noFill/>
          <a:ln w="9525" cap="flat" cmpd="sng" algn="ctr">
            <a:solidFill>
              <a:schemeClr val="tx1"/>
            </a:solidFill>
            <a:round/>
          </a:ln>
          <a:effectLst/>
        </c:spPr>
        <c:txPr>
          <a:bodyPr rot="-60000000" spcFirstLastPara="1" vertOverflow="ellipsis" vert="horz" wrap="square" anchor="ctr" anchorCtr="1"/>
          <a:lstStyle/>
          <a:p>
            <a:pPr>
              <a:defRPr sz="2000" b="0" i="0" u="none" strike="noStrike" kern="1200" baseline="0">
                <a:solidFill>
                  <a:schemeClr val="tx1"/>
                </a:solidFill>
                <a:latin typeface="Avenir Next" panose="020B0503020202020204" pitchFamily="34" charset="0"/>
                <a:ea typeface="+mn-ea"/>
                <a:cs typeface="+mn-cs"/>
              </a:defRPr>
            </a:pPr>
            <a:endParaRPr lang="en-US"/>
          </a:p>
        </c:txPr>
        <c:crossAx val="34686368"/>
        <c:crosses val="autoZero"/>
        <c:auto val="1"/>
        <c:lblAlgn val="ctr"/>
        <c:lblOffset val="100"/>
        <c:noMultiLvlLbl val="0"/>
      </c:catAx>
      <c:valAx>
        <c:axId val="34686368"/>
        <c:scaling>
          <c:logBase val="10"/>
          <c:orientation val="minMax"/>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2000" b="0" i="0" u="none" strike="noStrike" kern="1200" baseline="0">
                    <a:solidFill>
                      <a:schemeClr val="tx1"/>
                    </a:solidFill>
                    <a:latin typeface="Avenir Next" panose="020B0503020202020204" pitchFamily="34" charset="0"/>
                    <a:ea typeface="+mn-ea"/>
                    <a:cs typeface="+mn-cs"/>
                  </a:defRPr>
                </a:pPr>
                <a:r>
                  <a:rPr lang="en-US" dirty="0"/>
                  <a:t>Average Speedup  </a:t>
                </a:r>
              </a:p>
              <a:p>
                <a:pPr>
                  <a:defRPr/>
                </a:pPr>
                <a:r>
                  <a:rPr lang="en-US" dirty="0"/>
                  <a:t>--  log scale</a:t>
                </a:r>
              </a:p>
            </c:rich>
          </c:tx>
          <c:layout>
            <c:manualLayout>
              <c:xMode val="edge"/>
              <c:yMode val="edge"/>
              <c:x val="2.826109064221882E-3"/>
              <c:y val="0.19045949735735088"/>
            </c:manualLayout>
          </c:layout>
          <c:overlay val="0"/>
          <c:spPr>
            <a:noFill/>
            <a:ln>
              <a:noFill/>
            </a:ln>
            <a:effectLst/>
          </c:spPr>
          <c:txPr>
            <a:bodyPr rot="-5400000" spcFirstLastPara="1" vertOverflow="ellipsis" vert="horz" wrap="square" anchor="ctr" anchorCtr="1"/>
            <a:lstStyle/>
            <a:p>
              <a:pPr>
                <a:defRPr sz="2000" b="0" i="0" u="none" strike="noStrike" kern="1200" baseline="0">
                  <a:solidFill>
                    <a:schemeClr val="tx1"/>
                  </a:solidFill>
                  <a:latin typeface="Avenir Next" panose="020B0503020202020204" pitchFamily="34" charset="0"/>
                  <a:ea typeface="+mn-ea"/>
                  <a:cs typeface="+mn-cs"/>
                </a:defRPr>
              </a:pPr>
              <a:endParaRPr lang="en-US"/>
            </a:p>
          </c:txPr>
        </c:title>
        <c:numFmt formatCode="0.0" sourceLinked="1"/>
        <c:majorTickMark val="out"/>
        <c:minorTickMark val="none"/>
        <c:tickLblPos val="nextTo"/>
        <c:spPr>
          <a:noFill/>
          <a:ln>
            <a:solidFill>
              <a:schemeClr val="tx1"/>
            </a:solidFill>
          </a:ln>
          <a:effectLst/>
        </c:spPr>
        <c:txPr>
          <a:bodyPr rot="-60000000" spcFirstLastPara="1" vertOverflow="ellipsis" vert="horz" wrap="square" anchor="ctr" anchorCtr="1"/>
          <a:lstStyle/>
          <a:p>
            <a:pPr>
              <a:defRPr sz="2000" b="0" i="0" u="none" strike="noStrike" kern="1200" baseline="0">
                <a:solidFill>
                  <a:schemeClr val="tx1"/>
                </a:solidFill>
                <a:latin typeface="Avenir Next" panose="020B0503020202020204" pitchFamily="34" charset="0"/>
                <a:ea typeface="+mn-ea"/>
                <a:cs typeface="+mn-cs"/>
              </a:defRPr>
            </a:pPr>
            <a:endParaRPr lang="en-US"/>
          </a:p>
        </c:txPr>
        <c:crossAx val="35359200"/>
        <c:crosses val="autoZero"/>
        <c:crossBetween val="between"/>
      </c:valAx>
      <c:spPr>
        <a:noFill/>
        <a:ln>
          <a:noFill/>
        </a:ln>
        <a:effectLst/>
      </c:spPr>
    </c:plotArea>
    <c:legend>
      <c:legendPos val="t"/>
      <c:legendEntry>
        <c:idx val="0"/>
        <c:txPr>
          <a:bodyPr rot="0" spcFirstLastPara="1" vertOverflow="ellipsis" vert="horz" wrap="square" anchor="ctr" anchorCtr="1"/>
          <a:lstStyle/>
          <a:p>
            <a:pPr>
              <a:defRPr sz="2000" b="0" i="0" u="none" strike="noStrike" kern="1200" baseline="0">
                <a:solidFill>
                  <a:schemeClr val="tx1"/>
                </a:solidFill>
                <a:latin typeface="Avenir Next" panose="020B0503020202020204" pitchFamily="34" charset="0"/>
                <a:ea typeface="+mn-ea"/>
                <a:cs typeface="+mn-cs"/>
              </a:defRPr>
            </a:pPr>
            <a:endParaRPr lang="en-US"/>
          </a:p>
        </c:txPr>
      </c:legendEntry>
      <c:legendEntry>
        <c:idx val="1"/>
        <c:txPr>
          <a:bodyPr rot="0" spcFirstLastPara="1" vertOverflow="ellipsis" vert="horz" wrap="square" anchor="ctr" anchorCtr="1"/>
          <a:lstStyle/>
          <a:p>
            <a:pPr>
              <a:defRPr sz="2000" b="0" i="0" u="none" strike="noStrike" kern="1200" baseline="0">
                <a:solidFill>
                  <a:schemeClr val="tx1"/>
                </a:solidFill>
                <a:latin typeface="Avenir Next" panose="020B0503020202020204" pitchFamily="34" charset="0"/>
                <a:ea typeface="+mn-ea"/>
                <a:cs typeface="+mn-cs"/>
              </a:defRPr>
            </a:pPr>
            <a:endParaRPr lang="en-US"/>
          </a:p>
        </c:txPr>
      </c:legendEntry>
      <c:legendEntry>
        <c:idx val="2"/>
        <c:txPr>
          <a:bodyPr rot="0" spcFirstLastPara="1" vertOverflow="ellipsis" vert="horz" wrap="square" anchor="ctr" anchorCtr="1"/>
          <a:lstStyle/>
          <a:p>
            <a:pPr>
              <a:defRPr sz="2000" b="0" i="0" u="none" strike="noStrike" kern="1200" baseline="0">
                <a:solidFill>
                  <a:schemeClr val="tx1"/>
                </a:solidFill>
                <a:latin typeface="Avenir Next" panose="020B0503020202020204" pitchFamily="34" charset="0"/>
                <a:ea typeface="+mn-ea"/>
                <a:cs typeface="+mn-cs"/>
              </a:defRPr>
            </a:pPr>
            <a:endParaRPr lang="en-US"/>
          </a:p>
        </c:txPr>
      </c:legendEntry>
      <c:layout>
        <c:manualLayout>
          <c:xMode val="edge"/>
          <c:yMode val="edge"/>
          <c:x val="7.8126338646641001E-3"/>
          <c:y val="7.2422882071247946E-2"/>
          <c:w val="0.98306203798958192"/>
          <c:h val="7.4124695410516139E-2"/>
        </c:manualLayout>
      </c:layout>
      <c:overlay val="0"/>
      <c:spPr>
        <a:noFill/>
        <a:ln>
          <a:noFill/>
        </a:ln>
        <a:effectLst/>
      </c:spPr>
      <c:txPr>
        <a:bodyPr rot="0" spcFirstLastPara="1" vertOverflow="ellipsis" vert="horz" wrap="square" anchor="ctr" anchorCtr="1"/>
        <a:lstStyle/>
        <a:p>
          <a:pPr>
            <a:defRPr sz="2000" b="0" i="0" u="none" strike="noStrike" kern="1200" baseline="0">
              <a:solidFill>
                <a:schemeClr val="tx1"/>
              </a:solidFill>
              <a:latin typeface="Avenir Next" panose="020B0503020202020204" pitchFamily="34" charset="0"/>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w="9525" cap="flat" cmpd="sng" algn="ctr">
      <a:noFill/>
      <a:round/>
    </a:ln>
    <a:effectLst/>
  </c:spPr>
  <c:txPr>
    <a:bodyPr/>
    <a:lstStyle/>
    <a:p>
      <a:pPr>
        <a:defRPr sz="2000">
          <a:solidFill>
            <a:schemeClr val="tx1"/>
          </a:solidFill>
          <a:latin typeface="Avenir Next" panose="020B0503020202020204" pitchFamily="34" charset="0"/>
        </a:defRPr>
      </a:pPr>
      <a:endParaRPr lang="en-US"/>
    </a:p>
  </c:txPr>
  <c:externalData r:id="rId3">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1824155554744007"/>
          <c:y val="0.15488141393076674"/>
          <c:w val="0.76634516500208028"/>
          <c:h val="0.59511340134917934"/>
        </c:manualLayout>
      </c:layout>
      <c:barChart>
        <c:barDir val="col"/>
        <c:grouping val="clustered"/>
        <c:varyColors val="0"/>
        <c:ser>
          <c:idx val="0"/>
          <c:order val="0"/>
          <c:tx>
            <c:strRef>
              <c:f>Sheet1!$F$2</c:f>
              <c:strCache>
                <c:ptCount val="1"/>
                <c:pt idx="0">
                  <c:v>CPU</c:v>
                </c:pt>
              </c:strCache>
            </c:strRef>
          </c:tx>
          <c:spPr>
            <a:solidFill>
              <a:schemeClr val="accent1"/>
            </a:solidFill>
            <a:ln>
              <a:solidFill>
                <a:schemeClr val="tx1"/>
              </a:solidFill>
            </a:ln>
            <a:effectLst/>
          </c:spPr>
          <c:invertIfNegative val="0"/>
          <c:cat>
            <c:strRef>
              <c:f>Sheet1!$E$3:$E$15</c:f>
              <c:strCache>
                <c:ptCount val="13"/>
                <c:pt idx="0">
                  <c:v>2mm</c:v>
                </c:pt>
                <c:pt idx="1">
                  <c:v>3mm</c:v>
                </c:pt>
                <c:pt idx="2">
                  <c:v>cov</c:v>
                </c:pt>
                <c:pt idx="3">
                  <c:v>doitgen</c:v>
                </c:pt>
                <c:pt idx="4">
                  <c:v>fdtd</c:v>
                </c:pt>
                <c:pt idx="5">
                  <c:v>gemm</c:v>
                </c:pt>
                <c:pt idx="6">
                  <c:v>gs</c:v>
                </c:pt>
                <c:pt idx="7">
                  <c:v>hw</c:v>
                </c:pt>
                <c:pt idx="8">
                  <c:v>kmeans</c:v>
                </c:pt>
                <c:pt idx="9">
                  <c:v>bp</c:v>
                </c:pt>
                <c:pt idx="10">
                  <c:v>pca</c:v>
                </c:pt>
                <c:pt idx="11">
                  <c:v>x264</c:v>
                </c:pt>
                <c:pt idx="12">
                  <c:v>GMean</c:v>
                </c:pt>
              </c:strCache>
            </c:strRef>
          </c:cat>
          <c:val>
            <c:numRef>
              <c:f>Sheet1!$F$3:$F$15</c:f>
              <c:numCache>
                <c:formatCode>General</c:formatCode>
                <c:ptCount val="13"/>
                <c:pt idx="0">
                  <c:v>1</c:v>
                </c:pt>
                <c:pt idx="1">
                  <c:v>1</c:v>
                </c:pt>
                <c:pt idx="2">
                  <c:v>1</c:v>
                </c:pt>
                <c:pt idx="3">
                  <c:v>1</c:v>
                </c:pt>
                <c:pt idx="4">
                  <c:v>1</c:v>
                </c:pt>
                <c:pt idx="5">
                  <c:v>1</c:v>
                </c:pt>
                <c:pt idx="6">
                  <c:v>1</c:v>
                </c:pt>
                <c:pt idx="7">
                  <c:v>1</c:v>
                </c:pt>
                <c:pt idx="8">
                  <c:v>1</c:v>
                </c:pt>
                <c:pt idx="9">
                  <c:v>1</c:v>
                </c:pt>
                <c:pt idx="10">
                  <c:v>1</c:v>
                </c:pt>
                <c:pt idx="11">
                  <c:v>1</c:v>
                </c:pt>
                <c:pt idx="12">
                  <c:v>1</c:v>
                </c:pt>
              </c:numCache>
            </c:numRef>
          </c:val>
          <c:extLst>
            <c:ext xmlns:c16="http://schemas.microsoft.com/office/drawing/2014/chart" uri="{C3380CC4-5D6E-409C-BE32-E72D297353CC}">
              <c16:uniqueId val="{00000000-7FA0-1B4A-A3CA-0ACE60322FD7}"/>
            </c:ext>
          </c:extLst>
        </c:ser>
        <c:ser>
          <c:idx val="1"/>
          <c:order val="1"/>
          <c:tx>
            <c:strRef>
              <c:f>Sheet1!$G$2</c:f>
              <c:strCache>
                <c:ptCount val="1"/>
                <c:pt idx="0">
                  <c:v>GPU</c:v>
                </c:pt>
              </c:strCache>
            </c:strRef>
          </c:tx>
          <c:spPr>
            <a:solidFill>
              <a:srgbClr val="F3BC61"/>
            </a:solidFill>
            <a:ln>
              <a:solidFill>
                <a:schemeClr val="tx1"/>
              </a:solidFill>
            </a:ln>
            <a:effectLst/>
          </c:spPr>
          <c:invertIfNegative val="0"/>
          <c:cat>
            <c:strRef>
              <c:f>Sheet1!$E$3:$E$15</c:f>
              <c:strCache>
                <c:ptCount val="13"/>
                <c:pt idx="0">
                  <c:v>2mm</c:v>
                </c:pt>
                <c:pt idx="1">
                  <c:v>3mm</c:v>
                </c:pt>
                <c:pt idx="2">
                  <c:v>cov</c:v>
                </c:pt>
                <c:pt idx="3">
                  <c:v>doitgen</c:v>
                </c:pt>
                <c:pt idx="4">
                  <c:v>fdtd</c:v>
                </c:pt>
                <c:pt idx="5">
                  <c:v>gemm</c:v>
                </c:pt>
                <c:pt idx="6">
                  <c:v>gs</c:v>
                </c:pt>
                <c:pt idx="7">
                  <c:v>hw</c:v>
                </c:pt>
                <c:pt idx="8">
                  <c:v>kmeans</c:v>
                </c:pt>
                <c:pt idx="9">
                  <c:v>bp</c:v>
                </c:pt>
                <c:pt idx="10">
                  <c:v>pca</c:v>
                </c:pt>
                <c:pt idx="11">
                  <c:v>x264</c:v>
                </c:pt>
                <c:pt idx="12">
                  <c:v>GMean</c:v>
                </c:pt>
              </c:strCache>
            </c:strRef>
          </c:cat>
          <c:val>
            <c:numRef>
              <c:f>Sheet1!$G$3:$G$15</c:f>
              <c:numCache>
                <c:formatCode>General</c:formatCode>
                <c:ptCount val="13"/>
                <c:pt idx="0">
                  <c:v>0.13400000000000001</c:v>
                </c:pt>
                <c:pt idx="1">
                  <c:v>0.13800000000000001</c:v>
                </c:pt>
                <c:pt idx="2">
                  <c:v>3.5999999999999997E-2</c:v>
                </c:pt>
                <c:pt idx="3">
                  <c:v>6.3E-2</c:v>
                </c:pt>
                <c:pt idx="5">
                  <c:v>0.16300000000000001</c:v>
                </c:pt>
                <c:pt idx="6">
                  <c:v>1.2E-2</c:v>
                </c:pt>
                <c:pt idx="7">
                  <c:v>8.9999999999999993E-3</c:v>
                </c:pt>
                <c:pt idx="8">
                  <c:v>1.4999999999999999E-2</c:v>
                </c:pt>
                <c:pt idx="12">
                  <c:v>4.2709999999999998E-2</c:v>
                </c:pt>
              </c:numCache>
            </c:numRef>
          </c:val>
          <c:extLst>
            <c:ext xmlns:c16="http://schemas.microsoft.com/office/drawing/2014/chart" uri="{C3380CC4-5D6E-409C-BE32-E72D297353CC}">
              <c16:uniqueId val="{00000001-7FA0-1B4A-A3CA-0ACE60322FD7}"/>
            </c:ext>
          </c:extLst>
        </c:ser>
        <c:ser>
          <c:idx val="2"/>
          <c:order val="2"/>
          <c:tx>
            <c:strRef>
              <c:f>Sheet1!$H$2</c:f>
              <c:strCache>
                <c:ptCount val="1"/>
                <c:pt idx="0">
                  <c:v>SIMDRAM</c:v>
                </c:pt>
              </c:strCache>
            </c:strRef>
          </c:tx>
          <c:spPr>
            <a:solidFill>
              <a:srgbClr val="38A87F"/>
            </a:solidFill>
            <a:ln>
              <a:solidFill>
                <a:schemeClr val="tx1"/>
              </a:solidFill>
            </a:ln>
            <a:effectLst/>
          </c:spPr>
          <c:invertIfNegative val="0"/>
          <c:cat>
            <c:strRef>
              <c:f>Sheet1!$E$3:$E$15</c:f>
              <c:strCache>
                <c:ptCount val="13"/>
                <c:pt idx="0">
                  <c:v>2mm</c:v>
                </c:pt>
                <c:pt idx="1">
                  <c:v>3mm</c:v>
                </c:pt>
                <c:pt idx="2">
                  <c:v>cov</c:v>
                </c:pt>
                <c:pt idx="3">
                  <c:v>doitgen</c:v>
                </c:pt>
                <c:pt idx="4">
                  <c:v>fdtd</c:v>
                </c:pt>
                <c:pt idx="5">
                  <c:v>gemm</c:v>
                </c:pt>
                <c:pt idx="6">
                  <c:v>gs</c:v>
                </c:pt>
                <c:pt idx="7">
                  <c:v>hw</c:v>
                </c:pt>
                <c:pt idx="8">
                  <c:v>kmeans</c:v>
                </c:pt>
                <c:pt idx="9">
                  <c:v>bp</c:v>
                </c:pt>
                <c:pt idx="10">
                  <c:v>pca</c:v>
                </c:pt>
                <c:pt idx="11">
                  <c:v>x264</c:v>
                </c:pt>
                <c:pt idx="12">
                  <c:v>GMean</c:v>
                </c:pt>
              </c:strCache>
            </c:strRef>
          </c:cat>
          <c:val>
            <c:numRef>
              <c:f>Sheet1!$H$3:$H$15</c:f>
              <c:numCache>
                <c:formatCode>General</c:formatCode>
                <c:ptCount val="13"/>
                <c:pt idx="0">
                  <c:v>2.3460000000000001</c:v>
                </c:pt>
                <c:pt idx="1">
                  <c:v>2.3279999999999998</c:v>
                </c:pt>
                <c:pt idx="2">
                  <c:v>8.1950000000000003</c:v>
                </c:pt>
                <c:pt idx="3">
                  <c:v>0.34300000000000003</c:v>
                </c:pt>
                <c:pt idx="4">
                  <c:v>2.6259999999999999</c:v>
                </c:pt>
                <c:pt idx="5">
                  <c:v>2.35</c:v>
                </c:pt>
                <c:pt idx="6">
                  <c:v>2.9940000000000002</c:v>
                </c:pt>
                <c:pt idx="7">
                  <c:v>4.1000000000000002E-2</c:v>
                </c:pt>
                <c:pt idx="8">
                  <c:v>5.1890000000000001</c:v>
                </c:pt>
                <c:pt idx="9">
                  <c:v>62.814</c:v>
                </c:pt>
                <c:pt idx="10">
                  <c:v>0.153</c:v>
                </c:pt>
                <c:pt idx="11">
                  <c:v>15.696</c:v>
                </c:pt>
                <c:pt idx="12">
                  <c:v>2.1378599999999999</c:v>
                </c:pt>
              </c:numCache>
            </c:numRef>
          </c:val>
          <c:extLst>
            <c:ext xmlns:c16="http://schemas.microsoft.com/office/drawing/2014/chart" uri="{C3380CC4-5D6E-409C-BE32-E72D297353CC}">
              <c16:uniqueId val="{00000002-7FA0-1B4A-A3CA-0ACE60322FD7}"/>
            </c:ext>
          </c:extLst>
        </c:ser>
        <c:ser>
          <c:idx val="3"/>
          <c:order val="3"/>
          <c:tx>
            <c:strRef>
              <c:f>Sheet1!$I$2</c:f>
              <c:strCache>
                <c:ptCount val="1"/>
                <c:pt idx="0">
                  <c:v>MIMDRAM</c:v>
                </c:pt>
              </c:strCache>
            </c:strRef>
          </c:tx>
          <c:spPr>
            <a:solidFill>
              <a:srgbClr val="5CA2DB"/>
            </a:solidFill>
            <a:ln>
              <a:solidFill>
                <a:schemeClr val="tx1"/>
              </a:solidFill>
            </a:ln>
            <a:effectLst/>
          </c:spPr>
          <c:invertIfNegative val="0"/>
          <c:cat>
            <c:strRef>
              <c:f>Sheet1!$E$3:$E$15</c:f>
              <c:strCache>
                <c:ptCount val="13"/>
                <c:pt idx="0">
                  <c:v>2mm</c:v>
                </c:pt>
                <c:pt idx="1">
                  <c:v>3mm</c:v>
                </c:pt>
                <c:pt idx="2">
                  <c:v>cov</c:v>
                </c:pt>
                <c:pt idx="3">
                  <c:v>doitgen</c:v>
                </c:pt>
                <c:pt idx="4">
                  <c:v>fdtd</c:v>
                </c:pt>
                <c:pt idx="5">
                  <c:v>gemm</c:v>
                </c:pt>
                <c:pt idx="6">
                  <c:v>gs</c:v>
                </c:pt>
                <c:pt idx="7">
                  <c:v>hw</c:v>
                </c:pt>
                <c:pt idx="8">
                  <c:v>kmeans</c:v>
                </c:pt>
                <c:pt idx="9">
                  <c:v>bp</c:v>
                </c:pt>
                <c:pt idx="10">
                  <c:v>pca</c:v>
                </c:pt>
                <c:pt idx="11">
                  <c:v>x264</c:v>
                </c:pt>
                <c:pt idx="12">
                  <c:v>GMean</c:v>
                </c:pt>
              </c:strCache>
            </c:strRef>
          </c:cat>
          <c:val>
            <c:numRef>
              <c:f>Sheet1!$I$3:$I$15</c:f>
              <c:numCache>
                <c:formatCode>General</c:formatCode>
                <c:ptCount val="13"/>
                <c:pt idx="0">
                  <c:v>30.754000000000001</c:v>
                </c:pt>
                <c:pt idx="1">
                  <c:v>36.107999999999997</c:v>
                </c:pt>
                <c:pt idx="2">
                  <c:v>199.08099999999999</c:v>
                </c:pt>
                <c:pt idx="3">
                  <c:v>13.407999999999999</c:v>
                </c:pt>
                <c:pt idx="4">
                  <c:v>2.6890000000000001</c:v>
                </c:pt>
                <c:pt idx="5">
                  <c:v>26.765000000000001</c:v>
                </c:pt>
                <c:pt idx="6">
                  <c:v>35.271999999999998</c:v>
                </c:pt>
                <c:pt idx="7">
                  <c:v>1.429</c:v>
                </c:pt>
                <c:pt idx="8">
                  <c:v>123.361</c:v>
                </c:pt>
                <c:pt idx="9">
                  <c:v>2397.384</c:v>
                </c:pt>
                <c:pt idx="10">
                  <c:v>2.294</c:v>
                </c:pt>
                <c:pt idx="11">
                  <c:v>92.781999999999996</c:v>
                </c:pt>
                <c:pt idx="12">
                  <c:v>30.610330000000001</c:v>
                </c:pt>
              </c:numCache>
            </c:numRef>
          </c:val>
          <c:extLst>
            <c:ext xmlns:c16="http://schemas.microsoft.com/office/drawing/2014/chart" uri="{C3380CC4-5D6E-409C-BE32-E72D297353CC}">
              <c16:uniqueId val="{00000003-7FA0-1B4A-A3CA-0ACE60322FD7}"/>
            </c:ext>
          </c:extLst>
        </c:ser>
        <c:dLbls>
          <c:showLegendKey val="0"/>
          <c:showVal val="0"/>
          <c:showCatName val="0"/>
          <c:showSerName val="0"/>
          <c:showPercent val="0"/>
          <c:showBubbleSize val="0"/>
        </c:dLbls>
        <c:gapWidth val="0"/>
        <c:overlap val="-38"/>
        <c:axId val="100144992"/>
        <c:axId val="100196544"/>
      </c:barChart>
      <c:catAx>
        <c:axId val="100144992"/>
        <c:scaling>
          <c:orientation val="minMax"/>
        </c:scaling>
        <c:delete val="0"/>
        <c:axPos val="b"/>
        <c:numFmt formatCode="General" sourceLinked="1"/>
        <c:majorTickMark val="out"/>
        <c:minorTickMark val="none"/>
        <c:tickLblPos val="low"/>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600" b="0" i="0" u="none" strike="noStrike" kern="1200" baseline="0">
                <a:solidFill>
                  <a:schemeClr val="tx1"/>
                </a:solidFill>
                <a:latin typeface="Avenir Next" panose="020B0503020202020204" pitchFamily="34" charset="0"/>
                <a:ea typeface="+mn-ea"/>
                <a:cs typeface="+mn-cs"/>
              </a:defRPr>
            </a:pPr>
            <a:endParaRPr lang="en-US"/>
          </a:p>
        </c:txPr>
        <c:crossAx val="100196544"/>
        <c:crosses val="autoZero"/>
        <c:auto val="1"/>
        <c:lblAlgn val="ctr"/>
        <c:lblOffset val="100"/>
        <c:noMultiLvlLbl val="0"/>
      </c:catAx>
      <c:valAx>
        <c:axId val="100196544"/>
        <c:scaling>
          <c:logBase val="10"/>
          <c:orientation val="minMax"/>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2000" b="1" i="0" u="none" strike="noStrike" kern="1200" baseline="0">
                    <a:solidFill>
                      <a:schemeClr val="tx1"/>
                    </a:solidFill>
                    <a:latin typeface="Avenir Next" panose="020B0503020202020204" pitchFamily="34" charset="0"/>
                    <a:ea typeface="+mn-ea"/>
                    <a:cs typeface="+mn-cs"/>
                  </a:defRPr>
                </a:pPr>
                <a:r>
                  <a:rPr lang="en-US" sz="2000" b="1"/>
                  <a:t>CPU-Normalized</a:t>
                </a:r>
                <a:br>
                  <a:rPr lang="en-US" sz="2000" b="1"/>
                </a:br>
                <a:r>
                  <a:rPr lang="en-US" sz="2000" b="1"/>
                  <a:t>Performance/Watt</a:t>
                </a:r>
              </a:p>
            </c:rich>
          </c:tx>
          <c:overlay val="0"/>
          <c:spPr>
            <a:noFill/>
            <a:ln>
              <a:noFill/>
            </a:ln>
            <a:effectLst/>
          </c:spPr>
          <c:txPr>
            <a:bodyPr rot="-5400000" spcFirstLastPara="1" vertOverflow="ellipsis" vert="horz" wrap="square" anchor="ctr" anchorCtr="1"/>
            <a:lstStyle/>
            <a:p>
              <a:pPr>
                <a:defRPr sz="2000" b="1" i="0" u="none" strike="noStrike" kern="1200" baseline="0">
                  <a:solidFill>
                    <a:schemeClr val="tx1"/>
                  </a:solidFill>
                  <a:latin typeface="Avenir Next" panose="020B0503020202020204" pitchFamily="34" charset="0"/>
                  <a:ea typeface="+mn-ea"/>
                  <a:cs typeface="+mn-cs"/>
                </a:defRPr>
              </a:pPr>
              <a:endParaRPr lang="en-US"/>
            </a:p>
          </c:txPr>
        </c:title>
        <c:numFmt formatCode="General" sourceLinked="1"/>
        <c:majorTickMark val="out"/>
        <c:minorTickMark val="none"/>
        <c:tickLblPos val="nextTo"/>
        <c:spPr>
          <a:noFill/>
          <a:ln>
            <a:solidFill>
              <a:schemeClr val="tx1"/>
            </a:solidFill>
          </a:ln>
          <a:effectLst/>
        </c:spPr>
        <c:txPr>
          <a:bodyPr rot="-60000000" spcFirstLastPara="1" vertOverflow="ellipsis" vert="horz" wrap="square" anchor="ctr" anchorCtr="1"/>
          <a:lstStyle/>
          <a:p>
            <a:pPr>
              <a:defRPr sz="1800" b="0" i="0" u="none" strike="noStrike" kern="1200" baseline="0">
                <a:solidFill>
                  <a:schemeClr val="tx1"/>
                </a:solidFill>
                <a:latin typeface="Avenir Next" panose="020B0503020202020204" pitchFamily="34" charset="0"/>
                <a:ea typeface="+mn-ea"/>
                <a:cs typeface="+mn-cs"/>
              </a:defRPr>
            </a:pPr>
            <a:endParaRPr lang="en-US"/>
          </a:p>
        </c:txPr>
        <c:crossAx val="100144992"/>
        <c:crosses val="autoZero"/>
        <c:crossBetween val="between"/>
      </c:valAx>
      <c:spPr>
        <a:noFill/>
        <a:ln>
          <a:solidFill>
            <a:schemeClr val="tx1"/>
          </a:solidFill>
        </a:ln>
        <a:effectLst/>
      </c:spPr>
    </c:plotArea>
    <c:legend>
      <c:legendPos val="t"/>
      <c:legendEntry>
        <c:idx val="0"/>
        <c:delete val="1"/>
      </c:legendEntry>
      <c:layout>
        <c:manualLayout>
          <c:xMode val="edge"/>
          <c:yMode val="edge"/>
          <c:x val="0.15515423391829503"/>
          <c:y val="2.7777777777777776E-2"/>
          <c:w val="0.81593274630715329"/>
          <c:h val="8.4106517935258099E-2"/>
        </c:manualLayout>
      </c:layout>
      <c:overlay val="0"/>
      <c:spPr>
        <a:noFill/>
        <a:ln>
          <a:noFill/>
        </a:ln>
        <a:effectLst/>
      </c:spPr>
      <c:txPr>
        <a:bodyPr rot="0" spcFirstLastPara="1" vertOverflow="ellipsis" vert="horz" wrap="square" anchor="ctr" anchorCtr="1"/>
        <a:lstStyle/>
        <a:p>
          <a:pPr>
            <a:defRPr sz="2000" b="0" i="0" u="none" strike="noStrike" kern="1200" baseline="0">
              <a:solidFill>
                <a:schemeClr val="tx1"/>
              </a:solidFill>
              <a:latin typeface="Avenir Next" panose="020B0503020202020204" pitchFamily="34" charset="0"/>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solidFill>
            <a:schemeClr val="tx1"/>
          </a:solidFill>
          <a:latin typeface="Avenir Next" panose="020B0503020202020204" pitchFamily="34" charset="0"/>
        </a:defRPr>
      </a:pPr>
      <a:endParaRPr lang="en-US"/>
    </a:p>
  </c:txPr>
  <c:externalData r:id="rId3">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9835381084610801"/>
          <c:y val="0.16350283110678582"/>
          <c:w val="0.78966361088921855"/>
          <c:h val="0.69315933822878883"/>
        </c:manualLayout>
      </c:layout>
      <c:barChart>
        <c:barDir val="col"/>
        <c:grouping val="clustered"/>
        <c:varyColors val="0"/>
        <c:ser>
          <c:idx val="0"/>
          <c:order val="0"/>
          <c:tx>
            <c:strRef>
              <c:f>Speedups!$B$1</c:f>
              <c:strCache>
                <c:ptCount val="1"/>
                <c:pt idx="0">
                  <c:v>pLUTo-GSA</c:v>
                </c:pt>
              </c:strCache>
            </c:strRef>
          </c:tx>
          <c:spPr>
            <a:solidFill>
              <a:srgbClr val="F9DB6F"/>
            </a:solidFill>
            <a:ln>
              <a:solidFill>
                <a:schemeClr val="tx1"/>
              </a:solid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2000" b="0" i="0" u="none" strike="noStrike" kern="1200" baseline="0">
                    <a:solidFill>
                      <a:srgbClr val="C00000"/>
                    </a:solidFill>
                    <a:latin typeface="Corbel" panose="020B0503020204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Speedups!$A$2:$A$4</c:f>
              <c:strCache>
                <c:ptCount val="3"/>
                <c:pt idx="0">
                  <c:v>CPU</c:v>
                </c:pt>
                <c:pt idx="1">
                  <c:v>GPU</c:v>
                </c:pt>
                <c:pt idx="2">
                  <c:v>PnM</c:v>
                </c:pt>
              </c:strCache>
            </c:strRef>
          </c:cat>
          <c:val>
            <c:numRef>
              <c:f>'Speedups Area'!$B$2:$B$3</c:f>
              <c:numCache>
                <c:formatCode>General</c:formatCode>
                <c:ptCount val="2"/>
                <c:pt idx="0">
                  <c:v>426</c:v>
                </c:pt>
                <c:pt idx="1">
                  <c:v>441</c:v>
                </c:pt>
              </c:numCache>
            </c:numRef>
          </c:val>
          <c:extLst>
            <c:ext xmlns:c16="http://schemas.microsoft.com/office/drawing/2014/chart" uri="{C3380CC4-5D6E-409C-BE32-E72D297353CC}">
              <c16:uniqueId val="{00000000-75D3-B144-B837-789803961459}"/>
            </c:ext>
          </c:extLst>
        </c:ser>
        <c:ser>
          <c:idx val="1"/>
          <c:order val="1"/>
          <c:tx>
            <c:strRef>
              <c:f>Speedups!$C$1</c:f>
              <c:strCache>
                <c:ptCount val="1"/>
                <c:pt idx="0">
                  <c:v>pLUTo-BSA</c:v>
                </c:pt>
              </c:strCache>
            </c:strRef>
          </c:tx>
          <c:spPr>
            <a:solidFill>
              <a:srgbClr val="A6C680"/>
            </a:solidFill>
            <a:ln>
              <a:solidFill>
                <a:schemeClr val="tx1"/>
              </a:solid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2000" b="0" i="0" u="none" strike="noStrike" kern="1200" baseline="0">
                    <a:solidFill>
                      <a:srgbClr val="C00000"/>
                    </a:solidFill>
                    <a:latin typeface="Corbel" panose="020B0503020204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Speedups!$A$2:$A$4</c:f>
              <c:strCache>
                <c:ptCount val="3"/>
                <c:pt idx="0">
                  <c:v>CPU</c:v>
                </c:pt>
                <c:pt idx="1">
                  <c:v>GPU</c:v>
                </c:pt>
                <c:pt idx="2">
                  <c:v>PnM</c:v>
                </c:pt>
              </c:strCache>
            </c:strRef>
          </c:cat>
          <c:val>
            <c:numRef>
              <c:f>'Speedups Area'!$C$2:$C$3</c:f>
              <c:numCache>
                <c:formatCode>General</c:formatCode>
                <c:ptCount val="2"/>
                <c:pt idx="0">
                  <c:v>801</c:v>
                </c:pt>
                <c:pt idx="1">
                  <c:v>830</c:v>
                </c:pt>
              </c:numCache>
            </c:numRef>
          </c:val>
          <c:extLst>
            <c:ext xmlns:c16="http://schemas.microsoft.com/office/drawing/2014/chart" uri="{C3380CC4-5D6E-409C-BE32-E72D297353CC}">
              <c16:uniqueId val="{00000001-75D3-B144-B837-789803961459}"/>
            </c:ext>
          </c:extLst>
        </c:ser>
        <c:ser>
          <c:idx val="2"/>
          <c:order val="2"/>
          <c:tx>
            <c:strRef>
              <c:f>Speedups!$D$1</c:f>
              <c:strCache>
                <c:ptCount val="1"/>
                <c:pt idx="0">
                  <c:v>pLUTo-GMC</c:v>
                </c:pt>
              </c:strCache>
            </c:strRef>
          </c:tx>
          <c:spPr>
            <a:solidFill>
              <a:srgbClr val="72A1D6"/>
            </a:solidFill>
            <a:ln>
              <a:solidFill>
                <a:schemeClr val="tx1"/>
              </a:solid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2000" b="0" i="0" u="none" strike="noStrike" kern="1200" baseline="0">
                    <a:solidFill>
                      <a:srgbClr val="C00000"/>
                    </a:solidFill>
                    <a:latin typeface="Corbel" panose="020B0503020204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Speedups!$A$2:$A$4</c:f>
              <c:strCache>
                <c:ptCount val="3"/>
                <c:pt idx="0">
                  <c:v>CPU</c:v>
                </c:pt>
                <c:pt idx="1">
                  <c:v>GPU</c:v>
                </c:pt>
                <c:pt idx="2">
                  <c:v>PnM</c:v>
                </c:pt>
              </c:strCache>
            </c:strRef>
          </c:cat>
          <c:val>
            <c:numRef>
              <c:f>'Speedups Area'!$D$2:$D$3</c:f>
              <c:numCache>
                <c:formatCode>General</c:formatCode>
                <c:ptCount val="2"/>
                <c:pt idx="0">
                  <c:v>1504</c:v>
                </c:pt>
                <c:pt idx="1">
                  <c:v>1558</c:v>
                </c:pt>
              </c:numCache>
            </c:numRef>
          </c:val>
          <c:extLst>
            <c:ext xmlns:c16="http://schemas.microsoft.com/office/drawing/2014/chart" uri="{C3380CC4-5D6E-409C-BE32-E72D297353CC}">
              <c16:uniqueId val="{00000002-75D3-B144-B837-789803961459}"/>
            </c:ext>
          </c:extLst>
        </c:ser>
        <c:dLbls>
          <c:dLblPos val="outEnd"/>
          <c:showLegendKey val="0"/>
          <c:showVal val="1"/>
          <c:showCatName val="0"/>
          <c:showSerName val="0"/>
          <c:showPercent val="0"/>
          <c:showBubbleSize val="0"/>
        </c:dLbls>
        <c:gapWidth val="219"/>
        <c:overlap val="-27"/>
        <c:axId val="1452202063"/>
        <c:axId val="1452198287"/>
      </c:barChart>
      <c:catAx>
        <c:axId val="1452202063"/>
        <c:scaling>
          <c:orientation val="minMax"/>
        </c:scaling>
        <c:delete val="0"/>
        <c:axPos val="b"/>
        <c:numFmt formatCode="General" sourceLinked="1"/>
        <c:majorTickMark val="out"/>
        <c:minorTickMark val="none"/>
        <c:tickLblPos val="nextTo"/>
        <c:spPr>
          <a:noFill/>
          <a:ln w="9525" cap="flat" cmpd="sng" algn="ctr">
            <a:solidFill>
              <a:schemeClr val="tx1"/>
            </a:solidFill>
            <a:round/>
          </a:ln>
          <a:effectLst/>
        </c:spPr>
        <c:txPr>
          <a:bodyPr rot="-60000000" spcFirstLastPara="1" vertOverflow="ellipsis" vert="horz" wrap="square" anchor="ctr" anchorCtr="1"/>
          <a:lstStyle/>
          <a:p>
            <a:pPr>
              <a:defRPr sz="2400" b="1" i="0" u="none" strike="noStrike" kern="1200" baseline="0">
                <a:solidFill>
                  <a:schemeClr val="tx1"/>
                </a:solidFill>
                <a:latin typeface="Corbel" panose="020B0503020204020204" pitchFamily="34" charset="0"/>
                <a:ea typeface="+mn-ea"/>
                <a:cs typeface="+mn-cs"/>
              </a:defRPr>
            </a:pPr>
            <a:endParaRPr lang="en-US"/>
          </a:p>
        </c:txPr>
        <c:crossAx val="1452198287"/>
        <c:crosses val="autoZero"/>
        <c:auto val="1"/>
        <c:lblAlgn val="ctr"/>
        <c:lblOffset val="100"/>
        <c:noMultiLvlLbl val="0"/>
      </c:catAx>
      <c:valAx>
        <c:axId val="1452198287"/>
        <c:scaling>
          <c:logBase val="10"/>
          <c:orientation val="minMax"/>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2000" b="0" i="0" u="none" strike="noStrike" kern="1200" baseline="0">
                    <a:solidFill>
                      <a:schemeClr val="tx1"/>
                    </a:solidFill>
                    <a:latin typeface="Corbel" panose="020B0503020204020204" pitchFamily="34" charset="0"/>
                    <a:ea typeface="+mn-ea"/>
                    <a:cs typeface="+mn-cs"/>
                  </a:defRPr>
                </a:pPr>
                <a:r>
                  <a:rPr lang="en-US" sz="2000"/>
                  <a:t>Average </a:t>
                </a:r>
                <a:r>
                  <a:rPr lang="en-US" sz="2000" b="0" i="0" u="none" strike="noStrike" baseline="0"/>
                  <a:t>Speedup </a:t>
                </a:r>
                <a:br>
                  <a:rPr lang="en-US" sz="2000" b="0" i="0" u="none" strike="noStrike" baseline="0"/>
                </a:br>
                <a:r>
                  <a:rPr lang="en-US" sz="2000" b="0" i="0" u="none" strike="noStrike" baseline="0"/>
                  <a:t>per Unit Area</a:t>
                </a:r>
                <a:endParaRPr lang="en-US" sz="2000"/>
              </a:p>
            </c:rich>
          </c:tx>
          <c:overlay val="0"/>
          <c:spPr>
            <a:noFill/>
            <a:ln>
              <a:noFill/>
            </a:ln>
            <a:effectLst/>
          </c:spPr>
          <c:txPr>
            <a:bodyPr rot="-5400000" spcFirstLastPara="1" vertOverflow="ellipsis" vert="horz" wrap="square" anchor="ctr" anchorCtr="1"/>
            <a:lstStyle/>
            <a:p>
              <a:pPr>
                <a:defRPr sz="2000" b="0" i="0" u="none" strike="noStrike" kern="1200" baseline="0">
                  <a:solidFill>
                    <a:schemeClr val="tx1"/>
                  </a:solidFill>
                  <a:latin typeface="Corbel" panose="020B0503020204020204" pitchFamily="34" charset="0"/>
                  <a:ea typeface="+mn-ea"/>
                  <a:cs typeface="+mn-cs"/>
                </a:defRPr>
              </a:pPr>
              <a:endParaRPr lang="en-US"/>
            </a:p>
          </c:txPr>
        </c:title>
        <c:numFmt formatCode="General" sourceLinked="1"/>
        <c:majorTickMark val="out"/>
        <c:minorTickMark val="none"/>
        <c:tickLblPos val="nextTo"/>
        <c:spPr>
          <a:noFill/>
          <a:ln>
            <a:solidFill>
              <a:schemeClr val="tx1"/>
            </a:solidFill>
          </a:ln>
          <a:effectLst/>
        </c:spPr>
        <c:txPr>
          <a:bodyPr rot="-60000000" spcFirstLastPara="1" vertOverflow="ellipsis" vert="horz" wrap="square" anchor="ctr" anchorCtr="1"/>
          <a:lstStyle/>
          <a:p>
            <a:pPr>
              <a:defRPr sz="2000" b="0" i="0" u="none" strike="noStrike" kern="1200" baseline="0">
                <a:solidFill>
                  <a:schemeClr val="tx1"/>
                </a:solidFill>
                <a:latin typeface="Corbel" panose="020B0503020204020204" pitchFamily="34" charset="0"/>
                <a:ea typeface="+mn-ea"/>
                <a:cs typeface="+mn-cs"/>
              </a:defRPr>
            </a:pPr>
            <a:endParaRPr lang="en-US"/>
          </a:p>
        </c:txPr>
        <c:crossAx val="1452202063"/>
        <c:crosses val="autoZero"/>
        <c:crossBetween val="between"/>
      </c:valAx>
      <c:spPr>
        <a:noFill/>
        <a:ln>
          <a:solidFill>
            <a:schemeClr val="tx1"/>
          </a:solidFill>
        </a:ln>
        <a:effectLst/>
      </c:spPr>
    </c:plotArea>
    <c:legend>
      <c:legendPos val="t"/>
      <c:layout>
        <c:manualLayout>
          <c:xMode val="edge"/>
          <c:yMode val="edge"/>
          <c:x val="0.12061817027773489"/>
          <c:y val="4.49438202247191E-2"/>
          <c:w val="0.86333882284322305"/>
          <c:h val="8.4735468459700966E-2"/>
        </c:manualLayout>
      </c:layout>
      <c:overlay val="0"/>
      <c:spPr>
        <a:noFill/>
        <a:ln>
          <a:noFill/>
        </a:ln>
        <a:effectLst/>
      </c:spPr>
      <c:txPr>
        <a:bodyPr rot="0" spcFirstLastPara="1" vertOverflow="ellipsis" vert="horz" wrap="square" anchor="ctr" anchorCtr="1"/>
        <a:lstStyle/>
        <a:p>
          <a:pPr>
            <a:defRPr sz="2400" b="0" i="0" u="none" strike="noStrike" kern="1200" baseline="0">
              <a:solidFill>
                <a:schemeClr val="tx1"/>
              </a:solidFill>
              <a:latin typeface="Corbel" panose="020B0503020204020204" pitchFamily="34" charset="0"/>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w="9525" cap="flat" cmpd="sng" algn="ctr">
      <a:noFill/>
      <a:round/>
    </a:ln>
    <a:effectLst/>
  </c:spPr>
  <c:txPr>
    <a:bodyPr/>
    <a:lstStyle/>
    <a:p>
      <a:pPr>
        <a:defRPr sz="2000">
          <a:solidFill>
            <a:schemeClr val="tx1"/>
          </a:solidFill>
          <a:latin typeface="Corbel" panose="020B0503020204020204" pitchFamily="34" charset="0"/>
        </a:defRPr>
      </a:pPr>
      <a:endParaRPr lang="en-US"/>
    </a:p>
  </c:txPr>
  <c:externalData r:id="rId3">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661476916834671"/>
          <c:y val="0.16507367735357717"/>
          <c:w val="0.82741108448400469"/>
          <c:h val="0.685480609298599"/>
        </c:manualLayout>
      </c:layout>
      <c:barChart>
        <c:barDir val="col"/>
        <c:grouping val="clustered"/>
        <c:varyColors val="0"/>
        <c:ser>
          <c:idx val="0"/>
          <c:order val="0"/>
          <c:tx>
            <c:strRef>
              <c:f>Speedups!$B$1</c:f>
              <c:strCache>
                <c:ptCount val="1"/>
                <c:pt idx="0">
                  <c:v>pLUTo-GSA</c:v>
                </c:pt>
              </c:strCache>
            </c:strRef>
          </c:tx>
          <c:spPr>
            <a:solidFill>
              <a:srgbClr val="F9DB6F"/>
            </a:solidFill>
            <a:ln>
              <a:solidFill>
                <a:schemeClr val="tx1"/>
              </a:solid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2000" b="0" i="0" u="none" strike="noStrike" kern="1200" baseline="0">
                    <a:solidFill>
                      <a:srgbClr val="C00000"/>
                    </a:solidFill>
                    <a:latin typeface="Corbel" panose="020B0503020204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Speedups!$A$2:$A$4</c:f>
              <c:strCache>
                <c:ptCount val="3"/>
                <c:pt idx="0">
                  <c:v>CPU</c:v>
                </c:pt>
                <c:pt idx="1">
                  <c:v>GPU</c:v>
                </c:pt>
                <c:pt idx="2">
                  <c:v>PnM</c:v>
                </c:pt>
              </c:strCache>
            </c:strRef>
          </c:cat>
          <c:val>
            <c:numRef>
              <c:f>Energy!$B$2:$B$3</c:f>
              <c:numCache>
                <c:formatCode>0</c:formatCode>
                <c:ptCount val="2"/>
                <c:pt idx="0">
                  <c:v>1361.7034722414755</c:v>
                </c:pt>
                <c:pt idx="1">
                  <c:v>28.966392217439974</c:v>
                </c:pt>
              </c:numCache>
            </c:numRef>
          </c:val>
          <c:extLst>
            <c:ext xmlns:c16="http://schemas.microsoft.com/office/drawing/2014/chart" uri="{C3380CC4-5D6E-409C-BE32-E72D297353CC}">
              <c16:uniqueId val="{00000000-EFD8-8B41-BFC5-9F8237B773BB}"/>
            </c:ext>
          </c:extLst>
        </c:ser>
        <c:ser>
          <c:idx val="1"/>
          <c:order val="1"/>
          <c:tx>
            <c:strRef>
              <c:f>Speedups!$C$1</c:f>
              <c:strCache>
                <c:ptCount val="1"/>
                <c:pt idx="0">
                  <c:v>pLUTo-BSA</c:v>
                </c:pt>
              </c:strCache>
            </c:strRef>
          </c:tx>
          <c:spPr>
            <a:solidFill>
              <a:srgbClr val="A6C680"/>
            </a:solidFill>
            <a:ln>
              <a:solidFill>
                <a:schemeClr val="tx1"/>
              </a:solid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2000" b="0" i="0" u="none" strike="noStrike" kern="1200" baseline="0">
                    <a:solidFill>
                      <a:srgbClr val="C00000"/>
                    </a:solidFill>
                    <a:latin typeface="Corbel" panose="020B0503020204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Speedups!$A$2:$A$4</c:f>
              <c:strCache>
                <c:ptCount val="3"/>
                <c:pt idx="0">
                  <c:v>CPU</c:v>
                </c:pt>
                <c:pt idx="1">
                  <c:v>GPU</c:v>
                </c:pt>
                <c:pt idx="2">
                  <c:v>PnM</c:v>
                </c:pt>
              </c:strCache>
            </c:strRef>
          </c:cat>
          <c:val>
            <c:numRef>
              <c:f>Energy!$C$2:$C$3</c:f>
              <c:numCache>
                <c:formatCode>0</c:formatCode>
                <c:ptCount val="2"/>
                <c:pt idx="0">
                  <c:v>1854.9694897579293</c:v>
                </c:pt>
                <c:pt idx="1">
                  <c:v>39.459232415164351</c:v>
                </c:pt>
              </c:numCache>
            </c:numRef>
          </c:val>
          <c:extLst>
            <c:ext xmlns:c16="http://schemas.microsoft.com/office/drawing/2014/chart" uri="{C3380CC4-5D6E-409C-BE32-E72D297353CC}">
              <c16:uniqueId val="{00000001-EFD8-8B41-BFC5-9F8237B773BB}"/>
            </c:ext>
          </c:extLst>
        </c:ser>
        <c:ser>
          <c:idx val="2"/>
          <c:order val="2"/>
          <c:tx>
            <c:strRef>
              <c:f>Speedups!$D$1</c:f>
              <c:strCache>
                <c:ptCount val="1"/>
                <c:pt idx="0">
                  <c:v>pLUTo-GMC</c:v>
                </c:pt>
              </c:strCache>
            </c:strRef>
          </c:tx>
          <c:spPr>
            <a:solidFill>
              <a:srgbClr val="72A1D6"/>
            </a:solidFill>
            <a:ln>
              <a:solidFill>
                <a:schemeClr val="tx1"/>
              </a:solid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2000" b="0" i="0" u="none" strike="noStrike" kern="1200" baseline="0">
                    <a:solidFill>
                      <a:srgbClr val="C00000"/>
                    </a:solidFill>
                    <a:latin typeface="Corbel" panose="020B0503020204020204" pitchFamily="34" charset="0"/>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Speedups!$A$2:$A$4</c:f>
              <c:strCache>
                <c:ptCount val="3"/>
                <c:pt idx="0">
                  <c:v>CPU</c:v>
                </c:pt>
                <c:pt idx="1">
                  <c:v>GPU</c:v>
                </c:pt>
                <c:pt idx="2">
                  <c:v>PnM</c:v>
                </c:pt>
              </c:strCache>
            </c:strRef>
          </c:cat>
          <c:val>
            <c:numRef>
              <c:f>Energy!$D$2:$D$3</c:f>
              <c:numCache>
                <c:formatCode>0</c:formatCode>
                <c:ptCount val="2"/>
                <c:pt idx="0">
                  <c:v>3071.3750713054669</c:v>
                </c:pt>
                <c:pt idx="1">
                  <c:v>65.334822724550605</c:v>
                </c:pt>
              </c:numCache>
            </c:numRef>
          </c:val>
          <c:extLst>
            <c:ext xmlns:c16="http://schemas.microsoft.com/office/drawing/2014/chart" uri="{C3380CC4-5D6E-409C-BE32-E72D297353CC}">
              <c16:uniqueId val="{00000002-EFD8-8B41-BFC5-9F8237B773BB}"/>
            </c:ext>
          </c:extLst>
        </c:ser>
        <c:dLbls>
          <c:dLblPos val="outEnd"/>
          <c:showLegendKey val="0"/>
          <c:showVal val="1"/>
          <c:showCatName val="0"/>
          <c:showSerName val="0"/>
          <c:showPercent val="0"/>
          <c:showBubbleSize val="0"/>
        </c:dLbls>
        <c:gapWidth val="219"/>
        <c:overlap val="-27"/>
        <c:axId val="1452202063"/>
        <c:axId val="1452198287"/>
      </c:barChart>
      <c:catAx>
        <c:axId val="1452202063"/>
        <c:scaling>
          <c:orientation val="minMax"/>
        </c:scaling>
        <c:delete val="0"/>
        <c:axPos val="b"/>
        <c:numFmt formatCode="General" sourceLinked="1"/>
        <c:majorTickMark val="out"/>
        <c:minorTickMark val="none"/>
        <c:tickLblPos val="nextTo"/>
        <c:spPr>
          <a:noFill/>
          <a:ln w="9525" cap="flat" cmpd="sng" algn="ctr">
            <a:solidFill>
              <a:schemeClr val="tx1"/>
            </a:solidFill>
            <a:round/>
          </a:ln>
          <a:effectLst/>
        </c:spPr>
        <c:txPr>
          <a:bodyPr rot="-60000000" spcFirstLastPara="1" vertOverflow="ellipsis" vert="horz" wrap="square" anchor="ctr" anchorCtr="1"/>
          <a:lstStyle/>
          <a:p>
            <a:pPr>
              <a:defRPr sz="2400" b="1" i="0" u="none" strike="noStrike" kern="1200" baseline="0">
                <a:solidFill>
                  <a:schemeClr val="tx1"/>
                </a:solidFill>
                <a:latin typeface="Corbel" panose="020B0503020204020204" pitchFamily="34" charset="0"/>
                <a:ea typeface="+mn-ea"/>
                <a:cs typeface="+mn-cs"/>
              </a:defRPr>
            </a:pPr>
            <a:endParaRPr lang="en-US"/>
          </a:p>
        </c:txPr>
        <c:crossAx val="1452198287"/>
        <c:crosses val="autoZero"/>
        <c:auto val="1"/>
        <c:lblAlgn val="ctr"/>
        <c:lblOffset val="100"/>
        <c:noMultiLvlLbl val="0"/>
      </c:catAx>
      <c:valAx>
        <c:axId val="1452198287"/>
        <c:scaling>
          <c:logBase val="10"/>
          <c:orientation val="minMax"/>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2000" b="0" i="0" u="none" strike="noStrike" kern="1200" baseline="0">
                    <a:solidFill>
                      <a:schemeClr val="tx1"/>
                    </a:solidFill>
                    <a:latin typeface="Corbel" panose="020B0503020204020204" pitchFamily="34" charset="0"/>
                    <a:ea typeface="+mn-ea"/>
                    <a:cs typeface="+mn-cs"/>
                  </a:defRPr>
                </a:pPr>
                <a:r>
                  <a:rPr lang="en-US" sz="2000"/>
                  <a:t>Average </a:t>
                </a:r>
                <a:r>
                  <a:rPr lang="en-US" sz="2000" b="0" i="0" u="none" strike="noStrike" baseline="0"/>
                  <a:t>Energy Salving</a:t>
                </a:r>
                <a:endParaRPr lang="en-US" sz="2000"/>
              </a:p>
            </c:rich>
          </c:tx>
          <c:overlay val="0"/>
          <c:spPr>
            <a:noFill/>
            <a:ln>
              <a:noFill/>
            </a:ln>
            <a:effectLst/>
          </c:spPr>
          <c:txPr>
            <a:bodyPr rot="-5400000" spcFirstLastPara="1" vertOverflow="ellipsis" vert="horz" wrap="square" anchor="ctr" anchorCtr="1"/>
            <a:lstStyle/>
            <a:p>
              <a:pPr>
                <a:defRPr sz="2000" b="0" i="0" u="none" strike="noStrike" kern="1200" baseline="0">
                  <a:solidFill>
                    <a:schemeClr val="tx1"/>
                  </a:solidFill>
                  <a:latin typeface="Corbel" panose="020B0503020204020204" pitchFamily="34" charset="0"/>
                  <a:ea typeface="+mn-ea"/>
                  <a:cs typeface="+mn-cs"/>
                </a:defRPr>
              </a:pPr>
              <a:endParaRPr lang="en-US"/>
            </a:p>
          </c:txPr>
        </c:title>
        <c:numFmt formatCode="0" sourceLinked="1"/>
        <c:majorTickMark val="out"/>
        <c:minorTickMark val="none"/>
        <c:tickLblPos val="nextTo"/>
        <c:spPr>
          <a:noFill/>
          <a:ln>
            <a:solidFill>
              <a:schemeClr val="tx1"/>
            </a:solidFill>
          </a:ln>
          <a:effectLst/>
        </c:spPr>
        <c:txPr>
          <a:bodyPr rot="-60000000" spcFirstLastPara="1" vertOverflow="ellipsis" vert="horz" wrap="square" anchor="ctr" anchorCtr="1"/>
          <a:lstStyle/>
          <a:p>
            <a:pPr>
              <a:defRPr sz="2000" b="0" i="0" u="none" strike="noStrike" kern="1200" baseline="0">
                <a:solidFill>
                  <a:schemeClr val="tx1"/>
                </a:solidFill>
                <a:latin typeface="Corbel" panose="020B0503020204020204" pitchFamily="34" charset="0"/>
                <a:ea typeface="+mn-ea"/>
                <a:cs typeface="+mn-cs"/>
              </a:defRPr>
            </a:pPr>
            <a:endParaRPr lang="en-US"/>
          </a:p>
        </c:txPr>
        <c:crossAx val="1452202063"/>
        <c:crosses val="autoZero"/>
        <c:crossBetween val="between"/>
      </c:valAx>
      <c:spPr>
        <a:noFill/>
        <a:ln>
          <a:solidFill>
            <a:schemeClr val="tx1"/>
          </a:solidFill>
        </a:ln>
        <a:effectLst/>
      </c:spPr>
    </c:plotArea>
    <c:legend>
      <c:legendPos val="t"/>
      <c:layout>
        <c:manualLayout>
          <c:xMode val="edge"/>
          <c:yMode val="edge"/>
          <c:x val="9.8073845841733551E-2"/>
          <c:y val="4.4943877032765554E-2"/>
          <c:w val="0.86333882284322305"/>
          <c:h val="8.4735468459700966E-2"/>
        </c:manualLayout>
      </c:layout>
      <c:overlay val="0"/>
      <c:spPr>
        <a:noFill/>
        <a:ln>
          <a:noFill/>
        </a:ln>
        <a:effectLst/>
      </c:spPr>
      <c:txPr>
        <a:bodyPr rot="0" spcFirstLastPara="1" vertOverflow="ellipsis" vert="horz" wrap="square" anchor="ctr" anchorCtr="1"/>
        <a:lstStyle/>
        <a:p>
          <a:pPr>
            <a:defRPr sz="2400" b="0" i="0" u="none" strike="noStrike" kern="1200" baseline="0">
              <a:solidFill>
                <a:schemeClr val="tx1"/>
              </a:solidFill>
              <a:latin typeface="Corbel" panose="020B0503020204020204" pitchFamily="34" charset="0"/>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w="9525" cap="flat" cmpd="sng" algn="ctr">
      <a:noFill/>
      <a:round/>
    </a:ln>
    <a:effectLst/>
  </c:spPr>
  <c:txPr>
    <a:bodyPr/>
    <a:lstStyle/>
    <a:p>
      <a:pPr>
        <a:defRPr sz="2000">
          <a:solidFill>
            <a:schemeClr val="tx1"/>
          </a:solidFill>
          <a:latin typeface="Corbel" panose="020B0503020204020204" pitchFamily="34" charset="0"/>
        </a:defRPr>
      </a:pPr>
      <a:endParaRPr lang="en-US"/>
    </a:p>
  </c:txPr>
  <c:externalData r:id="rId3">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diagrams/colors1.xml><?xml version="1.0" encoding="utf-8"?>
<dgm:colorsDef xmlns:dgm="http://schemas.openxmlformats.org/drawingml/2006/diagram" xmlns:a="http://schemas.openxmlformats.org/drawingml/2006/main" uniqueId="urn:microsoft.com/office/officeart/2005/8/colors/accent1_5">
  <dgm:title val=""/>
  <dgm:desc val=""/>
  <dgm:catLst>
    <dgm:cat type="accent1" pri="11500"/>
  </dgm:catLst>
  <dgm:styleLbl name="node0">
    <dgm:fillClrLst meth="cycle">
      <a:schemeClr val="accent1">
        <a:alpha val="80000"/>
      </a:schemeClr>
    </dgm:fillClrLst>
    <dgm:linClrLst meth="repeat">
      <a:schemeClr val="lt1"/>
    </dgm:linClrLst>
    <dgm:effectClrLst/>
    <dgm:txLinClrLst/>
    <dgm:txFillClrLst/>
    <dgm:txEffectClrLst/>
  </dgm:styleLbl>
  <dgm:styleLbl name="node1">
    <dgm:fillClrLst>
      <a:schemeClr val="accent1">
        <a:alpha val="90000"/>
      </a:schemeClr>
      <a:schemeClr val="accent1">
        <a:alpha val="50000"/>
      </a:schemeClr>
    </dgm:fillClrLst>
    <dgm:linClrLst meth="repeat">
      <a:schemeClr val="lt1"/>
    </dgm:linClrLst>
    <dgm:effectClrLst/>
    <dgm:txLinClrLst/>
    <dgm:txFillClrLst/>
    <dgm:txEffectClrLst/>
  </dgm:styleLbl>
  <dgm:styleLbl name="alignNode1">
    <dgm:fillClrLst>
      <a:schemeClr val="accent1">
        <a:alpha val="90000"/>
      </a:schemeClr>
      <a:schemeClr val="accent1">
        <a:alpha val="50000"/>
      </a:schemeClr>
    </dgm:fillClrLst>
    <dgm:linClrLst>
      <a:schemeClr val="accent1">
        <a:alpha val="90000"/>
      </a:schemeClr>
      <a:schemeClr val="accent1">
        <a:alpha val="50000"/>
      </a:schemeClr>
    </dgm:linClrLst>
    <dgm:effectClrLst/>
    <dgm:txLinClrLst/>
    <dgm:txFillClrLst/>
    <dgm:txEffectClrLst/>
  </dgm:styleLbl>
  <dgm:styleLbl name="lnNode1">
    <dgm:fillClrLst>
      <a:schemeClr val="accent1">
        <a:shade val="90000"/>
      </a:schemeClr>
      <a:schemeClr val="accent1">
        <a:alpha val="50000"/>
        <a:tint val="50000"/>
      </a:schemeClr>
    </dgm:fillClrLst>
    <dgm:linClrLst meth="repeat">
      <a:schemeClr val="lt1"/>
    </dgm:linClrLst>
    <dgm:effectClrLst/>
    <dgm:txLinClrLst/>
    <dgm:txFillClrLst/>
    <dgm:txEffectClrLst/>
  </dgm:styleLbl>
  <dgm:styleLbl name="vennNode1">
    <dgm:fillClrLst>
      <a:schemeClr val="accent1">
        <a:shade val="80000"/>
        <a:alpha val="50000"/>
      </a:schemeClr>
      <a:schemeClr val="accent1">
        <a:alpha val="80000"/>
      </a:schemeClr>
    </dgm:fillClrLst>
    <dgm:linClrLst meth="repeat">
      <a:schemeClr val="lt1"/>
    </dgm:linClrLst>
    <dgm:effectClrLst/>
    <dgm:txLinClrLst/>
    <dgm:txFillClrLst/>
    <dgm:txEffectClrLst/>
  </dgm:styleLbl>
  <dgm:styleLbl name="node2">
    <dgm:fillClrLst>
      <a:schemeClr val="accent1">
        <a:alpha val="70000"/>
      </a:schemeClr>
    </dgm:fillClrLst>
    <dgm:linClrLst meth="repeat">
      <a:schemeClr val="lt1"/>
    </dgm:linClrLst>
    <dgm:effectClrLst/>
    <dgm:txLinClrLst/>
    <dgm:txFillClrLst/>
    <dgm:txEffectClrLst/>
  </dgm:styleLbl>
  <dgm:styleLbl name="node3">
    <dgm:fillClrLst>
      <a:schemeClr val="accent1">
        <a:alpha val="50000"/>
      </a:schemeClr>
    </dgm:fillClrLst>
    <dgm:linClrLst meth="repeat">
      <a:schemeClr val="lt1"/>
    </dgm:linClrLst>
    <dgm:effectClrLst/>
    <dgm:txLinClrLst/>
    <dgm:txFillClrLst/>
    <dgm:txEffectClrLst/>
  </dgm:styleLbl>
  <dgm:styleLbl name="node4">
    <dgm:fillClrLst>
      <a:schemeClr val="accent1">
        <a:alpha val="30000"/>
      </a:schemeClr>
    </dgm:fillClrLst>
    <dgm:linClrLst meth="repeat">
      <a:schemeClr val="lt1"/>
    </dgm:linClrLst>
    <dgm:effectClrLst/>
    <dgm:txLinClrLst/>
    <dgm:txFillClrLst/>
    <dgm:txEffectClrLst/>
  </dgm:styleLbl>
  <dgm:styleLbl name="fgImgPlace1">
    <dgm:fillClrLst>
      <a:schemeClr val="accent1">
        <a:tint val="50000"/>
        <a:alpha val="90000"/>
      </a:schemeClr>
      <a:schemeClr val="accent1">
        <a:tint val="20000"/>
        <a:alpha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1">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1">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1">
        <a:shade val="90000"/>
      </a:schemeClr>
      <a:schemeClr val="accent1">
        <a:tint val="50000"/>
      </a:schemeClr>
    </dgm:fillClrLst>
    <dgm:linClrLst>
      <a:schemeClr val="accent1">
        <a:shade val="90000"/>
      </a:schemeClr>
      <a:schemeClr val="accent1">
        <a:tint val="50000"/>
      </a:schemeClr>
    </dgm:linClrLst>
    <dgm:effectClrLst/>
    <dgm:txLinClrLst/>
    <dgm:txFillClrLst/>
    <dgm:txEffectClrLst/>
  </dgm:styleLbl>
  <dgm:styleLbl name="fgSibTrans2D1">
    <dgm:fillClrLst>
      <a:schemeClr val="accent1">
        <a:shade val="90000"/>
      </a:schemeClr>
      <a:schemeClr val="accent1">
        <a:tint val="50000"/>
      </a:schemeClr>
    </dgm:fillClrLst>
    <dgm:linClrLst>
      <a:schemeClr val="accent1">
        <a:shade val="90000"/>
      </a:schemeClr>
      <a:schemeClr val="accent1">
        <a:tint val="50000"/>
      </a:schemeClr>
    </dgm:linClrLst>
    <dgm:effectClrLst/>
    <dgm:txLinClrLst/>
    <dgm:txFillClrLst/>
    <dgm:txEffectClrLst/>
  </dgm:styleLbl>
  <dgm:styleLbl name="bgSibTrans2D1">
    <dgm:fillClrLst>
      <a:schemeClr val="accent1">
        <a:shade val="90000"/>
      </a:schemeClr>
      <a:schemeClr val="accent1">
        <a:tint val="50000"/>
      </a:schemeClr>
    </dgm:fillClrLst>
    <dgm:linClrLst>
      <a:schemeClr val="accent1">
        <a:shade val="90000"/>
      </a:schemeClr>
      <a:schemeClr val="accent1">
        <a:tint val="50000"/>
      </a:schemeClr>
    </dgm:linClrLst>
    <dgm:effectClrLst/>
    <dgm:txLinClrLst/>
    <dgm:txFillClrLst/>
    <dgm:txEffectClrLst/>
  </dgm:styleLbl>
  <dgm:styleLbl name="sibTrans1D1">
    <dgm:fillClrLst>
      <a:schemeClr val="accent1">
        <a:shade val="90000"/>
      </a:schemeClr>
      <a:schemeClr val="accent1">
        <a:tint val="50000"/>
      </a:schemeClr>
    </dgm:fillClrLst>
    <dgm:linClrLst>
      <a:schemeClr val="accent1">
        <a:shade val="90000"/>
      </a:schemeClr>
      <a:schemeClr val="accent1">
        <a:tint val="50000"/>
      </a:schemeClr>
    </dgm:linClrLst>
    <dgm:effectClrLst/>
    <dgm:txLinClrLst/>
    <dgm:txFillClrLst meth="repeat">
      <a:schemeClr val="tx1"/>
    </dgm:txFillClrLst>
    <dgm:txEffectClrLst/>
  </dgm:styleLbl>
  <dgm:styleLbl name="callout">
    <dgm:fillClrLst meth="repeat">
      <a:schemeClr val="accent1"/>
    </dgm:fillClrLst>
    <dgm:linClrLst meth="repeat">
      <a:schemeClr val="accent1"/>
    </dgm:linClrLst>
    <dgm:effectClrLst/>
    <dgm:txLinClrLst/>
    <dgm:txFillClrLst meth="repeat">
      <a:schemeClr val="tx1"/>
    </dgm:txFillClrLst>
    <dgm:txEffectClrLst/>
  </dgm:styleLbl>
  <dgm:styleLbl name="asst0">
    <dgm:fillClrLst meth="repeat">
      <a:schemeClr val="accent1">
        <a:alpha val="90000"/>
      </a:schemeClr>
    </dgm:fillClrLst>
    <dgm:linClrLst meth="repeat">
      <a:schemeClr val="lt1"/>
    </dgm:linClrLst>
    <dgm:effectClrLst/>
    <dgm:txLinClrLst/>
    <dgm:txFillClrLst/>
    <dgm:txEffectClrLst/>
  </dgm:styleLbl>
  <dgm:styleLbl name="asst1">
    <dgm:fillClrLst meth="repeat">
      <a:schemeClr val="accent1">
        <a:alpha val="90000"/>
      </a:schemeClr>
    </dgm:fillClrLst>
    <dgm:linClrLst meth="repeat">
      <a:schemeClr val="lt1"/>
    </dgm:linClrLst>
    <dgm:effectClrLst/>
    <dgm:txLinClrLst/>
    <dgm:txFillClrLst/>
    <dgm:txEffectClrLst/>
  </dgm:styleLbl>
  <dgm:styleLbl name="asst2">
    <dgm:fillClrLst>
      <a:schemeClr val="accent1">
        <a:alpha val="90000"/>
      </a:schemeClr>
    </dgm:fillClrLst>
    <dgm:linClrLst meth="repeat">
      <a:schemeClr val="lt1"/>
    </dgm:linClrLst>
    <dgm:effectClrLst/>
    <dgm:txLinClrLst/>
    <dgm:txFillClrLst/>
    <dgm:txEffectClrLst/>
  </dgm:styleLbl>
  <dgm:styleLbl name="asst3">
    <dgm:fillClrLst>
      <a:schemeClr val="accent1">
        <a:alpha val="70000"/>
      </a:schemeClr>
    </dgm:fillClrLst>
    <dgm:linClrLst meth="repeat">
      <a:schemeClr val="lt1"/>
    </dgm:linClrLst>
    <dgm:effectClrLst/>
    <dgm:txLinClrLst/>
    <dgm:txFillClrLst/>
    <dgm:txEffectClrLst/>
  </dgm:styleLbl>
  <dgm:styleLbl name="asst4">
    <dgm:fillClrLst>
      <a:schemeClr val="accent1">
        <a:alpha val="50000"/>
      </a:schemeClr>
    </dgm:fillClrLst>
    <dgm:linClrLst meth="repeat">
      <a:schemeClr val="lt1"/>
    </dgm:linClrLst>
    <dgm:effectClrLst/>
    <dgm:txLinClrLst/>
    <dgm:txFillClrLst/>
    <dgm:txEffectClrLst/>
  </dgm:styleLbl>
  <dgm:styleLbl name="parChTrans2D1">
    <dgm:fillClrLst meth="repeat">
      <a:schemeClr val="accent1">
        <a:shade val="80000"/>
      </a:schemeClr>
    </dgm:fillClrLst>
    <dgm:linClrLst meth="repeat">
      <a:schemeClr val="accent1">
        <a:shade val="80000"/>
      </a:schemeClr>
    </dgm:linClrLst>
    <dgm:effectClrLst/>
    <dgm:txLinClrLst/>
    <dgm:txFillClrLst/>
    <dgm:txEffectClrLst/>
  </dgm:styleLbl>
  <dgm:styleLbl name="parChTrans2D2">
    <dgm:fillClrLst meth="repeat">
      <a:schemeClr val="accent1">
        <a:tint val="90000"/>
      </a:schemeClr>
    </dgm:fillClrLst>
    <dgm:linClrLst meth="repeat">
      <a:schemeClr val="accent1">
        <a:tint val="90000"/>
      </a:schemeClr>
    </dgm:linClrLst>
    <dgm:effectClrLst/>
    <dgm:txLinClrLst/>
    <dgm:txFillClrLst/>
    <dgm:txEffectClrLst/>
  </dgm:styleLbl>
  <dgm:styleLbl name="parChTrans2D3">
    <dgm:fillClrLst meth="repeat">
      <a:schemeClr val="accent1">
        <a:tint val="70000"/>
      </a:schemeClr>
    </dgm:fillClrLst>
    <dgm:linClrLst meth="repeat">
      <a:schemeClr val="accent1">
        <a:tint val="70000"/>
      </a:schemeClr>
    </dgm:linClrLst>
    <dgm:effectClrLst/>
    <dgm:txLinClrLst/>
    <dgm:txFillClrLst/>
    <dgm:txEffectClrLst/>
  </dgm:styleLbl>
  <dgm:styleLbl name="parChTrans2D4">
    <dgm:fillClrLst meth="repeat">
      <a:schemeClr val="accent1">
        <a:tint val="50000"/>
      </a:schemeClr>
    </dgm:fillClrLst>
    <dgm:linClrLst meth="repeat">
      <a:schemeClr val="accent1">
        <a:tint val="50000"/>
      </a:schemeClr>
    </dgm:linClrLst>
    <dgm:effectClrLst/>
    <dgm:txLinClrLst/>
    <dgm:txFillClrLst meth="repeat">
      <a:schemeClr val="dk1"/>
    </dgm:txFillClrLst>
    <dgm:txEffectClrLst/>
  </dgm:styleLbl>
  <dgm:styleLbl name="parChTrans1D1">
    <dgm:fillClrLst meth="repeat">
      <a:schemeClr val="accent1">
        <a:shade val="80000"/>
      </a:schemeClr>
    </dgm:fillClrLst>
    <dgm:linClrLst meth="repeat">
      <a:schemeClr val="accent1">
        <a:shade val="80000"/>
      </a:schemeClr>
    </dgm:linClrLst>
    <dgm:effectClrLst/>
    <dgm:txLinClrLst/>
    <dgm:txFillClrLst meth="repeat">
      <a:schemeClr val="tx1"/>
    </dgm:txFillClrLst>
    <dgm:txEffectClrLst/>
  </dgm:styleLbl>
  <dgm:styleLbl name="parChTrans1D2">
    <dgm:fillClrLst meth="repeat">
      <a:schemeClr val="accent1">
        <a:tint val="90000"/>
      </a:schemeClr>
    </dgm:fillClrLst>
    <dgm:linClrLst meth="repeat">
      <a:schemeClr val="accent1">
        <a:tint val="90000"/>
      </a:schemeClr>
    </dgm:linClrLst>
    <dgm:effectClrLst/>
    <dgm:txLinClrLst/>
    <dgm:txFillClrLst meth="repeat">
      <a:schemeClr val="tx1"/>
    </dgm:txFillClrLst>
    <dgm:txEffectClrLst/>
  </dgm:styleLbl>
  <dgm:styleLbl name="parChTrans1D3">
    <dgm:fillClrLst meth="repeat">
      <a:schemeClr val="accent1">
        <a:tint val="70000"/>
      </a:schemeClr>
    </dgm:fillClrLst>
    <dgm:linClrLst meth="repeat">
      <a:schemeClr val="accent1">
        <a:tint val="70000"/>
      </a:schemeClr>
    </dgm:linClrLst>
    <dgm:effectClrLst/>
    <dgm:txLinClrLst/>
    <dgm:txFillClrLst meth="repeat">
      <a:schemeClr val="tx1"/>
    </dgm:txFillClrLst>
    <dgm:txEffectClrLst/>
  </dgm:styleLbl>
  <dgm:styleLbl name="parChTrans1D4">
    <dgm:fillClrLst meth="repeat">
      <a:schemeClr val="accent1">
        <a:tint val="50000"/>
      </a:schemeClr>
    </dgm:fillClrLst>
    <dgm:linClrLst meth="repeat">
      <a:schemeClr val="accent1">
        <a:tint val="50000"/>
      </a:schemeClr>
    </dgm:linClrLst>
    <dgm:effectClrLst/>
    <dgm:txLinClrLst/>
    <dgm:txFillClrLst meth="repeat">
      <a:schemeClr val="tx1"/>
    </dgm:txFillClrLst>
    <dgm:txEffectClrLst/>
  </dgm:styleLbl>
  <dgm:styleLbl name="fgAcc1">
    <dgm:fillClrLst meth="repeat">
      <a:schemeClr val="lt1">
        <a:alpha val="90000"/>
      </a:schemeClr>
    </dgm:fillClrLst>
    <dgm:linClrLst>
      <a:schemeClr val="accent1">
        <a:alpha val="90000"/>
      </a:schemeClr>
      <a:schemeClr val="accent1">
        <a:alpha val="50000"/>
      </a:schemeClr>
    </dgm:linClrLst>
    <dgm:effectClrLst/>
    <dgm:txLinClrLst/>
    <dgm:txFillClrLst meth="repeat">
      <a:schemeClr val="dk1"/>
    </dgm:txFillClrLst>
    <dgm:txEffectClrLst/>
  </dgm:styleLbl>
  <dgm:styleLbl name="conFgAcc1">
    <dgm:fillClrLst meth="repeat">
      <a:schemeClr val="lt1">
        <a:alpha val="90000"/>
      </a:schemeClr>
    </dgm:fillClrLst>
    <dgm:linClrLst>
      <a:schemeClr val="accent1">
        <a:alpha val="90000"/>
      </a:schemeClr>
      <a:schemeClr val="accent1">
        <a:alpha val="50000"/>
      </a:schemeClr>
    </dgm:linClrLst>
    <dgm:effectClrLst/>
    <dgm:txLinClrLst/>
    <dgm:txFillClrLst meth="repeat">
      <a:schemeClr val="dk1"/>
    </dgm:txFillClrLst>
    <dgm:txEffectClrLst/>
  </dgm:styleLbl>
  <dgm:styleLbl name="alignAcc1">
    <dgm:fillClrLst meth="repeat">
      <a:schemeClr val="lt1">
        <a:alpha val="90000"/>
      </a:schemeClr>
    </dgm:fillClrLst>
    <dgm:linClrLst>
      <a:schemeClr val="accent1">
        <a:alpha val="90000"/>
      </a:schemeClr>
      <a:schemeClr val="accent1">
        <a:alpha val="50000"/>
      </a:schemeClr>
    </dgm:linClrLst>
    <dgm:effectClrLst/>
    <dgm:txLinClrLst/>
    <dgm:txFillClrLst meth="repeat">
      <a:schemeClr val="dk1"/>
    </dgm:txFillClrLst>
    <dgm:txEffectClrLst/>
  </dgm:styleLbl>
  <dgm:styleLbl name="trAlignAcc1">
    <dgm:fillClrLst meth="repeat">
      <a:schemeClr val="lt1">
        <a:alpha val="40000"/>
      </a:schemeClr>
    </dgm:fillClrLst>
    <dgm:linClrLst>
      <a:schemeClr val="accent1">
        <a:alpha val="90000"/>
      </a:schemeClr>
      <a:schemeClr val="accent1">
        <a:alpha val="50000"/>
      </a:schemeClr>
    </dgm:linClrLst>
    <dgm:effectClrLst/>
    <dgm:txLinClrLst/>
    <dgm:txFillClrLst meth="repeat">
      <a:schemeClr val="dk1"/>
    </dgm:txFillClrLst>
    <dgm:txEffectClrLst/>
  </dgm:styleLbl>
  <dgm:styleLbl name="bgAcc1">
    <dgm:fillClrLst meth="repeat">
      <a:schemeClr val="lt1">
        <a:alpha val="90000"/>
      </a:schemeClr>
    </dgm:fillClrLst>
    <dgm:linClrLst>
      <a:schemeClr val="accent1">
        <a:alpha val="90000"/>
      </a:schemeClr>
      <a:schemeClr val="accent1">
        <a:alpha val="50000"/>
      </a:schemeClr>
    </dgm:linClrLst>
    <dgm:effectClrLst/>
    <dgm:txLinClrLst/>
    <dgm:txFillClrLst meth="repeat">
      <a:schemeClr val="dk1"/>
    </dgm:txFillClrLst>
    <dgm:txEffectClrLst/>
  </dgm:styleLbl>
  <dgm:styleLbl name="solidFgAcc1">
    <dgm:fillClrLst meth="repeat">
      <a:schemeClr val="lt1"/>
    </dgm:fillClrLst>
    <dgm:linClrLst>
      <a:schemeClr val="accent1">
        <a:alpha val="90000"/>
      </a:schemeClr>
      <a:schemeClr val="accent1">
        <a:alpha val="50000"/>
      </a:schemeClr>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a:schemeClr val="accent1">
        <a:alpha val="90000"/>
        <a:tint val="40000"/>
      </a:schemeClr>
      <a:schemeClr val="accent1">
        <a:alpha val="5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lt1"/>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a:shade val="80000"/>
      </a:schemeClr>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a:tint val="90000"/>
      </a:schemeClr>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a:tint val="70000"/>
      </a:schemeClr>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a:tint val="50000"/>
      </a:schemeClr>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1">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5EC8B5CA-6F68-5440-B315-4045CCAE1F32}" type="doc">
      <dgm:prSet loTypeId="urn:microsoft.com/office/officeart/2005/8/layout/hChevron3" loCatId="" qsTypeId="urn:microsoft.com/office/officeart/2005/8/quickstyle/simple1" qsCatId="simple" csTypeId="urn:microsoft.com/office/officeart/2005/8/colors/accent1_5" csCatId="accent1" phldr="1"/>
      <dgm:spPr/>
    </dgm:pt>
    <dgm:pt modelId="{979D5D5F-CFFB-4A44-A203-7EF76F995E83}">
      <dgm:prSet phldrT="[Text]"/>
      <dgm:spPr/>
      <dgm:t>
        <a:bodyPr/>
        <a:lstStyle/>
        <a:p>
          <a:pPr>
            <a:lnSpc>
              <a:spcPct val="100000"/>
            </a:lnSpc>
          </a:pPr>
          <a:r>
            <a:rPr lang="en-GB">
              <a:latin typeface="Corbel" panose="020B0503020204020204" pitchFamily="34" charset="0"/>
            </a:rPr>
            <a:t>C-Like Code with</a:t>
          </a:r>
        </a:p>
        <a:p>
          <a:pPr>
            <a:lnSpc>
              <a:spcPct val="100000"/>
            </a:lnSpc>
          </a:pPr>
          <a:r>
            <a:rPr lang="en-GB" b="1" i="1">
              <a:latin typeface="Corbel" panose="020B0503020204020204" pitchFamily="34" charset="0"/>
            </a:rPr>
            <a:t>pLUTo API</a:t>
          </a:r>
          <a:r>
            <a:rPr lang="en-GB" i="1">
              <a:latin typeface="Corbel" panose="020B0503020204020204" pitchFamily="34" charset="0"/>
            </a:rPr>
            <a:t> </a:t>
          </a:r>
          <a:r>
            <a:rPr lang="en-GB" i="0">
              <a:latin typeface="Corbel" panose="020B0503020204020204" pitchFamily="34" charset="0"/>
            </a:rPr>
            <a:t>calls</a:t>
          </a:r>
        </a:p>
      </dgm:t>
    </dgm:pt>
    <dgm:pt modelId="{32686CC3-8238-7440-94D6-633B0B26FC8D}" type="parTrans" cxnId="{7D4564E3-4FE3-E54B-B968-42850ACFFB82}">
      <dgm:prSet/>
      <dgm:spPr/>
      <dgm:t>
        <a:bodyPr/>
        <a:lstStyle/>
        <a:p>
          <a:endParaRPr lang="en-GB"/>
        </a:p>
      </dgm:t>
    </dgm:pt>
    <dgm:pt modelId="{A1C29126-D530-7D45-B89D-705A5B629287}" type="sibTrans" cxnId="{7D4564E3-4FE3-E54B-B968-42850ACFFB82}">
      <dgm:prSet/>
      <dgm:spPr/>
      <dgm:t>
        <a:bodyPr/>
        <a:lstStyle/>
        <a:p>
          <a:endParaRPr lang="en-GB"/>
        </a:p>
      </dgm:t>
    </dgm:pt>
    <dgm:pt modelId="{B840A59D-D7B8-5A4C-8DCE-5739D93AB8AA}">
      <dgm:prSet phldrT="[Text]"/>
      <dgm:spPr/>
      <dgm:t>
        <a:bodyPr/>
        <a:lstStyle/>
        <a:p>
          <a:r>
            <a:rPr lang="en-GB">
              <a:latin typeface="Corbel" panose="020B0503020204020204" pitchFamily="34" charset="0"/>
            </a:rPr>
            <a:t>Assembly Code with</a:t>
          </a:r>
          <a:br>
            <a:rPr lang="en-GB">
              <a:latin typeface="Corbel" panose="020B0503020204020204" pitchFamily="34" charset="0"/>
            </a:rPr>
          </a:br>
          <a:r>
            <a:rPr lang="en-GB" b="1" i="1">
              <a:latin typeface="Corbel" panose="020B0503020204020204" pitchFamily="34" charset="0"/>
            </a:rPr>
            <a:t>pLUTo ISA Extensions</a:t>
          </a:r>
        </a:p>
      </dgm:t>
    </dgm:pt>
    <dgm:pt modelId="{F754ECCA-CE37-FB48-9CE7-8F4EE8B81D75}" type="parTrans" cxnId="{271B2C67-E0F1-494F-BD2D-2856A0454E88}">
      <dgm:prSet/>
      <dgm:spPr/>
      <dgm:t>
        <a:bodyPr/>
        <a:lstStyle/>
        <a:p>
          <a:endParaRPr lang="en-GB"/>
        </a:p>
      </dgm:t>
    </dgm:pt>
    <dgm:pt modelId="{323A83F7-C32C-4C41-A113-9601D21F47F6}" type="sibTrans" cxnId="{271B2C67-E0F1-494F-BD2D-2856A0454E88}">
      <dgm:prSet/>
      <dgm:spPr/>
      <dgm:t>
        <a:bodyPr/>
        <a:lstStyle/>
        <a:p>
          <a:endParaRPr lang="en-GB"/>
        </a:p>
      </dgm:t>
    </dgm:pt>
    <dgm:pt modelId="{095FDF67-55EF-2344-BA25-9E176563F5D3}">
      <dgm:prSet phldrT="[Text]"/>
      <dgm:spPr/>
      <dgm:t>
        <a:bodyPr/>
        <a:lstStyle/>
        <a:p>
          <a:r>
            <a:rPr lang="en-GB">
              <a:latin typeface="Corbel" panose="020B0503020204020204" pitchFamily="34" charset="0"/>
            </a:rPr>
            <a:t>Execution in the </a:t>
          </a:r>
          <a:r>
            <a:rPr lang="en-GB" b="1" i="1">
              <a:latin typeface="Corbel" panose="020B0503020204020204" pitchFamily="34" charset="0"/>
            </a:rPr>
            <a:t>DRAM Substrate</a:t>
          </a:r>
        </a:p>
      </dgm:t>
    </dgm:pt>
    <dgm:pt modelId="{8817C059-F270-8C44-86D0-5C1F3FBB1A25}" type="parTrans" cxnId="{A5C0E43B-CDDB-D74E-B79D-0E910BEF3BF5}">
      <dgm:prSet/>
      <dgm:spPr/>
      <dgm:t>
        <a:bodyPr/>
        <a:lstStyle/>
        <a:p>
          <a:endParaRPr lang="en-GB"/>
        </a:p>
      </dgm:t>
    </dgm:pt>
    <dgm:pt modelId="{FC849C6E-BBC3-ED42-A33D-2443FF1DE192}" type="sibTrans" cxnId="{A5C0E43B-CDDB-D74E-B79D-0E910BEF3BF5}">
      <dgm:prSet/>
      <dgm:spPr/>
      <dgm:t>
        <a:bodyPr/>
        <a:lstStyle/>
        <a:p>
          <a:endParaRPr lang="en-GB"/>
        </a:p>
      </dgm:t>
    </dgm:pt>
    <dgm:pt modelId="{387E678E-7998-9445-86AA-44E1B0F59D32}" type="pres">
      <dgm:prSet presAssocID="{5EC8B5CA-6F68-5440-B315-4045CCAE1F32}" presName="Name0" presStyleCnt="0">
        <dgm:presLayoutVars>
          <dgm:dir/>
          <dgm:resizeHandles val="exact"/>
        </dgm:presLayoutVars>
      </dgm:prSet>
      <dgm:spPr/>
    </dgm:pt>
    <dgm:pt modelId="{8036C18A-E609-294B-A760-0CDDCB69D669}" type="pres">
      <dgm:prSet presAssocID="{979D5D5F-CFFB-4A44-A203-7EF76F995E83}" presName="parTxOnly" presStyleLbl="node1" presStyleIdx="0" presStyleCnt="3">
        <dgm:presLayoutVars>
          <dgm:bulletEnabled val="1"/>
        </dgm:presLayoutVars>
      </dgm:prSet>
      <dgm:spPr/>
    </dgm:pt>
    <dgm:pt modelId="{FFAA2D6D-BEB5-7A41-AE50-5354DB51BA92}" type="pres">
      <dgm:prSet presAssocID="{A1C29126-D530-7D45-B89D-705A5B629287}" presName="parSpace" presStyleCnt="0"/>
      <dgm:spPr/>
    </dgm:pt>
    <dgm:pt modelId="{4CCAA316-0589-354B-B544-CEEC099CFB9C}" type="pres">
      <dgm:prSet presAssocID="{B840A59D-D7B8-5A4C-8DCE-5739D93AB8AA}" presName="parTxOnly" presStyleLbl="node1" presStyleIdx="1" presStyleCnt="3" custScaleX="151056">
        <dgm:presLayoutVars>
          <dgm:bulletEnabled val="1"/>
        </dgm:presLayoutVars>
      </dgm:prSet>
      <dgm:spPr/>
    </dgm:pt>
    <dgm:pt modelId="{0AE8C921-57CF-9D46-91AC-176637223D8F}" type="pres">
      <dgm:prSet presAssocID="{323A83F7-C32C-4C41-A113-9601D21F47F6}" presName="parSpace" presStyleCnt="0"/>
      <dgm:spPr/>
    </dgm:pt>
    <dgm:pt modelId="{A911AD35-6562-C044-BB98-10C7C2E27183}" type="pres">
      <dgm:prSet presAssocID="{095FDF67-55EF-2344-BA25-9E176563F5D3}" presName="parTxOnly" presStyleLbl="node1" presStyleIdx="2" presStyleCnt="3">
        <dgm:presLayoutVars>
          <dgm:bulletEnabled val="1"/>
        </dgm:presLayoutVars>
      </dgm:prSet>
      <dgm:spPr/>
    </dgm:pt>
  </dgm:ptLst>
  <dgm:cxnLst>
    <dgm:cxn modelId="{BF029613-9ABB-524A-9723-5FB14600A469}" type="presOf" srcId="{979D5D5F-CFFB-4A44-A203-7EF76F995E83}" destId="{8036C18A-E609-294B-A760-0CDDCB69D669}" srcOrd="0" destOrd="0" presId="urn:microsoft.com/office/officeart/2005/8/layout/hChevron3"/>
    <dgm:cxn modelId="{A5C0E43B-CDDB-D74E-B79D-0E910BEF3BF5}" srcId="{5EC8B5CA-6F68-5440-B315-4045CCAE1F32}" destId="{095FDF67-55EF-2344-BA25-9E176563F5D3}" srcOrd="2" destOrd="0" parTransId="{8817C059-F270-8C44-86D0-5C1F3FBB1A25}" sibTransId="{FC849C6E-BBC3-ED42-A33D-2443FF1DE192}"/>
    <dgm:cxn modelId="{1AEA5744-8BD1-EE47-8AFB-FD4A3B9FB72D}" type="presOf" srcId="{095FDF67-55EF-2344-BA25-9E176563F5D3}" destId="{A911AD35-6562-C044-BB98-10C7C2E27183}" srcOrd="0" destOrd="0" presId="urn:microsoft.com/office/officeart/2005/8/layout/hChevron3"/>
    <dgm:cxn modelId="{9C642065-9AC7-6B41-A322-DAD8B3381C90}" type="presOf" srcId="{5EC8B5CA-6F68-5440-B315-4045CCAE1F32}" destId="{387E678E-7998-9445-86AA-44E1B0F59D32}" srcOrd="0" destOrd="0" presId="urn:microsoft.com/office/officeart/2005/8/layout/hChevron3"/>
    <dgm:cxn modelId="{271B2C67-E0F1-494F-BD2D-2856A0454E88}" srcId="{5EC8B5CA-6F68-5440-B315-4045CCAE1F32}" destId="{B840A59D-D7B8-5A4C-8DCE-5739D93AB8AA}" srcOrd="1" destOrd="0" parTransId="{F754ECCA-CE37-FB48-9CE7-8F4EE8B81D75}" sibTransId="{323A83F7-C32C-4C41-A113-9601D21F47F6}"/>
    <dgm:cxn modelId="{CB62206B-B1C4-A247-9C65-A9BDDC946A84}" type="presOf" srcId="{B840A59D-D7B8-5A4C-8DCE-5739D93AB8AA}" destId="{4CCAA316-0589-354B-B544-CEEC099CFB9C}" srcOrd="0" destOrd="0" presId="urn:microsoft.com/office/officeart/2005/8/layout/hChevron3"/>
    <dgm:cxn modelId="{7D4564E3-4FE3-E54B-B968-42850ACFFB82}" srcId="{5EC8B5CA-6F68-5440-B315-4045CCAE1F32}" destId="{979D5D5F-CFFB-4A44-A203-7EF76F995E83}" srcOrd="0" destOrd="0" parTransId="{32686CC3-8238-7440-94D6-633B0B26FC8D}" sibTransId="{A1C29126-D530-7D45-B89D-705A5B629287}"/>
    <dgm:cxn modelId="{5996FF87-67DD-B847-86C9-64E04D7E704A}" type="presParOf" srcId="{387E678E-7998-9445-86AA-44E1B0F59D32}" destId="{8036C18A-E609-294B-A760-0CDDCB69D669}" srcOrd="0" destOrd="0" presId="urn:microsoft.com/office/officeart/2005/8/layout/hChevron3"/>
    <dgm:cxn modelId="{C6F20EAF-7FCD-CD41-AD36-B09689B34E58}" type="presParOf" srcId="{387E678E-7998-9445-86AA-44E1B0F59D32}" destId="{FFAA2D6D-BEB5-7A41-AE50-5354DB51BA92}" srcOrd="1" destOrd="0" presId="urn:microsoft.com/office/officeart/2005/8/layout/hChevron3"/>
    <dgm:cxn modelId="{1D9FC780-AE78-914A-983A-674F766E1D31}" type="presParOf" srcId="{387E678E-7998-9445-86AA-44E1B0F59D32}" destId="{4CCAA316-0589-354B-B544-CEEC099CFB9C}" srcOrd="2" destOrd="0" presId="urn:microsoft.com/office/officeart/2005/8/layout/hChevron3"/>
    <dgm:cxn modelId="{259E74E7-DC2A-5542-BB2D-08BE120C4C53}" type="presParOf" srcId="{387E678E-7998-9445-86AA-44E1B0F59D32}" destId="{0AE8C921-57CF-9D46-91AC-176637223D8F}" srcOrd="3" destOrd="0" presId="urn:microsoft.com/office/officeart/2005/8/layout/hChevron3"/>
    <dgm:cxn modelId="{877310AF-08A3-5240-ABCD-F8C4BB112227}" type="presParOf" srcId="{387E678E-7998-9445-86AA-44E1B0F59D32}" destId="{A911AD35-6562-C044-BB98-10C7C2E27183}" srcOrd="4" destOrd="0" presId="urn:microsoft.com/office/officeart/2005/8/layout/hChevron3"/>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036C18A-E609-294B-A760-0CDDCB69D669}">
      <dsp:nvSpPr>
        <dsp:cNvPr id="0" name=""/>
        <dsp:cNvSpPr/>
      </dsp:nvSpPr>
      <dsp:spPr>
        <a:xfrm>
          <a:off x="2690" y="484928"/>
          <a:ext cx="2829293" cy="1131717"/>
        </a:xfrm>
        <a:prstGeom prst="homePlate">
          <a:avLst/>
        </a:prstGeom>
        <a:solidFill>
          <a:schemeClr val="accent1">
            <a:alpha val="90000"/>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22682" tIns="61341" rIns="30671" bIns="61341" numCol="1" spcCol="1270" anchor="ctr" anchorCtr="0">
          <a:noAutofit/>
        </a:bodyPr>
        <a:lstStyle/>
        <a:p>
          <a:pPr marL="0" lvl="0" indent="0" algn="ctr" defTabSz="1022350">
            <a:lnSpc>
              <a:spcPct val="100000"/>
            </a:lnSpc>
            <a:spcBef>
              <a:spcPct val="0"/>
            </a:spcBef>
            <a:spcAft>
              <a:spcPct val="35000"/>
            </a:spcAft>
            <a:buNone/>
          </a:pPr>
          <a:r>
            <a:rPr lang="en-GB" sz="2300" kern="1200">
              <a:latin typeface="Corbel" panose="020B0503020204020204" pitchFamily="34" charset="0"/>
            </a:rPr>
            <a:t>C-Like Code with</a:t>
          </a:r>
        </a:p>
        <a:p>
          <a:pPr marL="0" lvl="0" indent="0" algn="ctr" defTabSz="1022350">
            <a:lnSpc>
              <a:spcPct val="100000"/>
            </a:lnSpc>
            <a:spcBef>
              <a:spcPct val="0"/>
            </a:spcBef>
            <a:spcAft>
              <a:spcPct val="35000"/>
            </a:spcAft>
            <a:buNone/>
          </a:pPr>
          <a:r>
            <a:rPr lang="en-GB" sz="2300" b="1" i="1" kern="1200">
              <a:latin typeface="Corbel" panose="020B0503020204020204" pitchFamily="34" charset="0"/>
            </a:rPr>
            <a:t>pLUTo API</a:t>
          </a:r>
          <a:r>
            <a:rPr lang="en-GB" sz="2300" i="1" kern="1200">
              <a:latin typeface="Corbel" panose="020B0503020204020204" pitchFamily="34" charset="0"/>
            </a:rPr>
            <a:t> </a:t>
          </a:r>
          <a:r>
            <a:rPr lang="en-GB" sz="2300" i="0" kern="1200">
              <a:latin typeface="Corbel" panose="020B0503020204020204" pitchFamily="34" charset="0"/>
            </a:rPr>
            <a:t>calls</a:t>
          </a:r>
        </a:p>
      </dsp:txBody>
      <dsp:txXfrm>
        <a:off x="2690" y="484928"/>
        <a:ext cx="2546364" cy="1131717"/>
      </dsp:txXfrm>
    </dsp:sp>
    <dsp:sp modelId="{4CCAA316-0589-354B-B544-CEEC099CFB9C}">
      <dsp:nvSpPr>
        <dsp:cNvPr id="0" name=""/>
        <dsp:cNvSpPr/>
      </dsp:nvSpPr>
      <dsp:spPr>
        <a:xfrm>
          <a:off x="2266125" y="484928"/>
          <a:ext cx="4273818" cy="1131717"/>
        </a:xfrm>
        <a:prstGeom prst="chevron">
          <a:avLst/>
        </a:prstGeom>
        <a:solidFill>
          <a:schemeClr val="accent1">
            <a:alpha val="90000"/>
            <a:hueOff val="0"/>
            <a:satOff val="0"/>
            <a:lumOff val="0"/>
            <a:alphaOff val="-2000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92012" tIns="61341" rIns="30671" bIns="61341" numCol="1" spcCol="1270" anchor="ctr" anchorCtr="0">
          <a:noAutofit/>
        </a:bodyPr>
        <a:lstStyle/>
        <a:p>
          <a:pPr marL="0" lvl="0" indent="0" algn="ctr" defTabSz="1022350">
            <a:lnSpc>
              <a:spcPct val="90000"/>
            </a:lnSpc>
            <a:spcBef>
              <a:spcPct val="0"/>
            </a:spcBef>
            <a:spcAft>
              <a:spcPct val="35000"/>
            </a:spcAft>
            <a:buNone/>
          </a:pPr>
          <a:r>
            <a:rPr lang="en-GB" sz="2300" kern="1200">
              <a:latin typeface="Corbel" panose="020B0503020204020204" pitchFamily="34" charset="0"/>
            </a:rPr>
            <a:t>Assembly Code with</a:t>
          </a:r>
          <a:br>
            <a:rPr lang="en-GB" sz="2300" kern="1200">
              <a:latin typeface="Corbel" panose="020B0503020204020204" pitchFamily="34" charset="0"/>
            </a:rPr>
          </a:br>
          <a:r>
            <a:rPr lang="en-GB" sz="2300" b="1" i="1" kern="1200">
              <a:latin typeface="Corbel" panose="020B0503020204020204" pitchFamily="34" charset="0"/>
            </a:rPr>
            <a:t>pLUTo ISA Extensions</a:t>
          </a:r>
        </a:p>
      </dsp:txBody>
      <dsp:txXfrm>
        <a:off x="2831984" y="484928"/>
        <a:ext cx="3142101" cy="1131717"/>
      </dsp:txXfrm>
    </dsp:sp>
    <dsp:sp modelId="{A911AD35-6562-C044-BB98-10C7C2E27183}">
      <dsp:nvSpPr>
        <dsp:cNvPr id="0" name=""/>
        <dsp:cNvSpPr/>
      </dsp:nvSpPr>
      <dsp:spPr>
        <a:xfrm>
          <a:off x="5974085" y="484928"/>
          <a:ext cx="2829293" cy="1131717"/>
        </a:xfrm>
        <a:prstGeom prst="chevron">
          <a:avLst/>
        </a:prstGeom>
        <a:solidFill>
          <a:schemeClr val="accent1">
            <a:alpha val="90000"/>
            <a:hueOff val="0"/>
            <a:satOff val="0"/>
            <a:lumOff val="0"/>
            <a:alphaOff val="-4000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92012" tIns="61341" rIns="30671" bIns="61341" numCol="1" spcCol="1270" anchor="ctr" anchorCtr="0">
          <a:noAutofit/>
        </a:bodyPr>
        <a:lstStyle/>
        <a:p>
          <a:pPr marL="0" lvl="0" indent="0" algn="ctr" defTabSz="1022350">
            <a:lnSpc>
              <a:spcPct val="90000"/>
            </a:lnSpc>
            <a:spcBef>
              <a:spcPct val="0"/>
            </a:spcBef>
            <a:spcAft>
              <a:spcPct val="35000"/>
            </a:spcAft>
            <a:buNone/>
          </a:pPr>
          <a:r>
            <a:rPr lang="en-GB" sz="2300" kern="1200">
              <a:latin typeface="Corbel" panose="020B0503020204020204" pitchFamily="34" charset="0"/>
            </a:rPr>
            <a:t>Execution in the </a:t>
          </a:r>
          <a:r>
            <a:rPr lang="en-GB" sz="2300" b="1" i="1" kern="1200">
              <a:latin typeface="Corbel" panose="020B0503020204020204" pitchFamily="34" charset="0"/>
            </a:rPr>
            <a:t>DRAM Substrate</a:t>
          </a:r>
        </a:p>
      </dsp:txBody>
      <dsp:txXfrm>
        <a:off x="6539944" y="484928"/>
        <a:ext cx="1697576" cy="1131717"/>
      </dsp:txXfrm>
    </dsp:sp>
  </dsp:spTree>
</dsp:drawing>
</file>

<file path=ppt/diagrams/layout1.xml><?xml version="1.0" encoding="utf-8"?>
<dgm:layoutDef xmlns:dgm="http://schemas.openxmlformats.org/drawingml/2006/diagram" xmlns:a="http://schemas.openxmlformats.org/drawingml/2006/main" uniqueId="urn:microsoft.com/office/officeart/2005/8/layout/hChevron3">
  <dgm:title val=""/>
  <dgm:desc val=""/>
  <dgm:catLst>
    <dgm:cat type="process" pri="10000"/>
  </dgm:catLst>
  <dgm:sampData useDef="1">
    <dgm:dataModel>
      <dgm:pt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resizeHandles val="exact"/>
    </dgm:varLst>
    <dgm:choose name="Name1">
      <dgm:if name="Name2" func="var" arg="dir" op="equ" val="norm">
        <dgm:alg type="lin"/>
      </dgm:if>
      <dgm:else name="Name3">
        <dgm:alg type="lin">
          <dgm:param type="linDir" val="fromR"/>
        </dgm:alg>
      </dgm:else>
    </dgm:choose>
    <dgm:shape xmlns:r="http://schemas.openxmlformats.org/officeDocument/2006/relationships" r:blip="">
      <dgm:adjLst/>
    </dgm:shape>
    <dgm:presOf/>
    <dgm:choose name="Name4">
      <dgm:if name="Name5" axis="root des" func="maxDepth" op="gte" val="2">
        <dgm:constrLst>
          <dgm:constr type="w" for="ch" forName="parAndChTx" refType="w"/>
          <dgm:constr type="primFontSz" for="ch" ptType="node" op="equ"/>
          <dgm:constr type="w" for="ch" forName="parAndChSpace" refType="w" refFor="ch" refForName="parAndChTx" fact="-0.2"/>
          <dgm:constr type="w" for="ch" ptType="sibTrans" op="equ"/>
        </dgm:constrLst>
        <dgm:ruleLst/>
        <dgm:forEach name="Name6" axis="ch" ptType="node">
          <dgm:layoutNode name="parAndChTx">
            <dgm:varLst>
              <dgm:bulletEnabled val="1"/>
            </dgm:varLst>
            <dgm:alg type="tx"/>
            <dgm:choose name="Name7">
              <dgm:if name="Name8" func="var" arg="dir" op="equ" val="norm">
                <dgm:choose name="Name9">
                  <dgm:if name="Name10" axis="self" ptType="node" func="pos" op="equ" val="1">
                    <dgm:shape xmlns:r="http://schemas.openxmlformats.org/officeDocument/2006/relationships" type="homePlate" r:blip="">
                      <dgm:adjLst>
                        <dgm:adj idx="1" val="0.25"/>
                      </dgm:adjLst>
                    </dgm:shape>
                    <dgm:presOf axis="desOrSelf" ptType="node"/>
                    <dgm:constrLst>
                      <dgm:constr type="h" refType="w" op="equ" fact="0.8"/>
                      <dgm:constr type="primFontSz" val="65"/>
                      <dgm:constr type="tMarg" refType="primFontSz" fact="0.2"/>
                      <dgm:constr type="bMarg" refType="primFontSz" fact="0.2"/>
                      <dgm:constr type="lMarg" refType="w" fact="0.1"/>
                      <dgm:constr type="rMarg" refType="w" fact="0.4"/>
                    </dgm:constrLst>
                  </dgm:if>
                  <dgm:else name="Name11">
                    <dgm:shape xmlns:r="http://schemas.openxmlformats.org/officeDocument/2006/relationships" type="chevron" r:blip="">
                      <dgm:adjLst>
                        <dgm:adj idx="1" val="0.25"/>
                      </dgm:adjLst>
                    </dgm:shape>
                    <dgm:presOf axis="desOrSelf" ptType="node"/>
                    <dgm:constrLst>
                      <dgm:constr type="h" refType="w" op="equ" fact="0.8"/>
                      <dgm:constr type="primFontSz" val="65"/>
                      <dgm:constr type="tMarg" refType="primFontSz" fact="0.2"/>
                      <dgm:constr type="bMarg" refType="primFontSz" fact="0.2"/>
                      <dgm:constr type="lMarg" refType="w" fact="0.1"/>
                      <dgm:constr type="rMarg" refType="w" fact="0.1"/>
                    </dgm:constrLst>
                  </dgm:else>
                </dgm:choose>
              </dgm:if>
              <dgm:else name="Name12">
                <dgm:choose name="Name13">
                  <dgm:if name="Name14" axis="self" ptType="node" func="pos" op="equ" val="1">
                    <dgm:shape xmlns:r="http://schemas.openxmlformats.org/officeDocument/2006/relationships" rot="180" type="homePlate" r:blip="">
                      <dgm:adjLst>
                        <dgm:adj idx="1" val="0.25"/>
                      </dgm:adjLst>
                    </dgm:shape>
                    <dgm:presOf axis="desOrSelf" ptType="node"/>
                    <dgm:constrLst>
                      <dgm:constr type="h" refType="w" op="equ" fact="0.8"/>
                      <dgm:constr type="primFontSz" val="65"/>
                      <dgm:constr type="tMarg" refType="primFontSz" fact="0.2"/>
                      <dgm:constr type="bMarg" refType="primFontSz" fact="0.2"/>
                      <dgm:constr type="lMarg" refType="w" fact="0.4"/>
                      <dgm:constr type="rMarg" refType="w" fact="0.1"/>
                    </dgm:constrLst>
                  </dgm:if>
                  <dgm:else name="Name15">
                    <dgm:shape xmlns:r="http://schemas.openxmlformats.org/officeDocument/2006/relationships" rot="180" type="chevron" r:blip="">
                      <dgm:adjLst>
                        <dgm:adj idx="1" val="0.25"/>
                      </dgm:adjLst>
                    </dgm:shape>
                    <dgm:presOf axis="desOrSelf" ptType="node"/>
                    <dgm:constrLst>
                      <dgm:constr type="h" refType="w" op="equ" fact="0.8"/>
                      <dgm:constr type="primFontSz" val="65"/>
                      <dgm:constr type="tMarg" refType="primFontSz" fact="0.2"/>
                      <dgm:constr type="bMarg" refType="primFontSz" fact="0.2"/>
                      <dgm:constr type="lMarg" refType="w" fact="0.1"/>
                      <dgm:constr type="rMarg" refType="w" fact="0.1"/>
                    </dgm:constrLst>
                  </dgm:else>
                </dgm:choose>
              </dgm:else>
            </dgm:choose>
            <dgm:ruleLst>
              <dgm:rule type="primFontSz" val="5" fact="NaN" max="NaN"/>
            </dgm:ruleLst>
          </dgm:layoutNode>
          <dgm:forEach name="Name16" axis="followSib" ptType="sibTrans" cnt="1">
            <dgm:layoutNode name="parAndChSpace">
              <dgm:alg type="sp"/>
              <dgm:shape xmlns:r="http://schemas.openxmlformats.org/officeDocument/2006/relationships" r:blip="">
                <dgm:adjLst/>
              </dgm:shape>
              <dgm:presOf/>
              <dgm:constrLst/>
              <dgm:ruleLst/>
            </dgm:layoutNode>
          </dgm:forEach>
        </dgm:forEach>
      </dgm:if>
      <dgm:else name="Name17">
        <dgm:constrLst>
          <dgm:constr type="w" for="ch" forName="parTxOnly" refType="w"/>
          <dgm:constr type="primFontSz" for="ch" ptType="node" op="equ"/>
          <dgm:constr type="w" for="ch" forName="parSpace" refType="w" refFor="ch" refForName="parTxOnly" fact="-0.2"/>
          <dgm:constr type="w" for="ch" ptType="sibTrans" op="equ"/>
        </dgm:constrLst>
        <dgm:ruleLst/>
        <dgm:forEach name="Name18" axis="ch" ptType="node">
          <dgm:layoutNode name="parTxOnly">
            <dgm:varLst>
              <dgm:bulletEnabled val="1"/>
            </dgm:varLst>
            <dgm:alg type="tx"/>
            <dgm:presOf axis="desOrSelf" ptType="node"/>
            <dgm:choose name="Name19">
              <dgm:if name="Name20" func="var" arg="dir" op="equ" val="norm">
                <dgm:choose name="Name21">
                  <dgm:if name="Name22" axis="self" ptType="node" func="pos" op="equ" val="1">
                    <dgm:shape xmlns:r="http://schemas.openxmlformats.org/officeDocument/2006/relationships" type="homePlate" r:blip="">
                      <dgm:adjLst/>
                    </dgm:shape>
                    <dgm:constrLst>
                      <dgm:constr type="h" refType="w" op="equ" fact="0.4"/>
                      <dgm:constr type="primFontSz" val="65"/>
                      <dgm:constr type="tMarg" refType="primFontSz" fact="0.21"/>
                      <dgm:constr type="bMarg" refType="primFontSz" fact="0.21"/>
                      <dgm:constr type="lMarg" refType="primFontSz" fact="0.42"/>
                      <dgm:constr type="rMarg" refType="primFontSz" fact="0.105"/>
                    </dgm:constrLst>
                  </dgm:if>
                  <dgm:else name="Name23">
                    <dgm:shape xmlns:r="http://schemas.openxmlformats.org/officeDocument/2006/relationships" type="chevron" r:blip="">
                      <dgm:adjLst/>
                    </dgm:shape>
                    <dgm:constrLst>
                      <dgm:constr type="h" refType="w" op="equ" fact="0.4"/>
                      <dgm:constr type="primFontSz" val="65"/>
                      <dgm:constr type="tMarg" refType="primFontSz" fact="0.21"/>
                      <dgm:constr type="bMarg" refType="primFontSz" fact="0.21"/>
                      <dgm:constr type="lMarg" refType="primFontSz" fact="0.315"/>
                      <dgm:constr type="rMarg" refType="primFontSz" fact="0.105"/>
                    </dgm:constrLst>
                  </dgm:else>
                </dgm:choose>
              </dgm:if>
              <dgm:else name="Name24">
                <dgm:choose name="Name25">
                  <dgm:if name="Name26" axis="self" ptType="node" func="pos" op="equ" val="1">
                    <dgm:shape xmlns:r="http://schemas.openxmlformats.org/officeDocument/2006/relationships" rot="180" type="homePlate" r:blip="">
                      <dgm:adjLst/>
                    </dgm:shape>
                    <dgm:constrLst>
                      <dgm:constr type="h" refType="w" op="equ" fact="0.4"/>
                      <dgm:constr type="primFontSz" val="65"/>
                      <dgm:constr type="tMarg" refType="primFontSz" fact="0.21"/>
                      <dgm:constr type="bMarg" refType="primFontSz" fact="0.21"/>
                      <dgm:constr type="lMarg" refType="primFontSz" fact="0.105"/>
                      <dgm:constr type="rMarg" refType="primFontSz" fact="0.42"/>
                    </dgm:constrLst>
                  </dgm:if>
                  <dgm:else name="Name27">
                    <dgm:shape xmlns:r="http://schemas.openxmlformats.org/officeDocument/2006/relationships" rot="180" type="chevron" r:blip="">
                      <dgm:adjLst/>
                    </dgm:shape>
                    <dgm:constrLst>
                      <dgm:constr type="h" refType="w" op="equ" fact="0.4"/>
                      <dgm:constr type="primFontSz" val="65"/>
                      <dgm:constr type="tMarg" refType="primFontSz" fact="0.21"/>
                      <dgm:constr type="bMarg" refType="primFontSz" fact="0.21"/>
                      <dgm:constr type="lMarg" refType="primFontSz" fact="0.105"/>
                      <dgm:constr type="rMarg" refType="primFontSz" fact="0.315"/>
                    </dgm:constrLst>
                  </dgm:else>
                </dgm:choose>
              </dgm:else>
            </dgm:choose>
            <dgm:ruleLst>
              <dgm:rule type="primFontSz" val="5" fact="NaN" max="NaN"/>
            </dgm:ruleLst>
          </dgm:layoutNode>
          <dgm:forEach name="Name28" axis="followSib" ptType="sibTrans" cnt="1">
            <dgm:layoutNode name="parSpace">
              <dgm:alg type="sp"/>
              <dgm:shape xmlns:r="http://schemas.openxmlformats.org/officeDocument/2006/relationships" r:blip="">
                <dgm:adjLst/>
              </dgm:shape>
              <dgm:presOf/>
              <dgm:constrLst/>
              <dgm:ruleLst/>
            </dgm:layoutNode>
          </dgm:forEach>
        </dgm:forEach>
      </dgm:else>
    </dgm:choose>
  </dgm:layoutNode>
</dgm:layoutDef>
</file>

<file path=ppt/diagrams/quickStyle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handoutMasters/_rels/handoutMaster1.xml.rels><?xml version="1.0" encoding="UTF-8" standalone="yes"?>
<Relationships xmlns="http://schemas.openxmlformats.org/package/2006/relationships"><Relationship Id="rId1" Type="http://schemas.openxmlformats.org/officeDocument/2006/relationships/theme" Target="../theme/theme69.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3037840" cy="464820"/>
          </a:xfrm>
          <a:prstGeom prst="rect">
            <a:avLst/>
          </a:prstGeom>
        </p:spPr>
        <p:txBody>
          <a:bodyPr vert="horz" lIns="93177" tIns="46589" rIns="93177" bIns="46589" rtlCol="0"/>
          <a:lstStyle>
            <a:lvl1pPr algn="l">
              <a:defRPr sz="1200"/>
            </a:lvl1pPr>
          </a:lstStyle>
          <a:p>
            <a:endParaRPr lang="en-US"/>
          </a:p>
        </p:txBody>
      </p:sp>
      <p:sp>
        <p:nvSpPr>
          <p:cNvPr id="3" name="Date Placeholder 2"/>
          <p:cNvSpPr>
            <a:spLocks noGrp="1"/>
          </p:cNvSpPr>
          <p:nvPr>
            <p:ph type="dt" sz="quarter" idx="1"/>
          </p:nvPr>
        </p:nvSpPr>
        <p:spPr>
          <a:xfrm>
            <a:off x="3970938" y="0"/>
            <a:ext cx="3037840" cy="464820"/>
          </a:xfrm>
          <a:prstGeom prst="rect">
            <a:avLst/>
          </a:prstGeom>
        </p:spPr>
        <p:txBody>
          <a:bodyPr vert="horz" lIns="93177" tIns="46589" rIns="93177" bIns="46589" rtlCol="0"/>
          <a:lstStyle>
            <a:lvl1pPr algn="r">
              <a:defRPr sz="1200"/>
            </a:lvl1pPr>
          </a:lstStyle>
          <a:p>
            <a:fld id="{AC167E78-EA36-40A1-A9A0-B443C6CB1F60}" type="datetimeFigureOut">
              <a:rPr lang="en-US" smtClean="0"/>
              <a:pPr/>
              <a:t>3/2/25</a:t>
            </a:fld>
            <a:endParaRPr lang="en-US"/>
          </a:p>
        </p:txBody>
      </p:sp>
      <p:sp>
        <p:nvSpPr>
          <p:cNvPr id="4" name="Footer Placeholder 3"/>
          <p:cNvSpPr>
            <a:spLocks noGrp="1"/>
          </p:cNvSpPr>
          <p:nvPr>
            <p:ph type="ftr" sz="quarter" idx="2"/>
          </p:nvPr>
        </p:nvSpPr>
        <p:spPr>
          <a:xfrm>
            <a:off x="0" y="8829967"/>
            <a:ext cx="3037840" cy="464820"/>
          </a:xfrm>
          <a:prstGeom prst="rect">
            <a:avLst/>
          </a:prstGeom>
        </p:spPr>
        <p:txBody>
          <a:bodyPr vert="horz" lIns="93177" tIns="46589" rIns="93177" bIns="46589" rtlCol="0" anchor="b"/>
          <a:lstStyle>
            <a:lvl1pPr algn="l">
              <a:defRPr sz="1200"/>
            </a:lvl1pPr>
          </a:lstStyle>
          <a:p>
            <a:endParaRPr lang="en-US"/>
          </a:p>
        </p:txBody>
      </p:sp>
      <p:sp>
        <p:nvSpPr>
          <p:cNvPr id="5" name="Slide Number Placeholder 4"/>
          <p:cNvSpPr>
            <a:spLocks noGrp="1"/>
          </p:cNvSpPr>
          <p:nvPr>
            <p:ph type="sldNum" sz="quarter" idx="3"/>
          </p:nvPr>
        </p:nvSpPr>
        <p:spPr>
          <a:xfrm>
            <a:off x="3970938" y="8829967"/>
            <a:ext cx="3037840" cy="464820"/>
          </a:xfrm>
          <a:prstGeom prst="rect">
            <a:avLst/>
          </a:prstGeom>
        </p:spPr>
        <p:txBody>
          <a:bodyPr vert="horz" lIns="93177" tIns="46589" rIns="93177" bIns="46589" rtlCol="0" anchor="b"/>
          <a:lstStyle>
            <a:lvl1pPr algn="r">
              <a:defRPr sz="1200"/>
            </a:lvl1pPr>
          </a:lstStyle>
          <a:p>
            <a:fld id="{1E401BE2-F7AC-4C50-A6E5-F6C806E13D7E}" type="slidenum">
              <a:rPr lang="en-US" smtClean="0"/>
              <a:pPr/>
              <a:t>‹#›</a:t>
            </a:fld>
            <a:endParaRPr lang="en-US"/>
          </a:p>
        </p:txBody>
      </p:sp>
    </p:spTree>
    <p:extLst>
      <p:ext uri="{BB962C8B-B14F-4D97-AF65-F5344CB8AC3E}">
        <p14:creationId xmlns:p14="http://schemas.microsoft.com/office/powerpoint/2010/main" val="104629812"/>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68.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3037840" cy="464820"/>
          </a:xfrm>
          <a:prstGeom prst="rect">
            <a:avLst/>
          </a:prstGeom>
        </p:spPr>
        <p:txBody>
          <a:bodyPr vert="horz" lIns="93177" tIns="46589" rIns="93177" bIns="46589" rtlCol="0"/>
          <a:lstStyle>
            <a:lvl1pPr algn="l">
              <a:defRPr sz="1200"/>
            </a:lvl1pPr>
          </a:lstStyle>
          <a:p>
            <a:endParaRPr lang="en-US"/>
          </a:p>
        </p:txBody>
      </p:sp>
      <p:sp>
        <p:nvSpPr>
          <p:cNvPr id="3" name="Date Placeholder 2"/>
          <p:cNvSpPr>
            <a:spLocks noGrp="1"/>
          </p:cNvSpPr>
          <p:nvPr>
            <p:ph type="dt" idx="1"/>
          </p:nvPr>
        </p:nvSpPr>
        <p:spPr>
          <a:xfrm>
            <a:off x="3970938" y="0"/>
            <a:ext cx="3037840" cy="464820"/>
          </a:xfrm>
          <a:prstGeom prst="rect">
            <a:avLst/>
          </a:prstGeom>
        </p:spPr>
        <p:txBody>
          <a:bodyPr vert="horz" lIns="93177" tIns="46589" rIns="93177" bIns="46589" rtlCol="0"/>
          <a:lstStyle>
            <a:lvl1pPr algn="r">
              <a:defRPr sz="1200"/>
            </a:lvl1pPr>
          </a:lstStyle>
          <a:p>
            <a:fld id="{88D89EF4-2B2A-4F54-A6DD-1EB35DCF17B3}" type="datetimeFigureOut">
              <a:rPr lang="en-US" smtClean="0"/>
              <a:pPr/>
              <a:t>3/2/25</a:t>
            </a:fld>
            <a:endParaRPr lang="en-US"/>
          </a:p>
        </p:txBody>
      </p:sp>
      <p:sp>
        <p:nvSpPr>
          <p:cNvPr id="4" name="Slide Image Placeholder 3"/>
          <p:cNvSpPr>
            <a:spLocks noGrp="1" noRot="1" noChangeAspect="1"/>
          </p:cNvSpPr>
          <p:nvPr>
            <p:ph type="sldImg" idx="2"/>
          </p:nvPr>
        </p:nvSpPr>
        <p:spPr>
          <a:xfrm>
            <a:off x="1181100" y="696913"/>
            <a:ext cx="4648200" cy="3486150"/>
          </a:xfrm>
          <a:prstGeom prst="rect">
            <a:avLst/>
          </a:prstGeom>
          <a:noFill/>
          <a:ln w="12700">
            <a:solidFill>
              <a:prstClr val="black"/>
            </a:solidFill>
          </a:ln>
        </p:spPr>
        <p:txBody>
          <a:bodyPr vert="horz" lIns="93177" tIns="46589" rIns="93177" bIns="46589" rtlCol="0" anchor="ctr"/>
          <a:lstStyle/>
          <a:p>
            <a:endParaRPr lang="en-US"/>
          </a:p>
        </p:txBody>
      </p:sp>
      <p:sp>
        <p:nvSpPr>
          <p:cNvPr id="5" name="Notes Placeholder 4"/>
          <p:cNvSpPr>
            <a:spLocks noGrp="1"/>
          </p:cNvSpPr>
          <p:nvPr>
            <p:ph type="body" sz="quarter" idx="3"/>
          </p:nvPr>
        </p:nvSpPr>
        <p:spPr>
          <a:xfrm>
            <a:off x="701040" y="4415790"/>
            <a:ext cx="5608320" cy="4183380"/>
          </a:xfrm>
          <a:prstGeom prst="rect">
            <a:avLst/>
          </a:prstGeom>
        </p:spPr>
        <p:txBody>
          <a:bodyPr vert="horz" lIns="93177" tIns="46589" rIns="93177" bIns="46589"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829967"/>
            <a:ext cx="3037840" cy="464820"/>
          </a:xfrm>
          <a:prstGeom prst="rect">
            <a:avLst/>
          </a:prstGeom>
        </p:spPr>
        <p:txBody>
          <a:bodyPr vert="horz" lIns="93177" tIns="46589" rIns="93177" bIns="46589" rtlCol="0" anchor="b"/>
          <a:lstStyle>
            <a:lvl1pPr algn="l">
              <a:defRPr sz="1200"/>
            </a:lvl1pPr>
          </a:lstStyle>
          <a:p>
            <a:endParaRPr lang="en-US"/>
          </a:p>
        </p:txBody>
      </p:sp>
      <p:sp>
        <p:nvSpPr>
          <p:cNvPr id="7" name="Slide Number Placeholder 6"/>
          <p:cNvSpPr>
            <a:spLocks noGrp="1"/>
          </p:cNvSpPr>
          <p:nvPr>
            <p:ph type="sldNum" sz="quarter" idx="5"/>
          </p:nvPr>
        </p:nvSpPr>
        <p:spPr>
          <a:xfrm>
            <a:off x="3970938" y="8829967"/>
            <a:ext cx="3037840" cy="464820"/>
          </a:xfrm>
          <a:prstGeom prst="rect">
            <a:avLst/>
          </a:prstGeom>
        </p:spPr>
        <p:txBody>
          <a:bodyPr vert="horz" lIns="93177" tIns="46589" rIns="93177" bIns="46589" rtlCol="0" anchor="b"/>
          <a:lstStyle>
            <a:lvl1pPr algn="r">
              <a:defRPr sz="1200"/>
            </a:lvl1pPr>
          </a:lstStyle>
          <a:p>
            <a:fld id="{AB959945-7217-484B-8E74-88DC87A74BB0}" type="slidenum">
              <a:rPr lang="en-US" smtClean="0"/>
              <a:pPr/>
              <a:t>‹#›</a:t>
            </a:fld>
            <a:endParaRPr lang="en-US"/>
          </a:p>
        </p:txBody>
      </p:sp>
    </p:spTree>
    <p:extLst>
      <p:ext uri="{BB962C8B-B14F-4D97-AF65-F5344CB8AC3E}">
        <p14:creationId xmlns:p14="http://schemas.microsoft.com/office/powerpoint/2010/main" val="3558070563"/>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112.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113.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114.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117.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2" Type="http://schemas.openxmlformats.org/officeDocument/2006/relationships/slide" Target="../slides/slide118.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119.xml"/><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2" Type="http://schemas.openxmlformats.org/officeDocument/2006/relationships/slide" Target="../slides/slide12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6145" name="Rectangle 7">
            <a:extLst>
              <a:ext uri="{FF2B5EF4-FFF2-40B4-BE49-F238E27FC236}">
                <a16:creationId xmlns:a16="http://schemas.microsoft.com/office/drawing/2014/main" id="{4970873D-26C9-4F4E-BB94-4E1EC127E8F6}"/>
              </a:ext>
            </a:extLst>
          </p:cNvPr>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11225">
              <a:spcBef>
                <a:spcPct val="30000"/>
              </a:spcBef>
              <a:defRPr sz="1200">
                <a:solidFill>
                  <a:schemeClr val="tx1"/>
                </a:solidFill>
                <a:latin typeface="Calibri" panose="020F0502020204030204" pitchFamily="34" charset="0"/>
                <a:ea typeface="ＭＳ Ｐゴシック" panose="020B0600070205080204" pitchFamily="34" charset="-128"/>
              </a:defRPr>
            </a:lvl1pPr>
            <a:lvl2pPr marL="742950" indent="-285750" defTabSz="911225">
              <a:spcBef>
                <a:spcPct val="30000"/>
              </a:spcBef>
              <a:defRPr sz="1200">
                <a:solidFill>
                  <a:schemeClr val="tx1"/>
                </a:solidFill>
                <a:latin typeface="Calibri" panose="020F0502020204030204" pitchFamily="34" charset="0"/>
                <a:ea typeface="ＭＳ Ｐゴシック" panose="020B0600070205080204" pitchFamily="34" charset="-128"/>
              </a:defRPr>
            </a:lvl2pPr>
            <a:lvl3pPr marL="1143000" indent="-228600" defTabSz="911225">
              <a:spcBef>
                <a:spcPct val="30000"/>
              </a:spcBef>
              <a:defRPr sz="1200">
                <a:solidFill>
                  <a:schemeClr val="tx1"/>
                </a:solidFill>
                <a:latin typeface="Calibri" panose="020F0502020204030204" pitchFamily="34" charset="0"/>
                <a:ea typeface="ＭＳ Ｐゴシック" panose="020B0600070205080204" pitchFamily="34" charset="-128"/>
              </a:defRPr>
            </a:lvl3pPr>
            <a:lvl4pPr marL="1600200" indent="-228600" defTabSz="911225">
              <a:spcBef>
                <a:spcPct val="30000"/>
              </a:spcBef>
              <a:defRPr sz="1200">
                <a:solidFill>
                  <a:schemeClr val="tx1"/>
                </a:solidFill>
                <a:latin typeface="Calibri" panose="020F0502020204030204" pitchFamily="34" charset="0"/>
                <a:ea typeface="ＭＳ Ｐゴシック" panose="020B0600070205080204" pitchFamily="34" charset="-128"/>
              </a:defRPr>
            </a:lvl4pPr>
            <a:lvl5pPr marL="2057400" indent="-228600" defTabSz="911225">
              <a:spcBef>
                <a:spcPct val="30000"/>
              </a:spcBef>
              <a:defRPr sz="1200">
                <a:solidFill>
                  <a:schemeClr val="tx1"/>
                </a:solidFill>
                <a:latin typeface="Calibri" panose="020F0502020204030204" pitchFamily="34" charset="0"/>
                <a:ea typeface="ＭＳ Ｐゴシック" panose="020B0600070205080204" pitchFamily="34" charset="-128"/>
              </a:defRPr>
            </a:lvl5pPr>
            <a:lvl6pPr marL="2514600" indent="-228600" defTabSz="911225" eaLnBrk="0" fontAlgn="base" hangingPunct="0">
              <a:spcBef>
                <a:spcPct val="30000"/>
              </a:spcBef>
              <a:spcAft>
                <a:spcPct val="0"/>
              </a:spcAft>
              <a:defRPr sz="1200">
                <a:solidFill>
                  <a:schemeClr val="tx1"/>
                </a:solidFill>
                <a:latin typeface="Calibri" panose="020F0502020204030204" pitchFamily="34" charset="0"/>
                <a:ea typeface="ＭＳ Ｐゴシック" panose="020B0600070205080204" pitchFamily="34" charset="-128"/>
              </a:defRPr>
            </a:lvl6pPr>
            <a:lvl7pPr marL="2971800" indent="-228600" defTabSz="911225" eaLnBrk="0" fontAlgn="base" hangingPunct="0">
              <a:spcBef>
                <a:spcPct val="30000"/>
              </a:spcBef>
              <a:spcAft>
                <a:spcPct val="0"/>
              </a:spcAft>
              <a:defRPr sz="1200">
                <a:solidFill>
                  <a:schemeClr val="tx1"/>
                </a:solidFill>
                <a:latin typeface="Calibri" panose="020F0502020204030204" pitchFamily="34" charset="0"/>
                <a:ea typeface="ＭＳ Ｐゴシック" panose="020B0600070205080204" pitchFamily="34" charset="-128"/>
              </a:defRPr>
            </a:lvl7pPr>
            <a:lvl8pPr marL="3429000" indent="-228600" defTabSz="911225" eaLnBrk="0" fontAlgn="base" hangingPunct="0">
              <a:spcBef>
                <a:spcPct val="30000"/>
              </a:spcBef>
              <a:spcAft>
                <a:spcPct val="0"/>
              </a:spcAft>
              <a:defRPr sz="1200">
                <a:solidFill>
                  <a:schemeClr val="tx1"/>
                </a:solidFill>
                <a:latin typeface="Calibri" panose="020F0502020204030204" pitchFamily="34" charset="0"/>
                <a:ea typeface="ＭＳ Ｐゴシック" panose="020B0600070205080204" pitchFamily="34" charset="-128"/>
              </a:defRPr>
            </a:lvl8pPr>
            <a:lvl9pPr marL="3886200" indent="-228600" defTabSz="911225" eaLnBrk="0" fontAlgn="base" hangingPunct="0">
              <a:spcBef>
                <a:spcPct val="30000"/>
              </a:spcBef>
              <a:spcAft>
                <a:spcPct val="0"/>
              </a:spcAft>
              <a:defRPr sz="1200">
                <a:solidFill>
                  <a:schemeClr val="tx1"/>
                </a:solidFill>
                <a:latin typeface="Calibri" panose="020F0502020204030204" pitchFamily="34" charset="0"/>
                <a:ea typeface="ＭＳ Ｐゴシック" panose="020B0600070205080204" pitchFamily="34" charset="-128"/>
              </a:defRPr>
            </a:lvl9pPr>
          </a:lstStyle>
          <a:p>
            <a:pPr>
              <a:spcBef>
                <a:spcPct val="0"/>
              </a:spcBef>
            </a:pPr>
            <a:fld id="{24E82DFE-E98A-254F-BFEC-3824591F8463}" type="slidenum">
              <a:rPr lang="en-US" altLang="en-US" smtClean="0">
                <a:solidFill>
                  <a:srgbClr val="000000"/>
                </a:solidFill>
                <a:latin typeface="Arial" panose="020B0604020202020204" pitchFamily="34" charset="0"/>
              </a:rPr>
              <a:pPr>
                <a:spcBef>
                  <a:spcPct val="0"/>
                </a:spcBef>
              </a:pPr>
              <a:t>1</a:t>
            </a:fld>
            <a:endParaRPr lang="en-US" altLang="en-US">
              <a:solidFill>
                <a:srgbClr val="000000"/>
              </a:solidFill>
              <a:latin typeface="Arial" panose="020B0604020202020204" pitchFamily="34" charset="0"/>
            </a:endParaRPr>
          </a:p>
        </p:txBody>
      </p:sp>
      <p:sp>
        <p:nvSpPr>
          <p:cNvPr id="646146" name="Rectangle 2">
            <a:extLst>
              <a:ext uri="{FF2B5EF4-FFF2-40B4-BE49-F238E27FC236}">
                <a16:creationId xmlns:a16="http://schemas.microsoft.com/office/drawing/2014/main" id="{C2A0FF1F-825F-734E-90D6-E0ED72CA90C0}"/>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646147" name="Rectangle 3">
            <a:extLst>
              <a:ext uri="{FF2B5EF4-FFF2-40B4-BE49-F238E27FC236}">
                <a16:creationId xmlns:a16="http://schemas.microsoft.com/office/drawing/2014/main" id="{9CF49887-C12A-984F-8FC8-8B47E5DE79B6}"/>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normAutofit/>
          </a:bodyPr>
          <a:lstStyle/>
          <a:p>
            <a:pPr eaLnBrk="1" hangingPunct="1">
              <a:spcBef>
                <a:spcPct val="0"/>
              </a:spcBef>
            </a:pPr>
            <a:endParaRPr lang="en-US" altLang="en-US" dirty="0">
              <a:latin typeface="Arial" panose="020B0604020202020204" pitchFamily="34" charset="0"/>
              <a:ea typeface="ＭＳ Ｐゴシック" panose="020B0600070205080204" pitchFamily="34" charset="-128"/>
            </a:endParaRPr>
          </a:p>
        </p:txBody>
      </p:sp>
    </p:spTree>
    <p:extLst>
      <p:ext uri="{BB962C8B-B14F-4D97-AF65-F5344CB8AC3E}">
        <p14:creationId xmlns:p14="http://schemas.microsoft.com/office/powerpoint/2010/main" val="1226018381"/>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C5C435B-A0CD-F0F5-5A13-18B4626D3FE8}"/>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3D90B405-281C-4778-6947-8EDBD9324ABC}"/>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542E943A-4584-2D2E-AAAE-8E79624040A7}"/>
              </a:ext>
            </a:extLst>
          </p:cNvPr>
          <p:cNvSpPr>
            <a:spLocks noGrp="1"/>
          </p:cNvSpPr>
          <p:nvPr>
            <p:ph type="body" idx="1"/>
          </p:nvPr>
        </p:nvSpPr>
        <p:spPr/>
        <p:txBody>
          <a:bodyPr/>
          <a:lstStyle/>
          <a:p>
            <a:r>
              <a:rPr lang="en-US" dirty="0"/>
              <a:t>[CLICK]In this study, we experimentally demonstrate that off-the-shelf DRAM chips </a:t>
            </a:r>
          </a:p>
          <a:p>
            <a:r>
              <a:rPr lang="en-US" dirty="0"/>
              <a:t>[CLICK] Can simultaneously activating up to 48 DRAM rows in two neighboring subarrays</a:t>
            </a:r>
          </a:p>
          <a:p>
            <a:r>
              <a:rPr lang="en-US" dirty="0"/>
              <a:t>[CLICK] Can performing NOT operation with up to 32 output operands</a:t>
            </a:r>
          </a:p>
          <a:p>
            <a:r>
              <a:rPr lang="en-US" dirty="0"/>
              <a:t>[CLICK] Can performing up to 16-input AND, NAND, OR, and NOR operations</a:t>
            </a:r>
          </a:p>
        </p:txBody>
      </p:sp>
      <p:sp>
        <p:nvSpPr>
          <p:cNvPr id="4" name="Slide Number Placeholder 3">
            <a:extLst>
              <a:ext uri="{FF2B5EF4-FFF2-40B4-BE49-F238E27FC236}">
                <a16:creationId xmlns:a16="http://schemas.microsoft.com/office/drawing/2014/main" id="{897087A8-9148-E124-5FF5-6AF013C4F086}"/>
              </a:ext>
            </a:extLst>
          </p:cNvPr>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9215BD74-A3FE-8D41-A5F8-7391B7541C41}"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11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76800797"/>
      </p:ext>
    </p:extLst>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CH" dirty="0"/>
              <a:t>It means that the sensing result would read as ‘0’ only when all the target cells store bit data ‘0’, which is equivalent to the bitwise OR of all the target cells. </a:t>
            </a:r>
            <a:r>
              <a:rPr lang="en-CH" b="1" dirty="0"/>
              <a:t>[Click]</a:t>
            </a:r>
          </a:p>
          <a:p>
            <a:endParaRPr lang="en-CH" b="1" dirty="0"/>
          </a:p>
          <a:p>
            <a:endParaRPr lang="en-CH" b="0"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BC3F745-936E-E64C-822F-C311E85D7265}" type="slidenum">
              <a:rPr kumimoji="0" lang="en-CH"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111</a:t>
            </a:fld>
            <a:endParaRPr kumimoji="0" lang="en-CH"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21507231"/>
      </p:ext>
    </p:extLst>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CH" b="1" dirty="0"/>
          </a:p>
          <a:p>
            <a:endParaRPr lang="en-CH" b="0" dirty="0"/>
          </a:p>
        </p:txBody>
      </p:sp>
      <p:sp>
        <p:nvSpPr>
          <p:cNvPr id="4" name="Slide Number Placeholder 3"/>
          <p:cNvSpPr>
            <a:spLocks noGrp="1"/>
          </p:cNvSpPr>
          <p:nvPr>
            <p:ph type="sldNum" sz="quarter" idx="5"/>
          </p:nvPr>
        </p:nvSpPr>
        <p:spPr/>
        <p:txBody>
          <a:bodyPr/>
          <a:lstStyle/>
          <a:p>
            <a:fld id="{5BC3F745-936E-E64C-822F-C311E85D7265}" type="slidenum">
              <a:rPr lang="en-CH" smtClean="0"/>
              <a:t>112</a:t>
            </a:fld>
            <a:endParaRPr lang="en-CH"/>
          </a:p>
        </p:txBody>
      </p:sp>
    </p:spTree>
    <p:extLst>
      <p:ext uri="{BB962C8B-B14F-4D97-AF65-F5344CB8AC3E}">
        <p14:creationId xmlns:p14="http://schemas.microsoft.com/office/powerpoint/2010/main" val="3254797812"/>
      </p:ext>
    </p:extLst>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CH"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BC3F745-936E-E64C-822F-C311E85D7265}" type="slidenum">
              <a:rPr kumimoji="0" lang="en-CH"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113</a:t>
            </a:fld>
            <a:endParaRPr kumimoji="0" lang="en-CH"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30736927"/>
      </p:ext>
    </p:extLst>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AB959945-7217-484B-8E74-88DC87A74BB0}" type="slidenum">
              <a:rPr lang="en-US" smtClean="0"/>
              <a:pPr/>
              <a:t>114</a:t>
            </a:fld>
            <a:endParaRPr lang="en-US"/>
          </a:p>
        </p:txBody>
      </p:sp>
    </p:spTree>
    <p:extLst>
      <p:ext uri="{BB962C8B-B14F-4D97-AF65-F5344CB8AC3E}">
        <p14:creationId xmlns:p14="http://schemas.microsoft.com/office/powerpoint/2010/main" val="4112454823"/>
      </p:ext>
    </p:extLst>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D63F7FAF-8CF6-EA4D-89B9-6564C012324C}" type="slidenum">
              <a:rPr kumimoji="0" lang="en-US" altLang="en-US" sz="1200" b="0" i="0" u="none" strike="noStrike" kern="1200" cap="none" spc="0" normalizeH="0" baseline="0" noProof="0" smtClean="0">
                <a:ln>
                  <a:noFill/>
                </a:ln>
                <a:solidFill>
                  <a:prstClr val="black"/>
                </a:solidFill>
                <a:effectLst/>
                <a:uLnTx/>
                <a:uFillTx/>
                <a:latin typeface="Calibri" charset="0"/>
                <a:ea typeface="ＭＳ Ｐゴシック" charset="-128"/>
                <a:cs typeface="+mn-cs"/>
              </a:rPr>
              <a:pPr marL="0" marR="0" lvl="0" indent="0" algn="r" defTabSz="914400" rtl="0" eaLnBrk="1" fontAlgn="base" latinLnBrk="0" hangingPunct="1">
                <a:lnSpc>
                  <a:spcPct val="100000"/>
                </a:lnSpc>
                <a:spcBef>
                  <a:spcPct val="0"/>
                </a:spcBef>
                <a:spcAft>
                  <a:spcPct val="0"/>
                </a:spcAft>
                <a:buClrTx/>
                <a:buSzTx/>
                <a:buFontTx/>
                <a:buNone/>
                <a:tabLst/>
                <a:defRPr/>
              </a:pPr>
              <a:t>117</a:t>
            </a:fld>
            <a:endParaRPr kumimoji="0" lang="en-US" altLang="en-US" sz="1200" b="0" i="0" u="none" strike="noStrike" kern="1200" cap="none" spc="0" normalizeH="0" baseline="0" noProof="0">
              <a:ln>
                <a:noFill/>
              </a:ln>
              <a:solidFill>
                <a:prstClr val="black"/>
              </a:solidFill>
              <a:effectLst/>
              <a:uLnTx/>
              <a:uFillTx/>
              <a:latin typeface="Calibri" charset="0"/>
              <a:ea typeface="ＭＳ Ｐゴシック" charset="-128"/>
              <a:cs typeface="+mn-cs"/>
            </a:endParaRPr>
          </a:p>
        </p:txBody>
      </p:sp>
    </p:spTree>
    <p:extLst>
      <p:ext uri="{BB962C8B-B14F-4D97-AF65-F5344CB8AC3E}">
        <p14:creationId xmlns:p14="http://schemas.microsoft.com/office/powerpoint/2010/main" val="2532121"/>
      </p:ext>
    </p:extLst>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altLang="zh-CN" sz="1400" kern="1200" dirty="0">
                <a:solidFill>
                  <a:schemeClr val="tx1"/>
                </a:solidFill>
                <a:effectLst/>
                <a:latin typeface="Arial" charset="0"/>
                <a:ea typeface="+mn-ea"/>
                <a:cs typeface="+mn-cs"/>
              </a:rPr>
              <a:t>This is a core</a:t>
            </a:r>
            <a:r>
              <a:rPr lang="zh-CN" altLang="en-US" sz="1400" kern="1200" dirty="0">
                <a:solidFill>
                  <a:schemeClr val="tx1"/>
                </a:solidFill>
                <a:effectLst/>
                <a:latin typeface="Arial" charset="0"/>
                <a:ea typeface="+mn-ea"/>
                <a:cs typeface="+mn-cs"/>
              </a:rPr>
              <a:t> </a:t>
            </a:r>
            <a:r>
              <a:rPr lang="en-US" altLang="zh-CN" sz="1400" kern="1200" dirty="0">
                <a:solidFill>
                  <a:schemeClr val="tx1"/>
                </a:solidFill>
                <a:effectLst/>
                <a:latin typeface="Arial" charset="0"/>
                <a:ea typeface="+mn-ea"/>
                <a:cs typeface="+mn-cs"/>
              </a:rPr>
              <a:t>part of ReRAM-based PIM. We use resistance of each cell to represent the value of weight, and</a:t>
            </a:r>
            <a:r>
              <a:rPr lang="zh-CN" altLang="en-US" sz="1400" kern="1200" dirty="0">
                <a:solidFill>
                  <a:schemeClr val="tx1"/>
                </a:solidFill>
                <a:effectLst/>
                <a:latin typeface="Arial" charset="0"/>
                <a:ea typeface="+mn-ea"/>
                <a:cs typeface="+mn-cs"/>
              </a:rPr>
              <a:t> </a:t>
            </a:r>
            <a:r>
              <a:rPr lang="en-US" altLang="zh-CN" sz="1400" kern="1200" dirty="0">
                <a:solidFill>
                  <a:schemeClr val="tx1"/>
                </a:solidFill>
                <a:effectLst/>
                <a:latin typeface="Arial" charset="0"/>
                <a:ea typeface="+mn-ea"/>
                <a:cs typeface="+mn-cs"/>
              </a:rPr>
              <a:t>add voltages representing values of inputs on each row. </a:t>
            </a:r>
          </a:p>
          <a:p>
            <a:pPr marL="0" marR="0" lvl="0" indent="0" algn="l" defTabSz="914400" rtl="0" eaLnBrk="0" fontAlgn="base" latinLnBrk="0" hangingPunct="0">
              <a:lnSpc>
                <a:spcPct val="100000"/>
              </a:lnSpc>
              <a:spcBef>
                <a:spcPct val="30000"/>
              </a:spcBef>
              <a:spcAft>
                <a:spcPct val="0"/>
              </a:spcAft>
              <a:buClrTx/>
              <a:buSzTx/>
              <a:buFontTx/>
              <a:buNone/>
              <a:tabLst/>
              <a:defRPr/>
            </a:pPr>
            <a:endParaRPr lang="en-US" altLang="zh-CN" sz="1400" kern="1200" dirty="0">
              <a:solidFill>
                <a:schemeClr val="tx1"/>
              </a:solidFill>
              <a:effectLst/>
              <a:latin typeface="Arial" charset="0"/>
              <a:ea typeface="+mn-ea"/>
              <a:cs typeface="+mn-cs"/>
            </a:endParaRPr>
          </a:p>
          <a:p>
            <a:pPr marL="0" marR="0" lvl="0" indent="0" algn="l" defTabSz="914400" rtl="0" eaLnBrk="0" fontAlgn="base" latinLnBrk="0" hangingPunct="0">
              <a:lnSpc>
                <a:spcPct val="100000"/>
              </a:lnSpc>
              <a:spcBef>
                <a:spcPct val="30000"/>
              </a:spcBef>
              <a:spcAft>
                <a:spcPct val="0"/>
              </a:spcAft>
              <a:buClrTx/>
              <a:buSzTx/>
              <a:buFontTx/>
              <a:buNone/>
              <a:tabLst/>
              <a:defRPr/>
            </a:pPr>
            <a:r>
              <a:rPr lang="en-US" altLang="zh-CN" sz="1400" kern="1200" dirty="0">
                <a:solidFill>
                  <a:schemeClr val="tx1"/>
                </a:solidFill>
                <a:effectLst/>
                <a:latin typeface="Arial" charset="0"/>
                <a:ea typeface="+mn-ea"/>
                <a:cs typeface="+mn-cs"/>
              </a:rPr>
              <a:t>According to the </a:t>
            </a:r>
            <a:r>
              <a:rPr lang="en-US" sz="1200" b="0" i="0" u="none" strike="noStrike" kern="1200" dirty="0">
                <a:solidFill>
                  <a:schemeClr val="tx1"/>
                </a:solidFill>
                <a:effectLst/>
                <a:latin typeface="Arial" charset="0"/>
                <a:ea typeface="+mn-ea"/>
                <a:cs typeface="+mn-cs"/>
              </a:rPr>
              <a:t>Kirchhoff</a:t>
            </a:r>
            <a:r>
              <a:rPr lang="zh-CN" altLang="en-US" sz="1200" b="0" i="0" u="none" strike="noStrike" kern="1200" dirty="0">
                <a:solidFill>
                  <a:schemeClr val="tx1"/>
                </a:solidFill>
                <a:effectLst/>
                <a:latin typeface="Arial" charset="0"/>
                <a:ea typeface="+mn-ea"/>
                <a:cs typeface="+mn-cs"/>
              </a:rPr>
              <a:t>‘</a:t>
            </a:r>
            <a:r>
              <a:rPr lang="en-US" altLang="zh-CN" sz="1200" b="0" i="0" u="none" strike="noStrike" kern="1200" dirty="0">
                <a:solidFill>
                  <a:schemeClr val="tx1"/>
                </a:solidFill>
                <a:effectLst/>
                <a:latin typeface="Arial" charset="0"/>
                <a:ea typeface="+mn-ea"/>
                <a:cs typeface="+mn-cs"/>
              </a:rPr>
              <a:t>s</a:t>
            </a:r>
            <a:r>
              <a:rPr lang="en-US" altLang="zh-CN" sz="1400" kern="1200" dirty="0">
                <a:solidFill>
                  <a:schemeClr val="tx1"/>
                </a:solidFill>
                <a:effectLst/>
                <a:latin typeface="Arial" charset="0"/>
                <a:ea typeface="+mn-ea"/>
                <a:cs typeface="+mn-cs"/>
              </a:rPr>
              <a:t> law, we finally obtain a current, representing the value of output. Thus, by modifying the peripheral circuit of </a:t>
            </a:r>
            <a:r>
              <a:rPr lang="en-US" altLang="zh-CN" sz="1400" kern="1200" dirty="0" err="1">
                <a:solidFill>
                  <a:schemeClr val="tx1"/>
                </a:solidFill>
                <a:effectLst/>
                <a:latin typeface="Arial" charset="0"/>
                <a:ea typeface="+mn-ea"/>
                <a:cs typeface="+mn-cs"/>
              </a:rPr>
              <a:t>ReRAM</a:t>
            </a:r>
            <a:r>
              <a:rPr lang="en-US" altLang="zh-CN" sz="1400" kern="1200" dirty="0">
                <a:solidFill>
                  <a:schemeClr val="tx1"/>
                </a:solidFill>
                <a:effectLst/>
                <a:latin typeface="Arial" charset="0"/>
                <a:ea typeface="+mn-ea"/>
                <a:cs typeface="+mn-cs"/>
              </a:rPr>
              <a:t> array, it can support a Matrix-Multiply-Vector operation in almost one read cycle. Let’s see how to do it. </a:t>
            </a:r>
          </a:p>
          <a:p>
            <a:pPr marL="0" marR="0" lvl="0" indent="0" algn="l" defTabSz="914400" rtl="0" eaLnBrk="0" fontAlgn="base" latinLnBrk="0" hangingPunct="0">
              <a:lnSpc>
                <a:spcPct val="100000"/>
              </a:lnSpc>
              <a:spcBef>
                <a:spcPct val="30000"/>
              </a:spcBef>
              <a:spcAft>
                <a:spcPct val="0"/>
              </a:spcAft>
              <a:buClrTx/>
              <a:buSzTx/>
              <a:buFontTx/>
              <a:buNone/>
              <a:tabLst/>
              <a:defRPr/>
            </a:pPr>
            <a:endParaRPr lang="en-US" altLang="zh-CN" sz="1400" kern="1200" dirty="0">
              <a:solidFill>
                <a:schemeClr val="tx1"/>
              </a:solidFill>
              <a:effectLst/>
              <a:latin typeface="Arial" charset="0"/>
              <a:ea typeface="+mn-ea"/>
              <a:cs typeface="+mn-cs"/>
            </a:endParaRPr>
          </a:p>
          <a:p>
            <a:pPr marL="0" marR="0" lvl="0" indent="0" algn="l" defTabSz="914400" rtl="0" eaLnBrk="0" fontAlgn="base" latinLnBrk="0" hangingPunct="0">
              <a:lnSpc>
                <a:spcPct val="100000"/>
              </a:lnSpc>
              <a:spcBef>
                <a:spcPct val="30000"/>
              </a:spcBef>
              <a:spcAft>
                <a:spcPct val="0"/>
              </a:spcAft>
              <a:buClrTx/>
              <a:buSzTx/>
              <a:buFontTx/>
              <a:buNone/>
              <a:tabLst/>
              <a:defRPr/>
            </a:pPr>
            <a:r>
              <a:rPr lang="en-US" altLang="zh-CN" sz="1400" kern="1200" dirty="0">
                <a:solidFill>
                  <a:schemeClr val="tx1"/>
                </a:solidFill>
                <a:effectLst/>
                <a:latin typeface="Arial" charset="0"/>
                <a:ea typeface="+mn-ea"/>
                <a:cs typeface="+mn-cs"/>
              </a:rPr>
              <a:t>We have an input vector, multiply it with a matrix, and get an output vector. </a:t>
            </a:r>
          </a:p>
          <a:p>
            <a:pPr marL="0" marR="0" lvl="0" indent="0" algn="l" defTabSz="914400" rtl="0" eaLnBrk="0" fontAlgn="base" latinLnBrk="0" hangingPunct="0">
              <a:lnSpc>
                <a:spcPct val="100000"/>
              </a:lnSpc>
              <a:spcBef>
                <a:spcPct val="30000"/>
              </a:spcBef>
              <a:spcAft>
                <a:spcPct val="0"/>
              </a:spcAft>
              <a:buClrTx/>
              <a:buSzTx/>
              <a:buFontTx/>
              <a:buNone/>
              <a:tabLst/>
              <a:defRPr/>
            </a:pPr>
            <a:endParaRPr lang="en-US" altLang="zh-CN" sz="1400" kern="1200" dirty="0">
              <a:solidFill>
                <a:schemeClr val="tx1"/>
              </a:solidFill>
              <a:effectLst/>
              <a:latin typeface="Arial" charset="0"/>
              <a:ea typeface="+mn-ea"/>
              <a:cs typeface="+mn-cs"/>
            </a:endParaRPr>
          </a:p>
          <a:p>
            <a:pPr marL="0" marR="0" lvl="0" indent="0" algn="l" defTabSz="914400" rtl="0" eaLnBrk="0" fontAlgn="base" latinLnBrk="0" hangingPunct="0">
              <a:lnSpc>
                <a:spcPct val="100000"/>
              </a:lnSpc>
              <a:spcBef>
                <a:spcPct val="30000"/>
              </a:spcBef>
              <a:spcAft>
                <a:spcPct val="0"/>
              </a:spcAft>
              <a:buClrTx/>
              <a:buSzTx/>
              <a:buFontTx/>
              <a:buNone/>
              <a:tabLst/>
              <a:defRPr/>
            </a:pPr>
            <a:r>
              <a:rPr lang="en-US" altLang="zh-CN" sz="1400" kern="1200" dirty="0">
                <a:solidFill>
                  <a:schemeClr val="tx1"/>
                </a:solidFill>
                <a:effectLst/>
                <a:latin typeface="Arial" charset="0"/>
                <a:ea typeface="+mn-ea"/>
                <a:cs typeface="+mn-cs"/>
              </a:rPr>
              <a:t>First, we write the matrix into a ReRAM array. </a:t>
            </a:r>
          </a:p>
          <a:p>
            <a:pPr marL="0" marR="0" lvl="0" indent="0" algn="l" defTabSz="914400" rtl="0" eaLnBrk="0" fontAlgn="base" latinLnBrk="0" hangingPunct="0">
              <a:lnSpc>
                <a:spcPct val="100000"/>
              </a:lnSpc>
              <a:spcBef>
                <a:spcPct val="30000"/>
              </a:spcBef>
              <a:spcAft>
                <a:spcPct val="0"/>
              </a:spcAft>
              <a:buClrTx/>
              <a:buSzTx/>
              <a:buFontTx/>
              <a:buNone/>
              <a:tabLst/>
              <a:defRPr/>
            </a:pPr>
            <a:endParaRPr lang="en-US" altLang="zh-CN" sz="1400" kern="1200" dirty="0">
              <a:solidFill>
                <a:schemeClr val="tx1"/>
              </a:solidFill>
              <a:effectLst/>
              <a:latin typeface="Arial" charset="0"/>
              <a:ea typeface="+mn-ea"/>
              <a:cs typeface="+mn-cs"/>
            </a:endParaRPr>
          </a:p>
          <a:p>
            <a:pPr marL="0" marR="0" lvl="0" indent="0" algn="l" defTabSz="914400" rtl="0" eaLnBrk="0" fontAlgn="base" latinLnBrk="0" hangingPunct="0">
              <a:lnSpc>
                <a:spcPct val="100000"/>
              </a:lnSpc>
              <a:spcBef>
                <a:spcPct val="30000"/>
              </a:spcBef>
              <a:spcAft>
                <a:spcPct val="0"/>
              </a:spcAft>
              <a:buClrTx/>
              <a:buSzTx/>
              <a:buFontTx/>
              <a:buNone/>
              <a:tabLst/>
              <a:defRPr/>
            </a:pPr>
            <a:r>
              <a:rPr lang="en-US" altLang="zh-CN" sz="1400" kern="1200" dirty="0">
                <a:solidFill>
                  <a:schemeClr val="tx1"/>
                </a:solidFill>
                <a:effectLst/>
                <a:latin typeface="Arial" charset="0"/>
                <a:ea typeface="+mn-ea"/>
                <a:cs typeface="+mn-cs"/>
              </a:rPr>
              <a:t>Then we feed inputs into the ReRAM array, through performing an analog sum, finally we obtain outputs.</a:t>
            </a:r>
            <a:endParaRPr lang="zh-CN" altLang="zh-CN" sz="1400" kern="1200" dirty="0">
              <a:solidFill>
                <a:schemeClr val="tx1"/>
              </a:solidFill>
              <a:effectLst/>
              <a:latin typeface="Arial" charset="0"/>
              <a:ea typeface="+mn-ea"/>
              <a:cs typeface="+mn-cs"/>
            </a:endParaRPr>
          </a:p>
          <a:p>
            <a:pPr marL="0" marR="0" indent="0" algn="l" defTabSz="914400" rtl="0" eaLnBrk="0" fontAlgn="base" latinLnBrk="0" hangingPunct="0">
              <a:lnSpc>
                <a:spcPct val="100000"/>
              </a:lnSpc>
              <a:spcBef>
                <a:spcPct val="30000"/>
              </a:spcBef>
              <a:spcAft>
                <a:spcPct val="0"/>
              </a:spcAft>
              <a:buClrTx/>
              <a:buSzTx/>
              <a:buFontTx/>
              <a:buNone/>
              <a:tabLst/>
              <a:defRPr/>
            </a:pPr>
            <a:endParaRPr kumimoji="1" lang="zh-CN" altLang="en-US" dirty="0"/>
          </a:p>
        </p:txBody>
      </p:sp>
      <p:sp>
        <p:nvSpPr>
          <p:cNvPr id="4" name="幻灯片编号占位符 3"/>
          <p:cNvSpPr>
            <a:spLocks noGrp="1"/>
          </p:cNvSpPr>
          <p:nvPr>
            <p:ph type="sldNum" sz="quarter" idx="10"/>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651CA6C7-3AC9-4A26-B0BF-DF8AFF740679}" type="slidenum">
              <a:rPr kumimoji="0" lang="ko-KR" altLang="en-US" sz="1200" b="0" i="0" u="none" strike="noStrike" kern="1200" cap="none" spc="0" normalizeH="0" baseline="0" noProof="0" smtClean="0">
                <a:ln>
                  <a:noFill/>
                </a:ln>
                <a:solidFill>
                  <a:prstClr val="black"/>
                </a:solidFill>
                <a:effectLst/>
                <a:uLnTx/>
                <a:uFillTx/>
                <a:latin typeface="Calibri" charset="0"/>
                <a:ea typeface="맑은 고딕" panose="020B0503020000020004" pitchFamily="34" charset="-127"/>
                <a:cs typeface="+mn-cs"/>
              </a:rPr>
              <a:pPr marL="0" marR="0" lvl="0" indent="0" algn="r" defTabSz="914400" rtl="0" eaLnBrk="1" fontAlgn="base" latinLnBrk="0" hangingPunct="1">
                <a:lnSpc>
                  <a:spcPct val="100000"/>
                </a:lnSpc>
                <a:spcBef>
                  <a:spcPct val="0"/>
                </a:spcBef>
                <a:spcAft>
                  <a:spcPct val="0"/>
                </a:spcAft>
                <a:buClrTx/>
                <a:buSzTx/>
                <a:buFontTx/>
                <a:buNone/>
                <a:tabLst/>
                <a:defRPr/>
              </a:pPr>
              <a:t>118</a:t>
            </a:fld>
            <a:endParaRPr kumimoji="0" lang="en-US" altLang="ko-KR" sz="1200" b="0" i="0" u="none" strike="noStrike" kern="1200" cap="none" spc="0" normalizeH="0" baseline="0" noProof="0" dirty="0">
              <a:ln>
                <a:noFill/>
              </a:ln>
              <a:solidFill>
                <a:prstClr val="black"/>
              </a:solidFill>
              <a:effectLst/>
              <a:uLnTx/>
              <a:uFillTx/>
              <a:latin typeface="Calibri" charset="0"/>
              <a:ea typeface="ＭＳ Ｐゴシック" charset="-128"/>
              <a:cs typeface="+mn-cs"/>
            </a:endParaRPr>
          </a:p>
        </p:txBody>
      </p:sp>
    </p:spTree>
    <p:extLst>
      <p:ext uri="{BB962C8B-B14F-4D97-AF65-F5344CB8AC3E}">
        <p14:creationId xmlns:p14="http://schemas.microsoft.com/office/powerpoint/2010/main" val="1498292741"/>
      </p:ext>
    </p:extLst>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6145" name="Rectangle 7">
            <a:extLst>
              <a:ext uri="{FF2B5EF4-FFF2-40B4-BE49-F238E27FC236}">
                <a16:creationId xmlns:a16="http://schemas.microsoft.com/office/drawing/2014/main" id="{4970873D-26C9-4F4E-BB94-4E1EC127E8F6}"/>
              </a:ext>
            </a:extLst>
          </p:cNvPr>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911225">
              <a:spcBef>
                <a:spcPct val="30000"/>
              </a:spcBef>
              <a:defRPr sz="1200">
                <a:solidFill>
                  <a:schemeClr val="tx1"/>
                </a:solidFill>
                <a:latin typeface="Calibri" panose="020F0502020204030204" pitchFamily="34" charset="0"/>
                <a:ea typeface="ＭＳ Ｐゴシック" panose="020B0600070205080204" pitchFamily="34" charset="-128"/>
              </a:defRPr>
            </a:lvl1pPr>
            <a:lvl2pPr marL="742950" indent="-285750" defTabSz="911225">
              <a:spcBef>
                <a:spcPct val="30000"/>
              </a:spcBef>
              <a:defRPr sz="1200">
                <a:solidFill>
                  <a:schemeClr val="tx1"/>
                </a:solidFill>
                <a:latin typeface="Calibri" panose="020F0502020204030204" pitchFamily="34" charset="0"/>
                <a:ea typeface="ＭＳ Ｐゴシック" panose="020B0600070205080204" pitchFamily="34" charset="-128"/>
              </a:defRPr>
            </a:lvl2pPr>
            <a:lvl3pPr marL="1143000" indent="-228600" defTabSz="911225">
              <a:spcBef>
                <a:spcPct val="30000"/>
              </a:spcBef>
              <a:defRPr sz="1200">
                <a:solidFill>
                  <a:schemeClr val="tx1"/>
                </a:solidFill>
                <a:latin typeface="Calibri" panose="020F0502020204030204" pitchFamily="34" charset="0"/>
                <a:ea typeface="ＭＳ Ｐゴシック" panose="020B0600070205080204" pitchFamily="34" charset="-128"/>
              </a:defRPr>
            </a:lvl3pPr>
            <a:lvl4pPr marL="1600200" indent="-228600" defTabSz="911225">
              <a:spcBef>
                <a:spcPct val="30000"/>
              </a:spcBef>
              <a:defRPr sz="1200">
                <a:solidFill>
                  <a:schemeClr val="tx1"/>
                </a:solidFill>
                <a:latin typeface="Calibri" panose="020F0502020204030204" pitchFamily="34" charset="0"/>
                <a:ea typeface="ＭＳ Ｐゴシック" panose="020B0600070205080204" pitchFamily="34" charset="-128"/>
              </a:defRPr>
            </a:lvl4pPr>
            <a:lvl5pPr marL="2057400" indent="-228600" defTabSz="911225">
              <a:spcBef>
                <a:spcPct val="30000"/>
              </a:spcBef>
              <a:defRPr sz="1200">
                <a:solidFill>
                  <a:schemeClr val="tx1"/>
                </a:solidFill>
                <a:latin typeface="Calibri" panose="020F0502020204030204" pitchFamily="34" charset="0"/>
                <a:ea typeface="ＭＳ Ｐゴシック" panose="020B0600070205080204" pitchFamily="34" charset="-128"/>
              </a:defRPr>
            </a:lvl5pPr>
            <a:lvl6pPr marL="2514600" indent="-228600" defTabSz="911225" eaLnBrk="0" fontAlgn="base" hangingPunct="0">
              <a:spcBef>
                <a:spcPct val="30000"/>
              </a:spcBef>
              <a:spcAft>
                <a:spcPct val="0"/>
              </a:spcAft>
              <a:defRPr sz="1200">
                <a:solidFill>
                  <a:schemeClr val="tx1"/>
                </a:solidFill>
                <a:latin typeface="Calibri" panose="020F0502020204030204" pitchFamily="34" charset="0"/>
                <a:ea typeface="ＭＳ Ｐゴシック" panose="020B0600070205080204" pitchFamily="34" charset="-128"/>
              </a:defRPr>
            </a:lvl6pPr>
            <a:lvl7pPr marL="2971800" indent="-228600" defTabSz="911225" eaLnBrk="0" fontAlgn="base" hangingPunct="0">
              <a:spcBef>
                <a:spcPct val="30000"/>
              </a:spcBef>
              <a:spcAft>
                <a:spcPct val="0"/>
              </a:spcAft>
              <a:defRPr sz="1200">
                <a:solidFill>
                  <a:schemeClr val="tx1"/>
                </a:solidFill>
                <a:latin typeface="Calibri" panose="020F0502020204030204" pitchFamily="34" charset="0"/>
                <a:ea typeface="ＭＳ Ｐゴシック" panose="020B0600070205080204" pitchFamily="34" charset="-128"/>
              </a:defRPr>
            </a:lvl7pPr>
            <a:lvl8pPr marL="3429000" indent="-228600" defTabSz="911225" eaLnBrk="0" fontAlgn="base" hangingPunct="0">
              <a:spcBef>
                <a:spcPct val="30000"/>
              </a:spcBef>
              <a:spcAft>
                <a:spcPct val="0"/>
              </a:spcAft>
              <a:defRPr sz="1200">
                <a:solidFill>
                  <a:schemeClr val="tx1"/>
                </a:solidFill>
                <a:latin typeface="Calibri" panose="020F0502020204030204" pitchFamily="34" charset="0"/>
                <a:ea typeface="ＭＳ Ｐゴシック" panose="020B0600070205080204" pitchFamily="34" charset="-128"/>
              </a:defRPr>
            </a:lvl8pPr>
            <a:lvl9pPr marL="3886200" indent="-228600" defTabSz="911225" eaLnBrk="0" fontAlgn="base" hangingPunct="0">
              <a:spcBef>
                <a:spcPct val="30000"/>
              </a:spcBef>
              <a:spcAft>
                <a:spcPct val="0"/>
              </a:spcAft>
              <a:defRPr sz="1200">
                <a:solidFill>
                  <a:schemeClr val="tx1"/>
                </a:solidFill>
                <a:latin typeface="Calibri" panose="020F0502020204030204" pitchFamily="34" charset="0"/>
                <a:ea typeface="ＭＳ Ｐゴシック" panose="020B0600070205080204" pitchFamily="34" charset="-128"/>
              </a:defRPr>
            </a:lvl9pPr>
          </a:lstStyle>
          <a:p>
            <a:pPr marL="0" marR="0" lvl="0" indent="0" algn="r" defTabSz="911225" rtl="0" eaLnBrk="1" fontAlgn="auto" latinLnBrk="0" hangingPunct="1">
              <a:lnSpc>
                <a:spcPct val="100000"/>
              </a:lnSpc>
              <a:spcBef>
                <a:spcPct val="0"/>
              </a:spcBef>
              <a:spcAft>
                <a:spcPts val="0"/>
              </a:spcAft>
              <a:buClrTx/>
              <a:buSzTx/>
              <a:buFontTx/>
              <a:buNone/>
              <a:tabLst/>
              <a:defRPr/>
            </a:pPr>
            <a:fld id="{24E82DFE-E98A-254F-BFEC-3824591F8463}" type="slidenum">
              <a:rPr kumimoji="0" lang="en-US" altLang="en-US" sz="1200" b="0" i="0" u="none" strike="noStrike" kern="1200" cap="none" spc="0" normalizeH="0" baseline="0" noProof="0" smtClean="0">
                <a:ln>
                  <a:noFill/>
                </a:ln>
                <a:solidFill>
                  <a:srgbClr val="000000"/>
                </a:solidFill>
                <a:effectLst/>
                <a:uLnTx/>
                <a:uFillTx/>
                <a:latin typeface="Arial" panose="020B0604020202020204" pitchFamily="34" charset="0"/>
                <a:ea typeface="ＭＳ Ｐゴシック" panose="020B0600070205080204" pitchFamily="34" charset="-128"/>
                <a:cs typeface="+mn-cs"/>
              </a:rPr>
              <a:pPr marL="0" marR="0" lvl="0" indent="0" algn="r" defTabSz="911225" rtl="0" eaLnBrk="1" fontAlgn="auto" latinLnBrk="0" hangingPunct="1">
                <a:lnSpc>
                  <a:spcPct val="100000"/>
                </a:lnSpc>
                <a:spcBef>
                  <a:spcPct val="0"/>
                </a:spcBef>
                <a:spcAft>
                  <a:spcPts val="0"/>
                </a:spcAft>
                <a:buClrTx/>
                <a:buSzTx/>
                <a:buFontTx/>
                <a:buNone/>
                <a:tabLst/>
                <a:defRPr/>
              </a:pPr>
              <a:t>119</a:t>
            </a:fld>
            <a:endParaRPr kumimoji="0" lang="en-US" altLang="en-US" sz="1200" b="0" i="0" u="none" strike="noStrike" kern="1200" cap="none" spc="0" normalizeH="0" baseline="0" noProof="0">
              <a:ln>
                <a:noFill/>
              </a:ln>
              <a:solidFill>
                <a:srgbClr val="000000"/>
              </a:solidFill>
              <a:effectLst/>
              <a:uLnTx/>
              <a:uFillTx/>
              <a:latin typeface="Arial" panose="020B0604020202020204" pitchFamily="34" charset="0"/>
              <a:ea typeface="ＭＳ Ｐゴシック" panose="020B0600070205080204" pitchFamily="34" charset="-128"/>
              <a:cs typeface="+mn-cs"/>
            </a:endParaRPr>
          </a:p>
        </p:txBody>
      </p:sp>
      <p:sp>
        <p:nvSpPr>
          <p:cNvPr id="646146" name="Rectangle 2">
            <a:extLst>
              <a:ext uri="{FF2B5EF4-FFF2-40B4-BE49-F238E27FC236}">
                <a16:creationId xmlns:a16="http://schemas.microsoft.com/office/drawing/2014/main" id="{C2A0FF1F-825F-734E-90D6-E0ED72CA90C0}"/>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646147" name="Rectangle 3">
            <a:extLst>
              <a:ext uri="{FF2B5EF4-FFF2-40B4-BE49-F238E27FC236}">
                <a16:creationId xmlns:a16="http://schemas.microsoft.com/office/drawing/2014/main" id="{9CF49887-C12A-984F-8FC8-8B47E5DE79B6}"/>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normAutofit/>
          </a:bodyPr>
          <a:lstStyle/>
          <a:p>
            <a:pPr eaLnBrk="1" hangingPunct="1">
              <a:spcBef>
                <a:spcPct val="0"/>
              </a:spcBef>
            </a:pPr>
            <a:endParaRPr lang="en-US" altLang="en-US" dirty="0">
              <a:latin typeface="Arial" panose="020B0604020202020204" pitchFamily="34" charset="0"/>
              <a:ea typeface="ＭＳ Ｐゴシック" panose="020B0600070205080204" pitchFamily="34" charset="-128"/>
            </a:endParaRPr>
          </a:p>
        </p:txBody>
      </p:sp>
    </p:spTree>
    <p:extLst>
      <p:ext uri="{BB962C8B-B14F-4D97-AF65-F5344CB8AC3E}">
        <p14:creationId xmlns:p14="http://schemas.microsoft.com/office/powerpoint/2010/main" val="1467624921"/>
      </p:ext>
    </p:extLst>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B959945-7217-484B-8E74-88DC87A74BB0}"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120</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299285028"/>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Similarly, Ambit implements majority operations in-DRAM by simultaneously activating three DRAM rows. </a:t>
            </a:r>
          </a:p>
          <a:p>
            <a:endParaRPr lang="en-US" dirty="0"/>
          </a:p>
          <a:p>
            <a:r>
              <a:rPr lang="en-US" dirty="0"/>
              <a:t>[CLICK] When three rows are activated, they simultaneously perpetuate the bitline based on the DRAM cell's content </a:t>
            </a:r>
          </a:p>
          <a:p>
            <a:endParaRPr lang="en-US" dirty="0"/>
          </a:p>
          <a:p>
            <a:r>
              <a:rPr lang="en-US" dirty="0"/>
              <a:t>[CLICK] this allows the local sense amplifiers to compute the majority of the values stored in the DRAM cells </a:t>
            </a:r>
          </a:p>
          <a:p>
            <a:endParaRPr lang="en-US" dirty="0"/>
          </a:p>
          <a:p>
            <a:r>
              <a:rPr lang="en-US" dirty="0"/>
              <a:t>[NEXT]</a:t>
            </a:r>
          </a:p>
          <a:p>
            <a:endParaRPr lang="en-US" dirty="0"/>
          </a:p>
          <a:p>
            <a:endParaRPr lang="en-US"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DAF323FB-BF2C-9B4E-83B8-1F1A8785A5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13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85271250"/>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Similarly, Ambit implements majority operations in-DRAM by simultaneously activating three DRAM rows. </a:t>
            </a:r>
          </a:p>
          <a:p>
            <a:endParaRPr lang="en-US" dirty="0"/>
          </a:p>
          <a:p>
            <a:r>
              <a:rPr lang="en-US" dirty="0"/>
              <a:t>[CLICK] When three rows are activated, they simultaneously perpetuate the bitline based on the DRAM cell's content </a:t>
            </a:r>
          </a:p>
          <a:p>
            <a:endParaRPr lang="en-US" dirty="0"/>
          </a:p>
          <a:p>
            <a:r>
              <a:rPr lang="en-US" dirty="0"/>
              <a:t>[CLICK] this allows the local sense amplifiers to compute the majority of the values stored in the DRAM cells </a:t>
            </a:r>
          </a:p>
          <a:p>
            <a:endParaRPr lang="en-US" dirty="0"/>
          </a:p>
          <a:p>
            <a:r>
              <a:rPr lang="en-US" dirty="0"/>
              <a:t>[NEXT]</a:t>
            </a:r>
          </a:p>
          <a:p>
            <a:endParaRPr lang="en-US" dirty="0"/>
          </a:p>
          <a:p>
            <a:endParaRPr lang="en-US"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DAF323FB-BF2C-9B4E-83B8-1F1A8785A5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14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57447368"/>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Similarly, Ambit implements majority operations in-DRAM by simultaneously activating three DRAM rows. </a:t>
            </a:r>
          </a:p>
          <a:p>
            <a:endParaRPr lang="en-US" dirty="0"/>
          </a:p>
          <a:p>
            <a:r>
              <a:rPr lang="en-US" dirty="0"/>
              <a:t>[CLICK] When three rows are activated, they simultaneously perpetuate the bitline based on the DRAM cell's content </a:t>
            </a:r>
          </a:p>
          <a:p>
            <a:endParaRPr lang="en-US" dirty="0"/>
          </a:p>
          <a:p>
            <a:r>
              <a:rPr lang="en-US" dirty="0"/>
              <a:t>[CLICK] this allows the local sense amplifiers to compute the majority of the values stored in the DRAM cells </a:t>
            </a:r>
          </a:p>
          <a:p>
            <a:endParaRPr lang="en-US" dirty="0"/>
          </a:p>
          <a:p>
            <a:r>
              <a:rPr lang="en-US" dirty="0"/>
              <a:t>[NEXT]</a:t>
            </a:r>
          </a:p>
          <a:p>
            <a:endParaRPr lang="en-US" dirty="0"/>
          </a:p>
          <a:p>
            <a:endParaRPr lang="en-US"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DAF323FB-BF2C-9B4E-83B8-1F1A8785A5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15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20692745"/>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Similarly, Ambit implements majority operations in-DRAM by simultaneously activating three DRAM rows. </a:t>
            </a:r>
          </a:p>
          <a:p>
            <a:endParaRPr lang="en-US" dirty="0"/>
          </a:p>
          <a:p>
            <a:r>
              <a:rPr lang="en-US" dirty="0"/>
              <a:t>[CLICK] When three rows are activated, they simultaneously perpetuate the bitline based on the DRAM cell's content </a:t>
            </a:r>
          </a:p>
          <a:p>
            <a:endParaRPr lang="en-US" dirty="0"/>
          </a:p>
          <a:p>
            <a:r>
              <a:rPr lang="en-US" dirty="0"/>
              <a:t>[CLICK] this allows the local sense amplifiers to compute the majority of the values stored in the DRAM cells </a:t>
            </a:r>
          </a:p>
          <a:p>
            <a:endParaRPr lang="en-US" dirty="0"/>
          </a:p>
          <a:p>
            <a:r>
              <a:rPr lang="en-US" dirty="0"/>
              <a:t>[NEXT]</a:t>
            </a:r>
          </a:p>
          <a:p>
            <a:endParaRPr lang="en-US" dirty="0"/>
          </a:p>
          <a:p>
            <a:endParaRPr lang="en-US"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DAF323FB-BF2C-9B4E-83B8-1F1A8785A5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16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45773453"/>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Similarly, Ambit implements majority operations in-DRAM by simultaneously activating three DRAM rows. </a:t>
            </a:r>
          </a:p>
          <a:p>
            <a:endParaRPr lang="en-US" dirty="0"/>
          </a:p>
          <a:p>
            <a:r>
              <a:rPr lang="en-US" dirty="0"/>
              <a:t>[CLICK] When three rows are activated, they simultaneously perpetuate the bitline based on the DRAM cell's content </a:t>
            </a:r>
          </a:p>
          <a:p>
            <a:endParaRPr lang="en-US" dirty="0"/>
          </a:p>
          <a:p>
            <a:r>
              <a:rPr lang="en-US" dirty="0"/>
              <a:t>[CLICK] this allows the local sense amplifiers to compute the majority of the values stored in the DRAM cells </a:t>
            </a:r>
          </a:p>
          <a:p>
            <a:endParaRPr lang="en-US" dirty="0"/>
          </a:p>
          <a:p>
            <a:r>
              <a:rPr lang="en-US" dirty="0"/>
              <a:t>[NEXT]</a:t>
            </a:r>
          </a:p>
          <a:p>
            <a:endParaRPr lang="en-US" dirty="0"/>
          </a:p>
          <a:p>
            <a:endParaRPr lang="en-US"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DAF323FB-BF2C-9B4E-83B8-1F1A8785A5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17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91029435"/>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Similarly, Ambit implements majority operations in-DRAM by simultaneously activating three DRAM rows. </a:t>
            </a:r>
          </a:p>
          <a:p>
            <a:endParaRPr lang="en-US" dirty="0"/>
          </a:p>
          <a:p>
            <a:r>
              <a:rPr lang="en-US" dirty="0"/>
              <a:t>[CLICK] When three rows are activated, they simultaneously perpetuate the bitline based on the DRAM cell's content </a:t>
            </a:r>
          </a:p>
          <a:p>
            <a:endParaRPr lang="en-US" dirty="0"/>
          </a:p>
          <a:p>
            <a:r>
              <a:rPr lang="en-US" dirty="0"/>
              <a:t>[CLICK] this allows the local sense amplifiers to compute the majority of the values stored in the DRAM cells </a:t>
            </a:r>
          </a:p>
          <a:p>
            <a:endParaRPr lang="en-US" dirty="0"/>
          </a:p>
          <a:p>
            <a:r>
              <a:rPr lang="en-US" dirty="0"/>
              <a:t>[NEXT]</a:t>
            </a:r>
          </a:p>
          <a:p>
            <a:endParaRPr lang="en-US" dirty="0"/>
          </a:p>
          <a:p>
            <a:endParaRPr lang="en-US"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DAF323FB-BF2C-9B4E-83B8-1F1A8785A5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18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572404547"/>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[CLICK] We implement SIMDRAM using gem5 simulator</a:t>
            </a:r>
          </a:p>
          <a:p>
            <a:endParaRPr lang="en-US" dirty="0"/>
          </a:p>
          <a:p>
            <a:r>
              <a:rPr lang="en-US" dirty="0"/>
              <a:t>[CLICK] We compare SIMDRAM against three baselines</a:t>
            </a:r>
          </a:p>
          <a:p>
            <a:r>
              <a:rPr lang="en-US" dirty="0"/>
              <a:t>[CLICK] a multi-core CPU</a:t>
            </a:r>
          </a:p>
          <a:p>
            <a:r>
              <a:rPr lang="en-US" dirty="0"/>
              <a:t>[CLICK] a high-end GPU</a:t>
            </a:r>
          </a:p>
          <a:p>
            <a:r>
              <a:rPr lang="en-US" dirty="0"/>
              <a:t>[CLICK] and, Ambit, an state-of-the-art in-DRAM computing mechanism </a:t>
            </a:r>
          </a:p>
          <a:p>
            <a:endParaRPr lang="en-US" dirty="0"/>
          </a:p>
          <a:p>
            <a:r>
              <a:rPr lang="en-US" dirty="0"/>
              <a:t>[CLICK] We evaluate three different configurations of SIMDRAM</a:t>
            </a:r>
          </a:p>
          <a:p>
            <a:r>
              <a:rPr lang="en-US" dirty="0"/>
              <a:t>[CLICK] 1-bank configuration, where a single DRAM bank is extended to enable SIMDRAM computation. This  enables SIMDRAM to execute operations over 64K SIMD lanes</a:t>
            </a:r>
          </a:p>
          <a:p>
            <a:r>
              <a:rPr lang="en-US" dirty="0"/>
              <a:t>[CLICK] We also evaluate SIMDRAM with four in-DRAM computation enabled banks</a:t>
            </a:r>
          </a:p>
          <a:p>
            <a:r>
              <a:rPr lang="en-US" dirty="0"/>
              <a:t>[CLICK] And 16 in-DRAM computation enabled banks. </a:t>
            </a:r>
          </a:p>
          <a:p>
            <a:endParaRPr lang="en-US" dirty="0"/>
          </a:p>
          <a:p>
            <a:r>
              <a:rPr lang="en-US" dirty="0"/>
              <a:t>[NEXT]</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9215BD74-A3FE-8D41-A5F8-7391B7541C41}"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19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Date Placeholder 4">
            <a:extLst>
              <a:ext uri="{FF2B5EF4-FFF2-40B4-BE49-F238E27FC236}">
                <a16:creationId xmlns:a16="http://schemas.microsoft.com/office/drawing/2014/main" id="{D30514E8-A6EE-8E4D-8BEC-5F50C5A7B9B7}"/>
              </a:ext>
            </a:extLst>
          </p:cNvPr>
          <p:cNvSpPr>
            <a:spLocks noGrp="1"/>
          </p:cNvSpPr>
          <p:nvPr>
            <p:ph type="dt" idx="1"/>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A72DF000-2E77-3741-B876-BD16A4065520}" type="datetime1">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3/2/25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 name="Footer Placeholder 5">
            <a:extLst>
              <a:ext uri="{FF2B5EF4-FFF2-40B4-BE49-F238E27FC236}">
                <a16:creationId xmlns:a16="http://schemas.microsoft.com/office/drawing/2014/main" id="{F4D43C0C-C292-A447-8785-D35331D72C69}"/>
              </a:ext>
            </a:extLst>
          </p:cNvPr>
          <p:cNvSpPr>
            <a:spLocks noGrp="1"/>
          </p:cNvSpPr>
          <p:nvPr>
            <p:ph type="ftr" sz="quarter" idx="4"/>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 name="Header Placeholder 6">
            <a:extLst>
              <a:ext uri="{FF2B5EF4-FFF2-40B4-BE49-F238E27FC236}">
                <a16:creationId xmlns:a16="http://schemas.microsoft.com/office/drawing/2014/main" id="{5E609680-ECCA-F640-8696-1B4A29AA6019}"/>
              </a:ext>
            </a:extLst>
          </p:cNvPr>
          <p:cNvSpPr>
            <a:spLocks noGrp="1"/>
          </p:cNvSpPr>
          <p:nvPr>
            <p:ph type="hdr" sz="quarter"/>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13030277"/>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[CLICK] To demonstrate its generality, we evaluate SIMDRAM using</a:t>
            </a:r>
          </a:p>
          <a:p>
            <a:r>
              <a:rPr lang="en-US" dirty="0"/>
              <a:t>[CLICK] 16 complex in-DRAM operations</a:t>
            </a:r>
          </a:p>
          <a:p>
            <a:endParaRPr lang="en-US" dirty="0"/>
          </a:p>
          <a:p>
            <a:r>
              <a:rPr lang="en-US" dirty="0"/>
              <a:t>And [CLICK] 7 commonly-used real-world applications from various domains</a:t>
            </a:r>
          </a:p>
          <a:p>
            <a:endParaRPr lang="en-US" dirty="0"/>
          </a:p>
          <a:p>
            <a:endParaRPr lang="en-US" dirty="0"/>
          </a:p>
          <a:p>
            <a:r>
              <a:rPr lang="en-US" dirty="0"/>
              <a:t>[NEXT]</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9215BD74-A3FE-8D41-A5F8-7391B7541C41}"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20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Date Placeholder 4">
            <a:extLst>
              <a:ext uri="{FF2B5EF4-FFF2-40B4-BE49-F238E27FC236}">
                <a16:creationId xmlns:a16="http://schemas.microsoft.com/office/drawing/2014/main" id="{C1D17C10-CDF3-6C47-BC91-92142CDACE95}"/>
              </a:ext>
            </a:extLst>
          </p:cNvPr>
          <p:cNvSpPr>
            <a:spLocks noGrp="1"/>
          </p:cNvSpPr>
          <p:nvPr>
            <p:ph type="dt" idx="1"/>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C1A5276E-E567-D74E-8980-B1288617D8B1}" type="datetime1">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3/2/25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 name="Footer Placeholder 5">
            <a:extLst>
              <a:ext uri="{FF2B5EF4-FFF2-40B4-BE49-F238E27FC236}">
                <a16:creationId xmlns:a16="http://schemas.microsoft.com/office/drawing/2014/main" id="{1D24143C-B602-0440-850B-484401BDDF3A}"/>
              </a:ext>
            </a:extLst>
          </p:cNvPr>
          <p:cNvSpPr>
            <a:spLocks noGrp="1"/>
          </p:cNvSpPr>
          <p:nvPr>
            <p:ph type="ftr" sz="quarter" idx="4"/>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 name="Header Placeholder 6">
            <a:extLst>
              <a:ext uri="{FF2B5EF4-FFF2-40B4-BE49-F238E27FC236}">
                <a16:creationId xmlns:a16="http://schemas.microsoft.com/office/drawing/2014/main" id="{69A273A3-A969-AF41-964C-018EA8BD3967}"/>
              </a:ext>
            </a:extLst>
          </p:cNvPr>
          <p:cNvSpPr>
            <a:spLocks noGrp="1"/>
          </p:cNvSpPr>
          <p:nvPr>
            <p:ph type="hdr" sz="quarter"/>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31182360"/>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First, we compare the throughput across all 16 SIMDRAM operations, normalized to the three baselines.</a:t>
            </a:r>
          </a:p>
          <a:p>
            <a:endParaRPr lang="en-US" dirty="0"/>
          </a:p>
          <a:p>
            <a:r>
              <a:rPr lang="en-US" dirty="0"/>
              <a:t>[CLICK] Here, the X axis shows each one of the three baselines we evaluated, and the Y axis shows the average normalized throughput in </a:t>
            </a:r>
            <a:r>
              <a:rPr lang="en-US" dirty="0" err="1"/>
              <a:t>GigaOPerations</a:t>
            </a:r>
            <a:r>
              <a:rPr lang="en-US" dirty="0"/>
              <a:t> per second. We make the following observations.</a:t>
            </a:r>
          </a:p>
          <a:p>
            <a:endParaRPr lang="en-US" dirty="0"/>
          </a:p>
          <a:p>
            <a:r>
              <a:rPr lang="en-US" dirty="0"/>
              <a:t>[CLICK] First, SIMDRAM with a single bank provides 5.5x the throughput of the baseline CPU </a:t>
            </a:r>
          </a:p>
          <a:p>
            <a:r>
              <a:rPr lang="en-US" dirty="0"/>
              <a:t>[CLICK] This value increases to 22x the throughput of the baseline CPU using four DRAM banks </a:t>
            </a:r>
          </a:p>
          <a:p>
            <a:r>
              <a:rPr lang="en-US" dirty="0"/>
              <a:t>[CLICK] and to 88x the throughput of the CPU using 16 DRAM banks. </a:t>
            </a:r>
          </a:p>
          <a:p>
            <a:endParaRPr lang="en-US" dirty="0"/>
          </a:p>
          <a:p>
            <a:r>
              <a:rPr lang="en-US" dirty="0"/>
              <a:t>[CLICK] Second, SIMDRAM with a single bank is not enough to outperform the throughput of the GPU.</a:t>
            </a:r>
          </a:p>
          <a:p>
            <a:r>
              <a:rPr lang="en-US" dirty="0"/>
              <a:t>[CLICK] However, with four DRAM banks, SIMDRAM provides 1.5x the throughput of the GPU </a:t>
            </a:r>
          </a:p>
          <a:p>
            <a:r>
              <a:rPr lang="en-US" dirty="0"/>
              <a:t>[CLICK] which scales to 5.8x when using 16 DRAM banks. </a:t>
            </a:r>
          </a:p>
          <a:p>
            <a:endParaRPr lang="en-US" dirty="0"/>
          </a:p>
          <a:p>
            <a:r>
              <a:rPr lang="en-US" dirty="0"/>
              <a:t>[CLICK] Third, compared to Ambit, SIMDRAM 1 bank provides 2x Ambit's throughput of Ambit.</a:t>
            </a:r>
          </a:p>
          <a:p>
            <a:r>
              <a:rPr lang="en-US" dirty="0"/>
              <a:t>[CLICK] While SIMDRAM 4 banks provides 7.9x</a:t>
            </a:r>
          </a:p>
          <a:p>
            <a:r>
              <a:rPr lang="en-US" dirty="0"/>
              <a:t>[CLICK] And SIMDRAM 16 banks provides 31.6x the throughput of Ambit.</a:t>
            </a:r>
          </a:p>
          <a:p>
            <a:endParaRPr lang="en-US" dirty="0"/>
          </a:p>
          <a:p>
            <a:r>
              <a:rPr lang="en-US" dirty="0"/>
              <a:t>[CLICK] We conclude that SIMDRAM can largely outperform all three state-of-the-art baselines for a wide range of operations</a:t>
            </a:r>
          </a:p>
          <a:p>
            <a:endParaRPr lang="en-US" dirty="0"/>
          </a:p>
          <a:p>
            <a:r>
              <a:rPr lang="en-US" dirty="0"/>
              <a:t>[NEXT]</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9215BD74-A3FE-8D41-A5F8-7391B7541C41}"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21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Date Placeholder 4">
            <a:extLst>
              <a:ext uri="{FF2B5EF4-FFF2-40B4-BE49-F238E27FC236}">
                <a16:creationId xmlns:a16="http://schemas.microsoft.com/office/drawing/2014/main" id="{04F2004B-4FA6-384E-91AD-67360941D405}"/>
              </a:ext>
            </a:extLst>
          </p:cNvPr>
          <p:cNvSpPr>
            <a:spLocks noGrp="1"/>
          </p:cNvSpPr>
          <p:nvPr>
            <p:ph type="dt" idx="1"/>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4EA0BE4-F98E-054F-B55D-AE3436D7D5F9}" type="datetime1">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3/2/25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 name="Footer Placeholder 5">
            <a:extLst>
              <a:ext uri="{FF2B5EF4-FFF2-40B4-BE49-F238E27FC236}">
                <a16:creationId xmlns:a16="http://schemas.microsoft.com/office/drawing/2014/main" id="{87BD953C-F2AB-D54A-97F1-14B6674757B3}"/>
              </a:ext>
            </a:extLst>
          </p:cNvPr>
          <p:cNvSpPr>
            <a:spLocks noGrp="1"/>
          </p:cNvSpPr>
          <p:nvPr>
            <p:ph type="ftr" sz="quarter" idx="4"/>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 name="Header Placeholder 6">
            <a:extLst>
              <a:ext uri="{FF2B5EF4-FFF2-40B4-BE49-F238E27FC236}">
                <a16:creationId xmlns:a16="http://schemas.microsoft.com/office/drawing/2014/main" id="{54CD8603-DA6B-D44D-A1AA-4EBDA2DE9BDA}"/>
              </a:ext>
            </a:extLst>
          </p:cNvPr>
          <p:cNvSpPr>
            <a:spLocks noGrp="1"/>
          </p:cNvSpPr>
          <p:nvPr>
            <p:ph type="hdr" sz="quarter"/>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44644726"/>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DRAM chips are hierarchically organized. </a:t>
            </a:r>
          </a:p>
          <a:p>
            <a:endParaRPr lang="en-US" dirty="0"/>
          </a:p>
          <a:p>
            <a:r>
              <a:rPr lang="en-US" dirty="0"/>
              <a:t>[CLICK] On the bottom level, we have a DRAM mat, which is a 2D array of DRAM cells</a:t>
            </a:r>
          </a:p>
          <a:p>
            <a:endParaRPr lang="en-US" dirty="0"/>
          </a:p>
          <a:p>
            <a:r>
              <a:rPr lang="en-US" dirty="0"/>
              <a:t>[CLICK] Rows in a DRAM mat share a wordline,</a:t>
            </a:r>
          </a:p>
          <a:p>
            <a:endParaRPr lang="en-US" dirty="0"/>
          </a:p>
          <a:p>
            <a:r>
              <a:rPr lang="en-US" dirty="0"/>
              <a:t>[CLICK] and columns share a bitline </a:t>
            </a:r>
          </a:p>
          <a:p>
            <a:endParaRPr lang="en-US" dirty="0"/>
          </a:p>
          <a:p>
            <a:r>
              <a:rPr lang="en-US" dirty="0"/>
              <a:t>[CLICK] Columns are connected to a set of  local sense amplifiers</a:t>
            </a:r>
          </a:p>
          <a:p>
            <a:endParaRPr lang="en-US" dirty="0"/>
          </a:p>
          <a:p>
            <a:r>
              <a:rPr lang="en-US" dirty="0"/>
              <a:t>[CLICK] and rows are connected to a local row decoder </a:t>
            </a:r>
          </a:p>
          <a:p>
            <a:endParaRPr lang="en-US" dirty="0"/>
          </a:p>
          <a:p>
            <a:r>
              <a:rPr lang="en-US" dirty="0"/>
              <a:t>[CLICK] Multiple DRAM mats constitute a DRAM subarray </a:t>
            </a:r>
          </a:p>
          <a:p>
            <a:endParaRPr lang="en-US" dirty="0"/>
          </a:p>
          <a:p>
            <a:r>
              <a:rPr lang="en-US" dirty="0"/>
              <a:t>[NEXT] </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DAF323FB-BF2C-9B4E-83B8-1F1A8785A5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042139541"/>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Second, we compare the energy efficiency across all 16 SIMDRAM operations, normalized to the three baselines.</a:t>
            </a:r>
          </a:p>
          <a:p>
            <a:endParaRPr lang="en-US" dirty="0"/>
          </a:p>
          <a:p>
            <a:r>
              <a:rPr lang="en-US" dirty="0"/>
              <a:t>[CLICK] Here, the X axis shows each one of the three baselines we evaluated, and the Y axis shows the average normalized energy efficiency in Throughput per Watt. We make the following observations.</a:t>
            </a:r>
          </a:p>
          <a:p>
            <a:endParaRPr lang="en-US" dirty="0"/>
          </a:p>
          <a:p>
            <a:r>
              <a:rPr lang="en-US" dirty="0"/>
              <a:t>[CLICK] SIMDRAM provides  257x  the energy efficiency of the CPU baseline, </a:t>
            </a:r>
          </a:p>
          <a:p>
            <a:endParaRPr lang="en-US" dirty="0"/>
          </a:p>
          <a:p>
            <a:r>
              <a:rPr lang="en-US" dirty="0"/>
              <a:t>[CLICK] 31x the energy efficiency of the high-end GPU </a:t>
            </a:r>
          </a:p>
          <a:p>
            <a:r>
              <a:rPr lang="en-US" dirty="0"/>
              <a:t>[CLICK] And 2.6x the energy efficiency of Ambit</a:t>
            </a:r>
          </a:p>
          <a:p>
            <a:endParaRPr lang="en-US" dirty="0"/>
          </a:p>
          <a:p>
            <a:r>
              <a:rPr lang="en-US" dirty="0"/>
              <a:t>[CLICK] We conclude that SIMDRAM is more energy efficient than all state-of-the-art baselines</a:t>
            </a:r>
          </a:p>
          <a:p>
            <a:endParaRPr lang="en-US" dirty="0"/>
          </a:p>
          <a:p>
            <a:r>
              <a:rPr lang="en-US" dirty="0"/>
              <a:t>[NEXT]</a:t>
            </a:r>
          </a:p>
          <a:p>
            <a:endParaRPr lang="en-US"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9215BD74-A3FE-8D41-A5F8-7391B7541C41}"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22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Date Placeholder 4">
            <a:extLst>
              <a:ext uri="{FF2B5EF4-FFF2-40B4-BE49-F238E27FC236}">
                <a16:creationId xmlns:a16="http://schemas.microsoft.com/office/drawing/2014/main" id="{4B174365-706B-7A43-8440-0AD8B238977C}"/>
              </a:ext>
            </a:extLst>
          </p:cNvPr>
          <p:cNvSpPr>
            <a:spLocks noGrp="1"/>
          </p:cNvSpPr>
          <p:nvPr>
            <p:ph type="dt" idx="1"/>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7CB354CA-2438-A443-9987-B4E837B418A6}" type="datetime1">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3/2/25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 name="Footer Placeholder 5">
            <a:extLst>
              <a:ext uri="{FF2B5EF4-FFF2-40B4-BE49-F238E27FC236}">
                <a16:creationId xmlns:a16="http://schemas.microsoft.com/office/drawing/2014/main" id="{94C9BCCC-011B-6E4A-981C-A7F6DCDAFFC7}"/>
              </a:ext>
            </a:extLst>
          </p:cNvPr>
          <p:cNvSpPr>
            <a:spLocks noGrp="1"/>
          </p:cNvSpPr>
          <p:nvPr>
            <p:ph type="ftr" sz="quarter" idx="4"/>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 name="Header Placeholder 6">
            <a:extLst>
              <a:ext uri="{FF2B5EF4-FFF2-40B4-BE49-F238E27FC236}">
                <a16:creationId xmlns:a16="http://schemas.microsoft.com/office/drawing/2014/main" id="{A9A1DB93-68CA-2C4D-90A5-BFF69BE6FD73}"/>
              </a:ext>
            </a:extLst>
          </p:cNvPr>
          <p:cNvSpPr>
            <a:spLocks noGrp="1"/>
          </p:cNvSpPr>
          <p:nvPr>
            <p:ph type="hdr" sz="quarter"/>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48896835"/>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Third, we compare the speedup across all 7 real-world applications,</a:t>
            </a:r>
          </a:p>
          <a:p>
            <a:endParaRPr lang="en-US" dirty="0"/>
          </a:p>
          <a:p>
            <a:endParaRPr lang="en-US" dirty="0"/>
          </a:p>
          <a:p>
            <a:r>
              <a:rPr lang="en-US" dirty="0"/>
              <a:t>[CLICK] First, SIMDRAM with a single bank provides 3x speedup compared to the baseline CPU </a:t>
            </a:r>
          </a:p>
          <a:p>
            <a:r>
              <a:rPr lang="en-US" dirty="0"/>
              <a:t>[CLICK] which scales to 8.7x using four DRAM banks and </a:t>
            </a:r>
          </a:p>
          <a:p>
            <a:r>
              <a:rPr lang="en-US" dirty="0"/>
              <a:t>[CLICK] 21x using all 16 SIMDRAM-capable banks </a:t>
            </a:r>
          </a:p>
          <a:p>
            <a:endParaRPr lang="en-US" dirty="0"/>
          </a:p>
          <a:p>
            <a:r>
              <a:rPr lang="en-US" dirty="0"/>
              <a:t>[CLICK] Second, SIMDRAM with a single bank and </a:t>
            </a:r>
          </a:p>
          <a:p>
            <a:r>
              <a:rPr lang="en-US" dirty="0"/>
              <a:t>[CLICK] with four banks is not enough to outperform the GPU.</a:t>
            </a:r>
          </a:p>
          <a:p>
            <a:r>
              <a:rPr lang="en-US" dirty="0"/>
              <a:t>[CLICK] However, by using all 16 SIMDRAM-capable banks, SIMDRAM provides an average speedup of 2.1x compared to the GPU </a:t>
            </a:r>
          </a:p>
          <a:p>
            <a:endParaRPr lang="en-US" dirty="0"/>
          </a:p>
          <a:p>
            <a:r>
              <a:rPr lang="en-US" dirty="0"/>
              <a:t>CLICK] Third, SIMDRAM with a single bank provides 2.5x speedup compared to Ambit</a:t>
            </a:r>
          </a:p>
          <a:p>
            <a:r>
              <a:rPr lang="en-US" dirty="0"/>
              <a:t>[CLICK] which scales to 7.3x using four DRAM banks and </a:t>
            </a:r>
          </a:p>
          <a:p>
            <a:r>
              <a:rPr lang="en-US" dirty="0"/>
              <a:t>[CLICK] 17.5x using all 16 SIMDRAM-capable banks </a:t>
            </a:r>
          </a:p>
          <a:p>
            <a:endParaRPr lang="en-US" dirty="0"/>
          </a:p>
          <a:p>
            <a:r>
              <a:rPr lang="en-US" dirty="0"/>
              <a:t>[CLICK] We conclude that SIMDRAM can effectively and efficiently accelerate many commonly used real-world applications. </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9215BD74-A3FE-8D41-A5F8-7391B7541C41}"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23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5" name="Date Placeholder 4">
            <a:extLst>
              <a:ext uri="{FF2B5EF4-FFF2-40B4-BE49-F238E27FC236}">
                <a16:creationId xmlns:a16="http://schemas.microsoft.com/office/drawing/2014/main" id="{F5ADA186-38D8-5C42-AD1D-F2ED58CB10FA}"/>
              </a:ext>
            </a:extLst>
          </p:cNvPr>
          <p:cNvSpPr>
            <a:spLocks noGrp="1"/>
          </p:cNvSpPr>
          <p:nvPr>
            <p:ph type="dt" idx="1"/>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52BE9BEF-F99B-394E-BFA8-B357DE206114}" type="datetime1">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3/2/25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6" name="Footer Placeholder 5">
            <a:extLst>
              <a:ext uri="{FF2B5EF4-FFF2-40B4-BE49-F238E27FC236}">
                <a16:creationId xmlns:a16="http://schemas.microsoft.com/office/drawing/2014/main" id="{F51DA98C-865E-C949-B664-275AC8D5CFB9}"/>
              </a:ext>
            </a:extLst>
          </p:cNvPr>
          <p:cNvSpPr>
            <a:spLocks noGrp="1"/>
          </p:cNvSpPr>
          <p:nvPr>
            <p:ph type="ftr" sz="quarter" idx="4"/>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7" name="Header Placeholder 6">
            <a:extLst>
              <a:ext uri="{FF2B5EF4-FFF2-40B4-BE49-F238E27FC236}">
                <a16:creationId xmlns:a16="http://schemas.microsoft.com/office/drawing/2014/main" id="{A66DC97A-9A2D-E14B-9B9B-CA2CC7F1D3C7}"/>
              </a:ext>
            </a:extLst>
          </p:cNvPr>
          <p:cNvSpPr>
            <a:spLocks noGrp="1"/>
          </p:cNvSpPr>
          <p:nvPr>
            <p:ph type="hdr" sz="quarter"/>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83988776"/>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DAF323FB-BF2C-9B4E-83B8-1F1A8785A5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24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37867188"/>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Processing-using-DRAM architectures suffers from three main limitations due to the rigid and large DRAM access granularity </a:t>
            </a:r>
          </a:p>
          <a:p>
            <a:endParaRPr lang="en-US" dirty="0"/>
          </a:p>
          <a:p>
            <a:r>
              <a:rPr lang="en-US" dirty="0"/>
              <a:t>[CLICK] First, they suffer from SIMD underutilization</a:t>
            </a:r>
          </a:p>
          <a:p>
            <a:endParaRPr lang="en-US" dirty="0"/>
          </a:p>
          <a:p>
            <a:r>
              <a:rPr lang="en-US" dirty="0"/>
              <a:t>[CLICK] Second, they suffer from a limited computation support </a:t>
            </a:r>
          </a:p>
          <a:p>
            <a:endParaRPr lang="en-US" dirty="0"/>
          </a:p>
          <a:p>
            <a:r>
              <a:rPr lang="en-US" dirty="0"/>
              <a:t>[CLICK] Third, they have a challenging programming model </a:t>
            </a:r>
          </a:p>
          <a:p>
            <a:endParaRPr lang="en-US" dirty="0"/>
          </a:p>
          <a:p>
            <a:r>
              <a:rPr lang="en-US" dirty="0"/>
              <a:t>Let me elaborate on each limitation next</a:t>
            </a:r>
          </a:p>
          <a:p>
            <a:endParaRPr lang="en-US" dirty="0"/>
          </a:p>
          <a:p>
            <a:r>
              <a:rPr lang="en-US" dirty="0"/>
              <a:t>[NEXT] </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DAF323FB-BF2C-9B4E-83B8-1F1A8785A5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25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79289107"/>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Starting with the SIMD underutilization </a:t>
            </a:r>
          </a:p>
          <a:p>
            <a:endParaRPr lang="en-US" dirty="0"/>
          </a:p>
          <a:p>
            <a:r>
              <a:rPr lang="en-US" dirty="0"/>
              <a:t>[NEXT]</a:t>
            </a:r>
          </a:p>
        </p:txBody>
      </p:sp>
      <p:sp>
        <p:nvSpPr>
          <p:cNvPr id="4" name="Slide Number Placeholder 3"/>
          <p:cNvSpPr>
            <a:spLocks noGrp="1"/>
          </p:cNvSpPr>
          <p:nvPr>
            <p:ph type="sldNum" sz="quarter" idx="5"/>
          </p:nvPr>
        </p:nvSpPr>
        <p:spPr/>
        <p:txBody>
          <a:bodyPr/>
          <a:lstStyle/>
          <a:p>
            <a:fld id="{DAF323FB-BF2C-9B4E-83B8-1F1A8785A570}" type="slidenum">
              <a:rPr lang="en-US" smtClean="0"/>
              <a:t>26</a:t>
            </a:fld>
            <a:endParaRPr lang="en-US"/>
          </a:p>
        </p:txBody>
      </p:sp>
    </p:spTree>
    <p:extLst>
      <p:ext uri="{BB962C8B-B14F-4D97-AF65-F5344CB8AC3E}">
        <p14:creationId xmlns:p14="http://schemas.microsoft.com/office/powerpoint/2010/main" val="280624743"/>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In order to understand the amount of data parallelism a processing-using-DRAM architecture can leverage, we quantify the SIMD parallelism in real applications</a:t>
            </a:r>
          </a:p>
          <a:p>
            <a:br>
              <a:rPr lang="en-US" dirty="0"/>
            </a:br>
            <a:r>
              <a:rPr lang="en-US" dirty="0"/>
              <a:t>[CLICK] To do so, we use the maximum vectorization factor metric, which is the maximum number of scalar operands that fit into a SIMD register a given loop</a:t>
            </a:r>
          </a:p>
          <a:p>
            <a:endParaRPr lang="en-US" dirty="0"/>
          </a:p>
          <a:p>
            <a:r>
              <a:rPr lang="en-US" dirty="0"/>
              <a:t>[CLICK] To achieve high SIMD utilization,  the ideal maximum vectorization factor of a loop should match the number of DRAM columns in a DRAM subarray </a:t>
            </a:r>
          </a:p>
          <a:p>
            <a:endParaRPr lang="en-US" dirty="0"/>
          </a:p>
          <a:p>
            <a:r>
              <a:rPr lang="en-US" dirty="0"/>
              <a:t>[NEXT] </a:t>
            </a:r>
          </a:p>
        </p:txBody>
      </p:sp>
      <p:sp>
        <p:nvSpPr>
          <p:cNvPr id="4" name="Slide Number Placeholder 3"/>
          <p:cNvSpPr>
            <a:spLocks noGrp="1"/>
          </p:cNvSpPr>
          <p:nvPr>
            <p:ph type="sldNum" sz="quarter" idx="5"/>
          </p:nvPr>
        </p:nvSpPr>
        <p:spPr/>
        <p:txBody>
          <a:bodyPr/>
          <a:lstStyle/>
          <a:p>
            <a:fld id="{DAF323FB-BF2C-9B4E-83B8-1F1A8785A570}" type="slidenum">
              <a:rPr lang="en-US" smtClean="0"/>
              <a:t>27</a:t>
            </a:fld>
            <a:endParaRPr lang="en-US"/>
          </a:p>
        </p:txBody>
      </p:sp>
    </p:spTree>
    <p:extLst>
      <p:ext uri="{BB962C8B-B14F-4D97-AF65-F5344CB8AC3E}">
        <p14:creationId xmlns:p14="http://schemas.microsoft.com/office/powerpoint/2010/main" val="550206129"/>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In our application analysis, we collect the maximum vectorization of all vectorizable loops in twelve applications, and report their distribution using box plots, where whiskers extend to the maximum and minimum values, and a bubble depicts averages </a:t>
            </a:r>
          </a:p>
          <a:p>
            <a:endParaRPr lang="en-US" dirty="0"/>
          </a:p>
          <a:p>
            <a:r>
              <a:rPr lang="en-US" dirty="0"/>
              <a:t>[CLICK] As a reference, any value above  the green line represents high SIMD utilization for a PUD system. </a:t>
            </a:r>
          </a:p>
          <a:p>
            <a:br>
              <a:rPr lang="en-US" dirty="0"/>
            </a:br>
            <a:r>
              <a:rPr lang="en-US" dirty="0"/>
              <a:t>We draw two key observations. </a:t>
            </a:r>
          </a:p>
          <a:p>
            <a:endParaRPr lang="en-US" dirty="0"/>
          </a:p>
          <a:p>
            <a:r>
              <a:rPr lang="en-US" dirty="0"/>
              <a:t>[NEXT]</a:t>
            </a:r>
          </a:p>
        </p:txBody>
      </p:sp>
      <p:sp>
        <p:nvSpPr>
          <p:cNvPr id="4" name="Slide Number Placeholder 3"/>
          <p:cNvSpPr>
            <a:spLocks noGrp="1"/>
          </p:cNvSpPr>
          <p:nvPr>
            <p:ph type="sldNum" sz="quarter" idx="5"/>
          </p:nvPr>
        </p:nvSpPr>
        <p:spPr/>
        <p:txBody>
          <a:bodyPr/>
          <a:lstStyle/>
          <a:p>
            <a:fld id="{DAF323FB-BF2C-9B4E-83B8-1F1A8785A570}" type="slidenum">
              <a:rPr lang="en-US" smtClean="0"/>
              <a:t>28</a:t>
            </a:fld>
            <a:endParaRPr lang="en-US"/>
          </a:p>
        </p:txBody>
      </p:sp>
    </p:spTree>
    <p:extLst>
      <p:ext uri="{BB962C8B-B14F-4D97-AF65-F5344CB8AC3E}">
        <p14:creationId xmlns:p14="http://schemas.microsoft.com/office/powerpoint/2010/main" val="3075158672"/>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[CLICK] First, SIMD parallelism significantly varies within and across applications</a:t>
            </a:r>
          </a:p>
          <a:p>
            <a:endParaRPr lang="en-US" dirty="0"/>
          </a:p>
          <a:p>
            <a:r>
              <a:rPr lang="en-US" dirty="0"/>
              <a:t>[NEXT]</a:t>
            </a:r>
          </a:p>
        </p:txBody>
      </p:sp>
      <p:sp>
        <p:nvSpPr>
          <p:cNvPr id="4" name="Slide Number Placeholder 3"/>
          <p:cNvSpPr>
            <a:spLocks noGrp="1"/>
          </p:cNvSpPr>
          <p:nvPr>
            <p:ph type="sldNum" sz="quarter" idx="5"/>
          </p:nvPr>
        </p:nvSpPr>
        <p:spPr/>
        <p:txBody>
          <a:bodyPr/>
          <a:lstStyle/>
          <a:p>
            <a:fld id="{DAF323FB-BF2C-9B4E-83B8-1F1A8785A570}" type="slidenum">
              <a:rPr lang="en-US" smtClean="0"/>
              <a:t>29</a:t>
            </a:fld>
            <a:endParaRPr lang="en-US"/>
          </a:p>
        </p:txBody>
      </p:sp>
    </p:spTree>
    <p:extLst>
      <p:ext uri="{BB962C8B-B14F-4D97-AF65-F5344CB8AC3E}">
        <p14:creationId xmlns:p14="http://schemas.microsoft.com/office/powerpoint/2010/main" val="2402942537"/>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Second, only very few loops have enough data parallelism to achieve high SIMD utilization of the processing-using-DRAM architecture. </a:t>
            </a:r>
          </a:p>
          <a:p>
            <a:endParaRPr lang="en-US" dirty="0"/>
          </a:p>
          <a:p>
            <a:r>
              <a:rPr lang="en-US" dirty="0"/>
              <a:t>[NEXT] </a:t>
            </a:r>
          </a:p>
        </p:txBody>
      </p:sp>
      <p:sp>
        <p:nvSpPr>
          <p:cNvPr id="4" name="Slide Number Placeholder 3"/>
          <p:cNvSpPr>
            <a:spLocks noGrp="1"/>
          </p:cNvSpPr>
          <p:nvPr>
            <p:ph type="sldNum" sz="quarter" idx="5"/>
          </p:nvPr>
        </p:nvSpPr>
        <p:spPr/>
        <p:txBody>
          <a:bodyPr/>
          <a:lstStyle/>
          <a:p>
            <a:fld id="{DAF323FB-BF2C-9B4E-83B8-1F1A8785A570}" type="slidenum">
              <a:rPr lang="en-US" smtClean="0"/>
              <a:t>30</a:t>
            </a:fld>
            <a:endParaRPr lang="en-US"/>
          </a:p>
        </p:txBody>
      </p:sp>
    </p:spTree>
    <p:extLst>
      <p:ext uri="{BB962C8B-B14F-4D97-AF65-F5344CB8AC3E}">
        <p14:creationId xmlns:p14="http://schemas.microsoft.com/office/powerpoint/2010/main" val="2922426056"/>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Let’s now look at the second issue. </a:t>
            </a:r>
          </a:p>
          <a:p>
            <a:endParaRPr lang="en-US" dirty="0"/>
          </a:p>
          <a:p>
            <a:r>
              <a:rPr lang="en-US" dirty="0"/>
              <a:t>[NEXT] </a:t>
            </a:r>
          </a:p>
        </p:txBody>
      </p:sp>
      <p:sp>
        <p:nvSpPr>
          <p:cNvPr id="4" name="Slide Number Placeholder 3"/>
          <p:cNvSpPr>
            <a:spLocks noGrp="1"/>
          </p:cNvSpPr>
          <p:nvPr>
            <p:ph type="sldNum" sz="quarter" idx="5"/>
          </p:nvPr>
        </p:nvSpPr>
        <p:spPr/>
        <p:txBody>
          <a:bodyPr/>
          <a:lstStyle/>
          <a:p>
            <a:fld id="{DAF323FB-BF2C-9B4E-83B8-1F1A8785A570}" type="slidenum">
              <a:rPr lang="en-US" smtClean="0"/>
              <a:t>31</a:t>
            </a:fld>
            <a:endParaRPr lang="en-US"/>
          </a:p>
        </p:txBody>
      </p:sp>
    </p:spTree>
    <p:extLst>
      <p:ext uri="{BB962C8B-B14F-4D97-AF65-F5344CB8AC3E}">
        <p14:creationId xmlns:p14="http://schemas.microsoft.com/office/powerpoint/2010/main" val="4001578083"/>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The many mats in a DRAM subarray are indexed using a global row decoder, which propagates the target row address across all mats using the global wordline </a:t>
            </a:r>
          </a:p>
          <a:p>
            <a:endParaRPr lang="en-US" dirty="0"/>
          </a:p>
          <a:p>
            <a:r>
              <a:rPr lang="en-US" dirty="0"/>
              <a:t>[CLICK] To move data outside a mat, a DRAM subarray uses a global sense amplifier, </a:t>
            </a:r>
          </a:p>
          <a:p>
            <a:endParaRPr lang="en-US" dirty="0"/>
          </a:p>
          <a:p>
            <a:r>
              <a:rPr lang="en-US" dirty="0"/>
              <a:t>[CLICK] and to move data outside a DRAM subarray, a DRAM chip uses the I/O logic interface</a:t>
            </a:r>
          </a:p>
          <a:p>
            <a:endParaRPr lang="en-US" dirty="0"/>
          </a:p>
          <a:p>
            <a:r>
              <a:rPr lang="en-US" dirty="0"/>
              <a:t>[NEXT]</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DAF323FB-BF2C-9B4E-83B8-1F1A8785A5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78242493"/>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Processing-using-DRAM can only support parallel map operations. </a:t>
            </a:r>
            <a:r>
              <a:rPr lang="en-US" dirty="0" err="1"/>
              <a:t>Unfortunally</a:t>
            </a:r>
            <a:r>
              <a:rPr lang="en-US" dirty="0"/>
              <a:t>, this limits processing-using-DRAM applicability, since commonly used reduction operations cannot be implemented natively.</a:t>
            </a:r>
          </a:p>
          <a:p>
            <a:endParaRPr lang="en-US" dirty="0"/>
          </a:p>
          <a:p>
            <a:r>
              <a:rPr lang="en-US" dirty="0"/>
              <a:t>The limiting factor to implement in-DRAM vector reduction is the lack of direct communication path across the many DRAM columns in a subarray </a:t>
            </a:r>
          </a:p>
          <a:p>
            <a:endParaRPr lang="en-US" dirty="0"/>
          </a:p>
          <a:p>
            <a:r>
              <a:rPr lang="en-US" dirty="0"/>
              <a:t>[CLICK] directly connecting all DRAM columns using custom fabric leads to large area costs </a:t>
            </a:r>
          </a:p>
          <a:p>
            <a:endParaRPr lang="en-US" dirty="0"/>
          </a:p>
          <a:p>
            <a:r>
              <a:rPr lang="en-US" dirty="0"/>
              <a:t>[NEXT] </a:t>
            </a:r>
          </a:p>
        </p:txBody>
      </p:sp>
      <p:sp>
        <p:nvSpPr>
          <p:cNvPr id="4" name="Slide Number Placeholder 3"/>
          <p:cNvSpPr>
            <a:spLocks noGrp="1"/>
          </p:cNvSpPr>
          <p:nvPr>
            <p:ph type="sldNum" sz="quarter" idx="5"/>
          </p:nvPr>
        </p:nvSpPr>
        <p:spPr/>
        <p:txBody>
          <a:bodyPr/>
          <a:lstStyle/>
          <a:p>
            <a:fld id="{DAF323FB-BF2C-9B4E-83B8-1F1A8785A570}" type="slidenum">
              <a:rPr lang="en-US" smtClean="0"/>
              <a:t>32</a:t>
            </a:fld>
            <a:endParaRPr lang="en-US"/>
          </a:p>
        </p:txBody>
      </p:sp>
    </p:spTree>
    <p:extLst>
      <p:ext uri="{BB962C8B-B14F-4D97-AF65-F5344CB8AC3E}">
        <p14:creationId xmlns:p14="http://schemas.microsoft.com/office/powerpoint/2010/main" val="420210857"/>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Third, processing-using-DRAM suffers from a challenging programming model </a:t>
            </a:r>
          </a:p>
        </p:txBody>
      </p:sp>
      <p:sp>
        <p:nvSpPr>
          <p:cNvPr id="4" name="Slide Number Placeholder 3"/>
          <p:cNvSpPr>
            <a:spLocks noGrp="1"/>
          </p:cNvSpPr>
          <p:nvPr>
            <p:ph type="sldNum" sz="quarter" idx="5"/>
          </p:nvPr>
        </p:nvSpPr>
        <p:spPr/>
        <p:txBody>
          <a:bodyPr/>
          <a:lstStyle/>
          <a:p>
            <a:fld id="{DAF323FB-BF2C-9B4E-83B8-1F1A8785A570}" type="slidenum">
              <a:rPr lang="en-US" smtClean="0"/>
              <a:t>33</a:t>
            </a:fld>
            <a:endParaRPr lang="en-US"/>
          </a:p>
        </p:txBody>
      </p:sp>
    </p:spTree>
    <p:extLst>
      <p:ext uri="{BB962C8B-B14F-4D97-AF65-F5344CB8AC3E}">
        <p14:creationId xmlns:p14="http://schemas.microsoft.com/office/powerpoint/2010/main" val="2745709000"/>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Currently, processing-using-DRAM </a:t>
            </a:r>
            <a:r>
              <a:rPr lang="en-US" dirty="0" err="1"/>
              <a:t>pototypes</a:t>
            </a:r>
            <a:r>
              <a:rPr lang="en-US" dirty="0"/>
              <a:t> use assembly-like programming models, which leaves several key tasks for the programmer to manually handle. I will illustrate such tasks with a simple predicated addition/subtraction operation </a:t>
            </a:r>
          </a:p>
          <a:p>
            <a:endParaRPr lang="en-US" dirty="0"/>
          </a:p>
          <a:p>
            <a:r>
              <a:rPr lang="en-US" dirty="0"/>
              <a:t>[NEXT] </a:t>
            </a:r>
          </a:p>
        </p:txBody>
      </p:sp>
      <p:sp>
        <p:nvSpPr>
          <p:cNvPr id="4" name="Slide Number Placeholder 3"/>
          <p:cNvSpPr>
            <a:spLocks noGrp="1"/>
          </p:cNvSpPr>
          <p:nvPr>
            <p:ph type="sldNum" sz="quarter" idx="5"/>
          </p:nvPr>
        </p:nvSpPr>
        <p:spPr/>
        <p:txBody>
          <a:bodyPr/>
          <a:lstStyle/>
          <a:p>
            <a:fld id="{DAF323FB-BF2C-9B4E-83B8-1F1A8785A570}" type="slidenum">
              <a:rPr lang="en-US" smtClean="0"/>
              <a:t>34</a:t>
            </a:fld>
            <a:endParaRPr lang="en-US"/>
          </a:p>
        </p:txBody>
      </p:sp>
    </p:spTree>
    <p:extLst>
      <p:ext uri="{BB962C8B-B14F-4D97-AF65-F5344CB8AC3E}">
        <p14:creationId xmlns:p14="http://schemas.microsoft.com/office/powerpoint/2010/main" val="323942510"/>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A programmer needs to map and align the data structures involved in the computation respecting DRAM’s organization.</a:t>
            </a:r>
          </a:p>
        </p:txBody>
      </p:sp>
      <p:sp>
        <p:nvSpPr>
          <p:cNvPr id="4" name="Slide Number Placeholder 3"/>
          <p:cNvSpPr>
            <a:spLocks noGrp="1"/>
          </p:cNvSpPr>
          <p:nvPr>
            <p:ph type="sldNum" sz="quarter" idx="5"/>
          </p:nvPr>
        </p:nvSpPr>
        <p:spPr/>
        <p:txBody>
          <a:bodyPr/>
          <a:lstStyle/>
          <a:p>
            <a:fld id="{DAF323FB-BF2C-9B4E-83B8-1F1A8785A570}" type="slidenum">
              <a:rPr lang="en-US" smtClean="0"/>
              <a:t>35</a:t>
            </a:fld>
            <a:endParaRPr lang="en-US"/>
          </a:p>
        </p:txBody>
      </p:sp>
    </p:spTree>
    <p:extLst>
      <p:ext uri="{BB962C8B-B14F-4D97-AF65-F5344CB8AC3E}">
        <p14:creationId xmlns:p14="http://schemas.microsoft.com/office/powerpoint/2010/main" val="4284164400"/>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Identify the array boundaries of the target loops </a:t>
            </a:r>
          </a:p>
        </p:txBody>
      </p:sp>
      <p:sp>
        <p:nvSpPr>
          <p:cNvPr id="4" name="Slide Number Placeholder 3"/>
          <p:cNvSpPr>
            <a:spLocks noGrp="1"/>
          </p:cNvSpPr>
          <p:nvPr>
            <p:ph type="sldNum" sz="quarter" idx="5"/>
          </p:nvPr>
        </p:nvSpPr>
        <p:spPr/>
        <p:txBody>
          <a:bodyPr/>
          <a:lstStyle/>
          <a:p>
            <a:fld id="{DAF323FB-BF2C-9B4E-83B8-1F1A8785A570}" type="slidenum">
              <a:rPr lang="en-US" smtClean="0"/>
              <a:t>36</a:t>
            </a:fld>
            <a:endParaRPr lang="en-US"/>
          </a:p>
        </p:txBody>
      </p:sp>
    </p:spTree>
    <p:extLst>
      <p:ext uri="{BB962C8B-B14F-4D97-AF65-F5344CB8AC3E}">
        <p14:creationId xmlns:p14="http://schemas.microsoft.com/office/powerpoint/2010/main" val="2626915270"/>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Manually vectorize the target loop, while worrying to feed as many data operands to the DRAM array as possible, for high utilization </a:t>
            </a:r>
          </a:p>
          <a:p>
            <a:endParaRPr lang="en-US" dirty="0"/>
          </a:p>
          <a:p>
            <a:r>
              <a:rPr lang="en-US" dirty="0"/>
              <a:t>[NEXT]</a:t>
            </a:r>
          </a:p>
        </p:txBody>
      </p:sp>
      <p:sp>
        <p:nvSpPr>
          <p:cNvPr id="4" name="Slide Number Placeholder 3"/>
          <p:cNvSpPr>
            <a:spLocks noGrp="1"/>
          </p:cNvSpPr>
          <p:nvPr>
            <p:ph type="sldNum" sz="quarter" idx="5"/>
          </p:nvPr>
        </p:nvSpPr>
        <p:spPr/>
        <p:txBody>
          <a:bodyPr/>
          <a:lstStyle/>
          <a:p>
            <a:fld id="{DAF323FB-BF2C-9B4E-83B8-1F1A8785A570}" type="slidenum">
              <a:rPr lang="en-US" smtClean="0"/>
              <a:t>37</a:t>
            </a:fld>
            <a:endParaRPr lang="en-US"/>
          </a:p>
        </p:txBody>
      </p:sp>
    </p:spTree>
    <p:extLst>
      <p:ext uri="{BB962C8B-B14F-4D97-AF65-F5344CB8AC3E}">
        <p14:creationId xmlns:p14="http://schemas.microsoft.com/office/powerpoint/2010/main" val="312527299"/>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and manually orchestrate data movement across dependent operands. </a:t>
            </a:r>
          </a:p>
          <a:p>
            <a:endParaRPr lang="en-US" dirty="0"/>
          </a:p>
          <a:p>
            <a:r>
              <a:rPr lang="en-US" dirty="0"/>
              <a:t>[NEXT] </a:t>
            </a:r>
          </a:p>
        </p:txBody>
      </p:sp>
      <p:sp>
        <p:nvSpPr>
          <p:cNvPr id="4" name="Slide Number Placeholder 3"/>
          <p:cNvSpPr>
            <a:spLocks noGrp="1"/>
          </p:cNvSpPr>
          <p:nvPr>
            <p:ph type="sldNum" sz="quarter" idx="5"/>
          </p:nvPr>
        </p:nvSpPr>
        <p:spPr/>
        <p:txBody>
          <a:bodyPr/>
          <a:lstStyle/>
          <a:p>
            <a:fld id="{DAF323FB-BF2C-9B4E-83B8-1F1A8785A570}" type="slidenum">
              <a:rPr lang="en-US" smtClean="0"/>
              <a:t>38</a:t>
            </a:fld>
            <a:endParaRPr lang="en-US"/>
          </a:p>
        </p:txBody>
      </p:sp>
    </p:spTree>
    <p:extLst>
      <p:ext uri="{BB962C8B-B14F-4D97-AF65-F5344CB8AC3E}">
        <p14:creationId xmlns:p14="http://schemas.microsoft.com/office/powerpoint/2010/main" val="2784002853"/>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As a result, the produced processing-using-DRAM code is often complicated and potentially inefficient </a:t>
            </a:r>
          </a:p>
          <a:p>
            <a:endParaRPr lang="en-US" dirty="0"/>
          </a:p>
          <a:p>
            <a:r>
              <a:rPr lang="en-US" dirty="0"/>
              <a:t>[NEXT] </a:t>
            </a:r>
          </a:p>
        </p:txBody>
      </p:sp>
      <p:sp>
        <p:nvSpPr>
          <p:cNvPr id="4" name="Slide Number Placeholder 3"/>
          <p:cNvSpPr>
            <a:spLocks noGrp="1"/>
          </p:cNvSpPr>
          <p:nvPr>
            <p:ph type="sldNum" sz="quarter" idx="5"/>
          </p:nvPr>
        </p:nvSpPr>
        <p:spPr/>
        <p:txBody>
          <a:bodyPr/>
          <a:lstStyle/>
          <a:p>
            <a:fld id="{DAF323FB-BF2C-9B4E-83B8-1F1A8785A570}" type="slidenum">
              <a:rPr lang="en-US" smtClean="0"/>
              <a:t>39</a:t>
            </a:fld>
            <a:endParaRPr lang="en-US"/>
          </a:p>
        </p:txBody>
      </p:sp>
    </p:spTree>
    <p:extLst>
      <p:ext uri="{BB962C8B-B14F-4D97-AF65-F5344CB8AC3E}">
        <p14:creationId xmlns:p14="http://schemas.microsoft.com/office/powerpoint/2010/main" val="1613511877"/>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[CLICK] </a:t>
            </a:r>
            <a:r>
              <a:rPr lang="en-US" b="0" dirty="0"/>
              <a:t>To summarize, </a:t>
            </a:r>
            <a:r>
              <a:rPr kumimoji="0" lang="en-US" sz="1200" b="0" i="0" u="none" strike="noStrike" kern="0" cap="none" spc="0" normalizeH="0" baseline="0" noProof="0" dirty="0">
                <a:ln>
                  <a:noFill/>
                </a:ln>
                <a:solidFill>
                  <a:srgbClr val="E16161"/>
                </a:solidFill>
                <a:effectLst/>
                <a:uLnTx/>
                <a:uFillTx/>
                <a:latin typeface="Avenir Next" panose="020B0503020202020204" pitchFamily="34" charset="0"/>
              </a:rPr>
              <a:t>PUD’s </a:t>
            </a:r>
            <a:r>
              <a:rPr kumimoji="0" lang="en-US" sz="1200" b="0" i="0" u="sng" strike="noStrike" kern="0" cap="none" spc="0" normalizeH="0" baseline="0" noProof="0" dirty="0">
                <a:ln>
                  <a:noFill/>
                </a:ln>
                <a:solidFill>
                  <a:srgbClr val="E16161"/>
                </a:solidFill>
                <a:effectLst/>
                <a:uLnTx/>
                <a:uFillTx/>
                <a:latin typeface="Avenir Next" panose="020B0503020202020204" pitchFamily="34" charset="0"/>
              </a:rPr>
              <a:t>rigid granularity</a:t>
            </a:r>
            <a:r>
              <a:rPr kumimoji="0" lang="en-US" sz="1200" b="0" i="0" u="none" strike="noStrike" kern="0" cap="none" spc="0" normalizeH="0" baseline="0" noProof="0" dirty="0">
                <a:ln>
                  <a:noFill/>
                </a:ln>
                <a:solidFill>
                  <a:srgbClr val="E16161"/>
                </a:solidFill>
                <a:effectLst/>
                <a:uLnTx/>
                <a:uFillTx/>
                <a:latin typeface="Avenir Next" panose="020B0503020202020204" pitchFamily="34" charset="0"/>
              </a:rPr>
              <a:t> limits their applicability and  efficiency for different applications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srgbClr val="E16161"/>
              </a:solidFill>
              <a:effectLst/>
              <a:uLnTx/>
              <a:uFillTx/>
              <a:latin typeface="Avenir Next" panose="020B0503020202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E16161"/>
                </a:solidFill>
                <a:effectLst/>
                <a:uLnTx/>
                <a:uFillTx/>
                <a:latin typeface="Avenir Next" panose="020B0503020202020204" pitchFamily="34" charset="0"/>
              </a:rPr>
              <a:t>[CLICK] Thus, our goal in this work is to </a:t>
            </a:r>
            <a:r>
              <a:rPr kumimoji="0" lang="en-US" sz="1200" b="0" i="0" u="none" strike="noStrike" kern="0" cap="none" spc="0" normalizeH="0" baseline="0" noProof="0" dirty="0">
                <a:ln>
                  <a:noFill/>
                </a:ln>
                <a:solidFill>
                  <a:schemeClr val="accent3"/>
                </a:solidFill>
                <a:effectLst/>
                <a:uLnTx/>
                <a:uFillTx/>
                <a:latin typeface="Avenir Next" panose="020B0503020202020204" pitchFamily="34" charset="0"/>
              </a:rPr>
              <a:t>d</a:t>
            </a:r>
            <a:r>
              <a:rPr lang="en-US" sz="1200" dirty="0" err="1">
                <a:solidFill>
                  <a:schemeClr val="accent3"/>
                </a:solidFill>
                <a:latin typeface="Avenir Next" panose="020B0503020202020204" pitchFamily="34" charset="0"/>
              </a:rPr>
              <a:t>esign</a:t>
            </a:r>
            <a:r>
              <a:rPr lang="en-US" sz="1200" dirty="0">
                <a:solidFill>
                  <a:schemeClr val="accent3"/>
                </a:solidFill>
                <a:latin typeface="Avenir Next" panose="020B0503020202020204" pitchFamily="34" charset="0"/>
              </a:rPr>
              <a:t> a flexible PUD system that overcomes the three limitations caused by DRAM’s large and rigid access granularity</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1200" dirty="0">
              <a:solidFill>
                <a:schemeClr val="accent3"/>
              </a:solidFill>
              <a:latin typeface="Avenir Next" panose="020B0503020202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dirty="0">
                <a:solidFill>
                  <a:schemeClr val="accent3"/>
                </a:solidFill>
                <a:latin typeface="Avenir Next" panose="020B0503020202020204" pitchFamily="34" charset="0"/>
              </a:rPr>
              <a:t>[NEXT] </a:t>
            </a:r>
            <a:endParaRPr lang="en-US"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DAF323FB-BF2C-9B4E-83B8-1F1A8785A5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40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757523923"/>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MIMDRAM’s key idea is to leverage fine-grained DRAM access for processing-using-DRAM operation</a:t>
            </a:r>
          </a:p>
          <a:p>
            <a:endParaRPr lang="en-US" dirty="0"/>
          </a:p>
          <a:p>
            <a:r>
              <a:rPr lang="en-US" dirty="0"/>
              <a:t>[CLICK] In traditional architectures, on every DRAM access, all rows in a DRAM mat are asserted even if only portion of that row will be accessed, since the global wordline propagates across all DRAM MATS. </a:t>
            </a:r>
          </a:p>
          <a:p>
            <a:endParaRPr lang="en-US" dirty="0"/>
          </a:p>
          <a:p>
            <a:r>
              <a:rPr lang="en-US" dirty="0"/>
              <a:t>[CLICK] Fine-Grained DRAM architectures segments the global wordline to access individual DRAM mats on an DRAM access. </a:t>
            </a:r>
          </a:p>
          <a:p>
            <a:endParaRPr lang="en-US" dirty="0"/>
          </a:p>
          <a:p>
            <a:r>
              <a:rPr lang="en-US" dirty="0"/>
              <a:t>[NEXT] </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DAF323FB-BF2C-9B4E-83B8-1F1A8785A5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41</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005640964"/>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To access data, the memory controller executes two main operations.</a:t>
            </a:r>
          </a:p>
          <a:p>
            <a:endParaRPr lang="en-US" dirty="0"/>
          </a:p>
          <a:p>
            <a:r>
              <a:rPr lang="en-US" dirty="0"/>
              <a:t>[CLICK] To access a DRAM row, the memory controller issues an ACTIVATE command to DRAM. On receiving an ACT, the global and local row decoder assess the wordline of the target row, connecting the DRAM cells to the bitlines</a:t>
            </a:r>
          </a:p>
          <a:p>
            <a:endParaRPr lang="en-US" dirty="0"/>
          </a:p>
          <a:p>
            <a:r>
              <a:rPr lang="en-US" dirty="0"/>
              <a:t>[CLICK]  Then, the sense amplifier senses the perturbation caused in the bitline, amplifying  and latching  the data from the DRAM cells</a:t>
            </a:r>
          </a:p>
          <a:p>
            <a:endParaRPr lang="en-US" dirty="0"/>
          </a:p>
          <a:p>
            <a:r>
              <a:rPr lang="en-US" dirty="0"/>
              <a:t>[NEXT]</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DAF323FB-BF2C-9B4E-83B8-1F1A8785A5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694587860"/>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[CLICK] Fine-grained DRAM has been previously proposed for energy-efficient DRAM access</a:t>
            </a:r>
          </a:p>
          <a:p>
            <a:endParaRPr lang="en-US" dirty="0"/>
          </a:p>
          <a:p>
            <a:r>
              <a:rPr lang="en-US" dirty="0"/>
              <a:t>[NEXT] </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DAF323FB-BF2C-9B4E-83B8-1F1A8785A5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42</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08039609"/>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In the context of processing-using-DRAM, fine-grained DRAM provides three benefits</a:t>
            </a:r>
          </a:p>
          <a:p>
            <a:endParaRPr lang="en-US" dirty="0"/>
          </a:p>
          <a:p>
            <a:r>
              <a:rPr lang="en-US" dirty="0"/>
              <a:t>[CLICK] First, it improves SIMD utilization for a single PUD operations, by accessing only the DRAM mats with the target input operands </a:t>
            </a:r>
          </a:p>
          <a:p>
            <a:endParaRPr lang="en-US" dirty="0"/>
          </a:p>
          <a:p>
            <a:r>
              <a:rPr lang="en-US" dirty="0"/>
              <a:t>[NEXT]</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DAF323FB-BF2C-9B4E-83B8-1F1A8785A5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43</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305847040"/>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Also, we can leverage the unused DRAM mats to concurrently execute independent PUD operations, in a multiple instruction, multiple data execution model </a:t>
            </a:r>
          </a:p>
          <a:p>
            <a:endParaRPr lang="en-US" dirty="0"/>
          </a:p>
          <a:p>
            <a:r>
              <a:rPr lang="en-US" dirty="0"/>
              <a:t>[NEXT] </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DAF323FB-BF2C-9B4E-83B8-1F1A8785A5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44</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98678321"/>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Second, we can leverage the global and local data buses that connect DRAM mats to move data within a DRAM subarray, allowing for the implementation of vector reduction operations </a:t>
            </a:r>
          </a:p>
          <a:p>
            <a:endParaRPr lang="en-US" dirty="0"/>
          </a:p>
          <a:p>
            <a:r>
              <a:rPr lang="en-US" dirty="0"/>
              <a:t>[NEXT]</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DAF323FB-BF2C-9B4E-83B8-1F1A8785A5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45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18344833"/>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Third, since the number of DRAM rows in a single DRAM mat are on par with the number of SIMD lanes in vector ISAs, we can ease PUD’s programmability by leveraging current compiler infrastructure for such ISAs</a:t>
            </a:r>
          </a:p>
          <a:p>
            <a:endParaRPr lang="en-US" dirty="0"/>
          </a:p>
          <a:p>
            <a:r>
              <a:rPr lang="en-US" dirty="0"/>
              <a:t>[NEXT] </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DAF323FB-BF2C-9B4E-83B8-1F1A8785A5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46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203277269"/>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Based on that, we proposed MIMDRAM, a hardware/software co-designed PUD system that enables fine-grained PUD computation at low cost and low programming effort</a:t>
            </a:r>
          </a:p>
          <a:p>
            <a:endParaRPr lang="en-US" dirty="0"/>
          </a:p>
          <a:p>
            <a:r>
              <a:rPr lang="en-US" dirty="0"/>
              <a:t>[CLICK] MIMDRAM constitutes of hardware and</a:t>
            </a:r>
          </a:p>
          <a:p>
            <a:endParaRPr lang="en-US" dirty="0"/>
          </a:p>
          <a:p>
            <a:r>
              <a:rPr lang="en-US" dirty="0"/>
              <a:t>[CLICK] software components, which I will elaborate on next.</a:t>
            </a:r>
          </a:p>
          <a:p>
            <a:endParaRPr lang="en-US" dirty="0"/>
          </a:p>
          <a:p>
            <a:r>
              <a:rPr lang="en-US" dirty="0"/>
              <a:t>[NEXT] </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DAF323FB-BF2C-9B4E-83B8-1F1A8785A5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47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64823231"/>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This data path allows us to move data across adjacent DRAM mats </a:t>
            </a:r>
          </a:p>
          <a:p>
            <a:endParaRPr lang="en-US" dirty="0"/>
          </a:p>
          <a:p>
            <a:r>
              <a:rPr lang="en-US" dirty="0"/>
              <a:t>[NEXT] </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DAF323FB-BF2C-9B4E-83B8-1F1A8785A5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48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8715776"/>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The goal of MIMDRAM’s control unit, implemented at the memory controller, is to schedule and orchestrate the execution of multiple PUD operations transparently from the user. I highlight three main components of our control unit.</a:t>
            </a:r>
          </a:p>
          <a:p>
            <a:endParaRPr lang="en-US" dirty="0"/>
          </a:p>
          <a:p>
            <a:r>
              <a:rPr lang="en-US" dirty="0"/>
              <a:t>[CLICK] First, the mat scheduler is responsible for identifying which PUD operations can be dispatched based on the current mat utilization </a:t>
            </a:r>
          </a:p>
          <a:p>
            <a:endParaRPr lang="en-US" dirty="0"/>
          </a:p>
          <a:p>
            <a:r>
              <a:rPr lang="en-US" dirty="0"/>
              <a:t>[CLICK] Second, the mat scoreboard keeps track of the current utilized mats </a:t>
            </a:r>
          </a:p>
          <a:p>
            <a:endParaRPr lang="en-US" dirty="0"/>
          </a:p>
          <a:p>
            <a:r>
              <a:rPr lang="en-US" dirty="0"/>
              <a:t>[CLICK] and the </a:t>
            </a:r>
            <a:r>
              <a:rPr lang="en-US" dirty="0" err="1"/>
              <a:t>uProgram</a:t>
            </a:r>
            <a:r>
              <a:rPr lang="en-US" dirty="0"/>
              <a:t> processing engines dispatch DRAM access for a given running PUD operation</a:t>
            </a:r>
          </a:p>
          <a:p>
            <a:endParaRPr lang="en-US" dirty="0"/>
          </a:p>
          <a:p>
            <a:r>
              <a:rPr lang="en-US" dirty="0"/>
              <a:t>[NEXT]</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DAF323FB-BF2C-9B4E-83B8-1F1A8785A5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49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834196377"/>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Our goal is to transparently from the user, extract SIMD parallelism from an application and schedule PUD instructions while maximizing SIMD utilization</a:t>
            </a:r>
          </a:p>
          <a:p>
            <a:endParaRPr lang="en-US" dirty="0"/>
          </a:p>
          <a:p>
            <a:r>
              <a:rPr lang="en-US" dirty="0"/>
              <a:t>[CLICK] To this end, we implemented three LLVM passed targeting PUD execution </a:t>
            </a:r>
          </a:p>
          <a:p>
            <a:endParaRPr lang="en-US" dirty="0"/>
          </a:p>
          <a:p>
            <a:r>
              <a:rPr lang="en-US" dirty="0"/>
              <a:t>[NEXT]</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DAF323FB-BF2C-9B4E-83B8-1F1A8785A5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50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85005761"/>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Our goal is to transparently from the user, extract SIMD parallelism from an application and schedule PUD instructions while maximizing SIMD utilization</a:t>
            </a:r>
          </a:p>
          <a:p>
            <a:endParaRPr lang="en-US" dirty="0"/>
          </a:p>
          <a:p>
            <a:r>
              <a:rPr lang="en-US" dirty="0"/>
              <a:t>[CLICK] To this end, we implemented three LLVM passed targeting PUD execution </a:t>
            </a:r>
          </a:p>
          <a:p>
            <a:endParaRPr lang="en-US" dirty="0"/>
          </a:p>
          <a:p>
            <a:r>
              <a:rPr lang="en-US" dirty="0"/>
              <a:t>[NEXT]</a:t>
            </a:r>
          </a:p>
        </p:txBody>
      </p:sp>
      <p:sp>
        <p:nvSpPr>
          <p:cNvPr id="4" name="Slide Number Placeholder 3"/>
          <p:cNvSpPr>
            <a:spLocks noGrp="1"/>
          </p:cNvSpPr>
          <p:nvPr>
            <p:ph type="sldNum" sz="quarter" idx="5"/>
          </p:nvPr>
        </p:nvSpPr>
        <p:spPr/>
        <p:txBody>
          <a:bodyPr/>
          <a:lstStyle/>
          <a:p>
            <a:fld id="{DAF323FB-BF2C-9B4E-83B8-1F1A8785A570}" type="slidenum">
              <a:rPr lang="en-US" smtClean="0"/>
              <a:t>51</a:t>
            </a:fld>
            <a:endParaRPr lang="en-US"/>
          </a:p>
        </p:txBody>
      </p:sp>
    </p:spTree>
    <p:extLst>
      <p:ext uri="{BB962C8B-B14F-4D97-AF65-F5344CB8AC3E}">
        <p14:creationId xmlns:p14="http://schemas.microsoft.com/office/powerpoint/2010/main" val="3985005761"/>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Then, the memory controller issues a read command to read a column of data from the previously latched DRAM row.</a:t>
            </a:r>
          </a:p>
          <a:p>
            <a:endParaRPr lang="en-US" dirty="0"/>
          </a:p>
          <a:p>
            <a:r>
              <a:rPr lang="en-US" dirty="0"/>
              <a:t>[CLICK] The read command moves the target DRAM column from the local sense amplifiers to the global sense amplifier and finally to the memory channel via the I/O interface</a:t>
            </a:r>
          </a:p>
          <a:p>
            <a:endParaRPr lang="en-US" dirty="0"/>
          </a:p>
          <a:p>
            <a:r>
              <a:rPr lang="en-US" dirty="0"/>
              <a:t>[NEXT]</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DAF323FB-BF2C-9B4E-83B8-1F1A8785A5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6</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34328527"/>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The first pass is responsible for identifying SIMD parallelism in a code, using LLVM’s auto-vectorization engine, generate PUD instructions and set the best vectorization factor for such PUD instruction </a:t>
            </a:r>
          </a:p>
          <a:p>
            <a:endParaRPr lang="en-US" dirty="0"/>
          </a:p>
          <a:p>
            <a:r>
              <a:rPr lang="en-US" dirty="0"/>
              <a:t>[NEXT]</a:t>
            </a:r>
          </a:p>
        </p:txBody>
      </p:sp>
      <p:sp>
        <p:nvSpPr>
          <p:cNvPr id="4" name="Slide Number Placeholder 3"/>
          <p:cNvSpPr>
            <a:spLocks noGrp="1"/>
          </p:cNvSpPr>
          <p:nvPr>
            <p:ph type="sldNum" sz="quarter" idx="5"/>
          </p:nvPr>
        </p:nvSpPr>
        <p:spPr/>
        <p:txBody>
          <a:bodyPr/>
          <a:lstStyle/>
          <a:p>
            <a:fld id="{45EE7DAF-91B5-F546-8403-33BB41AE2B47}" type="slidenum">
              <a:rPr lang="en-US" smtClean="0"/>
              <a:t>52</a:t>
            </a:fld>
            <a:endParaRPr lang="en-US"/>
          </a:p>
        </p:txBody>
      </p:sp>
    </p:spTree>
    <p:extLst>
      <p:ext uri="{BB962C8B-B14F-4D97-AF65-F5344CB8AC3E}">
        <p14:creationId xmlns:p14="http://schemas.microsoft.com/office/powerpoint/2010/main" val="945271820"/>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The second pass is responsible for scheduling and mapping computation. Our pass uses metadata to mark independent PUD instructions that should be executed concurrently across mats </a:t>
            </a:r>
          </a:p>
          <a:p>
            <a:endParaRPr lang="en-US" dirty="0"/>
          </a:p>
          <a:p>
            <a:r>
              <a:rPr lang="en-US" dirty="0"/>
              <a:t>[NEXT]  </a:t>
            </a:r>
          </a:p>
        </p:txBody>
      </p:sp>
      <p:sp>
        <p:nvSpPr>
          <p:cNvPr id="4" name="Slide Number Placeholder 3"/>
          <p:cNvSpPr>
            <a:spLocks noGrp="1"/>
          </p:cNvSpPr>
          <p:nvPr>
            <p:ph type="sldNum" sz="quarter" idx="5"/>
          </p:nvPr>
        </p:nvSpPr>
        <p:spPr/>
        <p:txBody>
          <a:bodyPr/>
          <a:lstStyle/>
          <a:p>
            <a:fld id="{45EE7DAF-91B5-F546-8403-33BB41AE2B47}" type="slidenum">
              <a:rPr lang="en-US" smtClean="0"/>
              <a:t>53</a:t>
            </a:fld>
            <a:endParaRPr lang="en-US"/>
          </a:p>
        </p:txBody>
      </p:sp>
    </p:spTree>
    <p:extLst>
      <p:ext uri="{BB962C8B-B14F-4D97-AF65-F5344CB8AC3E}">
        <p14:creationId xmlns:p14="http://schemas.microsoft.com/office/powerpoint/2010/main" val="3050164731"/>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0" i="0" dirty="0">
                <a:effectLst/>
                <a:latin typeface="Arial" panose="020B0604020202020204" pitchFamily="34" charset="0"/>
              </a:rPr>
              <a:t>Finally, the third pass is responsible for code generation and data allocation for PUD instructions </a:t>
            </a:r>
          </a:p>
          <a:p>
            <a:endParaRPr lang="en-US" b="0" i="0" dirty="0">
              <a:effectLst/>
              <a:latin typeface="Arial" panose="020B0604020202020204" pitchFamily="34" charset="0"/>
            </a:endParaRPr>
          </a:p>
          <a:p>
            <a:r>
              <a:rPr lang="en-US" b="0" i="0" dirty="0">
                <a:effectLst/>
                <a:latin typeface="Arial" panose="020B0604020202020204" pitchFamily="34" charset="0"/>
              </a:rPr>
              <a:t>[NEXT] </a:t>
            </a:r>
            <a:endParaRPr lang="en-US" dirty="0"/>
          </a:p>
        </p:txBody>
      </p:sp>
      <p:sp>
        <p:nvSpPr>
          <p:cNvPr id="4" name="Slide Number Placeholder 3"/>
          <p:cNvSpPr>
            <a:spLocks noGrp="1"/>
          </p:cNvSpPr>
          <p:nvPr>
            <p:ph type="sldNum" sz="quarter" idx="5"/>
          </p:nvPr>
        </p:nvSpPr>
        <p:spPr/>
        <p:txBody>
          <a:bodyPr/>
          <a:lstStyle/>
          <a:p>
            <a:fld id="{45EE7DAF-91B5-F546-8403-33BB41AE2B47}" type="slidenum">
              <a:rPr lang="en-US" smtClean="0"/>
              <a:t>54</a:t>
            </a:fld>
            <a:endParaRPr lang="en-US"/>
          </a:p>
        </p:txBody>
      </p:sp>
    </p:spTree>
    <p:extLst>
      <p:ext uri="{BB962C8B-B14F-4D97-AF65-F5344CB8AC3E}">
        <p14:creationId xmlns:p14="http://schemas.microsoft.com/office/powerpoint/2010/main" val="3776667316"/>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Our compiler pass relies on the system support we implement for PUD instructions</a:t>
            </a:r>
          </a:p>
          <a:p>
            <a:endParaRPr lang="en-US" dirty="0"/>
          </a:p>
          <a:p>
            <a:r>
              <a:rPr lang="en-US" dirty="0"/>
              <a:t>[NEXT] </a:t>
            </a:r>
          </a:p>
        </p:txBody>
      </p:sp>
      <p:sp>
        <p:nvSpPr>
          <p:cNvPr id="4" name="Slide Number Placeholder 3"/>
          <p:cNvSpPr>
            <a:spLocks noGrp="1"/>
          </p:cNvSpPr>
          <p:nvPr>
            <p:ph type="sldNum" sz="quarter" idx="5"/>
          </p:nvPr>
        </p:nvSpPr>
        <p:spPr/>
        <p:txBody>
          <a:bodyPr/>
          <a:lstStyle/>
          <a:p>
            <a:fld id="{DAF323FB-BF2C-9B4E-83B8-1F1A8785A570}" type="slidenum">
              <a:rPr lang="en-US" smtClean="0"/>
              <a:t>55</a:t>
            </a:fld>
            <a:endParaRPr lang="en-US"/>
          </a:p>
        </p:txBody>
      </p:sp>
    </p:spTree>
    <p:extLst>
      <p:ext uri="{BB962C8B-B14F-4D97-AF65-F5344CB8AC3E}">
        <p14:creationId xmlns:p14="http://schemas.microsoft.com/office/powerpoint/2010/main" val="1318607891"/>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Such system support includes ISA extensions, execution and data transposition, data coherence, address translation, data allocation and alignment, and metadata translation </a:t>
            </a:r>
          </a:p>
          <a:p>
            <a:endParaRPr lang="en-US" dirty="0"/>
          </a:p>
          <a:p>
            <a:r>
              <a:rPr lang="en-US" dirty="0"/>
              <a:t>[NEXT]</a:t>
            </a:r>
          </a:p>
        </p:txBody>
      </p:sp>
      <p:sp>
        <p:nvSpPr>
          <p:cNvPr id="4" name="Slide Number Placeholder 3"/>
          <p:cNvSpPr>
            <a:spLocks noGrp="1"/>
          </p:cNvSpPr>
          <p:nvPr>
            <p:ph type="sldNum" sz="quarter" idx="5"/>
          </p:nvPr>
        </p:nvSpPr>
        <p:spPr/>
        <p:txBody>
          <a:bodyPr/>
          <a:lstStyle/>
          <a:p>
            <a:fld id="{DAF323FB-BF2C-9B4E-83B8-1F1A8785A570}" type="slidenum">
              <a:rPr lang="en-US" smtClean="0"/>
              <a:t>56</a:t>
            </a:fld>
            <a:endParaRPr lang="en-US"/>
          </a:p>
        </p:txBody>
      </p:sp>
    </p:spTree>
    <p:extLst>
      <p:ext uri="{BB962C8B-B14F-4D97-AF65-F5344CB8AC3E}">
        <p14:creationId xmlns:p14="http://schemas.microsoft.com/office/powerpoint/2010/main" val="2241672685"/>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I will brief discuss our data allocation &amp; alignment routine</a:t>
            </a:r>
          </a:p>
          <a:p>
            <a:endParaRPr lang="en-US" dirty="0"/>
          </a:p>
          <a:p>
            <a:r>
              <a:rPr lang="en-US" dirty="0"/>
              <a:t>[NEXT] </a:t>
            </a:r>
          </a:p>
        </p:txBody>
      </p:sp>
      <p:sp>
        <p:nvSpPr>
          <p:cNvPr id="4" name="Slide Number Placeholder 3"/>
          <p:cNvSpPr>
            <a:spLocks noGrp="1"/>
          </p:cNvSpPr>
          <p:nvPr>
            <p:ph type="sldNum" sz="quarter" idx="5"/>
          </p:nvPr>
        </p:nvSpPr>
        <p:spPr/>
        <p:txBody>
          <a:bodyPr/>
          <a:lstStyle/>
          <a:p>
            <a:fld id="{DAF323FB-BF2C-9B4E-83B8-1F1A8785A570}" type="slidenum">
              <a:rPr lang="en-US" smtClean="0"/>
              <a:t>57</a:t>
            </a:fld>
            <a:endParaRPr lang="en-US"/>
          </a:p>
        </p:txBody>
      </p:sp>
    </p:spTree>
    <p:extLst>
      <p:ext uri="{BB962C8B-B14F-4D97-AF65-F5344CB8AC3E}">
        <p14:creationId xmlns:p14="http://schemas.microsoft.com/office/powerpoint/2010/main" val="2882122529"/>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MIMDRAM requires data from PUD operations to map to the target DRAM mats correctly. </a:t>
            </a:r>
          </a:p>
          <a:p>
            <a:endParaRPr lang="en-US" dirty="0"/>
          </a:p>
          <a:p>
            <a:r>
              <a:rPr lang="en-US" dirty="0"/>
              <a:t>To allow the memory allocator to influence the physical data location for PUD operations, we implement a new memory allocator that leverages huge pages and reversed-engineered DRAM </a:t>
            </a:r>
            <a:r>
              <a:rPr lang="en-US" dirty="0" err="1"/>
              <a:t>inter;eaving</a:t>
            </a:r>
            <a:r>
              <a:rPr lang="en-US" dirty="0"/>
              <a:t> information for PUD memory objects.  </a:t>
            </a:r>
          </a:p>
        </p:txBody>
      </p:sp>
      <p:sp>
        <p:nvSpPr>
          <p:cNvPr id="4" name="Slide Number Placeholder 3"/>
          <p:cNvSpPr>
            <a:spLocks noGrp="1"/>
          </p:cNvSpPr>
          <p:nvPr>
            <p:ph type="sldNum" sz="quarter" idx="5"/>
          </p:nvPr>
        </p:nvSpPr>
        <p:spPr/>
        <p:txBody>
          <a:bodyPr/>
          <a:lstStyle/>
          <a:p>
            <a:fld id="{DAF323FB-BF2C-9B4E-83B8-1F1A8785A570}" type="slidenum">
              <a:rPr lang="en-US" smtClean="0"/>
              <a:t>58</a:t>
            </a:fld>
            <a:endParaRPr lang="en-US"/>
          </a:p>
        </p:txBody>
      </p:sp>
    </p:spTree>
    <p:extLst>
      <p:ext uri="{BB962C8B-B14F-4D97-AF65-F5344CB8AC3E}">
        <p14:creationId xmlns:p14="http://schemas.microsoft.com/office/powerpoint/2010/main" val="2286494696"/>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MIMDRAM requires data from PUD operations to map to the target DRAM mats correctly. </a:t>
            </a:r>
          </a:p>
          <a:p>
            <a:endParaRPr lang="en-US" dirty="0"/>
          </a:p>
          <a:p>
            <a:r>
              <a:rPr lang="en-US" dirty="0"/>
              <a:t>To allow the memory allocator to influence the physical data location for PUD operations, we implement a new memory allocator that leverages huge pages and reversed-engineered DRAM </a:t>
            </a:r>
            <a:r>
              <a:rPr lang="en-US" dirty="0" err="1"/>
              <a:t>inter;eaving</a:t>
            </a:r>
            <a:r>
              <a:rPr lang="en-US" dirty="0"/>
              <a:t> information for PUD memory objects.  </a:t>
            </a:r>
          </a:p>
        </p:txBody>
      </p:sp>
      <p:sp>
        <p:nvSpPr>
          <p:cNvPr id="4" name="Slide Number Placeholder 3"/>
          <p:cNvSpPr>
            <a:spLocks noGrp="1"/>
          </p:cNvSpPr>
          <p:nvPr>
            <p:ph type="sldNum" sz="quarter" idx="5"/>
          </p:nvPr>
        </p:nvSpPr>
        <p:spPr/>
        <p:txBody>
          <a:bodyPr/>
          <a:lstStyle/>
          <a:p>
            <a:fld id="{DAF323FB-BF2C-9B4E-83B8-1F1A8785A570}" type="slidenum">
              <a:rPr lang="en-US" smtClean="0"/>
              <a:t>59</a:t>
            </a:fld>
            <a:endParaRPr lang="en-US"/>
          </a:p>
        </p:txBody>
      </p:sp>
    </p:spTree>
    <p:extLst>
      <p:ext uri="{BB962C8B-B14F-4D97-AF65-F5344CB8AC3E}">
        <p14:creationId xmlns:p14="http://schemas.microsoft.com/office/powerpoint/2010/main" val="749313750"/>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For more details, please, check our paper </a:t>
            </a:r>
          </a:p>
          <a:p>
            <a:endParaRPr lang="en-US" dirty="0"/>
          </a:p>
          <a:p>
            <a:r>
              <a:rPr lang="en-US" dirty="0"/>
              <a:t>[NEXT] </a:t>
            </a:r>
          </a:p>
        </p:txBody>
      </p:sp>
      <p:sp>
        <p:nvSpPr>
          <p:cNvPr id="4" name="Slide Number Placeholder 3"/>
          <p:cNvSpPr>
            <a:spLocks noGrp="1"/>
          </p:cNvSpPr>
          <p:nvPr>
            <p:ph type="sldNum" sz="quarter" idx="5"/>
          </p:nvPr>
        </p:nvSpPr>
        <p:spPr/>
        <p:txBody>
          <a:bodyPr/>
          <a:lstStyle/>
          <a:p>
            <a:fld id="{DAF323FB-BF2C-9B4E-83B8-1F1A8785A570}" type="slidenum">
              <a:rPr lang="en-US" smtClean="0"/>
              <a:t>60</a:t>
            </a:fld>
            <a:endParaRPr lang="en-US"/>
          </a:p>
        </p:txBody>
      </p:sp>
    </p:spTree>
    <p:extLst>
      <p:ext uri="{BB962C8B-B14F-4D97-AF65-F5344CB8AC3E}">
        <p14:creationId xmlns:p14="http://schemas.microsoft.com/office/powerpoint/2010/main" val="1817431276"/>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[CLICK] First, we evaluate the energy efficiency of the CPU </a:t>
            </a:r>
          </a:p>
          <a:p>
            <a:endParaRPr lang="en-US" dirty="0"/>
          </a:p>
          <a:p>
            <a:r>
              <a:rPr lang="en-US" dirty="0"/>
              <a:t>[CLICK] GPU</a:t>
            </a:r>
          </a:p>
          <a:p>
            <a:endParaRPr lang="en-US" dirty="0"/>
          </a:p>
          <a:p>
            <a:r>
              <a:rPr lang="en-US" dirty="0"/>
              <a:t>[CLICK] SIMDRAM and </a:t>
            </a:r>
          </a:p>
          <a:p>
            <a:endParaRPr lang="en-US" dirty="0"/>
          </a:p>
          <a:p>
            <a:r>
              <a:rPr lang="en-US" dirty="0"/>
              <a:t>[CLICK] MIMDRAM for the twelve applications using a single DRAM subarray, which is conservative for PUD systems.</a:t>
            </a:r>
          </a:p>
          <a:p>
            <a:endParaRPr lang="en-US" dirty="0"/>
          </a:p>
          <a:p>
            <a:r>
              <a:rPr lang="en-US" dirty="0"/>
              <a:t>Values are normalized to the baseline CPU</a:t>
            </a:r>
          </a:p>
          <a:p>
            <a:endParaRPr lang="en-US" dirty="0"/>
          </a:p>
          <a:p>
            <a:r>
              <a:rPr lang="en-US" dirty="0"/>
              <a:t> [CLICK] We observe that MIMDRAM significantly improves energy efficiency compared to the CPU, GPU and SIMDRAM</a:t>
            </a:r>
          </a:p>
          <a:p>
            <a:endParaRPr lang="en-US" dirty="0"/>
          </a:p>
          <a:p>
            <a:r>
              <a:rPr lang="en-US" dirty="0"/>
              <a:t>[NEXT] </a:t>
            </a:r>
          </a:p>
        </p:txBody>
      </p:sp>
      <p:sp>
        <p:nvSpPr>
          <p:cNvPr id="4" name="Slide Number Placeholder 3"/>
          <p:cNvSpPr>
            <a:spLocks noGrp="1"/>
          </p:cNvSpPr>
          <p:nvPr>
            <p:ph type="sldNum" sz="quarter" idx="5"/>
          </p:nvPr>
        </p:nvSpPr>
        <p:spPr/>
        <p:txBody>
          <a:bodyPr/>
          <a:lstStyle/>
          <a:p>
            <a:fld id="{DAF323FB-BF2C-9B4E-83B8-1F1A8785A570}" type="slidenum">
              <a:rPr lang="en-US" smtClean="0"/>
              <a:t>61</a:t>
            </a:fld>
            <a:endParaRPr lang="en-US"/>
          </a:p>
        </p:txBody>
      </p:sp>
    </p:spTree>
    <p:extLst>
      <p:ext uri="{BB962C8B-B14F-4D97-AF65-F5344CB8AC3E}">
        <p14:creationId xmlns:p14="http://schemas.microsoft.com/office/powerpoint/2010/main" val="890051192"/>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fontAlgn="t"/>
            <a:r>
              <a:rPr lang="en-US" dirty="0">
                <a:effectLst/>
                <a:latin typeface="Arial" panose="020B0604020202020204" pitchFamily="34" charset="0"/>
              </a:rPr>
              <a:t>The operating principles of DRAM can be used to implement bulk-bitwise operations inside DRAM. For example, </a:t>
            </a:r>
            <a:r>
              <a:rPr lang="en-US" dirty="0" err="1">
                <a:effectLst/>
                <a:latin typeface="Arial" panose="020B0604020202020204" pitchFamily="34" charset="0"/>
              </a:rPr>
              <a:t>RowClone</a:t>
            </a:r>
            <a:r>
              <a:rPr lang="en-US" dirty="0">
                <a:effectLst/>
                <a:latin typeface="Arial" panose="020B0604020202020204" pitchFamily="34" charset="0"/>
              </a:rPr>
              <a:t> implements in-DRAM row copy operation by issuing back-to-back ACTIVATE commands to DRAM</a:t>
            </a:r>
          </a:p>
          <a:p>
            <a:pPr fontAlgn="t"/>
            <a:endParaRPr lang="en-US" dirty="0">
              <a:effectLst/>
              <a:latin typeface="Arial" panose="020B0604020202020204" pitchFamily="34" charset="0"/>
            </a:endParaRPr>
          </a:p>
          <a:p>
            <a:pPr fontAlgn="t"/>
            <a:r>
              <a:rPr lang="en-US" dirty="0">
                <a:effectLst/>
                <a:latin typeface="Arial" panose="020B0604020202020204" pitchFamily="34" charset="0"/>
              </a:rPr>
              <a:t>[CLICK] The first activate copies the source row into the local sense amplifier </a:t>
            </a:r>
          </a:p>
          <a:p>
            <a:pPr fontAlgn="t"/>
            <a:endParaRPr lang="en-US" dirty="0">
              <a:effectLst/>
              <a:latin typeface="Arial" panose="020B0604020202020204" pitchFamily="34" charset="0"/>
            </a:endParaRPr>
          </a:p>
          <a:p>
            <a:pPr fontAlgn="t"/>
            <a:r>
              <a:rPr lang="en-US" dirty="0">
                <a:effectLst/>
                <a:latin typeface="Arial" panose="020B0604020202020204" pitchFamily="34" charset="0"/>
              </a:rPr>
              <a:t>[NEXT]</a:t>
            </a:r>
            <a:endParaRPr lang="en-US"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DAF323FB-BF2C-9B4E-83B8-1F1A8785A5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7</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47945603"/>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STATED PLAINLY, THE GOAL OF PLUTO IS THUS, PRECISELY, TO **EXTEND**…</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9215BD74-A3FE-8D41-A5F8-7391B7541C41}" type="slidenum">
              <a:rPr kumimoji="0" lang="en-US" sz="1200" b="0" i="0" u="none" strike="noStrike" kern="1200" cap="none" spc="0" normalizeH="0" baseline="0" noProof="0" smtClean="0">
                <a:ln>
                  <a:noFill/>
                </a:ln>
                <a:solidFill>
                  <a:prstClr val="black"/>
                </a:solidFill>
                <a:effectLst/>
                <a:uLnTx/>
                <a:uFillTx/>
                <a:latin typeface="Corbel" panose="020B0503020204020204" pitchFamily="34" charset="0"/>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64</a:t>
            </a:fld>
            <a:endParaRPr kumimoji="0" lang="en-US" sz="1200" b="0" i="0" u="none" strike="noStrike" kern="1200" cap="none" spc="0" normalizeH="0" baseline="0" noProof="0">
              <a:ln>
                <a:noFill/>
              </a:ln>
              <a:solidFill>
                <a:prstClr val="black"/>
              </a:solidFill>
              <a:effectLst/>
              <a:uLnTx/>
              <a:uFillTx/>
              <a:latin typeface="Corbel" panose="020B0503020204020204" pitchFamily="34" charset="0"/>
              <a:ea typeface="+mn-ea"/>
              <a:cs typeface="+mn-cs"/>
            </a:endParaRPr>
          </a:p>
        </p:txBody>
      </p:sp>
    </p:spTree>
    <p:extLst>
      <p:ext uri="{BB962C8B-B14F-4D97-AF65-F5344CB8AC3E}">
        <p14:creationId xmlns:p14="http://schemas.microsoft.com/office/powerpoint/2010/main" val="608373595"/>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TO DO SO, LET’S BEGIN BY CONSIDERING THE KEY IDEA BEHIND PLUTO’S OPERATION.</a:t>
            </a:r>
          </a:p>
          <a:p>
            <a:endParaRPr lang="en-US"/>
          </a:p>
          <a:p>
            <a:r>
              <a:rPr lang="en-US"/>
              <a:t>CONVENTIONAL ARCHITECTURES EMPLOY DEDICATED ARITHMETIC LOGIC UNITS, ALUS &lt;POINT&gt;, TO</a:t>
            </a:r>
          </a:p>
          <a:p>
            <a:endParaRPr lang="en-US"/>
          </a:p>
          <a:p>
            <a:r>
              <a:rPr lang="en-US"/>
              <a:t>HIGH-LEVEL KEY IDEA: INTRODUCE THE CONCEPT OF LUT QUERY</a:t>
            </a:r>
          </a:p>
          <a:p>
            <a:pPr lvl="1"/>
            <a:r>
              <a:rPr lang="en-US"/>
              <a:t>WHAT DOES IT PROVIDE AND HOW IT FIXES THE PROBLEM WE STATED BEFORE? </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9215BD74-A3FE-8D41-A5F8-7391B7541C41}" type="slidenum">
              <a:rPr kumimoji="0" lang="en-US" sz="1200" b="0" i="0" u="none" strike="noStrike" kern="1200" cap="none" spc="0" normalizeH="0" baseline="0" noProof="0" smtClean="0">
                <a:ln>
                  <a:noFill/>
                </a:ln>
                <a:solidFill>
                  <a:prstClr val="black"/>
                </a:solidFill>
                <a:effectLst/>
                <a:uLnTx/>
                <a:uFillTx/>
                <a:latin typeface="Corbel" panose="020B0503020204020204" pitchFamily="34" charset="0"/>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65</a:t>
            </a:fld>
            <a:endParaRPr kumimoji="0" lang="en-US" sz="1200" b="0" i="0" u="none" strike="noStrike" kern="1200" cap="none" spc="0" normalizeH="0" baseline="0" noProof="0">
              <a:ln>
                <a:noFill/>
              </a:ln>
              <a:solidFill>
                <a:prstClr val="black"/>
              </a:solidFill>
              <a:effectLst/>
              <a:uLnTx/>
              <a:uFillTx/>
              <a:latin typeface="Corbel" panose="020B0503020204020204" pitchFamily="34" charset="0"/>
              <a:ea typeface="+mn-ea"/>
              <a:cs typeface="+mn-cs"/>
            </a:endParaRPr>
          </a:p>
        </p:txBody>
      </p:sp>
    </p:spTree>
    <p:extLst>
      <p:ext uri="{BB962C8B-B14F-4D97-AF65-F5344CB8AC3E}">
        <p14:creationId xmlns:p14="http://schemas.microsoft.com/office/powerpoint/2010/main" val="4284021009"/>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TO DO SO, LET’S BEGIN BY CONSIDERING THE KEY IDEA BEHIND PLUTO’S OPERATION.</a:t>
            </a:r>
          </a:p>
          <a:p>
            <a:endParaRPr lang="en-US"/>
          </a:p>
          <a:p>
            <a:r>
              <a:rPr lang="en-US"/>
              <a:t>CONVENTIONAL ARCHITECTURES EMPLOY DEDICATED ARITHMETIC LOGIC UNITS, ALUS &lt;POINT&gt;, TO</a:t>
            </a:r>
          </a:p>
          <a:p>
            <a:endParaRPr lang="en-US"/>
          </a:p>
          <a:p>
            <a:r>
              <a:rPr lang="en-US"/>
              <a:t>HIGH-LEVEL KEY IDEA: INTRODUCE THE CONCEPT OF LUT QUERY</a:t>
            </a:r>
          </a:p>
          <a:p>
            <a:pPr lvl="1"/>
            <a:r>
              <a:rPr lang="en-US"/>
              <a:t>WHAT DOES IT PROVIDE AND HOW IT FIXES THE PROBLEM WE STATED BEFORE? </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9215BD74-A3FE-8D41-A5F8-7391B7541C41}" type="slidenum">
              <a:rPr kumimoji="0" lang="en-US" sz="1200" b="0" i="0" u="none" strike="noStrike" kern="1200" cap="none" spc="0" normalizeH="0" baseline="0" noProof="0" smtClean="0">
                <a:ln>
                  <a:noFill/>
                </a:ln>
                <a:solidFill>
                  <a:prstClr val="black"/>
                </a:solidFill>
                <a:effectLst/>
                <a:uLnTx/>
                <a:uFillTx/>
                <a:latin typeface="Corbel" panose="020B0503020204020204" pitchFamily="34" charset="0"/>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66</a:t>
            </a:fld>
            <a:endParaRPr kumimoji="0" lang="en-US" sz="1200" b="0" i="0" u="none" strike="noStrike" kern="1200" cap="none" spc="0" normalizeH="0" baseline="0" noProof="0">
              <a:ln>
                <a:noFill/>
              </a:ln>
              <a:solidFill>
                <a:prstClr val="black"/>
              </a:solidFill>
              <a:effectLst/>
              <a:uLnTx/>
              <a:uFillTx/>
              <a:latin typeface="Corbel" panose="020B0503020204020204" pitchFamily="34" charset="0"/>
              <a:ea typeface="+mn-ea"/>
              <a:cs typeface="+mn-cs"/>
            </a:endParaRPr>
          </a:p>
        </p:txBody>
      </p:sp>
    </p:spTree>
    <p:extLst>
      <p:ext uri="{BB962C8B-B14F-4D97-AF65-F5344CB8AC3E}">
        <p14:creationId xmlns:p14="http://schemas.microsoft.com/office/powerpoint/2010/main" val="1739828010"/>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TO DO SO, LET’S BEGIN BY CONSIDERING THE KEY IDEA BEHIND PLUTO’S OPERATION.</a:t>
            </a:r>
          </a:p>
          <a:p>
            <a:endParaRPr lang="en-US"/>
          </a:p>
          <a:p>
            <a:r>
              <a:rPr lang="en-US"/>
              <a:t>CONVENTIONAL ARCHITECTURES EMPLOY DEDICATED ARITHMETIC LOGIC UNITS, ALUS &lt;POINT&gt;, TO</a:t>
            </a:r>
          </a:p>
          <a:p>
            <a:endParaRPr lang="en-US"/>
          </a:p>
          <a:p>
            <a:r>
              <a:rPr lang="en-US"/>
              <a:t>HIGH-LEVEL KEY IDEA: INTRODUCE THE CONCEPT OF LUT QUERY</a:t>
            </a:r>
          </a:p>
          <a:p>
            <a:pPr lvl="1"/>
            <a:r>
              <a:rPr lang="en-US"/>
              <a:t>WHAT DOES IT PROVIDE AND HOW IT FIXES THE PROBLEM WE STATED BEFORE? </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9215BD74-A3FE-8D41-A5F8-7391B7541C41}" type="slidenum">
              <a:rPr kumimoji="0" lang="en-US" sz="1200" b="0" i="0" u="none" strike="noStrike" kern="1200" cap="none" spc="0" normalizeH="0" baseline="0" noProof="0" smtClean="0">
                <a:ln>
                  <a:noFill/>
                </a:ln>
                <a:solidFill>
                  <a:prstClr val="black"/>
                </a:solidFill>
                <a:effectLst/>
                <a:uLnTx/>
                <a:uFillTx/>
                <a:latin typeface="Corbel" panose="020B0503020204020204" pitchFamily="34" charset="0"/>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67</a:t>
            </a:fld>
            <a:endParaRPr kumimoji="0" lang="en-US" sz="1200" b="0" i="0" u="none" strike="noStrike" kern="1200" cap="none" spc="0" normalizeH="0" baseline="0" noProof="0">
              <a:ln>
                <a:noFill/>
              </a:ln>
              <a:solidFill>
                <a:prstClr val="black"/>
              </a:solidFill>
              <a:effectLst/>
              <a:uLnTx/>
              <a:uFillTx/>
              <a:latin typeface="Corbel" panose="020B0503020204020204" pitchFamily="34" charset="0"/>
              <a:ea typeface="+mn-ea"/>
              <a:cs typeface="+mn-cs"/>
            </a:endParaRPr>
          </a:p>
        </p:txBody>
      </p:sp>
    </p:spTree>
    <p:extLst>
      <p:ext uri="{BB962C8B-B14F-4D97-AF65-F5344CB8AC3E}">
        <p14:creationId xmlns:p14="http://schemas.microsoft.com/office/powerpoint/2010/main" val="450639018"/>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TO ILLUSTRATE PLUTO’S OPERATION, I WILL NOW GO OVER THE EXECUTION OF A SIMPLE OPERATION IN PLUTO.</a:t>
            </a:r>
          </a:p>
          <a:p>
            <a:endParaRPr lang="en-US"/>
          </a:p>
          <a:p>
            <a:r>
              <a:rPr lang="en-US"/>
              <a:t>WE BEGIN BY CLEARLY DEFINING THE OPERATION WE WANT TO REPLACE.</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9215BD74-A3FE-8D41-A5F8-7391B7541C41}" type="slidenum">
              <a:rPr kumimoji="0" lang="en-US" sz="1200" b="0" i="0" u="none" strike="noStrike" kern="1200" cap="none" spc="0" normalizeH="0" baseline="0" noProof="0" smtClean="0">
                <a:ln>
                  <a:noFill/>
                </a:ln>
                <a:solidFill>
                  <a:prstClr val="black"/>
                </a:solidFill>
                <a:effectLst/>
                <a:uLnTx/>
                <a:uFillTx/>
                <a:latin typeface="Corbel" panose="020B0503020204020204" pitchFamily="34" charset="0"/>
                <a:ea typeface="ＭＳ Ｐゴシック" charset="-128"/>
                <a:cs typeface="+mn-cs"/>
              </a:rPr>
              <a:pPr marL="0" marR="0" lvl="0" indent="0" algn="r" defTabSz="457200" rtl="0" eaLnBrk="1" fontAlgn="auto" latinLnBrk="0" hangingPunct="1">
                <a:lnSpc>
                  <a:spcPct val="100000"/>
                </a:lnSpc>
                <a:spcBef>
                  <a:spcPts val="0"/>
                </a:spcBef>
                <a:spcAft>
                  <a:spcPts val="0"/>
                </a:spcAft>
                <a:buClrTx/>
                <a:buSzTx/>
                <a:buFontTx/>
                <a:buNone/>
                <a:tabLst/>
                <a:defRPr/>
              </a:pPr>
              <a:t>68</a:t>
            </a:fld>
            <a:endParaRPr kumimoji="0" lang="en-US" sz="1200" b="0" i="0" u="none" strike="noStrike" kern="1200" cap="none" spc="0" normalizeH="0" baseline="0" noProof="0">
              <a:ln>
                <a:noFill/>
              </a:ln>
              <a:solidFill>
                <a:prstClr val="black"/>
              </a:solidFill>
              <a:effectLst/>
              <a:uLnTx/>
              <a:uFillTx/>
              <a:latin typeface="Corbel" panose="020B0503020204020204" pitchFamily="34" charset="0"/>
              <a:ea typeface="ＭＳ Ｐゴシック" charset="-128"/>
              <a:cs typeface="+mn-cs"/>
            </a:endParaRPr>
          </a:p>
        </p:txBody>
      </p:sp>
    </p:spTree>
    <p:extLst>
      <p:ext uri="{BB962C8B-B14F-4D97-AF65-F5344CB8AC3E}">
        <p14:creationId xmlns:p14="http://schemas.microsoft.com/office/powerpoint/2010/main" val="1972636753"/>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TO ILLUSTRATE PLUTO’S OPERATION, I WILL NOW GO OVER THE EXECUTION OF A SIMPLE OPERATION IN PLUTO.</a:t>
            </a:r>
          </a:p>
          <a:p>
            <a:endParaRPr lang="en-US"/>
          </a:p>
          <a:p>
            <a:r>
              <a:rPr lang="en-US"/>
              <a:t>WE BEGIN BY CLEARLY DEFINING THE OPERATION WE WANT TO REPLACE.</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9215BD74-A3FE-8D41-A5F8-7391B7541C41}" type="slidenum">
              <a:rPr kumimoji="0" lang="en-US" sz="1200" b="0" i="0" u="none" strike="noStrike" kern="1200" cap="none" spc="0" normalizeH="0" baseline="0" noProof="0" smtClean="0">
                <a:ln>
                  <a:noFill/>
                </a:ln>
                <a:solidFill>
                  <a:prstClr val="black"/>
                </a:solidFill>
                <a:effectLst/>
                <a:uLnTx/>
                <a:uFillTx/>
                <a:latin typeface="Corbel" panose="020B0503020204020204" pitchFamily="34" charset="0"/>
                <a:ea typeface="ＭＳ Ｐゴシック" charset="-128"/>
                <a:cs typeface="+mn-cs"/>
              </a:rPr>
              <a:pPr marL="0" marR="0" lvl="0" indent="0" algn="r" defTabSz="457200" rtl="0" eaLnBrk="1" fontAlgn="auto" latinLnBrk="0" hangingPunct="1">
                <a:lnSpc>
                  <a:spcPct val="100000"/>
                </a:lnSpc>
                <a:spcBef>
                  <a:spcPts val="0"/>
                </a:spcBef>
                <a:spcAft>
                  <a:spcPts val="0"/>
                </a:spcAft>
                <a:buClrTx/>
                <a:buSzTx/>
                <a:buFontTx/>
                <a:buNone/>
                <a:tabLst/>
                <a:defRPr/>
              </a:pPr>
              <a:t>69</a:t>
            </a:fld>
            <a:endParaRPr kumimoji="0" lang="en-US" sz="1200" b="0" i="0" u="none" strike="noStrike" kern="1200" cap="none" spc="0" normalizeH="0" baseline="0" noProof="0">
              <a:ln>
                <a:noFill/>
              </a:ln>
              <a:solidFill>
                <a:prstClr val="black"/>
              </a:solidFill>
              <a:effectLst/>
              <a:uLnTx/>
              <a:uFillTx/>
              <a:latin typeface="Corbel" panose="020B0503020204020204" pitchFamily="34" charset="0"/>
              <a:ea typeface="ＭＳ Ｐゴシック" charset="-128"/>
              <a:cs typeface="+mn-cs"/>
            </a:endParaRPr>
          </a:p>
        </p:txBody>
      </p:sp>
    </p:spTree>
    <p:extLst>
      <p:ext uri="{BB962C8B-B14F-4D97-AF65-F5344CB8AC3E}">
        <p14:creationId xmlns:p14="http://schemas.microsoft.com/office/powerpoint/2010/main" val="878293007"/>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TO ILLUSTRATE PLUTO’S OPERATION, I WILL NOW GO OVER THE EXECUTION OF A SIMPLE OPERATION IN PLUTO.</a:t>
            </a:r>
          </a:p>
          <a:p>
            <a:endParaRPr lang="en-US"/>
          </a:p>
          <a:p>
            <a:r>
              <a:rPr lang="en-US"/>
              <a:t>WE BEGIN BY CLEARLY DEFINING THE OPERATION WE WANT TO REPLACE.</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9215BD74-A3FE-8D41-A5F8-7391B7541C41}" type="slidenum">
              <a:rPr kumimoji="0" lang="en-US" sz="1200" b="0" i="0" u="none" strike="noStrike" kern="1200" cap="none" spc="0" normalizeH="0" baseline="0" noProof="0" smtClean="0">
                <a:ln>
                  <a:noFill/>
                </a:ln>
                <a:solidFill>
                  <a:prstClr val="black"/>
                </a:solidFill>
                <a:effectLst/>
                <a:uLnTx/>
                <a:uFillTx/>
                <a:latin typeface="Corbel" panose="020B0503020204020204" pitchFamily="34" charset="0"/>
                <a:ea typeface="ＭＳ Ｐゴシック" charset="-128"/>
                <a:cs typeface="+mn-cs"/>
              </a:rPr>
              <a:pPr marL="0" marR="0" lvl="0" indent="0" algn="r" defTabSz="457200" rtl="0" eaLnBrk="1" fontAlgn="auto" latinLnBrk="0" hangingPunct="1">
                <a:lnSpc>
                  <a:spcPct val="100000"/>
                </a:lnSpc>
                <a:spcBef>
                  <a:spcPts val="0"/>
                </a:spcBef>
                <a:spcAft>
                  <a:spcPts val="0"/>
                </a:spcAft>
                <a:buClrTx/>
                <a:buSzTx/>
                <a:buFontTx/>
                <a:buNone/>
                <a:tabLst/>
                <a:defRPr/>
              </a:pPr>
              <a:t>70</a:t>
            </a:fld>
            <a:endParaRPr kumimoji="0" lang="en-US" sz="1200" b="0" i="0" u="none" strike="noStrike" kern="1200" cap="none" spc="0" normalizeH="0" baseline="0" noProof="0">
              <a:ln>
                <a:noFill/>
              </a:ln>
              <a:solidFill>
                <a:prstClr val="black"/>
              </a:solidFill>
              <a:effectLst/>
              <a:uLnTx/>
              <a:uFillTx/>
              <a:latin typeface="Corbel" panose="020B0503020204020204" pitchFamily="34" charset="0"/>
              <a:ea typeface="ＭＳ Ｐゴシック" charset="-128"/>
              <a:cs typeface="+mn-cs"/>
            </a:endParaRPr>
          </a:p>
        </p:txBody>
      </p:sp>
    </p:spTree>
    <p:extLst>
      <p:ext uri="{BB962C8B-B14F-4D97-AF65-F5344CB8AC3E}">
        <p14:creationId xmlns:p14="http://schemas.microsoft.com/office/powerpoint/2010/main" val="2157822431"/>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TO ILLUSTRATE PLUTO’S OPERATION, I WILL NOW GO OVER THE EXECUTION OF A SIMPLE OPERATION IN PLUTO.</a:t>
            </a:r>
          </a:p>
          <a:p>
            <a:endParaRPr lang="en-US"/>
          </a:p>
          <a:p>
            <a:r>
              <a:rPr lang="en-US"/>
              <a:t>WE BEGIN BY CLEARLY DEFINING THE OPERATION WE WANT TO REPLACE.</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9215BD74-A3FE-8D41-A5F8-7391B7541C41}" type="slidenum">
              <a:rPr kumimoji="0" lang="en-US" sz="1200" b="0" i="0" u="none" strike="noStrike" kern="1200" cap="none" spc="0" normalizeH="0" baseline="0" noProof="0" smtClean="0">
                <a:ln>
                  <a:noFill/>
                </a:ln>
                <a:solidFill>
                  <a:prstClr val="black"/>
                </a:solidFill>
                <a:effectLst/>
                <a:uLnTx/>
                <a:uFillTx/>
                <a:latin typeface="Corbel" panose="020B0503020204020204" pitchFamily="34" charset="0"/>
                <a:ea typeface="ＭＳ Ｐゴシック" charset="-128"/>
                <a:cs typeface="+mn-cs"/>
              </a:rPr>
              <a:pPr marL="0" marR="0" lvl="0" indent="0" algn="r" defTabSz="457200" rtl="0" eaLnBrk="1" fontAlgn="auto" latinLnBrk="0" hangingPunct="1">
                <a:lnSpc>
                  <a:spcPct val="100000"/>
                </a:lnSpc>
                <a:spcBef>
                  <a:spcPts val="0"/>
                </a:spcBef>
                <a:spcAft>
                  <a:spcPts val="0"/>
                </a:spcAft>
                <a:buClrTx/>
                <a:buSzTx/>
                <a:buFontTx/>
                <a:buNone/>
                <a:tabLst/>
                <a:defRPr/>
              </a:pPr>
              <a:t>71</a:t>
            </a:fld>
            <a:endParaRPr kumimoji="0" lang="en-US" sz="1200" b="0" i="0" u="none" strike="noStrike" kern="1200" cap="none" spc="0" normalizeH="0" baseline="0" noProof="0">
              <a:ln>
                <a:noFill/>
              </a:ln>
              <a:solidFill>
                <a:prstClr val="black"/>
              </a:solidFill>
              <a:effectLst/>
              <a:uLnTx/>
              <a:uFillTx/>
              <a:latin typeface="Corbel" panose="020B0503020204020204" pitchFamily="34" charset="0"/>
              <a:ea typeface="ＭＳ Ｐゴシック" charset="-128"/>
              <a:cs typeface="+mn-cs"/>
            </a:endParaRPr>
          </a:p>
        </p:txBody>
      </p:sp>
    </p:spTree>
    <p:extLst>
      <p:ext uri="{BB962C8B-B14F-4D97-AF65-F5344CB8AC3E}">
        <p14:creationId xmlns:p14="http://schemas.microsoft.com/office/powerpoint/2010/main" val="1579221528"/>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TO ILLUSTRATE PLUTO’S OPERATION, I WILL NOW GO OVER THE EXECUTION OF A SIMPLE OPERATION IN PLUTO.</a:t>
            </a:r>
          </a:p>
          <a:p>
            <a:endParaRPr lang="en-US"/>
          </a:p>
          <a:p>
            <a:r>
              <a:rPr lang="en-US"/>
              <a:t>WE BEGIN BY CLEARLY DEFINING THE OPERATION WE WANT TO REPLACE.</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9215BD74-A3FE-8D41-A5F8-7391B7541C41}" type="slidenum">
              <a:rPr kumimoji="0" lang="en-US" sz="1200" b="0" i="0" u="none" strike="noStrike" kern="1200" cap="none" spc="0" normalizeH="0" baseline="0" noProof="0" smtClean="0">
                <a:ln>
                  <a:noFill/>
                </a:ln>
                <a:solidFill>
                  <a:prstClr val="black"/>
                </a:solidFill>
                <a:effectLst/>
                <a:uLnTx/>
                <a:uFillTx/>
                <a:latin typeface="Corbel" panose="020B0503020204020204" pitchFamily="34" charset="0"/>
                <a:ea typeface="ＭＳ Ｐゴシック" charset="-128"/>
                <a:cs typeface="+mn-cs"/>
              </a:rPr>
              <a:pPr marL="0" marR="0" lvl="0" indent="0" algn="r" defTabSz="457200" rtl="0" eaLnBrk="1" fontAlgn="auto" latinLnBrk="0" hangingPunct="1">
                <a:lnSpc>
                  <a:spcPct val="100000"/>
                </a:lnSpc>
                <a:spcBef>
                  <a:spcPts val="0"/>
                </a:spcBef>
                <a:spcAft>
                  <a:spcPts val="0"/>
                </a:spcAft>
                <a:buClrTx/>
                <a:buSzTx/>
                <a:buFontTx/>
                <a:buNone/>
                <a:tabLst/>
                <a:defRPr/>
              </a:pPr>
              <a:t>72</a:t>
            </a:fld>
            <a:endParaRPr kumimoji="0" lang="en-US" sz="1200" b="0" i="0" u="none" strike="noStrike" kern="1200" cap="none" spc="0" normalizeH="0" baseline="0" noProof="0">
              <a:ln>
                <a:noFill/>
              </a:ln>
              <a:solidFill>
                <a:prstClr val="black"/>
              </a:solidFill>
              <a:effectLst/>
              <a:uLnTx/>
              <a:uFillTx/>
              <a:latin typeface="Corbel" panose="020B0503020204020204" pitchFamily="34" charset="0"/>
              <a:ea typeface="ＭＳ Ｐゴシック" charset="-128"/>
              <a:cs typeface="+mn-cs"/>
            </a:endParaRPr>
          </a:p>
        </p:txBody>
      </p:sp>
    </p:spTree>
    <p:extLst>
      <p:ext uri="{BB962C8B-B14F-4D97-AF65-F5344CB8AC3E}">
        <p14:creationId xmlns:p14="http://schemas.microsoft.com/office/powerpoint/2010/main" val="1491634532"/>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TO ILLUSTRATE PLUTO’S OPERATION, I WILL NOW GO OVER THE EXECUTION OF A SIMPLE OPERATION IN PLUTO.</a:t>
            </a:r>
          </a:p>
          <a:p>
            <a:endParaRPr lang="en-US"/>
          </a:p>
          <a:p>
            <a:r>
              <a:rPr lang="en-US"/>
              <a:t>WE BEGIN BY CLEARLY DEFINING THE OPERATION WE WANT TO REPLACE.</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9215BD74-A3FE-8D41-A5F8-7391B7541C41}" type="slidenum">
              <a:rPr kumimoji="0" lang="en-US" sz="1200" b="0" i="0" u="none" strike="noStrike" kern="1200" cap="none" spc="0" normalizeH="0" baseline="0" noProof="0" smtClean="0">
                <a:ln>
                  <a:noFill/>
                </a:ln>
                <a:solidFill>
                  <a:prstClr val="black"/>
                </a:solidFill>
                <a:effectLst/>
                <a:uLnTx/>
                <a:uFillTx/>
                <a:latin typeface="Corbel" panose="020B0503020204020204" pitchFamily="34" charset="0"/>
                <a:ea typeface="ＭＳ Ｐゴシック" charset="-128"/>
                <a:cs typeface="+mn-cs"/>
              </a:rPr>
              <a:pPr marL="0" marR="0" lvl="0" indent="0" algn="r" defTabSz="457200" rtl="0" eaLnBrk="1" fontAlgn="auto" latinLnBrk="0" hangingPunct="1">
                <a:lnSpc>
                  <a:spcPct val="100000"/>
                </a:lnSpc>
                <a:spcBef>
                  <a:spcPts val="0"/>
                </a:spcBef>
                <a:spcAft>
                  <a:spcPts val="0"/>
                </a:spcAft>
                <a:buClrTx/>
                <a:buSzTx/>
                <a:buFontTx/>
                <a:buNone/>
                <a:tabLst/>
                <a:defRPr/>
              </a:pPr>
              <a:t>73</a:t>
            </a:fld>
            <a:endParaRPr kumimoji="0" lang="en-US" sz="1200" b="0" i="0" u="none" strike="noStrike" kern="1200" cap="none" spc="0" normalizeH="0" baseline="0" noProof="0">
              <a:ln>
                <a:noFill/>
              </a:ln>
              <a:solidFill>
                <a:prstClr val="black"/>
              </a:solidFill>
              <a:effectLst/>
              <a:uLnTx/>
              <a:uFillTx/>
              <a:latin typeface="Corbel" panose="020B0503020204020204" pitchFamily="34" charset="0"/>
              <a:ea typeface="ＭＳ Ｐゴシック" charset="-128"/>
              <a:cs typeface="+mn-cs"/>
            </a:endParaRPr>
          </a:p>
        </p:txBody>
      </p:sp>
    </p:spTree>
    <p:extLst>
      <p:ext uri="{BB962C8B-B14F-4D97-AF65-F5344CB8AC3E}">
        <p14:creationId xmlns:p14="http://schemas.microsoft.com/office/powerpoint/2010/main" val="225351281"/>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The second activate connects the destination row to the local sense amplifier.</a:t>
            </a:r>
          </a:p>
          <a:p>
            <a:endParaRPr lang="en-US" dirty="0"/>
          </a:p>
          <a:p>
            <a:r>
              <a:rPr lang="en-US" dirty="0"/>
              <a:t>[CLICK] which allows the previously-latched source row to be written back to the destination row. </a:t>
            </a:r>
          </a:p>
          <a:p>
            <a:endParaRPr lang="en-US" dirty="0"/>
          </a:p>
          <a:p>
            <a:r>
              <a:rPr lang="en-US" dirty="0"/>
              <a:t>[NEXT]</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DAF323FB-BF2C-9B4E-83B8-1F1A8785A5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8</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120143941"/>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TO ILLUSTRATE PLUTO’S OPERATION, I WILL NOW GO OVER THE EXECUTION OF A SIMPLE OPERATION IN PLUTO.</a:t>
            </a:r>
          </a:p>
          <a:p>
            <a:endParaRPr lang="en-US"/>
          </a:p>
          <a:p>
            <a:r>
              <a:rPr lang="en-US"/>
              <a:t>WE BEGIN BY CLEARLY DEFINING THE OPERATION WE WANT TO REPLACE.</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9215BD74-A3FE-8D41-A5F8-7391B7541C41}" type="slidenum">
              <a:rPr kumimoji="0" lang="en-US" sz="1200" b="0" i="0" u="none" strike="noStrike" kern="1200" cap="none" spc="0" normalizeH="0" baseline="0" noProof="0" smtClean="0">
                <a:ln>
                  <a:noFill/>
                </a:ln>
                <a:solidFill>
                  <a:prstClr val="black"/>
                </a:solidFill>
                <a:effectLst/>
                <a:uLnTx/>
                <a:uFillTx/>
                <a:latin typeface="Corbel" panose="020B0503020204020204" pitchFamily="34" charset="0"/>
                <a:ea typeface="ＭＳ Ｐゴシック" charset="-128"/>
                <a:cs typeface="+mn-cs"/>
              </a:rPr>
              <a:pPr marL="0" marR="0" lvl="0" indent="0" algn="r" defTabSz="457200" rtl="0" eaLnBrk="1" fontAlgn="auto" latinLnBrk="0" hangingPunct="1">
                <a:lnSpc>
                  <a:spcPct val="100000"/>
                </a:lnSpc>
                <a:spcBef>
                  <a:spcPts val="0"/>
                </a:spcBef>
                <a:spcAft>
                  <a:spcPts val="0"/>
                </a:spcAft>
                <a:buClrTx/>
                <a:buSzTx/>
                <a:buFontTx/>
                <a:buNone/>
                <a:tabLst/>
                <a:defRPr/>
              </a:pPr>
              <a:t>74</a:t>
            </a:fld>
            <a:endParaRPr kumimoji="0" lang="en-US" sz="1200" b="0" i="0" u="none" strike="noStrike" kern="1200" cap="none" spc="0" normalizeH="0" baseline="0" noProof="0">
              <a:ln>
                <a:noFill/>
              </a:ln>
              <a:solidFill>
                <a:prstClr val="black"/>
              </a:solidFill>
              <a:effectLst/>
              <a:uLnTx/>
              <a:uFillTx/>
              <a:latin typeface="Corbel" panose="020B0503020204020204" pitchFamily="34" charset="0"/>
              <a:ea typeface="ＭＳ Ｐゴシック" charset="-128"/>
              <a:cs typeface="+mn-cs"/>
            </a:endParaRPr>
          </a:p>
        </p:txBody>
      </p:sp>
    </p:spTree>
    <p:extLst>
      <p:ext uri="{BB962C8B-B14F-4D97-AF65-F5344CB8AC3E}">
        <p14:creationId xmlns:p14="http://schemas.microsoft.com/office/powerpoint/2010/main" val="763313321"/>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TO ILLUSTRATE PLUTO’S OPERATION, I WILL NOW GO OVER THE EXECUTION OF A SIMPLE OPERATION IN PLUTO.</a:t>
            </a:r>
          </a:p>
          <a:p>
            <a:endParaRPr lang="en-US"/>
          </a:p>
          <a:p>
            <a:r>
              <a:rPr lang="en-US"/>
              <a:t>WE BEGIN BY CLEARLY DEFINING THE OPERATION WE WANT TO REPLACE.</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9215BD74-A3FE-8D41-A5F8-7391B7541C41}" type="slidenum">
              <a:rPr kumimoji="0" lang="en-US" sz="1200" b="0" i="0" u="none" strike="noStrike" kern="1200" cap="none" spc="0" normalizeH="0" baseline="0" noProof="0" smtClean="0">
                <a:ln>
                  <a:noFill/>
                </a:ln>
                <a:solidFill>
                  <a:prstClr val="black"/>
                </a:solidFill>
                <a:effectLst/>
                <a:uLnTx/>
                <a:uFillTx/>
                <a:latin typeface="Corbel" panose="020B0503020204020204" pitchFamily="34" charset="0"/>
                <a:ea typeface="ＭＳ Ｐゴシック" charset="-128"/>
                <a:cs typeface="+mn-cs"/>
              </a:rPr>
              <a:pPr marL="0" marR="0" lvl="0" indent="0" algn="r" defTabSz="457200" rtl="0" eaLnBrk="1" fontAlgn="auto" latinLnBrk="0" hangingPunct="1">
                <a:lnSpc>
                  <a:spcPct val="100000"/>
                </a:lnSpc>
                <a:spcBef>
                  <a:spcPts val="0"/>
                </a:spcBef>
                <a:spcAft>
                  <a:spcPts val="0"/>
                </a:spcAft>
                <a:buClrTx/>
                <a:buSzTx/>
                <a:buFontTx/>
                <a:buNone/>
                <a:tabLst/>
                <a:defRPr/>
              </a:pPr>
              <a:t>75</a:t>
            </a:fld>
            <a:endParaRPr kumimoji="0" lang="en-US" sz="1200" b="0" i="0" u="none" strike="noStrike" kern="1200" cap="none" spc="0" normalizeH="0" baseline="0" noProof="0">
              <a:ln>
                <a:noFill/>
              </a:ln>
              <a:solidFill>
                <a:prstClr val="black"/>
              </a:solidFill>
              <a:effectLst/>
              <a:uLnTx/>
              <a:uFillTx/>
              <a:latin typeface="Corbel" panose="020B0503020204020204" pitchFamily="34" charset="0"/>
              <a:ea typeface="ＭＳ Ｐゴシック" charset="-128"/>
              <a:cs typeface="+mn-cs"/>
            </a:endParaRPr>
          </a:p>
        </p:txBody>
      </p:sp>
    </p:spTree>
    <p:extLst>
      <p:ext uri="{BB962C8B-B14F-4D97-AF65-F5344CB8AC3E}">
        <p14:creationId xmlns:p14="http://schemas.microsoft.com/office/powerpoint/2010/main" val="4233604376"/>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TO ILLUSTRATE PLUTO’S OPERATION, I WILL NOW GO OVER THE EXECUTION OF A SIMPLE OPERATION IN PLUTO.</a:t>
            </a:r>
          </a:p>
          <a:p>
            <a:endParaRPr lang="en-US"/>
          </a:p>
          <a:p>
            <a:r>
              <a:rPr lang="en-US"/>
              <a:t>WE BEGIN BY CLEARLY DEFINING THE OPERATION WE WANT TO REPLACE.</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9215BD74-A3FE-8D41-A5F8-7391B7541C41}" type="slidenum">
              <a:rPr kumimoji="0" lang="en-US" sz="1200" b="0" i="0" u="none" strike="noStrike" kern="1200" cap="none" spc="0" normalizeH="0" baseline="0" noProof="0" smtClean="0">
                <a:ln>
                  <a:noFill/>
                </a:ln>
                <a:solidFill>
                  <a:prstClr val="black"/>
                </a:solidFill>
                <a:effectLst/>
                <a:uLnTx/>
                <a:uFillTx/>
                <a:latin typeface="Corbel" panose="020B0503020204020204" pitchFamily="34" charset="0"/>
                <a:ea typeface="ＭＳ Ｐゴシック" charset="-128"/>
                <a:cs typeface="+mn-cs"/>
              </a:rPr>
              <a:pPr marL="0" marR="0" lvl="0" indent="0" algn="r" defTabSz="457200" rtl="0" eaLnBrk="1" fontAlgn="auto" latinLnBrk="0" hangingPunct="1">
                <a:lnSpc>
                  <a:spcPct val="100000"/>
                </a:lnSpc>
                <a:spcBef>
                  <a:spcPts val="0"/>
                </a:spcBef>
                <a:spcAft>
                  <a:spcPts val="0"/>
                </a:spcAft>
                <a:buClrTx/>
                <a:buSzTx/>
                <a:buFontTx/>
                <a:buNone/>
                <a:tabLst/>
                <a:defRPr/>
              </a:pPr>
              <a:t>76</a:t>
            </a:fld>
            <a:endParaRPr kumimoji="0" lang="en-US" sz="1200" b="0" i="0" u="none" strike="noStrike" kern="1200" cap="none" spc="0" normalizeH="0" baseline="0" noProof="0">
              <a:ln>
                <a:noFill/>
              </a:ln>
              <a:solidFill>
                <a:prstClr val="black"/>
              </a:solidFill>
              <a:effectLst/>
              <a:uLnTx/>
              <a:uFillTx/>
              <a:latin typeface="Corbel" panose="020B0503020204020204" pitchFamily="34" charset="0"/>
              <a:ea typeface="ＭＳ Ｐゴシック" charset="-128"/>
              <a:cs typeface="+mn-cs"/>
            </a:endParaRPr>
          </a:p>
        </p:txBody>
      </p:sp>
    </p:spTree>
    <p:extLst>
      <p:ext uri="{BB962C8B-B14F-4D97-AF65-F5344CB8AC3E}">
        <p14:creationId xmlns:p14="http://schemas.microsoft.com/office/powerpoint/2010/main" val="3302268144"/>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TO ILLUSTRATE PLUTO’S OPERATION, I WILL NOW GO OVER THE EXECUTION OF A SIMPLE OPERATION IN PLUTO.</a:t>
            </a:r>
          </a:p>
          <a:p>
            <a:endParaRPr lang="en-US"/>
          </a:p>
          <a:p>
            <a:r>
              <a:rPr lang="en-US"/>
              <a:t>WE BEGIN BY CLEARLY DEFINING THE OPERATION WE WANT TO REPLACE.</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9215BD74-A3FE-8D41-A5F8-7391B7541C41}" type="slidenum">
              <a:rPr kumimoji="0" lang="en-US" sz="1200" b="0" i="0" u="none" strike="noStrike" kern="1200" cap="none" spc="0" normalizeH="0" baseline="0" noProof="0" smtClean="0">
                <a:ln>
                  <a:noFill/>
                </a:ln>
                <a:solidFill>
                  <a:prstClr val="black"/>
                </a:solidFill>
                <a:effectLst/>
                <a:uLnTx/>
                <a:uFillTx/>
                <a:latin typeface="Corbel" panose="020B0503020204020204" pitchFamily="34" charset="0"/>
                <a:ea typeface="ＭＳ Ｐゴシック" charset="-128"/>
                <a:cs typeface="+mn-cs"/>
              </a:rPr>
              <a:pPr marL="0" marR="0" lvl="0" indent="0" algn="r" defTabSz="457200" rtl="0" eaLnBrk="1" fontAlgn="auto" latinLnBrk="0" hangingPunct="1">
                <a:lnSpc>
                  <a:spcPct val="100000"/>
                </a:lnSpc>
                <a:spcBef>
                  <a:spcPts val="0"/>
                </a:spcBef>
                <a:spcAft>
                  <a:spcPts val="0"/>
                </a:spcAft>
                <a:buClrTx/>
                <a:buSzTx/>
                <a:buFontTx/>
                <a:buNone/>
                <a:tabLst/>
                <a:defRPr/>
              </a:pPr>
              <a:t>77</a:t>
            </a:fld>
            <a:endParaRPr kumimoji="0" lang="en-US" sz="1200" b="0" i="0" u="none" strike="noStrike" kern="1200" cap="none" spc="0" normalizeH="0" baseline="0" noProof="0">
              <a:ln>
                <a:noFill/>
              </a:ln>
              <a:solidFill>
                <a:prstClr val="black"/>
              </a:solidFill>
              <a:effectLst/>
              <a:uLnTx/>
              <a:uFillTx/>
              <a:latin typeface="Corbel" panose="020B0503020204020204" pitchFamily="34" charset="0"/>
              <a:ea typeface="ＭＳ Ｐゴシック" charset="-128"/>
              <a:cs typeface="+mn-cs"/>
            </a:endParaRPr>
          </a:p>
        </p:txBody>
      </p:sp>
    </p:spTree>
    <p:extLst>
      <p:ext uri="{BB962C8B-B14F-4D97-AF65-F5344CB8AC3E}">
        <p14:creationId xmlns:p14="http://schemas.microsoft.com/office/powerpoint/2010/main" val="3045008302"/>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TO ILLUSTRATE PLUTO’S OPERATION, I WILL NOW GO OVER THE EXECUTION OF A SIMPLE OPERATION IN PLUTO.</a:t>
            </a:r>
          </a:p>
          <a:p>
            <a:endParaRPr lang="en-US"/>
          </a:p>
          <a:p>
            <a:r>
              <a:rPr lang="en-US"/>
              <a:t>WE BEGIN BY CLEARLY DEFINING THE OPERATION WE WANT TO REPLACE.</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9215BD74-A3FE-8D41-A5F8-7391B7541C41}" type="slidenum">
              <a:rPr kumimoji="0" lang="en-US" sz="1200" b="0" i="0" u="none" strike="noStrike" kern="1200" cap="none" spc="0" normalizeH="0" baseline="0" noProof="0" smtClean="0">
                <a:ln>
                  <a:noFill/>
                </a:ln>
                <a:solidFill>
                  <a:prstClr val="black"/>
                </a:solidFill>
                <a:effectLst/>
                <a:uLnTx/>
                <a:uFillTx/>
                <a:latin typeface="Corbel" panose="020B0503020204020204" pitchFamily="34" charset="0"/>
                <a:ea typeface="ＭＳ Ｐゴシック" charset="-128"/>
                <a:cs typeface="+mn-cs"/>
              </a:rPr>
              <a:pPr marL="0" marR="0" lvl="0" indent="0" algn="r" defTabSz="457200" rtl="0" eaLnBrk="1" fontAlgn="auto" latinLnBrk="0" hangingPunct="1">
                <a:lnSpc>
                  <a:spcPct val="100000"/>
                </a:lnSpc>
                <a:spcBef>
                  <a:spcPts val="0"/>
                </a:spcBef>
                <a:spcAft>
                  <a:spcPts val="0"/>
                </a:spcAft>
                <a:buClrTx/>
                <a:buSzTx/>
                <a:buFontTx/>
                <a:buNone/>
                <a:tabLst/>
                <a:defRPr/>
              </a:pPr>
              <a:t>78</a:t>
            </a:fld>
            <a:endParaRPr kumimoji="0" lang="en-US" sz="1200" b="0" i="0" u="none" strike="noStrike" kern="1200" cap="none" spc="0" normalizeH="0" baseline="0" noProof="0">
              <a:ln>
                <a:noFill/>
              </a:ln>
              <a:solidFill>
                <a:prstClr val="black"/>
              </a:solidFill>
              <a:effectLst/>
              <a:uLnTx/>
              <a:uFillTx/>
              <a:latin typeface="Corbel" panose="020B0503020204020204" pitchFamily="34" charset="0"/>
              <a:ea typeface="ＭＳ Ｐゴシック" charset="-128"/>
              <a:cs typeface="+mn-cs"/>
            </a:endParaRPr>
          </a:p>
        </p:txBody>
      </p:sp>
    </p:spTree>
    <p:extLst>
      <p:ext uri="{BB962C8B-B14F-4D97-AF65-F5344CB8AC3E}">
        <p14:creationId xmlns:p14="http://schemas.microsoft.com/office/powerpoint/2010/main" val="3066689505"/>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TO ILLUSTRATE PLUTO’S OPERATION, I WILL NOW GO OVER THE EXECUTION OF A SIMPLE OPERATION IN PLUTO.</a:t>
            </a:r>
          </a:p>
          <a:p>
            <a:endParaRPr lang="en-US"/>
          </a:p>
          <a:p>
            <a:r>
              <a:rPr lang="en-US"/>
              <a:t>WE BEGIN BY CLEARLY DEFINING THE OPERATION WE WANT TO REPLACE.</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9215BD74-A3FE-8D41-A5F8-7391B7541C41}" type="slidenum">
              <a:rPr kumimoji="0" lang="en-US" sz="1200" b="0" i="0" u="none" strike="noStrike" kern="1200" cap="none" spc="0" normalizeH="0" baseline="0" noProof="0" smtClean="0">
                <a:ln>
                  <a:noFill/>
                </a:ln>
                <a:solidFill>
                  <a:prstClr val="black"/>
                </a:solidFill>
                <a:effectLst/>
                <a:uLnTx/>
                <a:uFillTx/>
                <a:latin typeface="Corbel" panose="020B0503020204020204" pitchFamily="34" charset="0"/>
                <a:ea typeface="ＭＳ Ｐゴシック" charset="-128"/>
                <a:cs typeface="+mn-cs"/>
              </a:rPr>
              <a:pPr marL="0" marR="0" lvl="0" indent="0" algn="r" defTabSz="457200" rtl="0" eaLnBrk="1" fontAlgn="auto" latinLnBrk="0" hangingPunct="1">
                <a:lnSpc>
                  <a:spcPct val="100000"/>
                </a:lnSpc>
                <a:spcBef>
                  <a:spcPts val="0"/>
                </a:spcBef>
                <a:spcAft>
                  <a:spcPts val="0"/>
                </a:spcAft>
                <a:buClrTx/>
                <a:buSzTx/>
                <a:buFontTx/>
                <a:buNone/>
                <a:tabLst/>
                <a:defRPr/>
              </a:pPr>
              <a:t>79</a:t>
            </a:fld>
            <a:endParaRPr kumimoji="0" lang="en-US" sz="1200" b="0" i="0" u="none" strike="noStrike" kern="1200" cap="none" spc="0" normalizeH="0" baseline="0" noProof="0">
              <a:ln>
                <a:noFill/>
              </a:ln>
              <a:solidFill>
                <a:prstClr val="black"/>
              </a:solidFill>
              <a:effectLst/>
              <a:uLnTx/>
              <a:uFillTx/>
              <a:latin typeface="Corbel" panose="020B0503020204020204" pitchFamily="34" charset="0"/>
              <a:ea typeface="ＭＳ Ｐゴシック" charset="-128"/>
              <a:cs typeface="+mn-cs"/>
            </a:endParaRPr>
          </a:p>
        </p:txBody>
      </p:sp>
    </p:spTree>
    <p:extLst>
      <p:ext uri="{BB962C8B-B14F-4D97-AF65-F5344CB8AC3E}">
        <p14:creationId xmlns:p14="http://schemas.microsoft.com/office/powerpoint/2010/main" val="100638564"/>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TO ILLUSTRATE PLUTO’S OPERATION, I WILL NOW GO OVER THE EXECUTION OF A SIMPLE OPERATION IN PLUTO.</a:t>
            </a:r>
          </a:p>
          <a:p>
            <a:endParaRPr lang="en-US"/>
          </a:p>
          <a:p>
            <a:r>
              <a:rPr lang="en-US"/>
              <a:t>WE BEGIN BY CLEARLY DEFINING THE OPERATION WE WANT TO REPLACE.</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9215BD74-A3FE-8D41-A5F8-7391B7541C41}" type="slidenum">
              <a:rPr kumimoji="0" lang="en-US" sz="1200" b="0" i="0" u="none" strike="noStrike" kern="1200" cap="none" spc="0" normalizeH="0" baseline="0" noProof="0" smtClean="0">
                <a:ln>
                  <a:noFill/>
                </a:ln>
                <a:solidFill>
                  <a:prstClr val="black"/>
                </a:solidFill>
                <a:effectLst/>
                <a:uLnTx/>
                <a:uFillTx/>
                <a:latin typeface="Corbel" panose="020B0503020204020204" pitchFamily="34" charset="0"/>
                <a:ea typeface="ＭＳ Ｐゴシック" charset="-128"/>
                <a:cs typeface="+mn-cs"/>
              </a:rPr>
              <a:pPr marL="0" marR="0" lvl="0" indent="0" algn="r" defTabSz="457200" rtl="0" eaLnBrk="1" fontAlgn="auto" latinLnBrk="0" hangingPunct="1">
                <a:lnSpc>
                  <a:spcPct val="100000"/>
                </a:lnSpc>
                <a:spcBef>
                  <a:spcPts val="0"/>
                </a:spcBef>
                <a:spcAft>
                  <a:spcPts val="0"/>
                </a:spcAft>
                <a:buClrTx/>
                <a:buSzTx/>
                <a:buFontTx/>
                <a:buNone/>
                <a:tabLst/>
                <a:defRPr/>
              </a:pPr>
              <a:t>80</a:t>
            </a:fld>
            <a:endParaRPr kumimoji="0" lang="en-US" sz="1200" b="0" i="0" u="none" strike="noStrike" kern="1200" cap="none" spc="0" normalizeH="0" baseline="0" noProof="0">
              <a:ln>
                <a:noFill/>
              </a:ln>
              <a:solidFill>
                <a:prstClr val="black"/>
              </a:solidFill>
              <a:effectLst/>
              <a:uLnTx/>
              <a:uFillTx/>
              <a:latin typeface="Corbel" panose="020B0503020204020204" pitchFamily="34" charset="0"/>
              <a:ea typeface="ＭＳ Ｐゴシック" charset="-128"/>
              <a:cs typeface="+mn-cs"/>
            </a:endParaRPr>
          </a:p>
        </p:txBody>
      </p:sp>
    </p:spTree>
    <p:extLst>
      <p:ext uri="{BB962C8B-B14F-4D97-AF65-F5344CB8AC3E}">
        <p14:creationId xmlns:p14="http://schemas.microsoft.com/office/powerpoint/2010/main" val="3776623117"/>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TO ILLUSTRATE PLUTO’S OPERATION, I WILL NOW GO OVER THE EXECUTION OF A SIMPLE OPERATION IN PLUTO.</a:t>
            </a:r>
          </a:p>
          <a:p>
            <a:endParaRPr lang="en-US"/>
          </a:p>
          <a:p>
            <a:r>
              <a:rPr lang="en-US"/>
              <a:t>WE BEGIN BY CLEARLY DEFINING THE OPERATION WE WANT TO REPLACE.</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9215BD74-A3FE-8D41-A5F8-7391B7541C41}" type="slidenum">
              <a:rPr kumimoji="0" lang="en-US" sz="1200" b="0" i="0" u="none" strike="noStrike" kern="1200" cap="none" spc="0" normalizeH="0" baseline="0" noProof="0" smtClean="0">
                <a:ln>
                  <a:noFill/>
                </a:ln>
                <a:solidFill>
                  <a:prstClr val="black"/>
                </a:solidFill>
                <a:effectLst/>
                <a:uLnTx/>
                <a:uFillTx/>
                <a:latin typeface="Corbel" panose="020B0503020204020204" pitchFamily="34" charset="0"/>
                <a:ea typeface="ＭＳ Ｐゴシック" charset="-128"/>
                <a:cs typeface="+mn-cs"/>
              </a:rPr>
              <a:pPr marL="0" marR="0" lvl="0" indent="0" algn="r" defTabSz="457200" rtl="0" eaLnBrk="1" fontAlgn="auto" latinLnBrk="0" hangingPunct="1">
                <a:lnSpc>
                  <a:spcPct val="100000"/>
                </a:lnSpc>
                <a:spcBef>
                  <a:spcPts val="0"/>
                </a:spcBef>
                <a:spcAft>
                  <a:spcPts val="0"/>
                </a:spcAft>
                <a:buClrTx/>
                <a:buSzTx/>
                <a:buFontTx/>
                <a:buNone/>
                <a:tabLst/>
                <a:defRPr/>
              </a:pPr>
              <a:t>81</a:t>
            </a:fld>
            <a:endParaRPr kumimoji="0" lang="en-US" sz="1200" b="0" i="0" u="none" strike="noStrike" kern="1200" cap="none" spc="0" normalizeH="0" baseline="0" noProof="0">
              <a:ln>
                <a:noFill/>
              </a:ln>
              <a:solidFill>
                <a:prstClr val="black"/>
              </a:solidFill>
              <a:effectLst/>
              <a:uLnTx/>
              <a:uFillTx/>
              <a:latin typeface="Corbel" panose="020B0503020204020204" pitchFamily="34" charset="0"/>
              <a:ea typeface="ＭＳ Ｐゴシック" charset="-128"/>
              <a:cs typeface="+mn-cs"/>
            </a:endParaRPr>
          </a:p>
        </p:txBody>
      </p:sp>
    </p:spTree>
    <p:extLst>
      <p:ext uri="{BB962C8B-B14F-4D97-AF65-F5344CB8AC3E}">
        <p14:creationId xmlns:p14="http://schemas.microsoft.com/office/powerpoint/2010/main" val="3955073561"/>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TO ILLUSTRATE PLUTO’S OPERATION, I WILL NOW GO OVER THE EXECUTION OF A SIMPLE OPERATION IN PLUTO.</a:t>
            </a:r>
          </a:p>
          <a:p>
            <a:endParaRPr lang="en-US"/>
          </a:p>
          <a:p>
            <a:r>
              <a:rPr lang="en-US"/>
              <a:t>WE BEGIN BY CLEARLY DEFINING THE OPERATION WE WANT TO REPLACE.</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9215BD74-A3FE-8D41-A5F8-7391B7541C41}" type="slidenum">
              <a:rPr kumimoji="0" lang="en-US" sz="1200" b="0" i="0" u="none" strike="noStrike" kern="1200" cap="none" spc="0" normalizeH="0" baseline="0" noProof="0" smtClean="0">
                <a:ln>
                  <a:noFill/>
                </a:ln>
                <a:solidFill>
                  <a:prstClr val="black"/>
                </a:solidFill>
                <a:effectLst/>
                <a:uLnTx/>
                <a:uFillTx/>
                <a:latin typeface="Corbel" panose="020B0503020204020204" pitchFamily="34" charset="0"/>
                <a:ea typeface="ＭＳ Ｐゴシック" charset="-128"/>
                <a:cs typeface="+mn-cs"/>
              </a:rPr>
              <a:pPr marL="0" marR="0" lvl="0" indent="0" algn="r" defTabSz="457200" rtl="0" eaLnBrk="1" fontAlgn="auto" latinLnBrk="0" hangingPunct="1">
                <a:lnSpc>
                  <a:spcPct val="100000"/>
                </a:lnSpc>
                <a:spcBef>
                  <a:spcPts val="0"/>
                </a:spcBef>
                <a:spcAft>
                  <a:spcPts val="0"/>
                </a:spcAft>
                <a:buClrTx/>
                <a:buSzTx/>
                <a:buFontTx/>
                <a:buNone/>
                <a:tabLst/>
                <a:defRPr/>
              </a:pPr>
              <a:t>82</a:t>
            </a:fld>
            <a:endParaRPr kumimoji="0" lang="en-US" sz="1200" b="0" i="0" u="none" strike="noStrike" kern="1200" cap="none" spc="0" normalizeH="0" baseline="0" noProof="0">
              <a:ln>
                <a:noFill/>
              </a:ln>
              <a:solidFill>
                <a:prstClr val="black"/>
              </a:solidFill>
              <a:effectLst/>
              <a:uLnTx/>
              <a:uFillTx/>
              <a:latin typeface="Corbel" panose="020B0503020204020204" pitchFamily="34" charset="0"/>
              <a:ea typeface="ＭＳ Ｐゴシック" charset="-128"/>
              <a:cs typeface="+mn-cs"/>
            </a:endParaRPr>
          </a:p>
        </p:txBody>
      </p:sp>
    </p:spTree>
    <p:extLst>
      <p:ext uri="{BB962C8B-B14F-4D97-AF65-F5344CB8AC3E}">
        <p14:creationId xmlns:p14="http://schemas.microsoft.com/office/powerpoint/2010/main" val="1330499773"/>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TO ILLUSTRATE PLUTO’S OPERATION, I WILL NOW GO OVER THE EXECUTION OF A SIMPLE OPERATION IN PLUTO.</a:t>
            </a:r>
          </a:p>
          <a:p>
            <a:endParaRPr lang="en-US"/>
          </a:p>
          <a:p>
            <a:r>
              <a:rPr lang="en-US"/>
              <a:t>WE BEGIN BY CLEARLY DEFINING THE OPERATION WE WANT TO REPLACE.</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9215BD74-A3FE-8D41-A5F8-7391B7541C41}" type="slidenum">
              <a:rPr kumimoji="0" lang="en-US" sz="1200" b="0" i="0" u="none" strike="noStrike" kern="1200" cap="none" spc="0" normalizeH="0" baseline="0" noProof="0" smtClean="0">
                <a:ln>
                  <a:noFill/>
                </a:ln>
                <a:solidFill>
                  <a:prstClr val="black"/>
                </a:solidFill>
                <a:effectLst/>
                <a:uLnTx/>
                <a:uFillTx/>
                <a:latin typeface="Corbel" panose="020B0503020204020204" pitchFamily="34" charset="0"/>
                <a:ea typeface="ＭＳ Ｐゴシック" charset="-128"/>
                <a:cs typeface="+mn-cs"/>
              </a:rPr>
              <a:pPr marL="0" marR="0" lvl="0" indent="0" algn="r" defTabSz="457200" rtl="0" eaLnBrk="1" fontAlgn="auto" latinLnBrk="0" hangingPunct="1">
                <a:lnSpc>
                  <a:spcPct val="100000"/>
                </a:lnSpc>
                <a:spcBef>
                  <a:spcPts val="0"/>
                </a:spcBef>
                <a:spcAft>
                  <a:spcPts val="0"/>
                </a:spcAft>
                <a:buClrTx/>
                <a:buSzTx/>
                <a:buFontTx/>
                <a:buNone/>
                <a:tabLst/>
                <a:defRPr/>
              </a:pPr>
              <a:t>83</a:t>
            </a:fld>
            <a:endParaRPr kumimoji="0" lang="en-US" sz="1200" b="0" i="0" u="none" strike="noStrike" kern="1200" cap="none" spc="0" normalizeH="0" baseline="0" noProof="0">
              <a:ln>
                <a:noFill/>
              </a:ln>
              <a:solidFill>
                <a:prstClr val="black"/>
              </a:solidFill>
              <a:effectLst/>
              <a:uLnTx/>
              <a:uFillTx/>
              <a:latin typeface="Corbel" panose="020B0503020204020204" pitchFamily="34" charset="0"/>
              <a:ea typeface="ＭＳ Ｐゴシック" charset="-128"/>
              <a:cs typeface="+mn-cs"/>
            </a:endParaRPr>
          </a:p>
        </p:txBody>
      </p:sp>
    </p:spTree>
    <p:extLst>
      <p:ext uri="{BB962C8B-B14F-4D97-AF65-F5344CB8AC3E}">
        <p14:creationId xmlns:p14="http://schemas.microsoft.com/office/powerpoint/2010/main" val="308023539"/>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Similarly, Ambit implements majority operations in-DRAM by simultaneously activating three DRAM rows. </a:t>
            </a:r>
          </a:p>
          <a:p>
            <a:endParaRPr lang="en-US" dirty="0"/>
          </a:p>
          <a:p>
            <a:r>
              <a:rPr lang="en-US" dirty="0"/>
              <a:t>[CLICK] When three rows are activated, they simultaneously perpetuate the bitline based on the DRAM cell's content </a:t>
            </a:r>
          </a:p>
          <a:p>
            <a:endParaRPr lang="en-US" dirty="0"/>
          </a:p>
          <a:p>
            <a:r>
              <a:rPr lang="en-US" dirty="0"/>
              <a:t>[CLICK] this allows the local sense amplifiers to compute the majority of the values stored in the DRAM cells </a:t>
            </a:r>
          </a:p>
          <a:p>
            <a:endParaRPr lang="en-US" dirty="0"/>
          </a:p>
          <a:p>
            <a:r>
              <a:rPr lang="en-US" dirty="0"/>
              <a:t>[NEXT]</a:t>
            </a:r>
          </a:p>
          <a:p>
            <a:endParaRPr lang="en-US" dirty="0"/>
          </a:p>
          <a:p>
            <a:endParaRPr lang="en-US"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DAF323FB-BF2C-9B4E-83B8-1F1A8785A5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9</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14781130"/>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TO ILLUSTRATE PLUTO’S OPERATION, I WILL NOW GO OVER THE EXECUTION OF A SIMPLE OPERATION IN PLUTO.</a:t>
            </a:r>
          </a:p>
          <a:p>
            <a:endParaRPr lang="en-US"/>
          </a:p>
          <a:p>
            <a:r>
              <a:rPr lang="en-US"/>
              <a:t>WE BEGIN BY CLEARLY DEFINING THE OPERATION WE WANT TO REPLACE.</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9215BD74-A3FE-8D41-A5F8-7391B7541C41}" type="slidenum">
              <a:rPr kumimoji="0" lang="en-US" sz="1200" b="0" i="0" u="none" strike="noStrike" kern="1200" cap="none" spc="0" normalizeH="0" baseline="0" noProof="0" smtClean="0">
                <a:ln>
                  <a:noFill/>
                </a:ln>
                <a:solidFill>
                  <a:prstClr val="black"/>
                </a:solidFill>
                <a:effectLst/>
                <a:uLnTx/>
                <a:uFillTx/>
                <a:latin typeface="Corbel" panose="020B0503020204020204" pitchFamily="34" charset="0"/>
                <a:ea typeface="ＭＳ Ｐゴシック" charset="-128"/>
                <a:cs typeface="+mn-cs"/>
              </a:rPr>
              <a:pPr marL="0" marR="0" lvl="0" indent="0" algn="r" defTabSz="457200" rtl="0" eaLnBrk="1" fontAlgn="auto" latinLnBrk="0" hangingPunct="1">
                <a:lnSpc>
                  <a:spcPct val="100000"/>
                </a:lnSpc>
                <a:spcBef>
                  <a:spcPts val="0"/>
                </a:spcBef>
                <a:spcAft>
                  <a:spcPts val="0"/>
                </a:spcAft>
                <a:buClrTx/>
                <a:buSzTx/>
                <a:buFontTx/>
                <a:buNone/>
                <a:tabLst/>
                <a:defRPr/>
              </a:pPr>
              <a:t>84</a:t>
            </a:fld>
            <a:endParaRPr kumimoji="0" lang="en-US" sz="1200" b="0" i="0" u="none" strike="noStrike" kern="1200" cap="none" spc="0" normalizeH="0" baseline="0" noProof="0">
              <a:ln>
                <a:noFill/>
              </a:ln>
              <a:solidFill>
                <a:prstClr val="black"/>
              </a:solidFill>
              <a:effectLst/>
              <a:uLnTx/>
              <a:uFillTx/>
              <a:latin typeface="Corbel" panose="020B0503020204020204" pitchFamily="34" charset="0"/>
              <a:ea typeface="ＭＳ Ｐゴシック" charset="-128"/>
              <a:cs typeface="+mn-cs"/>
            </a:endParaRPr>
          </a:p>
        </p:txBody>
      </p:sp>
    </p:spTree>
    <p:extLst>
      <p:ext uri="{BB962C8B-B14F-4D97-AF65-F5344CB8AC3E}">
        <p14:creationId xmlns:p14="http://schemas.microsoft.com/office/powerpoint/2010/main" val="4223314855"/>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TO ILLUSTRATE PLUTO’S OPERATION, I WILL NOW GO OVER THE EXECUTION OF A SIMPLE OPERATION IN PLUTO.</a:t>
            </a:r>
          </a:p>
          <a:p>
            <a:endParaRPr lang="en-US"/>
          </a:p>
          <a:p>
            <a:r>
              <a:rPr lang="en-US"/>
              <a:t>WE BEGIN BY CLEARLY DEFINING THE OPERATION WE WANT TO REPLACE.</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9215BD74-A3FE-8D41-A5F8-7391B7541C41}" type="slidenum">
              <a:rPr kumimoji="0" lang="en-US" sz="1200" b="0" i="0" u="none" strike="noStrike" kern="1200" cap="none" spc="0" normalizeH="0" baseline="0" noProof="0" smtClean="0">
                <a:ln>
                  <a:noFill/>
                </a:ln>
                <a:solidFill>
                  <a:prstClr val="black"/>
                </a:solidFill>
                <a:effectLst/>
                <a:uLnTx/>
                <a:uFillTx/>
                <a:latin typeface="Corbel" panose="020B0503020204020204" pitchFamily="34" charset="0"/>
                <a:ea typeface="ＭＳ Ｐゴシック" charset="-128"/>
                <a:cs typeface="+mn-cs"/>
              </a:rPr>
              <a:pPr marL="0" marR="0" lvl="0" indent="0" algn="r" defTabSz="457200" rtl="0" eaLnBrk="1" fontAlgn="auto" latinLnBrk="0" hangingPunct="1">
                <a:lnSpc>
                  <a:spcPct val="100000"/>
                </a:lnSpc>
                <a:spcBef>
                  <a:spcPts val="0"/>
                </a:spcBef>
                <a:spcAft>
                  <a:spcPts val="0"/>
                </a:spcAft>
                <a:buClrTx/>
                <a:buSzTx/>
                <a:buFontTx/>
                <a:buNone/>
                <a:tabLst/>
                <a:defRPr/>
              </a:pPr>
              <a:t>85</a:t>
            </a:fld>
            <a:endParaRPr kumimoji="0" lang="en-US" sz="1200" b="0" i="0" u="none" strike="noStrike" kern="1200" cap="none" spc="0" normalizeH="0" baseline="0" noProof="0">
              <a:ln>
                <a:noFill/>
              </a:ln>
              <a:solidFill>
                <a:prstClr val="black"/>
              </a:solidFill>
              <a:effectLst/>
              <a:uLnTx/>
              <a:uFillTx/>
              <a:latin typeface="Corbel" panose="020B0503020204020204" pitchFamily="34" charset="0"/>
              <a:ea typeface="ＭＳ Ｐゴシック" charset="-128"/>
              <a:cs typeface="+mn-cs"/>
            </a:endParaRPr>
          </a:p>
        </p:txBody>
      </p:sp>
    </p:spTree>
    <p:extLst>
      <p:ext uri="{BB962C8B-B14F-4D97-AF65-F5344CB8AC3E}">
        <p14:creationId xmlns:p14="http://schemas.microsoft.com/office/powerpoint/2010/main" val="836199372"/>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TO ILLUSTRATE PLUTO’S OPERATION, I WILL NOW GO OVER THE EXECUTION OF A SIMPLE OPERATION IN PLUTO.</a:t>
            </a:r>
          </a:p>
          <a:p>
            <a:endParaRPr lang="en-US"/>
          </a:p>
          <a:p>
            <a:r>
              <a:rPr lang="en-US"/>
              <a:t>WE BEGIN BY CLEARLY DEFINING THE OPERATION WE WANT TO REPLACE.</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9215BD74-A3FE-8D41-A5F8-7391B7541C41}" type="slidenum">
              <a:rPr kumimoji="0" lang="en-US" sz="1200" b="0" i="0" u="none" strike="noStrike" kern="1200" cap="none" spc="0" normalizeH="0" baseline="0" noProof="0" smtClean="0">
                <a:ln>
                  <a:noFill/>
                </a:ln>
                <a:solidFill>
                  <a:prstClr val="black"/>
                </a:solidFill>
                <a:effectLst/>
                <a:uLnTx/>
                <a:uFillTx/>
                <a:latin typeface="Corbel" panose="020B0503020204020204" pitchFamily="34" charset="0"/>
                <a:ea typeface="ＭＳ Ｐゴシック" charset="-128"/>
                <a:cs typeface="+mn-cs"/>
              </a:rPr>
              <a:pPr marL="0" marR="0" lvl="0" indent="0" algn="r" defTabSz="457200" rtl="0" eaLnBrk="1" fontAlgn="auto" latinLnBrk="0" hangingPunct="1">
                <a:lnSpc>
                  <a:spcPct val="100000"/>
                </a:lnSpc>
                <a:spcBef>
                  <a:spcPts val="0"/>
                </a:spcBef>
                <a:spcAft>
                  <a:spcPts val="0"/>
                </a:spcAft>
                <a:buClrTx/>
                <a:buSzTx/>
                <a:buFontTx/>
                <a:buNone/>
                <a:tabLst/>
                <a:defRPr/>
              </a:pPr>
              <a:t>86</a:t>
            </a:fld>
            <a:endParaRPr kumimoji="0" lang="en-US" sz="1200" b="0" i="0" u="none" strike="noStrike" kern="1200" cap="none" spc="0" normalizeH="0" baseline="0" noProof="0">
              <a:ln>
                <a:noFill/>
              </a:ln>
              <a:solidFill>
                <a:prstClr val="black"/>
              </a:solidFill>
              <a:effectLst/>
              <a:uLnTx/>
              <a:uFillTx/>
              <a:latin typeface="Corbel" panose="020B0503020204020204" pitchFamily="34" charset="0"/>
              <a:ea typeface="ＭＳ Ｐゴシック" charset="-128"/>
              <a:cs typeface="+mn-cs"/>
            </a:endParaRPr>
          </a:p>
        </p:txBody>
      </p:sp>
    </p:spTree>
    <p:extLst>
      <p:ext uri="{BB962C8B-B14F-4D97-AF65-F5344CB8AC3E}">
        <p14:creationId xmlns:p14="http://schemas.microsoft.com/office/powerpoint/2010/main" val="4262324554"/>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TO ILLUSTRATE PLUTO’S OPERATION, I WILL NOW GO OVER THE EXECUTION OF A SIMPLE OPERATION IN PLUTO.</a:t>
            </a:r>
          </a:p>
          <a:p>
            <a:endParaRPr lang="en-US"/>
          </a:p>
          <a:p>
            <a:r>
              <a:rPr lang="en-US"/>
              <a:t>WE BEGIN BY CLEARLY DEFINING THE OPERATION WE WANT TO REPLACE.</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9215BD74-A3FE-8D41-A5F8-7391B7541C41}" type="slidenum">
              <a:rPr kumimoji="0" lang="en-US" sz="1200" b="0" i="0" u="none" strike="noStrike" kern="1200" cap="none" spc="0" normalizeH="0" baseline="0" noProof="0" smtClean="0">
                <a:ln>
                  <a:noFill/>
                </a:ln>
                <a:solidFill>
                  <a:prstClr val="black"/>
                </a:solidFill>
                <a:effectLst/>
                <a:uLnTx/>
                <a:uFillTx/>
                <a:latin typeface="Corbel" panose="020B0503020204020204" pitchFamily="34" charset="0"/>
                <a:ea typeface="ＭＳ Ｐゴシック" charset="-128"/>
                <a:cs typeface="+mn-cs"/>
              </a:rPr>
              <a:pPr marL="0" marR="0" lvl="0" indent="0" algn="r" defTabSz="457200" rtl="0" eaLnBrk="1" fontAlgn="auto" latinLnBrk="0" hangingPunct="1">
                <a:lnSpc>
                  <a:spcPct val="100000"/>
                </a:lnSpc>
                <a:spcBef>
                  <a:spcPts val="0"/>
                </a:spcBef>
                <a:spcAft>
                  <a:spcPts val="0"/>
                </a:spcAft>
                <a:buClrTx/>
                <a:buSzTx/>
                <a:buFontTx/>
                <a:buNone/>
                <a:tabLst/>
                <a:defRPr/>
              </a:pPr>
              <a:t>87</a:t>
            </a:fld>
            <a:endParaRPr kumimoji="0" lang="en-US" sz="1200" b="0" i="0" u="none" strike="noStrike" kern="1200" cap="none" spc="0" normalizeH="0" baseline="0" noProof="0">
              <a:ln>
                <a:noFill/>
              </a:ln>
              <a:solidFill>
                <a:prstClr val="black"/>
              </a:solidFill>
              <a:effectLst/>
              <a:uLnTx/>
              <a:uFillTx/>
              <a:latin typeface="Corbel" panose="020B0503020204020204" pitchFamily="34" charset="0"/>
              <a:ea typeface="ＭＳ Ｐゴシック" charset="-128"/>
              <a:cs typeface="+mn-cs"/>
            </a:endParaRPr>
          </a:p>
        </p:txBody>
      </p:sp>
    </p:spTree>
    <p:extLst>
      <p:ext uri="{BB962C8B-B14F-4D97-AF65-F5344CB8AC3E}">
        <p14:creationId xmlns:p14="http://schemas.microsoft.com/office/powerpoint/2010/main" val="1904773042"/>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TO ILLUSTRATE PLUTO’S OPERATION, I WILL NOW GO OVER THE EXECUTION OF A SIMPLE OPERATION IN PLUTO.</a:t>
            </a:r>
          </a:p>
          <a:p>
            <a:endParaRPr lang="en-US"/>
          </a:p>
          <a:p>
            <a:r>
              <a:rPr lang="en-US"/>
              <a:t>WE BEGIN BY CLEARLY DEFINING THE OPERATION WE WANT TO REPLACE.</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9215BD74-A3FE-8D41-A5F8-7391B7541C41}" type="slidenum">
              <a:rPr kumimoji="0" lang="en-US" sz="1200" b="0" i="0" u="none" strike="noStrike" kern="1200" cap="none" spc="0" normalizeH="0" baseline="0" noProof="0" smtClean="0">
                <a:ln>
                  <a:noFill/>
                </a:ln>
                <a:solidFill>
                  <a:prstClr val="black"/>
                </a:solidFill>
                <a:effectLst/>
                <a:uLnTx/>
                <a:uFillTx/>
                <a:latin typeface="Corbel" panose="020B0503020204020204" pitchFamily="34" charset="0"/>
                <a:ea typeface="ＭＳ Ｐゴシック" charset="-128"/>
                <a:cs typeface="+mn-cs"/>
              </a:rPr>
              <a:pPr marL="0" marR="0" lvl="0" indent="0" algn="r" defTabSz="457200" rtl="0" eaLnBrk="1" fontAlgn="auto" latinLnBrk="0" hangingPunct="1">
                <a:lnSpc>
                  <a:spcPct val="100000"/>
                </a:lnSpc>
                <a:spcBef>
                  <a:spcPts val="0"/>
                </a:spcBef>
                <a:spcAft>
                  <a:spcPts val="0"/>
                </a:spcAft>
                <a:buClrTx/>
                <a:buSzTx/>
                <a:buFontTx/>
                <a:buNone/>
                <a:tabLst/>
                <a:defRPr/>
              </a:pPr>
              <a:t>88</a:t>
            </a:fld>
            <a:endParaRPr kumimoji="0" lang="en-US" sz="1200" b="0" i="0" u="none" strike="noStrike" kern="1200" cap="none" spc="0" normalizeH="0" baseline="0" noProof="0">
              <a:ln>
                <a:noFill/>
              </a:ln>
              <a:solidFill>
                <a:prstClr val="black"/>
              </a:solidFill>
              <a:effectLst/>
              <a:uLnTx/>
              <a:uFillTx/>
              <a:latin typeface="Corbel" panose="020B0503020204020204" pitchFamily="34" charset="0"/>
              <a:ea typeface="ＭＳ Ｐゴシック" charset="-128"/>
              <a:cs typeface="+mn-cs"/>
            </a:endParaRPr>
          </a:p>
        </p:txBody>
      </p:sp>
    </p:spTree>
    <p:extLst>
      <p:ext uri="{BB962C8B-B14F-4D97-AF65-F5344CB8AC3E}">
        <p14:creationId xmlns:p14="http://schemas.microsoft.com/office/powerpoint/2010/main" val="1773408906"/>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TO ILLUSTRATE PLUTO’S OPERATION, I WILL NOW GO OVER THE EXECUTION OF A SIMPLE OPERATION IN PLUTO.</a:t>
            </a:r>
          </a:p>
          <a:p>
            <a:endParaRPr lang="en-US"/>
          </a:p>
          <a:p>
            <a:r>
              <a:rPr lang="en-US"/>
              <a:t>WE BEGIN BY CLEARLY DEFINING THE OPERATION WE WANT TO REPLACE.</a:t>
            </a: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9215BD74-A3FE-8D41-A5F8-7391B7541C41}" type="slidenum">
              <a:rPr kumimoji="0" lang="en-US" sz="1200" b="0" i="0" u="none" strike="noStrike" kern="1200" cap="none" spc="0" normalizeH="0" baseline="0" noProof="0" smtClean="0">
                <a:ln>
                  <a:noFill/>
                </a:ln>
                <a:solidFill>
                  <a:prstClr val="black"/>
                </a:solidFill>
                <a:effectLst/>
                <a:uLnTx/>
                <a:uFillTx/>
                <a:latin typeface="Corbel" panose="020B0503020204020204" pitchFamily="34" charset="0"/>
                <a:ea typeface="ＭＳ Ｐゴシック" charset="-128"/>
                <a:cs typeface="+mn-cs"/>
              </a:rPr>
              <a:pPr marL="0" marR="0" lvl="0" indent="0" algn="r" defTabSz="457200" rtl="0" eaLnBrk="1" fontAlgn="auto" latinLnBrk="0" hangingPunct="1">
                <a:lnSpc>
                  <a:spcPct val="100000"/>
                </a:lnSpc>
                <a:spcBef>
                  <a:spcPts val="0"/>
                </a:spcBef>
                <a:spcAft>
                  <a:spcPts val="0"/>
                </a:spcAft>
                <a:buClrTx/>
                <a:buSzTx/>
                <a:buFontTx/>
                <a:buNone/>
                <a:tabLst/>
                <a:defRPr/>
              </a:pPr>
              <a:t>89</a:t>
            </a:fld>
            <a:endParaRPr kumimoji="0" lang="en-US" sz="1200" b="0" i="0" u="none" strike="noStrike" kern="1200" cap="none" spc="0" normalizeH="0" baseline="0" noProof="0">
              <a:ln>
                <a:noFill/>
              </a:ln>
              <a:solidFill>
                <a:prstClr val="black"/>
              </a:solidFill>
              <a:effectLst/>
              <a:uLnTx/>
              <a:uFillTx/>
              <a:latin typeface="Corbel" panose="020B0503020204020204" pitchFamily="34" charset="0"/>
              <a:ea typeface="ＭＳ Ｐゴシック" charset="-128"/>
              <a:cs typeface="+mn-cs"/>
            </a:endParaRPr>
          </a:p>
        </p:txBody>
      </p:sp>
    </p:spTree>
    <p:extLst>
      <p:ext uri="{BB962C8B-B14F-4D97-AF65-F5344CB8AC3E}">
        <p14:creationId xmlns:p14="http://schemas.microsoft.com/office/powerpoint/2010/main" val="3291931702"/>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9215BD74-A3FE-8D41-A5F8-7391B7541C41}" type="slidenum">
              <a:rPr kumimoji="0" lang="en-US" sz="1200" b="0" i="0" u="none" strike="noStrike" kern="1200" cap="none" spc="0" normalizeH="0" baseline="0" noProof="0" smtClean="0">
                <a:ln>
                  <a:noFill/>
                </a:ln>
                <a:solidFill>
                  <a:prstClr val="black"/>
                </a:solidFill>
                <a:effectLst/>
                <a:uLnTx/>
                <a:uFillTx/>
                <a:latin typeface="Corbel" panose="020B0503020204020204" pitchFamily="34" charset="0"/>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90</a:t>
            </a:fld>
            <a:endParaRPr kumimoji="0" lang="en-US" sz="1200" b="0" i="0" u="none" strike="noStrike" kern="1200" cap="none" spc="0" normalizeH="0" baseline="0" noProof="0">
              <a:ln>
                <a:noFill/>
              </a:ln>
              <a:solidFill>
                <a:prstClr val="black"/>
              </a:solidFill>
              <a:effectLst/>
              <a:uLnTx/>
              <a:uFillTx/>
              <a:latin typeface="Corbel" panose="020B0503020204020204" pitchFamily="34" charset="0"/>
              <a:ea typeface="+mn-ea"/>
              <a:cs typeface="+mn-cs"/>
            </a:endParaRPr>
          </a:p>
        </p:txBody>
      </p:sp>
    </p:spTree>
    <p:extLst>
      <p:ext uri="{BB962C8B-B14F-4D97-AF65-F5344CB8AC3E}">
        <p14:creationId xmlns:p14="http://schemas.microsoft.com/office/powerpoint/2010/main" val="195916046"/>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CH"/>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9215BD74-A3FE-8D41-A5F8-7391B7541C41}" type="slidenum">
              <a:rPr kumimoji="0" lang="en-US" sz="1200" b="0" i="0" u="none" strike="noStrike" kern="1200" cap="none" spc="0" normalizeH="0" baseline="0" noProof="0" smtClean="0">
                <a:ln>
                  <a:noFill/>
                </a:ln>
                <a:solidFill>
                  <a:prstClr val="black"/>
                </a:solidFill>
                <a:effectLst/>
                <a:uLnTx/>
                <a:uFillTx/>
                <a:latin typeface="Corbel" panose="020B0503020204020204" pitchFamily="34" charset="0"/>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91</a:t>
            </a:fld>
            <a:endParaRPr kumimoji="0" lang="en-US" sz="1200" b="0" i="0" u="none" strike="noStrike" kern="1200" cap="none" spc="0" normalizeH="0" baseline="0" noProof="0">
              <a:ln>
                <a:noFill/>
              </a:ln>
              <a:solidFill>
                <a:prstClr val="black"/>
              </a:solidFill>
              <a:effectLst/>
              <a:uLnTx/>
              <a:uFillTx/>
              <a:latin typeface="Corbel" panose="020B0503020204020204" pitchFamily="34" charset="0"/>
              <a:ea typeface="+mn-ea"/>
              <a:cs typeface="+mn-cs"/>
            </a:endParaRPr>
          </a:p>
        </p:txBody>
      </p:sp>
    </p:spTree>
    <p:extLst>
      <p:ext uri="{BB962C8B-B14F-4D97-AF65-F5344CB8AC3E}">
        <p14:creationId xmlns:p14="http://schemas.microsoft.com/office/powerpoint/2010/main" val="895963416"/>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CH"/>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9215BD74-A3FE-8D41-A5F8-7391B7541C41}" type="slidenum">
              <a:rPr kumimoji="0" lang="en-US" sz="1200" b="0" i="0" u="none" strike="noStrike" kern="1200" cap="none" spc="0" normalizeH="0" baseline="0" noProof="0" smtClean="0">
                <a:ln>
                  <a:noFill/>
                </a:ln>
                <a:solidFill>
                  <a:prstClr val="black"/>
                </a:solidFill>
                <a:effectLst/>
                <a:uLnTx/>
                <a:uFillTx/>
                <a:latin typeface="Corbel" panose="020B0503020204020204" pitchFamily="34" charset="0"/>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92</a:t>
            </a:fld>
            <a:endParaRPr kumimoji="0" lang="en-US" sz="1200" b="0" i="0" u="none" strike="noStrike" kern="1200" cap="none" spc="0" normalizeH="0" baseline="0" noProof="0">
              <a:ln>
                <a:noFill/>
              </a:ln>
              <a:solidFill>
                <a:prstClr val="black"/>
              </a:solidFill>
              <a:effectLst/>
              <a:uLnTx/>
              <a:uFillTx/>
              <a:latin typeface="Corbel" panose="020B0503020204020204" pitchFamily="34" charset="0"/>
              <a:ea typeface="+mn-ea"/>
              <a:cs typeface="+mn-cs"/>
            </a:endParaRPr>
          </a:p>
        </p:txBody>
      </p:sp>
    </p:spTree>
    <p:extLst>
      <p:ext uri="{BB962C8B-B14F-4D97-AF65-F5344CB8AC3E}">
        <p14:creationId xmlns:p14="http://schemas.microsoft.com/office/powerpoint/2010/main" val="187201478"/>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algn="l"/>
            <a:endParaRPr lang="en-US">
              <a:latin typeface="Corbel" panose="020B0503020204020204" pitchFamily="34" charset="0"/>
            </a:endParaRP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5E676A0-33B1-4B4B-B1AA-B0B917FCAA93}" type="slidenum">
              <a:rPr kumimoji="0" lang="en-US" sz="1200" b="0" i="0" u="none" strike="noStrike" kern="1200" cap="none" spc="0" normalizeH="0" baseline="0" noProof="0" smtClean="0">
                <a:ln>
                  <a:noFill/>
                </a:ln>
                <a:solidFill>
                  <a:prstClr val="black"/>
                </a:solidFill>
                <a:effectLst/>
                <a:uLnTx/>
                <a:uFillTx/>
                <a:latin typeface="Corbel" panose="020B0503020204020204" pitchFamily="34"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93</a:t>
            </a:fld>
            <a:endParaRPr kumimoji="0" lang="en-US" sz="1200" b="0" i="0" u="none" strike="noStrike" kern="1200" cap="none" spc="0" normalizeH="0" baseline="0" noProof="0">
              <a:ln>
                <a:noFill/>
              </a:ln>
              <a:solidFill>
                <a:prstClr val="black"/>
              </a:solidFill>
              <a:effectLst/>
              <a:uLnTx/>
              <a:uFillTx/>
              <a:latin typeface="Corbel" panose="020B0503020204020204" pitchFamily="34" charset="0"/>
              <a:ea typeface="+mn-ea"/>
              <a:cs typeface="+mn-cs"/>
            </a:endParaRPr>
          </a:p>
        </p:txBody>
      </p:sp>
    </p:spTree>
    <p:extLst>
      <p:ext uri="{BB962C8B-B14F-4D97-AF65-F5344CB8AC3E}">
        <p14:creationId xmlns:p14="http://schemas.microsoft.com/office/powerpoint/2010/main" val="3526051744"/>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Similarly, Ambit implements majority operations in-DRAM by simultaneously activating three DRAM rows. </a:t>
            </a:r>
          </a:p>
          <a:p>
            <a:endParaRPr lang="en-US" dirty="0"/>
          </a:p>
          <a:p>
            <a:r>
              <a:rPr lang="en-US" dirty="0"/>
              <a:t>[CLICK] When three rows are activated, they simultaneously perpetuate the bitline based on the DRAM cell's content </a:t>
            </a:r>
          </a:p>
          <a:p>
            <a:endParaRPr lang="en-US" dirty="0"/>
          </a:p>
          <a:p>
            <a:r>
              <a:rPr lang="en-US" dirty="0"/>
              <a:t>[CLICK] this allows the local sense amplifiers to compute the majority of the values stored in the DRAM cells </a:t>
            </a:r>
          </a:p>
          <a:p>
            <a:endParaRPr lang="en-US" dirty="0"/>
          </a:p>
          <a:p>
            <a:r>
              <a:rPr lang="en-US" dirty="0"/>
              <a:t>[NEXT]</a:t>
            </a:r>
          </a:p>
          <a:p>
            <a:endParaRPr lang="en-US" dirty="0"/>
          </a:p>
          <a:p>
            <a:endParaRPr lang="en-US"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DAF323FB-BF2C-9B4E-83B8-1F1A8785A57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10</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21772984"/>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CH" dirty="0"/>
              <a:t>A flash cell stores data by adjusting the amount of charge in the cell. </a:t>
            </a:r>
            <a:r>
              <a:rPr lang="en-CH" b="1" dirty="0"/>
              <a:t>[Click]</a:t>
            </a:r>
          </a:p>
          <a:p>
            <a:endParaRPr lang="en-CH" b="1" dirty="0"/>
          </a:p>
          <a:p>
            <a:r>
              <a:rPr lang="en-CH" b="0" dirty="0"/>
              <a:t>A cell is considered to store bit data ‘1’ if its charge level is low, whereas it is considered to store ‘0’ if its charge level is high. </a:t>
            </a:r>
            <a:r>
              <a:rPr lang="en-CH" b="1" dirty="0"/>
              <a:t>[Click]</a:t>
            </a:r>
          </a:p>
          <a:p>
            <a:endParaRPr lang="en-CH" b="1" dirty="0"/>
          </a:p>
          <a:p>
            <a:r>
              <a:rPr lang="en-CH" b="0" dirty="0"/>
              <a:t>When activating a cell, a low-charge cell operates as a resistance, while a high-charge cell operates as as open switch. </a:t>
            </a:r>
            <a:r>
              <a:rPr lang="en-CH" b="1" dirty="0"/>
              <a:t>[Click]</a:t>
            </a:r>
          </a:p>
          <a:p>
            <a:endParaRPr lang="en-CH" b="1" dirty="0"/>
          </a:p>
          <a:p>
            <a:endParaRPr lang="en-CH" b="0" dirty="0"/>
          </a:p>
          <a:p>
            <a:endParaRPr lang="en-CH" b="1" dirty="0"/>
          </a:p>
          <a:p>
            <a:endParaRPr lang="en-CH" b="0"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BC3F745-936E-E64C-822F-C311E85D7265}" type="slidenum">
              <a:rPr kumimoji="0" lang="en-CH"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101</a:t>
            </a:fld>
            <a:endParaRPr kumimoji="0" lang="en-CH"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0445672"/>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CH" dirty="0"/>
              <a:t>A set of flash cells are serially connected, forming a NAND string, </a:t>
            </a:r>
            <a:r>
              <a:rPr lang="en-CH" b="1" dirty="0"/>
              <a:t>[Click] </a:t>
            </a:r>
            <a:r>
              <a:rPr lang="en-CH" b="0" dirty="0"/>
              <a:t>and to read …</a:t>
            </a:r>
          </a:p>
          <a:p>
            <a:endParaRPr lang="en-CH" b="0"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BC3F745-936E-E64C-822F-C311E85D7265}" type="slidenum">
              <a:rPr kumimoji="0" lang="en-CH"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102</a:t>
            </a:fld>
            <a:endParaRPr kumimoji="0" lang="en-CH"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729330038"/>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CH" dirty="0"/>
              <a:t>To read only the target cell from a NAND string, NAND flash memory makes all non-target cells in the string operate as a resistance regardless of stored data. </a:t>
            </a:r>
            <a:r>
              <a:rPr lang="en-CH" b="1" dirty="0"/>
              <a:t>[Click] </a:t>
            </a:r>
            <a:endParaRPr lang="en-CH"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BC3F745-936E-E64C-822F-C311E85D7265}" type="slidenum">
              <a:rPr kumimoji="0" lang="en-CH"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103</a:t>
            </a:fld>
            <a:endParaRPr kumimoji="0" lang="en-CH"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1691527"/>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CH" dirty="0"/>
              <a:t>If the cell stores ‘1’, it operates as a resistance, </a:t>
            </a:r>
            <a:r>
              <a:rPr lang="en-CH" b="1" dirty="0"/>
              <a:t>[Click] </a:t>
            </a:r>
            <a:r>
              <a:rPr lang="en-CH" b="0" dirty="0"/>
              <a:t>so the bitline current …</a:t>
            </a:r>
            <a:endParaRPr lang="en-CH"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BC3F745-936E-E64C-822F-C311E85D7265}" type="slidenum">
              <a:rPr kumimoji="0" lang="en-CH"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104</a:t>
            </a:fld>
            <a:endParaRPr kumimoji="0" lang="en-CH"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10277803"/>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CH" dirty="0"/>
              <a:t>So the bitline current can flow through the NAND string, which reads as ‘1’ </a:t>
            </a:r>
            <a:r>
              <a:rPr lang="en-CH" b="1" dirty="0"/>
              <a:t>[Click]</a:t>
            </a:r>
          </a:p>
          <a:p>
            <a:endParaRPr lang="en-CH" b="1" dirty="0"/>
          </a:p>
          <a:p>
            <a:r>
              <a:rPr lang="en-CH" b="0" dirty="0"/>
              <a:t>If the cell stores ‘0’, </a:t>
            </a:r>
            <a:r>
              <a:rPr lang="en-CH" b="1" dirty="0"/>
              <a:t>[Click] </a:t>
            </a:r>
            <a:r>
              <a:rPr lang="en-CH" b="0" dirty="0"/>
              <a:t>the cell blocks the bitline current, which reads as ‘0’. </a:t>
            </a:r>
            <a:r>
              <a:rPr lang="en-CH" b="1" dirty="0"/>
              <a:t>[Click]</a:t>
            </a:r>
            <a:endParaRPr lang="en-CH" b="0" dirty="0"/>
          </a:p>
          <a:p>
            <a:endParaRPr lang="en-CH" b="1" dirty="0"/>
          </a:p>
          <a:p>
            <a:endParaRPr lang="en-CH" b="1" dirty="0"/>
          </a:p>
          <a:p>
            <a:endParaRPr lang="en-CH" b="0"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BC3F745-936E-E64C-822F-C311E85D7265}" type="slidenum">
              <a:rPr kumimoji="0" lang="en-CH"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105</a:t>
            </a:fld>
            <a:endParaRPr kumimoji="0" lang="en-CH"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156881076"/>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CH" dirty="0"/>
              <a:t>There are a large number of bitlines in NAND flash memory, and NAND strings at the same vertical position comprise a NAND flash block. </a:t>
            </a:r>
            <a:r>
              <a:rPr lang="en-CH" b="1" dirty="0"/>
              <a:t>[Click]</a:t>
            </a:r>
          </a:p>
          <a:p>
            <a:endParaRPr lang="en-CH" b="1" dirty="0"/>
          </a:p>
          <a:p>
            <a:r>
              <a:rPr lang="en-CH" b="0" dirty="0"/>
              <a:t>A single wordline controls all the flash cells at the same vertical position, which enables the high bit-level parallelism of NAND flash memory </a:t>
            </a:r>
            <a:r>
              <a:rPr lang="en-CH" b="1" dirty="0"/>
              <a:t>[Click]</a:t>
            </a:r>
          </a:p>
          <a:p>
            <a:endParaRPr lang="en-CH" b="1" dirty="0"/>
          </a:p>
          <a:p>
            <a:endParaRPr lang="en-CH" b="0" dirty="0"/>
          </a:p>
        </p:txBody>
      </p:sp>
      <p:sp>
        <p:nvSpPr>
          <p:cNvPr id="4" name="Slide Number Placeholder 3"/>
          <p:cNvSpPr>
            <a:spLocks noGrp="1"/>
          </p:cNvSpPr>
          <p:nvPr>
            <p:ph type="sldNum" sz="quarter" idx="5"/>
          </p:nvPr>
        </p:nvSpPr>
        <p:spPr/>
        <p:txBody>
          <a:bodyPr/>
          <a:lstStyle/>
          <a:p>
            <a:fld id="{5BC3F745-936E-E64C-822F-C311E85D7265}" type="slidenum">
              <a:rPr lang="en-CH" smtClean="0"/>
              <a:t>106</a:t>
            </a:fld>
            <a:endParaRPr lang="en-CH"/>
          </a:p>
        </p:txBody>
      </p:sp>
    </p:spTree>
    <p:extLst>
      <p:ext uri="{BB962C8B-B14F-4D97-AF65-F5344CB8AC3E}">
        <p14:creationId xmlns:p14="http://schemas.microsoft.com/office/powerpoint/2010/main" val="3662080011"/>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CH" dirty="0"/>
              <a:t>We introduce two techniques, Multi-Wordline Sensing, or MWS in short, that enables in-flash bulk bitwise operations via a single sensing operation, </a:t>
            </a:r>
            <a:r>
              <a:rPr lang="en-CH" b="1" dirty="0"/>
              <a:t>[Click] </a:t>
            </a:r>
            <a:r>
              <a:rPr lang="en-CH" b="0" dirty="0"/>
              <a:t>and Enhanced SLC-Mode Programming, or ESP in short, to achieve zero raw bit errors in stored data and thus no errors in computation results. </a:t>
            </a:r>
            <a:r>
              <a:rPr lang="en-CH" b="1" dirty="0"/>
              <a:t>[Click]</a:t>
            </a:r>
            <a:endParaRPr lang="en-CH"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BC3F745-936E-E64C-822F-C311E85D7265}" type="slidenum">
              <a:rPr kumimoji="0" lang="en-CH"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107</a:t>
            </a:fld>
            <a:endParaRPr kumimoji="0" lang="en-CH"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919799599"/>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CH" dirty="0"/>
              <a:t>Target cells operate as either a resistance or an open switch depending the stored data. </a:t>
            </a:r>
            <a:r>
              <a:rPr lang="en-CH" b="1" dirty="0"/>
              <a:t>[Click]</a:t>
            </a:r>
          </a:p>
          <a:p>
            <a:endParaRPr lang="en-CH" b="1" dirty="0"/>
          </a:p>
          <a:p>
            <a:r>
              <a:rPr lang="en-CH" b="0" dirty="0"/>
              <a:t>In this example, only Bitline 4 can conduct flow, as the other bitlines have at least one cell that operates as an open switch. </a:t>
            </a:r>
            <a:r>
              <a:rPr lang="en-CH" b="1" dirty="0"/>
              <a:t>[Click]</a:t>
            </a:r>
          </a:p>
          <a:p>
            <a:endParaRPr lang="en-CH" b="1" dirty="0"/>
          </a:p>
          <a:p>
            <a:endParaRPr lang="en-CH" b="0" dirty="0"/>
          </a:p>
          <a:p>
            <a:endParaRPr lang="en-CH" b="0" dirty="0"/>
          </a:p>
          <a:p>
            <a:endParaRPr lang="en-CH"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BC3F745-936E-E64C-822F-C311E85D7265}" type="slidenum">
              <a:rPr kumimoji="0" lang="en-CH"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108</a:t>
            </a:fld>
            <a:endParaRPr kumimoji="0" lang="en-CH"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05074866"/>
      </p:ext>
    </p:extLst>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CH" dirty="0"/>
              <a:t>So, the sensing result would be ‘1’ only when all the target cells store bit data ‘1’, which is equivalent to the bitwise AND of all the target cells. </a:t>
            </a:r>
            <a:r>
              <a:rPr lang="en-CH" b="1" dirty="0"/>
              <a:t>[Click]</a:t>
            </a:r>
            <a:endParaRPr lang="en-CH" b="0" dirty="0"/>
          </a:p>
          <a:p>
            <a:endParaRPr lang="en-CH"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BC3F745-936E-E64C-822F-C311E85D7265}" type="slidenum">
              <a:rPr kumimoji="0" lang="en-CH"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109</a:t>
            </a:fld>
            <a:endParaRPr kumimoji="0" lang="en-CH"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065835150"/>
      </p:ext>
    </p:extLst>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CH" dirty="0"/>
              <a:t>It means that the sensing result would read as ‘0’ only when all the target cells store bit data ‘0’, which is equivalent to the bitwise OR of all the target cells. </a:t>
            </a:r>
            <a:r>
              <a:rPr lang="en-CH" b="1" dirty="0"/>
              <a:t>[Click]</a:t>
            </a:r>
          </a:p>
          <a:p>
            <a:endParaRPr lang="en-CH" b="1" dirty="0"/>
          </a:p>
          <a:p>
            <a:endParaRPr lang="en-CH" b="0"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BC3F745-936E-E64C-822F-C311E85D7265}" type="slidenum">
              <a:rPr kumimoji="0" lang="en-CH"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110</a:t>
            </a:fld>
            <a:endParaRPr kumimoji="0" lang="en-CH"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521507231"/>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0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0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0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0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0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1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1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1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2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1.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2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2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2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2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2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3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5.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36.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37.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38.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39.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40.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1.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2.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3.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4.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5.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6.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47.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48.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49.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50.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1.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2.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3.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4.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5.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6.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7.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58.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59.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60.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1.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2.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3.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4.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5.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6.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7.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8.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69.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70.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1.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2.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3.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4.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5.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6.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7.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8.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9.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80.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1.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2.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3.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4.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5.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6.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7.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8.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9.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9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9.xml"/></Relationships>
</file>

<file path=ppt/slideLayouts/_rels/slideLayout191.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2.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3.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4.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5.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6.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7.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8.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9.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00.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1.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2.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03.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04.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05.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06.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07.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08.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09.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10.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1.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2.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3.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14.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15.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16.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17.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18.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19.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20.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1.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2.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3.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4.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25.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26.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27.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28.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29.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30.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1.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2.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3.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4.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5.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36.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37.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38.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39.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240.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1.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2.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3.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4.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5.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6.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4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4.xml"/></Relationships>
</file>

<file path=ppt/slideLayouts/_rels/slideLayout248.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49.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50.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1.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2.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3.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4.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5.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6.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7.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8.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59.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260.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1.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2.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3.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4.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5.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66.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67.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68.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69.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270.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1.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2.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3.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4.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5.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6.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77.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78.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79.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280.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1.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2.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3.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4.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5.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6.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7.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88.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89.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290.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91.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92.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93.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94.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95.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96.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97.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98.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99.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300.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01.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02.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03.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04.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05.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06.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07.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08.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09.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10.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11.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12.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13.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14.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15.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16.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17.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18.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19.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320.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21.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22.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23.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24.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25.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26.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27.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28.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29.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330.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31.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32.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33.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34.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35.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36.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37.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38.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39.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40.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1.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2.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3.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4.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45.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46.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47.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48.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49.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50.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1.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2.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3.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4.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55.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56.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57.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58.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59.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60.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1.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2.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3.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4.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5.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66.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67.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68.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69.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70.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1.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2.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3.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4.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5.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6.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77.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78.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79.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80.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1.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2.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3.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4.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5.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6.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7.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88.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89.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90.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1.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2.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3.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4.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5.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6.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7.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8.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99.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00.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01.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02.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03.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04.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05.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06.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07.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08.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09.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10.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11.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12.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13.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14.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15.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16.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17.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18.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19.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20.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21.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22.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23.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24.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25.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26.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27.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28.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29.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30.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31.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32.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33.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34.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35.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36.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37.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38.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39.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40.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1.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2.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43.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44.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45.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46.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47.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48.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49.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450.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1.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2.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3.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4.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55.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56.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57.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58.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59.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460.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1.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2.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3.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4.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5.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66.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67.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68.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69.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470.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1.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2.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3.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4.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5.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6.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7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5.xml"/></Relationships>
</file>

<file path=ppt/slideLayouts/_rels/slideLayout478.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79.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480.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1.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2.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3.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4.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5.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6.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7.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8.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489.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490.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1.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2.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3.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4.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5.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6.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7.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8.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499.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00.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01.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02.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03.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04.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05.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06.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07.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08.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09.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10.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11.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12.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13.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14.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15.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16.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17.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18.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19.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20.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21.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22.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23.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24.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25.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26.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27.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28.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29.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30.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31.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32.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33.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34.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35.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36.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37.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38.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39.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40.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41.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42.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43.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4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51.xml"/></Relationships>
</file>

<file path=ppt/slideLayouts/_rels/slideLayout545.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46.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47.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48.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49.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50.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51.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52.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53.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54.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55.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56.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57.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58.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59.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6.png"/><Relationship Id="rId1" Type="http://schemas.openxmlformats.org/officeDocument/2006/relationships/slideMaster" Target="../slideMasters/slideMaster7.xml"/><Relationship Id="rId4" Type="http://schemas.openxmlformats.org/officeDocument/2006/relationships/image" Target="../media/image5.emf"/></Relationships>
</file>

<file path=ppt/slideLayouts/_rels/slideLayout560.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1.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2.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3.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4.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5.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6.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67.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68.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69.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570.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1.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2.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3.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4.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5.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6.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7.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7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54.xml"/></Relationships>
</file>

<file path=ppt/slideLayouts/_rels/slideLayout579.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580.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1.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2.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3.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4.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5.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6.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7.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8.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89.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590.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91.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92.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93.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94.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95.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96.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97.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98.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599.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00.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601.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02.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03.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04.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05.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06.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07.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08.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09.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10.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11.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12.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13.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14.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15.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16.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17.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18.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19.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20.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21.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22.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23.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24.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25.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26.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27.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28.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29.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30.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31.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32.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33.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34.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35.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36.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37.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38.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39.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40.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41.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42.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43.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44.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45.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46.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4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60.xml"/></Relationships>
</file>

<file path=ppt/slideLayouts/_rels/slideLayout648.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49.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50.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51.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52.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53.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54.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55.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56.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57.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58.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59.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60.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61.xml.rels><?xml version="1.0" encoding="UTF-8" standalone="yes"?>
<Relationships xmlns="http://schemas.openxmlformats.org/package/2006/relationships"><Relationship Id="rId3" Type="http://schemas.openxmlformats.org/officeDocument/2006/relationships/image" Target="../media/image8.jpeg"/><Relationship Id="rId2" Type="http://schemas.openxmlformats.org/officeDocument/2006/relationships/image" Target="../media/image1.png"/><Relationship Id="rId1" Type="http://schemas.openxmlformats.org/officeDocument/2006/relationships/slideMaster" Target="../slideMasters/slideMaster61.xml"/><Relationship Id="rId4" Type="http://schemas.openxmlformats.org/officeDocument/2006/relationships/image" Target="../media/image9.jpeg"/></Relationships>
</file>

<file path=ppt/slideLayouts/_rels/slideLayout662.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63.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64.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65.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66.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67.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68.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69.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70.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71.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72.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73.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74.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7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63.xml"/></Relationships>
</file>

<file path=ppt/slideLayouts/_rels/slideLayout676.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67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63.xml"/></Relationships>
</file>

<file path=ppt/slideLayouts/_rels/slideLayout67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63.xml"/></Relationships>
</file>

<file path=ppt/slideLayouts/_rels/slideLayout679.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image" Target="../media/image10.jpeg"/><Relationship Id="rId1" Type="http://schemas.openxmlformats.org/officeDocument/2006/relationships/slideMaster" Target="../slideMasters/slideMaster64.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8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64.xml"/></Relationships>
</file>

<file path=ppt/slideLayouts/_rels/slideLayout681.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682.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683.xml.rels><?xml version="1.0" encoding="UTF-8" standalone="yes"?>
<Relationships xmlns="http://schemas.openxmlformats.org/package/2006/relationships"><Relationship Id="rId3" Type="http://schemas.openxmlformats.org/officeDocument/2006/relationships/image" Target="../media/image13.svg"/><Relationship Id="rId2" Type="http://schemas.openxmlformats.org/officeDocument/2006/relationships/image" Target="../media/image12.png"/><Relationship Id="rId1" Type="http://schemas.openxmlformats.org/officeDocument/2006/relationships/slideMaster" Target="../slideMasters/slideMaster65.xml"/></Relationships>
</file>

<file path=ppt/slideLayouts/_rels/slideLayout684.xml.rels><?xml version="1.0" encoding="UTF-8" standalone="yes"?>
<Relationships xmlns="http://schemas.openxmlformats.org/package/2006/relationships"><Relationship Id="rId3" Type="http://schemas.openxmlformats.org/officeDocument/2006/relationships/image" Target="../media/image13.svg"/><Relationship Id="rId2" Type="http://schemas.openxmlformats.org/officeDocument/2006/relationships/image" Target="../media/image12.png"/><Relationship Id="rId1" Type="http://schemas.openxmlformats.org/officeDocument/2006/relationships/slideMaster" Target="../slideMasters/slideMaster65.xml"/></Relationships>
</file>

<file path=ppt/slideLayouts/_rels/slideLayout685.xml.rels><?xml version="1.0" encoding="UTF-8" standalone="yes"?>
<Relationships xmlns="http://schemas.openxmlformats.org/package/2006/relationships"><Relationship Id="rId3" Type="http://schemas.openxmlformats.org/officeDocument/2006/relationships/image" Target="../media/image13.svg"/><Relationship Id="rId2" Type="http://schemas.openxmlformats.org/officeDocument/2006/relationships/image" Target="../media/image12.png"/><Relationship Id="rId1" Type="http://schemas.openxmlformats.org/officeDocument/2006/relationships/slideMaster" Target="../slideMasters/slideMaster65.xml"/></Relationships>
</file>

<file path=ppt/slideLayouts/_rels/slideLayout686.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687.xml.rels><?xml version="1.0" encoding="UTF-8" standalone="yes"?>
<Relationships xmlns="http://schemas.openxmlformats.org/package/2006/relationships"><Relationship Id="rId3" Type="http://schemas.openxmlformats.org/officeDocument/2006/relationships/image" Target="../media/image14.svg"/><Relationship Id="rId2" Type="http://schemas.openxmlformats.org/officeDocument/2006/relationships/image" Target="../media/image12.png"/><Relationship Id="rId1" Type="http://schemas.openxmlformats.org/officeDocument/2006/relationships/slideMaster" Target="../slideMasters/slideMaster66.xml"/></Relationships>
</file>

<file path=ppt/slideLayouts/_rels/slideLayout688.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11.png"/><Relationship Id="rId1" Type="http://schemas.openxmlformats.org/officeDocument/2006/relationships/slideMaster" Target="../slideMasters/slideMaster67.xml"/><Relationship Id="rId4" Type="http://schemas.openxmlformats.org/officeDocument/2006/relationships/image" Target="../media/image16.png"/></Relationships>
</file>

<file path=ppt/slideLayouts/_rels/slideLayout68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67.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pPr/>
              <a:t>‹#›</a:t>
            </a:fld>
            <a:endParaRPr lang="en-US" altLang="en-US"/>
          </a:p>
        </p:txBody>
      </p:sp>
    </p:spTree>
  </p:cSld>
  <p:clrMapOvr>
    <a:masterClrMapping/>
  </p:clrMapOvr>
  <p:transition/>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pPr/>
              <a:t>‹#›</a:t>
            </a:fld>
            <a:endParaRPr lang="en-US" altLang="en-US"/>
          </a:p>
        </p:txBody>
      </p:sp>
    </p:spTree>
  </p:cSld>
  <p:clrMapOvr>
    <a:masterClrMapping/>
  </p:clrMapOvr>
  <p:transition/>
</p:sldLayout>
</file>

<file path=ppt/slideLayouts/slideLayout10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26820733"/>
      </p:ext>
    </p:extLst>
  </p:cSld>
  <p:clrMapOvr>
    <a:masterClrMapping/>
  </p:clrMapOvr>
  <p:transition/>
</p:sldLayout>
</file>

<file path=ppt/slideLayouts/slideLayout10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52077888"/>
      </p:ext>
    </p:extLst>
  </p:cSld>
  <p:clrMapOvr>
    <a:masterClrMapping/>
  </p:clrMapOvr>
  <p:transition/>
</p:sldLayout>
</file>

<file path=ppt/slideLayouts/slideLayout10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25" tIns="45713" rIns="91425" bIns="45713"/>
          <a:lstStyle/>
          <a:p>
            <a:pPr defTabSz="914259"/>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25" tIns="45713" rIns="91425" bIns="45713" numCol="1" anchor="b" anchorCtr="0" compatLnSpc="1">
            <a:prstTxWarp prst="textNoShape">
              <a:avLst/>
            </a:prstTxWarp>
          </a:bodyPr>
          <a:lstStyle>
            <a:lvl1pPr>
              <a:defRPr sz="1200">
                <a:latin typeface="Garamond" pitchFamily="18" charset="0"/>
              </a:defRPr>
            </a:lvl1pPr>
          </a:lstStyle>
          <a:p>
            <a:pPr defTabSz="914259"/>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02606719"/>
      </p:ext>
    </p:extLst>
  </p:cSld>
  <p:clrMapOvr>
    <a:masterClrMapping/>
  </p:clrMapOvr>
  <p:transition/>
</p:sldLayout>
</file>

<file path=ppt/slideLayouts/slideLayout10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69601064"/>
      </p:ext>
    </p:extLst>
  </p:cSld>
  <p:clrMapOvr>
    <a:masterClrMapping/>
  </p:clrMapOvr>
  <p:transition/>
</p:sldLayout>
</file>

<file path=ppt/slideLayouts/slideLayout10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3"/>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6"/>
            <a:ext cx="7772400" cy="1500187"/>
          </a:xfrm>
        </p:spPr>
        <p:txBody>
          <a:bodyPr anchor="b"/>
          <a:lstStyle>
            <a:lvl1pPr marL="0" indent="0">
              <a:buNone/>
              <a:defRPr sz="2000"/>
            </a:lvl1pPr>
            <a:lvl2pPr marL="457130" indent="0">
              <a:buNone/>
              <a:defRPr sz="1800"/>
            </a:lvl2pPr>
            <a:lvl3pPr marL="914259" indent="0">
              <a:buNone/>
              <a:defRPr sz="1600"/>
            </a:lvl3pPr>
            <a:lvl4pPr marL="1371390" indent="0">
              <a:buNone/>
              <a:defRPr sz="1400"/>
            </a:lvl4pPr>
            <a:lvl5pPr marL="1828519" indent="0">
              <a:buNone/>
              <a:defRPr sz="1400"/>
            </a:lvl5pPr>
            <a:lvl6pPr marL="2285649" indent="0">
              <a:buNone/>
              <a:defRPr sz="1400"/>
            </a:lvl6pPr>
            <a:lvl7pPr marL="2742780" indent="0">
              <a:buNone/>
              <a:defRPr sz="1400"/>
            </a:lvl7pPr>
            <a:lvl8pPr marL="3199908" indent="0">
              <a:buNone/>
              <a:defRPr sz="1400"/>
            </a:lvl8pPr>
            <a:lvl9pPr marL="3657039"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47941158"/>
      </p:ext>
    </p:extLst>
  </p:cSld>
  <p:clrMapOvr>
    <a:masterClrMapping/>
  </p:clrMapOvr>
  <p:transition/>
</p:sldLayout>
</file>

<file path=ppt/slideLayouts/slideLayout10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42369188"/>
      </p:ext>
    </p:extLst>
  </p:cSld>
  <p:clrMapOvr>
    <a:masterClrMapping/>
  </p:clrMapOvr>
  <p:transition/>
</p:sldLayout>
</file>

<file path=ppt/slideLayouts/slideLayout10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130" indent="0">
              <a:buNone/>
              <a:defRPr sz="2000" b="1"/>
            </a:lvl2pPr>
            <a:lvl3pPr marL="914259" indent="0">
              <a:buNone/>
              <a:defRPr sz="1800" b="1"/>
            </a:lvl3pPr>
            <a:lvl4pPr marL="1371390" indent="0">
              <a:buNone/>
              <a:defRPr sz="1600" b="1"/>
            </a:lvl4pPr>
            <a:lvl5pPr marL="1828519" indent="0">
              <a:buNone/>
              <a:defRPr sz="1600" b="1"/>
            </a:lvl5pPr>
            <a:lvl6pPr marL="2285649" indent="0">
              <a:buNone/>
              <a:defRPr sz="1600" b="1"/>
            </a:lvl6pPr>
            <a:lvl7pPr marL="2742780" indent="0">
              <a:buNone/>
              <a:defRPr sz="1600" b="1"/>
            </a:lvl7pPr>
            <a:lvl8pPr marL="3199908" indent="0">
              <a:buNone/>
              <a:defRPr sz="1600" b="1"/>
            </a:lvl8pPr>
            <a:lvl9pPr marL="3657039"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130" indent="0">
              <a:buNone/>
              <a:defRPr sz="2000" b="1"/>
            </a:lvl2pPr>
            <a:lvl3pPr marL="914259" indent="0">
              <a:buNone/>
              <a:defRPr sz="1800" b="1"/>
            </a:lvl3pPr>
            <a:lvl4pPr marL="1371390" indent="0">
              <a:buNone/>
              <a:defRPr sz="1600" b="1"/>
            </a:lvl4pPr>
            <a:lvl5pPr marL="1828519" indent="0">
              <a:buNone/>
              <a:defRPr sz="1600" b="1"/>
            </a:lvl5pPr>
            <a:lvl6pPr marL="2285649" indent="0">
              <a:buNone/>
              <a:defRPr sz="1600" b="1"/>
            </a:lvl6pPr>
            <a:lvl7pPr marL="2742780" indent="0">
              <a:buNone/>
              <a:defRPr sz="1600" b="1"/>
            </a:lvl7pPr>
            <a:lvl8pPr marL="3199908" indent="0">
              <a:buNone/>
              <a:defRPr sz="1600" b="1"/>
            </a:lvl8pPr>
            <a:lvl9pPr marL="3657039"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0461306"/>
      </p:ext>
    </p:extLst>
  </p:cSld>
  <p:clrMapOvr>
    <a:masterClrMapping/>
  </p:clrMapOvr>
  <p:transition/>
</p:sldLayout>
</file>

<file path=ppt/slideLayouts/slideLayout10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63792512"/>
      </p:ext>
    </p:extLst>
  </p:cSld>
  <p:clrMapOvr>
    <a:masterClrMapping/>
  </p:clrMapOvr>
  <p:transition/>
</p:sldLayout>
</file>

<file path=ppt/slideLayouts/slideLayout10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20236361"/>
      </p:ext>
    </p:extLst>
  </p:cSld>
  <p:clrMapOvr>
    <a:masterClrMapping/>
  </p:clrMapOvr>
  <p:transition/>
</p:sldLayout>
</file>

<file path=ppt/slideLayouts/slideLayout10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3"/>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130" indent="0">
              <a:buNone/>
              <a:defRPr sz="1200"/>
            </a:lvl2pPr>
            <a:lvl3pPr marL="914259" indent="0">
              <a:buNone/>
              <a:defRPr sz="1000"/>
            </a:lvl3pPr>
            <a:lvl4pPr marL="1371390" indent="0">
              <a:buNone/>
              <a:defRPr sz="900"/>
            </a:lvl4pPr>
            <a:lvl5pPr marL="1828519" indent="0">
              <a:buNone/>
              <a:defRPr sz="900"/>
            </a:lvl5pPr>
            <a:lvl6pPr marL="2285649" indent="0">
              <a:buNone/>
              <a:defRPr sz="900"/>
            </a:lvl6pPr>
            <a:lvl7pPr marL="2742780" indent="0">
              <a:buNone/>
              <a:defRPr sz="900"/>
            </a:lvl7pPr>
            <a:lvl8pPr marL="3199908" indent="0">
              <a:buNone/>
              <a:defRPr sz="900"/>
            </a:lvl8pPr>
            <a:lvl9pPr marL="3657039"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76666256"/>
      </p:ext>
    </p:extLst>
  </p:cSld>
  <p:clrMapOvr>
    <a:masterClrMapping/>
  </p:clrMapOvr>
  <p:transition/>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pPr/>
              <a:t>‹#›</a:t>
            </a:fld>
            <a:endParaRPr lang="en-US" altLang="en-US"/>
          </a:p>
        </p:txBody>
      </p:sp>
    </p:spTree>
  </p:cSld>
  <p:clrMapOvr>
    <a:masterClrMapping/>
  </p:clrMapOvr>
  <p:transition/>
</p:sldLayout>
</file>

<file path=ppt/slideLayouts/slideLayout11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130" indent="0">
              <a:buNone/>
              <a:defRPr sz="2800"/>
            </a:lvl2pPr>
            <a:lvl3pPr marL="914259" indent="0">
              <a:buNone/>
              <a:defRPr sz="2400"/>
            </a:lvl3pPr>
            <a:lvl4pPr marL="1371390" indent="0">
              <a:buNone/>
              <a:defRPr sz="2000"/>
            </a:lvl4pPr>
            <a:lvl5pPr marL="1828519" indent="0">
              <a:buNone/>
              <a:defRPr sz="2000"/>
            </a:lvl5pPr>
            <a:lvl6pPr marL="2285649" indent="0">
              <a:buNone/>
              <a:defRPr sz="2000"/>
            </a:lvl6pPr>
            <a:lvl7pPr marL="2742780" indent="0">
              <a:buNone/>
              <a:defRPr sz="2000"/>
            </a:lvl7pPr>
            <a:lvl8pPr marL="3199908" indent="0">
              <a:buNone/>
              <a:defRPr sz="2000"/>
            </a:lvl8pPr>
            <a:lvl9pPr marL="3657039"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130" indent="0">
              <a:buNone/>
              <a:defRPr sz="1200"/>
            </a:lvl2pPr>
            <a:lvl3pPr marL="914259" indent="0">
              <a:buNone/>
              <a:defRPr sz="1000"/>
            </a:lvl3pPr>
            <a:lvl4pPr marL="1371390" indent="0">
              <a:buNone/>
              <a:defRPr sz="900"/>
            </a:lvl4pPr>
            <a:lvl5pPr marL="1828519" indent="0">
              <a:buNone/>
              <a:defRPr sz="900"/>
            </a:lvl5pPr>
            <a:lvl6pPr marL="2285649" indent="0">
              <a:buNone/>
              <a:defRPr sz="900"/>
            </a:lvl6pPr>
            <a:lvl7pPr marL="2742780" indent="0">
              <a:buNone/>
              <a:defRPr sz="900"/>
            </a:lvl7pPr>
            <a:lvl8pPr marL="3199908" indent="0">
              <a:buNone/>
              <a:defRPr sz="900"/>
            </a:lvl8pPr>
            <a:lvl9pPr marL="3657039"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1785251"/>
      </p:ext>
    </p:extLst>
  </p:cSld>
  <p:clrMapOvr>
    <a:masterClrMapping/>
  </p:clrMapOvr>
  <p:transition/>
</p:sldLayout>
</file>

<file path=ppt/slideLayouts/slideLayout11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73190055"/>
      </p:ext>
    </p:extLst>
  </p:cSld>
  <p:clrMapOvr>
    <a:masterClrMapping/>
  </p:clrMapOvr>
  <p:transition/>
</p:sldLayout>
</file>

<file path=ppt/slideLayouts/slideLayout11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86774506"/>
      </p:ext>
    </p:extLst>
  </p:cSld>
  <p:clrMapOvr>
    <a:masterClrMapping/>
  </p:clrMapOvr>
  <p:transition/>
</p:sldLayout>
</file>

<file path=ppt/slideLayouts/slideLayout11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r>
              <a:rPr lang="en-US" altLang="en-US" dirty="0">
                <a:solidFill>
                  <a:srgbClr val="000000"/>
                </a:solidFill>
              </a:rPr>
              <a:t>CHIPPER: HPCA 2011</a:t>
            </a: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14546172"/>
      </p:ext>
    </p:extLst>
  </p:cSld>
  <p:clrMapOvr>
    <a:masterClrMapping/>
  </p:clrMapOvr>
  <p:transition/>
</p:sldLayout>
</file>

<file path=ppt/slideLayouts/slideLayout11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xfrm>
            <a:off x="3124200" y="6248400"/>
            <a:ext cx="2895600" cy="395310"/>
          </a:xfrm>
          <a:ln/>
        </p:spPr>
        <p:txBody>
          <a:bodyPr/>
          <a:lstStyle>
            <a:lvl1pPr>
              <a:defRPr/>
            </a:lvl1pPr>
          </a:lstStyle>
          <a:p>
            <a:r>
              <a:rPr lang="en-US" altLang="en-US" dirty="0">
                <a:solidFill>
                  <a:srgbClr val="000000"/>
                </a:solidFill>
              </a:rPr>
              <a:t>CHIPPER: HPCA 2011</a:t>
            </a: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42110258"/>
      </p:ext>
    </p:extLst>
  </p:cSld>
  <p:clrMapOvr>
    <a:masterClrMapping/>
  </p:clrMapOvr>
  <p:transition/>
</p:sldLayout>
</file>

<file path=ppt/slideLayouts/slideLayout11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r>
              <a:rPr lang="en-US" altLang="en-US" dirty="0">
                <a:solidFill>
                  <a:srgbClr val="000000"/>
                </a:solidFill>
              </a:rPr>
              <a:t>CHIPPER: HPCA 2011</a:t>
            </a: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64919528"/>
      </p:ext>
    </p:extLst>
  </p:cSld>
  <p:clrMapOvr>
    <a:masterClrMapping/>
  </p:clrMapOvr>
  <p:transition/>
</p:sldLayout>
</file>

<file path=ppt/slideLayouts/slideLayout11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r>
              <a:rPr lang="en-US" altLang="en-US" dirty="0">
                <a:solidFill>
                  <a:srgbClr val="000000"/>
                </a:solidFill>
              </a:rPr>
              <a:t>CHIPPER: HPCA 2011</a:t>
            </a: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91959976"/>
      </p:ext>
    </p:extLst>
  </p:cSld>
  <p:clrMapOvr>
    <a:masterClrMapping/>
  </p:clrMapOvr>
  <p:transition/>
</p:sldLayout>
</file>

<file path=ppt/slideLayouts/slideLayout11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r>
              <a:rPr lang="en-US" altLang="en-US" dirty="0">
                <a:solidFill>
                  <a:srgbClr val="000000"/>
                </a:solidFill>
              </a:rPr>
              <a:t>CHIPPER: HPCA 2011</a:t>
            </a: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40789655"/>
      </p:ext>
    </p:extLst>
  </p:cSld>
  <p:clrMapOvr>
    <a:masterClrMapping/>
  </p:clrMapOvr>
  <p:transition/>
</p:sldLayout>
</file>

<file path=ppt/slideLayouts/slideLayout11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82437517"/>
      </p:ext>
    </p:extLst>
  </p:cSld>
  <p:clrMapOvr>
    <a:masterClrMapping/>
  </p:clrMapOvr>
  <p:transition/>
</p:sldLayout>
</file>

<file path=ppt/slideLayouts/slideLayout11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79839402"/>
      </p:ext>
    </p:extLst>
  </p:cSld>
  <p:clrMapOvr>
    <a:masterClrMapping/>
  </p:clrMapOvr>
  <p:transition/>
</p:sldLayout>
</file>

<file path=ppt/slideLayouts/slideLayout1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11737585"/>
      </p:ext>
    </p:extLst>
  </p:cSld>
  <p:clrMapOvr>
    <a:masterClrMapping/>
  </p:clrMapOvr>
  <p:transition/>
</p:sldLayout>
</file>

<file path=ppt/slideLayouts/slideLayout12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6838992"/>
      </p:ext>
    </p:extLst>
  </p:cSld>
  <p:clrMapOvr>
    <a:masterClrMapping/>
  </p:clrMapOvr>
  <p:transition/>
</p:sldLayout>
</file>

<file path=ppt/slideLayouts/slideLayout12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89253517"/>
      </p:ext>
    </p:extLst>
  </p:cSld>
  <p:clrMapOvr>
    <a:masterClrMapping/>
  </p:clrMapOvr>
  <p:transition/>
</p:sldLayout>
</file>

<file path=ppt/slideLayouts/slideLayout12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92485112"/>
      </p:ext>
    </p:extLst>
  </p:cSld>
  <p:clrMapOvr>
    <a:masterClrMapping/>
  </p:clrMapOvr>
  <p:transition/>
</p:sldLayout>
</file>

<file path=ppt/slideLayouts/slideLayout12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65939329"/>
      </p:ext>
    </p:extLst>
  </p:cSld>
  <p:clrMapOvr>
    <a:masterClrMapping/>
  </p:clrMapOvr>
  <p:transition/>
</p:sldLayout>
</file>

<file path=ppt/slideLayouts/slideLayout12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97987462"/>
      </p:ext>
    </p:extLst>
  </p:cSld>
  <p:clrMapOvr>
    <a:masterClrMapping/>
  </p:clrMapOvr>
  <p:transition/>
</p:sldLayout>
</file>

<file path=ppt/slideLayouts/slideLayout12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67334739"/>
      </p:ext>
    </p:extLst>
  </p:cSld>
  <p:clrMapOvr>
    <a:masterClrMapping/>
  </p:clrMapOvr>
  <p:transition/>
</p:sldLayout>
</file>

<file path=ppt/slideLayouts/slideLayout12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98974618"/>
      </p:ext>
    </p:extLst>
  </p:cSld>
  <p:clrMapOvr>
    <a:masterClrMapping/>
  </p:clrMapOvr>
  <p:transition/>
</p:sldLayout>
</file>

<file path=ppt/slideLayouts/slideLayout12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2148924"/>
      </p:ext>
    </p:extLst>
  </p:cSld>
  <p:clrMapOvr>
    <a:masterClrMapping/>
  </p:clrMapOvr>
  <p:transition/>
</p:sldLayout>
</file>

<file path=ppt/slideLayouts/slideLayout12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46244487"/>
      </p:ext>
    </p:extLst>
  </p:cSld>
  <p:clrMapOvr>
    <a:masterClrMapping/>
  </p:clrMapOvr>
  <p:transition/>
</p:sldLayout>
</file>

<file path=ppt/slideLayouts/slideLayout12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27776866"/>
      </p:ext>
    </p:extLst>
  </p:cSld>
  <p:clrMapOvr>
    <a:masterClrMapping/>
  </p:clrMapOvr>
  <p:transition/>
</p:sldLayout>
</file>

<file path=ppt/slideLayouts/slideLayout1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43594966"/>
      </p:ext>
    </p:extLst>
  </p:cSld>
  <p:clrMapOvr>
    <a:masterClrMapping/>
  </p:clrMapOvr>
  <p:transition/>
</p:sldLayout>
</file>

<file path=ppt/slideLayouts/slideLayout13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59915277"/>
      </p:ext>
    </p:extLst>
  </p:cSld>
  <p:clrMapOvr>
    <a:masterClrMapping/>
  </p:clrMapOvr>
  <p:transition/>
</p:sldLayout>
</file>

<file path=ppt/slideLayouts/slideLayout13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83009747"/>
      </p:ext>
    </p:extLst>
  </p:cSld>
  <p:clrMapOvr>
    <a:masterClrMapping/>
  </p:clrMapOvr>
  <p:transition/>
</p:sldLayout>
</file>

<file path=ppt/slideLayouts/slideLayout13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2938578"/>
      </p:ext>
    </p:extLst>
  </p:cSld>
  <p:clrMapOvr>
    <a:masterClrMapping/>
  </p:clrMapOvr>
  <p:transition/>
</p:sldLayout>
</file>

<file path=ppt/slideLayouts/slideLayout13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9996562"/>
      </p:ext>
    </p:extLst>
  </p:cSld>
  <p:clrMapOvr>
    <a:masterClrMapping/>
  </p:clrMapOvr>
  <p:transition/>
</p:sldLayout>
</file>

<file path=ppt/slideLayouts/slideLayout13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99823875"/>
      </p:ext>
    </p:extLst>
  </p:cSld>
  <p:clrMapOvr>
    <a:masterClrMapping/>
  </p:clrMapOvr>
  <p:transition/>
</p:sldLayout>
</file>

<file path=ppt/slideLayouts/slideLayout13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26627791"/>
      </p:ext>
    </p:extLst>
  </p:cSld>
  <p:clrMapOvr>
    <a:masterClrMapping/>
  </p:clrMapOvr>
  <p:transition/>
</p:sldLayout>
</file>

<file path=ppt/slideLayouts/slideLayout13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84908108"/>
      </p:ext>
    </p:extLst>
  </p:cSld>
  <p:clrMapOvr>
    <a:masterClrMapping/>
  </p:clrMapOvr>
  <p:transition/>
</p:sldLayout>
</file>

<file path=ppt/slideLayouts/slideLayout13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84252285"/>
      </p:ext>
    </p:extLst>
  </p:cSld>
  <p:clrMapOvr>
    <a:masterClrMapping/>
  </p:clrMapOvr>
  <p:transition/>
</p:sldLayout>
</file>

<file path=ppt/slideLayouts/slideLayout13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3481355"/>
      </p:ext>
    </p:extLst>
  </p:cSld>
  <p:clrMapOvr>
    <a:masterClrMapping/>
  </p:clrMapOvr>
  <p:transition/>
</p:sldLayout>
</file>

<file path=ppt/slideLayouts/slideLayout13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72680472"/>
      </p:ext>
    </p:extLst>
  </p:cSld>
  <p:clrMapOvr>
    <a:masterClrMapping/>
  </p:clrMapOvr>
  <p:transition/>
</p:sldLayout>
</file>

<file path=ppt/slideLayouts/slideLayout1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13963788"/>
      </p:ext>
    </p:extLst>
  </p:cSld>
  <p:clrMapOvr>
    <a:masterClrMapping/>
  </p:clrMapOvr>
  <p:transition/>
</p:sldLayout>
</file>

<file path=ppt/slideLayouts/slideLayout14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15242114"/>
      </p:ext>
    </p:extLst>
  </p:cSld>
  <p:clrMapOvr>
    <a:masterClrMapping/>
  </p:clrMapOvr>
  <p:transition/>
</p:sldLayout>
</file>

<file path=ppt/slideLayouts/slideLayout14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39464020"/>
      </p:ext>
    </p:extLst>
  </p:cSld>
  <p:clrMapOvr>
    <a:masterClrMapping/>
  </p:clrMapOvr>
  <p:transition/>
</p:sldLayout>
</file>

<file path=ppt/slideLayouts/slideLayout14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76771237"/>
      </p:ext>
    </p:extLst>
  </p:cSld>
  <p:clrMapOvr>
    <a:masterClrMapping/>
  </p:clrMapOvr>
  <p:transition/>
</p:sldLayout>
</file>

<file path=ppt/slideLayouts/slideLayout14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94381690"/>
      </p:ext>
    </p:extLst>
  </p:cSld>
  <p:clrMapOvr>
    <a:masterClrMapping/>
  </p:clrMapOvr>
  <p:transition/>
</p:sldLayout>
</file>

<file path=ppt/slideLayouts/slideLayout14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55737539"/>
      </p:ext>
    </p:extLst>
  </p:cSld>
  <p:clrMapOvr>
    <a:masterClrMapping/>
  </p:clrMapOvr>
  <p:transition/>
</p:sldLayout>
</file>

<file path=ppt/slideLayouts/slideLayout14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75964383"/>
      </p:ext>
    </p:extLst>
  </p:cSld>
  <p:clrMapOvr>
    <a:masterClrMapping/>
  </p:clrMapOvr>
  <p:transition/>
</p:sldLayout>
</file>

<file path=ppt/slideLayouts/slideLayout14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16" tIns="45709" rIns="91416" bIns="45709"/>
          <a:lstStyle/>
          <a:p>
            <a:pPr defTabSz="914165"/>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16" tIns="45709" rIns="91416" bIns="45709" numCol="1" anchor="b" anchorCtr="0" compatLnSpc="1">
            <a:prstTxWarp prst="textNoShape">
              <a:avLst/>
            </a:prstTxWarp>
          </a:bodyPr>
          <a:lstStyle>
            <a:lvl1pPr>
              <a:defRPr sz="1200">
                <a:latin typeface="Garamond" pitchFamily="18" charset="0"/>
              </a:defRPr>
            </a:lvl1pPr>
          </a:lstStyle>
          <a:p>
            <a:pPr defTabSz="914165"/>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47102026"/>
      </p:ext>
    </p:extLst>
  </p:cSld>
  <p:clrMapOvr>
    <a:masterClrMapping/>
  </p:clrMapOvr>
  <p:transition/>
</p:sldLayout>
</file>

<file path=ppt/slideLayouts/slideLayout14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51157730"/>
      </p:ext>
    </p:extLst>
  </p:cSld>
  <p:clrMapOvr>
    <a:masterClrMapping/>
  </p:clrMapOvr>
  <p:transition/>
</p:sldLayout>
</file>

<file path=ppt/slideLayouts/slideLayout14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5"/>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8"/>
            <a:ext cx="7772400" cy="1500187"/>
          </a:xfrm>
        </p:spPr>
        <p:txBody>
          <a:bodyPr anchor="b"/>
          <a:lstStyle>
            <a:lvl1pPr marL="0" indent="0">
              <a:buNone/>
              <a:defRPr sz="2000"/>
            </a:lvl1pPr>
            <a:lvl2pPr marL="457082" indent="0">
              <a:buNone/>
              <a:defRPr sz="1800"/>
            </a:lvl2pPr>
            <a:lvl3pPr marL="914165" indent="0">
              <a:buNone/>
              <a:defRPr sz="1600"/>
            </a:lvl3pPr>
            <a:lvl4pPr marL="1371250" indent="0">
              <a:buNone/>
              <a:defRPr sz="1400"/>
            </a:lvl4pPr>
            <a:lvl5pPr marL="1828332" indent="0">
              <a:buNone/>
              <a:defRPr sz="1400"/>
            </a:lvl5pPr>
            <a:lvl6pPr marL="2285415" indent="0">
              <a:buNone/>
              <a:defRPr sz="1400"/>
            </a:lvl6pPr>
            <a:lvl7pPr marL="2742500" indent="0">
              <a:buNone/>
              <a:defRPr sz="1400"/>
            </a:lvl7pPr>
            <a:lvl8pPr marL="3199580" indent="0">
              <a:buNone/>
              <a:defRPr sz="1400"/>
            </a:lvl8pPr>
            <a:lvl9pPr marL="3656665"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18104299"/>
      </p:ext>
    </p:extLst>
  </p:cSld>
  <p:clrMapOvr>
    <a:masterClrMapping/>
  </p:clrMapOvr>
  <p:transition/>
</p:sldLayout>
</file>

<file path=ppt/slideLayouts/slideLayout14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29900483"/>
      </p:ext>
    </p:extLst>
  </p:cSld>
  <p:clrMapOvr>
    <a:masterClrMapping/>
  </p:clrMapOvr>
  <p:transition/>
</p:sldLayout>
</file>

<file path=ppt/slideLayouts/slideLayout1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40197620"/>
      </p:ext>
    </p:extLst>
  </p:cSld>
  <p:clrMapOvr>
    <a:masterClrMapping/>
  </p:clrMapOvr>
  <p:transition/>
</p:sldLayout>
</file>

<file path=ppt/slideLayouts/slideLayout15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53385155"/>
      </p:ext>
    </p:extLst>
  </p:cSld>
  <p:clrMapOvr>
    <a:masterClrMapping/>
  </p:clrMapOvr>
  <p:transition/>
</p:sldLayout>
</file>

<file path=ppt/slideLayouts/slideLayout15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42013795"/>
      </p:ext>
    </p:extLst>
  </p:cSld>
  <p:clrMapOvr>
    <a:masterClrMapping/>
  </p:clrMapOvr>
  <p:transition/>
</p:sldLayout>
</file>

<file path=ppt/slideLayouts/slideLayout15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12506705"/>
      </p:ext>
    </p:extLst>
  </p:cSld>
  <p:clrMapOvr>
    <a:masterClrMapping/>
  </p:clrMapOvr>
  <p:transition/>
</p:sldLayout>
</file>

<file path=ppt/slideLayouts/slideLayout15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5"/>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56184746"/>
      </p:ext>
    </p:extLst>
  </p:cSld>
  <p:clrMapOvr>
    <a:masterClrMapping/>
  </p:clrMapOvr>
  <p:transition/>
</p:sldLayout>
</file>

<file path=ppt/slideLayouts/slideLayout15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082" indent="0">
              <a:buNone/>
              <a:defRPr sz="2800"/>
            </a:lvl2pPr>
            <a:lvl3pPr marL="914165" indent="0">
              <a:buNone/>
              <a:defRPr sz="2400"/>
            </a:lvl3pPr>
            <a:lvl4pPr marL="1371250" indent="0">
              <a:buNone/>
              <a:defRPr sz="2000"/>
            </a:lvl4pPr>
            <a:lvl5pPr marL="1828332" indent="0">
              <a:buNone/>
              <a:defRPr sz="2000"/>
            </a:lvl5pPr>
            <a:lvl6pPr marL="2285415" indent="0">
              <a:buNone/>
              <a:defRPr sz="2000"/>
            </a:lvl6pPr>
            <a:lvl7pPr marL="2742500" indent="0">
              <a:buNone/>
              <a:defRPr sz="2000"/>
            </a:lvl7pPr>
            <a:lvl8pPr marL="3199580" indent="0">
              <a:buNone/>
              <a:defRPr sz="2000"/>
            </a:lvl8pPr>
            <a:lvl9pPr marL="3656665"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99774164"/>
      </p:ext>
    </p:extLst>
  </p:cSld>
  <p:clrMapOvr>
    <a:masterClrMapping/>
  </p:clrMapOvr>
  <p:transition/>
</p:sldLayout>
</file>

<file path=ppt/slideLayouts/slideLayout15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89804165"/>
      </p:ext>
    </p:extLst>
  </p:cSld>
  <p:clrMapOvr>
    <a:masterClrMapping/>
  </p:clrMapOvr>
  <p:transition/>
</p:sldLayout>
</file>

<file path=ppt/slideLayouts/slideLayout15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45264924"/>
      </p:ext>
    </p:extLst>
  </p:cSld>
  <p:clrMapOvr>
    <a:masterClrMapping/>
  </p:clrMapOvr>
  <p:transition/>
</p:sldLayout>
</file>

<file path=ppt/slideLayouts/slideLayout15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16" tIns="45709" rIns="91416" bIns="45709"/>
          <a:lstStyle/>
          <a:p>
            <a:pPr defTabSz="914165"/>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16" tIns="45709" rIns="91416" bIns="45709" numCol="1" anchor="b" anchorCtr="0" compatLnSpc="1">
            <a:prstTxWarp prst="textNoShape">
              <a:avLst/>
            </a:prstTxWarp>
          </a:bodyPr>
          <a:lstStyle>
            <a:lvl1pPr>
              <a:defRPr sz="1200">
                <a:latin typeface="Garamond" pitchFamily="18" charset="0"/>
              </a:defRPr>
            </a:lvl1pPr>
          </a:lstStyle>
          <a:p>
            <a:pPr defTabSz="914165"/>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04588555"/>
      </p:ext>
    </p:extLst>
  </p:cSld>
  <p:clrMapOvr>
    <a:masterClrMapping/>
  </p:clrMapOvr>
  <p:transition/>
</p:sldLayout>
</file>

<file path=ppt/slideLayouts/slideLayout15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37595845"/>
      </p:ext>
    </p:extLst>
  </p:cSld>
  <p:clrMapOvr>
    <a:masterClrMapping/>
  </p:clrMapOvr>
  <p:transition/>
</p:sldLayout>
</file>

<file path=ppt/slideLayouts/slideLayout15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5"/>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8"/>
            <a:ext cx="7772400" cy="1500187"/>
          </a:xfrm>
        </p:spPr>
        <p:txBody>
          <a:bodyPr anchor="b"/>
          <a:lstStyle>
            <a:lvl1pPr marL="0" indent="0">
              <a:buNone/>
              <a:defRPr sz="2000"/>
            </a:lvl1pPr>
            <a:lvl2pPr marL="457082" indent="0">
              <a:buNone/>
              <a:defRPr sz="1800"/>
            </a:lvl2pPr>
            <a:lvl3pPr marL="914165" indent="0">
              <a:buNone/>
              <a:defRPr sz="1600"/>
            </a:lvl3pPr>
            <a:lvl4pPr marL="1371250" indent="0">
              <a:buNone/>
              <a:defRPr sz="1400"/>
            </a:lvl4pPr>
            <a:lvl5pPr marL="1828332" indent="0">
              <a:buNone/>
              <a:defRPr sz="1400"/>
            </a:lvl5pPr>
            <a:lvl6pPr marL="2285415" indent="0">
              <a:buNone/>
              <a:defRPr sz="1400"/>
            </a:lvl6pPr>
            <a:lvl7pPr marL="2742500" indent="0">
              <a:buNone/>
              <a:defRPr sz="1400"/>
            </a:lvl7pPr>
            <a:lvl8pPr marL="3199580" indent="0">
              <a:buNone/>
              <a:defRPr sz="1400"/>
            </a:lvl8pPr>
            <a:lvl9pPr marL="3656665"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14865600"/>
      </p:ext>
    </p:extLst>
  </p:cSld>
  <p:clrMapOvr>
    <a:masterClrMapping/>
  </p:clrMapOvr>
  <p:transition/>
</p:sldLayout>
</file>

<file path=ppt/slideLayouts/slideLayout1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64914348"/>
      </p:ext>
    </p:extLst>
  </p:cSld>
  <p:clrMapOvr>
    <a:masterClrMapping/>
  </p:clrMapOvr>
  <p:transition/>
</p:sldLayout>
</file>

<file path=ppt/slideLayouts/slideLayout16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09087117"/>
      </p:ext>
    </p:extLst>
  </p:cSld>
  <p:clrMapOvr>
    <a:masterClrMapping/>
  </p:clrMapOvr>
  <p:transition/>
</p:sldLayout>
</file>

<file path=ppt/slideLayouts/slideLayout16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76221515"/>
      </p:ext>
    </p:extLst>
  </p:cSld>
  <p:clrMapOvr>
    <a:masterClrMapping/>
  </p:clrMapOvr>
  <p:transition/>
</p:sldLayout>
</file>

<file path=ppt/slideLayouts/slideLayout16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03218779"/>
      </p:ext>
    </p:extLst>
  </p:cSld>
  <p:clrMapOvr>
    <a:masterClrMapping/>
  </p:clrMapOvr>
  <p:transition/>
</p:sldLayout>
</file>

<file path=ppt/slideLayouts/slideLayout16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19316749"/>
      </p:ext>
    </p:extLst>
  </p:cSld>
  <p:clrMapOvr>
    <a:masterClrMapping/>
  </p:clrMapOvr>
  <p:transition/>
</p:sldLayout>
</file>

<file path=ppt/slideLayouts/slideLayout16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5"/>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09382393"/>
      </p:ext>
    </p:extLst>
  </p:cSld>
  <p:clrMapOvr>
    <a:masterClrMapping/>
  </p:clrMapOvr>
  <p:transition/>
</p:sldLayout>
</file>

<file path=ppt/slideLayouts/slideLayout16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082" indent="0">
              <a:buNone/>
              <a:defRPr sz="2800"/>
            </a:lvl2pPr>
            <a:lvl3pPr marL="914165" indent="0">
              <a:buNone/>
              <a:defRPr sz="2400"/>
            </a:lvl3pPr>
            <a:lvl4pPr marL="1371250" indent="0">
              <a:buNone/>
              <a:defRPr sz="2000"/>
            </a:lvl4pPr>
            <a:lvl5pPr marL="1828332" indent="0">
              <a:buNone/>
              <a:defRPr sz="2000"/>
            </a:lvl5pPr>
            <a:lvl6pPr marL="2285415" indent="0">
              <a:buNone/>
              <a:defRPr sz="2000"/>
            </a:lvl6pPr>
            <a:lvl7pPr marL="2742500" indent="0">
              <a:buNone/>
              <a:defRPr sz="2000"/>
            </a:lvl7pPr>
            <a:lvl8pPr marL="3199580" indent="0">
              <a:buNone/>
              <a:defRPr sz="2000"/>
            </a:lvl8pPr>
            <a:lvl9pPr marL="3656665"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51510711"/>
      </p:ext>
    </p:extLst>
  </p:cSld>
  <p:clrMapOvr>
    <a:masterClrMapping/>
  </p:clrMapOvr>
  <p:transition/>
</p:sldLayout>
</file>

<file path=ppt/slideLayouts/slideLayout16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43736569"/>
      </p:ext>
    </p:extLst>
  </p:cSld>
  <p:clrMapOvr>
    <a:masterClrMapping/>
  </p:clrMapOvr>
  <p:transition/>
</p:sldLayout>
</file>

<file path=ppt/slideLayouts/slideLayout16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24059779"/>
      </p:ext>
    </p:extLst>
  </p:cSld>
  <p:clrMapOvr>
    <a:masterClrMapping/>
  </p:clrMapOvr>
  <p:transition/>
</p:sldLayout>
</file>

<file path=ppt/slideLayouts/slideLayout16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02" tIns="45702" rIns="91402" bIns="45702"/>
          <a:lstStyle/>
          <a:p>
            <a:pPr defTabSz="914024"/>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02" tIns="45702" rIns="91402" bIns="45702" numCol="1" anchor="b" anchorCtr="0" compatLnSpc="1">
            <a:prstTxWarp prst="textNoShape">
              <a:avLst/>
            </a:prstTxWarp>
          </a:bodyPr>
          <a:lstStyle>
            <a:lvl1pPr>
              <a:defRPr sz="1200">
                <a:latin typeface="Garamond" pitchFamily="18" charset="0"/>
              </a:defRPr>
            </a:lvl1pPr>
          </a:lstStyle>
          <a:p>
            <a:pPr defTabSz="914024"/>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7974614"/>
      </p:ext>
    </p:extLst>
  </p:cSld>
  <p:clrMapOvr>
    <a:masterClrMapping/>
  </p:clrMapOvr>
  <p:transition/>
</p:sldLayout>
</file>

<file path=ppt/slideLayouts/slideLayout16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88307966"/>
      </p:ext>
    </p:extLst>
  </p:cSld>
  <p:clrMapOvr>
    <a:masterClrMapping/>
  </p:clrMapOvr>
  <p:transition/>
</p:sldLayout>
</file>

<file path=ppt/slideLayouts/slideLayout1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60563103"/>
      </p:ext>
    </p:extLst>
  </p:cSld>
  <p:clrMapOvr>
    <a:masterClrMapping/>
  </p:clrMapOvr>
  <p:transition/>
</p:sldLayout>
</file>

<file path=ppt/slideLayouts/slideLayout17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8"/>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21"/>
            <a:ext cx="7772400" cy="1500187"/>
          </a:xfrm>
        </p:spPr>
        <p:txBody>
          <a:bodyPr anchor="b"/>
          <a:lstStyle>
            <a:lvl1pPr marL="0" indent="0">
              <a:buNone/>
              <a:defRPr sz="2000"/>
            </a:lvl1pPr>
            <a:lvl2pPr marL="457011" indent="0">
              <a:buNone/>
              <a:defRPr sz="1800"/>
            </a:lvl2pPr>
            <a:lvl3pPr marL="914024" indent="0">
              <a:buNone/>
              <a:defRPr sz="1600"/>
            </a:lvl3pPr>
            <a:lvl4pPr marL="1371040" indent="0">
              <a:buNone/>
              <a:defRPr sz="1400"/>
            </a:lvl4pPr>
            <a:lvl5pPr marL="1828052" indent="0">
              <a:buNone/>
              <a:defRPr sz="1400"/>
            </a:lvl5pPr>
            <a:lvl6pPr marL="2285064" indent="0">
              <a:buNone/>
              <a:defRPr sz="1400"/>
            </a:lvl6pPr>
            <a:lvl7pPr marL="2742079" indent="0">
              <a:buNone/>
              <a:defRPr sz="1400"/>
            </a:lvl7pPr>
            <a:lvl8pPr marL="3199088" indent="0">
              <a:buNone/>
              <a:defRPr sz="1400"/>
            </a:lvl8pPr>
            <a:lvl9pPr marL="3656104"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70766992"/>
      </p:ext>
    </p:extLst>
  </p:cSld>
  <p:clrMapOvr>
    <a:masterClrMapping/>
  </p:clrMapOvr>
  <p:transition/>
</p:sldLayout>
</file>

<file path=ppt/slideLayouts/slideLayout17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2769532"/>
      </p:ext>
    </p:extLst>
  </p:cSld>
  <p:clrMapOvr>
    <a:masterClrMapping/>
  </p:clrMapOvr>
  <p:transition/>
</p:sldLayout>
</file>

<file path=ppt/slideLayouts/slideLayout17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011" indent="0">
              <a:buNone/>
              <a:defRPr sz="2000" b="1"/>
            </a:lvl2pPr>
            <a:lvl3pPr marL="914024" indent="0">
              <a:buNone/>
              <a:defRPr sz="1800" b="1"/>
            </a:lvl3pPr>
            <a:lvl4pPr marL="1371040" indent="0">
              <a:buNone/>
              <a:defRPr sz="1600" b="1"/>
            </a:lvl4pPr>
            <a:lvl5pPr marL="1828052" indent="0">
              <a:buNone/>
              <a:defRPr sz="1600" b="1"/>
            </a:lvl5pPr>
            <a:lvl6pPr marL="2285064" indent="0">
              <a:buNone/>
              <a:defRPr sz="1600" b="1"/>
            </a:lvl6pPr>
            <a:lvl7pPr marL="2742079" indent="0">
              <a:buNone/>
              <a:defRPr sz="1600" b="1"/>
            </a:lvl7pPr>
            <a:lvl8pPr marL="3199088" indent="0">
              <a:buNone/>
              <a:defRPr sz="1600" b="1"/>
            </a:lvl8pPr>
            <a:lvl9pPr marL="3656104"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011" indent="0">
              <a:buNone/>
              <a:defRPr sz="2000" b="1"/>
            </a:lvl2pPr>
            <a:lvl3pPr marL="914024" indent="0">
              <a:buNone/>
              <a:defRPr sz="1800" b="1"/>
            </a:lvl3pPr>
            <a:lvl4pPr marL="1371040" indent="0">
              <a:buNone/>
              <a:defRPr sz="1600" b="1"/>
            </a:lvl4pPr>
            <a:lvl5pPr marL="1828052" indent="0">
              <a:buNone/>
              <a:defRPr sz="1600" b="1"/>
            </a:lvl5pPr>
            <a:lvl6pPr marL="2285064" indent="0">
              <a:buNone/>
              <a:defRPr sz="1600" b="1"/>
            </a:lvl6pPr>
            <a:lvl7pPr marL="2742079" indent="0">
              <a:buNone/>
              <a:defRPr sz="1600" b="1"/>
            </a:lvl7pPr>
            <a:lvl8pPr marL="3199088" indent="0">
              <a:buNone/>
              <a:defRPr sz="1600" b="1"/>
            </a:lvl8pPr>
            <a:lvl9pPr marL="3656104"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28072713"/>
      </p:ext>
    </p:extLst>
  </p:cSld>
  <p:clrMapOvr>
    <a:masterClrMapping/>
  </p:clrMapOvr>
  <p:transition/>
</p:sldLayout>
</file>

<file path=ppt/slideLayouts/slideLayout17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4840216"/>
      </p:ext>
    </p:extLst>
  </p:cSld>
  <p:clrMapOvr>
    <a:masterClrMapping/>
  </p:clrMapOvr>
  <p:transition/>
</p:sldLayout>
</file>

<file path=ppt/slideLayouts/slideLayout17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63551887"/>
      </p:ext>
    </p:extLst>
  </p:cSld>
  <p:clrMapOvr>
    <a:masterClrMapping/>
  </p:clrMapOvr>
  <p:transition/>
</p:sldLayout>
</file>

<file path=ppt/slideLayouts/slideLayout17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8"/>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011" indent="0">
              <a:buNone/>
              <a:defRPr sz="1200"/>
            </a:lvl2pPr>
            <a:lvl3pPr marL="914024" indent="0">
              <a:buNone/>
              <a:defRPr sz="1000"/>
            </a:lvl3pPr>
            <a:lvl4pPr marL="1371040" indent="0">
              <a:buNone/>
              <a:defRPr sz="900"/>
            </a:lvl4pPr>
            <a:lvl5pPr marL="1828052" indent="0">
              <a:buNone/>
              <a:defRPr sz="900"/>
            </a:lvl5pPr>
            <a:lvl6pPr marL="2285064" indent="0">
              <a:buNone/>
              <a:defRPr sz="900"/>
            </a:lvl6pPr>
            <a:lvl7pPr marL="2742079" indent="0">
              <a:buNone/>
              <a:defRPr sz="900"/>
            </a:lvl7pPr>
            <a:lvl8pPr marL="3199088" indent="0">
              <a:buNone/>
              <a:defRPr sz="900"/>
            </a:lvl8pPr>
            <a:lvl9pPr marL="3656104"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12893416"/>
      </p:ext>
    </p:extLst>
  </p:cSld>
  <p:clrMapOvr>
    <a:masterClrMapping/>
  </p:clrMapOvr>
  <p:transition/>
</p:sldLayout>
</file>

<file path=ppt/slideLayouts/slideLayout17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011" indent="0">
              <a:buNone/>
              <a:defRPr sz="2800"/>
            </a:lvl2pPr>
            <a:lvl3pPr marL="914024" indent="0">
              <a:buNone/>
              <a:defRPr sz="2400"/>
            </a:lvl3pPr>
            <a:lvl4pPr marL="1371040" indent="0">
              <a:buNone/>
              <a:defRPr sz="2000"/>
            </a:lvl4pPr>
            <a:lvl5pPr marL="1828052" indent="0">
              <a:buNone/>
              <a:defRPr sz="2000"/>
            </a:lvl5pPr>
            <a:lvl6pPr marL="2285064" indent="0">
              <a:buNone/>
              <a:defRPr sz="2000"/>
            </a:lvl6pPr>
            <a:lvl7pPr marL="2742079" indent="0">
              <a:buNone/>
              <a:defRPr sz="2000"/>
            </a:lvl7pPr>
            <a:lvl8pPr marL="3199088" indent="0">
              <a:buNone/>
              <a:defRPr sz="2000"/>
            </a:lvl8pPr>
            <a:lvl9pPr marL="3656104"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011" indent="0">
              <a:buNone/>
              <a:defRPr sz="1200"/>
            </a:lvl2pPr>
            <a:lvl3pPr marL="914024" indent="0">
              <a:buNone/>
              <a:defRPr sz="1000"/>
            </a:lvl3pPr>
            <a:lvl4pPr marL="1371040" indent="0">
              <a:buNone/>
              <a:defRPr sz="900"/>
            </a:lvl4pPr>
            <a:lvl5pPr marL="1828052" indent="0">
              <a:buNone/>
              <a:defRPr sz="900"/>
            </a:lvl5pPr>
            <a:lvl6pPr marL="2285064" indent="0">
              <a:buNone/>
              <a:defRPr sz="900"/>
            </a:lvl6pPr>
            <a:lvl7pPr marL="2742079" indent="0">
              <a:buNone/>
              <a:defRPr sz="900"/>
            </a:lvl7pPr>
            <a:lvl8pPr marL="3199088" indent="0">
              <a:buNone/>
              <a:defRPr sz="900"/>
            </a:lvl8pPr>
            <a:lvl9pPr marL="3656104"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55623611"/>
      </p:ext>
    </p:extLst>
  </p:cSld>
  <p:clrMapOvr>
    <a:masterClrMapping/>
  </p:clrMapOvr>
  <p:transition/>
</p:sldLayout>
</file>

<file path=ppt/slideLayouts/slideLayout17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71074657"/>
      </p:ext>
    </p:extLst>
  </p:cSld>
  <p:clrMapOvr>
    <a:masterClrMapping/>
  </p:clrMapOvr>
  <p:transition/>
</p:sldLayout>
</file>

<file path=ppt/slideLayouts/slideLayout17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44777081"/>
      </p:ext>
    </p:extLst>
  </p:cSld>
  <p:clrMapOvr>
    <a:masterClrMapping/>
  </p:clrMapOvr>
  <p:transition/>
</p:sldLayout>
</file>

<file path=ppt/slideLayouts/slideLayout17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82878914"/>
      </p:ext>
    </p:extLst>
  </p:cSld>
  <p:clrMapOvr>
    <a:masterClrMapping/>
  </p:clrMapOvr>
  <p:transition/>
</p:sldLayout>
</file>

<file path=ppt/slideLayouts/slideLayout1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60163028"/>
      </p:ext>
    </p:extLst>
  </p:cSld>
  <p:clrMapOvr>
    <a:masterClrMapping/>
  </p:clrMapOvr>
  <p:transition/>
</p:sldLayout>
</file>

<file path=ppt/slideLayouts/slideLayout18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80489629"/>
      </p:ext>
    </p:extLst>
  </p:cSld>
  <p:clrMapOvr>
    <a:masterClrMapping/>
  </p:clrMapOvr>
  <p:transition/>
</p:sldLayout>
</file>

<file path=ppt/slideLayouts/slideLayout18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15560"/>
      </p:ext>
    </p:extLst>
  </p:cSld>
  <p:clrMapOvr>
    <a:masterClrMapping/>
  </p:clrMapOvr>
  <p:transition/>
</p:sldLayout>
</file>

<file path=ppt/slideLayouts/slideLayout18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95459952"/>
      </p:ext>
    </p:extLst>
  </p:cSld>
  <p:clrMapOvr>
    <a:masterClrMapping/>
  </p:clrMapOvr>
  <p:transition/>
</p:sldLayout>
</file>

<file path=ppt/slideLayouts/slideLayout18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11123489"/>
      </p:ext>
    </p:extLst>
  </p:cSld>
  <p:clrMapOvr>
    <a:masterClrMapping/>
  </p:clrMapOvr>
  <p:transition/>
</p:sldLayout>
</file>

<file path=ppt/slideLayouts/slideLayout18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48066245"/>
      </p:ext>
    </p:extLst>
  </p:cSld>
  <p:clrMapOvr>
    <a:masterClrMapping/>
  </p:clrMapOvr>
  <p:transition/>
</p:sldLayout>
</file>

<file path=ppt/slideLayouts/slideLayout18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49883743"/>
      </p:ext>
    </p:extLst>
  </p:cSld>
  <p:clrMapOvr>
    <a:masterClrMapping/>
  </p:clrMapOvr>
  <p:transition/>
</p:sldLayout>
</file>

<file path=ppt/slideLayouts/slideLayout18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0224853"/>
      </p:ext>
    </p:extLst>
  </p:cSld>
  <p:clrMapOvr>
    <a:masterClrMapping/>
  </p:clrMapOvr>
  <p:transition/>
</p:sldLayout>
</file>

<file path=ppt/slideLayouts/slideLayout18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12647908"/>
      </p:ext>
    </p:extLst>
  </p:cSld>
  <p:clrMapOvr>
    <a:masterClrMapping/>
  </p:clrMapOvr>
  <p:transition/>
</p:sldLayout>
</file>

<file path=ppt/slideLayouts/slideLayout18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70390558"/>
      </p:ext>
    </p:extLst>
  </p:cSld>
  <p:clrMapOvr>
    <a:masterClrMapping/>
  </p:clrMapOvr>
  <p:transition/>
</p:sldLayout>
</file>

<file path=ppt/slideLayouts/slideLayout18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84037458"/>
      </p:ext>
    </p:extLst>
  </p:cSld>
  <p:clrMapOvr>
    <a:masterClrMapping/>
  </p:clrMapOvr>
  <p:transition/>
</p:sldLayout>
</file>

<file path=ppt/slideLayouts/slideLayout1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6337853"/>
      </p:ext>
    </p:extLst>
  </p:cSld>
  <p:clrMapOvr>
    <a:masterClrMapping/>
  </p:clrMapOvr>
  <p:transition/>
</p:sldLayout>
</file>

<file path=ppt/slideLayouts/slideLayout190.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pic>
        <p:nvPicPr>
          <p:cNvPr id="4" name="Picture 7" descr="safari.png"/>
          <p:cNvPicPr>
            <a:picLocks noChangeAspect="1"/>
          </p:cNvPicPr>
          <p:nvPr userDrawn="1"/>
        </p:nvPicPr>
        <p:blipFill>
          <a:blip r:embed="rId2" cstate="screen">
            <a:extLst>
              <a:ext uri="{28A0092B-C50C-407E-A947-70E740481C1C}">
                <a14:useLocalDpi xmlns:a14="http://schemas.microsoft.com/office/drawing/2010/main"/>
              </a:ext>
            </a:extLst>
          </a:blip>
          <a:srcRect/>
          <a:stretch>
            <a:fillRect/>
          </a:stretch>
        </p:blipFill>
        <p:spPr bwMode="auto">
          <a:xfrm>
            <a:off x="180975" y="6411913"/>
            <a:ext cx="1025525" cy="2968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5" name="Rectangle 1029"/>
          <p:cNvSpPr>
            <a:spLocks noGrp="1" noChangeArrowheads="1"/>
          </p:cNvSpPr>
          <p:nvPr>
            <p:ph type="ftr" sz="quarter" idx="10"/>
          </p:nvPr>
        </p:nvSpPr>
        <p:spPr/>
        <p:txBody>
          <a:bodyPr/>
          <a:lstStyle>
            <a:lvl1pPr>
              <a:defRPr/>
            </a:lvl1pPr>
          </a:lstStyle>
          <a:p>
            <a:pPr>
              <a:defRPr/>
            </a:pPr>
            <a:endParaRPr lang="en-US"/>
          </a:p>
        </p:txBody>
      </p:sp>
      <p:sp>
        <p:nvSpPr>
          <p:cNvPr id="6" name="Rectangle 1030"/>
          <p:cNvSpPr>
            <a:spLocks noGrp="1" noChangeArrowheads="1"/>
          </p:cNvSpPr>
          <p:nvPr>
            <p:ph type="sldNum" sz="quarter" idx="11"/>
          </p:nvPr>
        </p:nvSpPr>
        <p:spPr/>
        <p:txBody>
          <a:bodyPr/>
          <a:lstStyle>
            <a:lvl1pPr>
              <a:defRPr/>
            </a:lvl1pPr>
          </a:lstStyle>
          <a:p>
            <a:pPr>
              <a:defRPr/>
            </a:pPr>
            <a:fld id="{02CDD642-5717-9C43-BCF7-E4F88A58C1C2}" type="slidenum">
              <a:rPr lang="en-US"/>
              <a:pPr>
                <a:defRPr/>
              </a:pPr>
              <a:t>‹#›</a:t>
            </a:fld>
            <a:endParaRPr lang="en-US"/>
          </a:p>
        </p:txBody>
      </p:sp>
    </p:spTree>
    <p:extLst>
      <p:ext uri="{BB962C8B-B14F-4D97-AF65-F5344CB8AC3E}">
        <p14:creationId xmlns:p14="http://schemas.microsoft.com/office/powerpoint/2010/main" val="1254422593"/>
      </p:ext>
    </p:extLst>
  </p:cSld>
  <p:clrMapOvr>
    <a:masterClrMapping/>
  </p:clrMapOvr>
  <p:transition/>
</p:sldLayout>
</file>

<file path=ppt/slideLayouts/slideLayout19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p>
        </p:txBody>
      </p:sp>
      <p:sp>
        <p:nvSpPr>
          <p:cNvPr id="5" name="Rectangle 1030"/>
          <p:cNvSpPr>
            <a:spLocks noGrp="1" noChangeArrowheads="1"/>
          </p:cNvSpPr>
          <p:nvPr>
            <p:ph type="sldNum" sz="quarter" idx="11"/>
          </p:nvPr>
        </p:nvSpPr>
        <p:spPr>
          <a:ln/>
        </p:spPr>
        <p:txBody>
          <a:bodyPr/>
          <a:lstStyle>
            <a:lvl1pPr>
              <a:defRPr/>
            </a:lvl1pPr>
          </a:lstStyle>
          <a:p>
            <a:pPr>
              <a:defRPr/>
            </a:pPr>
            <a:fld id="{FD84AC23-9DE4-C746-BC02-D3085298AE85}" type="slidenum">
              <a:rPr lang="en-US"/>
              <a:pPr>
                <a:defRPr/>
              </a:pPr>
              <a:t>‹#›</a:t>
            </a:fld>
            <a:endParaRPr lang="en-US"/>
          </a:p>
        </p:txBody>
      </p:sp>
    </p:spTree>
    <p:extLst>
      <p:ext uri="{BB962C8B-B14F-4D97-AF65-F5344CB8AC3E}">
        <p14:creationId xmlns:p14="http://schemas.microsoft.com/office/powerpoint/2010/main" val="3369825448"/>
      </p:ext>
    </p:extLst>
  </p:cSld>
  <p:clrMapOvr>
    <a:masterClrMapping/>
  </p:clrMapOvr>
  <p:transition/>
</p:sldLayout>
</file>

<file path=ppt/slideLayouts/slideLayout19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p>
        </p:txBody>
      </p:sp>
      <p:sp>
        <p:nvSpPr>
          <p:cNvPr id="5" name="Rectangle 1030"/>
          <p:cNvSpPr>
            <a:spLocks noGrp="1" noChangeArrowheads="1"/>
          </p:cNvSpPr>
          <p:nvPr>
            <p:ph type="sldNum" sz="quarter" idx="11"/>
          </p:nvPr>
        </p:nvSpPr>
        <p:spPr>
          <a:ln/>
        </p:spPr>
        <p:txBody>
          <a:bodyPr/>
          <a:lstStyle>
            <a:lvl1pPr>
              <a:defRPr/>
            </a:lvl1pPr>
          </a:lstStyle>
          <a:p>
            <a:pPr>
              <a:defRPr/>
            </a:pPr>
            <a:fld id="{39065027-C458-0F45-A175-76C38D629A02}" type="slidenum">
              <a:rPr lang="en-US"/>
              <a:pPr>
                <a:defRPr/>
              </a:pPr>
              <a:t>‹#›</a:t>
            </a:fld>
            <a:endParaRPr lang="en-US"/>
          </a:p>
        </p:txBody>
      </p:sp>
    </p:spTree>
    <p:extLst>
      <p:ext uri="{BB962C8B-B14F-4D97-AF65-F5344CB8AC3E}">
        <p14:creationId xmlns:p14="http://schemas.microsoft.com/office/powerpoint/2010/main" val="4240962719"/>
      </p:ext>
    </p:extLst>
  </p:cSld>
  <p:clrMapOvr>
    <a:masterClrMapping/>
  </p:clrMapOvr>
  <p:transition/>
</p:sldLayout>
</file>

<file path=ppt/slideLayouts/slideLayout19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p>
        </p:txBody>
      </p:sp>
      <p:sp>
        <p:nvSpPr>
          <p:cNvPr id="6" name="Rectangle 1030"/>
          <p:cNvSpPr>
            <a:spLocks noGrp="1" noChangeArrowheads="1"/>
          </p:cNvSpPr>
          <p:nvPr>
            <p:ph type="sldNum" sz="quarter" idx="11"/>
          </p:nvPr>
        </p:nvSpPr>
        <p:spPr>
          <a:ln/>
        </p:spPr>
        <p:txBody>
          <a:bodyPr/>
          <a:lstStyle>
            <a:lvl1pPr>
              <a:defRPr/>
            </a:lvl1pPr>
          </a:lstStyle>
          <a:p>
            <a:pPr>
              <a:defRPr/>
            </a:pPr>
            <a:fld id="{0B3F2552-3716-B24B-9F3D-FF7B024E8C3A}" type="slidenum">
              <a:rPr lang="en-US"/>
              <a:pPr>
                <a:defRPr/>
              </a:pPr>
              <a:t>‹#›</a:t>
            </a:fld>
            <a:endParaRPr lang="en-US"/>
          </a:p>
        </p:txBody>
      </p:sp>
    </p:spTree>
    <p:extLst>
      <p:ext uri="{BB962C8B-B14F-4D97-AF65-F5344CB8AC3E}">
        <p14:creationId xmlns:p14="http://schemas.microsoft.com/office/powerpoint/2010/main" val="3349633555"/>
      </p:ext>
    </p:extLst>
  </p:cSld>
  <p:clrMapOvr>
    <a:masterClrMapping/>
  </p:clrMapOvr>
  <p:transition/>
</p:sldLayout>
</file>

<file path=ppt/slideLayouts/slideLayout19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p>
        </p:txBody>
      </p:sp>
      <p:sp>
        <p:nvSpPr>
          <p:cNvPr id="8" name="Rectangle 1030"/>
          <p:cNvSpPr>
            <a:spLocks noGrp="1" noChangeArrowheads="1"/>
          </p:cNvSpPr>
          <p:nvPr>
            <p:ph type="sldNum" sz="quarter" idx="11"/>
          </p:nvPr>
        </p:nvSpPr>
        <p:spPr>
          <a:ln/>
        </p:spPr>
        <p:txBody>
          <a:bodyPr/>
          <a:lstStyle>
            <a:lvl1pPr>
              <a:defRPr/>
            </a:lvl1pPr>
          </a:lstStyle>
          <a:p>
            <a:pPr>
              <a:defRPr/>
            </a:pPr>
            <a:fld id="{C07D5230-971F-2E41-8CFA-14A60A5B226D}" type="slidenum">
              <a:rPr lang="en-US"/>
              <a:pPr>
                <a:defRPr/>
              </a:pPr>
              <a:t>‹#›</a:t>
            </a:fld>
            <a:endParaRPr lang="en-US"/>
          </a:p>
        </p:txBody>
      </p:sp>
    </p:spTree>
    <p:extLst>
      <p:ext uri="{BB962C8B-B14F-4D97-AF65-F5344CB8AC3E}">
        <p14:creationId xmlns:p14="http://schemas.microsoft.com/office/powerpoint/2010/main" val="686320648"/>
      </p:ext>
    </p:extLst>
  </p:cSld>
  <p:clrMapOvr>
    <a:masterClrMapping/>
  </p:clrMapOvr>
  <p:transition/>
</p:sldLayout>
</file>

<file path=ppt/slideLayouts/slideLayout19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p>
        </p:txBody>
      </p:sp>
      <p:sp>
        <p:nvSpPr>
          <p:cNvPr id="4" name="Rectangle 1030"/>
          <p:cNvSpPr>
            <a:spLocks noGrp="1" noChangeArrowheads="1"/>
          </p:cNvSpPr>
          <p:nvPr>
            <p:ph type="sldNum" sz="quarter" idx="11"/>
          </p:nvPr>
        </p:nvSpPr>
        <p:spPr>
          <a:ln/>
        </p:spPr>
        <p:txBody>
          <a:bodyPr/>
          <a:lstStyle>
            <a:lvl1pPr>
              <a:defRPr/>
            </a:lvl1pPr>
          </a:lstStyle>
          <a:p>
            <a:pPr>
              <a:defRPr/>
            </a:pPr>
            <a:fld id="{380DEAA0-2A78-7C4C-AC1D-0745BDD65952}" type="slidenum">
              <a:rPr lang="en-US"/>
              <a:pPr>
                <a:defRPr/>
              </a:pPr>
              <a:t>‹#›</a:t>
            </a:fld>
            <a:endParaRPr lang="en-US"/>
          </a:p>
        </p:txBody>
      </p:sp>
    </p:spTree>
    <p:extLst>
      <p:ext uri="{BB962C8B-B14F-4D97-AF65-F5344CB8AC3E}">
        <p14:creationId xmlns:p14="http://schemas.microsoft.com/office/powerpoint/2010/main" val="1329154556"/>
      </p:ext>
    </p:extLst>
  </p:cSld>
  <p:clrMapOvr>
    <a:masterClrMapping/>
  </p:clrMapOvr>
  <p:transition/>
</p:sldLayout>
</file>

<file path=ppt/slideLayouts/slideLayout19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p>
        </p:txBody>
      </p:sp>
      <p:sp>
        <p:nvSpPr>
          <p:cNvPr id="3" name="Rectangle 1030"/>
          <p:cNvSpPr>
            <a:spLocks noGrp="1" noChangeArrowheads="1"/>
          </p:cNvSpPr>
          <p:nvPr>
            <p:ph type="sldNum" sz="quarter" idx="11"/>
          </p:nvPr>
        </p:nvSpPr>
        <p:spPr>
          <a:ln/>
        </p:spPr>
        <p:txBody>
          <a:bodyPr/>
          <a:lstStyle>
            <a:lvl1pPr>
              <a:defRPr/>
            </a:lvl1pPr>
          </a:lstStyle>
          <a:p>
            <a:pPr>
              <a:defRPr/>
            </a:pPr>
            <a:fld id="{A4DA15DC-7DB6-2E4F-8E40-D436CE9278D6}" type="slidenum">
              <a:rPr lang="en-US"/>
              <a:pPr>
                <a:defRPr/>
              </a:pPr>
              <a:t>‹#›</a:t>
            </a:fld>
            <a:endParaRPr lang="en-US"/>
          </a:p>
        </p:txBody>
      </p:sp>
    </p:spTree>
    <p:extLst>
      <p:ext uri="{BB962C8B-B14F-4D97-AF65-F5344CB8AC3E}">
        <p14:creationId xmlns:p14="http://schemas.microsoft.com/office/powerpoint/2010/main" val="1328609927"/>
      </p:ext>
    </p:extLst>
  </p:cSld>
  <p:clrMapOvr>
    <a:masterClrMapping/>
  </p:clrMapOvr>
  <p:transition/>
</p:sldLayout>
</file>

<file path=ppt/slideLayouts/slideLayout19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p>
        </p:txBody>
      </p:sp>
      <p:sp>
        <p:nvSpPr>
          <p:cNvPr id="6" name="Rectangle 1030"/>
          <p:cNvSpPr>
            <a:spLocks noGrp="1" noChangeArrowheads="1"/>
          </p:cNvSpPr>
          <p:nvPr>
            <p:ph type="sldNum" sz="quarter" idx="11"/>
          </p:nvPr>
        </p:nvSpPr>
        <p:spPr>
          <a:ln/>
        </p:spPr>
        <p:txBody>
          <a:bodyPr/>
          <a:lstStyle>
            <a:lvl1pPr>
              <a:defRPr/>
            </a:lvl1pPr>
          </a:lstStyle>
          <a:p>
            <a:pPr>
              <a:defRPr/>
            </a:pPr>
            <a:fld id="{B69972F1-201A-1341-A138-68D5169749F5}" type="slidenum">
              <a:rPr lang="en-US"/>
              <a:pPr>
                <a:defRPr/>
              </a:pPr>
              <a:t>‹#›</a:t>
            </a:fld>
            <a:endParaRPr lang="en-US"/>
          </a:p>
        </p:txBody>
      </p:sp>
    </p:spTree>
    <p:extLst>
      <p:ext uri="{BB962C8B-B14F-4D97-AF65-F5344CB8AC3E}">
        <p14:creationId xmlns:p14="http://schemas.microsoft.com/office/powerpoint/2010/main" val="3583802723"/>
      </p:ext>
    </p:extLst>
  </p:cSld>
  <p:clrMapOvr>
    <a:masterClrMapping/>
  </p:clrMapOvr>
  <p:transition/>
</p:sldLayout>
</file>

<file path=ppt/slideLayouts/slideLayout19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p>
        </p:txBody>
      </p:sp>
      <p:sp>
        <p:nvSpPr>
          <p:cNvPr id="6" name="Rectangle 1030"/>
          <p:cNvSpPr>
            <a:spLocks noGrp="1" noChangeArrowheads="1"/>
          </p:cNvSpPr>
          <p:nvPr>
            <p:ph type="sldNum" sz="quarter" idx="11"/>
          </p:nvPr>
        </p:nvSpPr>
        <p:spPr>
          <a:ln/>
        </p:spPr>
        <p:txBody>
          <a:bodyPr/>
          <a:lstStyle>
            <a:lvl1pPr>
              <a:defRPr/>
            </a:lvl1pPr>
          </a:lstStyle>
          <a:p>
            <a:pPr>
              <a:defRPr/>
            </a:pPr>
            <a:fld id="{4E7A4686-03CC-5744-B2F1-C7CFBAB9DD97}" type="slidenum">
              <a:rPr lang="en-US"/>
              <a:pPr>
                <a:defRPr/>
              </a:pPr>
              <a:t>‹#›</a:t>
            </a:fld>
            <a:endParaRPr lang="en-US"/>
          </a:p>
        </p:txBody>
      </p:sp>
    </p:spTree>
    <p:extLst>
      <p:ext uri="{BB962C8B-B14F-4D97-AF65-F5344CB8AC3E}">
        <p14:creationId xmlns:p14="http://schemas.microsoft.com/office/powerpoint/2010/main" val="511547140"/>
      </p:ext>
    </p:extLst>
  </p:cSld>
  <p:clrMapOvr>
    <a:masterClrMapping/>
  </p:clrMapOvr>
  <p:transition/>
</p:sldLayout>
</file>

<file path=ppt/slideLayouts/slideLayout19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p>
        </p:txBody>
      </p:sp>
      <p:sp>
        <p:nvSpPr>
          <p:cNvPr id="5" name="Rectangle 1030"/>
          <p:cNvSpPr>
            <a:spLocks noGrp="1" noChangeArrowheads="1"/>
          </p:cNvSpPr>
          <p:nvPr>
            <p:ph type="sldNum" sz="quarter" idx="11"/>
          </p:nvPr>
        </p:nvSpPr>
        <p:spPr>
          <a:ln/>
        </p:spPr>
        <p:txBody>
          <a:bodyPr/>
          <a:lstStyle>
            <a:lvl1pPr>
              <a:defRPr/>
            </a:lvl1pPr>
          </a:lstStyle>
          <a:p>
            <a:pPr>
              <a:defRPr/>
            </a:pPr>
            <a:fld id="{D4A60323-C27F-274D-98DD-E8A584096F1A}" type="slidenum">
              <a:rPr lang="en-US"/>
              <a:pPr>
                <a:defRPr/>
              </a:pPr>
              <a:t>‹#›</a:t>
            </a:fld>
            <a:endParaRPr lang="en-US"/>
          </a:p>
        </p:txBody>
      </p:sp>
    </p:spTree>
    <p:extLst>
      <p:ext uri="{BB962C8B-B14F-4D97-AF65-F5344CB8AC3E}">
        <p14:creationId xmlns:p14="http://schemas.microsoft.com/office/powerpoint/2010/main" val="2842246284"/>
      </p:ext>
    </p:extLst>
  </p:cSld>
  <p:clrMapOvr>
    <a:masterClrMapping/>
  </p:clrMapOvr>
  <p:transition/>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pPr/>
              <a:t>‹#›</a:t>
            </a:fld>
            <a:endParaRPr lang="en-US" altLang="en-US"/>
          </a:p>
        </p:txBody>
      </p:sp>
    </p:spTree>
  </p:cSld>
  <p:clrMapOvr>
    <a:masterClrMapping/>
  </p:clrMapOvr>
  <p:transition/>
</p:sldLayout>
</file>

<file path=ppt/slideLayouts/slideLayout2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81889560"/>
      </p:ext>
    </p:extLst>
  </p:cSld>
  <p:clrMapOvr>
    <a:masterClrMapping/>
  </p:clrMapOvr>
  <p:transition/>
</p:sldLayout>
</file>

<file path=ppt/slideLayouts/slideLayout20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p>
        </p:txBody>
      </p:sp>
      <p:sp>
        <p:nvSpPr>
          <p:cNvPr id="5" name="Rectangle 1030"/>
          <p:cNvSpPr>
            <a:spLocks noGrp="1" noChangeArrowheads="1"/>
          </p:cNvSpPr>
          <p:nvPr>
            <p:ph type="sldNum" sz="quarter" idx="11"/>
          </p:nvPr>
        </p:nvSpPr>
        <p:spPr>
          <a:ln/>
        </p:spPr>
        <p:txBody>
          <a:bodyPr/>
          <a:lstStyle>
            <a:lvl1pPr>
              <a:defRPr/>
            </a:lvl1pPr>
          </a:lstStyle>
          <a:p>
            <a:pPr>
              <a:defRPr/>
            </a:pPr>
            <a:fld id="{0198D1A2-8B05-D448-BEED-1DCCC56698B6}" type="slidenum">
              <a:rPr lang="en-US"/>
              <a:pPr>
                <a:defRPr/>
              </a:pPr>
              <a:t>‹#›</a:t>
            </a:fld>
            <a:endParaRPr lang="en-US"/>
          </a:p>
        </p:txBody>
      </p:sp>
    </p:spTree>
    <p:extLst>
      <p:ext uri="{BB962C8B-B14F-4D97-AF65-F5344CB8AC3E}">
        <p14:creationId xmlns:p14="http://schemas.microsoft.com/office/powerpoint/2010/main" val="276210459"/>
      </p:ext>
    </p:extLst>
  </p:cSld>
  <p:clrMapOvr>
    <a:masterClrMapping/>
  </p:clrMapOvr>
  <p:transition/>
</p:sldLayout>
</file>

<file path=ppt/slideLayouts/slideLayout201.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Table Placeholder 2"/>
          <p:cNvSpPr>
            <a:spLocks noGrp="1"/>
          </p:cNvSpPr>
          <p:nvPr>
            <p:ph type="tbl" idx="1"/>
          </p:nvPr>
        </p:nvSpPr>
        <p:spPr>
          <a:xfrm>
            <a:off x="228600" y="1371600"/>
            <a:ext cx="8610600" cy="4876800"/>
          </a:xfrm>
        </p:spPr>
        <p:txBody>
          <a:bodyPr/>
          <a:lstStyle/>
          <a:p>
            <a:pPr lvl="0"/>
            <a:endParaRPr lang="en-US" noProof="0"/>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p>
        </p:txBody>
      </p:sp>
      <p:sp>
        <p:nvSpPr>
          <p:cNvPr id="5" name="Rectangle 1030"/>
          <p:cNvSpPr>
            <a:spLocks noGrp="1" noChangeArrowheads="1"/>
          </p:cNvSpPr>
          <p:nvPr>
            <p:ph type="sldNum" sz="quarter" idx="11"/>
          </p:nvPr>
        </p:nvSpPr>
        <p:spPr>
          <a:ln/>
        </p:spPr>
        <p:txBody>
          <a:bodyPr/>
          <a:lstStyle>
            <a:lvl1pPr>
              <a:defRPr/>
            </a:lvl1pPr>
          </a:lstStyle>
          <a:p>
            <a:pPr>
              <a:defRPr/>
            </a:pPr>
            <a:fld id="{70B2FA06-CF86-2545-AF2A-570D639DE5A2}" type="slidenum">
              <a:rPr lang="en-US"/>
              <a:pPr>
                <a:defRPr/>
              </a:pPr>
              <a:t>‹#›</a:t>
            </a:fld>
            <a:endParaRPr lang="en-US"/>
          </a:p>
        </p:txBody>
      </p:sp>
    </p:spTree>
    <p:extLst>
      <p:ext uri="{BB962C8B-B14F-4D97-AF65-F5344CB8AC3E}">
        <p14:creationId xmlns:p14="http://schemas.microsoft.com/office/powerpoint/2010/main" val="2828830028"/>
      </p:ext>
    </p:extLst>
  </p:cSld>
  <p:clrMapOvr>
    <a:masterClrMapping/>
  </p:clrMapOvr>
  <p:transition/>
</p:sldLayout>
</file>

<file path=ppt/slideLayouts/slideLayout20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70461737"/>
      </p:ext>
    </p:extLst>
  </p:cSld>
  <p:clrMapOvr>
    <a:masterClrMapping/>
  </p:clrMapOvr>
  <p:transition/>
</p:sldLayout>
</file>

<file path=ppt/slideLayouts/slideLayout20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lvl1pPr>
              <a:defRPr sz="2800"/>
            </a:lvl1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83977340"/>
      </p:ext>
    </p:extLst>
  </p:cSld>
  <p:clrMapOvr>
    <a:masterClrMapping/>
  </p:clrMapOvr>
  <p:transition/>
</p:sldLayout>
</file>

<file path=ppt/slideLayouts/slideLayout20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48964163"/>
      </p:ext>
    </p:extLst>
  </p:cSld>
  <p:clrMapOvr>
    <a:masterClrMapping/>
  </p:clrMapOvr>
  <p:transition/>
</p:sldLayout>
</file>

<file path=ppt/slideLayouts/slideLayout20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64227174"/>
      </p:ext>
    </p:extLst>
  </p:cSld>
  <p:clrMapOvr>
    <a:masterClrMapping/>
  </p:clrMapOvr>
  <p:transition/>
</p:sldLayout>
</file>

<file path=ppt/slideLayouts/slideLayout20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23425256"/>
      </p:ext>
    </p:extLst>
  </p:cSld>
  <p:clrMapOvr>
    <a:masterClrMapping/>
  </p:clrMapOvr>
  <p:transition/>
</p:sldLayout>
</file>

<file path=ppt/slideLayouts/slideLayout20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90028508"/>
      </p:ext>
    </p:extLst>
  </p:cSld>
  <p:clrMapOvr>
    <a:masterClrMapping/>
  </p:clrMapOvr>
  <p:transition/>
</p:sldLayout>
</file>

<file path=ppt/slideLayouts/slideLayout20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21796304"/>
      </p:ext>
    </p:extLst>
  </p:cSld>
  <p:clrMapOvr>
    <a:masterClrMapping/>
  </p:clrMapOvr>
  <p:transition/>
</p:sldLayout>
</file>

<file path=ppt/slideLayouts/slideLayout20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19483577"/>
      </p:ext>
    </p:extLst>
  </p:cSld>
  <p:clrMapOvr>
    <a:masterClrMapping/>
  </p:clrMapOvr>
  <p:transition/>
</p:sldLayout>
</file>

<file path=ppt/slideLayouts/slideLayout2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87858197"/>
      </p:ext>
    </p:extLst>
  </p:cSld>
  <p:clrMapOvr>
    <a:masterClrMapping/>
  </p:clrMapOvr>
  <p:transition/>
</p:sldLayout>
</file>

<file path=ppt/slideLayouts/slideLayout21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82701788"/>
      </p:ext>
    </p:extLst>
  </p:cSld>
  <p:clrMapOvr>
    <a:masterClrMapping/>
  </p:clrMapOvr>
  <p:transition/>
</p:sldLayout>
</file>

<file path=ppt/slideLayouts/slideLayout21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89848879"/>
      </p:ext>
    </p:extLst>
  </p:cSld>
  <p:clrMapOvr>
    <a:masterClrMapping/>
  </p:clrMapOvr>
  <p:transition/>
</p:sldLayout>
</file>

<file path=ppt/slideLayouts/slideLayout21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46933164"/>
      </p:ext>
    </p:extLst>
  </p:cSld>
  <p:clrMapOvr>
    <a:masterClrMapping/>
  </p:clrMapOvr>
  <p:transition/>
</p:sldLayout>
</file>

<file path=ppt/slideLayouts/slideLayout21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02" tIns="45702" rIns="91402" bIns="45702"/>
          <a:lstStyle/>
          <a:p>
            <a:pPr defTabSz="914024"/>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02" tIns="45702" rIns="91402" bIns="45702" numCol="1" anchor="b" anchorCtr="0" compatLnSpc="1">
            <a:prstTxWarp prst="textNoShape">
              <a:avLst/>
            </a:prstTxWarp>
          </a:bodyPr>
          <a:lstStyle>
            <a:lvl1pPr>
              <a:defRPr sz="1200">
                <a:latin typeface="Garamond" pitchFamily="18" charset="0"/>
              </a:defRPr>
            </a:lvl1pPr>
          </a:lstStyle>
          <a:p>
            <a:pPr defTabSz="914024"/>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44599387"/>
      </p:ext>
    </p:extLst>
  </p:cSld>
  <p:clrMapOvr>
    <a:masterClrMapping/>
  </p:clrMapOvr>
  <p:transition/>
</p:sldLayout>
</file>

<file path=ppt/slideLayouts/slideLayout21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98560067"/>
      </p:ext>
    </p:extLst>
  </p:cSld>
  <p:clrMapOvr>
    <a:masterClrMapping/>
  </p:clrMapOvr>
  <p:transition/>
</p:sldLayout>
</file>

<file path=ppt/slideLayouts/slideLayout21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8"/>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21"/>
            <a:ext cx="7772400" cy="1500187"/>
          </a:xfrm>
        </p:spPr>
        <p:txBody>
          <a:bodyPr anchor="b"/>
          <a:lstStyle>
            <a:lvl1pPr marL="0" indent="0">
              <a:buNone/>
              <a:defRPr sz="2000"/>
            </a:lvl1pPr>
            <a:lvl2pPr marL="457011" indent="0">
              <a:buNone/>
              <a:defRPr sz="1800"/>
            </a:lvl2pPr>
            <a:lvl3pPr marL="914024" indent="0">
              <a:buNone/>
              <a:defRPr sz="1600"/>
            </a:lvl3pPr>
            <a:lvl4pPr marL="1371040" indent="0">
              <a:buNone/>
              <a:defRPr sz="1400"/>
            </a:lvl4pPr>
            <a:lvl5pPr marL="1828052" indent="0">
              <a:buNone/>
              <a:defRPr sz="1400"/>
            </a:lvl5pPr>
            <a:lvl6pPr marL="2285064" indent="0">
              <a:buNone/>
              <a:defRPr sz="1400"/>
            </a:lvl6pPr>
            <a:lvl7pPr marL="2742079" indent="0">
              <a:buNone/>
              <a:defRPr sz="1400"/>
            </a:lvl7pPr>
            <a:lvl8pPr marL="3199088" indent="0">
              <a:buNone/>
              <a:defRPr sz="1400"/>
            </a:lvl8pPr>
            <a:lvl9pPr marL="3656104"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17234862"/>
      </p:ext>
    </p:extLst>
  </p:cSld>
  <p:clrMapOvr>
    <a:masterClrMapping/>
  </p:clrMapOvr>
  <p:transition/>
</p:sldLayout>
</file>

<file path=ppt/slideLayouts/slideLayout21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03120778"/>
      </p:ext>
    </p:extLst>
  </p:cSld>
  <p:clrMapOvr>
    <a:masterClrMapping/>
  </p:clrMapOvr>
  <p:transition/>
</p:sldLayout>
</file>

<file path=ppt/slideLayouts/slideLayout21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011" indent="0">
              <a:buNone/>
              <a:defRPr sz="2000" b="1"/>
            </a:lvl2pPr>
            <a:lvl3pPr marL="914024" indent="0">
              <a:buNone/>
              <a:defRPr sz="1800" b="1"/>
            </a:lvl3pPr>
            <a:lvl4pPr marL="1371040" indent="0">
              <a:buNone/>
              <a:defRPr sz="1600" b="1"/>
            </a:lvl4pPr>
            <a:lvl5pPr marL="1828052" indent="0">
              <a:buNone/>
              <a:defRPr sz="1600" b="1"/>
            </a:lvl5pPr>
            <a:lvl6pPr marL="2285064" indent="0">
              <a:buNone/>
              <a:defRPr sz="1600" b="1"/>
            </a:lvl6pPr>
            <a:lvl7pPr marL="2742079" indent="0">
              <a:buNone/>
              <a:defRPr sz="1600" b="1"/>
            </a:lvl7pPr>
            <a:lvl8pPr marL="3199088" indent="0">
              <a:buNone/>
              <a:defRPr sz="1600" b="1"/>
            </a:lvl8pPr>
            <a:lvl9pPr marL="3656104"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011" indent="0">
              <a:buNone/>
              <a:defRPr sz="2000" b="1"/>
            </a:lvl2pPr>
            <a:lvl3pPr marL="914024" indent="0">
              <a:buNone/>
              <a:defRPr sz="1800" b="1"/>
            </a:lvl3pPr>
            <a:lvl4pPr marL="1371040" indent="0">
              <a:buNone/>
              <a:defRPr sz="1600" b="1"/>
            </a:lvl4pPr>
            <a:lvl5pPr marL="1828052" indent="0">
              <a:buNone/>
              <a:defRPr sz="1600" b="1"/>
            </a:lvl5pPr>
            <a:lvl6pPr marL="2285064" indent="0">
              <a:buNone/>
              <a:defRPr sz="1600" b="1"/>
            </a:lvl6pPr>
            <a:lvl7pPr marL="2742079" indent="0">
              <a:buNone/>
              <a:defRPr sz="1600" b="1"/>
            </a:lvl7pPr>
            <a:lvl8pPr marL="3199088" indent="0">
              <a:buNone/>
              <a:defRPr sz="1600" b="1"/>
            </a:lvl8pPr>
            <a:lvl9pPr marL="3656104"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07624576"/>
      </p:ext>
    </p:extLst>
  </p:cSld>
  <p:clrMapOvr>
    <a:masterClrMapping/>
  </p:clrMapOvr>
  <p:transition/>
</p:sldLayout>
</file>

<file path=ppt/slideLayouts/slideLayout21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88977436"/>
      </p:ext>
    </p:extLst>
  </p:cSld>
  <p:clrMapOvr>
    <a:masterClrMapping/>
  </p:clrMapOvr>
  <p:transition/>
</p:sldLayout>
</file>

<file path=ppt/slideLayouts/slideLayout21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79739623"/>
      </p:ext>
    </p:extLst>
  </p:cSld>
  <p:clrMapOvr>
    <a:masterClrMapping/>
  </p:clrMapOvr>
  <p:transition/>
</p:sldLayout>
</file>

<file path=ppt/slideLayouts/slideLayout2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02321076"/>
      </p:ext>
    </p:extLst>
  </p:cSld>
  <p:clrMapOvr>
    <a:masterClrMapping/>
  </p:clrMapOvr>
  <p:transition/>
</p:sldLayout>
</file>

<file path=ppt/slideLayouts/slideLayout22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8"/>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011" indent="0">
              <a:buNone/>
              <a:defRPr sz="1200"/>
            </a:lvl2pPr>
            <a:lvl3pPr marL="914024" indent="0">
              <a:buNone/>
              <a:defRPr sz="1000"/>
            </a:lvl3pPr>
            <a:lvl4pPr marL="1371040" indent="0">
              <a:buNone/>
              <a:defRPr sz="900"/>
            </a:lvl4pPr>
            <a:lvl5pPr marL="1828052" indent="0">
              <a:buNone/>
              <a:defRPr sz="900"/>
            </a:lvl5pPr>
            <a:lvl6pPr marL="2285064" indent="0">
              <a:buNone/>
              <a:defRPr sz="900"/>
            </a:lvl6pPr>
            <a:lvl7pPr marL="2742079" indent="0">
              <a:buNone/>
              <a:defRPr sz="900"/>
            </a:lvl7pPr>
            <a:lvl8pPr marL="3199088" indent="0">
              <a:buNone/>
              <a:defRPr sz="900"/>
            </a:lvl8pPr>
            <a:lvl9pPr marL="3656104"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50802086"/>
      </p:ext>
    </p:extLst>
  </p:cSld>
  <p:clrMapOvr>
    <a:masterClrMapping/>
  </p:clrMapOvr>
  <p:transition/>
</p:sldLayout>
</file>

<file path=ppt/slideLayouts/slideLayout22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011" indent="0">
              <a:buNone/>
              <a:defRPr sz="2800"/>
            </a:lvl2pPr>
            <a:lvl3pPr marL="914024" indent="0">
              <a:buNone/>
              <a:defRPr sz="2400"/>
            </a:lvl3pPr>
            <a:lvl4pPr marL="1371040" indent="0">
              <a:buNone/>
              <a:defRPr sz="2000"/>
            </a:lvl4pPr>
            <a:lvl5pPr marL="1828052" indent="0">
              <a:buNone/>
              <a:defRPr sz="2000"/>
            </a:lvl5pPr>
            <a:lvl6pPr marL="2285064" indent="0">
              <a:buNone/>
              <a:defRPr sz="2000"/>
            </a:lvl6pPr>
            <a:lvl7pPr marL="2742079" indent="0">
              <a:buNone/>
              <a:defRPr sz="2000"/>
            </a:lvl7pPr>
            <a:lvl8pPr marL="3199088" indent="0">
              <a:buNone/>
              <a:defRPr sz="2000"/>
            </a:lvl8pPr>
            <a:lvl9pPr marL="3656104"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011" indent="0">
              <a:buNone/>
              <a:defRPr sz="1200"/>
            </a:lvl2pPr>
            <a:lvl3pPr marL="914024" indent="0">
              <a:buNone/>
              <a:defRPr sz="1000"/>
            </a:lvl3pPr>
            <a:lvl4pPr marL="1371040" indent="0">
              <a:buNone/>
              <a:defRPr sz="900"/>
            </a:lvl4pPr>
            <a:lvl5pPr marL="1828052" indent="0">
              <a:buNone/>
              <a:defRPr sz="900"/>
            </a:lvl5pPr>
            <a:lvl6pPr marL="2285064" indent="0">
              <a:buNone/>
              <a:defRPr sz="900"/>
            </a:lvl6pPr>
            <a:lvl7pPr marL="2742079" indent="0">
              <a:buNone/>
              <a:defRPr sz="900"/>
            </a:lvl7pPr>
            <a:lvl8pPr marL="3199088" indent="0">
              <a:buNone/>
              <a:defRPr sz="900"/>
            </a:lvl8pPr>
            <a:lvl9pPr marL="3656104"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97001118"/>
      </p:ext>
    </p:extLst>
  </p:cSld>
  <p:clrMapOvr>
    <a:masterClrMapping/>
  </p:clrMapOvr>
  <p:transition/>
</p:sldLayout>
</file>

<file path=ppt/slideLayouts/slideLayout22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23235911"/>
      </p:ext>
    </p:extLst>
  </p:cSld>
  <p:clrMapOvr>
    <a:masterClrMapping/>
  </p:clrMapOvr>
  <p:transition/>
</p:sldLayout>
</file>

<file path=ppt/slideLayouts/slideLayout22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2948123"/>
      </p:ext>
    </p:extLst>
  </p:cSld>
  <p:clrMapOvr>
    <a:masterClrMapping/>
  </p:clrMapOvr>
  <p:transition/>
</p:sldLayout>
</file>

<file path=ppt/slideLayouts/slideLayout22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16" tIns="45709" rIns="91416" bIns="45709"/>
          <a:lstStyle/>
          <a:p>
            <a:pPr defTabSz="914165"/>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16" tIns="45709" rIns="91416" bIns="45709" numCol="1" anchor="b" anchorCtr="0" compatLnSpc="1">
            <a:prstTxWarp prst="textNoShape">
              <a:avLst/>
            </a:prstTxWarp>
          </a:bodyPr>
          <a:lstStyle>
            <a:lvl1pPr>
              <a:defRPr sz="1200">
                <a:latin typeface="Garamond" pitchFamily="18" charset="0"/>
              </a:defRPr>
            </a:lvl1pPr>
          </a:lstStyle>
          <a:p>
            <a:pPr defTabSz="914165"/>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79193878"/>
      </p:ext>
    </p:extLst>
  </p:cSld>
  <p:clrMapOvr>
    <a:masterClrMapping/>
  </p:clrMapOvr>
  <p:transition/>
</p:sldLayout>
</file>

<file path=ppt/slideLayouts/slideLayout22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31185237"/>
      </p:ext>
    </p:extLst>
  </p:cSld>
  <p:clrMapOvr>
    <a:masterClrMapping/>
  </p:clrMapOvr>
  <p:transition/>
</p:sldLayout>
</file>

<file path=ppt/slideLayouts/slideLayout22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5"/>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8"/>
            <a:ext cx="7772400" cy="1500187"/>
          </a:xfrm>
        </p:spPr>
        <p:txBody>
          <a:bodyPr anchor="b"/>
          <a:lstStyle>
            <a:lvl1pPr marL="0" indent="0">
              <a:buNone/>
              <a:defRPr sz="2000"/>
            </a:lvl1pPr>
            <a:lvl2pPr marL="457082" indent="0">
              <a:buNone/>
              <a:defRPr sz="1800"/>
            </a:lvl2pPr>
            <a:lvl3pPr marL="914165" indent="0">
              <a:buNone/>
              <a:defRPr sz="1600"/>
            </a:lvl3pPr>
            <a:lvl4pPr marL="1371250" indent="0">
              <a:buNone/>
              <a:defRPr sz="1400"/>
            </a:lvl4pPr>
            <a:lvl5pPr marL="1828332" indent="0">
              <a:buNone/>
              <a:defRPr sz="1400"/>
            </a:lvl5pPr>
            <a:lvl6pPr marL="2285415" indent="0">
              <a:buNone/>
              <a:defRPr sz="1400"/>
            </a:lvl6pPr>
            <a:lvl7pPr marL="2742500" indent="0">
              <a:buNone/>
              <a:defRPr sz="1400"/>
            </a:lvl7pPr>
            <a:lvl8pPr marL="3199580" indent="0">
              <a:buNone/>
              <a:defRPr sz="1400"/>
            </a:lvl8pPr>
            <a:lvl9pPr marL="3656665"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43883693"/>
      </p:ext>
    </p:extLst>
  </p:cSld>
  <p:clrMapOvr>
    <a:masterClrMapping/>
  </p:clrMapOvr>
  <p:transition/>
</p:sldLayout>
</file>

<file path=ppt/slideLayouts/slideLayout22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69650700"/>
      </p:ext>
    </p:extLst>
  </p:cSld>
  <p:clrMapOvr>
    <a:masterClrMapping/>
  </p:clrMapOvr>
  <p:transition/>
</p:sldLayout>
</file>

<file path=ppt/slideLayouts/slideLayout22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082" indent="0">
              <a:buNone/>
              <a:defRPr sz="2000" b="1"/>
            </a:lvl2pPr>
            <a:lvl3pPr marL="914165" indent="0">
              <a:buNone/>
              <a:defRPr sz="1800" b="1"/>
            </a:lvl3pPr>
            <a:lvl4pPr marL="1371250" indent="0">
              <a:buNone/>
              <a:defRPr sz="1600" b="1"/>
            </a:lvl4pPr>
            <a:lvl5pPr marL="1828332" indent="0">
              <a:buNone/>
              <a:defRPr sz="1600" b="1"/>
            </a:lvl5pPr>
            <a:lvl6pPr marL="2285415" indent="0">
              <a:buNone/>
              <a:defRPr sz="1600" b="1"/>
            </a:lvl6pPr>
            <a:lvl7pPr marL="2742500" indent="0">
              <a:buNone/>
              <a:defRPr sz="1600" b="1"/>
            </a:lvl7pPr>
            <a:lvl8pPr marL="3199580" indent="0">
              <a:buNone/>
              <a:defRPr sz="1600" b="1"/>
            </a:lvl8pPr>
            <a:lvl9pPr marL="3656665"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40384331"/>
      </p:ext>
    </p:extLst>
  </p:cSld>
  <p:clrMapOvr>
    <a:masterClrMapping/>
  </p:clrMapOvr>
  <p:transition/>
</p:sldLayout>
</file>

<file path=ppt/slideLayouts/slideLayout22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33802"/>
      </p:ext>
    </p:extLst>
  </p:cSld>
  <p:clrMapOvr>
    <a:masterClrMapping/>
  </p:clrMapOvr>
  <p:transition/>
</p:sldLayout>
</file>

<file path=ppt/slideLayouts/slideLayout2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85399281"/>
      </p:ext>
    </p:extLst>
  </p:cSld>
  <p:clrMapOvr>
    <a:masterClrMapping/>
  </p:clrMapOvr>
  <p:transition/>
</p:sldLayout>
</file>

<file path=ppt/slideLayouts/slideLayout23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09577748"/>
      </p:ext>
    </p:extLst>
  </p:cSld>
  <p:clrMapOvr>
    <a:masterClrMapping/>
  </p:clrMapOvr>
  <p:transition/>
</p:sldLayout>
</file>

<file path=ppt/slideLayouts/slideLayout23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5"/>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14759025"/>
      </p:ext>
    </p:extLst>
  </p:cSld>
  <p:clrMapOvr>
    <a:masterClrMapping/>
  </p:clrMapOvr>
  <p:transition/>
</p:sldLayout>
</file>

<file path=ppt/slideLayouts/slideLayout23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082" indent="0">
              <a:buNone/>
              <a:defRPr sz="2800"/>
            </a:lvl2pPr>
            <a:lvl3pPr marL="914165" indent="0">
              <a:buNone/>
              <a:defRPr sz="2400"/>
            </a:lvl3pPr>
            <a:lvl4pPr marL="1371250" indent="0">
              <a:buNone/>
              <a:defRPr sz="2000"/>
            </a:lvl4pPr>
            <a:lvl5pPr marL="1828332" indent="0">
              <a:buNone/>
              <a:defRPr sz="2000"/>
            </a:lvl5pPr>
            <a:lvl6pPr marL="2285415" indent="0">
              <a:buNone/>
              <a:defRPr sz="2000"/>
            </a:lvl6pPr>
            <a:lvl7pPr marL="2742500" indent="0">
              <a:buNone/>
              <a:defRPr sz="2000"/>
            </a:lvl7pPr>
            <a:lvl8pPr marL="3199580" indent="0">
              <a:buNone/>
              <a:defRPr sz="2000"/>
            </a:lvl8pPr>
            <a:lvl9pPr marL="3656665"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082" indent="0">
              <a:buNone/>
              <a:defRPr sz="1200"/>
            </a:lvl2pPr>
            <a:lvl3pPr marL="914165" indent="0">
              <a:buNone/>
              <a:defRPr sz="1000"/>
            </a:lvl3pPr>
            <a:lvl4pPr marL="1371250" indent="0">
              <a:buNone/>
              <a:defRPr sz="900"/>
            </a:lvl4pPr>
            <a:lvl5pPr marL="1828332" indent="0">
              <a:buNone/>
              <a:defRPr sz="900"/>
            </a:lvl5pPr>
            <a:lvl6pPr marL="2285415" indent="0">
              <a:buNone/>
              <a:defRPr sz="900"/>
            </a:lvl6pPr>
            <a:lvl7pPr marL="2742500" indent="0">
              <a:buNone/>
              <a:defRPr sz="900"/>
            </a:lvl7pPr>
            <a:lvl8pPr marL="3199580" indent="0">
              <a:buNone/>
              <a:defRPr sz="900"/>
            </a:lvl8pPr>
            <a:lvl9pPr marL="3656665"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8220365"/>
      </p:ext>
    </p:extLst>
  </p:cSld>
  <p:clrMapOvr>
    <a:masterClrMapping/>
  </p:clrMapOvr>
  <p:transition/>
</p:sldLayout>
</file>

<file path=ppt/slideLayouts/slideLayout23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37159023"/>
      </p:ext>
    </p:extLst>
  </p:cSld>
  <p:clrMapOvr>
    <a:masterClrMapping/>
  </p:clrMapOvr>
  <p:transition/>
</p:sldLayout>
</file>

<file path=ppt/slideLayouts/slideLayout23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29583518"/>
      </p:ext>
    </p:extLst>
  </p:cSld>
  <p:clrMapOvr>
    <a:masterClrMapping/>
  </p:clrMapOvr>
  <p:transition/>
</p:sldLayout>
</file>

<file path=ppt/slideLayouts/slideLayout235.xml><?xml version="1.0" encoding="utf-8"?>
<p:sldLayout xmlns:a="http://schemas.openxmlformats.org/drawingml/2006/main" xmlns:r="http://schemas.openxmlformats.org/officeDocument/2006/relationships" xmlns:p="http://schemas.openxmlformats.org/presentationml/2006/main" type="title" preserve="1">
  <p:cSld name="Title Slide">
    <p:bg>
      <p:bgRef idx="1001">
        <a:schemeClr val="bg1"/>
      </p:bgRef>
    </p:bg>
    <p:spTree>
      <p:nvGrpSpPr>
        <p:cNvPr id="1" name=""/>
        <p:cNvGrpSpPr/>
        <p:nvPr/>
      </p:nvGrpSpPr>
      <p:grpSpPr>
        <a:xfrm>
          <a:off x="0" y="0"/>
          <a:ext cx="0" cy="0"/>
          <a:chOff x="0" y="0"/>
          <a:chExt cx="0" cy="0"/>
        </a:xfrm>
      </p:grpSpPr>
      <p:sp>
        <p:nvSpPr>
          <p:cNvPr id="4" name="Rectangle 3"/>
          <p:cNvSpPr/>
          <p:nvPr/>
        </p:nvSpPr>
        <p:spPr>
          <a:xfrm>
            <a:off x="0" y="0"/>
            <a:ext cx="9144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p:cNvSpPr>
            <a:spLocks noGrp="1"/>
          </p:cNvSpPr>
          <p:nvPr>
            <p:ph type="ctrTitle"/>
          </p:nvPr>
        </p:nvSpPr>
        <p:spPr>
          <a:xfrm>
            <a:off x="452628" y="770467"/>
            <a:ext cx="8086725" cy="3352800"/>
          </a:xfrm>
        </p:spPr>
        <p:txBody>
          <a:bodyPr anchor="b">
            <a:noAutofit/>
          </a:bodyPr>
          <a:lstStyle>
            <a:lvl1pPr algn="l">
              <a:lnSpc>
                <a:spcPct val="80000"/>
              </a:lnSpc>
              <a:defRPr sz="8000" spc="-120" baseline="0">
                <a:solidFill>
                  <a:srgbClr val="FFFFFF"/>
                </a:solidFill>
              </a:defRPr>
            </a:lvl1pPr>
          </a:lstStyle>
          <a:p>
            <a:r>
              <a:rPr lang="en-US"/>
              <a:t>Click to edit Master title style</a:t>
            </a:r>
            <a:endParaRPr lang="en-US" dirty="0"/>
          </a:p>
        </p:txBody>
      </p:sp>
      <p:sp>
        <p:nvSpPr>
          <p:cNvPr id="3" name="Subtitle 2"/>
          <p:cNvSpPr>
            <a:spLocks noGrp="1"/>
          </p:cNvSpPr>
          <p:nvPr>
            <p:ph type="subTitle" idx="1"/>
          </p:nvPr>
        </p:nvSpPr>
        <p:spPr>
          <a:xfrm>
            <a:off x="500634" y="4198409"/>
            <a:ext cx="6921151" cy="1645920"/>
          </a:xfrm>
        </p:spPr>
        <p:txBody>
          <a:bodyPr>
            <a:normAutofit/>
          </a:bodyPr>
          <a:lstStyle>
            <a:lvl1pPr marL="0" indent="0" algn="l">
              <a:buNone/>
              <a:defRPr sz="2800">
                <a:solidFill>
                  <a:schemeClr val="bg1"/>
                </a:solidFill>
                <a:latin typeface="+mj-lt"/>
              </a:defRPr>
            </a:lvl1pPr>
            <a:lvl2pPr marL="457200" indent="0" algn="ctr">
              <a:buNone/>
              <a:defRPr sz="2800"/>
            </a:lvl2pPr>
            <a:lvl3pPr marL="914400" indent="0" algn="ctr">
              <a:buNone/>
              <a:defRPr sz="2400"/>
            </a:lvl3pPr>
            <a:lvl4pPr marL="1371600" indent="0" algn="ctr">
              <a:buNone/>
              <a:defRPr sz="2000"/>
            </a:lvl4pPr>
            <a:lvl5pPr marL="1828800" indent="0" algn="ctr">
              <a:buNone/>
              <a:defRPr sz="2000"/>
            </a:lvl5pPr>
            <a:lvl6pPr marL="2286000" indent="0" algn="ctr">
              <a:buNone/>
              <a:defRPr sz="2000"/>
            </a:lvl6pPr>
            <a:lvl7pPr marL="2743200" indent="0" algn="ctr">
              <a:buNone/>
              <a:defRPr sz="2000"/>
            </a:lvl7pPr>
            <a:lvl8pPr marL="3200400" indent="0" algn="ctr">
              <a:buNone/>
              <a:defRPr sz="2000"/>
            </a:lvl8pPr>
            <a:lvl9pPr marL="3657600" indent="0" algn="ctr">
              <a:buNone/>
              <a:defRPr sz="2000"/>
            </a:lvl9pPr>
          </a:lstStyle>
          <a:p>
            <a:r>
              <a:rPr lang="en-US"/>
              <a:t>Click to edit Master subtitle style</a:t>
            </a:r>
            <a:endParaRPr lang="en-US" dirty="0"/>
          </a:p>
        </p:txBody>
      </p:sp>
      <p:sp>
        <p:nvSpPr>
          <p:cNvPr id="6" name="Date Placeholder 5"/>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3/2/25</a:t>
            </a:fld>
            <a:endParaRPr lang="en-US">
              <a:solidFill>
                <a:prstClr val="black">
                  <a:alpha val="75000"/>
                </a:prstClr>
              </a:solidFill>
              <a:latin typeface="Calibri"/>
            </a:endParaRPr>
          </a:p>
        </p:txBody>
      </p:sp>
      <p:sp>
        <p:nvSpPr>
          <p:cNvPr id="10" name="Footer Placeholder 9"/>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1" name="Slide Number Placeholder 10"/>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956466987"/>
      </p:ext>
    </p:extLst>
  </p:cSld>
  <p:clrMapOvr>
    <a:overrideClrMapping bg1="lt1" tx1="dk1" bg2="lt2" tx2="dk2" accent1="accent1" accent2="accent2" accent3="accent3" accent4="accent4" accent5="accent5" accent6="accent6" hlink="hlink" folHlink="folHlink"/>
  </p:clrMapOvr>
</p:sldLayout>
</file>

<file path=ppt/slideLayouts/slideLayout236.xml><?xml version="1.0" encoding="utf-8"?>
<p:sldLayout xmlns:a="http://schemas.openxmlformats.org/drawingml/2006/main" xmlns:r="http://schemas.openxmlformats.org/officeDocument/2006/relationships" xmlns:p="http://schemas.openxmlformats.org/presentationml/2006/main" type="title" preserve="1">
  <p:cSld name="1_Title Slide">
    <p:bg>
      <p:bgRef idx="1001">
        <a:schemeClr val="bg1"/>
      </p:bgRef>
    </p:bg>
    <p:spTree>
      <p:nvGrpSpPr>
        <p:cNvPr id="1" name=""/>
        <p:cNvGrpSpPr/>
        <p:nvPr/>
      </p:nvGrpSpPr>
      <p:grpSpPr>
        <a:xfrm>
          <a:off x="0" y="0"/>
          <a:ext cx="0" cy="0"/>
          <a:chOff x="0" y="0"/>
          <a:chExt cx="0" cy="0"/>
        </a:xfrm>
      </p:grpSpPr>
      <p:sp>
        <p:nvSpPr>
          <p:cNvPr id="2" name="Title 1"/>
          <p:cNvSpPr>
            <a:spLocks noGrp="1"/>
          </p:cNvSpPr>
          <p:nvPr>
            <p:ph type="ctrTitle"/>
          </p:nvPr>
        </p:nvSpPr>
        <p:spPr>
          <a:xfrm>
            <a:off x="528637" y="712594"/>
            <a:ext cx="8086725" cy="2898708"/>
          </a:xfrm>
          <a:noFill/>
        </p:spPr>
        <p:txBody>
          <a:bodyPr anchor="b">
            <a:noAutofit/>
          </a:bodyPr>
          <a:lstStyle>
            <a:lvl1pPr algn="ctr">
              <a:lnSpc>
                <a:spcPct val="80000"/>
              </a:lnSpc>
              <a:defRPr sz="8000" spc="-120" baseline="0">
                <a:solidFill>
                  <a:schemeClr val="tx1"/>
                </a:solidFill>
              </a:defRPr>
            </a:lvl1pPr>
          </a:lstStyle>
          <a:p>
            <a:r>
              <a:rPr lang="en-US" dirty="0"/>
              <a:t>Click to edit Master title style</a:t>
            </a:r>
          </a:p>
        </p:txBody>
      </p:sp>
      <p:sp>
        <p:nvSpPr>
          <p:cNvPr id="3" name="Subtitle 2"/>
          <p:cNvSpPr>
            <a:spLocks noGrp="1"/>
          </p:cNvSpPr>
          <p:nvPr>
            <p:ph type="subTitle" idx="1"/>
          </p:nvPr>
        </p:nvSpPr>
        <p:spPr>
          <a:xfrm>
            <a:off x="528638" y="3897565"/>
            <a:ext cx="8086724" cy="1645920"/>
          </a:xfrm>
        </p:spPr>
        <p:txBody>
          <a:bodyPr>
            <a:normAutofit/>
          </a:bodyPr>
          <a:lstStyle>
            <a:lvl1pPr marL="0" indent="0" algn="ctr">
              <a:buNone/>
              <a:defRPr sz="2800">
                <a:solidFill>
                  <a:schemeClr val="tx1"/>
                </a:solidFill>
                <a:latin typeface="+mj-lt"/>
              </a:defRPr>
            </a:lvl1pPr>
            <a:lvl2pPr marL="457200" indent="0" algn="ctr">
              <a:buNone/>
              <a:defRPr sz="2800"/>
            </a:lvl2pPr>
            <a:lvl3pPr marL="914400" indent="0" algn="ctr">
              <a:buNone/>
              <a:defRPr sz="2400"/>
            </a:lvl3pPr>
            <a:lvl4pPr marL="1371600" indent="0" algn="ctr">
              <a:buNone/>
              <a:defRPr sz="2000"/>
            </a:lvl4pPr>
            <a:lvl5pPr marL="1828800" indent="0" algn="ctr">
              <a:buNone/>
              <a:defRPr sz="2000"/>
            </a:lvl5pPr>
            <a:lvl6pPr marL="2286000" indent="0" algn="ctr">
              <a:buNone/>
              <a:defRPr sz="2000"/>
            </a:lvl6pPr>
            <a:lvl7pPr marL="2743200" indent="0" algn="ctr">
              <a:buNone/>
              <a:defRPr sz="2000"/>
            </a:lvl7pPr>
            <a:lvl8pPr marL="3200400" indent="0" algn="ctr">
              <a:buNone/>
              <a:defRPr sz="2000"/>
            </a:lvl8pPr>
            <a:lvl9pPr marL="3657600" indent="0" algn="ctr">
              <a:buNone/>
              <a:defRPr sz="2000"/>
            </a:lvl9pPr>
          </a:lstStyle>
          <a:p>
            <a:r>
              <a:rPr lang="en-US" dirty="0"/>
              <a:t>Click to edit Master subtitle style</a:t>
            </a:r>
          </a:p>
        </p:txBody>
      </p:sp>
      <p:sp>
        <p:nvSpPr>
          <p:cNvPr id="5" name="Date Placeholder 4"/>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3/2/25</a:t>
            </a:fld>
            <a:endParaRPr lang="en-US">
              <a:solidFill>
                <a:prstClr val="black">
                  <a:alpha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0" name="Slide Number Placeholder 9"/>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4041047578"/>
      </p:ext>
    </p:extLst>
  </p:cSld>
  <p:clrMapOvr>
    <a:overrideClrMapping bg1="lt1" tx1="dk1" bg2="lt2" tx2="dk2" accent1="accent1" accent2="accent2" accent3="accent3" accent4="accent4" accent5="accent5" accent6="accent6" hlink="hlink" folHlink="folHlink"/>
  </p:clrMapOvr>
</p:sldLayout>
</file>

<file path=ppt/slideLayouts/slideLayout237.xml><?xml version="1.0" encoding="utf-8"?>
<p:sldLayout xmlns:a="http://schemas.openxmlformats.org/drawingml/2006/main" xmlns:r="http://schemas.openxmlformats.org/officeDocument/2006/relationships" xmlns:p="http://schemas.openxmlformats.org/presentationml/2006/main" preserve="1">
  <p:cSld name="Title and Content">
    <p:spTree>
      <p:nvGrpSpPr>
        <p:cNvPr id="1" name=""/>
        <p:cNvGrpSpPr/>
        <p:nvPr/>
      </p:nvGrpSpPr>
      <p:grpSpPr>
        <a:xfrm>
          <a:off x="0" y="0"/>
          <a:ext cx="0" cy="0"/>
          <a:chOff x="0" y="0"/>
          <a:chExt cx="0" cy="0"/>
        </a:xfrm>
      </p:grpSpPr>
      <p:sp>
        <p:nvSpPr>
          <p:cNvPr id="11" name="Title Placeholder 1"/>
          <p:cNvSpPr>
            <a:spLocks noGrp="1"/>
          </p:cNvSpPr>
          <p:nvPr>
            <p:ph type="title"/>
          </p:nvPr>
        </p:nvSpPr>
        <p:spPr>
          <a:xfrm>
            <a:off x="0" y="0"/>
            <a:ext cx="9144000" cy="1085850"/>
          </a:xfrm>
          <a:prstGeom prst="rect">
            <a:avLst/>
          </a:prstGeom>
        </p:spPr>
        <p:txBody>
          <a:bodyPr vert="horz" lIns="91440" tIns="45720" rIns="91440" bIns="45720" rtlCol="0" anchor="ctr">
            <a:normAutofit/>
          </a:bodyPr>
          <a:lstStyle>
            <a:lvl1pPr marL="0">
              <a:defRPr/>
            </a:lvl1pPr>
          </a:lstStyle>
          <a:p>
            <a:r>
              <a:rPr lang="en-US" dirty="0"/>
              <a:t>Click to edit Master title style</a:t>
            </a:r>
          </a:p>
        </p:txBody>
      </p:sp>
      <p:sp>
        <p:nvSpPr>
          <p:cNvPr id="24" name="Content Placeholder 22"/>
          <p:cNvSpPr>
            <a:spLocks noGrp="1"/>
          </p:cNvSpPr>
          <p:nvPr>
            <p:ph sz="quarter" idx="11"/>
          </p:nvPr>
        </p:nvSpPr>
        <p:spPr>
          <a:xfrm>
            <a:off x="123825" y="1241652"/>
            <a:ext cx="8897938" cy="5224462"/>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Date Placeholder 4"/>
          <p:cNvSpPr>
            <a:spLocks noGrp="1"/>
          </p:cNvSpPr>
          <p:nvPr>
            <p:ph type="dt" sz="half" idx="12"/>
          </p:nvPr>
        </p:nvSpPr>
        <p:spPr/>
        <p:txBody>
          <a:bodyPr/>
          <a:lstStyle/>
          <a:p>
            <a:fld id="{9FD9DB3E-E709-42CF-B11F-1DFE1D210A82}" type="datetime1">
              <a:rPr lang="en-US" smtClean="0">
                <a:solidFill>
                  <a:prstClr val="black">
                    <a:alpha val="75000"/>
                  </a:prstClr>
                </a:solidFill>
                <a:latin typeface="Calibri"/>
              </a:rPr>
              <a:pPr/>
              <a:t>3/2/25</a:t>
            </a:fld>
            <a:endParaRPr lang="en-US">
              <a:solidFill>
                <a:prstClr val="black">
                  <a:alpha val="75000"/>
                </a:prstClr>
              </a:solidFill>
              <a:latin typeface="Calibri"/>
            </a:endParaRPr>
          </a:p>
        </p:txBody>
      </p:sp>
      <p:sp>
        <p:nvSpPr>
          <p:cNvPr id="6" name="Footer Placeholder 5"/>
          <p:cNvSpPr>
            <a:spLocks noGrp="1"/>
          </p:cNvSpPr>
          <p:nvPr>
            <p:ph type="ftr" sz="quarter" idx="13"/>
          </p:nvPr>
        </p:nvSpPr>
        <p:spPr/>
        <p:txBody>
          <a:bodyPr/>
          <a:lstStyle/>
          <a:p>
            <a:endParaRPr lang="en-US" dirty="0">
              <a:solidFill>
                <a:prstClr val="black">
                  <a:alpha val="75000"/>
                </a:prstClr>
              </a:solidFill>
              <a:latin typeface="Calibri"/>
            </a:endParaRPr>
          </a:p>
        </p:txBody>
      </p:sp>
      <p:sp>
        <p:nvSpPr>
          <p:cNvPr id="7" name="Slide Number Placeholder 6"/>
          <p:cNvSpPr>
            <a:spLocks noGrp="1"/>
          </p:cNvSpPr>
          <p:nvPr>
            <p:ph type="sldNum" sz="quarter" idx="14"/>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774591281"/>
      </p:ext>
    </p:extLst>
  </p:cSld>
  <p:clrMapOvr>
    <a:masterClrMapping/>
  </p:clrMapOvr>
</p:sldLayout>
</file>

<file path=ppt/slideLayouts/slideLayout23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452628" y="767419"/>
            <a:ext cx="8085582" cy="3355848"/>
          </a:xfrm>
          <a:solidFill>
            <a:schemeClr val="bg1"/>
          </a:solidFill>
        </p:spPr>
        <p:txBody>
          <a:bodyPr anchor="b">
            <a:normAutofit/>
          </a:bodyPr>
          <a:lstStyle>
            <a:lvl1pPr>
              <a:lnSpc>
                <a:spcPct val="80000"/>
              </a:lnSpc>
              <a:defRPr sz="8000" b="0" baseline="0">
                <a:solidFill>
                  <a:schemeClr val="accent1"/>
                </a:solidFill>
              </a:defRPr>
            </a:lvl1pPr>
          </a:lstStyle>
          <a:p>
            <a:r>
              <a:rPr lang="en-US"/>
              <a:t>Click to edit Master title style</a:t>
            </a:r>
            <a:endParaRPr lang="en-US" dirty="0"/>
          </a:p>
        </p:txBody>
      </p:sp>
      <p:sp>
        <p:nvSpPr>
          <p:cNvPr id="3" name="Text Placeholder 2"/>
          <p:cNvSpPr>
            <a:spLocks noGrp="1"/>
          </p:cNvSpPr>
          <p:nvPr>
            <p:ph type="body" idx="1"/>
          </p:nvPr>
        </p:nvSpPr>
        <p:spPr>
          <a:xfrm>
            <a:off x="500634" y="4187275"/>
            <a:ext cx="6919722" cy="1645920"/>
          </a:xfrm>
        </p:spPr>
        <p:txBody>
          <a:bodyPr anchor="t">
            <a:normAutofit/>
          </a:bodyPr>
          <a:lstStyle>
            <a:lvl1pPr marL="0" indent="0">
              <a:buNone/>
              <a:defRPr sz="2800">
                <a:solidFill>
                  <a:schemeClr val="tx1"/>
                </a:solidFill>
                <a:latin typeface="+mj-lt"/>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3/2/25</a:t>
            </a:fld>
            <a:endParaRPr lang="en-US">
              <a:solidFill>
                <a:prstClr val="black">
                  <a:alpha val="75000"/>
                </a:prstClr>
              </a:solidFill>
              <a:latin typeface="Calibri"/>
            </a:endParaRPr>
          </a:p>
        </p:txBody>
      </p:sp>
      <p:sp>
        <p:nvSpPr>
          <p:cNvPr id="5" name="Footer Placeholder 4"/>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9" name="Slide Number Placeholder 8"/>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2497539033"/>
      </p:ext>
    </p:extLst>
  </p:cSld>
  <p:clrMapOvr>
    <a:masterClrMapping/>
  </p:clrMapOvr>
</p:sldLayout>
</file>

<file path=ppt/slideLayouts/slideLayout23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sz="half" idx="1"/>
          </p:nvPr>
        </p:nvSpPr>
        <p:spPr>
          <a:xfrm>
            <a:off x="188798" y="1208312"/>
            <a:ext cx="4271962" cy="5053693"/>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4651603" y="1208312"/>
            <a:ext cx="4271962" cy="5053693"/>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Date Placeholder 4"/>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3/2/25</a:t>
            </a:fld>
            <a:endParaRPr lang="en-US">
              <a:solidFill>
                <a:prstClr val="black">
                  <a:alpha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0" name="Slide Number Placeholder 9"/>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2344595767"/>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pic>
        <p:nvPicPr>
          <p:cNvPr id="6" name="Picture 5" descr="safari.png"/>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949994594"/>
      </p:ext>
    </p:extLst>
  </p:cSld>
  <p:clrMapOvr>
    <a:masterClrMapping/>
  </p:clrMapOvr>
  <p:transition/>
</p:sldLayout>
</file>

<file path=ppt/slideLayouts/slideLayout240.xml><?xml version="1.0" encoding="utf-8"?>
<p:sldLayout xmlns:a="http://schemas.openxmlformats.org/drawingml/2006/main" xmlns:r="http://schemas.openxmlformats.org/officeDocument/2006/relationships" xmlns:p="http://schemas.openxmlformats.org/presentationml/2006/main" preserve="1">
  <p:cSld name="Comparison">
    <p:spTree>
      <p:nvGrpSpPr>
        <p:cNvPr id="1" name=""/>
        <p:cNvGrpSpPr/>
        <p:nvPr/>
      </p:nvGrpSpPr>
      <p:grpSpPr>
        <a:xfrm>
          <a:off x="0" y="0"/>
          <a:ext cx="0" cy="0"/>
          <a:chOff x="0" y="0"/>
          <a:chExt cx="0" cy="0"/>
        </a:xfrm>
      </p:grpSpPr>
      <p:sp>
        <p:nvSpPr>
          <p:cNvPr id="10" name="Title 9"/>
          <p:cNvSpPr>
            <a:spLocks noGrp="1"/>
          </p:cNvSpPr>
          <p:nvPr>
            <p:ph type="title"/>
          </p:nvPr>
        </p:nvSpPr>
        <p:spPr/>
        <p:txBody>
          <a:bodyPr/>
          <a:lstStyle/>
          <a:p>
            <a:r>
              <a:rPr lang="en-US"/>
              <a:t>Click to edit Master title style</a:t>
            </a:r>
            <a:endParaRPr lang="en-US" dirty="0"/>
          </a:p>
        </p:txBody>
      </p:sp>
      <p:sp>
        <p:nvSpPr>
          <p:cNvPr id="3" name="Text Placeholder 2"/>
          <p:cNvSpPr>
            <a:spLocks noGrp="1"/>
          </p:cNvSpPr>
          <p:nvPr>
            <p:ph type="body" idx="1"/>
          </p:nvPr>
        </p:nvSpPr>
        <p:spPr>
          <a:xfrm>
            <a:off x="188798" y="1197209"/>
            <a:ext cx="4271962" cy="723400"/>
          </a:xfrm>
        </p:spPr>
        <p:txBody>
          <a:bodyPr anchor="ctr">
            <a:normAutofit/>
          </a:bodyPr>
          <a:lstStyle>
            <a:lvl1pPr marL="0" indent="0">
              <a:spcBef>
                <a:spcPts val="0"/>
              </a:spcBef>
              <a:buNone/>
              <a:defRPr sz="2000" b="0" cap="all" baseline="0">
                <a:solidFill>
                  <a:schemeClr val="tx1"/>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188798" y="2029968"/>
            <a:ext cx="4271962" cy="4231057"/>
          </a:xfrm>
        </p:spPr>
        <p:txBody>
          <a:bodyPr/>
          <a:lstStyle>
            <a:lvl1pPr>
              <a:defRPr sz="2100"/>
            </a:lvl1pPr>
            <a:lvl2pPr>
              <a:defRPr sz="1800"/>
            </a:lvl2pPr>
            <a:lvl3pPr>
              <a:defRPr sz="1600"/>
            </a:lvl3pPr>
            <a:lvl4pPr>
              <a:defRPr sz="1400"/>
            </a:lvl4pPr>
            <a:lvl5pPr>
              <a:defRPr sz="1400"/>
            </a:lvl5pPr>
            <a:lvl6pPr>
              <a:defRPr sz="1400"/>
            </a:lvl6pPr>
            <a:lvl7pPr>
              <a:defRPr sz="1400"/>
            </a:lvl7pPr>
            <a:lvl8pPr>
              <a:defRPr sz="1400"/>
            </a:lvl8pPr>
            <a:lvl9pPr>
              <a:defRPr sz="1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p:cNvSpPr>
            <a:spLocks noGrp="1"/>
          </p:cNvSpPr>
          <p:nvPr>
            <p:ph type="body" sz="quarter" idx="3"/>
          </p:nvPr>
        </p:nvSpPr>
        <p:spPr>
          <a:xfrm>
            <a:off x="4651603" y="1194345"/>
            <a:ext cx="4271962" cy="722376"/>
          </a:xfrm>
        </p:spPr>
        <p:txBody>
          <a:bodyPr anchor="ctr">
            <a:normAutofit/>
          </a:bodyPr>
          <a:lstStyle>
            <a:lvl1pPr marL="0" indent="0">
              <a:spcBef>
                <a:spcPts val="0"/>
              </a:spcBef>
              <a:buNone/>
              <a:defRPr sz="2000" b="0" cap="all" baseline="0">
                <a:solidFill>
                  <a:schemeClr val="tx1"/>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51603" y="2025216"/>
            <a:ext cx="4271962" cy="4235809"/>
          </a:xfrm>
        </p:spPr>
        <p:txBody>
          <a:bodyPr/>
          <a:lstStyle>
            <a:lvl1pPr>
              <a:defRPr sz="2100"/>
            </a:lvl1pPr>
            <a:lvl2pPr>
              <a:defRPr sz="1800"/>
            </a:lvl2pPr>
            <a:lvl3pPr>
              <a:defRPr sz="1600"/>
            </a:lvl3pPr>
            <a:lvl4pPr>
              <a:defRPr sz="1400"/>
            </a:lvl4pPr>
            <a:lvl5pPr>
              <a:defRPr sz="1400"/>
            </a:lvl5pPr>
            <a:lvl6pPr>
              <a:defRPr sz="1400"/>
            </a:lvl6pPr>
            <a:lvl7pPr>
              <a:defRPr sz="1400"/>
            </a:lvl7pPr>
            <a:lvl8pPr>
              <a:defRPr sz="1400"/>
            </a:lvl8pPr>
            <a:lvl9pPr>
              <a:defRPr sz="1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2" name="Date Placeholder 1"/>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3/2/25</a:t>
            </a:fld>
            <a:endParaRPr lang="en-US">
              <a:solidFill>
                <a:prstClr val="black">
                  <a:alpha val="75000"/>
                </a:prstClr>
              </a:solidFill>
              <a:latin typeface="Calibri"/>
            </a:endParaRPr>
          </a:p>
        </p:txBody>
      </p:sp>
      <p:sp>
        <p:nvSpPr>
          <p:cNvPr id="7" name="Footer Placeholder 6"/>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8" name="Slide Number Placeholder 7"/>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430774320"/>
      </p:ext>
    </p:extLst>
  </p:cSld>
  <p:clrMapOvr>
    <a:masterClrMapping/>
  </p:clrMapOvr>
</p:sldLayout>
</file>

<file path=ppt/slideLayouts/slideLayout24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6" name="Title 5"/>
          <p:cNvSpPr>
            <a:spLocks noGrp="1"/>
          </p:cNvSpPr>
          <p:nvPr>
            <p:ph type="title"/>
          </p:nvPr>
        </p:nvSpPr>
        <p:spPr/>
        <p:txBody>
          <a:bodyPr/>
          <a:lstStyle/>
          <a:p>
            <a:r>
              <a:rPr lang="en-US"/>
              <a:t>Click to edit Master title style</a:t>
            </a:r>
            <a:endParaRPr lang="en-US" dirty="0"/>
          </a:p>
        </p:txBody>
      </p:sp>
      <p:sp>
        <p:nvSpPr>
          <p:cNvPr id="2" name="Date Placeholder 1"/>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3/2/25</a:t>
            </a:fld>
            <a:endParaRPr lang="en-US">
              <a:solidFill>
                <a:prstClr val="black">
                  <a:alpha val="75000"/>
                </a:prstClr>
              </a:solidFill>
              <a:latin typeface="Calibri"/>
            </a:endParaRPr>
          </a:p>
        </p:txBody>
      </p:sp>
      <p:sp>
        <p:nvSpPr>
          <p:cNvPr id="7" name="Footer Placeholder 6"/>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8" name="Slide Number Placeholder 7"/>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868654668"/>
      </p:ext>
    </p:extLst>
  </p:cSld>
  <p:clrMapOvr>
    <a:masterClrMapping/>
  </p:clrMapOvr>
</p:sldLayout>
</file>

<file path=ppt/slideLayouts/slideLayout24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5" name="Date Placeholder 4"/>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3/2/25</a:t>
            </a:fld>
            <a:endParaRPr lang="en-US">
              <a:solidFill>
                <a:prstClr val="black">
                  <a:alpha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7" name="Slide Number Placeholder 6"/>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207955635"/>
      </p:ext>
    </p:extLst>
  </p:cSld>
  <p:clrMapOvr>
    <a:masterClrMapping/>
  </p:clrMapOvr>
</p:sldLayout>
</file>

<file path=ppt/slideLayouts/slideLayout24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Rectangle 1"/>
          <p:cNvSpPr/>
          <p:nvPr/>
        </p:nvSpPr>
        <p:spPr>
          <a:xfrm>
            <a:off x="5715000" y="0"/>
            <a:ext cx="3429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sp>
      <p:sp>
        <p:nvSpPr>
          <p:cNvPr id="9" name="Title 8"/>
          <p:cNvSpPr>
            <a:spLocks noGrp="1"/>
          </p:cNvSpPr>
          <p:nvPr>
            <p:ph type="title"/>
          </p:nvPr>
        </p:nvSpPr>
        <p:spPr>
          <a:xfrm>
            <a:off x="6196053" y="542282"/>
            <a:ext cx="2537460" cy="1920240"/>
          </a:xfrm>
        </p:spPr>
        <p:txBody>
          <a:bodyPr anchor="b">
            <a:noAutofit/>
          </a:bodyPr>
          <a:lstStyle>
            <a:lvl1pPr>
              <a:lnSpc>
                <a:spcPct val="85000"/>
              </a:lnSpc>
              <a:defRPr sz="3600">
                <a:solidFill>
                  <a:srgbClr val="FFFFFF"/>
                </a:solidFill>
              </a:defRPr>
            </a:lvl1pPr>
          </a:lstStyle>
          <a:p>
            <a:r>
              <a:rPr lang="en-US"/>
              <a:t>Click to edit Master title style</a:t>
            </a:r>
            <a:endParaRPr lang="en-US" dirty="0"/>
          </a:p>
        </p:txBody>
      </p:sp>
      <p:sp>
        <p:nvSpPr>
          <p:cNvPr id="3" name="Content Placeholder 2"/>
          <p:cNvSpPr>
            <a:spLocks noGrp="1"/>
          </p:cNvSpPr>
          <p:nvPr>
            <p:ph idx="1"/>
          </p:nvPr>
        </p:nvSpPr>
        <p:spPr>
          <a:xfrm>
            <a:off x="571500" y="762000"/>
            <a:ext cx="4572000" cy="4572000"/>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Text Placeholder 3"/>
          <p:cNvSpPr>
            <a:spLocks noGrp="1"/>
          </p:cNvSpPr>
          <p:nvPr>
            <p:ph type="body" sz="half" idx="2"/>
          </p:nvPr>
        </p:nvSpPr>
        <p:spPr>
          <a:xfrm>
            <a:off x="6206987" y="2511813"/>
            <a:ext cx="2548890" cy="3126987"/>
          </a:xfrm>
        </p:spPr>
        <p:txBody>
          <a:bodyPr>
            <a:normAutofit/>
          </a:bodyPr>
          <a:lstStyle>
            <a:lvl1pPr marL="0" marR="0" indent="0" algn="l" defTabSz="914400" rtl="0" eaLnBrk="1" fontAlgn="auto" latinLnBrk="0" hangingPunct="1">
              <a:lnSpc>
                <a:spcPct val="100000"/>
              </a:lnSpc>
              <a:spcBef>
                <a:spcPts val="1200"/>
              </a:spcBef>
              <a:spcAft>
                <a:spcPts val="0"/>
              </a:spcAft>
              <a:buClrTx/>
              <a:buSzTx/>
              <a:buFontTx/>
              <a:buNone/>
              <a:tabLst/>
              <a:defRPr sz="1500">
                <a:solidFill>
                  <a:srgbClr val="404040"/>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ts val="1400"/>
              </a:spcBef>
              <a:spcAft>
                <a:spcPts val="0"/>
              </a:spcAft>
              <a:buClrTx/>
              <a:buSzTx/>
              <a:buFontTx/>
              <a:buNone/>
              <a:tabLst/>
              <a:defRPr/>
            </a:pPr>
            <a:r>
              <a:rPr lang="en-US"/>
              <a:t>Click to edit Master text styles</a:t>
            </a:r>
          </a:p>
        </p:txBody>
      </p:sp>
      <p:sp>
        <p:nvSpPr>
          <p:cNvPr id="8" name="Date Placeholder 7"/>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3/2/25</a:t>
            </a:fld>
            <a:endParaRPr lang="en-US">
              <a:solidFill>
                <a:prstClr val="black">
                  <a:alpha val="75000"/>
                </a:prstClr>
              </a:solidFill>
              <a:latin typeface="Calibri"/>
            </a:endParaRPr>
          </a:p>
        </p:txBody>
      </p:sp>
      <p:sp>
        <p:nvSpPr>
          <p:cNvPr id="10" name="Footer Placeholder 9"/>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1" name="Slide Number Placeholder 10"/>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828291441"/>
      </p:ext>
    </p:extLst>
  </p:cSld>
  <p:clrMapOvr>
    <a:masterClrMapping/>
  </p:clrMapOvr>
</p:sldLayout>
</file>

<file path=ppt/slideLayouts/slideLayout244.xml><?xml version="1.0" encoding="utf-8"?>
<p:sldLayout xmlns:a="http://schemas.openxmlformats.org/drawingml/2006/main" xmlns:r="http://schemas.openxmlformats.org/officeDocument/2006/relationships" xmlns:p="http://schemas.openxmlformats.org/presentationml/2006/main" type="picTx" preserve="1">
  <p:cSld name="Picture with Caption">
    <p:bg>
      <p:bgPr>
        <a:solidFill>
          <a:schemeClr val="accent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486918" y="5418668"/>
            <a:ext cx="8085582" cy="613283"/>
          </a:xfrm>
        </p:spPr>
        <p:txBody>
          <a:bodyPr anchor="b">
            <a:normAutofit/>
          </a:bodyPr>
          <a:lstStyle>
            <a:lvl1pPr>
              <a:lnSpc>
                <a:spcPct val="85000"/>
              </a:lnSpc>
              <a:defRPr sz="2800" b="0">
                <a:solidFill>
                  <a:srgbClr val="FFFFFF"/>
                </a:solidFill>
              </a:defRPr>
            </a:lvl1pPr>
          </a:lstStyle>
          <a:p>
            <a:r>
              <a:rPr lang="en-US"/>
              <a:t>Click to edit Master title style</a:t>
            </a:r>
            <a:endParaRPr lang="en-US" dirty="0"/>
          </a:p>
        </p:txBody>
      </p:sp>
      <p:sp>
        <p:nvSpPr>
          <p:cNvPr id="3" name="Picture Placeholder 2"/>
          <p:cNvSpPr>
            <a:spLocks noGrp="1" noChangeAspect="1"/>
          </p:cNvSpPr>
          <p:nvPr>
            <p:ph type="pic" idx="1"/>
          </p:nvPr>
        </p:nvSpPr>
        <p:spPr>
          <a:xfrm>
            <a:off x="0" y="0"/>
            <a:ext cx="9144000" cy="5330952"/>
          </a:xfrm>
          <a:solidFill>
            <a:schemeClr val="accent1">
              <a:lumMod val="40000"/>
              <a:lumOff val="60000"/>
            </a:schemeClr>
          </a:solidFill>
        </p:spPr>
        <p:txBody>
          <a:bodyPr anchor="t"/>
          <a:lstStyle>
            <a:lvl1pPr marL="0" indent="0" algn="ctr">
              <a:spcBef>
                <a:spcPts val="800"/>
              </a:spcBef>
              <a:buNone/>
              <a:defRPr sz="3200">
                <a:solidFill>
                  <a:srgbClr val="4D4D4D"/>
                </a:solidFill>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endParaRPr lang="en-US" dirty="0"/>
          </a:p>
        </p:txBody>
      </p:sp>
      <p:sp>
        <p:nvSpPr>
          <p:cNvPr id="4" name="Text Placeholder 3"/>
          <p:cNvSpPr>
            <a:spLocks noGrp="1"/>
          </p:cNvSpPr>
          <p:nvPr>
            <p:ph type="body" sz="half" idx="2"/>
          </p:nvPr>
        </p:nvSpPr>
        <p:spPr>
          <a:xfrm>
            <a:off x="507492" y="6031951"/>
            <a:ext cx="6922008" cy="411184"/>
          </a:xfrm>
        </p:spPr>
        <p:txBody>
          <a:bodyPr>
            <a:normAutofit/>
          </a:bodyPr>
          <a:lstStyle>
            <a:lvl1pPr marL="0" indent="0">
              <a:lnSpc>
                <a:spcPct val="90000"/>
              </a:lnSpc>
              <a:spcBef>
                <a:spcPts val="1200"/>
              </a:spcBef>
              <a:buNone/>
              <a:defRPr sz="1400">
                <a:solidFill>
                  <a:srgbClr val="262626"/>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8" name="Date Placeholder 7"/>
          <p:cNvSpPr>
            <a:spLocks noGrp="1"/>
          </p:cNvSpPr>
          <p:nvPr>
            <p:ph type="dt" sz="half" idx="10"/>
          </p:nvPr>
        </p:nvSpPr>
        <p:spPr/>
        <p:txBody>
          <a:bodyPr/>
          <a:lstStyle/>
          <a:p>
            <a:fld id="{9FD9DB3E-E709-42CF-B11F-1DFE1D210A82}" type="datetime1">
              <a:rPr lang="en-US" smtClean="0">
                <a:solidFill>
                  <a:prstClr val="white">
                    <a:alpha val="75000"/>
                  </a:prstClr>
                </a:solidFill>
                <a:latin typeface="Calibri"/>
              </a:rPr>
              <a:pPr/>
              <a:t>3/2/25</a:t>
            </a:fld>
            <a:endParaRPr lang="en-US">
              <a:solidFill>
                <a:prstClr val="white">
                  <a:alpha val="75000"/>
                </a:prstClr>
              </a:solidFill>
              <a:latin typeface="Calibri"/>
            </a:endParaRPr>
          </a:p>
        </p:txBody>
      </p:sp>
      <p:sp>
        <p:nvSpPr>
          <p:cNvPr id="9" name="Footer Placeholder 8"/>
          <p:cNvSpPr>
            <a:spLocks noGrp="1"/>
          </p:cNvSpPr>
          <p:nvPr>
            <p:ph type="ftr" sz="quarter" idx="11"/>
          </p:nvPr>
        </p:nvSpPr>
        <p:spPr/>
        <p:txBody>
          <a:bodyPr/>
          <a:lstStyle/>
          <a:p>
            <a:endParaRPr lang="en-US" dirty="0">
              <a:solidFill>
                <a:prstClr val="white">
                  <a:alpha val="75000"/>
                </a:prstClr>
              </a:solidFill>
              <a:latin typeface="Calibri"/>
            </a:endParaRPr>
          </a:p>
        </p:txBody>
      </p:sp>
      <p:sp>
        <p:nvSpPr>
          <p:cNvPr id="10" name="Slide Number Placeholder 9"/>
          <p:cNvSpPr>
            <a:spLocks noGrp="1"/>
          </p:cNvSpPr>
          <p:nvPr>
            <p:ph type="sldNum" sz="quarter" idx="12"/>
          </p:nvPr>
        </p:nvSpPr>
        <p:spPr/>
        <p:txBody>
          <a:bodyPr/>
          <a:lstStyle/>
          <a:p>
            <a:fld id="{659951FD-F195-4FF4-B5D0-ABFF8986B8DF}" type="slidenum">
              <a:rPr lang="en-US" smtClean="0">
                <a:solidFill>
                  <a:prstClr val="white"/>
                </a:solidFill>
                <a:latin typeface="Calibri"/>
              </a:rPr>
              <a:pPr/>
              <a:t>‹#›</a:t>
            </a:fld>
            <a:endParaRPr lang="en-US" dirty="0">
              <a:solidFill>
                <a:prstClr val="white"/>
              </a:solidFill>
              <a:latin typeface="Calibri"/>
            </a:endParaRPr>
          </a:p>
        </p:txBody>
      </p:sp>
    </p:spTree>
    <p:extLst>
      <p:ext uri="{BB962C8B-B14F-4D97-AF65-F5344CB8AC3E}">
        <p14:creationId xmlns:p14="http://schemas.microsoft.com/office/powerpoint/2010/main" val="2058623853"/>
      </p:ext>
    </p:extLst>
  </p:cSld>
  <p:clrMapOvr>
    <a:overrideClrMapping bg1="dk1" tx1="lt1" bg2="dk2" tx2="lt2" accent1="accent1" accent2="accent2" accent3="accent3" accent4="accent4" accent5="accent5" accent6="accent6" hlink="hlink" folHlink="folHlink"/>
  </p:clrMapOvr>
</p:sldLayout>
</file>

<file path=ppt/slideLayouts/slideLayout24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3/2/25</a:t>
            </a:fld>
            <a:endParaRPr lang="en-US">
              <a:solidFill>
                <a:prstClr val="black">
                  <a:alpha val="75000"/>
                </a:prstClr>
              </a:solidFill>
              <a:latin typeface="Calibri"/>
            </a:endParaRPr>
          </a:p>
        </p:txBody>
      </p:sp>
      <p:sp>
        <p:nvSpPr>
          <p:cNvPr id="8" name="Footer Placeholder 7"/>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9" name="Slide Number Placeholder 8"/>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4262987500"/>
      </p:ext>
    </p:extLst>
  </p:cSld>
  <p:clrMapOvr>
    <a:masterClrMapping/>
  </p:clrMapOvr>
</p:sldLayout>
</file>

<file path=ppt/slideLayouts/slideLayout24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57963" y="695325"/>
            <a:ext cx="1971675" cy="4800600"/>
          </a:xfrm>
        </p:spPr>
        <p:txBody>
          <a:bodyPr vert="eaVert"/>
          <a:lstStyle/>
          <a:p>
            <a:r>
              <a:rPr lang="en-US"/>
              <a:t>Click to edit Master title style</a:t>
            </a:r>
            <a:endParaRPr lang="en-US" dirty="0"/>
          </a:p>
        </p:txBody>
      </p:sp>
      <p:sp>
        <p:nvSpPr>
          <p:cNvPr id="3" name="Vertical Text Placeholder 2"/>
          <p:cNvSpPr>
            <a:spLocks noGrp="1"/>
          </p:cNvSpPr>
          <p:nvPr>
            <p:ph type="body" orient="vert" idx="1"/>
          </p:nvPr>
        </p:nvSpPr>
        <p:spPr>
          <a:xfrm>
            <a:off x="578644" y="714376"/>
            <a:ext cx="5800725" cy="540067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3/2/25</a:t>
            </a:fld>
            <a:endParaRPr lang="en-US">
              <a:solidFill>
                <a:prstClr val="black">
                  <a:alpha val="75000"/>
                </a:prstClr>
              </a:solidFill>
              <a:latin typeface="Calibri"/>
            </a:endParaRPr>
          </a:p>
        </p:txBody>
      </p:sp>
      <p:sp>
        <p:nvSpPr>
          <p:cNvPr id="8" name="Footer Placeholder 7"/>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9" name="Slide Number Placeholder 8"/>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788769312"/>
      </p:ext>
    </p:extLst>
  </p:cSld>
  <p:clrMapOvr>
    <a:masterClrMapping/>
  </p:clrMapOvr>
</p:sldLayout>
</file>

<file path=ppt/slideLayouts/slideLayout247.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pic>
        <p:nvPicPr>
          <p:cNvPr id="4" name="Picture 7" descr="safari.png"/>
          <p:cNvPicPr>
            <a:picLocks noChangeAspect="1"/>
          </p:cNvPicPr>
          <p:nvPr userDrawn="1"/>
        </p:nvPicPr>
        <p:blipFill>
          <a:blip r:embed="rId2" cstate="screen">
            <a:extLst>
              <a:ext uri="{28A0092B-C50C-407E-A947-70E740481C1C}">
                <a14:useLocalDpi xmlns:a14="http://schemas.microsoft.com/office/drawing/2010/main"/>
              </a:ext>
            </a:extLst>
          </a:blip>
          <a:srcRect/>
          <a:stretch>
            <a:fillRect/>
          </a:stretch>
        </p:blipFill>
        <p:spPr bwMode="auto">
          <a:xfrm>
            <a:off x="180975" y="6411913"/>
            <a:ext cx="1025525" cy="2968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5" name="Rectangle 1029"/>
          <p:cNvSpPr>
            <a:spLocks noGrp="1" noChangeArrowheads="1"/>
          </p:cNvSpPr>
          <p:nvPr>
            <p:ph type="ftr" sz="quarter" idx="10"/>
          </p:nvPr>
        </p:nvSpPr>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p:txBody>
          <a:bodyPr/>
          <a:lstStyle>
            <a:lvl1pPr>
              <a:defRPr/>
            </a:lvl1pPr>
          </a:lstStyle>
          <a:p>
            <a:pPr>
              <a:defRPr/>
            </a:pPr>
            <a:fld id="{ACFCE054-F1E5-374D-A24E-887477C05326}"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121175784"/>
      </p:ext>
    </p:extLst>
  </p:cSld>
  <p:clrMapOvr>
    <a:masterClrMapping/>
  </p:clrMapOvr>
  <p:transition/>
</p:sldLayout>
</file>

<file path=ppt/slideLayouts/slideLayout24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7292004D-7284-C244-B275-AB956C66515A}"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867124249"/>
      </p:ext>
    </p:extLst>
  </p:cSld>
  <p:clrMapOvr>
    <a:masterClrMapping/>
  </p:clrMapOvr>
  <p:transition/>
</p:sldLayout>
</file>

<file path=ppt/slideLayouts/slideLayout24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B79817D1-13B0-D341-B1C4-34616D3933BB}"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397265628"/>
      </p:ext>
    </p:extLst>
  </p:cSld>
  <p:clrMapOvr>
    <a:masterClrMapping/>
  </p:clrMapOvr>
  <p:transition/>
</p:sldLayout>
</file>

<file path=ppt/slideLayouts/slideLayout2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45493300"/>
      </p:ext>
    </p:extLst>
  </p:cSld>
  <p:clrMapOvr>
    <a:masterClrMapping/>
  </p:clrMapOvr>
  <p:transition/>
</p:sldLayout>
</file>

<file path=ppt/slideLayouts/slideLayout25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62067096-FD7F-A949-B565-8298951E6B8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9676231"/>
      </p:ext>
    </p:extLst>
  </p:cSld>
  <p:clrMapOvr>
    <a:masterClrMapping/>
  </p:clrMapOvr>
  <p:transition/>
</p:sldLayout>
</file>

<file path=ppt/slideLayouts/slideLayout25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pPr>
              <a:defRPr/>
            </a:pPr>
            <a:fld id="{701077C3-3C60-8640-A1DD-3718D4D0D74D}"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541575383"/>
      </p:ext>
    </p:extLst>
  </p:cSld>
  <p:clrMapOvr>
    <a:masterClrMapping/>
  </p:clrMapOvr>
  <p:transition/>
</p:sldLayout>
</file>

<file path=ppt/slideLayouts/slideLayout25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pPr>
              <a:defRPr/>
            </a:pPr>
            <a:fld id="{D4D41FDD-73B6-EC4A-BB35-BA0C8CCC36C9}"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765011113"/>
      </p:ext>
    </p:extLst>
  </p:cSld>
  <p:clrMapOvr>
    <a:masterClrMapping/>
  </p:clrMapOvr>
  <p:transition/>
</p:sldLayout>
</file>

<file path=ppt/slideLayouts/slideLayout25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pPr>
              <a:defRPr/>
            </a:pPr>
            <a:fld id="{D88D2B92-4EF8-0940-9F90-1D39CCADBD7F}"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551265468"/>
      </p:ext>
    </p:extLst>
  </p:cSld>
  <p:clrMapOvr>
    <a:masterClrMapping/>
  </p:clrMapOvr>
  <p:transition/>
</p:sldLayout>
</file>

<file path=ppt/slideLayouts/slideLayout25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1224B1A2-EC3E-4448-972E-E198354A3E4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104952016"/>
      </p:ext>
    </p:extLst>
  </p:cSld>
  <p:clrMapOvr>
    <a:masterClrMapping/>
  </p:clrMapOvr>
  <p:transition/>
</p:sldLayout>
</file>

<file path=ppt/slideLayouts/slideLayout25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B25B71B7-33A4-004A-B24D-5E8A20C1D7A0}"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604853053"/>
      </p:ext>
    </p:extLst>
  </p:cSld>
  <p:clrMapOvr>
    <a:masterClrMapping/>
  </p:clrMapOvr>
  <p:transition/>
</p:sldLayout>
</file>

<file path=ppt/slideLayouts/slideLayout25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1F5EE445-AD48-2049-A03E-4C865681EA4B}"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16292141"/>
      </p:ext>
    </p:extLst>
  </p:cSld>
  <p:clrMapOvr>
    <a:masterClrMapping/>
  </p:clrMapOvr>
  <p:transition/>
</p:sldLayout>
</file>

<file path=ppt/slideLayouts/slideLayout25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EF8603A9-60B6-0741-B15F-17172804C19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95273888"/>
      </p:ext>
    </p:extLst>
  </p:cSld>
  <p:clrMapOvr>
    <a:masterClrMapping/>
  </p:clrMapOvr>
  <p:transition/>
</p:sldLayout>
</file>

<file path=ppt/slideLayouts/slideLayout258.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Table Placeholder 2"/>
          <p:cNvSpPr>
            <a:spLocks noGrp="1"/>
          </p:cNvSpPr>
          <p:nvPr>
            <p:ph type="tbl" idx="1"/>
          </p:nvPr>
        </p:nvSpPr>
        <p:spPr>
          <a:xfrm>
            <a:off x="228600" y="1371600"/>
            <a:ext cx="8610600" cy="4876800"/>
          </a:xfrm>
        </p:spPr>
        <p:txBody>
          <a:bodyPr/>
          <a:lstStyle/>
          <a:p>
            <a:pPr lvl="0"/>
            <a:endParaRPr lang="en-US" noProof="0"/>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7066D58A-9B40-E846-A790-9B6CD5A5859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869410633"/>
      </p:ext>
    </p:extLst>
  </p:cSld>
  <p:clrMapOvr>
    <a:masterClrMapping/>
  </p:clrMapOvr>
  <p:transition/>
</p:sldLayout>
</file>

<file path=ppt/slideLayouts/slideLayout259.xml><?xml version="1.0" encoding="utf-8"?>
<p:sldLayout xmlns:a="http://schemas.openxmlformats.org/drawingml/2006/main" xmlns:r="http://schemas.openxmlformats.org/officeDocument/2006/relationships" xmlns:p="http://schemas.openxmlformats.org/presentationml/2006/main" type="title" preserve="1">
  <p:cSld name="제목 슬라이드">
    <p:spTree>
      <p:nvGrpSpPr>
        <p:cNvPr id="1" name=""/>
        <p:cNvGrpSpPr/>
        <p:nvPr/>
      </p:nvGrpSpPr>
      <p:grpSpPr>
        <a:xfrm>
          <a:off x="0" y="0"/>
          <a:ext cx="0" cy="0"/>
          <a:chOff x="0" y="0"/>
          <a:chExt cx="0" cy="0"/>
        </a:xfrm>
      </p:grpSpPr>
      <p:sp>
        <p:nvSpPr>
          <p:cNvPr id="2" name="제목 1"/>
          <p:cNvSpPr>
            <a:spLocks noGrp="1"/>
          </p:cNvSpPr>
          <p:nvPr>
            <p:ph type="ctrTitle"/>
          </p:nvPr>
        </p:nvSpPr>
        <p:spPr>
          <a:xfrm>
            <a:off x="685800" y="1844824"/>
            <a:ext cx="7772400" cy="1470025"/>
          </a:xfrm>
        </p:spPr>
        <p:txBody>
          <a:bodyPr anchor="ctr"/>
          <a:lstStyle/>
          <a:p>
            <a:r>
              <a:rPr lang="ko-KR" altLang="en-US" dirty="0"/>
              <a:t>마스터 제목 스타일 편집</a:t>
            </a:r>
          </a:p>
        </p:txBody>
      </p:sp>
      <p:sp>
        <p:nvSpPr>
          <p:cNvPr id="3" name="부제목 2"/>
          <p:cNvSpPr>
            <a:spLocks noGrp="1"/>
          </p:cNvSpPr>
          <p:nvPr>
            <p:ph type="subTitle" idx="1"/>
          </p:nvPr>
        </p:nvSpPr>
        <p:spPr>
          <a:xfrm>
            <a:off x="1371600" y="4149080"/>
            <a:ext cx="6400800" cy="1656184"/>
          </a:xfrm>
        </p:spPr>
        <p:txBody>
          <a:bodyPr/>
          <a:lstStyle>
            <a:lvl1pPr marL="0" indent="0" algn="ctr">
              <a:buNone/>
              <a:defRPr>
                <a:solidFill>
                  <a:schemeClr val="tx1">
                    <a:lumMod val="65000"/>
                    <a:lumOff val="3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ko-KR" altLang="en-US"/>
              <a:t>마스터 부제목 스타일 편집</a:t>
            </a:r>
          </a:p>
        </p:txBody>
      </p:sp>
      <p:sp>
        <p:nvSpPr>
          <p:cNvPr id="4" name="날짜 개체 틀 3"/>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2025. 3. 2.</a:t>
            </a:fld>
            <a:endParaRPr lang="ko-KR" altLang="en-US">
              <a:solidFill>
                <a:prstClr val="black">
                  <a:tint val="75000"/>
                </a:prstClr>
              </a:solidFill>
              <a:latin typeface="Calibri"/>
              <a:ea typeface="나눔고딕"/>
            </a:endParaRPr>
          </a:p>
        </p:txBody>
      </p:sp>
      <p:sp>
        <p:nvSpPr>
          <p:cNvPr id="5" name="바닥글 개체 틀 4"/>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6" name="슬라이드 번호 개체 틀 5"/>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spTree>
    <p:extLst>
      <p:ext uri="{BB962C8B-B14F-4D97-AF65-F5344CB8AC3E}">
        <p14:creationId xmlns:p14="http://schemas.microsoft.com/office/powerpoint/2010/main" val="269450811"/>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pic>
        <p:nvPicPr>
          <p:cNvPr id="7" name="Picture 6" descr="safari.png"/>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053959205"/>
      </p:ext>
    </p:extLst>
  </p:cSld>
  <p:clrMapOvr>
    <a:masterClrMapping/>
  </p:clrMapOvr>
  <p:transition/>
</p:sldLayout>
</file>

<file path=ppt/slideLayouts/slideLayout260.xml><?xml version="1.0" encoding="utf-8"?>
<p:sldLayout xmlns:a="http://schemas.openxmlformats.org/drawingml/2006/main" xmlns:r="http://schemas.openxmlformats.org/officeDocument/2006/relationships" xmlns:p="http://schemas.openxmlformats.org/presentationml/2006/main" type="obj" preserve="1">
  <p:cSld name="제목 및 내용">
    <p:spTree>
      <p:nvGrpSpPr>
        <p:cNvPr id="1" name=""/>
        <p:cNvGrpSpPr/>
        <p:nvPr/>
      </p:nvGrpSpPr>
      <p:grpSpPr>
        <a:xfrm>
          <a:off x="0" y="0"/>
          <a:ext cx="0" cy="0"/>
          <a:chOff x="0" y="0"/>
          <a:chExt cx="0" cy="0"/>
        </a:xfrm>
      </p:grpSpPr>
      <p:sp>
        <p:nvSpPr>
          <p:cNvPr id="2" name="제목 1"/>
          <p:cNvSpPr>
            <a:spLocks noGrp="1"/>
          </p:cNvSpPr>
          <p:nvPr>
            <p:ph type="title"/>
          </p:nvPr>
        </p:nvSpPr>
        <p:spPr>
          <a:xfrm>
            <a:off x="457200" y="274638"/>
            <a:ext cx="8229600" cy="778098"/>
          </a:xfrm>
        </p:spPr>
        <p:txBody>
          <a:bodyPr anchor="b"/>
          <a:lstStyle/>
          <a:p>
            <a:r>
              <a:rPr lang="ko-KR" altLang="en-US" dirty="0"/>
              <a:t>마스터 제목 스타일 편집</a:t>
            </a:r>
          </a:p>
        </p:txBody>
      </p:sp>
      <p:sp>
        <p:nvSpPr>
          <p:cNvPr id="3" name="내용 개체 틀 2"/>
          <p:cNvSpPr>
            <a:spLocks noGrp="1"/>
          </p:cNvSpPr>
          <p:nvPr>
            <p:ph idx="1"/>
          </p:nvPr>
        </p:nvSpPr>
        <p:spPr>
          <a:xfrm>
            <a:off x="457200" y="1340768"/>
            <a:ext cx="8229600" cy="4968552"/>
          </a:xfrm>
        </p:spPr>
        <p:txBody>
          <a:bodyPr/>
          <a:lstStyle/>
          <a:p>
            <a:pPr lvl="0"/>
            <a:r>
              <a:rPr lang="ko-KR" altLang="en-US" dirty="0"/>
              <a:t>마스터 텍스트 스타일을 편집합니다</a:t>
            </a:r>
          </a:p>
          <a:p>
            <a:pPr lvl="1"/>
            <a:r>
              <a:rPr lang="ko-KR" altLang="en-US" dirty="0"/>
              <a:t>둘째 수준</a:t>
            </a:r>
          </a:p>
          <a:p>
            <a:pPr lvl="2"/>
            <a:r>
              <a:rPr lang="ko-KR" altLang="en-US" dirty="0"/>
              <a:t>셋째 수준</a:t>
            </a:r>
          </a:p>
          <a:p>
            <a:pPr lvl="3"/>
            <a:r>
              <a:rPr lang="ko-KR" altLang="en-US" dirty="0"/>
              <a:t>넷째 수준</a:t>
            </a:r>
          </a:p>
          <a:p>
            <a:pPr lvl="4"/>
            <a:r>
              <a:rPr lang="ko-KR" altLang="en-US" dirty="0"/>
              <a:t>다섯째 수준</a:t>
            </a:r>
          </a:p>
        </p:txBody>
      </p:sp>
      <p:sp>
        <p:nvSpPr>
          <p:cNvPr id="4" name="날짜 개체 틀 3"/>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2025. 3. 2.</a:t>
            </a:fld>
            <a:endParaRPr lang="ko-KR" altLang="en-US">
              <a:solidFill>
                <a:prstClr val="black">
                  <a:tint val="75000"/>
                </a:prstClr>
              </a:solidFill>
              <a:latin typeface="Calibri"/>
              <a:ea typeface="나눔고딕"/>
            </a:endParaRPr>
          </a:p>
        </p:txBody>
      </p:sp>
      <p:sp>
        <p:nvSpPr>
          <p:cNvPr id="5" name="바닥글 개체 틀 4"/>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6" name="슬라이드 번호 개체 틀 5"/>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cxnSp>
        <p:nvCxnSpPr>
          <p:cNvPr id="8" name="직선 연결선 7"/>
          <p:cNvCxnSpPr/>
          <p:nvPr userDrawn="1"/>
        </p:nvCxnSpPr>
        <p:spPr>
          <a:xfrm>
            <a:off x="251520" y="1052736"/>
            <a:ext cx="8640960" cy="0"/>
          </a:xfrm>
          <a:prstGeom prst="line">
            <a:avLst/>
          </a:prstGeom>
          <a:ln>
            <a:solidFill>
              <a:schemeClr val="dk1">
                <a:alpha val="70000"/>
              </a:schemeClr>
            </a:solidFill>
          </a:ln>
        </p:spPr>
        <p:style>
          <a:lnRef idx="3">
            <a:schemeClr val="dk1"/>
          </a:lnRef>
          <a:fillRef idx="0">
            <a:schemeClr val="dk1"/>
          </a:fillRef>
          <a:effectRef idx="2">
            <a:schemeClr val="dk1"/>
          </a:effectRef>
          <a:fontRef idx="minor">
            <a:schemeClr val="tx1"/>
          </a:fontRef>
        </p:style>
      </p:cxnSp>
    </p:spTree>
    <p:extLst>
      <p:ext uri="{BB962C8B-B14F-4D97-AF65-F5344CB8AC3E}">
        <p14:creationId xmlns:p14="http://schemas.microsoft.com/office/powerpoint/2010/main" val="1239307237"/>
      </p:ext>
    </p:extLst>
  </p:cSld>
  <p:clrMapOvr>
    <a:masterClrMapping/>
  </p:clrMapOvr>
</p:sldLayout>
</file>

<file path=ppt/slideLayouts/slideLayout261.xml><?xml version="1.0" encoding="utf-8"?>
<p:sldLayout xmlns:a="http://schemas.openxmlformats.org/drawingml/2006/main" xmlns:r="http://schemas.openxmlformats.org/officeDocument/2006/relationships" xmlns:p="http://schemas.openxmlformats.org/presentationml/2006/main" type="secHead" preserve="1">
  <p:cSld name="구역 머리글">
    <p:spTree>
      <p:nvGrpSpPr>
        <p:cNvPr id="1" name=""/>
        <p:cNvGrpSpPr/>
        <p:nvPr/>
      </p:nvGrpSpPr>
      <p:grpSpPr>
        <a:xfrm>
          <a:off x="0" y="0"/>
          <a:ext cx="0" cy="0"/>
          <a:chOff x="0" y="0"/>
          <a:chExt cx="0" cy="0"/>
        </a:xfrm>
      </p:grpSpPr>
      <p:sp>
        <p:nvSpPr>
          <p:cNvPr id="2" name="제목 1"/>
          <p:cNvSpPr>
            <a:spLocks noGrp="1"/>
          </p:cNvSpPr>
          <p:nvPr>
            <p:ph type="title"/>
          </p:nvPr>
        </p:nvSpPr>
        <p:spPr>
          <a:xfrm>
            <a:off x="722313" y="4406900"/>
            <a:ext cx="7772400" cy="1362075"/>
          </a:xfrm>
        </p:spPr>
        <p:txBody>
          <a:bodyPr anchor="t"/>
          <a:lstStyle>
            <a:lvl1pPr algn="l">
              <a:defRPr sz="4000" b="1" cap="all"/>
            </a:lvl1pPr>
          </a:lstStyle>
          <a:p>
            <a:r>
              <a:rPr lang="ko-KR" altLang="en-US"/>
              <a:t>마스터 제목 스타일 편집</a:t>
            </a:r>
          </a:p>
        </p:txBody>
      </p:sp>
      <p:sp>
        <p:nvSpPr>
          <p:cNvPr id="3" name="텍스트 개체 틀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ko-KR" altLang="en-US"/>
              <a:t>마스터 텍스트 스타일을 편집합니다</a:t>
            </a:r>
          </a:p>
        </p:txBody>
      </p:sp>
      <p:sp>
        <p:nvSpPr>
          <p:cNvPr id="4" name="날짜 개체 틀 3"/>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2025. 3. 2.</a:t>
            </a:fld>
            <a:endParaRPr lang="ko-KR" altLang="en-US">
              <a:solidFill>
                <a:prstClr val="black">
                  <a:tint val="75000"/>
                </a:prstClr>
              </a:solidFill>
              <a:latin typeface="Calibri"/>
              <a:ea typeface="나눔고딕"/>
            </a:endParaRPr>
          </a:p>
        </p:txBody>
      </p:sp>
      <p:sp>
        <p:nvSpPr>
          <p:cNvPr id="5" name="바닥글 개체 틀 4"/>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6" name="슬라이드 번호 개체 틀 5"/>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spTree>
    <p:extLst>
      <p:ext uri="{BB962C8B-B14F-4D97-AF65-F5344CB8AC3E}">
        <p14:creationId xmlns:p14="http://schemas.microsoft.com/office/powerpoint/2010/main" val="1118285041"/>
      </p:ext>
    </p:extLst>
  </p:cSld>
  <p:clrMapOvr>
    <a:masterClrMapping/>
  </p:clrMapOvr>
</p:sldLayout>
</file>

<file path=ppt/slideLayouts/slideLayout262.xml><?xml version="1.0" encoding="utf-8"?>
<p:sldLayout xmlns:a="http://schemas.openxmlformats.org/drawingml/2006/main" xmlns:r="http://schemas.openxmlformats.org/officeDocument/2006/relationships" xmlns:p="http://schemas.openxmlformats.org/presentationml/2006/main" type="twoObj" preserve="1">
  <p:cSld name="콘텐츠 2개">
    <p:spTree>
      <p:nvGrpSpPr>
        <p:cNvPr id="1" name=""/>
        <p:cNvGrpSpPr/>
        <p:nvPr/>
      </p:nvGrpSpPr>
      <p:grpSpPr>
        <a:xfrm>
          <a:off x="0" y="0"/>
          <a:ext cx="0" cy="0"/>
          <a:chOff x="0" y="0"/>
          <a:chExt cx="0" cy="0"/>
        </a:xfrm>
      </p:grpSpPr>
      <p:sp>
        <p:nvSpPr>
          <p:cNvPr id="2" name="제목 1"/>
          <p:cNvSpPr>
            <a:spLocks noGrp="1"/>
          </p:cNvSpPr>
          <p:nvPr>
            <p:ph type="title"/>
          </p:nvPr>
        </p:nvSpPr>
        <p:spPr>
          <a:xfrm>
            <a:off x="457200" y="274638"/>
            <a:ext cx="8229600" cy="778098"/>
          </a:xfrm>
        </p:spPr>
        <p:txBody>
          <a:bodyPr anchor="b"/>
          <a:lstStyle/>
          <a:p>
            <a:r>
              <a:rPr lang="ko-KR" altLang="en-US"/>
              <a:t>마스터 제목 스타일 편집</a:t>
            </a:r>
          </a:p>
        </p:txBody>
      </p:sp>
      <p:sp>
        <p:nvSpPr>
          <p:cNvPr id="3" name="내용 개체 틀 2"/>
          <p:cNvSpPr>
            <a:spLocks noGrp="1"/>
          </p:cNvSpPr>
          <p:nvPr>
            <p:ph sz="half" idx="1"/>
          </p:nvPr>
        </p:nvSpPr>
        <p:spPr>
          <a:xfrm>
            <a:off x="457200" y="1340768"/>
            <a:ext cx="4038600" cy="4968552"/>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ko-KR" altLang="en-US"/>
              <a:t>마스터 텍스트 스타일을 편집합니다</a:t>
            </a:r>
          </a:p>
          <a:p>
            <a:pPr lvl="1"/>
            <a:r>
              <a:rPr lang="ko-KR" altLang="en-US"/>
              <a:t>둘째 수준</a:t>
            </a:r>
          </a:p>
          <a:p>
            <a:pPr lvl="2"/>
            <a:r>
              <a:rPr lang="ko-KR" altLang="en-US"/>
              <a:t>셋째 수준</a:t>
            </a:r>
          </a:p>
          <a:p>
            <a:pPr lvl="3"/>
            <a:r>
              <a:rPr lang="ko-KR" altLang="en-US"/>
              <a:t>넷째 수준</a:t>
            </a:r>
          </a:p>
          <a:p>
            <a:pPr lvl="4"/>
            <a:r>
              <a:rPr lang="ko-KR" altLang="en-US"/>
              <a:t>다섯째 수준</a:t>
            </a:r>
          </a:p>
        </p:txBody>
      </p:sp>
      <p:sp>
        <p:nvSpPr>
          <p:cNvPr id="4" name="내용 개체 틀 3"/>
          <p:cNvSpPr>
            <a:spLocks noGrp="1"/>
          </p:cNvSpPr>
          <p:nvPr>
            <p:ph sz="half" idx="2"/>
          </p:nvPr>
        </p:nvSpPr>
        <p:spPr>
          <a:xfrm>
            <a:off x="4648200" y="1340768"/>
            <a:ext cx="4038600" cy="4968552"/>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ko-KR" altLang="en-US"/>
              <a:t>마스터 텍스트 스타일을 편집합니다</a:t>
            </a:r>
          </a:p>
          <a:p>
            <a:pPr lvl="1"/>
            <a:r>
              <a:rPr lang="ko-KR" altLang="en-US"/>
              <a:t>둘째 수준</a:t>
            </a:r>
          </a:p>
          <a:p>
            <a:pPr lvl="2"/>
            <a:r>
              <a:rPr lang="ko-KR" altLang="en-US"/>
              <a:t>셋째 수준</a:t>
            </a:r>
          </a:p>
          <a:p>
            <a:pPr lvl="3"/>
            <a:r>
              <a:rPr lang="ko-KR" altLang="en-US"/>
              <a:t>넷째 수준</a:t>
            </a:r>
          </a:p>
          <a:p>
            <a:pPr lvl="4"/>
            <a:r>
              <a:rPr lang="ko-KR" altLang="en-US"/>
              <a:t>다섯째 수준</a:t>
            </a:r>
          </a:p>
        </p:txBody>
      </p:sp>
      <p:sp>
        <p:nvSpPr>
          <p:cNvPr id="5" name="날짜 개체 틀 4"/>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2025. 3. 2.</a:t>
            </a:fld>
            <a:endParaRPr lang="ko-KR" altLang="en-US">
              <a:solidFill>
                <a:prstClr val="black">
                  <a:tint val="75000"/>
                </a:prstClr>
              </a:solidFill>
              <a:latin typeface="Calibri"/>
              <a:ea typeface="나눔고딕"/>
            </a:endParaRPr>
          </a:p>
        </p:txBody>
      </p:sp>
      <p:sp>
        <p:nvSpPr>
          <p:cNvPr id="6" name="바닥글 개체 틀 5"/>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7" name="슬라이드 번호 개체 틀 6"/>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cxnSp>
        <p:nvCxnSpPr>
          <p:cNvPr id="10" name="직선 연결선 9"/>
          <p:cNvCxnSpPr/>
          <p:nvPr userDrawn="1"/>
        </p:nvCxnSpPr>
        <p:spPr>
          <a:xfrm>
            <a:off x="251520" y="1052736"/>
            <a:ext cx="8640960" cy="0"/>
          </a:xfrm>
          <a:prstGeom prst="line">
            <a:avLst/>
          </a:prstGeom>
          <a:ln>
            <a:solidFill>
              <a:schemeClr val="dk1">
                <a:alpha val="70000"/>
              </a:schemeClr>
            </a:solidFill>
          </a:ln>
        </p:spPr>
        <p:style>
          <a:lnRef idx="3">
            <a:schemeClr val="dk1"/>
          </a:lnRef>
          <a:fillRef idx="0">
            <a:schemeClr val="dk1"/>
          </a:fillRef>
          <a:effectRef idx="2">
            <a:schemeClr val="dk1"/>
          </a:effectRef>
          <a:fontRef idx="minor">
            <a:schemeClr val="tx1"/>
          </a:fontRef>
        </p:style>
      </p:cxnSp>
    </p:spTree>
    <p:extLst>
      <p:ext uri="{BB962C8B-B14F-4D97-AF65-F5344CB8AC3E}">
        <p14:creationId xmlns:p14="http://schemas.microsoft.com/office/powerpoint/2010/main" val="3914290364"/>
      </p:ext>
    </p:extLst>
  </p:cSld>
  <p:clrMapOvr>
    <a:masterClrMapping/>
  </p:clrMapOvr>
</p:sldLayout>
</file>

<file path=ppt/slideLayouts/slideLayout263.xml><?xml version="1.0" encoding="utf-8"?>
<p:sldLayout xmlns:a="http://schemas.openxmlformats.org/drawingml/2006/main" xmlns:r="http://schemas.openxmlformats.org/officeDocument/2006/relationships" xmlns:p="http://schemas.openxmlformats.org/presentationml/2006/main" type="twoTxTwoObj" preserve="1">
  <p:cSld name="비교">
    <p:spTree>
      <p:nvGrpSpPr>
        <p:cNvPr id="1" name=""/>
        <p:cNvGrpSpPr/>
        <p:nvPr/>
      </p:nvGrpSpPr>
      <p:grpSpPr>
        <a:xfrm>
          <a:off x="0" y="0"/>
          <a:ext cx="0" cy="0"/>
          <a:chOff x="0" y="0"/>
          <a:chExt cx="0" cy="0"/>
        </a:xfrm>
      </p:grpSpPr>
      <p:sp>
        <p:nvSpPr>
          <p:cNvPr id="2" name="제목 1"/>
          <p:cNvSpPr>
            <a:spLocks noGrp="1"/>
          </p:cNvSpPr>
          <p:nvPr>
            <p:ph type="title"/>
          </p:nvPr>
        </p:nvSpPr>
        <p:spPr>
          <a:xfrm>
            <a:off x="457200" y="274638"/>
            <a:ext cx="8229600" cy="778098"/>
          </a:xfrm>
        </p:spPr>
        <p:txBody>
          <a:bodyPr anchor="b"/>
          <a:lstStyle>
            <a:lvl1pPr>
              <a:defRPr/>
            </a:lvl1pPr>
          </a:lstStyle>
          <a:p>
            <a:r>
              <a:rPr lang="ko-KR" altLang="en-US"/>
              <a:t>마스터 제목 스타일 편집</a:t>
            </a:r>
          </a:p>
        </p:txBody>
      </p:sp>
      <p:sp>
        <p:nvSpPr>
          <p:cNvPr id="3" name="텍스트 개체 틀 2"/>
          <p:cNvSpPr>
            <a:spLocks noGrp="1"/>
          </p:cNvSpPr>
          <p:nvPr>
            <p:ph type="body" idx="1"/>
          </p:nvPr>
        </p:nvSpPr>
        <p:spPr>
          <a:xfrm>
            <a:off x="457200" y="1340768"/>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ko-KR" altLang="en-US" dirty="0"/>
              <a:t>마스터 텍스트 스타일을 편집합니다</a:t>
            </a:r>
          </a:p>
        </p:txBody>
      </p:sp>
      <p:sp>
        <p:nvSpPr>
          <p:cNvPr id="4" name="내용 개체 틀 3"/>
          <p:cNvSpPr>
            <a:spLocks noGrp="1"/>
          </p:cNvSpPr>
          <p:nvPr>
            <p:ph sz="half" idx="2"/>
          </p:nvPr>
        </p:nvSpPr>
        <p:spPr>
          <a:xfrm>
            <a:off x="457200" y="1988840"/>
            <a:ext cx="4040188" cy="4320480"/>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ko-KR" altLang="en-US"/>
              <a:t>마스터 텍스트 스타일을 편집합니다</a:t>
            </a:r>
          </a:p>
          <a:p>
            <a:pPr lvl="1"/>
            <a:r>
              <a:rPr lang="ko-KR" altLang="en-US"/>
              <a:t>둘째 수준</a:t>
            </a:r>
          </a:p>
          <a:p>
            <a:pPr lvl="2"/>
            <a:r>
              <a:rPr lang="ko-KR" altLang="en-US"/>
              <a:t>셋째 수준</a:t>
            </a:r>
          </a:p>
          <a:p>
            <a:pPr lvl="3"/>
            <a:r>
              <a:rPr lang="ko-KR" altLang="en-US"/>
              <a:t>넷째 수준</a:t>
            </a:r>
          </a:p>
          <a:p>
            <a:pPr lvl="4"/>
            <a:r>
              <a:rPr lang="ko-KR" altLang="en-US"/>
              <a:t>다섯째 수준</a:t>
            </a:r>
          </a:p>
        </p:txBody>
      </p:sp>
      <p:sp>
        <p:nvSpPr>
          <p:cNvPr id="5" name="텍스트 개체 틀 4"/>
          <p:cNvSpPr>
            <a:spLocks noGrp="1"/>
          </p:cNvSpPr>
          <p:nvPr>
            <p:ph type="body" sz="quarter" idx="3"/>
          </p:nvPr>
        </p:nvSpPr>
        <p:spPr>
          <a:xfrm>
            <a:off x="4645025" y="1340768"/>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ko-KR" altLang="en-US"/>
              <a:t>마스터 텍스트 스타일을 편집합니다</a:t>
            </a:r>
          </a:p>
        </p:txBody>
      </p:sp>
      <p:sp>
        <p:nvSpPr>
          <p:cNvPr id="6" name="내용 개체 틀 5"/>
          <p:cNvSpPr>
            <a:spLocks noGrp="1"/>
          </p:cNvSpPr>
          <p:nvPr>
            <p:ph sz="quarter" idx="4"/>
          </p:nvPr>
        </p:nvSpPr>
        <p:spPr>
          <a:xfrm>
            <a:off x="4645025" y="1988840"/>
            <a:ext cx="4041775" cy="4320480"/>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ko-KR" altLang="en-US"/>
              <a:t>마스터 텍스트 스타일을 편집합니다</a:t>
            </a:r>
          </a:p>
          <a:p>
            <a:pPr lvl="1"/>
            <a:r>
              <a:rPr lang="ko-KR" altLang="en-US"/>
              <a:t>둘째 수준</a:t>
            </a:r>
          </a:p>
          <a:p>
            <a:pPr lvl="2"/>
            <a:r>
              <a:rPr lang="ko-KR" altLang="en-US"/>
              <a:t>셋째 수준</a:t>
            </a:r>
          </a:p>
          <a:p>
            <a:pPr lvl="3"/>
            <a:r>
              <a:rPr lang="ko-KR" altLang="en-US"/>
              <a:t>넷째 수준</a:t>
            </a:r>
          </a:p>
          <a:p>
            <a:pPr lvl="4"/>
            <a:r>
              <a:rPr lang="ko-KR" altLang="en-US"/>
              <a:t>다섯째 수준</a:t>
            </a:r>
          </a:p>
        </p:txBody>
      </p:sp>
      <p:sp>
        <p:nvSpPr>
          <p:cNvPr id="7" name="날짜 개체 틀 6"/>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2025. 3. 2.</a:t>
            </a:fld>
            <a:endParaRPr lang="ko-KR" altLang="en-US">
              <a:solidFill>
                <a:prstClr val="black">
                  <a:tint val="75000"/>
                </a:prstClr>
              </a:solidFill>
              <a:latin typeface="Calibri"/>
              <a:ea typeface="나눔고딕"/>
            </a:endParaRPr>
          </a:p>
        </p:txBody>
      </p:sp>
      <p:sp>
        <p:nvSpPr>
          <p:cNvPr id="8" name="바닥글 개체 틀 7"/>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9" name="슬라이드 번호 개체 틀 8"/>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cxnSp>
        <p:nvCxnSpPr>
          <p:cNvPr id="12" name="직선 연결선 11"/>
          <p:cNvCxnSpPr/>
          <p:nvPr userDrawn="1"/>
        </p:nvCxnSpPr>
        <p:spPr>
          <a:xfrm>
            <a:off x="251520" y="1052736"/>
            <a:ext cx="8640960" cy="0"/>
          </a:xfrm>
          <a:prstGeom prst="line">
            <a:avLst/>
          </a:prstGeom>
          <a:ln>
            <a:solidFill>
              <a:schemeClr val="dk1">
                <a:alpha val="70000"/>
              </a:schemeClr>
            </a:solidFill>
          </a:ln>
        </p:spPr>
        <p:style>
          <a:lnRef idx="3">
            <a:schemeClr val="dk1"/>
          </a:lnRef>
          <a:fillRef idx="0">
            <a:schemeClr val="dk1"/>
          </a:fillRef>
          <a:effectRef idx="2">
            <a:schemeClr val="dk1"/>
          </a:effectRef>
          <a:fontRef idx="minor">
            <a:schemeClr val="tx1"/>
          </a:fontRef>
        </p:style>
      </p:cxnSp>
    </p:spTree>
    <p:extLst>
      <p:ext uri="{BB962C8B-B14F-4D97-AF65-F5344CB8AC3E}">
        <p14:creationId xmlns:p14="http://schemas.microsoft.com/office/powerpoint/2010/main" val="4028857536"/>
      </p:ext>
    </p:extLst>
  </p:cSld>
  <p:clrMapOvr>
    <a:masterClrMapping/>
  </p:clrMapOvr>
</p:sldLayout>
</file>

<file path=ppt/slideLayouts/slideLayout264.xml><?xml version="1.0" encoding="utf-8"?>
<p:sldLayout xmlns:a="http://schemas.openxmlformats.org/drawingml/2006/main" xmlns:r="http://schemas.openxmlformats.org/officeDocument/2006/relationships" xmlns:p="http://schemas.openxmlformats.org/presentationml/2006/main" type="titleOnly" preserve="1">
  <p:cSld name="제목만">
    <p:spTree>
      <p:nvGrpSpPr>
        <p:cNvPr id="1" name=""/>
        <p:cNvGrpSpPr/>
        <p:nvPr/>
      </p:nvGrpSpPr>
      <p:grpSpPr>
        <a:xfrm>
          <a:off x="0" y="0"/>
          <a:ext cx="0" cy="0"/>
          <a:chOff x="0" y="0"/>
          <a:chExt cx="0" cy="0"/>
        </a:xfrm>
      </p:grpSpPr>
      <p:sp>
        <p:nvSpPr>
          <p:cNvPr id="2" name="제목 1"/>
          <p:cNvSpPr>
            <a:spLocks noGrp="1"/>
          </p:cNvSpPr>
          <p:nvPr>
            <p:ph type="title"/>
          </p:nvPr>
        </p:nvSpPr>
        <p:spPr>
          <a:xfrm>
            <a:off x="457200" y="274638"/>
            <a:ext cx="8229600" cy="778098"/>
          </a:xfrm>
        </p:spPr>
        <p:txBody>
          <a:bodyPr anchor="b"/>
          <a:lstStyle/>
          <a:p>
            <a:r>
              <a:rPr lang="ko-KR" altLang="en-US"/>
              <a:t>마스터 제목 스타일 편집</a:t>
            </a:r>
          </a:p>
        </p:txBody>
      </p:sp>
      <p:sp>
        <p:nvSpPr>
          <p:cNvPr id="3" name="날짜 개체 틀 2"/>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2025. 3. 2.</a:t>
            </a:fld>
            <a:endParaRPr lang="ko-KR" altLang="en-US">
              <a:solidFill>
                <a:prstClr val="black">
                  <a:tint val="75000"/>
                </a:prstClr>
              </a:solidFill>
              <a:latin typeface="Calibri"/>
              <a:ea typeface="나눔고딕"/>
            </a:endParaRPr>
          </a:p>
        </p:txBody>
      </p:sp>
      <p:sp>
        <p:nvSpPr>
          <p:cNvPr id="4" name="바닥글 개체 틀 3"/>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5" name="슬라이드 번호 개체 틀 4"/>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cxnSp>
        <p:nvCxnSpPr>
          <p:cNvPr id="8" name="직선 연결선 7"/>
          <p:cNvCxnSpPr/>
          <p:nvPr userDrawn="1"/>
        </p:nvCxnSpPr>
        <p:spPr>
          <a:xfrm>
            <a:off x="251520" y="1052736"/>
            <a:ext cx="8640960" cy="0"/>
          </a:xfrm>
          <a:prstGeom prst="line">
            <a:avLst/>
          </a:prstGeom>
          <a:ln>
            <a:solidFill>
              <a:schemeClr val="dk1">
                <a:alpha val="70000"/>
              </a:schemeClr>
            </a:solidFill>
          </a:ln>
        </p:spPr>
        <p:style>
          <a:lnRef idx="3">
            <a:schemeClr val="dk1"/>
          </a:lnRef>
          <a:fillRef idx="0">
            <a:schemeClr val="dk1"/>
          </a:fillRef>
          <a:effectRef idx="2">
            <a:schemeClr val="dk1"/>
          </a:effectRef>
          <a:fontRef idx="minor">
            <a:schemeClr val="tx1"/>
          </a:fontRef>
        </p:style>
      </p:cxnSp>
    </p:spTree>
    <p:extLst>
      <p:ext uri="{BB962C8B-B14F-4D97-AF65-F5344CB8AC3E}">
        <p14:creationId xmlns:p14="http://schemas.microsoft.com/office/powerpoint/2010/main" val="2943871302"/>
      </p:ext>
    </p:extLst>
  </p:cSld>
  <p:clrMapOvr>
    <a:masterClrMapping/>
  </p:clrMapOvr>
</p:sldLayout>
</file>

<file path=ppt/slideLayouts/slideLayout265.xml><?xml version="1.0" encoding="utf-8"?>
<p:sldLayout xmlns:a="http://schemas.openxmlformats.org/drawingml/2006/main" xmlns:r="http://schemas.openxmlformats.org/officeDocument/2006/relationships" xmlns:p="http://schemas.openxmlformats.org/presentationml/2006/main" type="blank" preserve="1">
  <p:cSld name="빈 화면">
    <p:spTree>
      <p:nvGrpSpPr>
        <p:cNvPr id="1" name=""/>
        <p:cNvGrpSpPr/>
        <p:nvPr/>
      </p:nvGrpSpPr>
      <p:grpSpPr>
        <a:xfrm>
          <a:off x="0" y="0"/>
          <a:ext cx="0" cy="0"/>
          <a:chOff x="0" y="0"/>
          <a:chExt cx="0" cy="0"/>
        </a:xfrm>
      </p:grpSpPr>
      <p:sp>
        <p:nvSpPr>
          <p:cNvPr id="2" name="날짜 개체 틀 1"/>
          <p:cNvSpPr>
            <a:spLocks noGrp="1"/>
          </p:cNvSpPr>
          <p:nvPr>
            <p:ph type="dt" sz="half" idx="10"/>
          </p:nvPr>
        </p:nvSpPr>
        <p:spPr>
          <a:xfrm>
            <a:off x="457200" y="6453336"/>
            <a:ext cx="2133600" cy="268139"/>
          </a:xfrm>
        </p:spPr>
        <p:txBody>
          <a:bodyPr/>
          <a:lstStyle/>
          <a:p>
            <a:fld id="{FB30EDBD-1C2D-4C1E-B459-B60219FAB484}" type="datetimeFigureOut">
              <a:rPr lang="ko-KR" altLang="en-US" smtClean="0">
                <a:solidFill>
                  <a:prstClr val="black">
                    <a:tint val="75000"/>
                  </a:prstClr>
                </a:solidFill>
                <a:latin typeface="Calibri"/>
                <a:ea typeface="나눔고딕"/>
              </a:rPr>
              <a:pPr/>
              <a:t>2025. 3. 2.</a:t>
            </a:fld>
            <a:endParaRPr lang="ko-KR" altLang="en-US">
              <a:solidFill>
                <a:prstClr val="black">
                  <a:tint val="75000"/>
                </a:prstClr>
              </a:solidFill>
              <a:latin typeface="Calibri"/>
              <a:ea typeface="나눔고딕"/>
            </a:endParaRPr>
          </a:p>
        </p:txBody>
      </p:sp>
      <p:sp>
        <p:nvSpPr>
          <p:cNvPr id="3" name="바닥글 개체 틀 2"/>
          <p:cNvSpPr>
            <a:spLocks noGrp="1"/>
          </p:cNvSpPr>
          <p:nvPr>
            <p:ph type="ftr" sz="quarter" idx="11"/>
          </p:nvPr>
        </p:nvSpPr>
        <p:spPr>
          <a:xfrm>
            <a:off x="3124200" y="6453336"/>
            <a:ext cx="2895600" cy="268139"/>
          </a:xfrm>
        </p:spPr>
        <p:txBody>
          <a:bodyPr/>
          <a:lstStyle/>
          <a:p>
            <a:endParaRPr lang="ko-KR" altLang="en-US">
              <a:solidFill>
                <a:prstClr val="black">
                  <a:tint val="75000"/>
                </a:prstClr>
              </a:solidFill>
              <a:latin typeface="Calibri"/>
              <a:ea typeface="나눔고딕"/>
            </a:endParaRPr>
          </a:p>
        </p:txBody>
      </p:sp>
      <p:sp>
        <p:nvSpPr>
          <p:cNvPr id="4" name="슬라이드 번호 개체 틀 3"/>
          <p:cNvSpPr>
            <a:spLocks noGrp="1"/>
          </p:cNvSpPr>
          <p:nvPr>
            <p:ph type="sldNum" sz="quarter" idx="12"/>
          </p:nvPr>
        </p:nvSpPr>
        <p:spPr>
          <a:xfrm>
            <a:off x="6553200" y="6453336"/>
            <a:ext cx="2133600" cy="268139"/>
          </a:xfrm>
        </p:spPr>
        <p:txBody>
          <a:bodyPr/>
          <a:lstStyle/>
          <a:p>
            <a:fld id="{4BEDD84E-25D4-4983-8AA1-2863C96F08D9}" type="slidenum">
              <a:rPr lang="ko-KR" altLang="en-US" smtClean="0">
                <a:solidFill>
                  <a:prstClr val="black">
                    <a:tint val="75000"/>
                  </a:prstClr>
                </a:solidFill>
                <a:latin typeface="Calibri"/>
                <a:ea typeface="나눔고딕"/>
              </a:rPr>
              <a:pPr/>
              <a:t>‹#›</a:t>
            </a:fld>
            <a:endParaRPr lang="ko-KR" altLang="en-US">
              <a:solidFill>
                <a:prstClr val="black">
                  <a:tint val="75000"/>
                </a:prstClr>
              </a:solidFill>
              <a:latin typeface="Calibri"/>
              <a:ea typeface="나눔고딕"/>
            </a:endParaRPr>
          </a:p>
        </p:txBody>
      </p:sp>
    </p:spTree>
    <p:extLst>
      <p:ext uri="{BB962C8B-B14F-4D97-AF65-F5344CB8AC3E}">
        <p14:creationId xmlns:p14="http://schemas.microsoft.com/office/powerpoint/2010/main" val="3560198658"/>
      </p:ext>
    </p:extLst>
  </p:cSld>
  <p:clrMapOvr>
    <a:masterClrMapping/>
  </p:clrMapOvr>
</p:sldLayout>
</file>

<file path=ppt/slideLayouts/slideLayout26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89479520"/>
      </p:ext>
    </p:extLst>
  </p:cSld>
  <p:clrMapOvr>
    <a:masterClrMapping/>
  </p:clrMapOvr>
  <p:transition/>
</p:sldLayout>
</file>

<file path=ppt/slideLayouts/slideLayout26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00556325"/>
      </p:ext>
    </p:extLst>
  </p:cSld>
  <p:clrMapOvr>
    <a:masterClrMapping/>
  </p:clrMapOvr>
  <p:transition/>
</p:sldLayout>
</file>

<file path=ppt/slideLayouts/slideLayout26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00379847"/>
      </p:ext>
    </p:extLst>
  </p:cSld>
  <p:clrMapOvr>
    <a:masterClrMapping/>
  </p:clrMapOvr>
  <p:transition/>
</p:sldLayout>
</file>

<file path=ppt/slideLayouts/slideLayout26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19572035"/>
      </p:ext>
    </p:extLst>
  </p:cSld>
  <p:clrMapOvr>
    <a:masterClrMapping/>
  </p:clrMapOvr>
  <p:transition/>
</p:sldLayout>
</file>

<file path=ppt/slideLayouts/slideLayout2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pic>
        <p:nvPicPr>
          <p:cNvPr id="9" name="Picture 8" descr="safari.png"/>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131580221"/>
      </p:ext>
    </p:extLst>
  </p:cSld>
  <p:clrMapOvr>
    <a:masterClrMapping/>
  </p:clrMapOvr>
  <p:transition/>
</p:sldLayout>
</file>

<file path=ppt/slideLayouts/slideLayout27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88566681"/>
      </p:ext>
    </p:extLst>
  </p:cSld>
  <p:clrMapOvr>
    <a:masterClrMapping/>
  </p:clrMapOvr>
  <p:transition/>
</p:sldLayout>
</file>

<file path=ppt/slideLayouts/slideLayout27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48079462"/>
      </p:ext>
    </p:extLst>
  </p:cSld>
  <p:clrMapOvr>
    <a:masterClrMapping/>
  </p:clrMapOvr>
  <p:transition/>
</p:sldLayout>
</file>

<file path=ppt/slideLayouts/slideLayout27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15569968"/>
      </p:ext>
    </p:extLst>
  </p:cSld>
  <p:clrMapOvr>
    <a:masterClrMapping/>
  </p:clrMapOvr>
  <p:transition/>
</p:sldLayout>
</file>

<file path=ppt/slideLayouts/slideLayout27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29015984"/>
      </p:ext>
    </p:extLst>
  </p:cSld>
  <p:clrMapOvr>
    <a:masterClrMapping/>
  </p:clrMapOvr>
  <p:transition/>
</p:sldLayout>
</file>

<file path=ppt/slideLayouts/slideLayout27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37952"/>
      </p:ext>
    </p:extLst>
  </p:cSld>
  <p:clrMapOvr>
    <a:masterClrMapping/>
  </p:clrMapOvr>
  <p:transition/>
</p:sldLayout>
</file>

<file path=ppt/slideLayouts/slideLayout27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75945983"/>
      </p:ext>
    </p:extLst>
  </p:cSld>
  <p:clrMapOvr>
    <a:masterClrMapping/>
  </p:clrMapOvr>
  <p:transition/>
</p:sldLayout>
</file>

<file path=ppt/slideLayouts/slideLayout27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32225097"/>
      </p:ext>
    </p:extLst>
  </p:cSld>
  <p:clrMapOvr>
    <a:masterClrMapping/>
  </p:clrMapOvr>
  <p:transition/>
</p:sldLayout>
</file>

<file path=ppt/slideLayouts/slideLayout27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286990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7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7751572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7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7129524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pic>
        <p:nvPicPr>
          <p:cNvPr id="5" name="Picture 4" descr="safari.png"/>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266332104"/>
      </p:ext>
    </p:extLst>
  </p:cSld>
  <p:clrMapOvr>
    <a:masterClrMapping/>
  </p:clrMapOvr>
  <p:transition/>
</p:sldLayout>
</file>

<file path=ppt/slideLayouts/slideLayout28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1524149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8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5133634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8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3261716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8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1558989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8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2857457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8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9810152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8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1801231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8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151159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28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8"/>
          <p:cNvSpPr>
            <a:spLocks noChangeArrowheads="1"/>
          </p:cNvSpPr>
          <p:nvPr/>
        </p:nvSpPr>
        <p:spPr bwMode="auto">
          <a:xfrm>
            <a:off x="457200" y="1123950"/>
            <a:ext cx="8229600" cy="914400"/>
          </a:xfrm>
          <a:custGeom>
            <a:avLst/>
            <a:gdLst>
              <a:gd name="T0" fmla="*/ 0 w 1000"/>
              <a:gd name="T1" fmla="*/ 2147483647 h 1000"/>
              <a:gd name="T2" fmla="*/ 0 w 1000"/>
              <a:gd name="T3" fmla="*/ 0 h 1000"/>
              <a:gd name="T4" fmla="*/ 2147483647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fontAlgn="auto">
              <a:spcBef>
                <a:spcPts val="0"/>
              </a:spcBef>
              <a:spcAft>
                <a:spcPts val="0"/>
              </a:spcAft>
              <a:defRPr sz="1200">
                <a:solidFill>
                  <a:srgbClr val="000000"/>
                </a:solidFill>
                <a:latin typeface="Garamond" pitchFamily="18" charset="0"/>
                <a:ea typeface="+mn-ea"/>
                <a:cs typeface="+mn-cs"/>
              </a:defRPr>
            </a:lvl1pPr>
          </a:lstStyle>
          <a:p>
            <a:pPr>
              <a:defRPr/>
            </a:pPr>
            <a:endParaRPr lang="en-US" altLang="en-US"/>
          </a:p>
        </p:txBody>
      </p:sp>
      <p:sp>
        <p:nvSpPr>
          <p:cNvPr id="8" name="Rectangle 5"/>
          <p:cNvSpPr>
            <a:spLocks noGrp="1" noChangeArrowheads="1"/>
          </p:cNvSpPr>
          <p:nvPr>
            <p:ph type="ftr" sz="quarter" idx="11"/>
          </p:nvPr>
        </p:nvSpPr>
        <p:spPr>
          <a:xfrm>
            <a:off x="3124200" y="6243638"/>
            <a:ext cx="2895600" cy="457200"/>
          </a:xfrm>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9" name="Rectangle 6"/>
          <p:cNvSpPr>
            <a:spLocks noGrp="1" noChangeArrowheads="1"/>
          </p:cNvSpPr>
          <p:nvPr>
            <p:ph type="sldNum" sz="quarter" idx="12"/>
          </p:nvPr>
        </p:nvSpPr>
        <p:spPr/>
        <p:txBody>
          <a:bodyPr/>
          <a:lstStyle>
            <a:lvl1pPr fontAlgn="base">
              <a:spcBef>
                <a:spcPct val="0"/>
              </a:spcBef>
              <a:spcAft>
                <a:spcPct val="0"/>
              </a:spcAft>
              <a:defRPr sz="1200">
                <a:ea typeface="ＭＳ Ｐゴシック" charset="0"/>
                <a:cs typeface="ＭＳ Ｐゴシック" charset="0"/>
              </a:defRPr>
            </a:lvl1pPr>
          </a:lstStyle>
          <a:p>
            <a:pPr>
              <a:defRPr/>
            </a:pPr>
            <a:fld id="{0E240D94-E5C6-2B45-92EB-F7FCCB9B6116}" type="slidenum">
              <a:rPr lang="en-US" altLang="en-US"/>
              <a:pPr>
                <a:defRPr/>
              </a:pPr>
              <a:t>‹#›</a:t>
            </a:fld>
            <a:endParaRPr lang="en-US" altLang="en-US"/>
          </a:p>
        </p:txBody>
      </p:sp>
    </p:spTree>
    <p:extLst>
      <p:ext uri="{BB962C8B-B14F-4D97-AF65-F5344CB8AC3E}">
        <p14:creationId xmlns:p14="http://schemas.microsoft.com/office/powerpoint/2010/main" val="1439261544"/>
      </p:ext>
    </p:extLst>
  </p:cSld>
  <p:clrMapOvr>
    <a:masterClrMapping/>
  </p:clrMapOvr>
  <p:transition/>
</p:sldLayout>
</file>

<file path=ppt/slideLayouts/slideLayout28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867B2952-2F74-D544-92BC-FBFBE9A340CC}" type="slidenum">
              <a:rPr lang="en-US" altLang="en-US"/>
              <a:pPr>
                <a:defRPr/>
              </a:pPr>
              <a:t>‹#›</a:t>
            </a:fld>
            <a:endParaRPr lang="en-US" altLang="en-US"/>
          </a:p>
        </p:txBody>
      </p:sp>
    </p:spTree>
    <p:extLst>
      <p:ext uri="{BB962C8B-B14F-4D97-AF65-F5344CB8AC3E}">
        <p14:creationId xmlns:p14="http://schemas.microsoft.com/office/powerpoint/2010/main" val="1244734131"/>
      </p:ext>
    </p:extLst>
  </p:cSld>
  <p:clrMapOvr>
    <a:masterClrMapping/>
  </p:clrMapOvr>
  <p:transition/>
</p:sldLayout>
</file>

<file path=ppt/slideLayouts/slideLayout2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pic>
        <p:nvPicPr>
          <p:cNvPr id="4" name="Picture 3" descr="safari.png"/>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936326866"/>
      </p:ext>
    </p:extLst>
  </p:cSld>
  <p:clrMapOvr>
    <a:masterClrMapping/>
  </p:clrMapOvr>
  <p:transition/>
</p:sldLayout>
</file>

<file path=ppt/slideLayouts/slideLayout29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8F9F7682-838C-D145-8DB5-B49C18A130F8}" type="slidenum">
              <a:rPr lang="en-US" altLang="en-US"/>
              <a:pPr>
                <a:defRPr/>
              </a:pPr>
              <a:t>‹#›</a:t>
            </a:fld>
            <a:endParaRPr lang="en-US" altLang="en-US"/>
          </a:p>
        </p:txBody>
      </p:sp>
    </p:spTree>
    <p:extLst>
      <p:ext uri="{BB962C8B-B14F-4D97-AF65-F5344CB8AC3E}">
        <p14:creationId xmlns:p14="http://schemas.microsoft.com/office/powerpoint/2010/main" val="3758153688"/>
      </p:ext>
    </p:extLst>
  </p:cSld>
  <p:clrMapOvr>
    <a:masterClrMapping/>
  </p:clrMapOvr>
  <p:transition/>
</p:sldLayout>
</file>

<file path=ppt/slideLayouts/slideLayout29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8E01938C-1825-4C47-ADAA-667501E8BB2D}" type="slidenum">
              <a:rPr lang="en-US" altLang="en-US"/>
              <a:pPr>
                <a:defRPr/>
              </a:pPr>
              <a:t>‹#›</a:t>
            </a:fld>
            <a:endParaRPr lang="en-US" altLang="en-US"/>
          </a:p>
        </p:txBody>
      </p:sp>
    </p:spTree>
    <p:extLst>
      <p:ext uri="{BB962C8B-B14F-4D97-AF65-F5344CB8AC3E}">
        <p14:creationId xmlns:p14="http://schemas.microsoft.com/office/powerpoint/2010/main" val="3906725712"/>
      </p:ext>
    </p:extLst>
  </p:cSld>
  <p:clrMapOvr>
    <a:masterClrMapping/>
  </p:clrMapOvr>
  <p:transition/>
</p:sldLayout>
</file>

<file path=ppt/slideLayouts/slideLayout29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8"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D2E44CBD-17AA-1C44-8BA0-F0313DF1E03A}" type="slidenum">
              <a:rPr lang="en-US" altLang="en-US"/>
              <a:pPr>
                <a:defRPr/>
              </a:pPr>
              <a:t>‹#›</a:t>
            </a:fld>
            <a:endParaRPr lang="en-US" altLang="en-US"/>
          </a:p>
        </p:txBody>
      </p:sp>
    </p:spTree>
    <p:extLst>
      <p:ext uri="{BB962C8B-B14F-4D97-AF65-F5344CB8AC3E}">
        <p14:creationId xmlns:p14="http://schemas.microsoft.com/office/powerpoint/2010/main" val="4069638184"/>
      </p:ext>
    </p:extLst>
  </p:cSld>
  <p:clrMapOvr>
    <a:masterClrMapping/>
  </p:clrMapOvr>
  <p:transition/>
</p:sldLayout>
</file>

<file path=ppt/slideLayouts/slideLayout29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4"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614E6E70-902E-8E4C-B56A-EB171DB5C34A}" type="slidenum">
              <a:rPr lang="en-US" altLang="en-US"/>
              <a:pPr>
                <a:defRPr/>
              </a:pPr>
              <a:t>‹#›</a:t>
            </a:fld>
            <a:endParaRPr lang="en-US" altLang="en-US"/>
          </a:p>
        </p:txBody>
      </p:sp>
    </p:spTree>
    <p:extLst>
      <p:ext uri="{BB962C8B-B14F-4D97-AF65-F5344CB8AC3E}">
        <p14:creationId xmlns:p14="http://schemas.microsoft.com/office/powerpoint/2010/main" val="4280595539"/>
      </p:ext>
    </p:extLst>
  </p:cSld>
  <p:clrMapOvr>
    <a:masterClrMapping/>
  </p:clrMapOvr>
  <p:transition/>
</p:sldLayout>
</file>

<file path=ppt/slideLayouts/slideLayout29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3"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71920B83-E5C7-4748-945F-F9585594732C}" type="slidenum">
              <a:rPr lang="en-US" altLang="en-US"/>
              <a:pPr>
                <a:defRPr/>
              </a:pPr>
              <a:t>‹#›</a:t>
            </a:fld>
            <a:endParaRPr lang="en-US" altLang="en-US"/>
          </a:p>
        </p:txBody>
      </p:sp>
    </p:spTree>
    <p:extLst>
      <p:ext uri="{BB962C8B-B14F-4D97-AF65-F5344CB8AC3E}">
        <p14:creationId xmlns:p14="http://schemas.microsoft.com/office/powerpoint/2010/main" val="2174433047"/>
      </p:ext>
    </p:extLst>
  </p:cSld>
  <p:clrMapOvr>
    <a:masterClrMapping/>
  </p:clrMapOvr>
  <p:transition/>
</p:sldLayout>
</file>

<file path=ppt/slideLayouts/slideLayout29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884C42A7-D582-E24E-B2AD-361121256527}" type="slidenum">
              <a:rPr lang="en-US" altLang="en-US"/>
              <a:pPr>
                <a:defRPr/>
              </a:pPr>
              <a:t>‹#›</a:t>
            </a:fld>
            <a:endParaRPr lang="en-US" altLang="en-US"/>
          </a:p>
        </p:txBody>
      </p:sp>
    </p:spTree>
    <p:extLst>
      <p:ext uri="{BB962C8B-B14F-4D97-AF65-F5344CB8AC3E}">
        <p14:creationId xmlns:p14="http://schemas.microsoft.com/office/powerpoint/2010/main" val="895594660"/>
      </p:ext>
    </p:extLst>
  </p:cSld>
  <p:clrMapOvr>
    <a:masterClrMapping/>
  </p:clrMapOvr>
  <p:transition/>
</p:sldLayout>
</file>

<file path=ppt/slideLayouts/slideLayout29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745B44AF-607F-D14C-BF32-685CA37DFF41}" type="slidenum">
              <a:rPr lang="en-US" altLang="en-US"/>
              <a:pPr>
                <a:defRPr/>
              </a:pPr>
              <a:t>‹#›</a:t>
            </a:fld>
            <a:endParaRPr lang="en-US" altLang="en-US"/>
          </a:p>
        </p:txBody>
      </p:sp>
    </p:spTree>
    <p:extLst>
      <p:ext uri="{BB962C8B-B14F-4D97-AF65-F5344CB8AC3E}">
        <p14:creationId xmlns:p14="http://schemas.microsoft.com/office/powerpoint/2010/main" val="3598801899"/>
      </p:ext>
    </p:extLst>
  </p:cSld>
  <p:clrMapOvr>
    <a:masterClrMapping/>
  </p:clrMapOvr>
  <p:transition/>
</p:sldLayout>
</file>

<file path=ppt/slideLayouts/slideLayout29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ADCDFAA6-D8FF-694C-834A-ACCCD8522248}" type="slidenum">
              <a:rPr lang="en-US" altLang="en-US"/>
              <a:pPr>
                <a:defRPr/>
              </a:pPr>
              <a:t>‹#›</a:t>
            </a:fld>
            <a:endParaRPr lang="en-US" altLang="en-US"/>
          </a:p>
        </p:txBody>
      </p:sp>
    </p:spTree>
    <p:extLst>
      <p:ext uri="{BB962C8B-B14F-4D97-AF65-F5344CB8AC3E}">
        <p14:creationId xmlns:p14="http://schemas.microsoft.com/office/powerpoint/2010/main" val="1823007646"/>
      </p:ext>
    </p:extLst>
  </p:cSld>
  <p:clrMapOvr>
    <a:masterClrMapping/>
  </p:clrMapOvr>
  <p:transition/>
</p:sldLayout>
</file>

<file path=ppt/slideLayouts/slideLayout29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DD923AAA-1C55-7E45-B953-D9BFED328DD6}" type="slidenum">
              <a:rPr lang="en-US" altLang="en-US"/>
              <a:pPr>
                <a:defRPr/>
              </a:pPr>
              <a:t>‹#›</a:t>
            </a:fld>
            <a:endParaRPr lang="en-US" altLang="en-US"/>
          </a:p>
        </p:txBody>
      </p:sp>
    </p:spTree>
    <p:extLst>
      <p:ext uri="{BB962C8B-B14F-4D97-AF65-F5344CB8AC3E}">
        <p14:creationId xmlns:p14="http://schemas.microsoft.com/office/powerpoint/2010/main" val="2692791579"/>
      </p:ext>
    </p:extLst>
  </p:cSld>
  <p:clrMapOvr>
    <a:masterClrMapping/>
  </p:clrMapOvr>
  <p:transition/>
</p:sldLayout>
</file>

<file path=ppt/slideLayouts/slideLayout299.xml><?xml version="1.0" encoding="utf-8"?>
<p:sldLayout xmlns:a="http://schemas.openxmlformats.org/drawingml/2006/main" xmlns:r="http://schemas.openxmlformats.org/officeDocument/2006/relationships" xmlns:p="http://schemas.openxmlformats.org/presentationml/2006/main" type="title" preserve="1">
  <p:cSld name="Title Slide">
    <p:bg>
      <p:bgRef idx="1001">
        <a:schemeClr val="bg1"/>
      </p:bgRef>
    </p:bg>
    <p:spTree>
      <p:nvGrpSpPr>
        <p:cNvPr id="1" name=""/>
        <p:cNvGrpSpPr/>
        <p:nvPr/>
      </p:nvGrpSpPr>
      <p:grpSpPr>
        <a:xfrm>
          <a:off x="0" y="0"/>
          <a:ext cx="0" cy="0"/>
          <a:chOff x="0" y="0"/>
          <a:chExt cx="0" cy="0"/>
        </a:xfrm>
      </p:grpSpPr>
      <p:sp>
        <p:nvSpPr>
          <p:cNvPr id="4" name="Rectangle 3"/>
          <p:cNvSpPr/>
          <p:nvPr/>
        </p:nvSpPr>
        <p:spPr>
          <a:xfrm>
            <a:off x="0" y="0"/>
            <a:ext cx="9144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p:cNvSpPr>
            <a:spLocks noGrp="1"/>
          </p:cNvSpPr>
          <p:nvPr>
            <p:ph type="ctrTitle"/>
          </p:nvPr>
        </p:nvSpPr>
        <p:spPr>
          <a:xfrm>
            <a:off x="452628" y="770467"/>
            <a:ext cx="8086725" cy="3352800"/>
          </a:xfrm>
        </p:spPr>
        <p:txBody>
          <a:bodyPr anchor="b">
            <a:noAutofit/>
          </a:bodyPr>
          <a:lstStyle>
            <a:lvl1pPr algn="l">
              <a:lnSpc>
                <a:spcPct val="80000"/>
              </a:lnSpc>
              <a:defRPr sz="8000" spc="-120" baseline="0">
                <a:solidFill>
                  <a:srgbClr val="FFFFFF"/>
                </a:solidFill>
              </a:defRPr>
            </a:lvl1pPr>
          </a:lstStyle>
          <a:p>
            <a:r>
              <a:rPr lang="en-US"/>
              <a:t>Click to edit Master title style</a:t>
            </a:r>
            <a:endParaRPr lang="en-US" dirty="0"/>
          </a:p>
        </p:txBody>
      </p:sp>
      <p:sp>
        <p:nvSpPr>
          <p:cNvPr id="3" name="Subtitle 2"/>
          <p:cNvSpPr>
            <a:spLocks noGrp="1"/>
          </p:cNvSpPr>
          <p:nvPr>
            <p:ph type="subTitle" idx="1"/>
          </p:nvPr>
        </p:nvSpPr>
        <p:spPr>
          <a:xfrm>
            <a:off x="500634" y="4198409"/>
            <a:ext cx="6921151" cy="1645920"/>
          </a:xfrm>
        </p:spPr>
        <p:txBody>
          <a:bodyPr>
            <a:normAutofit/>
          </a:bodyPr>
          <a:lstStyle>
            <a:lvl1pPr marL="0" indent="0" algn="l">
              <a:buNone/>
              <a:defRPr sz="2800">
                <a:solidFill>
                  <a:schemeClr val="bg1"/>
                </a:solidFill>
                <a:latin typeface="+mj-lt"/>
              </a:defRPr>
            </a:lvl1pPr>
            <a:lvl2pPr marL="457200" indent="0" algn="ctr">
              <a:buNone/>
              <a:defRPr sz="2800"/>
            </a:lvl2pPr>
            <a:lvl3pPr marL="914400" indent="0" algn="ctr">
              <a:buNone/>
              <a:defRPr sz="2400"/>
            </a:lvl3pPr>
            <a:lvl4pPr marL="1371600" indent="0" algn="ctr">
              <a:buNone/>
              <a:defRPr sz="2000"/>
            </a:lvl4pPr>
            <a:lvl5pPr marL="1828800" indent="0" algn="ctr">
              <a:buNone/>
              <a:defRPr sz="2000"/>
            </a:lvl5pPr>
            <a:lvl6pPr marL="2286000" indent="0" algn="ctr">
              <a:buNone/>
              <a:defRPr sz="2000"/>
            </a:lvl6pPr>
            <a:lvl7pPr marL="2743200" indent="0" algn="ctr">
              <a:buNone/>
              <a:defRPr sz="2000"/>
            </a:lvl7pPr>
            <a:lvl8pPr marL="3200400" indent="0" algn="ctr">
              <a:buNone/>
              <a:defRPr sz="2000"/>
            </a:lvl8pPr>
            <a:lvl9pPr marL="3657600" indent="0" algn="ctr">
              <a:buNone/>
              <a:defRPr sz="2000"/>
            </a:lvl9pPr>
          </a:lstStyle>
          <a:p>
            <a:r>
              <a:rPr lang="en-US"/>
              <a:t>Click to edit Master subtitle style</a:t>
            </a:r>
            <a:endParaRPr lang="en-US" dirty="0"/>
          </a:p>
        </p:txBody>
      </p:sp>
      <p:sp>
        <p:nvSpPr>
          <p:cNvPr id="6" name="Date Placeholder 5"/>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3/2/25</a:t>
            </a:fld>
            <a:endParaRPr lang="en-US">
              <a:solidFill>
                <a:prstClr val="black">
                  <a:alpha val="75000"/>
                </a:prstClr>
              </a:solidFill>
              <a:latin typeface="Calibri"/>
            </a:endParaRPr>
          </a:p>
        </p:txBody>
      </p:sp>
      <p:sp>
        <p:nvSpPr>
          <p:cNvPr id="10" name="Footer Placeholder 9"/>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1" name="Slide Number Placeholder 10"/>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694097174"/>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pPr/>
              <a:t>‹#›</a:t>
            </a:fld>
            <a:endParaRPr lang="en-US" altLang="en-US"/>
          </a:p>
        </p:txBody>
      </p:sp>
    </p:spTree>
  </p:cSld>
  <p:clrMapOvr>
    <a:masterClrMapping/>
  </p:clrMapOvr>
  <p:transition/>
</p:sldLayout>
</file>

<file path=ppt/slideLayouts/slideLayout3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pic>
        <p:nvPicPr>
          <p:cNvPr id="7" name="Picture 6" descr="safari.png"/>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519171892"/>
      </p:ext>
    </p:extLst>
  </p:cSld>
  <p:clrMapOvr>
    <a:masterClrMapping/>
  </p:clrMapOvr>
  <p:transition/>
</p:sldLayout>
</file>

<file path=ppt/slideLayouts/slideLayout300.xml><?xml version="1.0" encoding="utf-8"?>
<p:sldLayout xmlns:a="http://schemas.openxmlformats.org/drawingml/2006/main" xmlns:r="http://schemas.openxmlformats.org/officeDocument/2006/relationships" xmlns:p="http://schemas.openxmlformats.org/presentationml/2006/main" type="title" preserve="1">
  <p:cSld name="1_Title Slide">
    <p:bg>
      <p:bgRef idx="1001">
        <a:schemeClr val="bg1"/>
      </p:bgRef>
    </p:bg>
    <p:spTree>
      <p:nvGrpSpPr>
        <p:cNvPr id="1" name=""/>
        <p:cNvGrpSpPr/>
        <p:nvPr/>
      </p:nvGrpSpPr>
      <p:grpSpPr>
        <a:xfrm>
          <a:off x="0" y="0"/>
          <a:ext cx="0" cy="0"/>
          <a:chOff x="0" y="0"/>
          <a:chExt cx="0" cy="0"/>
        </a:xfrm>
      </p:grpSpPr>
      <p:sp>
        <p:nvSpPr>
          <p:cNvPr id="2" name="Title 1"/>
          <p:cNvSpPr>
            <a:spLocks noGrp="1"/>
          </p:cNvSpPr>
          <p:nvPr>
            <p:ph type="ctrTitle"/>
          </p:nvPr>
        </p:nvSpPr>
        <p:spPr>
          <a:xfrm>
            <a:off x="528637" y="712594"/>
            <a:ext cx="8086725" cy="2898708"/>
          </a:xfrm>
          <a:noFill/>
        </p:spPr>
        <p:txBody>
          <a:bodyPr anchor="b">
            <a:noAutofit/>
          </a:bodyPr>
          <a:lstStyle>
            <a:lvl1pPr algn="ctr">
              <a:lnSpc>
                <a:spcPct val="80000"/>
              </a:lnSpc>
              <a:defRPr sz="8000" spc="-120" baseline="0">
                <a:solidFill>
                  <a:schemeClr val="tx1"/>
                </a:solidFill>
              </a:defRPr>
            </a:lvl1pPr>
          </a:lstStyle>
          <a:p>
            <a:r>
              <a:rPr lang="en-US" dirty="0"/>
              <a:t>Click to edit Master title style</a:t>
            </a:r>
          </a:p>
        </p:txBody>
      </p:sp>
      <p:sp>
        <p:nvSpPr>
          <p:cNvPr id="3" name="Subtitle 2"/>
          <p:cNvSpPr>
            <a:spLocks noGrp="1"/>
          </p:cNvSpPr>
          <p:nvPr>
            <p:ph type="subTitle" idx="1"/>
          </p:nvPr>
        </p:nvSpPr>
        <p:spPr>
          <a:xfrm>
            <a:off x="528638" y="3897565"/>
            <a:ext cx="8086724" cy="1645920"/>
          </a:xfrm>
        </p:spPr>
        <p:txBody>
          <a:bodyPr>
            <a:normAutofit/>
          </a:bodyPr>
          <a:lstStyle>
            <a:lvl1pPr marL="0" indent="0" algn="ctr">
              <a:buNone/>
              <a:defRPr sz="2800">
                <a:solidFill>
                  <a:schemeClr val="tx1"/>
                </a:solidFill>
                <a:latin typeface="+mj-lt"/>
              </a:defRPr>
            </a:lvl1pPr>
            <a:lvl2pPr marL="457200" indent="0" algn="ctr">
              <a:buNone/>
              <a:defRPr sz="2800"/>
            </a:lvl2pPr>
            <a:lvl3pPr marL="914400" indent="0" algn="ctr">
              <a:buNone/>
              <a:defRPr sz="2400"/>
            </a:lvl3pPr>
            <a:lvl4pPr marL="1371600" indent="0" algn="ctr">
              <a:buNone/>
              <a:defRPr sz="2000"/>
            </a:lvl4pPr>
            <a:lvl5pPr marL="1828800" indent="0" algn="ctr">
              <a:buNone/>
              <a:defRPr sz="2000"/>
            </a:lvl5pPr>
            <a:lvl6pPr marL="2286000" indent="0" algn="ctr">
              <a:buNone/>
              <a:defRPr sz="2000"/>
            </a:lvl6pPr>
            <a:lvl7pPr marL="2743200" indent="0" algn="ctr">
              <a:buNone/>
              <a:defRPr sz="2000"/>
            </a:lvl7pPr>
            <a:lvl8pPr marL="3200400" indent="0" algn="ctr">
              <a:buNone/>
              <a:defRPr sz="2000"/>
            </a:lvl8pPr>
            <a:lvl9pPr marL="3657600" indent="0" algn="ctr">
              <a:buNone/>
              <a:defRPr sz="2000"/>
            </a:lvl9pPr>
          </a:lstStyle>
          <a:p>
            <a:r>
              <a:rPr lang="en-US" dirty="0"/>
              <a:t>Click to edit Master subtitle style</a:t>
            </a:r>
          </a:p>
        </p:txBody>
      </p:sp>
      <p:sp>
        <p:nvSpPr>
          <p:cNvPr id="5" name="Date Placeholder 4"/>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3/2/25</a:t>
            </a:fld>
            <a:endParaRPr lang="en-US">
              <a:solidFill>
                <a:prstClr val="black">
                  <a:alpha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0" name="Slide Number Placeholder 9"/>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185019802"/>
      </p:ext>
    </p:extLst>
  </p:cSld>
  <p:clrMapOvr>
    <a:overrideClrMapping bg1="lt1" tx1="dk1" bg2="lt2" tx2="dk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01.xml><?xml version="1.0" encoding="utf-8"?>
<p:sldLayout xmlns:a="http://schemas.openxmlformats.org/drawingml/2006/main" xmlns:r="http://schemas.openxmlformats.org/officeDocument/2006/relationships" xmlns:p="http://schemas.openxmlformats.org/presentationml/2006/main" preserve="1">
  <p:cSld name="Title and Content">
    <p:spTree>
      <p:nvGrpSpPr>
        <p:cNvPr id="1" name=""/>
        <p:cNvGrpSpPr/>
        <p:nvPr/>
      </p:nvGrpSpPr>
      <p:grpSpPr>
        <a:xfrm>
          <a:off x="0" y="0"/>
          <a:ext cx="0" cy="0"/>
          <a:chOff x="0" y="0"/>
          <a:chExt cx="0" cy="0"/>
        </a:xfrm>
      </p:grpSpPr>
      <p:sp>
        <p:nvSpPr>
          <p:cNvPr id="11" name="Title Placeholder 1"/>
          <p:cNvSpPr>
            <a:spLocks noGrp="1"/>
          </p:cNvSpPr>
          <p:nvPr>
            <p:ph type="title"/>
          </p:nvPr>
        </p:nvSpPr>
        <p:spPr>
          <a:xfrm>
            <a:off x="0" y="0"/>
            <a:ext cx="9144000" cy="1085850"/>
          </a:xfrm>
          <a:prstGeom prst="rect">
            <a:avLst/>
          </a:prstGeom>
        </p:spPr>
        <p:txBody>
          <a:bodyPr vert="horz" lIns="91440" tIns="45720" rIns="91440" bIns="45720" rtlCol="0" anchor="ctr">
            <a:normAutofit/>
          </a:bodyPr>
          <a:lstStyle>
            <a:lvl1pPr marL="0">
              <a:defRPr/>
            </a:lvl1pPr>
          </a:lstStyle>
          <a:p>
            <a:r>
              <a:rPr lang="en-US" dirty="0"/>
              <a:t>Click to edit Master title style</a:t>
            </a:r>
          </a:p>
        </p:txBody>
      </p:sp>
      <p:sp>
        <p:nvSpPr>
          <p:cNvPr id="24" name="Content Placeholder 22"/>
          <p:cNvSpPr>
            <a:spLocks noGrp="1"/>
          </p:cNvSpPr>
          <p:nvPr>
            <p:ph sz="quarter" idx="11"/>
          </p:nvPr>
        </p:nvSpPr>
        <p:spPr>
          <a:xfrm>
            <a:off x="123825" y="1241652"/>
            <a:ext cx="8897938" cy="5224462"/>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Date Placeholder 4"/>
          <p:cNvSpPr>
            <a:spLocks noGrp="1"/>
          </p:cNvSpPr>
          <p:nvPr>
            <p:ph type="dt" sz="half" idx="12"/>
          </p:nvPr>
        </p:nvSpPr>
        <p:spPr/>
        <p:txBody>
          <a:bodyPr/>
          <a:lstStyle/>
          <a:p>
            <a:fld id="{9FD9DB3E-E709-42CF-B11F-1DFE1D210A82}" type="datetime1">
              <a:rPr lang="en-US" smtClean="0">
                <a:solidFill>
                  <a:prstClr val="black">
                    <a:alpha val="75000"/>
                  </a:prstClr>
                </a:solidFill>
                <a:latin typeface="Calibri"/>
              </a:rPr>
              <a:pPr/>
              <a:t>3/2/25</a:t>
            </a:fld>
            <a:endParaRPr lang="en-US">
              <a:solidFill>
                <a:prstClr val="black">
                  <a:alpha val="75000"/>
                </a:prstClr>
              </a:solidFill>
              <a:latin typeface="Calibri"/>
            </a:endParaRPr>
          </a:p>
        </p:txBody>
      </p:sp>
      <p:sp>
        <p:nvSpPr>
          <p:cNvPr id="6" name="Footer Placeholder 5"/>
          <p:cNvSpPr>
            <a:spLocks noGrp="1"/>
          </p:cNvSpPr>
          <p:nvPr>
            <p:ph type="ftr" sz="quarter" idx="13"/>
          </p:nvPr>
        </p:nvSpPr>
        <p:spPr/>
        <p:txBody>
          <a:bodyPr/>
          <a:lstStyle/>
          <a:p>
            <a:endParaRPr lang="en-US" dirty="0">
              <a:solidFill>
                <a:prstClr val="black">
                  <a:alpha val="75000"/>
                </a:prstClr>
              </a:solidFill>
              <a:latin typeface="Calibri"/>
            </a:endParaRPr>
          </a:p>
        </p:txBody>
      </p:sp>
      <p:sp>
        <p:nvSpPr>
          <p:cNvPr id="7" name="Slide Number Placeholder 6"/>
          <p:cNvSpPr>
            <a:spLocks noGrp="1"/>
          </p:cNvSpPr>
          <p:nvPr>
            <p:ph type="sldNum" sz="quarter" idx="14"/>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74850148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0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452628" y="767419"/>
            <a:ext cx="8085582" cy="3355848"/>
          </a:xfrm>
          <a:solidFill>
            <a:schemeClr val="bg1"/>
          </a:solidFill>
        </p:spPr>
        <p:txBody>
          <a:bodyPr anchor="b">
            <a:normAutofit/>
          </a:bodyPr>
          <a:lstStyle>
            <a:lvl1pPr>
              <a:lnSpc>
                <a:spcPct val="80000"/>
              </a:lnSpc>
              <a:defRPr sz="8000" b="0" baseline="0">
                <a:solidFill>
                  <a:schemeClr val="accent1"/>
                </a:solidFill>
              </a:defRPr>
            </a:lvl1pPr>
          </a:lstStyle>
          <a:p>
            <a:r>
              <a:rPr lang="en-US"/>
              <a:t>Click to edit Master title style</a:t>
            </a:r>
            <a:endParaRPr lang="en-US" dirty="0"/>
          </a:p>
        </p:txBody>
      </p:sp>
      <p:sp>
        <p:nvSpPr>
          <p:cNvPr id="3" name="Text Placeholder 2"/>
          <p:cNvSpPr>
            <a:spLocks noGrp="1"/>
          </p:cNvSpPr>
          <p:nvPr>
            <p:ph type="body" idx="1"/>
          </p:nvPr>
        </p:nvSpPr>
        <p:spPr>
          <a:xfrm>
            <a:off x="500634" y="4187275"/>
            <a:ext cx="6919722" cy="1645920"/>
          </a:xfrm>
        </p:spPr>
        <p:txBody>
          <a:bodyPr anchor="t">
            <a:normAutofit/>
          </a:bodyPr>
          <a:lstStyle>
            <a:lvl1pPr marL="0" indent="0">
              <a:buNone/>
              <a:defRPr sz="2800">
                <a:solidFill>
                  <a:schemeClr val="tx1"/>
                </a:solidFill>
                <a:latin typeface="+mj-lt"/>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3/2/25</a:t>
            </a:fld>
            <a:endParaRPr lang="en-US">
              <a:solidFill>
                <a:prstClr val="black">
                  <a:alpha val="75000"/>
                </a:prstClr>
              </a:solidFill>
              <a:latin typeface="Calibri"/>
            </a:endParaRPr>
          </a:p>
        </p:txBody>
      </p:sp>
      <p:sp>
        <p:nvSpPr>
          <p:cNvPr id="5" name="Footer Placeholder 4"/>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9" name="Slide Number Placeholder 8"/>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210425333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0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sz="half" idx="1"/>
          </p:nvPr>
        </p:nvSpPr>
        <p:spPr>
          <a:xfrm>
            <a:off x="188798" y="1208312"/>
            <a:ext cx="4271962" cy="5053693"/>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4651603" y="1208312"/>
            <a:ext cx="4271962" cy="5053693"/>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Date Placeholder 4"/>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3/2/25</a:t>
            </a:fld>
            <a:endParaRPr lang="en-US">
              <a:solidFill>
                <a:prstClr val="black">
                  <a:alpha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0" name="Slide Number Placeholder 9"/>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28031785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04.xml><?xml version="1.0" encoding="utf-8"?>
<p:sldLayout xmlns:a="http://schemas.openxmlformats.org/drawingml/2006/main" xmlns:r="http://schemas.openxmlformats.org/officeDocument/2006/relationships" xmlns:p="http://schemas.openxmlformats.org/presentationml/2006/main" preserve="1">
  <p:cSld name="Comparison">
    <p:spTree>
      <p:nvGrpSpPr>
        <p:cNvPr id="1" name=""/>
        <p:cNvGrpSpPr/>
        <p:nvPr/>
      </p:nvGrpSpPr>
      <p:grpSpPr>
        <a:xfrm>
          <a:off x="0" y="0"/>
          <a:ext cx="0" cy="0"/>
          <a:chOff x="0" y="0"/>
          <a:chExt cx="0" cy="0"/>
        </a:xfrm>
      </p:grpSpPr>
      <p:sp>
        <p:nvSpPr>
          <p:cNvPr id="10" name="Title 9"/>
          <p:cNvSpPr>
            <a:spLocks noGrp="1"/>
          </p:cNvSpPr>
          <p:nvPr>
            <p:ph type="title"/>
          </p:nvPr>
        </p:nvSpPr>
        <p:spPr/>
        <p:txBody>
          <a:bodyPr/>
          <a:lstStyle/>
          <a:p>
            <a:r>
              <a:rPr lang="en-US"/>
              <a:t>Click to edit Master title style</a:t>
            </a:r>
            <a:endParaRPr lang="en-US" dirty="0"/>
          </a:p>
        </p:txBody>
      </p:sp>
      <p:sp>
        <p:nvSpPr>
          <p:cNvPr id="3" name="Text Placeholder 2"/>
          <p:cNvSpPr>
            <a:spLocks noGrp="1"/>
          </p:cNvSpPr>
          <p:nvPr>
            <p:ph type="body" idx="1"/>
          </p:nvPr>
        </p:nvSpPr>
        <p:spPr>
          <a:xfrm>
            <a:off x="188798" y="1197209"/>
            <a:ext cx="4271962" cy="723400"/>
          </a:xfrm>
        </p:spPr>
        <p:txBody>
          <a:bodyPr anchor="ctr">
            <a:normAutofit/>
          </a:bodyPr>
          <a:lstStyle>
            <a:lvl1pPr marL="0" indent="0">
              <a:spcBef>
                <a:spcPts val="0"/>
              </a:spcBef>
              <a:buNone/>
              <a:defRPr sz="2000" b="0" cap="all" baseline="0">
                <a:solidFill>
                  <a:schemeClr val="tx1"/>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188798" y="2029968"/>
            <a:ext cx="4271962" cy="4231057"/>
          </a:xfrm>
        </p:spPr>
        <p:txBody>
          <a:bodyPr/>
          <a:lstStyle>
            <a:lvl1pPr>
              <a:defRPr sz="2100"/>
            </a:lvl1pPr>
            <a:lvl2pPr>
              <a:defRPr sz="1800"/>
            </a:lvl2pPr>
            <a:lvl3pPr>
              <a:defRPr sz="1600"/>
            </a:lvl3pPr>
            <a:lvl4pPr>
              <a:defRPr sz="1400"/>
            </a:lvl4pPr>
            <a:lvl5pPr>
              <a:defRPr sz="1400"/>
            </a:lvl5pPr>
            <a:lvl6pPr>
              <a:defRPr sz="1400"/>
            </a:lvl6pPr>
            <a:lvl7pPr>
              <a:defRPr sz="1400"/>
            </a:lvl7pPr>
            <a:lvl8pPr>
              <a:defRPr sz="1400"/>
            </a:lvl8pPr>
            <a:lvl9pPr>
              <a:defRPr sz="1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p:cNvSpPr>
            <a:spLocks noGrp="1"/>
          </p:cNvSpPr>
          <p:nvPr>
            <p:ph type="body" sz="quarter" idx="3"/>
          </p:nvPr>
        </p:nvSpPr>
        <p:spPr>
          <a:xfrm>
            <a:off x="4651603" y="1194345"/>
            <a:ext cx="4271962" cy="722376"/>
          </a:xfrm>
        </p:spPr>
        <p:txBody>
          <a:bodyPr anchor="ctr">
            <a:normAutofit/>
          </a:bodyPr>
          <a:lstStyle>
            <a:lvl1pPr marL="0" indent="0">
              <a:spcBef>
                <a:spcPts val="0"/>
              </a:spcBef>
              <a:buNone/>
              <a:defRPr sz="2000" b="0" cap="all" baseline="0">
                <a:solidFill>
                  <a:schemeClr val="tx1"/>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51603" y="2025216"/>
            <a:ext cx="4271962" cy="4235809"/>
          </a:xfrm>
        </p:spPr>
        <p:txBody>
          <a:bodyPr/>
          <a:lstStyle>
            <a:lvl1pPr>
              <a:defRPr sz="2100"/>
            </a:lvl1pPr>
            <a:lvl2pPr>
              <a:defRPr sz="1800"/>
            </a:lvl2pPr>
            <a:lvl3pPr>
              <a:defRPr sz="1600"/>
            </a:lvl3pPr>
            <a:lvl4pPr>
              <a:defRPr sz="1400"/>
            </a:lvl4pPr>
            <a:lvl5pPr>
              <a:defRPr sz="1400"/>
            </a:lvl5pPr>
            <a:lvl6pPr>
              <a:defRPr sz="1400"/>
            </a:lvl6pPr>
            <a:lvl7pPr>
              <a:defRPr sz="1400"/>
            </a:lvl7pPr>
            <a:lvl8pPr>
              <a:defRPr sz="1400"/>
            </a:lvl8pPr>
            <a:lvl9pPr>
              <a:defRPr sz="1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2" name="Date Placeholder 1"/>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3/2/25</a:t>
            </a:fld>
            <a:endParaRPr lang="en-US">
              <a:solidFill>
                <a:prstClr val="black">
                  <a:alpha val="75000"/>
                </a:prstClr>
              </a:solidFill>
              <a:latin typeface="Calibri"/>
            </a:endParaRPr>
          </a:p>
        </p:txBody>
      </p:sp>
      <p:sp>
        <p:nvSpPr>
          <p:cNvPr id="7" name="Footer Placeholder 6"/>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8" name="Slide Number Placeholder 7"/>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18979546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0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6" name="Title 5"/>
          <p:cNvSpPr>
            <a:spLocks noGrp="1"/>
          </p:cNvSpPr>
          <p:nvPr>
            <p:ph type="title"/>
          </p:nvPr>
        </p:nvSpPr>
        <p:spPr/>
        <p:txBody>
          <a:bodyPr/>
          <a:lstStyle/>
          <a:p>
            <a:r>
              <a:rPr lang="en-US"/>
              <a:t>Click to edit Master title style</a:t>
            </a:r>
            <a:endParaRPr lang="en-US" dirty="0"/>
          </a:p>
        </p:txBody>
      </p:sp>
      <p:sp>
        <p:nvSpPr>
          <p:cNvPr id="2" name="Date Placeholder 1"/>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3/2/25</a:t>
            </a:fld>
            <a:endParaRPr lang="en-US">
              <a:solidFill>
                <a:prstClr val="black">
                  <a:alpha val="75000"/>
                </a:prstClr>
              </a:solidFill>
              <a:latin typeface="Calibri"/>
            </a:endParaRPr>
          </a:p>
        </p:txBody>
      </p:sp>
      <p:sp>
        <p:nvSpPr>
          <p:cNvPr id="7" name="Footer Placeholder 6"/>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8" name="Slide Number Placeholder 7"/>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04945470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0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5" name="Date Placeholder 4"/>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3/2/25</a:t>
            </a:fld>
            <a:endParaRPr lang="en-US">
              <a:solidFill>
                <a:prstClr val="black">
                  <a:alpha val="75000"/>
                </a:prstClr>
              </a:solidFill>
              <a:latin typeface="Calibri"/>
            </a:endParaRPr>
          </a:p>
        </p:txBody>
      </p:sp>
      <p:sp>
        <p:nvSpPr>
          <p:cNvPr id="6" name="Footer Placeholder 5"/>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7" name="Slide Number Placeholder 6"/>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24907060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0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Rectangle 1"/>
          <p:cNvSpPr/>
          <p:nvPr/>
        </p:nvSpPr>
        <p:spPr>
          <a:xfrm>
            <a:off x="5715000" y="0"/>
            <a:ext cx="3429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sp>
      <p:sp>
        <p:nvSpPr>
          <p:cNvPr id="9" name="Title 8"/>
          <p:cNvSpPr>
            <a:spLocks noGrp="1"/>
          </p:cNvSpPr>
          <p:nvPr>
            <p:ph type="title"/>
          </p:nvPr>
        </p:nvSpPr>
        <p:spPr>
          <a:xfrm>
            <a:off x="6196053" y="542282"/>
            <a:ext cx="2537460" cy="1920240"/>
          </a:xfrm>
        </p:spPr>
        <p:txBody>
          <a:bodyPr anchor="b">
            <a:noAutofit/>
          </a:bodyPr>
          <a:lstStyle>
            <a:lvl1pPr>
              <a:lnSpc>
                <a:spcPct val="85000"/>
              </a:lnSpc>
              <a:defRPr sz="3600">
                <a:solidFill>
                  <a:srgbClr val="FFFFFF"/>
                </a:solidFill>
              </a:defRPr>
            </a:lvl1pPr>
          </a:lstStyle>
          <a:p>
            <a:r>
              <a:rPr lang="en-US"/>
              <a:t>Click to edit Master title style</a:t>
            </a:r>
            <a:endParaRPr lang="en-US" dirty="0"/>
          </a:p>
        </p:txBody>
      </p:sp>
      <p:sp>
        <p:nvSpPr>
          <p:cNvPr id="3" name="Content Placeholder 2"/>
          <p:cNvSpPr>
            <a:spLocks noGrp="1"/>
          </p:cNvSpPr>
          <p:nvPr>
            <p:ph idx="1"/>
          </p:nvPr>
        </p:nvSpPr>
        <p:spPr>
          <a:xfrm>
            <a:off x="571500" y="762000"/>
            <a:ext cx="4572000" cy="4572000"/>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Text Placeholder 3"/>
          <p:cNvSpPr>
            <a:spLocks noGrp="1"/>
          </p:cNvSpPr>
          <p:nvPr>
            <p:ph type="body" sz="half" idx="2"/>
          </p:nvPr>
        </p:nvSpPr>
        <p:spPr>
          <a:xfrm>
            <a:off x="6206987" y="2511813"/>
            <a:ext cx="2548890" cy="3126987"/>
          </a:xfrm>
        </p:spPr>
        <p:txBody>
          <a:bodyPr>
            <a:normAutofit/>
          </a:bodyPr>
          <a:lstStyle>
            <a:lvl1pPr marL="0" marR="0" indent="0" algn="l" defTabSz="914400" rtl="0" eaLnBrk="1" fontAlgn="auto" latinLnBrk="0" hangingPunct="1">
              <a:lnSpc>
                <a:spcPct val="100000"/>
              </a:lnSpc>
              <a:spcBef>
                <a:spcPts val="1200"/>
              </a:spcBef>
              <a:spcAft>
                <a:spcPts val="0"/>
              </a:spcAft>
              <a:buClrTx/>
              <a:buSzTx/>
              <a:buFontTx/>
              <a:buNone/>
              <a:tabLst/>
              <a:defRPr sz="1500">
                <a:solidFill>
                  <a:srgbClr val="404040"/>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ts val="1400"/>
              </a:spcBef>
              <a:spcAft>
                <a:spcPts val="0"/>
              </a:spcAft>
              <a:buClrTx/>
              <a:buSzTx/>
              <a:buFontTx/>
              <a:buNone/>
              <a:tabLst/>
              <a:defRPr/>
            </a:pPr>
            <a:r>
              <a:rPr lang="en-US"/>
              <a:t>Click to edit Master text styles</a:t>
            </a:r>
          </a:p>
        </p:txBody>
      </p:sp>
      <p:sp>
        <p:nvSpPr>
          <p:cNvPr id="8" name="Date Placeholder 7"/>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3/2/25</a:t>
            </a:fld>
            <a:endParaRPr lang="en-US">
              <a:solidFill>
                <a:prstClr val="black">
                  <a:alpha val="75000"/>
                </a:prstClr>
              </a:solidFill>
              <a:latin typeface="Calibri"/>
            </a:endParaRPr>
          </a:p>
        </p:txBody>
      </p:sp>
      <p:sp>
        <p:nvSpPr>
          <p:cNvPr id="10" name="Footer Placeholder 9"/>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11" name="Slide Number Placeholder 10"/>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66838596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08.xml><?xml version="1.0" encoding="utf-8"?>
<p:sldLayout xmlns:a="http://schemas.openxmlformats.org/drawingml/2006/main" xmlns:r="http://schemas.openxmlformats.org/officeDocument/2006/relationships" xmlns:p="http://schemas.openxmlformats.org/presentationml/2006/main" type="picTx" preserve="1">
  <p:cSld name="Picture with Caption">
    <p:bg>
      <p:bgPr>
        <a:solidFill>
          <a:schemeClr val="accent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486918" y="5418668"/>
            <a:ext cx="8085582" cy="613283"/>
          </a:xfrm>
        </p:spPr>
        <p:txBody>
          <a:bodyPr anchor="b">
            <a:normAutofit/>
          </a:bodyPr>
          <a:lstStyle>
            <a:lvl1pPr>
              <a:lnSpc>
                <a:spcPct val="85000"/>
              </a:lnSpc>
              <a:defRPr sz="2800" b="0">
                <a:solidFill>
                  <a:srgbClr val="FFFFFF"/>
                </a:solidFill>
              </a:defRPr>
            </a:lvl1pPr>
          </a:lstStyle>
          <a:p>
            <a:r>
              <a:rPr lang="en-US"/>
              <a:t>Click to edit Master title style</a:t>
            </a:r>
            <a:endParaRPr lang="en-US" dirty="0"/>
          </a:p>
        </p:txBody>
      </p:sp>
      <p:sp>
        <p:nvSpPr>
          <p:cNvPr id="3" name="Picture Placeholder 2"/>
          <p:cNvSpPr>
            <a:spLocks noGrp="1" noChangeAspect="1"/>
          </p:cNvSpPr>
          <p:nvPr>
            <p:ph type="pic" idx="1"/>
          </p:nvPr>
        </p:nvSpPr>
        <p:spPr>
          <a:xfrm>
            <a:off x="0" y="0"/>
            <a:ext cx="9144000" cy="5330952"/>
          </a:xfrm>
          <a:solidFill>
            <a:schemeClr val="accent1">
              <a:lumMod val="40000"/>
              <a:lumOff val="60000"/>
            </a:schemeClr>
          </a:solidFill>
        </p:spPr>
        <p:txBody>
          <a:bodyPr anchor="t"/>
          <a:lstStyle>
            <a:lvl1pPr marL="0" indent="0" algn="ctr">
              <a:spcBef>
                <a:spcPts val="800"/>
              </a:spcBef>
              <a:buNone/>
              <a:defRPr sz="3200">
                <a:solidFill>
                  <a:srgbClr val="4D4D4D"/>
                </a:solidFill>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endParaRPr lang="en-US" dirty="0"/>
          </a:p>
        </p:txBody>
      </p:sp>
      <p:sp>
        <p:nvSpPr>
          <p:cNvPr id="4" name="Text Placeholder 3"/>
          <p:cNvSpPr>
            <a:spLocks noGrp="1"/>
          </p:cNvSpPr>
          <p:nvPr>
            <p:ph type="body" sz="half" idx="2"/>
          </p:nvPr>
        </p:nvSpPr>
        <p:spPr>
          <a:xfrm>
            <a:off x="507492" y="6031951"/>
            <a:ext cx="6922008" cy="411184"/>
          </a:xfrm>
        </p:spPr>
        <p:txBody>
          <a:bodyPr>
            <a:normAutofit/>
          </a:bodyPr>
          <a:lstStyle>
            <a:lvl1pPr marL="0" indent="0">
              <a:lnSpc>
                <a:spcPct val="90000"/>
              </a:lnSpc>
              <a:spcBef>
                <a:spcPts val="1200"/>
              </a:spcBef>
              <a:buNone/>
              <a:defRPr sz="1400">
                <a:solidFill>
                  <a:srgbClr val="262626"/>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8" name="Date Placeholder 7"/>
          <p:cNvSpPr>
            <a:spLocks noGrp="1"/>
          </p:cNvSpPr>
          <p:nvPr>
            <p:ph type="dt" sz="half" idx="10"/>
          </p:nvPr>
        </p:nvSpPr>
        <p:spPr/>
        <p:txBody>
          <a:bodyPr/>
          <a:lstStyle/>
          <a:p>
            <a:fld id="{9FD9DB3E-E709-42CF-B11F-1DFE1D210A82}" type="datetime1">
              <a:rPr lang="en-US" smtClean="0">
                <a:solidFill>
                  <a:prstClr val="white">
                    <a:alpha val="75000"/>
                  </a:prstClr>
                </a:solidFill>
                <a:latin typeface="Calibri"/>
              </a:rPr>
              <a:pPr/>
              <a:t>3/2/25</a:t>
            </a:fld>
            <a:endParaRPr lang="en-US">
              <a:solidFill>
                <a:prstClr val="white">
                  <a:alpha val="75000"/>
                </a:prstClr>
              </a:solidFill>
              <a:latin typeface="Calibri"/>
            </a:endParaRPr>
          </a:p>
        </p:txBody>
      </p:sp>
      <p:sp>
        <p:nvSpPr>
          <p:cNvPr id="9" name="Footer Placeholder 8"/>
          <p:cNvSpPr>
            <a:spLocks noGrp="1"/>
          </p:cNvSpPr>
          <p:nvPr>
            <p:ph type="ftr" sz="quarter" idx="11"/>
          </p:nvPr>
        </p:nvSpPr>
        <p:spPr/>
        <p:txBody>
          <a:bodyPr/>
          <a:lstStyle/>
          <a:p>
            <a:endParaRPr lang="en-US" dirty="0">
              <a:solidFill>
                <a:prstClr val="white">
                  <a:alpha val="75000"/>
                </a:prstClr>
              </a:solidFill>
              <a:latin typeface="Calibri"/>
            </a:endParaRPr>
          </a:p>
        </p:txBody>
      </p:sp>
      <p:sp>
        <p:nvSpPr>
          <p:cNvPr id="10" name="Slide Number Placeholder 9"/>
          <p:cNvSpPr>
            <a:spLocks noGrp="1"/>
          </p:cNvSpPr>
          <p:nvPr>
            <p:ph type="sldNum" sz="quarter" idx="12"/>
          </p:nvPr>
        </p:nvSpPr>
        <p:spPr/>
        <p:txBody>
          <a:bodyPr/>
          <a:lstStyle/>
          <a:p>
            <a:fld id="{659951FD-F195-4FF4-B5D0-ABFF8986B8DF}" type="slidenum">
              <a:rPr lang="en-US" smtClean="0">
                <a:solidFill>
                  <a:prstClr val="white"/>
                </a:solidFill>
                <a:latin typeface="Calibri"/>
              </a:rPr>
              <a:pPr/>
              <a:t>‹#›</a:t>
            </a:fld>
            <a:endParaRPr lang="en-US" dirty="0">
              <a:solidFill>
                <a:prstClr val="white"/>
              </a:solidFill>
              <a:latin typeface="Calibri"/>
            </a:endParaRPr>
          </a:p>
        </p:txBody>
      </p:sp>
    </p:spTree>
    <p:extLst>
      <p:ext uri="{BB962C8B-B14F-4D97-AF65-F5344CB8AC3E}">
        <p14:creationId xmlns:p14="http://schemas.microsoft.com/office/powerpoint/2010/main" val="3544380869"/>
      </p:ext>
    </p:extLst>
  </p:cSld>
  <p:clrMapOvr>
    <a:overrideClrMapping bg1="dk1" tx1="lt1" bg2="dk2" tx2="lt2" accent1="accent1" accent2="accent2" accent3="accent3" accent4="accent4" accent5="accent5" accent6="accent6" hlink="hlink" folHlink="folHlink"/>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0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3/2/25</a:t>
            </a:fld>
            <a:endParaRPr lang="en-US">
              <a:solidFill>
                <a:prstClr val="black">
                  <a:alpha val="75000"/>
                </a:prstClr>
              </a:solidFill>
              <a:latin typeface="Calibri"/>
            </a:endParaRPr>
          </a:p>
        </p:txBody>
      </p:sp>
      <p:sp>
        <p:nvSpPr>
          <p:cNvPr id="8" name="Footer Placeholder 7"/>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9" name="Slide Number Placeholder 8"/>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153662792"/>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02755826"/>
      </p:ext>
    </p:extLst>
  </p:cSld>
  <p:clrMapOvr>
    <a:masterClrMapping/>
  </p:clrMapOvr>
  <p:transition/>
</p:sldLayout>
</file>

<file path=ppt/slideLayouts/slideLayout31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57963" y="695325"/>
            <a:ext cx="1971675" cy="4800600"/>
          </a:xfrm>
        </p:spPr>
        <p:txBody>
          <a:bodyPr vert="eaVert"/>
          <a:lstStyle/>
          <a:p>
            <a:r>
              <a:rPr lang="en-US"/>
              <a:t>Click to edit Master title style</a:t>
            </a:r>
            <a:endParaRPr lang="en-US" dirty="0"/>
          </a:p>
        </p:txBody>
      </p:sp>
      <p:sp>
        <p:nvSpPr>
          <p:cNvPr id="3" name="Vertical Text Placeholder 2"/>
          <p:cNvSpPr>
            <a:spLocks noGrp="1"/>
          </p:cNvSpPr>
          <p:nvPr>
            <p:ph type="body" orient="vert" idx="1"/>
          </p:nvPr>
        </p:nvSpPr>
        <p:spPr>
          <a:xfrm>
            <a:off x="578644" y="714376"/>
            <a:ext cx="5800725" cy="540067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p:cNvSpPr>
            <a:spLocks noGrp="1"/>
          </p:cNvSpPr>
          <p:nvPr>
            <p:ph type="dt" sz="half" idx="10"/>
          </p:nvPr>
        </p:nvSpPr>
        <p:spPr/>
        <p:txBody>
          <a:bodyPr/>
          <a:lstStyle/>
          <a:p>
            <a:fld id="{9FD9DB3E-E709-42CF-B11F-1DFE1D210A82}" type="datetime1">
              <a:rPr lang="en-US" smtClean="0">
                <a:solidFill>
                  <a:prstClr val="black">
                    <a:alpha val="75000"/>
                  </a:prstClr>
                </a:solidFill>
                <a:latin typeface="Calibri"/>
              </a:rPr>
              <a:pPr/>
              <a:t>3/2/25</a:t>
            </a:fld>
            <a:endParaRPr lang="en-US">
              <a:solidFill>
                <a:prstClr val="black">
                  <a:alpha val="75000"/>
                </a:prstClr>
              </a:solidFill>
              <a:latin typeface="Calibri"/>
            </a:endParaRPr>
          </a:p>
        </p:txBody>
      </p:sp>
      <p:sp>
        <p:nvSpPr>
          <p:cNvPr id="8" name="Footer Placeholder 7"/>
          <p:cNvSpPr>
            <a:spLocks noGrp="1"/>
          </p:cNvSpPr>
          <p:nvPr>
            <p:ph type="ftr" sz="quarter" idx="11"/>
          </p:nvPr>
        </p:nvSpPr>
        <p:spPr/>
        <p:txBody>
          <a:bodyPr/>
          <a:lstStyle/>
          <a:p>
            <a:endParaRPr lang="en-US" dirty="0">
              <a:solidFill>
                <a:prstClr val="black">
                  <a:alpha val="75000"/>
                </a:prstClr>
              </a:solidFill>
              <a:latin typeface="Calibri"/>
            </a:endParaRPr>
          </a:p>
        </p:txBody>
      </p:sp>
      <p:sp>
        <p:nvSpPr>
          <p:cNvPr id="9" name="Slide Number Placeholder 8"/>
          <p:cNvSpPr>
            <a:spLocks noGrp="1"/>
          </p:cNvSpPr>
          <p:nvPr>
            <p:ph type="sldNum" sz="quarter" idx="12"/>
          </p:nvPr>
        </p:nvSpPr>
        <p:spPr/>
        <p:txBody>
          <a:body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8664413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1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8"/>
          <p:cNvSpPr>
            <a:spLocks noChangeArrowheads="1"/>
          </p:cNvSpPr>
          <p:nvPr/>
        </p:nvSpPr>
        <p:spPr bwMode="auto">
          <a:xfrm>
            <a:off x="457200" y="1123950"/>
            <a:ext cx="8229600" cy="914400"/>
          </a:xfrm>
          <a:custGeom>
            <a:avLst/>
            <a:gdLst>
              <a:gd name="T0" fmla="*/ 0 w 1000"/>
              <a:gd name="T1" fmla="*/ 836127360 h 1000"/>
              <a:gd name="T2" fmla="*/ 0 w 1000"/>
              <a:gd name="T3" fmla="*/ 0 h 1000"/>
              <a:gd name="T4" fmla="*/ 2147483647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fontAlgn="auto">
              <a:spcBef>
                <a:spcPts val="0"/>
              </a:spcBef>
              <a:spcAft>
                <a:spcPts val="0"/>
              </a:spcAft>
              <a:defRPr sz="1200">
                <a:solidFill>
                  <a:srgbClr val="000000"/>
                </a:solidFill>
                <a:latin typeface="Garamond" pitchFamily="18" charset="0"/>
                <a:ea typeface="+mn-ea"/>
                <a:cs typeface="+mn-cs"/>
              </a:defRPr>
            </a:lvl1pPr>
          </a:lstStyle>
          <a:p>
            <a:pPr>
              <a:defRPr/>
            </a:pPr>
            <a:endParaRPr lang="en-US" altLang="en-US"/>
          </a:p>
        </p:txBody>
      </p:sp>
      <p:sp>
        <p:nvSpPr>
          <p:cNvPr id="8" name="Rectangle 5"/>
          <p:cNvSpPr>
            <a:spLocks noGrp="1" noChangeArrowheads="1"/>
          </p:cNvSpPr>
          <p:nvPr>
            <p:ph type="ftr" sz="quarter" idx="11"/>
          </p:nvPr>
        </p:nvSpPr>
        <p:spPr>
          <a:xfrm>
            <a:off x="3124200" y="6243638"/>
            <a:ext cx="2895600" cy="457200"/>
          </a:xfrm>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9" name="Rectangle 6"/>
          <p:cNvSpPr>
            <a:spLocks noGrp="1" noChangeArrowheads="1"/>
          </p:cNvSpPr>
          <p:nvPr>
            <p:ph type="sldNum" sz="quarter" idx="12"/>
          </p:nvPr>
        </p:nvSpPr>
        <p:spPr/>
        <p:txBody>
          <a:bodyPr/>
          <a:lstStyle>
            <a:lvl1pPr fontAlgn="base">
              <a:spcBef>
                <a:spcPct val="0"/>
              </a:spcBef>
              <a:spcAft>
                <a:spcPct val="0"/>
              </a:spcAft>
              <a:defRPr sz="1200">
                <a:ea typeface="ＭＳ Ｐゴシック" charset="0"/>
                <a:cs typeface="ＭＳ Ｐゴシック" charset="0"/>
              </a:defRPr>
            </a:lvl1pPr>
          </a:lstStyle>
          <a:p>
            <a:pPr>
              <a:defRPr/>
            </a:pPr>
            <a:fld id="{C668BF9C-93BB-B548-912F-BE2A1331A62B}" type="slidenum">
              <a:rPr lang="en-US" altLang="en-US"/>
              <a:pPr>
                <a:defRPr/>
              </a:pPr>
              <a:t>‹#›</a:t>
            </a:fld>
            <a:endParaRPr lang="en-US" altLang="en-US"/>
          </a:p>
        </p:txBody>
      </p:sp>
    </p:spTree>
    <p:extLst>
      <p:ext uri="{BB962C8B-B14F-4D97-AF65-F5344CB8AC3E}">
        <p14:creationId xmlns:p14="http://schemas.microsoft.com/office/powerpoint/2010/main" val="315929195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1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B60F4C6C-A4AD-634C-B2AA-5823E85646AB}" type="slidenum">
              <a:rPr lang="en-US" altLang="en-US"/>
              <a:pPr>
                <a:defRPr/>
              </a:pPr>
              <a:t>‹#›</a:t>
            </a:fld>
            <a:endParaRPr lang="en-US" altLang="en-US"/>
          </a:p>
        </p:txBody>
      </p:sp>
    </p:spTree>
    <p:extLst>
      <p:ext uri="{BB962C8B-B14F-4D97-AF65-F5344CB8AC3E}">
        <p14:creationId xmlns:p14="http://schemas.microsoft.com/office/powerpoint/2010/main" val="206487907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1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9E9D27D4-CF21-B743-868C-38D13B2F42B4}" type="slidenum">
              <a:rPr lang="en-US" altLang="en-US"/>
              <a:pPr>
                <a:defRPr/>
              </a:pPr>
              <a:t>‹#›</a:t>
            </a:fld>
            <a:endParaRPr lang="en-US" altLang="en-US"/>
          </a:p>
        </p:txBody>
      </p:sp>
    </p:spTree>
    <p:extLst>
      <p:ext uri="{BB962C8B-B14F-4D97-AF65-F5344CB8AC3E}">
        <p14:creationId xmlns:p14="http://schemas.microsoft.com/office/powerpoint/2010/main" val="23675383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1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98F35F6C-2FE9-E643-BA9E-744EBFA979FE}" type="slidenum">
              <a:rPr lang="en-US" altLang="en-US"/>
              <a:pPr>
                <a:defRPr/>
              </a:pPr>
              <a:t>‹#›</a:t>
            </a:fld>
            <a:endParaRPr lang="en-US" altLang="en-US"/>
          </a:p>
        </p:txBody>
      </p:sp>
    </p:spTree>
    <p:extLst>
      <p:ext uri="{BB962C8B-B14F-4D97-AF65-F5344CB8AC3E}">
        <p14:creationId xmlns:p14="http://schemas.microsoft.com/office/powerpoint/2010/main" val="332461087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1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8"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A36820D8-511C-334B-9255-32401B223793}" type="slidenum">
              <a:rPr lang="en-US" altLang="en-US"/>
              <a:pPr>
                <a:defRPr/>
              </a:pPr>
              <a:t>‹#›</a:t>
            </a:fld>
            <a:endParaRPr lang="en-US" altLang="en-US"/>
          </a:p>
        </p:txBody>
      </p:sp>
    </p:spTree>
    <p:extLst>
      <p:ext uri="{BB962C8B-B14F-4D97-AF65-F5344CB8AC3E}">
        <p14:creationId xmlns:p14="http://schemas.microsoft.com/office/powerpoint/2010/main" val="182745127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1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4"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142E3693-D302-D64D-8335-04DBBDCAC3E8}" type="slidenum">
              <a:rPr lang="en-US" altLang="en-US"/>
              <a:pPr>
                <a:defRPr/>
              </a:pPr>
              <a:t>‹#›</a:t>
            </a:fld>
            <a:endParaRPr lang="en-US" altLang="en-US"/>
          </a:p>
        </p:txBody>
      </p:sp>
    </p:spTree>
    <p:extLst>
      <p:ext uri="{BB962C8B-B14F-4D97-AF65-F5344CB8AC3E}">
        <p14:creationId xmlns:p14="http://schemas.microsoft.com/office/powerpoint/2010/main" val="365847656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1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3"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C0C3B91E-9495-5D4C-A473-89DD744F318C}" type="slidenum">
              <a:rPr lang="en-US" altLang="en-US"/>
              <a:pPr>
                <a:defRPr/>
              </a:pPr>
              <a:t>‹#›</a:t>
            </a:fld>
            <a:endParaRPr lang="en-US" altLang="en-US"/>
          </a:p>
        </p:txBody>
      </p:sp>
    </p:spTree>
    <p:extLst>
      <p:ext uri="{BB962C8B-B14F-4D97-AF65-F5344CB8AC3E}">
        <p14:creationId xmlns:p14="http://schemas.microsoft.com/office/powerpoint/2010/main" val="175649049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1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E317DB17-6DD3-1D47-9DC7-29C718BD885A}" type="slidenum">
              <a:rPr lang="en-US" altLang="en-US"/>
              <a:pPr>
                <a:defRPr/>
              </a:pPr>
              <a:t>‹#›</a:t>
            </a:fld>
            <a:endParaRPr lang="en-US" altLang="en-US"/>
          </a:p>
        </p:txBody>
      </p:sp>
    </p:spTree>
    <p:extLst>
      <p:ext uri="{BB962C8B-B14F-4D97-AF65-F5344CB8AC3E}">
        <p14:creationId xmlns:p14="http://schemas.microsoft.com/office/powerpoint/2010/main" val="3370464203"/>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1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B8B564A7-2749-BD47-ACBB-5E9A7893C5B7}" type="slidenum">
              <a:rPr lang="en-US" altLang="en-US"/>
              <a:pPr>
                <a:defRPr/>
              </a:pPr>
              <a:t>‹#›</a:t>
            </a:fld>
            <a:endParaRPr lang="en-US" altLang="en-US"/>
          </a:p>
        </p:txBody>
      </p:sp>
    </p:spTree>
    <p:extLst>
      <p:ext uri="{BB962C8B-B14F-4D97-AF65-F5344CB8AC3E}">
        <p14:creationId xmlns:p14="http://schemas.microsoft.com/office/powerpoint/2010/main" val="1553832840"/>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pic>
        <p:nvPicPr>
          <p:cNvPr id="6" name="Picture 5" descr="safari.png"/>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965857697"/>
      </p:ext>
    </p:extLst>
  </p:cSld>
  <p:clrMapOvr>
    <a:masterClrMapping/>
  </p:clrMapOvr>
  <p:transition/>
</p:sldLayout>
</file>

<file path=ppt/slideLayouts/slideLayout32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53FA10DE-9244-444C-BB66-013E28A2DDD9}" type="slidenum">
              <a:rPr lang="en-US" altLang="en-US"/>
              <a:pPr>
                <a:defRPr/>
              </a:pPr>
              <a:t>‹#›</a:t>
            </a:fld>
            <a:endParaRPr lang="en-US" altLang="en-US"/>
          </a:p>
        </p:txBody>
      </p:sp>
    </p:spTree>
    <p:extLst>
      <p:ext uri="{BB962C8B-B14F-4D97-AF65-F5344CB8AC3E}">
        <p14:creationId xmlns:p14="http://schemas.microsoft.com/office/powerpoint/2010/main" val="1064697964"/>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2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DE2563C0-B5B3-BE4C-AFD7-D5025596D7E3}" type="slidenum">
              <a:rPr lang="en-US" altLang="en-US"/>
              <a:pPr>
                <a:defRPr/>
              </a:pPr>
              <a:t>‹#›</a:t>
            </a:fld>
            <a:endParaRPr lang="en-US" altLang="en-US"/>
          </a:p>
        </p:txBody>
      </p:sp>
    </p:spTree>
    <p:extLst>
      <p:ext uri="{BB962C8B-B14F-4D97-AF65-F5344CB8AC3E}">
        <p14:creationId xmlns:p14="http://schemas.microsoft.com/office/powerpoint/2010/main" val="395060755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2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p:cNvSpPr>
            <a:spLocks noChangeArrowheads="1"/>
          </p:cNvSpPr>
          <p:nvPr/>
        </p:nvSpPr>
        <p:spPr bwMode="auto">
          <a:xfrm>
            <a:off x="457200" y="1123950"/>
            <a:ext cx="8229600" cy="914400"/>
          </a:xfrm>
          <a:custGeom>
            <a:avLst/>
            <a:gdLst>
              <a:gd name="T0" fmla="*/ 0 w 1000"/>
              <a:gd name="T1" fmla="*/ 836127360 h 1000"/>
              <a:gd name="T2" fmla="*/ 0 w 1000"/>
              <a:gd name="T3" fmla="*/ 0 h 1000"/>
              <a:gd name="T4" fmla="*/ 2147483647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fontAlgn="auto">
              <a:spcBef>
                <a:spcPts val="0"/>
              </a:spcBef>
              <a:spcAft>
                <a:spcPts val="0"/>
              </a:spcAft>
              <a:defRPr sz="1200">
                <a:solidFill>
                  <a:srgbClr val="000000"/>
                </a:solidFill>
                <a:latin typeface="Garamond" pitchFamily="18" charset="0"/>
                <a:ea typeface="+mn-ea"/>
                <a:cs typeface="+mn-cs"/>
              </a:defRPr>
            </a:lvl1pPr>
          </a:lstStyle>
          <a:p>
            <a:pPr>
              <a:defRPr/>
            </a:pPr>
            <a:endParaRPr lang="en-US" altLang="en-US"/>
          </a:p>
        </p:txBody>
      </p:sp>
      <p:sp>
        <p:nvSpPr>
          <p:cNvPr id="8" name="Rectangle 5"/>
          <p:cNvSpPr>
            <a:spLocks noGrp="1" noChangeArrowheads="1"/>
          </p:cNvSpPr>
          <p:nvPr>
            <p:ph type="ftr" sz="quarter" idx="11"/>
          </p:nvPr>
        </p:nvSpPr>
        <p:spPr>
          <a:xfrm>
            <a:off x="3124200" y="6243638"/>
            <a:ext cx="2895600" cy="457200"/>
          </a:xfrm>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9" name="Rectangle 6"/>
          <p:cNvSpPr>
            <a:spLocks noGrp="1" noChangeArrowheads="1"/>
          </p:cNvSpPr>
          <p:nvPr>
            <p:ph type="sldNum" sz="quarter" idx="12"/>
          </p:nvPr>
        </p:nvSpPr>
        <p:spPr/>
        <p:txBody>
          <a:bodyPr/>
          <a:lstStyle>
            <a:lvl1pPr fontAlgn="base">
              <a:spcBef>
                <a:spcPct val="0"/>
              </a:spcBef>
              <a:spcAft>
                <a:spcPct val="0"/>
              </a:spcAft>
              <a:defRPr sz="1200">
                <a:ea typeface="ＭＳ Ｐゴシック" charset="0"/>
                <a:cs typeface="ＭＳ Ｐゴシック" charset="0"/>
              </a:defRPr>
            </a:lvl1pPr>
          </a:lstStyle>
          <a:p>
            <a:pPr>
              <a:defRPr/>
            </a:pPr>
            <a:fld id="{5C66147B-D8F4-B34F-ACFC-F4150A9F5034}" type="slidenum">
              <a:rPr lang="en-US" altLang="en-US"/>
              <a:pPr>
                <a:defRPr/>
              </a:pPr>
              <a:t>‹#›</a:t>
            </a:fld>
            <a:endParaRPr lang="en-US" altLang="en-US"/>
          </a:p>
        </p:txBody>
      </p:sp>
    </p:spTree>
    <p:extLst>
      <p:ext uri="{BB962C8B-B14F-4D97-AF65-F5344CB8AC3E}">
        <p14:creationId xmlns:p14="http://schemas.microsoft.com/office/powerpoint/2010/main" val="285882174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2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7B4B655F-9513-DB41-847A-CB5F5ABCD6B3}" type="slidenum">
              <a:rPr lang="en-US" altLang="en-US"/>
              <a:pPr>
                <a:defRPr/>
              </a:pPr>
              <a:t>‹#›</a:t>
            </a:fld>
            <a:endParaRPr lang="en-US" altLang="en-US"/>
          </a:p>
        </p:txBody>
      </p:sp>
    </p:spTree>
    <p:extLst>
      <p:ext uri="{BB962C8B-B14F-4D97-AF65-F5344CB8AC3E}">
        <p14:creationId xmlns:p14="http://schemas.microsoft.com/office/powerpoint/2010/main" val="124741623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2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CF70262A-25C7-1D4F-BA49-9AAD51FA1D0E}" type="slidenum">
              <a:rPr lang="en-US" altLang="en-US"/>
              <a:pPr>
                <a:defRPr/>
              </a:pPr>
              <a:t>‹#›</a:t>
            </a:fld>
            <a:endParaRPr lang="en-US" altLang="en-US"/>
          </a:p>
        </p:txBody>
      </p:sp>
    </p:spTree>
    <p:extLst>
      <p:ext uri="{BB962C8B-B14F-4D97-AF65-F5344CB8AC3E}">
        <p14:creationId xmlns:p14="http://schemas.microsoft.com/office/powerpoint/2010/main" val="1524502549"/>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2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86AFF24C-C776-6444-B9B7-94F550F93C13}" type="slidenum">
              <a:rPr lang="en-US" altLang="en-US"/>
              <a:pPr>
                <a:defRPr/>
              </a:pPr>
              <a:t>‹#›</a:t>
            </a:fld>
            <a:endParaRPr lang="en-US" altLang="en-US"/>
          </a:p>
        </p:txBody>
      </p:sp>
    </p:spTree>
    <p:extLst>
      <p:ext uri="{BB962C8B-B14F-4D97-AF65-F5344CB8AC3E}">
        <p14:creationId xmlns:p14="http://schemas.microsoft.com/office/powerpoint/2010/main" val="167374486"/>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2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8"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13D46D27-56D0-344A-BE31-89C869EBEEAE}" type="slidenum">
              <a:rPr lang="en-US" altLang="en-US"/>
              <a:pPr>
                <a:defRPr/>
              </a:pPr>
              <a:t>‹#›</a:t>
            </a:fld>
            <a:endParaRPr lang="en-US" altLang="en-US"/>
          </a:p>
        </p:txBody>
      </p:sp>
    </p:spTree>
    <p:extLst>
      <p:ext uri="{BB962C8B-B14F-4D97-AF65-F5344CB8AC3E}">
        <p14:creationId xmlns:p14="http://schemas.microsoft.com/office/powerpoint/2010/main" val="4094090518"/>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2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4"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4925BFE8-1EE5-7749-87C6-59D761839782}" type="slidenum">
              <a:rPr lang="en-US" altLang="en-US"/>
              <a:pPr>
                <a:defRPr/>
              </a:pPr>
              <a:t>‹#›</a:t>
            </a:fld>
            <a:endParaRPr lang="en-US" altLang="en-US"/>
          </a:p>
        </p:txBody>
      </p:sp>
    </p:spTree>
    <p:extLst>
      <p:ext uri="{BB962C8B-B14F-4D97-AF65-F5344CB8AC3E}">
        <p14:creationId xmlns:p14="http://schemas.microsoft.com/office/powerpoint/2010/main" val="2375012137"/>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2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3"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89151F3C-38B5-C447-BBE5-70E1ABFC6BB2}" type="slidenum">
              <a:rPr lang="en-US" altLang="en-US"/>
              <a:pPr>
                <a:defRPr/>
              </a:pPr>
              <a:t>‹#›</a:t>
            </a:fld>
            <a:endParaRPr lang="en-US" altLang="en-US"/>
          </a:p>
        </p:txBody>
      </p:sp>
    </p:spTree>
    <p:extLst>
      <p:ext uri="{BB962C8B-B14F-4D97-AF65-F5344CB8AC3E}">
        <p14:creationId xmlns:p14="http://schemas.microsoft.com/office/powerpoint/2010/main" val="296085939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2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907B9740-5855-2A42-B252-D99EB4C57248}" type="slidenum">
              <a:rPr lang="en-US" altLang="en-US"/>
              <a:pPr>
                <a:defRPr/>
              </a:pPr>
              <a:t>‹#›</a:t>
            </a:fld>
            <a:endParaRPr lang="en-US" altLang="en-US"/>
          </a:p>
        </p:txBody>
      </p:sp>
    </p:spTree>
    <p:extLst>
      <p:ext uri="{BB962C8B-B14F-4D97-AF65-F5344CB8AC3E}">
        <p14:creationId xmlns:p14="http://schemas.microsoft.com/office/powerpoint/2010/main" val="196681698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pic>
        <p:nvPicPr>
          <p:cNvPr id="6" name="Picture 5" descr="safari.png"/>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73851008"/>
      </p:ext>
    </p:extLst>
  </p:cSld>
  <p:clrMapOvr>
    <a:masterClrMapping/>
  </p:clrMapOvr>
  <p:transition/>
</p:sldLayout>
</file>

<file path=ppt/slideLayouts/slideLayout33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BDC5EF0D-3683-CA41-828D-672F2E3955A1}" type="slidenum">
              <a:rPr lang="en-US" altLang="en-US"/>
              <a:pPr>
                <a:defRPr/>
              </a:pPr>
              <a:t>‹#›</a:t>
            </a:fld>
            <a:endParaRPr lang="en-US" altLang="en-US"/>
          </a:p>
        </p:txBody>
      </p:sp>
    </p:spTree>
    <p:extLst>
      <p:ext uri="{BB962C8B-B14F-4D97-AF65-F5344CB8AC3E}">
        <p14:creationId xmlns:p14="http://schemas.microsoft.com/office/powerpoint/2010/main" val="214691591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3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DD11A51B-8B96-BD4C-95B5-FCA03A36A313}" type="slidenum">
              <a:rPr lang="en-US" altLang="en-US"/>
              <a:pPr>
                <a:defRPr/>
              </a:pPr>
              <a:t>‹#›</a:t>
            </a:fld>
            <a:endParaRPr lang="en-US" altLang="en-US"/>
          </a:p>
        </p:txBody>
      </p:sp>
    </p:spTree>
    <p:extLst>
      <p:ext uri="{BB962C8B-B14F-4D97-AF65-F5344CB8AC3E}">
        <p14:creationId xmlns:p14="http://schemas.microsoft.com/office/powerpoint/2010/main" val="2272325371"/>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3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689F2BAA-D8FE-2C4D-A9A5-9491AFC1AF7D}" type="slidenum">
              <a:rPr lang="en-US" altLang="en-US"/>
              <a:pPr>
                <a:defRPr/>
              </a:pPr>
              <a:t>‹#›</a:t>
            </a:fld>
            <a:endParaRPr lang="en-US" altLang="en-US"/>
          </a:p>
        </p:txBody>
      </p:sp>
    </p:spTree>
    <p:extLst>
      <p:ext uri="{BB962C8B-B14F-4D97-AF65-F5344CB8AC3E}">
        <p14:creationId xmlns:p14="http://schemas.microsoft.com/office/powerpoint/2010/main" val="2139914785"/>
      </p:ext>
    </p:extLst>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3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33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33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33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33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33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33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3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94742916"/>
      </p:ext>
    </p:extLst>
  </p:cSld>
  <p:clrMapOvr>
    <a:masterClrMapping/>
  </p:clrMapOvr>
  <p:transition/>
</p:sldLayout>
</file>

<file path=ppt/slideLayouts/slideLayout34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34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34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34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34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4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4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4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4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4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26561647"/>
      </p:ext>
    </p:extLst>
  </p:cSld>
  <p:clrMapOvr>
    <a:masterClrMapping/>
  </p:clrMapOvr>
  <p:transition/>
</p:sldLayout>
</file>

<file path=ppt/slideLayouts/slideLayout35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5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5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5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5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cSld>
  <p:clrMapOvr>
    <a:masterClrMapping/>
  </p:clrMapOvr>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sldLayout>
</file>

<file path=ppt/slideLayouts/slideLayout35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35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35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35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35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3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68418393"/>
      </p:ext>
    </p:extLst>
  </p:cSld>
  <p:clrMapOvr>
    <a:masterClrMapping/>
  </p:clrMapOvr>
  <p:transition/>
</p:sldLayout>
</file>

<file path=ppt/slideLayouts/slideLayout36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36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36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36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36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36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cSld>
  <p:clrMapOvr>
    <a:masterClrMapping/>
  </p:clrMapOvr>
  <p:transition/>
</p:sldLayout>
</file>

<file path=ppt/slideLayouts/slideLayout366.xml><?xml version="1.0" encoding="utf-8"?>
<p:sldLayout xmlns:a="http://schemas.openxmlformats.org/drawingml/2006/main" xmlns:r="http://schemas.openxmlformats.org/officeDocument/2006/relationships" xmlns:p="http://schemas.openxmlformats.org/presentationml/2006/main" showMasterSp="0" type="title" preserve="1">
  <p:cSld name="標題投影片">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sz="1350">
              <a:solidFill>
                <a:srgbClr val="000000"/>
              </a:solidFill>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sz="1350">
              <a:solidFill>
                <a:srgbClr val="000000"/>
              </a:solidFill>
            </a:endParaRPr>
          </a:p>
        </p:txBody>
      </p:sp>
      <p:sp>
        <p:nvSpPr>
          <p:cNvPr id="6" name="Line 10"/>
          <p:cNvSpPr>
            <a:spLocks noChangeShapeType="1"/>
          </p:cNvSpPr>
          <p:nvPr/>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sz="1350">
              <a:solidFill>
                <a:srgbClr val="000000"/>
              </a:solidFill>
            </a:endParaRPr>
          </a:p>
        </p:txBody>
      </p:sp>
      <p:sp>
        <p:nvSpPr>
          <p:cNvPr id="101378" name="Rectangle 2"/>
          <p:cNvSpPr>
            <a:spLocks noGrp="1" noChangeArrowheads="1"/>
          </p:cNvSpPr>
          <p:nvPr>
            <p:ph type="ctrTitle"/>
          </p:nvPr>
        </p:nvSpPr>
        <p:spPr>
          <a:xfrm>
            <a:off x="685800" y="1524000"/>
            <a:ext cx="7924800" cy="1752600"/>
          </a:xfrm>
        </p:spPr>
        <p:txBody>
          <a:bodyPr/>
          <a:lstStyle>
            <a:lvl1pPr>
              <a:defRPr sz="3600"/>
            </a:lvl1pPr>
          </a:lstStyle>
          <a:p>
            <a:r>
              <a:rPr lang="en-US" altLang="zh-TW"/>
              <a:t>Click to edit Master title style</a:t>
            </a:r>
            <a:endParaRPr lang="en-US" altLang="en-US"/>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zh-TW"/>
              <a:t>Click to edit Master subtitle style</a:t>
            </a:r>
            <a:endParaRPr lang="en-US" altLang="en-US"/>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900">
                <a:latin typeface="Garamond" pitchFamily="18" charset="0"/>
              </a:defRPr>
            </a:lvl1pPr>
          </a:lstStyle>
          <a:p>
            <a:endParaRPr 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solidFill>
                <a:srgbClr val="000000"/>
              </a:solidFill>
            </a:endParaRPr>
          </a:p>
        </p:txBody>
      </p:sp>
      <p:sp>
        <p:nvSpPr>
          <p:cNvPr id="9" name="Rectangle 6"/>
          <p:cNvSpPr>
            <a:spLocks noGrp="1" noChangeArrowheads="1"/>
          </p:cNvSpPr>
          <p:nvPr>
            <p:ph type="sldNum" sz="quarter" idx="12"/>
          </p:nvPr>
        </p:nvSpPr>
        <p:spPr/>
        <p:txBody>
          <a:bodyPr/>
          <a:lstStyle>
            <a:lvl1pPr>
              <a:defRPr sz="900"/>
            </a:lvl1pPr>
          </a:lstStyle>
          <a:p>
            <a:fld id="{4CAE9295-42F8-0747-9AE1-33958E89C374}" type="slidenum">
              <a:rPr lang="en-US" smtClean="0">
                <a:solidFill>
                  <a:srgbClr val="000000"/>
                </a:solidFill>
              </a:rPr>
              <a:pPr/>
              <a:t>‹#›</a:t>
            </a:fld>
            <a:endParaRPr lang="en-US">
              <a:solidFill>
                <a:srgbClr val="000000"/>
              </a:solidFill>
            </a:endParaRPr>
          </a:p>
        </p:txBody>
      </p:sp>
    </p:spTree>
  </p:cSld>
  <p:clrMapOvr>
    <a:masterClrMapping/>
  </p:clrMapOvr>
  <p:transition/>
</p:sldLayout>
</file>

<file path=ppt/slideLayouts/slideLayout367.xml><?xml version="1.0" encoding="utf-8"?>
<p:sldLayout xmlns:a="http://schemas.openxmlformats.org/drawingml/2006/main" xmlns:r="http://schemas.openxmlformats.org/officeDocument/2006/relationships" xmlns:p="http://schemas.openxmlformats.org/presentationml/2006/main" type="obj" preserve="1">
  <p:cSld name="標題及物件">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ltLang="zh-TW"/>
              <a:t>Click to edit Master title style</a:t>
            </a:r>
            <a:endParaRPr lang="en-US"/>
          </a:p>
        </p:txBody>
      </p:sp>
      <p:sp>
        <p:nvSpPr>
          <p:cNvPr id="3" name="Content Placeholder 2"/>
          <p:cNvSpPr>
            <a:spLocks noGrp="1"/>
          </p:cNvSpPr>
          <p:nvPr>
            <p:ph idx="1"/>
          </p:nvPr>
        </p:nvSpPr>
        <p:spPr/>
        <p:txBody>
          <a:bodyPr/>
          <a:lstStyle/>
          <a:p>
            <a:pPr lvl="0"/>
            <a:r>
              <a:rPr lang="en-US" altLang="zh-TW"/>
              <a:t>Click to edit Master text styles</a:t>
            </a:r>
          </a:p>
          <a:p>
            <a:pPr lvl="1"/>
            <a:r>
              <a:rPr lang="en-US" altLang="zh-TW"/>
              <a:t>Second level</a:t>
            </a:r>
          </a:p>
          <a:p>
            <a:pPr lvl="2"/>
            <a:r>
              <a:rPr lang="en-US" altLang="zh-TW"/>
              <a:t>Third level</a:t>
            </a:r>
          </a:p>
          <a:p>
            <a:pPr lvl="3"/>
            <a:r>
              <a:rPr lang="en-US" altLang="zh-TW"/>
              <a:t>Fourth level</a:t>
            </a:r>
          </a:p>
          <a:p>
            <a:pPr lvl="4"/>
            <a:r>
              <a:rPr lang="en-US" altLang="zh-TW"/>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CAE9295-42F8-0747-9AE1-33958E89C374}" type="slidenum">
              <a:rPr lang="en-US" smtClean="0">
                <a:solidFill>
                  <a:srgbClr val="000000"/>
                </a:solidFill>
              </a:rPr>
              <a:pPr/>
              <a:t>‹#›</a:t>
            </a:fld>
            <a:endParaRPr lang="en-US">
              <a:solidFill>
                <a:srgbClr val="000000"/>
              </a:solidFill>
            </a:endParaRPr>
          </a:p>
        </p:txBody>
      </p:sp>
    </p:spTree>
  </p:cSld>
  <p:clrMapOvr>
    <a:masterClrMapping/>
  </p:clrMapOvr>
  <p:transition/>
</p:sldLayout>
</file>

<file path=ppt/slideLayouts/slideLayout368.xml><?xml version="1.0" encoding="utf-8"?>
<p:sldLayout xmlns:a="http://schemas.openxmlformats.org/drawingml/2006/main" xmlns:r="http://schemas.openxmlformats.org/officeDocument/2006/relationships" xmlns:p="http://schemas.openxmlformats.org/presentationml/2006/main" type="secHead" preserve="1">
  <p:cSld name="章節標題">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20"/>
            <a:ext cx="7772400" cy="1362075"/>
          </a:xfrm>
        </p:spPr>
        <p:txBody>
          <a:bodyPr/>
          <a:lstStyle>
            <a:lvl1pPr algn="l">
              <a:defRPr sz="3000" b="1" cap="all"/>
            </a:lvl1pPr>
          </a:lstStyle>
          <a:p>
            <a:r>
              <a:rPr lang="en-US" altLang="zh-TW"/>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1500"/>
            </a:lvl1pPr>
            <a:lvl2pPr marL="342900" indent="0">
              <a:buNone/>
              <a:defRPr sz="1350"/>
            </a:lvl2pPr>
            <a:lvl3pPr marL="685800" indent="0">
              <a:buNone/>
              <a:defRPr sz="1200"/>
            </a:lvl3pPr>
            <a:lvl4pPr marL="1028700" indent="0">
              <a:buNone/>
              <a:defRPr sz="1050"/>
            </a:lvl4pPr>
            <a:lvl5pPr marL="1371600" indent="0">
              <a:buNone/>
              <a:defRPr sz="1050"/>
            </a:lvl5pPr>
            <a:lvl6pPr marL="1714500" indent="0">
              <a:buNone/>
              <a:defRPr sz="1050"/>
            </a:lvl6pPr>
            <a:lvl7pPr marL="2057400" indent="0">
              <a:buNone/>
              <a:defRPr sz="1050"/>
            </a:lvl7pPr>
            <a:lvl8pPr marL="2400300" indent="0">
              <a:buNone/>
              <a:defRPr sz="1050"/>
            </a:lvl8pPr>
            <a:lvl9pPr marL="2743200" indent="0">
              <a:buNone/>
              <a:defRPr sz="1050"/>
            </a:lvl9pPr>
          </a:lstStyle>
          <a:p>
            <a:pPr lvl="0"/>
            <a:r>
              <a:rPr lang="en-US" altLang="zh-TW"/>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CAE9295-42F8-0747-9AE1-33958E89C374}" type="slidenum">
              <a:rPr lang="en-US" smtClean="0">
                <a:solidFill>
                  <a:srgbClr val="000000"/>
                </a:solidFill>
              </a:rPr>
              <a:pPr/>
              <a:t>‹#›</a:t>
            </a:fld>
            <a:endParaRPr lang="en-US">
              <a:solidFill>
                <a:srgbClr val="000000"/>
              </a:solidFill>
            </a:endParaRPr>
          </a:p>
        </p:txBody>
      </p:sp>
    </p:spTree>
  </p:cSld>
  <p:clrMapOvr>
    <a:masterClrMapping/>
  </p:clrMapOvr>
  <p:transition/>
</p:sldLayout>
</file>

<file path=ppt/slideLayouts/slideLayout369.xml><?xml version="1.0" encoding="utf-8"?>
<p:sldLayout xmlns:a="http://schemas.openxmlformats.org/drawingml/2006/main" xmlns:r="http://schemas.openxmlformats.org/officeDocument/2006/relationships" xmlns:p="http://schemas.openxmlformats.org/presentationml/2006/main" type="twoObj" preserve="1">
  <p:cSld name="兩項物件">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ltLang="zh-TW"/>
              <a:t>Click to edit Master title style</a:t>
            </a:r>
            <a:endParaRPr lang="en-US"/>
          </a:p>
        </p:txBody>
      </p:sp>
      <p:sp>
        <p:nvSpPr>
          <p:cNvPr id="3" name="Content Placeholder 2"/>
          <p:cNvSpPr>
            <a:spLocks noGrp="1"/>
          </p:cNvSpPr>
          <p:nvPr>
            <p:ph sz="half" idx="1"/>
          </p:nvPr>
        </p:nvSpPr>
        <p:spPr>
          <a:xfrm>
            <a:off x="228600" y="1371600"/>
            <a:ext cx="4229100" cy="4876800"/>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en-US" altLang="zh-TW"/>
              <a:t>Click to edit Master text styles</a:t>
            </a:r>
          </a:p>
          <a:p>
            <a:pPr lvl="1"/>
            <a:r>
              <a:rPr lang="en-US" altLang="zh-TW"/>
              <a:t>Second level</a:t>
            </a:r>
          </a:p>
          <a:p>
            <a:pPr lvl="2"/>
            <a:r>
              <a:rPr lang="en-US" altLang="zh-TW"/>
              <a:t>Third level</a:t>
            </a:r>
          </a:p>
          <a:p>
            <a:pPr lvl="3"/>
            <a:r>
              <a:rPr lang="en-US" altLang="zh-TW"/>
              <a:t>Fourth level</a:t>
            </a:r>
          </a:p>
          <a:p>
            <a:pPr lvl="4"/>
            <a:r>
              <a:rPr lang="en-US" altLang="zh-TW"/>
              <a:t>Fifth level</a:t>
            </a:r>
            <a:endParaRPr lang="en-US"/>
          </a:p>
        </p:txBody>
      </p:sp>
      <p:sp>
        <p:nvSpPr>
          <p:cNvPr id="4" name="Content Placeholder 3"/>
          <p:cNvSpPr>
            <a:spLocks noGrp="1"/>
          </p:cNvSpPr>
          <p:nvPr>
            <p:ph sz="half" idx="2"/>
          </p:nvPr>
        </p:nvSpPr>
        <p:spPr>
          <a:xfrm>
            <a:off x="4610100" y="1371600"/>
            <a:ext cx="4229100" cy="4876800"/>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en-US" altLang="zh-TW"/>
              <a:t>Click to edit Master text styles</a:t>
            </a:r>
          </a:p>
          <a:p>
            <a:pPr lvl="1"/>
            <a:r>
              <a:rPr lang="en-US" altLang="zh-TW"/>
              <a:t>Second level</a:t>
            </a:r>
          </a:p>
          <a:p>
            <a:pPr lvl="2"/>
            <a:r>
              <a:rPr lang="en-US" altLang="zh-TW"/>
              <a:t>Third level</a:t>
            </a:r>
          </a:p>
          <a:p>
            <a:pPr lvl="3"/>
            <a:r>
              <a:rPr lang="en-US" altLang="zh-TW"/>
              <a:t>Fourth level</a:t>
            </a:r>
          </a:p>
          <a:p>
            <a:pPr lvl="4"/>
            <a:r>
              <a:rPr lang="en-US" altLang="zh-TW"/>
              <a:t>Fifth level</a:t>
            </a:r>
            <a:endParaRPr lang="en-US"/>
          </a:p>
        </p:txBody>
      </p:sp>
      <p:sp>
        <p:nvSpPr>
          <p:cNvPr id="5" name="Rectangle 1029"/>
          <p:cNvSpPr>
            <a:spLocks noGrp="1" noChangeArrowheads="1"/>
          </p:cNvSpPr>
          <p:nvPr>
            <p:ph type="ftr" sz="quarter" idx="10"/>
          </p:nvPr>
        </p:nvSpPr>
        <p:spPr>
          <a:ln/>
        </p:spPr>
        <p:txBody>
          <a:bodyPr/>
          <a:lstStyle>
            <a:lvl1pPr>
              <a:defRPr/>
            </a:lvl1pPr>
          </a:lstStyle>
          <a:p>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4CAE9295-42F8-0747-9AE1-33958E89C374}" type="slidenum">
              <a:rPr lang="en-US" smtClean="0">
                <a:solidFill>
                  <a:srgbClr val="000000"/>
                </a:solidFill>
              </a:rPr>
              <a:pPr/>
              <a:t>‹#›</a:t>
            </a:fld>
            <a:endParaRPr lang="en-US">
              <a:solidFill>
                <a:srgbClr val="000000"/>
              </a:solidFill>
            </a:endParaRPr>
          </a:p>
        </p:txBody>
      </p:sp>
    </p:spTree>
  </p:cSld>
  <p:clrMapOvr>
    <a:masterClrMapping/>
  </p:clrMapOvr>
  <p:transition/>
</p:sldLayout>
</file>

<file path=ppt/slideLayouts/slideLayout3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90556249"/>
      </p:ext>
    </p:extLst>
  </p:cSld>
  <p:clrMapOvr>
    <a:masterClrMapping/>
  </p:clrMapOvr>
  <p:transition/>
</p:sldLayout>
</file>

<file path=ppt/slideLayouts/slideLayout370.xml><?xml version="1.0" encoding="utf-8"?>
<p:sldLayout xmlns:a="http://schemas.openxmlformats.org/drawingml/2006/main" xmlns:r="http://schemas.openxmlformats.org/officeDocument/2006/relationships" xmlns:p="http://schemas.openxmlformats.org/presentationml/2006/main" type="twoTxTwoObj" preserve="1">
  <p:cSld name="比對">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ltLang="zh-TW"/>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en-US" altLang="zh-TW"/>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en-US" altLang="zh-TW"/>
              <a:t>Click to edit Master text styles</a:t>
            </a:r>
          </a:p>
          <a:p>
            <a:pPr lvl="1"/>
            <a:r>
              <a:rPr lang="en-US" altLang="zh-TW"/>
              <a:t>Second level</a:t>
            </a:r>
          </a:p>
          <a:p>
            <a:pPr lvl="2"/>
            <a:r>
              <a:rPr lang="en-US" altLang="zh-TW"/>
              <a:t>Third level</a:t>
            </a:r>
          </a:p>
          <a:p>
            <a:pPr lvl="3"/>
            <a:r>
              <a:rPr lang="en-US" altLang="zh-TW"/>
              <a:t>Fourth level</a:t>
            </a:r>
          </a:p>
          <a:p>
            <a:pPr lvl="4"/>
            <a:r>
              <a:rPr lang="en-US" altLang="zh-TW"/>
              <a:t>Fifth level</a:t>
            </a:r>
            <a:endParaRPr lang="en-US"/>
          </a:p>
        </p:txBody>
      </p:sp>
      <p:sp>
        <p:nvSpPr>
          <p:cNvPr id="5" name="Text Placeholder 4"/>
          <p:cNvSpPr>
            <a:spLocks noGrp="1"/>
          </p:cNvSpPr>
          <p:nvPr>
            <p:ph type="body" sz="quarter" idx="3"/>
          </p:nvPr>
        </p:nvSpPr>
        <p:spPr>
          <a:xfrm>
            <a:off x="4645035" y="1535113"/>
            <a:ext cx="4041775" cy="63976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en-US" altLang="zh-TW"/>
              <a:t>Click to edit Master text styles</a:t>
            </a:r>
          </a:p>
        </p:txBody>
      </p:sp>
      <p:sp>
        <p:nvSpPr>
          <p:cNvPr id="6" name="Content Placeholder 5"/>
          <p:cNvSpPr>
            <a:spLocks noGrp="1"/>
          </p:cNvSpPr>
          <p:nvPr>
            <p:ph sz="quarter" idx="4"/>
          </p:nvPr>
        </p:nvSpPr>
        <p:spPr>
          <a:xfrm>
            <a:off x="4645035" y="2174875"/>
            <a:ext cx="4041775" cy="3951288"/>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en-US" altLang="zh-TW"/>
              <a:t>Click to edit Master text styles</a:t>
            </a:r>
          </a:p>
          <a:p>
            <a:pPr lvl="1"/>
            <a:r>
              <a:rPr lang="en-US" altLang="zh-TW"/>
              <a:t>Second level</a:t>
            </a:r>
          </a:p>
          <a:p>
            <a:pPr lvl="2"/>
            <a:r>
              <a:rPr lang="en-US" altLang="zh-TW"/>
              <a:t>Third level</a:t>
            </a:r>
          </a:p>
          <a:p>
            <a:pPr lvl="3"/>
            <a:r>
              <a:rPr lang="en-US" altLang="zh-TW"/>
              <a:t>Fourth level</a:t>
            </a:r>
          </a:p>
          <a:p>
            <a:pPr lvl="4"/>
            <a:r>
              <a:rPr lang="en-US" altLang="zh-TW"/>
              <a:t>Fifth level</a:t>
            </a:r>
            <a:endParaRPr lang="en-US"/>
          </a:p>
        </p:txBody>
      </p:sp>
      <p:sp>
        <p:nvSpPr>
          <p:cNvPr id="7" name="Rectangle 1029"/>
          <p:cNvSpPr>
            <a:spLocks noGrp="1" noChangeArrowheads="1"/>
          </p:cNvSpPr>
          <p:nvPr>
            <p:ph type="ftr" sz="quarter" idx="10"/>
          </p:nvPr>
        </p:nvSpPr>
        <p:spPr>
          <a:ln/>
        </p:spPr>
        <p:txBody>
          <a:bodyPr/>
          <a:lstStyle>
            <a:lvl1pPr>
              <a:defRPr/>
            </a:lvl1pPr>
          </a:lstStyle>
          <a:p>
            <a:endParaRPr 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4CAE9295-42F8-0747-9AE1-33958E89C374}" type="slidenum">
              <a:rPr lang="en-US" smtClean="0">
                <a:solidFill>
                  <a:srgbClr val="000000"/>
                </a:solidFill>
              </a:rPr>
              <a:pPr/>
              <a:t>‹#›</a:t>
            </a:fld>
            <a:endParaRPr lang="en-US">
              <a:solidFill>
                <a:srgbClr val="000000"/>
              </a:solidFill>
            </a:endParaRPr>
          </a:p>
        </p:txBody>
      </p:sp>
    </p:spTree>
  </p:cSld>
  <p:clrMapOvr>
    <a:masterClrMapping/>
  </p:clrMapOvr>
  <p:transition/>
</p:sldLayout>
</file>

<file path=ppt/slideLayouts/slideLayout371.xml><?xml version="1.0" encoding="utf-8"?>
<p:sldLayout xmlns:a="http://schemas.openxmlformats.org/drawingml/2006/main" xmlns:r="http://schemas.openxmlformats.org/officeDocument/2006/relationships" xmlns:p="http://schemas.openxmlformats.org/presentationml/2006/main" type="titleOnly" preserve="1">
  <p:cSld name="只有標題">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ltLang="zh-TW"/>
              <a:t>Click to edit Master title style</a:t>
            </a:r>
            <a:endParaRPr lang="en-US"/>
          </a:p>
        </p:txBody>
      </p:sp>
      <p:sp>
        <p:nvSpPr>
          <p:cNvPr id="3" name="Rectangle 1029"/>
          <p:cNvSpPr>
            <a:spLocks noGrp="1" noChangeArrowheads="1"/>
          </p:cNvSpPr>
          <p:nvPr>
            <p:ph type="ftr" sz="quarter" idx="10"/>
          </p:nvPr>
        </p:nvSpPr>
        <p:spPr>
          <a:ln/>
        </p:spPr>
        <p:txBody>
          <a:bodyPr/>
          <a:lstStyle>
            <a:lvl1pPr>
              <a:defRPr/>
            </a:lvl1pPr>
          </a:lstStyle>
          <a:p>
            <a:endParaRPr 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4CAE9295-42F8-0747-9AE1-33958E89C374}" type="slidenum">
              <a:rPr lang="en-US" smtClean="0">
                <a:solidFill>
                  <a:srgbClr val="000000"/>
                </a:solidFill>
              </a:rPr>
              <a:pPr/>
              <a:t>‹#›</a:t>
            </a:fld>
            <a:endParaRPr lang="en-US">
              <a:solidFill>
                <a:srgbClr val="000000"/>
              </a:solidFill>
            </a:endParaRPr>
          </a:p>
        </p:txBody>
      </p:sp>
    </p:spTree>
  </p:cSld>
  <p:clrMapOvr>
    <a:masterClrMapping/>
  </p:clrMapOvr>
  <p:transition/>
</p:sldLayout>
</file>

<file path=ppt/slideLayouts/slideLayout372.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4CAE9295-42F8-0747-9AE1-33958E89C374}" type="slidenum">
              <a:rPr lang="en-US" smtClean="0">
                <a:solidFill>
                  <a:srgbClr val="000000"/>
                </a:solidFill>
              </a:rPr>
              <a:pPr/>
              <a:t>‹#›</a:t>
            </a:fld>
            <a:endParaRPr lang="en-US">
              <a:solidFill>
                <a:srgbClr val="000000"/>
              </a:solidFill>
            </a:endParaRPr>
          </a:p>
        </p:txBody>
      </p:sp>
    </p:spTree>
  </p:cSld>
  <p:clrMapOvr>
    <a:masterClrMapping/>
  </p:clrMapOvr>
  <p:transition/>
</p:sldLayout>
</file>

<file path=ppt/slideLayouts/slideLayout373.xml><?xml version="1.0" encoding="utf-8"?>
<p:sldLayout xmlns:a="http://schemas.openxmlformats.org/drawingml/2006/main" xmlns:r="http://schemas.openxmlformats.org/officeDocument/2006/relationships" xmlns:p="http://schemas.openxmlformats.org/presentationml/2006/main" type="objTx" preserve="1">
  <p:cSld name="含標題的內容">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1500" b="1"/>
            </a:lvl1pPr>
          </a:lstStyle>
          <a:p>
            <a:r>
              <a:rPr lang="en-US" altLang="zh-TW"/>
              <a:t>Click to edit Master title style</a:t>
            </a:r>
            <a:endParaRPr lang="en-US"/>
          </a:p>
        </p:txBody>
      </p:sp>
      <p:sp>
        <p:nvSpPr>
          <p:cNvPr id="3" name="Content Placeholder 2"/>
          <p:cNvSpPr>
            <a:spLocks noGrp="1"/>
          </p:cNvSpPr>
          <p:nvPr>
            <p:ph idx="1"/>
          </p:nvPr>
        </p:nvSpPr>
        <p:spPr>
          <a:xfrm>
            <a:off x="3575050" y="273070"/>
            <a:ext cx="5111750" cy="5853113"/>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en-US" altLang="zh-TW"/>
              <a:t>Click to edit Master text styles</a:t>
            </a:r>
          </a:p>
          <a:p>
            <a:pPr lvl="1"/>
            <a:r>
              <a:rPr lang="en-US" altLang="zh-TW"/>
              <a:t>Second level</a:t>
            </a:r>
          </a:p>
          <a:p>
            <a:pPr lvl="2"/>
            <a:r>
              <a:rPr lang="en-US" altLang="zh-TW"/>
              <a:t>Third level</a:t>
            </a:r>
          </a:p>
          <a:p>
            <a:pPr lvl="3"/>
            <a:r>
              <a:rPr lang="en-US" altLang="zh-TW"/>
              <a:t>Fourth level</a:t>
            </a:r>
          </a:p>
          <a:p>
            <a:pPr lvl="4"/>
            <a:r>
              <a:rPr lang="en-US" altLang="zh-TW"/>
              <a:t>Fifth level</a:t>
            </a:r>
            <a:endParaRPr lang="en-US"/>
          </a:p>
        </p:txBody>
      </p:sp>
      <p:sp>
        <p:nvSpPr>
          <p:cNvPr id="4" name="Text Placeholder 3"/>
          <p:cNvSpPr>
            <a:spLocks noGrp="1"/>
          </p:cNvSpPr>
          <p:nvPr>
            <p:ph type="body" sz="half" idx="2"/>
          </p:nvPr>
        </p:nvSpPr>
        <p:spPr>
          <a:xfrm>
            <a:off x="457202" y="1435103"/>
            <a:ext cx="3008313" cy="4691063"/>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en-US" altLang="zh-TW"/>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4CAE9295-42F8-0747-9AE1-33958E89C374}" type="slidenum">
              <a:rPr lang="en-US" smtClean="0">
                <a:solidFill>
                  <a:srgbClr val="000000"/>
                </a:solidFill>
              </a:rPr>
              <a:pPr/>
              <a:t>‹#›</a:t>
            </a:fld>
            <a:endParaRPr lang="en-US">
              <a:solidFill>
                <a:srgbClr val="000000"/>
              </a:solidFill>
            </a:endParaRPr>
          </a:p>
        </p:txBody>
      </p:sp>
    </p:spTree>
  </p:cSld>
  <p:clrMapOvr>
    <a:masterClrMapping/>
  </p:clrMapOvr>
  <p:transition/>
</p:sldLayout>
</file>

<file path=ppt/slideLayouts/slideLayout374.xml><?xml version="1.0" encoding="utf-8"?>
<p:sldLayout xmlns:a="http://schemas.openxmlformats.org/drawingml/2006/main" xmlns:r="http://schemas.openxmlformats.org/officeDocument/2006/relationships" xmlns:p="http://schemas.openxmlformats.org/presentationml/2006/main" type="picTx" preserve="1">
  <p:cSld name="含標題的圖片">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1500" b="1"/>
            </a:lvl1pPr>
          </a:lstStyle>
          <a:p>
            <a:r>
              <a:rPr lang="en-US" altLang="zh-TW"/>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pPr lvl="0"/>
            <a:r>
              <a:rPr lang="en-US" altLang="zh-TW" noProof="0"/>
              <a:t>Drag picture to placeholder or click icon to add</a:t>
            </a:r>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en-US" altLang="zh-TW"/>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4CAE9295-42F8-0747-9AE1-33958E89C374}" type="slidenum">
              <a:rPr lang="en-US" smtClean="0">
                <a:solidFill>
                  <a:srgbClr val="000000"/>
                </a:solidFill>
              </a:rPr>
              <a:pPr/>
              <a:t>‹#›</a:t>
            </a:fld>
            <a:endParaRPr lang="en-US">
              <a:solidFill>
                <a:srgbClr val="000000"/>
              </a:solidFill>
            </a:endParaRPr>
          </a:p>
        </p:txBody>
      </p:sp>
    </p:spTree>
  </p:cSld>
  <p:clrMapOvr>
    <a:masterClrMapping/>
  </p:clrMapOvr>
  <p:transition/>
</p:sldLayout>
</file>

<file path=ppt/slideLayouts/slideLayout375.xml><?xml version="1.0" encoding="utf-8"?>
<p:sldLayout xmlns:a="http://schemas.openxmlformats.org/drawingml/2006/main" xmlns:r="http://schemas.openxmlformats.org/officeDocument/2006/relationships" xmlns:p="http://schemas.openxmlformats.org/presentationml/2006/main" type="vertTx" preserve="1">
  <p:cSld name="標題及直排文字">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ltLang="zh-TW"/>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altLang="zh-TW"/>
              <a:t>Click to edit Master text styles</a:t>
            </a:r>
          </a:p>
          <a:p>
            <a:pPr lvl="1"/>
            <a:r>
              <a:rPr lang="en-US" altLang="zh-TW"/>
              <a:t>Second level</a:t>
            </a:r>
          </a:p>
          <a:p>
            <a:pPr lvl="2"/>
            <a:r>
              <a:rPr lang="en-US" altLang="zh-TW"/>
              <a:t>Third level</a:t>
            </a:r>
          </a:p>
          <a:p>
            <a:pPr lvl="3"/>
            <a:r>
              <a:rPr lang="en-US" altLang="zh-TW"/>
              <a:t>Fourth level</a:t>
            </a:r>
          </a:p>
          <a:p>
            <a:pPr lvl="4"/>
            <a:r>
              <a:rPr lang="en-US" altLang="zh-TW"/>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CAE9295-42F8-0747-9AE1-33958E89C374}" type="slidenum">
              <a:rPr lang="en-US" smtClean="0">
                <a:solidFill>
                  <a:srgbClr val="000000"/>
                </a:solidFill>
              </a:rPr>
              <a:pPr/>
              <a:t>‹#›</a:t>
            </a:fld>
            <a:endParaRPr lang="en-US">
              <a:solidFill>
                <a:srgbClr val="000000"/>
              </a:solidFill>
            </a:endParaRPr>
          </a:p>
        </p:txBody>
      </p:sp>
    </p:spTree>
  </p:cSld>
  <p:clrMapOvr>
    <a:masterClrMapping/>
  </p:clrMapOvr>
  <p:transition/>
</p:sldLayout>
</file>

<file path=ppt/slideLayouts/slideLayout376.xml><?xml version="1.0" encoding="utf-8"?>
<p:sldLayout xmlns:a="http://schemas.openxmlformats.org/drawingml/2006/main" xmlns:r="http://schemas.openxmlformats.org/officeDocument/2006/relationships" xmlns:p="http://schemas.openxmlformats.org/presentationml/2006/main" type="vertTitleAndTx" preserve="1">
  <p:cSld name="直排標題及文字">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ltLang="zh-TW"/>
              <a:t>Click to edit Master title style</a:t>
            </a:r>
            <a:endParaRPr lang="en-US"/>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ltLang="zh-TW"/>
              <a:t>Click to edit Master text styles</a:t>
            </a:r>
          </a:p>
          <a:p>
            <a:pPr lvl="1"/>
            <a:r>
              <a:rPr lang="en-US" altLang="zh-TW"/>
              <a:t>Second level</a:t>
            </a:r>
          </a:p>
          <a:p>
            <a:pPr lvl="2"/>
            <a:r>
              <a:rPr lang="en-US" altLang="zh-TW"/>
              <a:t>Third level</a:t>
            </a:r>
          </a:p>
          <a:p>
            <a:pPr lvl="3"/>
            <a:r>
              <a:rPr lang="en-US" altLang="zh-TW"/>
              <a:t>Fourth level</a:t>
            </a:r>
          </a:p>
          <a:p>
            <a:pPr lvl="4"/>
            <a:r>
              <a:rPr lang="en-US" altLang="zh-TW"/>
              <a:t>Fifth level</a:t>
            </a:r>
            <a:endParaRPr lang="en-US"/>
          </a:p>
        </p:txBody>
      </p:sp>
      <p:sp>
        <p:nvSpPr>
          <p:cNvPr id="4" name="Rectangle 1029"/>
          <p:cNvSpPr>
            <a:spLocks noGrp="1" noChangeArrowheads="1"/>
          </p:cNvSpPr>
          <p:nvPr>
            <p:ph type="ftr" sz="quarter" idx="10"/>
          </p:nvPr>
        </p:nvSpPr>
        <p:spPr>
          <a:ln/>
        </p:spPr>
        <p:txBody>
          <a:bodyPr/>
          <a:lstStyle>
            <a:lvl1pPr>
              <a:defRPr/>
            </a:lvl1pPr>
          </a:lstStyle>
          <a:p>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CAE9295-42F8-0747-9AE1-33958E89C374}" type="slidenum">
              <a:rPr lang="en-US" smtClean="0">
                <a:solidFill>
                  <a:srgbClr val="000000"/>
                </a:solidFill>
              </a:rPr>
              <a:pPr/>
              <a:t>‹#›</a:t>
            </a:fld>
            <a:endParaRPr lang="en-US">
              <a:solidFill>
                <a:srgbClr val="000000"/>
              </a:solidFill>
            </a:endParaRPr>
          </a:p>
        </p:txBody>
      </p:sp>
    </p:spTree>
  </p:cSld>
  <p:clrMapOvr>
    <a:masterClrMapping/>
  </p:clrMapOvr>
  <p:transition/>
</p:sldLayout>
</file>

<file path=ppt/slideLayouts/slideLayout37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prstClr val="black"/>
              </a:solidFill>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prstClr val="black"/>
              </a:solidFill>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prstClr val="black"/>
              </a:solidFill>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prstClr val="black"/>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prstClr val="black"/>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3930401317"/>
      </p:ext>
    </p:extLst>
  </p:cSld>
  <p:clrMapOvr>
    <a:masterClrMapping/>
  </p:clrMapOvr>
  <p:transition/>
</p:sldLayout>
</file>

<file path=ppt/slideLayouts/slideLayout378.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1040768776"/>
      </p:ext>
    </p:extLst>
  </p:cSld>
  <p:clrMapOvr>
    <a:masterClrMapping/>
  </p:clrMapOvr>
  <p:transition/>
</p:sldLayout>
</file>

<file path=ppt/slideLayouts/slideLayout37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2260511931"/>
      </p:ext>
    </p:extLst>
  </p:cSld>
  <p:clrMapOvr>
    <a:masterClrMapping/>
  </p:clrMapOvr>
  <p:transition/>
</p:sldLayout>
</file>

<file path=ppt/slideLayouts/slideLayout3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44934606"/>
      </p:ext>
    </p:extLst>
  </p:cSld>
  <p:clrMapOvr>
    <a:masterClrMapping/>
  </p:clrMapOvr>
  <p:transition/>
</p:sldLayout>
</file>

<file path=ppt/slideLayouts/slideLayout38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1986174166"/>
      </p:ext>
    </p:extLst>
  </p:cSld>
  <p:clrMapOvr>
    <a:masterClrMapping/>
  </p:clrMapOvr>
  <p:transition/>
</p:sldLayout>
</file>

<file path=ppt/slideLayouts/slideLayout38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3489919389"/>
      </p:ext>
    </p:extLst>
  </p:cSld>
  <p:clrMapOvr>
    <a:masterClrMapping/>
  </p:clrMapOvr>
  <p:transition/>
</p:sldLayout>
</file>

<file path=ppt/slideLayouts/slideLayout38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2805318677"/>
      </p:ext>
    </p:extLst>
  </p:cSld>
  <p:clrMapOvr>
    <a:masterClrMapping/>
  </p:clrMapOvr>
  <p:transition/>
</p:sldLayout>
</file>

<file path=ppt/slideLayouts/slideLayout38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4277374766"/>
      </p:ext>
    </p:extLst>
  </p:cSld>
  <p:clrMapOvr>
    <a:masterClrMapping/>
  </p:clrMapOvr>
  <p:transition/>
</p:sldLayout>
</file>

<file path=ppt/slideLayouts/slideLayout38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2868041354"/>
      </p:ext>
    </p:extLst>
  </p:cSld>
  <p:clrMapOvr>
    <a:masterClrMapping/>
  </p:clrMapOvr>
  <p:transition/>
</p:sldLayout>
</file>

<file path=ppt/slideLayouts/slideLayout38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3143398135"/>
      </p:ext>
    </p:extLst>
  </p:cSld>
  <p:clrMapOvr>
    <a:masterClrMapping/>
  </p:clrMapOvr>
  <p:transition/>
</p:sldLayout>
</file>

<file path=ppt/slideLayouts/slideLayout38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3629488110"/>
      </p:ext>
    </p:extLst>
  </p:cSld>
  <p:clrMapOvr>
    <a:masterClrMapping/>
  </p:clrMapOvr>
  <p:transition/>
</p:sldLayout>
</file>

<file path=ppt/slideLayouts/slideLayout38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1533301839"/>
      </p:ext>
    </p:extLst>
  </p:cSld>
  <p:clrMapOvr>
    <a:masterClrMapping/>
  </p:clrMapOvr>
  <p:transition/>
</p:sldLayout>
</file>

<file path=ppt/slideLayouts/slideLayout38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pPr/>
              <a:t>‹#›</a:t>
            </a:fld>
            <a:endParaRPr lang="en-US" altLang="en-US"/>
          </a:p>
        </p:txBody>
      </p:sp>
    </p:spTree>
    <p:extLst>
      <p:ext uri="{BB962C8B-B14F-4D97-AF65-F5344CB8AC3E}">
        <p14:creationId xmlns:p14="http://schemas.microsoft.com/office/powerpoint/2010/main" val="234625789"/>
      </p:ext>
    </p:extLst>
  </p:cSld>
  <p:clrMapOvr>
    <a:masterClrMapping/>
  </p:clrMapOvr>
  <p:transition/>
</p:sldLayout>
</file>

<file path=ppt/slideLayouts/slideLayout38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pPr/>
              <a:t>‹#›</a:t>
            </a:fld>
            <a:endParaRPr lang="en-US" altLang="en-US"/>
          </a:p>
        </p:txBody>
      </p:sp>
    </p:spTree>
    <p:extLst>
      <p:ext uri="{BB962C8B-B14F-4D97-AF65-F5344CB8AC3E}">
        <p14:creationId xmlns:p14="http://schemas.microsoft.com/office/powerpoint/2010/main" val="3588409016"/>
      </p:ext>
    </p:extLst>
  </p:cSld>
  <p:clrMapOvr>
    <a:masterClrMapping/>
  </p:clrMapOvr>
  <p:transition/>
</p:sldLayout>
</file>

<file path=ppt/slideLayouts/slideLayout3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67983501"/>
      </p:ext>
    </p:extLst>
  </p:cSld>
  <p:clrMapOvr>
    <a:masterClrMapping/>
  </p:clrMapOvr>
  <p:transition/>
</p:sldLayout>
</file>

<file path=ppt/slideLayouts/slideLayout39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pPr/>
              <a:t>‹#›</a:t>
            </a:fld>
            <a:endParaRPr lang="en-US" altLang="en-US"/>
          </a:p>
        </p:txBody>
      </p:sp>
    </p:spTree>
    <p:extLst>
      <p:ext uri="{BB962C8B-B14F-4D97-AF65-F5344CB8AC3E}">
        <p14:creationId xmlns:p14="http://schemas.microsoft.com/office/powerpoint/2010/main" val="3816495892"/>
      </p:ext>
    </p:extLst>
  </p:cSld>
  <p:clrMapOvr>
    <a:masterClrMapping/>
  </p:clrMapOvr>
  <p:transition/>
</p:sldLayout>
</file>

<file path=ppt/slideLayouts/slideLayout39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pPr/>
              <a:t>‹#›</a:t>
            </a:fld>
            <a:endParaRPr lang="en-US" altLang="en-US"/>
          </a:p>
        </p:txBody>
      </p:sp>
    </p:spTree>
    <p:extLst>
      <p:ext uri="{BB962C8B-B14F-4D97-AF65-F5344CB8AC3E}">
        <p14:creationId xmlns:p14="http://schemas.microsoft.com/office/powerpoint/2010/main" val="4031889725"/>
      </p:ext>
    </p:extLst>
  </p:cSld>
  <p:clrMapOvr>
    <a:masterClrMapping/>
  </p:clrMapOvr>
  <p:transition/>
</p:sldLayout>
</file>

<file path=ppt/slideLayouts/slideLayout39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pPr/>
              <a:t>‹#›</a:t>
            </a:fld>
            <a:endParaRPr lang="en-US" altLang="en-US"/>
          </a:p>
        </p:txBody>
      </p:sp>
    </p:spTree>
    <p:extLst>
      <p:ext uri="{BB962C8B-B14F-4D97-AF65-F5344CB8AC3E}">
        <p14:creationId xmlns:p14="http://schemas.microsoft.com/office/powerpoint/2010/main" val="1043419311"/>
      </p:ext>
    </p:extLst>
  </p:cSld>
  <p:clrMapOvr>
    <a:masterClrMapping/>
  </p:clrMapOvr>
  <p:transition/>
</p:sldLayout>
</file>

<file path=ppt/slideLayouts/slideLayout39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pPr/>
              <a:t>‹#›</a:t>
            </a:fld>
            <a:endParaRPr lang="en-US" altLang="en-US"/>
          </a:p>
        </p:txBody>
      </p:sp>
    </p:spTree>
    <p:extLst>
      <p:ext uri="{BB962C8B-B14F-4D97-AF65-F5344CB8AC3E}">
        <p14:creationId xmlns:p14="http://schemas.microsoft.com/office/powerpoint/2010/main" val="3287196653"/>
      </p:ext>
    </p:extLst>
  </p:cSld>
  <p:clrMapOvr>
    <a:masterClrMapping/>
  </p:clrMapOvr>
  <p:transition/>
</p:sldLayout>
</file>

<file path=ppt/slideLayouts/slideLayout39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pPr/>
              <a:t>‹#›</a:t>
            </a:fld>
            <a:endParaRPr lang="en-US" altLang="en-US"/>
          </a:p>
        </p:txBody>
      </p:sp>
    </p:spTree>
    <p:extLst>
      <p:ext uri="{BB962C8B-B14F-4D97-AF65-F5344CB8AC3E}">
        <p14:creationId xmlns:p14="http://schemas.microsoft.com/office/powerpoint/2010/main" val="3443399964"/>
      </p:ext>
    </p:extLst>
  </p:cSld>
  <p:clrMapOvr>
    <a:masterClrMapping/>
  </p:clrMapOvr>
  <p:transition/>
</p:sldLayout>
</file>

<file path=ppt/slideLayouts/slideLayout39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pPr/>
              <a:t>‹#›</a:t>
            </a:fld>
            <a:endParaRPr lang="en-US" altLang="en-US"/>
          </a:p>
        </p:txBody>
      </p:sp>
    </p:spTree>
    <p:extLst>
      <p:ext uri="{BB962C8B-B14F-4D97-AF65-F5344CB8AC3E}">
        <p14:creationId xmlns:p14="http://schemas.microsoft.com/office/powerpoint/2010/main" val="1491952778"/>
      </p:ext>
    </p:extLst>
  </p:cSld>
  <p:clrMapOvr>
    <a:masterClrMapping/>
  </p:clrMapOvr>
  <p:transition/>
</p:sldLayout>
</file>

<file path=ppt/slideLayouts/slideLayout39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pPr/>
              <a:t>‹#›</a:t>
            </a:fld>
            <a:endParaRPr lang="en-US" altLang="en-US"/>
          </a:p>
        </p:txBody>
      </p:sp>
    </p:spTree>
    <p:extLst>
      <p:ext uri="{BB962C8B-B14F-4D97-AF65-F5344CB8AC3E}">
        <p14:creationId xmlns:p14="http://schemas.microsoft.com/office/powerpoint/2010/main" val="3665507306"/>
      </p:ext>
    </p:extLst>
  </p:cSld>
  <p:clrMapOvr>
    <a:masterClrMapping/>
  </p:clrMapOvr>
  <p:transition/>
</p:sldLayout>
</file>

<file path=ppt/slideLayouts/slideLayout39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pPr/>
              <a:t>‹#›</a:t>
            </a:fld>
            <a:endParaRPr lang="en-US" altLang="en-US"/>
          </a:p>
        </p:txBody>
      </p:sp>
    </p:spTree>
    <p:extLst>
      <p:ext uri="{BB962C8B-B14F-4D97-AF65-F5344CB8AC3E}">
        <p14:creationId xmlns:p14="http://schemas.microsoft.com/office/powerpoint/2010/main" val="182677281"/>
      </p:ext>
    </p:extLst>
  </p:cSld>
  <p:clrMapOvr>
    <a:masterClrMapping/>
  </p:clrMapOvr>
  <p:transition/>
</p:sldLayout>
</file>

<file path=ppt/slideLayouts/slideLayout39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pPr/>
              <a:t>‹#›</a:t>
            </a:fld>
            <a:endParaRPr lang="en-US" altLang="en-US"/>
          </a:p>
        </p:txBody>
      </p:sp>
    </p:spTree>
    <p:extLst>
      <p:ext uri="{BB962C8B-B14F-4D97-AF65-F5344CB8AC3E}">
        <p14:creationId xmlns:p14="http://schemas.microsoft.com/office/powerpoint/2010/main" val="3820621740"/>
      </p:ext>
    </p:extLst>
  </p:cSld>
  <p:clrMapOvr>
    <a:masterClrMapping/>
  </p:clrMapOvr>
  <p:transition/>
</p:sldLayout>
</file>

<file path=ppt/slideLayouts/slideLayout39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pPr eaLnBrk="1" fontAlgn="auto" hangingPunct="1">
              <a:spcBef>
                <a:spcPts val="0"/>
              </a:spcBef>
              <a:spcAft>
                <a:spcPts val="0"/>
              </a:spcAft>
            </a:pPr>
            <a:endParaRPr lang="en-US">
              <a:solidFill>
                <a:srgbClr val="000000"/>
              </a:solidFill>
              <a:latin typeface="Tahoma"/>
              <a:ea typeface=""/>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eaLnBrk="1" fontAlgn="auto" hangingPunct="1">
              <a:spcBef>
                <a:spcPts val="0"/>
              </a:spcBef>
              <a:spcAft>
                <a:spcPts val="0"/>
              </a:spcAft>
              <a:defRPr/>
            </a:pPr>
            <a:endParaRPr lang="en-US">
              <a:solidFill>
                <a:srgbClr val="000000"/>
              </a:solidFill>
              <a:latin typeface="Tahoma"/>
              <a:ea typeface=""/>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eaLnBrk="1" fontAlgn="auto" hangingPunct="1">
              <a:spcBef>
                <a:spcPts val="0"/>
              </a:spcBef>
              <a:spcAft>
                <a:spcPts val="0"/>
              </a:spcAft>
              <a:defRPr/>
            </a:pPr>
            <a:endParaRPr lang="en-US">
              <a:solidFill>
                <a:srgbClr val="000000"/>
              </a:solidFill>
              <a:latin typeface="Tahoma"/>
              <a:ea typeface=""/>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pPr eaLnBrk="1" fontAlgn="auto" hangingPunct="1">
              <a:spcBef>
                <a:spcPts val="0"/>
              </a:spcBef>
              <a:spcAft>
                <a:spcPts val="0"/>
              </a:spcAft>
            </a:pPr>
            <a:endParaRPr lang="en-US" altLang="en-US">
              <a:solidFill>
                <a:srgbClr val="000000"/>
              </a:solidFill>
              <a:ea typeface=""/>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47456820"/>
      </p:ext>
    </p:extLst>
  </p:cSld>
  <p:clrMapOvr>
    <a:masterClrMapping/>
  </p:clrMapOvr>
  <p:transition/>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pPr/>
              <a:t>‹#›</a:t>
            </a:fld>
            <a:endParaRPr lang="en-US" altLang="en-US"/>
          </a:p>
        </p:txBody>
      </p:sp>
    </p:spTree>
  </p:cSld>
  <p:clrMapOvr>
    <a:masterClrMapping/>
  </p:clrMapOvr>
  <p:transition/>
</p:sldLayout>
</file>

<file path=ppt/slideLayouts/slideLayout4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59333776"/>
      </p:ext>
    </p:extLst>
  </p:cSld>
  <p:clrMapOvr>
    <a:masterClrMapping/>
  </p:clrMapOvr>
  <p:transition/>
</p:sldLayout>
</file>

<file path=ppt/slideLayouts/slideLayout40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74926908"/>
      </p:ext>
    </p:extLst>
  </p:cSld>
  <p:clrMapOvr>
    <a:masterClrMapping/>
  </p:clrMapOvr>
  <p:transition/>
</p:sldLayout>
</file>

<file path=ppt/slideLayouts/slideLayout40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56354275"/>
      </p:ext>
    </p:extLst>
  </p:cSld>
  <p:clrMapOvr>
    <a:masterClrMapping/>
  </p:clrMapOvr>
  <p:transition/>
</p:sldLayout>
</file>

<file path=ppt/slideLayouts/slideLayout40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63248345"/>
      </p:ext>
    </p:extLst>
  </p:cSld>
  <p:clrMapOvr>
    <a:masterClrMapping/>
  </p:clrMapOvr>
  <p:transition/>
</p:sldLayout>
</file>

<file path=ppt/slideLayouts/slideLayout40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09797984"/>
      </p:ext>
    </p:extLst>
  </p:cSld>
  <p:clrMapOvr>
    <a:masterClrMapping/>
  </p:clrMapOvr>
  <p:transition/>
</p:sldLayout>
</file>

<file path=ppt/slideLayouts/slideLayout40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16771066"/>
      </p:ext>
    </p:extLst>
  </p:cSld>
  <p:clrMapOvr>
    <a:masterClrMapping/>
  </p:clrMapOvr>
  <p:transition/>
</p:sldLayout>
</file>

<file path=ppt/slideLayouts/slideLayout40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46128682"/>
      </p:ext>
    </p:extLst>
  </p:cSld>
  <p:clrMapOvr>
    <a:masterClrMapping/>
  </p:clrMapOvr>
  <p:transition/>
</p:sldLayout>
</file>

<file path=ppt/slideLayouts/slideLayout40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06798312"/>
      </p:ext>
    </p:extLst>
  </p:cSld>
  <p:clrMapOvr>
    <a:masterClrMapping/>
  </p:clrMapOvr>
  <p:transition/>
</p:sldLayout>
</file>

<file path=ppt/slideLayouts/slideLayout40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49677376"/>
      </p:ext>
    </p:extLst>
  </p:cSld>
  <p:clrMapOvr>
    <a:masterClrMapping/>
  </p:clrMapOvr>
  <p:transition/>
</p:sldLayout>
</file>

<file path=ppt/slideLayouts/slideLayout40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46940184"/>
      </p:ext>
    </p:extLst>
  </p:cSld>
  <p:clrMapOvr>
    <a:masterClrMapping/>
  </p:clrMapOvr>
  <p:transition/>
</p:sldLayout>
</file>

<file path=ppt/slideLayouts/slideLayout40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98021759"/>
      </p:ext>
    </p:extLst>
  </p:cSld>
  <p:clrMapOvr>
    <a:masterClrMapping/>
  </p:clrMapOvr>
  <p:transition/>
</p:sldLayout>
</file>

<file path=ppt/slideLayouts/slideLayout4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42799048"/>
      </p:ext>
    </p:extLst>
  </p:cSld>
  <p:clrMapOvr>
    <a:masterClrMapping/>
  </p:clrMapOvr>
  <p:transition/>
</p:sldLayout>
</file>

<file path=ppt/slideLayouts/slideLayout41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p:cNvSpPr>
            <a:spLocks noChangeArrowheads="1"/>
          </p:cNvSpPr>
          <p:nvPr/>
        </p:nvSpPr>
        <p:spPr bwMode="auto">
          <a:xfrm>
            <a:off x="457200" y="1123950"/>
            <a:ext cx="8229600" cy="914400"/>
          </a:xfrm>
          <a:custGeom>
            <a:avLst/>
            <a:gdLst>
              <a:gd name="T0" fmla="*/ 0 w 1000"/>
              <a:gd name="T1" fmla="*/ 836127360 h 1000"/>
              <a:gd name="T2" fmla="*/ 0 w 1000"/>
              <a:gd name="T3" fmla="*/ 0 h 1000"/>
              <a:gd name="T4" fmla="*/ 2147483647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a14="http://schemas.microsoft.com/office/drawing/2010/main" xmlns="">
                <a:solidFill>
                  <a:srgbClr val="FFFFFF"/>
                </a:solidFill>
              </a14:hiddenFill>
            </a:ext>
          </a:extLst>
        </p:spPr>
        <p:txBody>
          <a:bodyPr/>
          <a:lstStyle/>
          <a:p>
            <a:pPr eaLnBrk="1" hangingPunct="1"/>
            <a:endParaRPr lang="en-US">
              <a:solidFill>
                <a:srgbClr val="000000"/>
              </a:solidFill>
              <a:ea typeface="ＭＳ Ｐゴシック" charset="0"/>
              <a:cs typeface="ＭＳ Ｐゴシック"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eaLnBrk="1" hangingPunct="1"/>
            <a:endParaRPr lang="en-US">
              <a:solidFill>
                <a:srgbClr val="000000"/>
              </a:solidFill>
              <a:ea typeface="ＭＳ Ｐゴシック" charset="0"/>
              <a:cs typeface="ＭＳ Ｐゴシック"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a14="http://schemas.microsoft.com/office/drawing/2010/main" xmlns="">
                <a:noFill/>
              </a14:hiddenFill>
            </a:ext>
          </a:extLst>
        </p:spPr>
        <p:txBody>
          <a:bodyPr/>
          <a:lstStyle/>
          <a:p>
            <a:pPr eaLnBrk="1" hangingPunct="1"/>
            <a:endParaRPr lang="en-US">
              <a:solidFill>
                <a:srgbClr val="000000"/>
              </a:solidFill>
              <a:ea typeface="ＭＳ Ｐゴシック" charset="0"/>
              <a:cs typeface="ＭＳ Ｐゴシック"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fontAlgn="auto">
              <a:spcBef>
                <a:spcPts val="0"/>
              </a:spcBef>
              <a:spcAft>
                <a:spcPts val="0"/>
              </a:spcAft>
              <a:defRPr sz="1200">
                <a:solidFill>
                  <a:srgbClr val="000000"/>
                </a:solidFill>
                <a:latin typeface="Garamond" pitchFamily="18" charset="0"/>
                <a:ea typeface="+mn-ea"/>
                <a:cs typeface="+mn-cs"/>
              </a:defRPr>
            </a:lvl1pPr>
          </a:lstStyle>
          <a:p>
            <a:pPr eaLnBrk="1" hangingPunct="1">
              <a:defRPr/>
            </a:pPr>
            <a:endParaRPr lang="en-US" altLang="en-US"/>
          </a:p>
        </p:txBody>
      </p:sp>
      <p:sp>
        <p:nvSpPr>
          <p:cNvPr id="8" name="Rectangle 5"/>
          <p:cNvSpPr>
            <a:spLocks noGrp="1" noChangeArrowheads="1"/>
          </p:cNvSpPr>
          <p:nvPr>
            <p:ph type="ftr" sz="quarter" idx="11"/>
          </p:nvPr>
        </p:nvSpPr>
        <p:spPr>
          <a:xfrm>
            <a:off x="3124200" y="6243638"/>
            <a:ext cx="2895600" cy="457200"/>
          </a:xfrm>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9" name="Rectangle 6"/>
          <p:cNvSpPr>
            <a:spLocks noGrp="1" noChangeArrowheads="1"/>
          </p:cNvSpPr>
          <p:nvPr>
            <p:ph type="sldNum" sz="quarter" idx="12"/>
          </p:nvPr>
        </p:nvSpPr>
        <p:spPr/>
        <p:txBody>
          <a:bodyPr/>
          <a:lstStyle>
            <a:lvl1pPr fontAlgn="base">
              <a:spcBef>
                <a:spcPct val="0"/>
              </a:spcBef>
              <a:spcAft>
                <a:spcPct val="0"/>
              </a:spcAft>
              <a:defRPr sz="1200">
                <a:ea typeface="ＭＳ Ｐゴシック" charset="0"/>
                <a:cs typeface="ＭＳ Ｐゴシック" charset="0"/>
              </a:defRPr>
            </a:lvl1pPr>
          </a:lstStyle>
          <a:p>
            <a:pPr>
              <a:defRPr/>
            </a:pPr>
            <a:fld id="{5C66147B-D8F4-B34F-ACFC-F4150A9F5034}" type="slidenum">
              <a:rPr lang="en-US" altLang="en-US"/>
              <a:pPr>
                <a:defRPr/>
              </a:pPr>
              <a:t>‹#›</a:t>
            </a:fld>
            <a:endParaRPr lang="en-US" altLang="en-US"/>
          </a:p>
        </p:txBody>
      </p:sp>
    </p:spTree>
    <p:extLst>
      <p:ext uri="{BB962C8B-B14F-4D97-AF65-F5344CB8AC3E}">
        <p14:creationId xmlns:p14="http://schemas.microsoft.com/office/powerpoint/2010/main" val="194996880"/>
      </p:ext>
    </p:extLst>
  </p:cSld>
  <p:clrMapOvr>
    <a:masterClrMapping/>
  </p:clrMapOvr>
  <p:transition/>
</p:sldLayout>
</file>

<file path=ppt/slideLayouts/slideLayout41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7B4B655F-9513-DB41-847A-CB5F5ABCD6B3}" type="slidenum">
              <a:rPr lang="en-US" altLang="en-US"/>
              <a:pPr>
                <a:defRPr/>
              </a:pPr>
              <a:t>‹#›</a:t>
            </a:fld>
            <a:endParaRPr lang="en-US" altLang="en-US"/>
          </a:p>
        </p:txBody>
      </p:sp>
    </p:spTree>
    <p:extLst>
      <p:ext uri="{BB962C8B-B14F-4D97-AF65-F5344CB8AC3E}">
        <p14:creationId xmlns:p14="http://schemas.microsoft.com/office/powerpoint/2010/main" val="3022748827"/>
      </p:ext>
    </p:extLst>
  </p:cSld>
  <p:clrMapOvr>
    <a:masterClrMapping/>
  </p:clrMapOvr>
  <p:transition/>
</p:sldLayout>
</file>

<file path=ppt/slideLayouts/slideLayout41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CF70262A-25C7-1D4F-BA49-9AAD51FA1D0E}" type="slidenum">
              <a:rPr lang="en-US" altLang="en-US"/>
              <a:pPr>
                <a:defRPr/>
              </a:pPr>
              <a:t>‹#›</a:t>
            </a:fld>
            <a:endParaRPr lang="en-US" altLang="en-US"/>
          </a:p>
        </p:txBody>
      </p:sp>
    </p:spTree>
    <p:extLst>
      <p:ext uri="{BB962C8B-B14F-4D97-AF65-F5344CB8AC3E}">
        <p14:creationId xmlns:p14="http://schemas.microsoft.com/office/powerpoint/2010/main" val="2844348648"/>
      </p:ext>
    </p:extLst>
  </p:cSld>
  <p:clrMapOvr>
    <a:masterClrMapping/>
  </p:clrMapOvr>
  <p:transition/>
</p:sldLayout>
</file>

<file path=ppt/slideLayouts/slideLayout41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86AFF24C-C776-6444-B9B7-94F550F93C13}" type="slidenum">
              <a:rPr lang="en-US" altLang="en-US"/>
              <a:pPr>
                <a:defRPr/>
              </a:pPr>
              <a:t>‹#›</a:t>
            </a:fld>
            <a:endParaRPr lang="en-US" altLang="en-US"/>
          </a:p>
        </p:txBody>
      </p:sp>
    </p:spTree>
    <p:extLst>
      <p:ext uri="{BB962C8B-B14F-4D97-AF65-F5344CB8AC3E}">
        <p14:creationId xmlns:p14="http://schemas.microsoft.com/office/powerpoint/2010/main" val="673294743"/>
      </p:ext>
    </p:extLst>
  </p:cSld>
  <p:clrMapOvr>
    <a:masterClrMapping/>
  </p:clrMapOvr>
  <p:transition/>
</p:sldLayout>
</file>

<file path=ppt/slideLayouts/slideLayout41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8"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13D46D27-56D0-344A-BE31-89C869EBEEAE}" type="slidenum">
              <a:rPr lang="en-US" altLang="en-US"/>
              <a:pPr>
                <a:defRPr/>
              </a:pPr>
              <a:t>‹#›</a:t>
            </a:fld>
            <a:endParaRPr lang="en-US" altLang="en-US"/>
          </a:p>
        </p:txBody>
      </p:sp>
    </p:spTree>
    <p:extLst>
      <p:ext uri="{BB962C8B-B14F-4D97-AF65-F5344CB8AC3E}">
        <p14:creationId xmlns:p14="http://schemas.microsoft.com/office/powerpoint/2010/main" val="2431732729"/>
      </p:ext>
    </p:extLst>
  </p:cSld>
  <p:clrMapOvr>
    <a:masterClrMapping/>
  </p:clrMapOvr>
  <p:transition/>
</p:sldLayout>
</file>

<file path=ppt/slideLayouts/slideLayout41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4"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4925BFE8-1EE5-7749-87C6-59D761839782}" type="slidenum">
              <a:rPr lang="en-US" altLang="en-US"/>
              <a:pPr>
                <a:defRPr/>
              </a:pPr>
              <a:t>‹#›</a:t>
            </a:fld>
            <a:endParaRPr lang="en-US" altLang="en-US"/>
          </a:p>
        </p:txBody>
      </p:sp>
    </p:spTree>
    <p:extLst>
      <p:ext uri="{BB962C8B-B14F-4D97-AF65-F5344CB8AC3E}">
        <p14:creationId xmlns:p14="http://schemas.microsoft.com/office/powerpoint/2010/main" val="978746972"/>
      </p:ext>
    </p:extLst>
  </p:cSld>
  <p:clrMapOvr>
    <a:masterClrMapping/>
  </p:clrMapOvr>
  <p:transition/>
</p:sldLayout>
</file>

<file path=ppt/slideLayouts/slideLayout41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3"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89151F3C-38B5-C447-BBE5-70E1ABFC6BB2}" type="slidenum">
              <a:rPr lang="en-US" altLang="en-US"/>
              <a:pPr>
                <a:defRPr/>
              </a:pPr>
              <a:t>‹#›</a:t>
            </a:fld>
            <a:endParaRPr lang="en-US" altLang="en-US"/>
          </a:p>
        </p:txBody>
      </p:sp>
    </p:spTree>
    <p:extLst>
      <p:ext uri="{BB962C8B-B14F-4D97-AF65-F5344CB8AC3E}">
        <p14:creationId xmlns:p14="http://schemas.microsoft.com/office/powerpoint/2010/main" val="2386205692"/>
      </p:ext>
    </p:extLst>
  </p:cSld>
  <p:clrMapOvr>
    <a:masterClrMapping/>
  </p:clrMapOvr>
  <p:transition/>
</p:sldLayout>
</file>

<file path=ppt/slideLayouts/slideLayout41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907B9740-5855-2A42-B252-D99EB4C57248}" type="slidenum">
              <a:rPr lang="en-US" altLang="en-US"/>
              <a:pPr>
                <a:defRPr/>
              </a:pPr>
              <a:t>‹#›</a:t>
            </a:fld>
            <a:endParaRPr lang="en-US" altLang="en-US"/>
          </a:p>
        </p:txBody>
      </p:sp>
    </p:spTree>
    <p:extLst>
      <p:ext uri="{BB962C8B-B14F-4D97-AF65-F5344CB8AC3E}">
        <p14:creationId xmlns:p14="http://schemas.microsoft.com/office/powerpoint/2010/main" val="666324575"/>
      </p:ext>
    </p:extLst>
  </p:cSld>
  <p:clrMapOvr>
    <a:masterClrMapping/>
  </p:clrMapOvr>
  <p:transition/>
</p:sldLayout>
</file>

<file path=ppt/slideLayouts/slideLayout41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6"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BDC5EF0D-3683-CA41-828D-672F2E3955A1}" type="slidenum">
              <a:rPr lang="en-US" altLang="en-US"/>
              <a:pPr>
                <a:defRPr/>
              </a:pPr>
              <a:t>‹#›</a:t>
            </a:fld>
            <a:endParaRPr lang="en-US" altLang="en-US"/>
          </a:p>
        </p:txBody>
      </p:sp>
    </p:spTree>
    <p:extLst>
      <p:ext uri="{BB962C8B-B14F-4D97-AF65-F5344CB8AC3E}">
        <p14:creationId xmlns:p14="http://schemas.microsoft.com/office/powerpoint/2010/main" val="1766707855"/>
      </p:ext>
    </p:extLst>
  </p:cSld>
  <p:clrMapOvr>
    <a:masterClrMapping/>
  </p:clrMapOvr>
  <p:transition/>
</p:sldLayout>
</file>

<file path=ppt/slideLayouts/slideLayout41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DD11A51B-8B96-BD4C-95B5-FCA03A36A313}" type="slidenum">
              <a:rPr lang="en-US" altLang="en-US"/>
              <a:pPr>
                <a:defRPr/>
              </a:pPr>
              <a:t>‹#›</a:t>
            </a:fld>
            <a:endParaRPr lang="en-US" altLang="en-US"/>
          </a:p>
        </p:txBody>
      </p:sp>
    </p:spTree>
    <p:extLst>
      <p:ext uri="{BB962C8B-B14F-4D97-AF65-F5344CB8AC3E}">
        <p14:creationId xmlns:p14="http://schemas.microsoft.com/office/powerpoint/2010/main" val="2452579808"/>
      </p:ext>
    </p:extLst>
  </p:cSld>
  <p:clrMapOvr>
    <a:masterClrMapping/>
  </p:clrMapOvr>
  <p:transition/>
</p:sldLayout>
</file>

<file path=ppt/slideLayouts/slideLayout4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99270323"/>
      </p:ext>
    </p:extLst>
  </p:cSld>
  <p:clrMapOvr>
    <a:masterClrMapping/>
  </p:clrMapOvr>
  <p:transition/>
</p:sldLayout>
</file>

<file path=ppt/slideLayouts/slideLayout42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p:txBody>
          <a:bodyPr/>
          <a:lstStyle>
            <a:lvl1pPr fontAlgn="base">
              <a:spcBef>
                <a:spcPct val="0"/>
              </a:spcBef>
              <a:spcAft>
                <a:spcPct val="0"/>
              </a:spcAft>
              <a:defRPr>
                <a:ea typeface="ＭＳ Ｐゴシック" charset="0"/>
                <a:cs typeface="ＭＳ Ｐゴシック" charset="0"/>
              </a:defRPr>
            </a:lvl1pPr>
          </a:lstStyle>
          <a:p>
            <a:pPr>
              <a:defRPr/>
            </a:pPr>
            <a:endParaRPr lang="en-US" altLang="en-US"/>
          </a:p>
        </p:txBody>
      </p:sp>
      <p:sp>
        <p:nvSpPr>
          <p:cNvPr id="5" name="Rectangle 1030"/>
          <p:cNvSpPr>
            <a:spLocks noGrp="1" noChangeArrowheads="1"/>
          </p:cNvSpPr>
          <p:nvPr>
            <p:ph type="sldNum" sz="quarter" idx="11"/>
          </p:nvPr>
        </p:nvSpPr>
        <p:spPr/>
        <p:txBody>
          <a:bodyPr/>
          <a:lstStyle>
            <a:lvl1pPr fontAlgn="base">
              <a:spcBef>
                <a:spcPct val="0"/>
              </a:spcBef>
              <a:spcAft>
                <a:spcPct val="0"/>
              </a:spcAft>
              <a:defRPr>
                <a:ea typeface="ＭＳ Ｐゴシック" charset="0"/>
                <a:cs typeface="ＭＳ Ｐゴシック" charset="0"/>
              </a:defRPr>
            </a:lvl1pPr>
          </a:lstStyle>
          <a:p>
            <a:pPr>
              <a:defRPr/>
            </a:pPr>
            <a:fld id="{689F2BAA-D8FE-2C4D-A9A5-9491AFC1AF7D}" type="slidenum">
              <a:rPr lang="en-US" altLang="en-US"/>
              <a:pPr>
                <a:defRPr/>
              </a:pPr>
              <a:t>‹#›</a:t>
            </a:fld>
            <a:endParaRPr lang="en-US" altLang="en-US"/>
          </a:p>
        </p:txBody>
      </p:sp>
    </p:spTree>
    <p:extLst>
      <p:ext uri="{BB962C8B-B14F-4D97-AF65-F5344CB8AC3E}">
        <p14:creationId xmlns:p14="http://schemas.microsoft.com/office/powerpoint/2010/main" val="110139324"/>
      </p:ext>
    </p:extLst>
  </p:cSld>
  <p:clrMapOvr>
    <a:masterClrMapping/>
  </p:clrMapOvr>
  <p:transition/>
</p:sldLayout>
</file>

<file path=ppt/slideLayouts/slideLayout42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02" tIns="45702" rIns="91402" bIns="45702"/>
          <a:lstStyle/>
          <a:p>
            <a:pPr defTabSz="914024" eaLnBrk="1" fontAlgn="auto" hangingPunct="1">
              <a:spcBef>
                <a:spcPts val="0"/>
              </a:spcBef>
              <a:spcAft>
                <a:spcPts val="0"/>
              </a:spcAft>
            </a:pPr>
            <a:endParaRPr lang="en-US">
              <a:solidFill>
                <a:srgbClr val="000000"/>
              </a:solidFill>
              <a:latin typeface="Tahoma"/>
              <a:ea typeface=""/>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02" tIns="45702" rIns="91402" bIns="45702"/>
          <a:lstStyle/>
          <a:p>
            <a:pPr defTabSz="914024" eaLnBrk="1" fontAlgn="auto" hangingPunct="1">
              <a:spcBef>
                <a:spcPts val="0"/>
              </a:spcBef>
              <a:spcAft>
                <a:spcPts val="0"/>
              </a:spcAft>
              <a:defRPr/>
            </a:pPr>
            <a:endParaRPr lang="en-US">
              <a:solidFill>
                <a:srgbClr val="000000"/>
              </a:solidFill>
              <a:latin typeface="Tahoma"/>
              <a:ea typeface=""/>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02" tIns="45702" rIns="91402" bIns="45702"/>
          <a:lstStyle/>
          <a:p>
            <a:pPr defTabSz="914024" eaLnBrk="1" fontAlgn="auto" hangingPunct="1">
              <a:spcBef>
                <a:spcPts val="0"/>
              </a:spcBef>
              <a:spcAft>
                <a:spcPts val="0"/>
              </a:spcAft>
              <a:defRPr/>
            </a:pPr>
            <a:endParaRPr lang="en-US">
              <a:solidFill>
                <a:srgbClr val="000000"/>
              </a:solidFill>
              <a:latin typeface="Tahoma"/>
              <a:ea typeface=""/>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02" tIns="45702" rIns="91402" bIns="45702" numCol="1" anchor="b" anchorCtr="0" compatLnSpc="1">
            <a:prstTxWarp prst="textNoShape">
              <a:avLst/>
            </a:prstTxWarp>
          </a:bodyPr>
          <a:lstStyle>
            <a:lvl1pPr>
              <a:defRPr sz="1200">
                <a:latin typeface="Garamond" pitchFamily="18" charset="0"/>
              </a:defRPr>
            </a:lvl1pPr>
          </a:lstStyle>
          <a:p>
            <a:pPr defTabSz="914024" eaLnBrk="1" fontAlgn="auto" hangingPunct="1">
              <a:spcBef>
                <a:spcPts val="0"/>
              </a:spcBef>
              <a:spcAft>
                <a:spcPts val="0"/>
              </a:spcAft>
            </a:pPr>
            <a:endParaRPr lang="en-US" altLang="en-US">
              <a:solidFill>
                <a:srgbClr val="000000"/>
              </a:solidFill>
              <a:ea typeface=""/>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41698652"/>
      </p:ext>
    </p:extLst>
  </p:cSld>
  <p:clrMapOvr>
    <a:masterClrMapping/>
  </p:clrMapOvr>
  <p:transition/>
</p:sldLayout>
</file>

<file path=ppt/slideLayouts/slideLayout42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38482364"/>
      </p:ext>
    </p:extLst>
  </p:cSld>
  <p:clrMapOvr>
    <a:masterClrMapping/>
  </p:clrMapOvr>
  <p:transition/>
</p:sldLayout>
</file>

<file path=ppt/slideLayouts/slideLayout42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8"/>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21"/>
            <a:ext cx="7772400" cy="1500187"/>
          </a:xfrm>
        </p:spPr>
        <p:txBody>
          <a:bodyPr anchor="b"/>
          <a:lstStyle>
            <a:lvl1pPr marL="0" indent="0">
              <a:buNone/>
              <a:defRPr sz="2000"/>
            </a:lvl1pPr>
            <a:lvl2pPr marL="457011" indent="0">
              <a:buNone/>
              <a:defRPr sz="1800"/>
            </a:lvl2pPr>
            <a:lvl3pPr marL="914024" indent="0">
              <a:buNone/>
              <a:defRPr sz="1600"/>
            </a:lvl3pPr>
            <a:lvl4pPr marL="1371040" indent="0">
              <a:buNone/>
              <a:defRPr sz="1400"/>
            </a:lvl4pPr>
            <a:lvl5pPr marL="1828052" indent="0">
              <a:buNone/>
              <a:defRPr sz="1400"/>
            </a:lvl5pPr>
            <a:lvl6pPr marL="2285064" indent="0">
              <a:buNone/>
              <a:defRPr sz="1400"/>
            </a:lvl6pPr>
            <a:lvl7pPr marL="2742079" indent="0">
              <a:buNone/>
              <a:defRPr sz="1400"/>
            </a:lvl7pPr>
            <a:lvl8pPr marL="3199088" indent="0">
              <a:buNone/>
              <a:defRPr sz="1400"/>
            </a:lvl8pPr>
            <a:lvl9pPr marL="3656104"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33161478"/>
      </p:ext>
    </p:extLst>
  </p:cSld>
  <p:clrMapOvr>
    <a:masterClrMapping/>
  </p:clrMapOvr>
  <p:transition/>
</p:sldLayout>
</file>

<file path=ppt/slideLayouts/slideLayout42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84185520"/>
      </p:ext>
    </p:extLst>
  </p:cSld>
  <p:clrMapOvr>
    <a:masterClrMapping/>
  </p:clrMapOvr>
  <p:transition/>
</p:sldLayout>
</file>

<file path=ppt/slideLayouts/slideLayout42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011" indent="0">
              <a:buNone/>
              <a:defRPr sz="2000" b="1"/>
            </a:lvl2pPr>
            <a:lvl3pPr marL="914024" indent="0">
              <a:buNone/>
              <a:defRPr sz="1800" b="1"/>
            </a:lvl3pPr>
            <a:lvl4pPr marL="1371040" indent="0">
              <a:buNone/>
              <a:defRPr sz="1600" b="1"/>
            </a:lvl4pPr>
            <a:lvl5pPr marL="1828052" indent="0">
              <a:buNone/>
              <a:defRPr sz="1600" b="1"/>
            </a:lvl5pPr>
            <a:lvl6pPr marL="2285064" indent="0">
              <a:buNone/>
              <a:defRPr sz="1600" b="1"/>
            </a:lvl6pPr>
            <a:lvl7pPr marL="2742079" indent="0">
              <a:buNone/>
              <a:defRPr sz="1600" b="1"/>
            </a:lvl7pPr>
            <a:lvl8pPr marL="3199088" indent="0">
              <a:buNone/>
              <a:defRPr sz="1600" b="1"/>
            </a:lvl8pPr>
            <a:lvl9pPr marL="3656104"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011" indent="0">
              <a:buNone/>
              <a:defRPr sz="2000" b="1"/>
            </a:lvl2pPr>
            <a:lvl3pPr marL="914024" indent="0">
              <a:buNone/>
              <a:defRPr sz="1800" b="1"/>
            </a:lvl3pPr>
            <a:lvl4pPr marL="1371040" indent="0">
              <a:buNone/>
              <a:defRPr sz="1600" b="1"/>
            </a:lvl4pPr>
            <a:lvl5pPr marL="1828052" indent="0">
              <a:buNone/>
              <a:defRPr sz="1600" b="1"/>
            </a:lvl5pPr>
            <a:lvl6pPr marL="2285064" indent="0">
              <a:buNone/>
              <a:defRPr sz="1600" b="1"/>
            </a:lvl6pPr>
            <a:lvl7pPr marL="2742079" indent="0">
              <a:buNone/>
              <a:defRPr sz="1600" b="1"/>
            </a:lvl7pPr>
            <a:lvl8pPr marL="3199088" indent="0">
              <a:buNone/>
              <a:defRPr sz="1600" b="1"/>
            </a:lvl8pPr>
            <a:lvl9pPr marL="3656104"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54878452"/>
      </p:ext>
    </p:extLst>
  </p:cSld>
  <p:clrMapOvr>
    <a:masterClrMapping/>
  </p:clrMapOvr>
  <p:transition/>
</p:sldLayout>
</file>

<file path=ppt/slideLayouts/slideLayout42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09680095"/>
      </p:ext>
    </p:extLst>
  </p:cSld>
  <p:clrMapOvr>
    <a:masterClrMapping/>
  </p:clrMapOvr>
  <p:transition/>
</p:sldLayout>
</file>

<file path=ppt/slideLayouts/slideLayout42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2736310"/>
      </p:ext>
    </p:extLst>
  </p:cSld>
  <p:clrMapOvr>
    <a:masterClrMapping/>
  </p:clrMapOvr>
  <p:transition/>
</p:sldLayout>
</file>

<file path=ppt/slideLayouts/slideLayout42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8"/>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011" indent="0">
              <a:buNone/>
              <a:defRPr sz="1200"/>
            </a:lvl2pPr>
            <a:lvl3pPr marL="914024" indent="0">
              <a:buNone/>
              <a:defRPr sz="1000"/>
            </a:lvl3pPr>
            <a:lvl4pPr marL="1371040" indent="0">
              <a:buNone/>
              <a:defRPr sz="900"/>
            </a:lvl4pPr>
            <a:lvl5pPr marL="1828052" indent="0">
              <a:buNone/>
              <a:defRPr sz="900"/>
            </a:lvl5pPr>
            <a:lvl6pPr marL="2285064" indent="0">
              <a:buNone/>
              <a:defRPr sz="900"/>
            </a:lvl6pPr>
            <a:lvl7pPr marL="2742079" indent="0">
              <a:buNone/>
              <a:defRPr sz="900"/>
            </a:lvl7pPr>
            <a:lvl8pPr marL="3199088" indent="0">
              <a:buNone/>
              <a:defRPr sz="900"/>
            </a:lvl8pPr>
            <a:lvl9pPr marL="3656104"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31627763"/>
      </p:ext>
    </p:extLst>
  </p:cSld>
  <p:clrMapOvr>
    <a:masterClrMapping/>
  </p:clrMapOvr>
  <p:transition/>
</p:sldLayout>
</file>

<file path=ppt/slideLayouts/slideLayout42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011" indent="0">
              <a:buNone/>
              <a:defRPr sz="2800"/>
            </a:lvl2pPr>
            <a:lvl3pPr marL="914024" indent="0">
              <a:buNone/>
              <a:defRPr sz="2400"/>
            </a:lvl3pPr>
            <a:lvl4pPr marL="1371040" indent="0">
              <a:buNone/>
              <a:defRPr sz="2000"/>
            </a:lvl4pPr>
            <a:lvl5pPr marL="1828052" indent="0">
              <a:buNone/>
              <a:defRPr sz="2000"/>
            </a:lvl5pPr>
            <a:lvl6pPr marL="2285064" indent="0">
              <a:buNone/>
              <a:defRPr sz="2000"/>
            </a:lvl6pPr>
            <a:lvl7pPr marL="2742079" indent="0">
              <a:buNone/>
              <a:defRPr sz="2000"/>
            </a:lvl7pPr>
            <a:lvl8pPr marL="3199088" indent="0">
              <a:buNone/>
              <a:defRPr sz="2000"/>
            </a:lvl8pPr>
            <a:lvl9pPr marL="3656104"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011" indent="0">
              <a:buNone/>
              <a:defRPr sz="1200"/>
            </a:lvl2pPr>
            <a:lvl3pPr marL="914024" indent="0">
              <a:buNone/>
              <a:defRPr sz="1000"/>
            </a:lvl3pPr>
            <a:lvl4pPr marL="1371040" indent="0">
              <a:buNone/>
              <a:defRPr sz="900"/>
            </a:lvl4pPr>
            <a:lvl5pPr marL="1828052" indent="0">
              <a:buNone/>
              <a:defRPr sz="900"/>
            </a:lvl5pPr>
            <a:lvl6pPr marL="2285064" indent="0">
              <a:buNone/>
              <a:defRPr sz="900"/>
            </a:lvl6pPr>
            <a:lvl7pPr marL="2742079" indent="0">
              <a:buNone/>
              <a:defRPr sz="900"/>
            </a:lvl7pPr>
            <a:lvl8pPr marL="3199088" indent="0">
              <a:buNone/>
              <a:defRPr sz="900"/>
            </a:lvl8pPr>
            <a:lvl9pPr marL="3656104"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97407949"/>
      </p:ext>
    </p:extLst>
  </p:cSld>
  <p:clrMapOvr>
    <a:masterClrMapping/>
  </p:clrMapOvr>
  <p:transition/>
</p:sldLayout>
</file>

<file path=ppt/slideLayouts/slideLayout4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688098509"/>
      </p:ext>
    </p:extLst>
  </p:cSld>
  <p:clrMapOvr>
    <a:masterClrMapping/>
  </p:clrMapOvr>
  <p:transition/>
</p:sldLayout>
</file>

<file path=ppt/slideLayouts/slideLayout43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91999752"/>
      </p:ext>
    </p:extLst>
  </p:cSld>
  <p:clrMapOvr>
    <a:masterClrMapping/>
  </p:clrMapOvr>
  <p:transition/>
</p:sldLayout>
</file>

<file path=ppt/slideLayouts/slideLayout43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1"/>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1"/>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07868246"/>
      </p:ext>
    </p:extLst>
  </p:cSld>
  <p:clrMapOvr>
    <a:masterClrMapping/>
  </p:clrMapOvr>
  <p:transition/>
</p:sldLayout>
</file>

<file path=ppt/slideLayouts/slideLayout43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pPr/>
              <a:t>‹#›</a:t>
            </a:fld>
            <a:endParaRPr lang="en-US" altLang="en-US"/>
          </a:p>
        </p:txBody>
      </p:sp>
    </p:spTree>
    <p:extLst>
      <p:ext uri="{BB962C8B-B14F-4D97-AF65-F5344CB8AC3E}">
        <p14:creationId xmlns:p14="http://schemas.microsoft.com/office/powerpoint/2010/main" val="403425495"/>
      </p:ext>
    </p:extLst>
  </p:cSld>
  <p:clrMapOvr>
    <a:masterClrMapping/>
  </p:clrMapOvr>
  <p:transition/>
</p:sldLayout>
</file>

<file path=ppt/slideLayouts/slideLayout43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pPr/>
              <a:t>‹#›</a:t>
            </a:fld>
            <a:endParaRPr lang="en-US" altLang="en-US"/>
          </a:p>
        </p:txBody>
      </p:sp>
    </p:spTree>
    <p:extLst>
      <p:ext uri="{BB962C8B-B14F-4D97-AF65-F5344CB8AC3E}">
        <p14:creationId xmlns:p14="http://schemas.microsoft.com/office/powerpoint/2010/main" val="3470731054"/>
      </p:ext>
    </p:extLst>
  </p:cSld>
  <p:clrMapOvr>
    <a:masterClrMapping/>
  </p:clrMapOvr>
  <p:transition/>
</p:sldLayout>
</file>

<file path=ppt/slideLayouts/slideLayout43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pPr/>
              <a:t>‹#›</a:t>
            </a:fld>
            <a:endParaRPr lang="en-US" altLang="en-US"/>
          </a:p>
        </p:txBody>
      </p:sp>
    </p:spTree>
    <p:extLst>
      <p:ext uri="{BB962C8B-B14F-4D97-AF65-F5344CB8AC3E}">
        <p14:creationId xmlns:p14="http://schemas.microsoft.com/office/powerpoint/2010/main" val="1852116492"/>
      </p:ext>
    </p:extLst>
  </p:cSld>
  <p:clrMapOvr>
    <a:masterClrMapping/>
  </p:clrMapOvr>
  <p:transition/>
</p:sldLayout>
</file>

<file path=ppt/slideLayouts/slideLayout43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pPr/>
              <a:t>‹#›</a:t>
            </a:fld>
            <a:endParaRPr lang="en-US" altLang="en-US"/>
          </a:p>
        </p:txBody>
      </p:sp>
    </p:spTree>
    <p:extLst>
      <p:ext uri="{BB962C8B-B14F-4D97-AF65-F5344CB8AC3E}">
        <p14:creationId xmlns:p14="http://schemas.microsoft.com/office/powerpoint/2010/main" val="1969844510"/>
      </p:ext>
    </p:extLst>
  </p:cSld>
  <p:clrMapOvr>
    <a:masterClrMapping/>
  </p:clrMapOvr>
  <p:transition/>
</p:sldLayout>
</file>

<file path=ppt/slideLayouts/slideLayout43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pPr/>
              <a:t>‹#›</a:t>
            </a:fld>
            <a:endParaRPr lang="en-US" altLang="en-US"/>
          </a:p>
        </p:txBody>
      </p:sp>
    </p:spTree>
    <p:extLst>
      <p:ext uri="{BB962C8B-B14F-4D97-AF65-F5344CB8AC3E}">
        <p14:creationId xmlns:p14="http://schemas.microsoft.com/office/powerpoint/2010/main" val="307270744"/>
      </p:ext>
    </p:extLst>
  </p:cSld>
  <p:clrMapOvr>
    <a:masterClrMapping/>
  </p:clrMapOvr>
  <p:transition/>
</p:sldLayout>
</file>

<file path=ppt/slideLayouts/slideLayout43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xfrm>
            <a:off x="3124200" y="6248400"/>
            <a:ext cx="2895600" cy="457200"/>
          </a:xfrm>
          <a:prstGeom prst="rect">
            <a:avLst/>
          </a:prstGeom>
          <a:ln/>
        </p:spPr>
        <p:txBody>
          <a:bodyPr/>
          <a:lstStyle>
            <a:lvl1pPr>
              <a:defRPr/>
            </a:lvl1pPr>
          </a:lstStyle>
          <a:p>
            <a:r>
              <a:rPr lang="en-US" altLang="en-US"/>
              <a:t>Juan Gómez Luna. NTNU Gjøvik, 16/August/2016</a:t>
            </a: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pPr/>
              <a:t>‹#›</a:t>
            </a:fld>
            <a:endParaRPr lang="en-US" altLang="en-US"/>
          </a:p>
        </p:txBody>
      </p:sp>
    </p:spTree>
    <p:extLst>
      <p:ext uri="{BB962C8B-B14F-4D97-AF65-F5344CB8AC3E}">
        <p14:creationId xmlns:p14="http://schemas.microsoft.com/office/powerpoint/2010/main" val="113182394"/>
      </p:ext>
    </p:extLst>
  </p:cSld>
  <p:clrMapOvr>
    <a:masterClrMapping/>
  </p:clrMapOvr>
  <p:transition/>
</p:sldLayout>
</file>

<file path=ppt/slideLayouts/slideLayout43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xfrm>
            <a:off x="3124200" y="6248400"/>
            <a:ext cx="2895600" cy="457200"/>
          </a:xfrm>
          <a:prstGeom prst="rect">
            <a:avLst/>
          </a:prstGeom>
          <a:ln/>
        </p:spPr>
        <p:txBody>
          <a:bodyPr/>
          <a:lstStyle>
            <a:lvl1pPr>
              <a:defRPr/>
            </a:lvl1pPr>
          </a:lstStyle>
          <a:p>
            <a:r>
              <a:rPr lang="en-US" altLang="en-US"/>
              <a:t>Juan Gómez Luna. NTNU Gjøvik, 16/August/2016</a:t>
            </a: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pPr/>
              <a:t>‹#›</a:t>
            </a:fld>
            <a:endParaRPr lang="en-US" altLang="en-US"/>
          </a:p>
        </p:txBody>
      </p:sp>
    </p:spTree>
    <p:extLst>
      <p:ext uri="{BB962C8B-B14F-4D97-AF65-F5344CB8AC3E}">
        <p14:creationId xmlns:p14="http://schemas.microsoft.com/office/powerpoint/2010/main" val="3986152822"/>
      </p:ext>
    </p:extLst>
  </p:cSld>
  <p:clrMapOvr>
    <a:masterClrMapping/>
  </p:clrMapOvr>
  <p:transition/>
</p:sldLayout>
</file>

<file path=ppt/slideLayouts/slideLayout43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xfrm>
            <a:off x="3124200" y="6248400"/>
            <a:ext cx="2895600" cy="457200"/>
          </a:xfrm>
          <a:prstGeom prst="rect">
            <a:avLst/>
          </a:prstGeom>
          <a:ln/>
        </p:spPr>
        <p:txBody>
          <a:bodyPr/>
          <a:lstStyle>
            <a:lvl1pPr>
              <a:defRPr/>
            </a:lvl1pPr>
          </a:lstStyle>
          <a:p>
            <a:r>
              <a:rPr lang="en-US" altLang="en-US"/>
              <a:t>Juan Gómez Luna. NTNU Gjøvik, 16/August/2016</a:t>
            </a: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pPr/>
              <a:t>‹#›</a:t>
            </a:fld>
            <a:endParaRPr lang="en-US" altLang="en-US"/>
          </a:p>
        </p:txBody>
      </p:sp>
    </p:spTree>
    <p:extLst>
      <p:ext uri="{BB962C8B-B14F-4D97-AF65-F5344CB8AC3E}">
        <p14:creationId xmlns:p14="http://schemas.microsoft.com/office/powerpoint/2010/main" val="1062486270"/>
      </p:ext>
    </p:extLst>
  </p:cSld>
  <p:clrMapOvr>
    <a:masterClrMapping/>
  </p:clrMapOvr>
  <p:transition/>
</p:sldLayout>
</file>

<file path=ppt/slideLayouts/slideLayout4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21487723"/>
      </p:ext>
    </p:extLst>
  </p:cSld>
  <p:clrMapOvr>
    <a:masterClrMapping/>
  </p:clrMapOvr>
  <p:transition/>
</p:sldLayout>
</file>

<file path=ppt/slideLayouts/slideLayout44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xfrm>
            <a:off x="3124200" y="6248400"/>
            <a:ext cx="2895600" cy="457200"/>
          </a:xfrm>
          <a:prstGeom prst="rect">
            <a:avLst/>
          </a:prstGeom>
          <a:ln/>
        </p:spPr>
        <p:txBody>
          <a:bodyPr/>
          <a:lstStyle>
            <a:lvl1pPr>
              <a:defRPr/>
            </a:lvl1pPr>
          </a:lstStyle>
          <a:p>
            <a:r>
              <a:rPr lang="en-US" altLang="en-US"/>
              <a:t>Juan Gómez Luna. NTNU Gjøvik, 16/August/2016</a:t>
            </a: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pPr/>
              <a:t>‹#›</a:t>
            </a:fld>
            <a:endParaRPr lang="en-US" altLang="en-US"/>
          </a:p>
        </p:txBody>
      </p:sp>
    </p:spTree>
    <p:extLst>
      <p:ext uri="{BB962C8B-B14F-4D97-AF65-F5344CB8AC3E}">
        <p14:creationId xmlns:p14="http://schemas.microsoft.com/office/powerpoint/2010/main" val="1018878341"/>
      </p:ext>
    </p:extLst>
  </p:cSld>
  <p:clrMapOvr>
    <a:masterClrMapping/>
  </p:clrMapOvr>
  <p:transition/>
</p:sldLayout>
</file>

<file path=ppt/slideLayouts/slideLayout44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xfrm>
            <a:off x="3124200" y="6248400"/>
            <a:ext cx="2895600" cy="457200"/>
          </a:xfrm>
          <a:prstGeom prst="rect">
            <a:avLst/>
          </a:prstGeom>
          <a:ln/>
        </p:spPr>
        <p:txBody>
          <a:bodyPr/>
          <a:lstStyle>
            <a:lvl1pPr>
              <a:defRPr/>
            </a:lvl1pPr>
          </a:lstStyle>
          <a:p>
            <a:r>
              <a:rPr lang="en-US" altLang="en-US"/>
              <a:t>Juan Gómez Luna. NTNU Gjøvik, 16/August/2016</a:t>
            </a: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pPr/>
              <a:t>‹#›</a:t>
            </a:fld>
            <a:endParaRPr lang="en-US" altLang="en-US"/>
          </a:p>
        </p:txBody>
      </p:sp>
    </p:spTree>
    <p:extLst>
      <p:ext uri="{BB962C8B-B14F-4D97-AF65-F5344CB8AC3E}">
        <p14:creationId xmlns:p14="http://schemas.microsoft.com/office/powerpoint/2010/main" val="2983644539"/>
      </p:ext>
    </p:extLst>
  </p:cSld>
  <p:clrMapOvr>
    <a:masterClrMapping/>
  </p:clrMapOvr>
  <p:transition/>
</p:sldLayout>
</file>

<file path=ppt/slideLayouts/slideLayout44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xfrm>
            <a:off x="3124200" y="6248400"/>
            <a:ext cx="2895600" cy="457200"/>
          </a:xfrm>
          <a:prstGeom prst="rect">
            <a:avLst/>
          </a:prstGeom>
          <a:ln/>
        </p:spPr>
        <p:txBody>
          <a:bodyPr/>
          <a:lstStyle>
            <a:lvl1pPr>
              <a:defRPr/>
            </a:lvl1pPr>
          </a:lstStyle>
          <a:p>
            <a:r>
              <a:rPr lang="en-US" altLang="en-US"/>
              <a:t>Juan Gómez Luna. NTNU Gjøvik, 16/August/2016</a:t>
            </a: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pPr/>
              <a:t>‹#›</a:t>
            </a:fld>
            <a:endParaRPr lang="en-US" altLang="en-US"/>
          </a:p>
        </p:txBody>
      </p:sp>
    </p:spTree>
    <p:extLst>
      <p:ext uri="{BB962C8B-B14F-4D97-AF65-F5344CB8AC3E}">
        <p14:creationId xmlns:p14="http://schemas.microsoft.com/office/powerpoint/2010/main" val="968205396"/>
      </p:ext>
    </p:extLst>
  </p:cSld>
  <p:clrMapOvr>
    <a:masterClrMapping/>
  </p:clrMapOvr>
  <p:transition/>
</p:sldLayout>
</file>

<file path=ppt/slideLayouts/slideLayout44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a:extLst>
              <a:ext uri="{FF2B5EF4-FFF2-40B4-BE49-F238E27FC236}">
                <a16:creationId xmlns:a16="http://schemas.microsoft.com/office/drawing/2014/main" id="{CDC00C90-2B48-774D-9D10-ACD2AA1FABF5}"/>
              </a:ext>
            </a:extLst>
          </p:cNvPr>
          <p:cNvSpPr>
            <a:spLocks noChangeArrowheads="1"/>
          </p:cNvSpPr>
          <p:nvPr/>
        </p:nvSpPr>
        <p:spPr bwMode="auto">
          <a:xfrm>
            <a:off x="457200" y="1123950"/>
            <a:ext cx="8229600" cy="914400"/>
          </a:xfrm>
          <a:custGeom>
            <a:avLst/>
            <a:gdLst>
              <a:gd name="T0" fmla="*/ 0 w 1000"/>
              <a:gd name="T1" fmla="*/ 2147483646 h 1000"/>
              <a:gd name="T2" fmla="*/ 0 w 1000"/>
              <a:gd name="T3" fmla="*/ 0 h 1000"/>
              <a:gd name="T4" fmla="*/ 2147483646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 name="Line 8">
            <a:extLst>
              <a:ext uri="{FF2B5EF4-FFF2-40B4-BE49-F238E27FC236}">
                <a16:creationId xmlns:a16="http://schemas.microsoft.com/office/drawing/2014/main" id="{99AEA994-74D3-F245-934E-07CD18FA44C3}"/>
              </a:ext>
            </a:extLst>
          </p:cNvPr>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 name="Line 10">
            <a:extLst>
              <a:ext uri="{FF2B5EF4-FFF2-40B4-BE49-F238E27FC236}">
                <a16:creationId xmlns:a16="http://schemas.microsoft.com/office/drawing/2014/main" id="{503ED410-A9AE-8449-9FA1-D23B9ED458F9}"/>
              </a:ext>
            </a:extLst>
          </p:cNvPr>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a:extLst>
              <a:ext uri="{FF2B5EF4-FFF2-40B4-BE49-F238E27FC236}">
                <a16:creationId xmlns:a16="http://schemas.microsoft.com/office/drawing/2014/main" id="{C5096B33-C878-B64E-8604-BF7B8540464E}"/>
              </a:ext>
            </a:extLst>
          </p:cNvPr>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eaLnBrk="1" hangingPunct="1">
              <a:defRPr sz="1200">
                <a:solidFill>
                  <a:srgbClr val="000000"/>
                </a:solidFill>
                <a:latin typeface="Garamond" pitchFamily="-106" charset="0"/>
                <a:ea typeface="Arial" pitchFamily="-106" charset="0"/>
                <a:cs typeface="Arial" pitchFamily="-106" charset="0"/>
              </a:defRPr>
            </a:lvl1pPr>
          </a:lstStyle>
          <a:p>
            <a:pPr>
              <a:defRPr/>
            </a:pPr>
            <a:r>
              <a:rPr lang="en-US"/>
              <a:t>Efficient Runahead Execution</a:t>
            </a:r>
          </a:p>
        </p:txBody>
      </p:sp>
      <p:sp>
        <p:nvSpPr>
          <p:cNvPr id="8" name="Rectangle 5">
            <a:extLst>
              <a:ext uri="{FF2B5EF4-FFF2-40B4-BE49-F238E27FC236}">
                <a16:creationId xmlns:a16="http://schemas.microsoft.com/office/drawing/2014/main" id="{D5E56938-326F-5F44-80B6-62A0071E3E54}"/>
              </a:ext>
            </a:extLst>
          </p:cNvPr>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p>
        </p:txBody>
      </p:sp>
      <p:sp>
        <p:nvSpPr>
          <p:cNvPr id="9" name="Rectangle 6">
            <a:extLst>
              <a:ext uri="{FF2B5EF4-FFF2-40B4-BE49-F238E27FC236}">
                <a16:creationId xmlns:a16="http://schemas.microsoft.com/office/drawing/2014/main" id="{2C0A28E5-8C47-A644-82FE-3D3608916BE2}"/>
              </a:ext>
            </a:extLst>
          </p:cNvPr>
          <p:cNvSpPr>
            <a:spLocks noGrp="1" noChangeArrowheads="1"/>
          </p:cNvSpPr>
          <p:nvPr>
            <p:ph type="sldNum" sz="quarter" idx="12"/>
          </p:nvPr>
        </p:nvSpPr>
        <p:spPr/>
        <p:txBody>
          <a:bodyPr/>
          <a:lstStyle>
            <a:lvl1pPr>
              <a:defRPr sz="1200"/>
            </a:lvl1pPr>
          </a:lstStyle>
          <a:p>
            <a:pPr>
              <a:defRPr/>
            </a:pPr>
            <a:fld id="{25068BFD-CE97-1846-81A4-E105DC1B4DBA}" type="slidenum">
              <a:rPr lang="en-US" altLang="en-US"/>
              <a:pPr>
                <a:defRPr/>
              </a:pPr>
              <a:t>‹#›</a:t>
            </a:fld>
            <a:endParaRPr lang="en-US" altLang="en-US"/>
          </a:p>
        </p:txBody>
      </p:sp>
    </p:spTree>
    <p:extLst>
      <p:ext uri="{BB962C8B-B14F-4D97-AF65-F5344CB8AC3E}">
        <p14:creationId xmlns:p14="http://schemas.microsoft.com/office/powerpoint/2010/main" val="4043721932"/>
      </p:ext>
    </p:extLst>
  </p:cSld>
  <p:clrMapOvr>
    <a:masterClrMapping/>
  </p:clrMapOvr>
  <p:transition/>
</p:sldLayout>
</file>

<file path=ppt/slideLayouts/slideLayout44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228600" y="997527"/>
            <a:ext cx="8610600" cy="519372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a:extLst>
              <a:ext uri="{FF2B5EF4-FFF2-40B4-BE49-F238E27FC236}">
                <a16:creationId xmlns:a16="http://schemas.microsoft.com/office/drawing/2014/main" id="{2C7EF4DF-9854-0047-B390-FE2847086963}"/>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15A02980-DCD2-954D-8D11-E3B6E3D1C240}"/>
              </a:ext>
            </a:extLst>
          </p:cNvPr>
          <p:cNvSpPr>
            <a:spLocks noGrp="1" noChangeArrowheads="1"/>
          </p:cNvSpPr>
          <p:nvPr>
            <p:ph type="sldNum" sz="quarter" idx="11"/>
          </p:nvPr>
        </p:nvSpPr>
        <p:spPr>
          <a:ln/>
        </p:spPr>
        <p:txBody>
          <a:bodyPr/>
          <a:lstStyle>
            <a:lvl1pPr>
              <a:defRPr/>
            </a:lvl1pPr>
          </a:lstStyle>
          <a:p>
            <a:pPr>
              <a:defRPr/>
            </a:pPr>
            <a:fld id="{696CF17A-3047-224B-BC46-DD606BE3B229}" type="slidenum">
              <a:rPr lang="en-US" altLang="en-US"/>
              <a:pPr>
                <a:defRPr/>
              </a:pPr>
              <a:t>‹#›</a:t>
            </a:fld>
            <a:endParaRPr lang="en-US" altLang="en-US"/>
          </a:p>
        </p:txBody>
      </p:sp>
    </p:spTree>
    <p:extLst>
      <p:ext uri="{BB962C8B-B14F-4D97-AF65-F5344CB8AC3E}">
        <p14:creationId xmlns:p14="http://schemas.microsoft.com/office/powerpoint/2010/main" val="165626076"/>
      </p:ext>
    </p:extLst>
  </p:cSld>
  <p:clrMapOvr>
    <a:masterClrMapping/>
  </p:clrMapOvr>
  <p:transition/>
</p:sldLayout>
</file>

<file path=ppt/slideLayouts/slideLayout44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a:extLst>
              <a:ext uri="{FF2B5EF4-FFF2-40B4-BE49-F238E27FC236}">
                <a16:creationId xmlns:a16="http://schemas.microsoft.com/office/drawing/2014/main" id="{CE49ADBD-06B6-8446-AA68-DEB60554B867}"/>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0FB0AD4B-F99D-A04F-AFEA-C26A531657EF}"/>
              </a:ext>
            </a:extLst>
          </p:cNvPr>
          <p:cNvSpPr>
            <a:spLocks noGrp="1" noChangeArrowheads="1"/>
          </p:cNvSpPr>
          <p:nvPr>
            <p:ph type="sldNum" sz="quarter" idx="11"/>
          </p:nvPr>
        </p:nvSpPr>
        <p:spPr>
          <a:ln/>
        </p:spPr>
        <p:txBody>
          <a:bodyPr/>
          <a:lstStyle>
            <a:lvl1pPr>
              <a:defRPr/>
            </a:lvl1pPr>
          </a:lstStyle>
          <a:p>
            <a:pPr>
              <a:defRPr/>
            </a:pPr>
            <a:fld id="{480945C1-562E-0B43-8BA6-CECFB3DB6883}" type="slidenum">
              <a:rPr lang="en-US" altLang="en-US"/>
              <a:pPr>
                <a:defRPr/>
              </a:pPr>
              <a:t>‹#›</a:t>
            </a:fld>
            <a:endParaRPr lang="en-US" altLang="en-US"/>
          </a:p>
        </p:txBody>
      </p:sp>
    </p:spTree>
    <p:extLst>
      <p:ext uri="{BB962C8B-B14F-4D97-AF65-F5344CB8AC3E}">
        <p14:creationId xmlns:p14="http://schemas.microsoft.com/office/powerpoint/2010/main" val="2847917747"/>
      </p:ext>
    </p:extLst>
  </p:cSld>
  <p:clrMapOvr>
    <a:masterClrMapping/>
  </p:clrMapOvr>
  <p:transition/>
</p:sldLayout>
</file>

<file path=ppt/slideLayouts/slideLayout44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a:extLst>
              <a:ext uri="{FF2B5EF4-FFF2-40B4-BE49-F238E27FC236}">
                <a16:creationId xmlns:a16="http://schemas.microsoft.com/office/drawing/2014/main" id="{7B0B1CC9-3AFE-3B4A-916B-FD0123FECDBC}"/>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D0ADB426-B89D-CE46-AC70-3C1BF392FD2A}"/>
              </a:ext>
            </a:extLst>
          </p:cNvPr>
          <p:cNvSpPr>
            <a:spLocks noGrp="1" noChangeArrowheads="1"/>
          </p:cNvSpPr>
          <p:nvPr>
            <p:ph type="sldNum" sz="quarter" idx="11"/>
          </p:nvPr>
        </p:nvSpPr>
        <p:spPr>
          <a:ln/>
        </p:spPr>
        <p:txBody>
          <a:bodyPr/>
          <a:lstStyle>
            <a:lvl1pPr>
              <a:defRPr/>
            </a:lvl1pPr>
          </a:lstStyle>
          <a:p>
            <a:pPr>
              <a:defRPr/>
            </a:pPr>
            <a:fld id="{FD41BB3E-5830-2B45-BB27-0294365D18EF}" type="slidenum">
              <a:rPr lang="en-US" altLang="en-US"/>
              <a:pPr>
                <a:defRPr/>
              </a:pPr>
              <a:t>‹#›</a:t>
            </a:fld>
            <a:endParaRPr lang="en-US" altLang="en-US"/>
          </a:p>
        </p:txBody>
      </p:sp>
    </p:spTree>
    <p:extLst>
      <p:ext uri="{BB962C8B-B14F-4D97-AF65-F5344CB8AC3E}">
        <p14:creationId xmlns:p14="http://schemas.microsoft.com/office/powerpoint/2010/main" val="2759301775"/>
      </p:ext>
    </p:extLst>
  </p:cSld>
  <p:clrMapOvr>
    <a:masterClrMapping/>
  </p:clrMapOvr>
  <p:transition/>
</p:sldLayout>
</file>

<file path=ppt/slideLayouts/slideLayout44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a:extLst>
              <a:ext uri="{FF2B5EF4-FFF2-40B4-BE49-F238E27FC236}">
                <a16:creationId xmlns:a16="http://schemas.microsoft.com/office/drawing/2014/main" id="{38422B8E-BA55-FE4A-81E9-8B46CBC0B31D}"/>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8" name="Rectangle 1030">
            <a:extLst>
              <a:ext uri="{FF2B5EF4-FFF2-40B4-BE49-F238E27FC236}">
                <a16:creationId xmlns:a16="http://schemas.microsoft.com/office/drawing/2014/main" id="{2E94FC70-3D31-9340-9E6C-A712F6C3A501}"/>
              </a:ext>
            </a:extLst>
          </p:cNvPr>
          <p:cNvSpPr>
            <a:spLocks noGrp="1" noChangeArrowheads="1"/>
          </p:cNvSpPr>
          <p:nvPr>
            <p:ph type="sldNum" sz="quarter" idx="11"/>
          </p:nvPr>
        </p:nvSpPr>
        <p:spPr>
          <a:ln/>
        </p:spPr>
        <p:txBody>
          <a:bodyPr/>
          <a:lstStyle>
            <a:lvl1pPr>
              <a:defRPr/>
            </a:lvl1pPr>
          </a:lstStyle>
          <a:p>
            <a:pPr>
              <a:defRPr/>
            </a:pPr>
            <a:fld id="{ACEFB2BF-590A-6A48-A02A-D30AA854250D}" type="slidenum">
              <a:rPr lang="en-US" altLang="en-US"/>
              <a:pPr>
                <a:defRPr/>
              </a:pPr>
              <a:t>‹#›</a:t>
            </a:fld>
            <a:endParaRPr lang="en-US" altLang="en-US"/>
          </a:p>
        </p:txBody>
      </p:sp>
    </p:spTree>
    <p:extLst>
      <p:ext uri="{BB962C8B-B14F-4D97-AF65-F5344CB8AC3E}">
        <p14:creationId xmlns:p14="http://schemas.microsoft.com/office/powerpoint/2010/main" val="2982690492"/>
      </p:ext>
    </p:extLst>
  </p:cSld>
  <p:clrMapOvr>
    <a:masterClrMapping/>
  </p:clrMapOvr>
  <p:transition/>
</p:sldLayout>
</file>

<file path=ppt/slideLayouts/slideLayout44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a:extLst>
              <a:ext uri="{FF2B5EF4-FFF2-40B4-BE49-F238E27FC236}">
                <a16:creationId xmlns:a16="http://schemas.microsoft.com/office/drawing/2014/main" id="{25F3CC42-0BD2-394C-8B7F-5631AD30E6AA}"/>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4" name="Rectangle 1030">
            <a:extLst>
              <a:ext uri="{FF2B5EF4-FFF2-40B4-BE49-F238E27FC236}">
                <a16:creationId xmlns:a16="http://schemas.microsoft.com/office/drawing/2014/main" id="{4679DEDC-0C3A-3C44-A2D5-4BD3691757A9}"/>
              </a:ext>
            </a:extLst>
          </p:cNvPr>
          <p:cNvSpPr>
            <a:spLocks noGrp="1" noChangeArrowheads="1"/>
          </p:cNvSpPr>
          <p:nvPr>
            <p:ph type="sldNum" sz="quarter" idx="11"/>
          </p:nvPr>
        </p:nvSpPr>
        <p:spPr>
          <a:ln/>
        </p:spPr>
        <p:txBody>
          <a:bodyPr/>
          <a:lstStyle>
            <a:lvl1pPr>
              <a:defRPr/>
            </a:lvl1pPr>
          </a:lstStyle>
          <a:p>
            <a:pPr>
              <a:defRPr/>
            </a:pPr>
            <a:fld id="{CF03530E-84F0-4E4D-97EC-F41FDF532921}" type="slidenum">
              <a:rPr lang="en-US" altLang="en-US"/>
              <a:pPr>
                <a:defRPr/>
              </a:pPr>
              <a:t>‹#›</a:t>
            </a:fld>
            <a:endParaRPr lang="en-US" altLang="en-US"/>
          </a:p>
        </p:txBody>
      </p:sp>
    </p:spTree>
    <p:extLst>
      <p:ext uri="{BB962C8B-B14F-4D97-AF65-F5344CB8AC3E}">
        <p14:creationId xmlns:p14="http://schemas.microsoft.com/office/powerpoint/2010/main" val="2379072469"/>
      </p:ext>
    </p:extLst>
  </p:cSld>
  <p:clrMapOvr>
    <a:masterClrMapping/>
  </p:clrMapOvr>
  <p:transition/>
</p:sldLayout>
</file>

<file path=ppt/slideLayouts/slideLayout44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a:extLst>
              <a:ext uri="{FF2B5EF4-FFF2-40B4-BE49-F238E27FC236}">
                <a16:creationId xmlns:a16="http://schemas.microsoft.com/office/drawing/2014/main" id="{E18DF1E5-E2E8-6947-99AF-7738B051BC70}"/>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3" name="Rectangle 1030">
            <a:extLst>
              <a:ext uri="{FF2B5EF4-FFF2-40B4-BE49-F238E27FC236}">
                <a16:creationId xmlns:a16="http://schemas.microsoft.com/office/drawing/2014/main" id="{9663BC53-9B1F-B146-8B0E-991A3099170E}"/>
              </a:ext>
            </a:extLst>
          </p:cNvPr>
          <p:cNvSpPr>
            <a:spLocks noGrp="1" noChangeArrowheads="1"/>
          </p:cNvSpPr>
          <p:nvPr>
            <p:ph type="sldNum" sz="quarter" idx="11"/>
          </p:nvPr>
        </p:nvSpPr>
        <p:spPr>
          <a:ln/>
        </p:spPr>
        <p:txBody>
          <a:bodyPr/>
          <a:lstStyle>
            <a:lvl1pPr>
              <a:defRPr/>
            </a:lvl1pPr>
          </a:lstStyle>
          <a:p>
            <a:pPr>
              <a:defRPr/>
            </a:pPr>
            <a:fld id="{AF3C5C33-E6A1-4847-95A7-3EBF9E8B9CAD}" type="slidenum">
              <a:rPr lang="en-US" altLang="en-US"/>
              <a:pPr>
                <a:defRPr/>
              </a:pPr>
              <a:t>‹#›</a:t>
            </a:fld>
            <a:endParaRPr lang="en-US" altLang="en-US"/>
          </a:p>
        </p:txBody>
      </p:sp>
    </p:spTree>
    <p:extLst>
      <p:ext uri="{BB962C8B-B14F-4D97-AF65-F5344CB8AC3E}">
        <p14:creationId xmlns:p14="http://schemas.microsoft.com/office/powerpoint/2010/main" val="4021952159"/>
      </p:ext>
    </p:extLst>
  </p:cSld>
  <p:clrMapOvr>
    <a:masterClrMapping/>
  </p:clrMapOvr>
  <p:transition/>
</p:sldLayout>
</file>

<file path=ppt/slideLayouts/slideLayout45.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101378" name="Rectangle 2"/>
          <p:cNvSpPr>
            <a:spLocks noGrp="1" noChangeArrowheads="1"/>
          </p:cNvSpPr>
          <p:nvPr>
            <p:ph type="ctrTitle"/>
          </p:nvPr>
        </p:nvSpPr>
        <p:spPr>
          <a:xfrm>
            <a:off x="685800" y="1524000"/>
            <a:ext cx="7924800" cy="1752600"/>
          </a:xfrm>
        </p:spPr>
        <p:txBody>
          <a:bodyPr/>
          <a:lstStyle>
            <a:lvl1pPr algn="ctr">
              <a:defRPr sz="4800"/>
            </a:lvl1pPr>
          </a:lstStyle>
          <a:p>
            <a:r>
              <a:rPr lang="en-US" altLang="en-US" dirty="0"/>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prstClr val="black"/>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prstClr val="black"/>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4285159992"/>
      </p:ext>
    </p:extLst>
  </p:cSld>
  <p:clrMapOvr>
    <a:masterClrMapping/>
  </p:clrMapOvr>
  <p:transition/>
</p:sldLayout>
</file>

<file path=ppt/slideLayouts/slideLayout45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a:extLst>
              <a:ext uri="{FF2B5EF4-FFF2-40B4-BE49-F238E27FC236}">
                <a16:creationId xmlns:a16="http://schemas.microsoft.com/office/drawing/2014/main" id="{3E7E5B98-DD40-5A4E-A09F-1A9E05C90B7A}"/>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C4051EDA-0257-094E-A24D-0D703F040B2B}"/>
              </a:ext>
            </a:extLst>
          </p:cNvPr>
          <p:cNvSpPr>
            <a:spLocks noGrp="1" noChangeArrowheads="1"/>
          </p:cNvSpPr>
          <p:nvPr>
            <p:ph type="sldNum" sz="quarter" idx="11"/>
          </p:nvPr>
        </p:nvSpPr>
        <p:spPr>
          <a:ln/>
        </p:spPr>
        <p:txBody>
          <a:bodyPr/>
          <a:lstStyle>
            <a:lvl1pPr>
              <a:defRPr/>
            </a:lvl1pPr>
          </a:lstStyle>
          <a:p>
            <a:pPr>
              <a:defRPr/>
            </a:pPr>
            <a:fld id="{96F1F150-A575-9E40-AA2B-9458DBEC6D59}" type="slidenum">
              <a:rPr lang="en-US" altLang="en-US"/>
              <a:pPr>
                <a:defRPr/>
              </a:pPr>
              <a:t>‹#›</a:t>
            </a:fld>
            <a:endParaRPr lang="en-US" altLang="en-US"/>
          </a:p>
        </p:txBody>
      </p:sp>
    </p:spTree>
    <p:extLst>
      <p:ext uri="{BB962C8B-B14F-4D97-AF65-F5344CB8AC3E}">
        <p14:creationId xmlns:p14="http://schemas.microsoft.com/office/powerpoint/2010/main" val="2253111488"/>
      </p:ext>
    </p:extLst>
  </p:cSld>
  <p:clrMapOvr>
    <a:masterClrMapping/>
  </p:clrMapOvr>
  <p:transition/>
</p:sldLayout>
</file>

<file path=ppt/slideLayouts/slideLayout45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a:extLst>
              <a:ext uri="{FF2B5EF4-FFF2-40B4-BE49-F238E27FC236}">
                <a16:creationId xmlns:a16="http://schemas.microsoft.com/office/drawing/2014/main" id="{F7DFFAD8-B4E9-194F-A4BA-016598261537}"/>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9D408619-7AF3-7B4F-BD18-D47A85A5592E}"/>
              </a:ext>
            </a:extLst>
          </p:cNvPr>
          <p:cNvSpPr>
            <a:spLocks noGrp="1" noChangeArrowheads="1"/>
          </p:cNvSpPr>
          <p:nvPr>
            <p:ph type="sldNum" sz="quarter" idx="11"/>
          </p:nvPr>
        </p:nvSpPr>
        <p:spPr>
          <a:ln/>
        </p:spPr>
        <p:txBody>
          <a:bodyPr/>
          <a:lstStyle>
            <a:lvl1pPr>
              <a:defRPr/>
            </a:lvl1pPr>
          </a:lstStyle>
          <a:p>
            <a:pPr>
              <a:defRPr/>
            </a:pPr>
            <a:fld id="{E844B256-FDB8-A24A-BC54-E455A5EB84A9}" type="slidenum">
              <a:rPr lang="en-US" altLang="en-US"/>
              <a:pPr>
                <a:defRPr/>
              </a:pPr>
              <a:t>‹#›</a:t>
            </a:fld>
            <a:endParaRPr lang="en-US" altLang="en-US"/>
          </a:p>
        </p:txBody>
      </p:sp>
    </p:spTree>
    <p:extLst>
      <p:ext uri="{BB962C8B-B14F-4D97-AF65-F5344CB8AC3E}">
        <p14:creationId xmlns:p14="http://schemas.microsoft.com/office/powerpoint/2010/main" val="1922563859"/>
      </p:ext>
    </p:extLst>
  </p:cSld>
  <p:clrMapOvr>
    <a:masterClrMapping/>
  </p:clrMapOvr>
  <p:transition/>
</p:sldLayout>
</file>

<file path=ppt/slideLayouts/slideLayout45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a:extLst>
              <a:ext uri="{FF2B5EF4-FFF2-40B4-BE49-F238E27FC236}">
                <a16:creationId xmlns:a16="http://schemas.microsoft.com/office/drawing/2014/main" id="{29E45739-2222-874D-9ADA-D29F4ED43FBA}"/>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E334804F-BD3E-3B41-A0D1-E466DD49F22E}"/>
              </a:ext>
            </a:extLst>
          </p:cNvPr>
          <p:cNvSpPr>
            <a:spLocks noGrp="1" noChangeArrowheads="1"/>
          </p:cNvSpPr>
          <p:nvPr>
            <p:ph type="sldNum" sz="quarter" idx="11"/>
          </p:nvPr>
        </p:nvSpPr>
        <p:spPr>
          <a:ln/>
        </p:spPr>
        <p:txBody>
          <a:bodyPr/>
          <a:lstStyle>
            <a:lvl1pPr>
              <a:defRPr/>
            </a:lvl1pPr>
          </a:lstStyle>
          <a:p>
            <a:pPr>
              <a:defRPr/>
            </a:pPr>
            <a:fld id="{18BB26D8-7164-314F-AD57-1692E7A0EDBC}" type="slidenum">
              <a:rPr lang="en-US" altLang="en-US"/>
              <a:pPr>
                <a:defRPr/>
              </a:pPr>
              <a:t>‹#›</a:t>
            </a:fld>
            <a:endParaRPr lang="en-US" altLang="en-US"/>
          </a:p>
        </p:txBody>
      </p:sp>
    </p:spTree>
    <p:extLst>
      <p:ext uri="{BB962C8B-B14F-4D97-AF65-F5344CB8AC3E}">
        <p14:creationId xmlns:p14="http://schemas.microsoft.com/office/powerpoint/2010/main" val="457244716"/>
      </p:ext>
    </p:extLst>
  </p:cSld>
  <p:clrMapOvr>
    <a:masterClrMapping/>
  </p:clrMapOvr>
  <p:transition/>
</p:sldLayout>
</file>

<file path=ppt/slideLayouts/slideLayout45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a:extLst>
              <a:ext uri="{FF2B5EF4-FFF2-40B4-BE49-F238E27FC236}">
                <a16:creationId xmlns:a16="http://schemas.microsoft.com/office/drawing/2014/main" id="{82887B67-9E93-F84F-9444-CEA91BB1C946}"/>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a:extLst>
              <a:ext uri="{FF2B5EF4-FFF2-40B4-BE49-F238E27FC236}">
                <a16:creationId xmlns:a16="http://schemas.microsoft.com/office/drawing/2014/main" id="{69B68B1E-88E7-FB46-BF5C-290B340EEA78}"/>
              </a:ext>
            </a:extLst>
          </p:cNvPr>
          <p:cNvSpPr>
            <a:spLocks noGrp="1" noChangeArrowheads="1"/>
          </p:cNvSpPr>
          <p:nvPr>
            <p:ph type="sldNum" sz="quarter" idx="11"/>
          </p:nvPr>
        </p:nvSpPr>
        <p:spPr>
          <a:ln/>
        </p:spPr>
        <p:txBody>
          <a:bodyPr/>
          <a:lstStyle>
            <a:lvl1pPr>
              <a:defRPr/>
            </a:lvl1pPr>
          </a:lstStyle>
          <a:p>
            <a:pPr>
              <a:defRPr/>
            </a:pPr>
            <a:fld id="{67BFF8DB-66A4-8F4B-9ECB-5597B3DAFE8A}" type="slidenum">
              <a:rPr lang="en-US" altLang="en-US"/>
              <a:pPr>
                <a:defRPr/>
              </a:pPr>
              <a:t>‹#›</a:t>
            </a:fld>
            <a:endParaRPr lang="en-US" altLang="en-US"/>
          </a:p>
        </p:txBody>
      </p:sp>
    </p:spTree>
    <p:extLst>
      <p:ext uri="{BB962C8B-B14F-4D97-AF65-F5344CB8AC3E}">
        <p14:creationId xmlns:p14="http://schemas.microsoft.com/office/powerpoint/2010/main" val="3159951418"/>
      </p:ext>
    </p:extLst>
  </p:cSld>
  <p:clrMapOvr>
    <a:masterClrMapping/>
  </p:clrMapOvr>
  <p:transition/>
</p:sldLayout>
</file>

<file path=ppt/slideLayouts/slideLayout454.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ClipArt Placeholder 2"/>
          <p:cNvSpPr>
            <a:spLocks noGrp="1"/>
          </p:cNvSpPr>
          <p:nvPr>
            <p:ph type="clipArt" sz="half" idx="1"/>
          </p:nvPr>
        </p:nvSpPr>
        <p:spPr>
          <a:xfrm>
            <a:off x="228600" y="1371600"/>
            <a:ext cx="4229100" cy="4876800"/>
          </a:xfrm>
        </p:spPr>
        <p:txBody>
          <a:bodyPr/>
          <a:lstStyle/>
          <a:p>
            <a:pPr lvl="0"/>
            <a:endParaRPr lang="en-US" noProof="0"/>
          </a:p>
        </p:txBody>
      </p:sp>
      <p:sp>
        <p:nvSpPr>
          <p:cNvPr id="4" name="Text Placeholder 3"/>
          <p:cNvSpPr>
            <a:spLocks noGrp="1"/>
          </p:cNvSpPr>
          <p:nvPr>
            <p:ph type="body" sz="half" idx="2"/>
          </p:nvPr>
        </p:nvSpPr>
        <p:spPr>
          <a:xfrm>
            <a:off x="4610100" y="1371600"/>
            <a:ext cx="4229100" cy="4876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a:extLst>
              <a:ext uri="{FF2B5EF4-FFF2-40B4-BE49-F238E27FC236}">
                <a16:creationId xmlns:a16="http://schemas.microsoft.com/office/drawing/2014/main" id="{55F49D8D-996B-D84B-BAC3-E81FCC0D2491}"/>
              </a:ext>
            </a:extLst>
          </p:cNvPr>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a:extLst>
              <a:ext uri="{FF2B5EF4-FFF2-40B4-BE49-F238E27FC236}">
                <a16:creationId xmlns:a16="http://schemas.microsoft.com/office/drawing/2014/main" id="{B64841AC-0C79-4A4E-B268-24574D71519A}"/>
              </a:ext>
            </a:extLst>
          </p:cNvPr>
          <p:cNvSpPr>
            <a:spLocks noGrp="1" noChangeArrowheads="1"/>
          </p:cNvSpPr>
          <p:nvPr>
            <p:ph type="sldNum" sz="quarter" idx="11"/>
          </p:nvPr>
        </p:nvSpPr>
        <p:spPr>
          <a:ln/>
        </p:spPr>
        <p:txBody>
          <a:bodyPr/>
          <a:lstStyle>
            <a:lvl1pPr>
              <a:defRPr/>
            </a:lvl1pPr>
          </a:lstStyle>
          <a:p>
            <a:pPr>
              <a:defRPr/>
            </a:pPr>
            <a:fld id="{1299FE76-E591-2347-A8E7-E38782B1C689}" type="slidenum">
              <a:rPr lang="en-US" altLang="en-US"/>
              <a:pPr>
                <a:defRPr/>
              </a:pPr>
              <a:t>‹#›</a:t>
            </a:fld>
            <a:endParaRPr lang="en-US" altLang="en-US"/>
          </a:p>
        </p:txBody>
      </p:sp>
    </p:spTree>
    <p:extLst>
      <p:ext uri="{BB962C8B-B14F-4D97-AF65-F5344CB8AC3E}">
        <p14:creationId xmlns:p14="http://schemas.microsoft.com/office/powerpoint/2010/main" val="3501174241"/>
      </p:ext>
    </p:extLst>
  </p:cSld>
  <p:clrMapOvr>
    <a:masterClrMapping/>
  </p:clrMapOvr>
  <p:transition/>
</p:sldLayout>
</file>

<file path=ppt/slideLayouts/slideLayout45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92658042"/>
      </p:ext>
    </p:extLst>
  </p:cSld>
  <p:clrMapOvr>
    <a:masterClrMapping/>
  </p:clrMapOvr>
  <p:transition/>
</p:sldLayout>
</file>

<file path=ppt/slideLayouts/slideLayout45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81775802"/>
      </p:ext>
    </p:extLst>
  </p:cSld>
  <p:clrMapOvr>
    <a:masterClrMapping/>
  </p:clrMapOvr>
  <p:transition/>
</p:sldLayout>
</file>

<file path=ppt/slideLayouts/slideLayout45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33966446"/>
      </p:ext>
    </p:extLst>
  </p:cSld>
  <p:clrMapOvr>
    <a:masterClrMapping/>
  </p:clrMapOvr>
  <p:transition/>
</p:sldLayout>
</file>

<file path=ppt/slideLayouts/slideLayout45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32931253"/>
      </p:ext>
    </p:extLst>
  </p:cSld>
  <p:clrMapOvr>
    <a:masterClrMapping/>
  </p:clrMapOvr>
  <p:transition/>
</p:sldLayout>
</file>

<file path=ppt/slideLayouts/slideLayout45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09473481"/>
      </p:ext>
    </p:extLst>
  </p:cSld>
  <p:clrMapOvr>
    <a:masterClrMapping/>
  </p:clrMapOvr>
  <p:transition/>
</p:sldLayout>
</file>

<file path=ppt/slideLayouts/slideLayout4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lvl2pPr marL="669925" indent="-325438">
              <a:buFont typeface="Wingdings" charset="2"/>
              <a:buChar char="q"/>
              <a:defRPr/>
            </a:lvl2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prstClr val="black"/>
                </a:solidFill>
              </a:rPr>
              <a:pPr/>
              <a:t>‹#›</a:t>
            </a:fld>
            <a:endParaRPr lang="en-US" altLang="en-US">
              <a:solidFill>
                <a:prstClr val="black"/>
              </a:solidFill>
            </a:endParaRPr>
          </a:p>
        </p:txBody>
      </p:sp>
      <p:cxnSp>
        <p:nvCxnSpPr>
          <p:cNvPr id="6" name="Straight Connector 5"/>
          <p:cNvCxnSpPr/>
          <p:nvPr userDrawn="1"/>
        </p:nvCxnSpPr>
        <p:spPr>
          <a:xfrm>
            <a:off x="228600" y="908720"/>
            <a:ext cx="8610600" cy="0"/>
          </a:xfrm>
          <a:prstGeom prst="line">
            <a:avLst/>
          </a:prstGeom>
          <a:ln w="19050" cmpd="sng">
            <a:solidFill>
              <a:schemeClr val="tx1"/>
            </a:solidFill>
          </a:ln>
          <a:effectLst/>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567884214"/>
      </p:ext>
    </p:extLst>
  </p:cSld>
  <p:clrMapOvr>
    <a:masterClrMapping/>
  </p:clrMapOvr>
  <p:transition/>
</p:sldLayout>
</file>

<file path=ppt/slideLayouts/slideLayout46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58120122"/>
      </p:ext>
    </p:extLst>
  </p:cSld>
  <p:clrMapOvr>
    <a:masterClrMapping/>
  </p:clrMapOvr>
  <p:transition/>
</p:sldLayout>
</file>

<file path=ppt/slideLayouts/slideLayout46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58014594"/>
      </p:ext>
    </p:extLst>
  </p:cSld>
  <p:clrMapOvr>
    <a:masterClrMapping/>
  </p:clrMapOvr>
  <p:transition/>
</p:sldLayout>
</file>

<file path=ppt/slideLayouts/slideLayout46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06802520"/>
      </p:ext>
    </p:extLst>
  </p:cSld>
  <p:clrMapOvr>
    <a:masterClrMapping/>
  </p:clrMapOvr>
  <p:transition/>
</p:sldLayout>
</file>

<file path=ppt/slideLayouts/slideLayout46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94679863"/>
      </p:ext>
    </p:extLst>
  </p:cSld>
  <p:clrMapOvr>
    <a:masterClrMapping/>
  </p:clrMapOvr>
  <p:transition/>
</p:sldLayout>
</file>

<file path=ppt/slideLayouts/slideLayout46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9054041"/>
      </p:ext>
    </p:extLst>
  </p:cSld>
  <p:clrMapOvr>
    <a:masterClrMapping/>
  </p:clrMapOvr>
  <p:transition/>
</p:sldLayout>
</file>

<file path=ppt/slideLayouts/slideLayout46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93516007"/>
      </p:ext>
    </p:extLst>
  </p:cSld>
  <p:clrMapOvr>
    <a:masterClrMapping/>
  </p:clrMapOvr>
  <p:transition/>
</p:sldLayout>
</file>

<file path=ppt/slideLayouts/slideLayout46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pPr/>
              <a:t>‹#›</a:t>
            </a:fld>
            <a:endParaRPr lang="en-US" altLang="en-US"/>
          </a:p>
        </p:txBody>
      </p:sp>
    </p:spTree>
    <p:extLst>
      <p:ext uri="{BB962C8B-B14F-4D97-AF65-F5344CB8AC3E}">
        <p14:creationId xmlns:p14="http://schemas.microsoft.com/office/powerpoint/2010/main" val="80714961"/>
      </p:ext>
    </p:extLst>
  </p:cSld>
  <p:clrMapOvr>
    <a:masterClrMapping/>
  </p:clrMapOvr>
  <p:transition/>
</p:sldLayout>
</file>

<file path=ppt/slideLayouts/slideLayout46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pPr/>
              <a:t>‹#›</a:t>
            </a:fld>
            <a:endParaRPr lang="en-US" altLang="en-US"/>
          </a:p>
        </p:txBody>
      </p:sp>
    </p:spTree>
    <p:extLst>
      <p:ext uri="{BB962C8B-B14F-4D97-AF65-F5344CB8AC3E}">
        <p14:creationId xmlns:p14="http://schemas.microsoft.com/office/powerpoint/2010/main" val="3849193371"/>
      </p:ext>
    </p:extLst>
  </p:cSld>
  <p:clrMapOvr>
    <a:masterClrMapping/>
  </p:clrMapOvr>
  <p:transition/>
</p:sldLayout>
</file>

<file path=ppt/slideLayouts/slideLayout46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pPr/>
              <a:t>‹#›</a:t>
            </a:fld>
            <a:endParaRPr lang="en-US" altLang="en-US"/>
          </a:p>
        </p:txBody>
      </p:sp>
    </p:spTree>
    <p:extLst>
      <p:ext uri="{BB962C8B-B14F-4D97-AF65-F5344CB8AC3E}">
        <p14:creationId xmlns:p14="http://schemas.microsoft.com/office/powerpoint/2010/main" val="2589501526"/>
      </p:ext>
    </p:extLst>
  </p:cSld>
  <p:clrMapOvr>
    <a:masterClrMapping/>
  </p:clrMapOvr>
  <p:transition/>
</p:sldLayout>
</file>

<file path=ppt/slideLayouts/slideLayout46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pPr/>
              <a:t>‹#›</a:t>
            </a:fld>
            <a:endParaRPr lang="en-US" altLang="en-US"/>
          </a:p>
        </p:txBody>
      </p:sp>
    </p:spTree>
    <p:extLst>
      <p:ext uri="{BB962C8B-B14F-4D97-AF65-F5344CB8AC3E}">
        <p14:creationId xmlns:p14="http://schemas.microsoft.com/office/powerpoint/2010/main" val="146749651"/>
      </p:ext>
    </p:extLst>
  </p:cSld>
  <p:clrMapOvr>
    <a:masterClrMapping/>
  </p:clrMapOvr>
  <p:transition/>
</p:sldLayout>
</file>

<file path=ppt/slideLayouts/slideLayout4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1490275371"/>
      </p:ext>
    </p:extLst>
  </p:cSld>
  <p:clrMapOvr>
    <a:masterClrMapping/>
  </p:clrMapOvr>
  <p:transition/>
</p:sldLayout>
</file>

<file path=ppt/slideLayouts/slideLayout47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pPr/>
              <a:t>‹#›</a:t>
            </a:fld>
            <a:endParaRPr lang="en-US" altLang="en-US"/>
          </a:p>
        </p:txBody>
      </p:sp>
    </p:spTree>
    <p:extLst>
      <p:ext uri="{BB962C8B-B14F-4D97-AF65-F5344CB8AC3E}">
        <p14:creationId xmlns:p14="http://schemas.microsoft.com/office/powerpoint/2010/main" val="1040607654"/>
      </p:ext>
    </p:extLst>
  </p:cSld>
  <p:clrMapOvr>
    <a:masterClrMapping/>
  </p:clrMapOvr>
  <p:transition/>
</p:sldLayout>
</file>

<file path=ppt/slideLayouts/slideLayout47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pPr/>
              <a:t>‹#›</a:t>
            </a:fld>
            <a:endParaRPr lang="en-US" altLang="en-US"/>
          </a:p>
        </p:txBody>
      </p:sp>
    </p:spTree>
    <p:extLst>
      <p:ext uri="{BB962C8B-B14F-4D97-AF65-F5344CB8AC3E}">
        <p14:creationId xmlns:p14="http://schemas.microsoft.com/office/powerpoint/2010/main" val="166817788"/>
      </p:ext>
    </p:extLst>
  </p:cSld>
  <p:clrMapOvr>
    <a:masterClrMapping/>
  </p:clrMapOvr>
  <p:transition/>
</p:sldLayout>
</file>

<file path=ppt/slideLayouts/slideLayout47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pPr/>
              <a:t>‹#›</a:t>
            </a:fld>
            <a:endParaRPr lang="en-US" altLang="en-US"/>
          </a:p>
        </p:txBody>
      </p:sp>
    </p:spTree>
    <p:extLst>
      <p:ext uri="{BB962C8B-B14F-4D97-AF65-F5344CB8AC3E}">
        <p14:creationId xmlns:p14="http://schemas.microsoft.com/office/powerpoint/2010/main" val="3203430946"/>
      </p:ext>
    </p:extLst>
  </p:cSld>
  <p:clrMapOvr>
    <a:masterClrMapping/>
  </p:clrMapOvr>
  <p:transition/>
</p:sldLayout>
</file>

<file path=ppt/slideLayouts/slideLayout47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pPr/>
              <a:t>‹#›</a:t>
            </a:fld>
            <a:endParaRPr lang="en-US" altLang="en-US"/>
          </a:p>
        </p:txBody>
      </p:sp>
    </p:spTree>
    <p:extLst>
      <p:ext uri="{BB962C8B-B14F-4D97-AF65-F5344CB8AC3E}">
        <p14:creationId xmlns:p14="http://schemas.microsoft.com/office/powerpoint/2010/main" val="3621467233"/>
      </p:ext>
    </p:extLst>
  </p:cSld>
  <p:clrMapOvr>
    <a:masterClrMapping/>
  </p:clrMapOvr>
  <p:transition/>
</p:sldLayout>
</file>

<file path=ppt/slideLayouts/slideLayout47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pPr/>
              <a:t>‹#›</a:t>
            </a:fld>
            <a:endParaRPr lang="en-US" altLang="en-US"/>
          </a:p>
        </p:txBody>
      </p:sp>
    </p:spTree>
    <p:extLst>
      <p:ext uri="{BB962C8B-B14F-4D97-AF65-F5344CB8AC3E}">
        <p14:creationId xmlns:p14="http://schemas.microsoft.com/office/powerpoint/2010/main" val="558646969"/>
      </p:ext>
    </p:extLst>
  </p:cSld>
  <p:clrMapOvr>
    <a:masterClrMapping/>
  </p:clrMapOvr>
  <p:transition/>
</p:sldLayout>
</file>

<file path=ppt/slideLayouts/slideLayout47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pPr/>
              <a:t>‹#›</a:t>
            </a:fld>
            <a:endParaRPr lang="en-US" altLang="en-US"/>
          </a:p>
        </p:txBody>
      </p:sp>
    </p:spTree>
    <p:extLst>
      <p:ext uri="{BB962C8B-B14F-4D97-AF65-F5344CB8AC3E}">
        <p14:creationId xmlns:p14="http://schemas.microsoft.com/office/powerpoint/2010/main" val="878319528"/>
      </p:ext>
    </p:extLst>
  </p:cSld>
  <p:clrMapOvr>
    <a:masterClrMapping/>
  </p:clrMapOvr>
  <p:transition/>
</p:sldLayout>
</file>

<file path=ppt/slideLayouts/slideLayout47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pPr/>
              <a:t>‹#›</a:t>
            </a:fld>
            <a:endParaRPr lang="en-US" altLang="en-US"/>
          </a:p>
        </p:txBody>
      </p:sp>
    </p:spTree>
    <p:extLst>
      <p:ext uri="{BB962C8B-B14F-4D97-AF65-F5344CB8AC3E}">
        <p14:creationId xmlns:p14="http://schemas.microsoft.com/office/powerpoint/2010/main" val="1740107998"/>
      </p:ext>
    </p:extLst>
  </p:cSld>
  <p:clrMapOvr>
    <a:masterClrMapping/>
  </p:clrMapOvr>
  <p:transition/>
</p:sldLayout>
</file>

<file path=ppt/slideLayouts/slideLayout477.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pic>
        <p:nvPicPr>
          <p:cNvPr id="4" name="Picture 7" descr="safari.png"/>
          <p:cNvPicPr>
            <a:picLocks noChangeAspect="1"/>
          </p:cNvPicPr>
          <p:nvPr userDrawn="1"/>
        </p:nvPicPr>
        <p:blipFill>
          <a:blip r:embed="rId2" cstate="screen">
            <a:extLst>
              <a:ext uri="{28A0092B-C50C-407E-A947-70E740481C1C}">
                <a14:useLocalDpi xmlns:a14="http://schemas.microsoft.com/office/drawing/2010/main"/>
              </a:ext>
            </a:extLst>
          </a:blip>
          <a:srcRect/>
          <a:stretch>
            <a:fillRect/>
          </a:stretch>
        </p:blipFill>
        <p:spPr bwMode="auto">
          <a:xfrm>
            <a:off x="180975" y="6411913"/>
            <a:ext cx="1025525" cy="2968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5" name="Rectangle 1029"/>
          <p:cNvSpPr>
            <a:spLocks noGrp="1" noChangeArrowheads="1"/>
          </p:cNvSpPr>
          <p:nvPr>
            <p:ph type="ftr" sz="quarter" idx="10"/>
          </p:nvPr>
        </p:nvSpPr>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p:txBody>
          <a:bodyPr/>
          <a:lstStyle>
            <a:lvl1pPr>
              <a:defRPr/>
            </a:lvl1pPr>
          </a:lstStyle>
          <a:p>
            <a:pPr>
              <a:defRPr/>
            </a:pPr>
            <a:fld id="{ACFCE054-F1E5-374D-A24E-887477C05326}"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076611412"/>
      </p:ext>
    </p:extLst>
  </p:cSld>
  <p:clrMapOvr>
    <a:masterClrMapping/>
  </p:clrMapOvr>
  <p:transition/>
</p:sldLayout>
</file>

<file path=ppt/slideLayouts/slideLayout47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7292004D-7284-C244-B275-AB956C66515A}"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503683005"/>
      </p:ext>
    </p:extLst>
  </p:cSld>
  <p:clrMapOvr>
    <a:masterClrMapping/>
  </p:clrMapOvr>
  <p:transition/>
</p:sldLayout>
</file>

<file path=ppt/slideLayouts/slideLayout47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B79817D1-13B0-D341-B1C4-34616D3933BB}"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93991947"/>
      </p:ext>
    </p:extLst>
  </p:cSld>
  <p:clrMapOvr>
    <a:masterClrMapping/>
  </p:clrMapOvr>
  <p:transition/>
</p:sldLayout>
</file>

<file path=ppt/slideLayouts/slideLayout4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prstClr val="black"/>
                </a:solidFill>
              </a:rPr>
              <a:pPr/>
              <a:t>‹#›</a:t>
            </a:fld>
            <a:endParaRPr lang="en-US" altLang="en-US">
              <a:solidFill>
                <a:prstClr val="black"/>
              </a:solidFill>
            </a:endParaRPr>
          </a:p>
        </p:txBody>
      </p:sp>
      <p:cxnSp>
        <p:nvCxnSpPr>
          <p:cNvPr id="7" name="Straight Connector 6"/>
          <p:cNvCxnSpPr/>
          <p:nvPr userDrawn="1"/>
        </p:nvCxnSpPr>
        <p:spPr>
          <a:xfrm>
            <a:off x="228600" y="908720"/>
            <a:ext cx="8610600" cy="0"/>
          </a:xfrm>
          <a:prstGeom prst="line">
            <a:avLst/>
          </a:prstGeom>
          <a:ln w="19050" cmpd="sng">
            <a:solidFill>
              <a:schemeClr val="tx1"/>
            </a:solidFill>
          </a:ln>
          <a:effectLst/>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3889941544"/>
      </p:ext>
    </p:extLst>
  </p:cSld>
  <p:clrMapOvr>
    <a:masterClrMapping/>
  </p:clrMapOvr>
  <p:transition/>
</p:sldLayout>
</file>

<file path=ppt/slideLayouts/slideLayout48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62067096-FD7F-A949-B565-8298951E6B8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556846919"/>
      </p:ext>
    </p:extLst>
  </p:cSld>
  <p:clrMapOvr>
    <a:masterClrMapping/>
  </p:clrMapOvr>
  <p:transition/>
</p:sldLayout>
</file>

<file path=ppt/slideLayouts/slideLayout48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pPr>
              <a:defRPr/>
            </a:pPr>
            <a:fld id="{701077C3-3C60-8640-A1DD-3718D4D0D74D}"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695541919"/>
      </p:ext>
    </p:extLst>
  </p:cSld>
  <p:clrMapOvr>
    <a:masterClrMapping/>
  </p:clrMapOvr>
  <p:transition/>
</p:sldLayout>
</file>

<file path=ppt/slideLayouts/slideLayout48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pPr>
              <a:defRPr/>
            </a:pPr>
            <a:fld id="{D4D41FDD-73B6-EC4A-BB35-BA0C8CCC36C9}"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439768868"/>
      </p:ext>
    </p:extLst>
  </p:cSld>
  <p:clrMapOvr>
    <a:masterClrMapping/>
  </p:clrMapOvr>
  <p:transition/>
</p:sldLayout>
</file>

<file path=ppt/slideLayouts/slideLayout48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pPr>
              <a:defRPr/>
            </a:pPr>
            <a:fld id="{D88D2B92-4EF8-0940-9F90-1D39CCADBD7F}"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92381794"/>
      </p:ext>
    </p:extLst>
  </p:cSld>
  <p:clrMapOvr>
    <a:masterClrMapping/>
  </p:clrMapOvr>
  <p:transition/>
</p:sldLayout>
</file>

<file path=ppt/slideLayouts/slideLayout48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1224B1A2-EC3E-4448-972E-E198354A3E4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4005540252"/>
      </p:ext>
    </p:extLst>
  </p:cSld>
  <p:clrMapOvr>
    <a:masterClrMapping/>
  </p:clrMapOvr>
  <p:transition/>
</p:sldLayout>
</file>

<file path=ppt/slideLayouts/slideLayout48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B25B71B7-33A4-004A-B24D-5E8A20C1D7A0}"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620510753"/>
      </p:ext>
    </p:extLst>
  </p:cSld>
  <p:clrMapOvr>
    <a:masterClrMapping/>
  </p:clrMapOvr>
  <p:transition/>
</p:sldLayout>
</file>

<file path=ppt/slideLayouts/slideLayout48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1F5EE445-AD48-2049-A03E-4C865681EA4B}"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962388659"/>
      </p:ext>
    </p:extLst>
  </p:cSld>
  <p:clrMapOvr>
    <a:masterClrMapping/>
  </p:clrMapOvr>
  <p:transition/>
</p:sldLayout>
</file>

<file path=ppt/slideLayouts/slideLayout48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EF8603A9-60B6-0741-B15F-17172804C19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160961845"/>
      </p:ext>
    </p:extLst>
  </p:cSld>
  <p:clrMapOvr>
    <a:masterClrMapping/>
  </p:clrMapOvr>
  <p:transition/>
</p:sldLayout>
</file>

<file path=ppt/slideLayouts/slideLayout488.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Table Placeholder 2"/>
          <p:cNvSpPr>
            <a:spLocks noGrp="1"/>
          </p:cNvSpPr>
          <p:nvPr>
            <p:ph type="tbl" idx="1"/>
          </p:nvPr>
        </p:nvSpPr>
        <p:spPr>
          <a:xfrm>
            <a:off x="228600" y="1371600"/>
            <a:ext cx="8610600" cy="4876800"/>
          </a:xfrm>
        </p:spPr>
        <p:txBody>
          <a:bodyPr/>
          <a:lstStyle/>
          <a:p>
            <a:pPr lvl="0"/>
            <a:endParaRPr lang="en-US" noProof="0"/>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7066D58A-9B40-E846-A790-9B6CD5A5859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951937757"/>
      </p:ext>
    </p:extLst>
  </p:cSld>
  <p:clrMapOvr>
    <a:masterClrMapping/>
  </p:clrMapOvr>
  <p:transition/>
</p:sldLayout>
</file>

<file path=ppt/slideLayouts/slideLayout48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pPr eaLnBrk="1" fontAlgn="auto" hangingPunct="1">
              <a:spcBef>
                <a:spcPts val="0"/>
              </a:spcBef>
              <a:spcAft>
                <a:spcPts val="0"/>
              </a:spcAft>
            </a:pPr>
            <a:endParaRPr lang="en-US">
              <a:solidFill>
                <a:srgbClr val="000000"/>
              </a:solidFill>
              <a:latin typeface="Tahoma"/>
              <a:ea typeface=""/>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eaLnBrk="1" fontAlgn="auto" hangingPunct="1">
              <a:spcBef>
                <a:spcPts val="0"/>
              </a:spcBef>
              <a:spcAft>
                <a:spcPts val="0"/>
              </a:spcAft>
              <a:defRPr/>
            </a:pPr>
            <a:endParaRPr lang="en-US">
              <a:solidFill>
                <a:srgbClr val="000000"/>
              </a:solidFill>
              <a:latin typeface="Tahoma"/>
              <a:ea typeface=""/>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eaLnBrk="1" fontAlgn="auto" hangingPunct="1">
              <a:spcBef>
                <a:spcPts val="0"/>
              </a:spcBef>
              <a:spcAft>
                <a:spcPts val="0"/>
              </a:spcAft>
              <a:defRPr/>
            </a:pPr>
            <a:endParaRPr lang="en-US">
              <a:solidFill>
                <a:srgbClr val="000000"/>
              </a:solidFill>
              <a:latin typeface="Tahoma"/>
              <a:ea typeface=""/>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pPr eaLnBrk="1" fontAlgn="auto" hangingPunct="1">
              <a:spcBef>
                <a:spcPts val="0"/>
              </a:spcBef>
              <a:spcAft>
                <a:spcPts val="0"/>
              </a:spcAft>
            </a:pPr>
            <a:endParaRPr lang="en-US" altLang="en-US">
              <a:solidFill>
                <a:srgbClr val="000000"/>
              </a:solidFill>
              <a:ea typeface=""/>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51889456"/>
      </p:ext>
    </p:extLst>
  </p:cSld>
  <p:clrMapOvr>
    <a:masterClrMapping/>
  </p:clrMapOvr>
  <p:transition/>
</p:sldLayout>
</file>

<file path=ppt/slideLayouts/slideLayout4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2513969514"/>
      </p:ext>
    </p:extLst>
  </p:cSld>
  <p:clrMapOvr>
    <a:masterClrMapping/>
  </p:clrMapOvr>
  <p:transition/>
</p:sldLayout>
</file>

<file path=ppt/slideLayouts/slideLayout49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166784263"/>
      </p:ext>
    </p:extLst>
  </p:cSld>
  <p:clrMapOvr>
    <a:masterClrMapping/>
  </p:clrMapOvr>
  <p:transition/>
</p:sldLayout>
</file>

<file path=ppt/slideLayouts/slideLayout49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49137394"/>
      </p:ext>
    </p:extLst>
  </p:cSld>
  <p:clrMapOvr>
    <a:masterClrMapping/>
  </p:clrMapOvr>
  <p:transition/>
</p:sldLayout>
</file>

<file path=ppt/slideLayouts/slideLayout49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57434173"/>
      </p:ext>
    </p:extLst>
  </p:cSld>
  <p:clrMapOvr>
    <a:masterClrMapping/>
  </p:clrMapOvr>
  <p:transition/>
</p:sldLayout>
</file>

<file path=ppt/slideLayouts/slideLayout49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70469503"/>
      </p:ext>
    </p:extLst>
  </p:cSld>
  <p:clrMapOvr>
    <a:masterClrMapping/>
  </p:clrMapOvr>
  <p:transition/>
</p:sldLayout>
</file>

<file path=ppt/slideLayouts/slideLayout49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044542624"/>
      </p:ext>
    </p:extLst>
  </p:cSld>
  <p:clrMapOvr>
    <a:masterClrMapping/>
  </p:clrMapOvr>
  <p:transition/>
</p:sldLayout>
</file>

<file path=ppt/slideLayouts/slideLayout49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38563842"/>
      </p:ext>
    </p:extLst>
  </p:cSld>
  <p:clrMapOvr>
    <a:masterClrMapping/>
  </p:clrMapOvr>
  <p:transition/>
</p:sldLayout>
</file>

<file path=ppt/slideLayouts/slideLayout49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14580434"/>
      </p:ext>
    </p:extLst>
  </p:cSld>
  <p:clrMapOvr>
    <a:masterClrMapping/>
  </p:clrMapOvr>
  <p:transition/>
</p:sldLayout>
</file>

<file path=ppt/slideLayouts/slideLayout49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64604124"/>
      </p:ext>
    </p:extLst>
  </p:cSld>
  <p:clrMapOvr>
    <a:masterClrMapping/>
  </p:clrMapOvr>
  <p:transition/>
</p:sldLayout>
</file>

<file path=ppt/slideLayouts/slideLayout49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31290896"/>
      </p:ext>
    </p:extLst>
  </p:cSld>
  <p:clrMapOvr>
    <a:masterClrMapping/>
  </p:clrMapOvr>
  <p:transition/>
</p:sldLayout>
</file>

<file path=ppt/slideLayouts/slideLayout49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387256847"/>
      </p:ext>
    </p:extLst>
  </p:cSld>
  <p:clrMapOvr>
    <a:masterClrMapping/>
  </p:clrMapOvr>
  <p:transition/>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pPr/>
              <a:t>‹#›</a:t>
            </a:fld>
            <a:endParaRPr lang="en-US" altLang="en-US"/>
          </a:p>
        </p:txBody>
      </p:sp>
    </p:spTree>
  </p:cSld>
  <p:clrMapOvr>
    <a:masterClrMapping/>
  </p:clrMapOvr>
  <p:transition/>
</p:sldLayout>
</file>

<file path=ppt/slideLayouts/slideLayout5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2429205284"/>
      </p:ext>
    </p:extLst>
  </p:cSld>
  <p:clrMapOvr>
    <a:masterClrMapping/>
  </p:clrMapOvr>
  <p:transition/>
</p:sldLayout>
</file>

<file path=ppt/slideLayouts/slideLayout50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03021770"/>
      </p:ext>
    </p:extLst>
  </p:cSld>
  <p:clrMapOvr>
    <a:masterClrMapping/>
  </p:clrMapOvr>
  <p:transition/>
</p:sldLayout>
</file>

<file path=ppt/slideLayouts/slideLayout50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41203353"/>
      </p:ext>
    </p:extLst>
  </p:cSld>
  <p:clrMapOvr>
    <a:masterClrMapping/>
  </p:clrMapOvr>
  <p:transition/>
</p:sldLayout>
</file>

<file path=ppt/slideLayouts/slideLayout50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875881052"/>
      </p:ext>
    </p:extLst>
  </p:cSld>
  <p:clrMapOvr>
    <a:masterClrMapping/>
  </p:clrMapOvr>
  <p:transition/>
</p:sldLayout>
</file>

<file path=ppt/slideLayouts/slideLayout50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58093815"/>
      </p:ext>
    </p:extLst>
  </p:cSld>
  <p:clrMapOvr>
    <a:masterClrMapping/>
  </p:clrMapOvr>
  <p:transition/>
</p:sldLayout>
</file>

<file path=ppt/slideLayouts/slideLayout50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20366137"/>
      </p:ext>
    </p:extLst>
  </p:cSld>
  <p:clrMapOvr>
    <a:masterClrMapping/>
  </p:clrMapOvr>
  <p:transition/>
</p:sldLayout>
</file>

<file path=ppt/slideLayouts/slideLayout50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19387529"/>
      </p:ext>
    </p:extLst>
  </p:cSld>
  <p:clrMapOvr>
    <a:masterClrMapping/>
  </p:clrMapOvr>
  <p:transition/>
</p:sldLayout>
</file>

<file path=ppt/slideLayouts/slideLayout50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75807467"/>
      </p:ext>
    </p:extLst>
  </p:cSld>
  <p:clrMapOvr>
    <a:masterClrMapping/>
  </p:clrMapOvr>
  <p:transition/>
</p:sldLayout>
</file>

<file path=ppt/slideLayouts/slideLayout50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07232110"/>
      </p:ext>
    </p:extLst>
  </p:cSld>
  <p:clrMapOvr>
    <a:masterClrMapping/>
  </p:clrMapOvr>
  <p:transition/>
</p:sldLayout>
</file>

<file path=ppt/slideLayouts/slideLayout50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85917201"/>
      </p:ext>
    </p:extLst>
  </p:cSld>
  <p:clrMapOvr>
    <a:masterClrMapping/>
  </p:clrMapOvr>
  <p:transition/>
</p:sldLayout>
</file>

<file path=ppt/slideLayouts/slideLayout50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72576942"/>
      </p:ext>
    </p:extLst>
  </p:cSld>
  <p:clrMapOvr>
    <a:masterClrMapping/>
  </p:clrMapOvr>
  <p:transition/>
</p:sldLayout>
</file>

<file path=ppt/slideLayouts/slideLayout5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1670808844"/>
      </p:ext>
    </p:extLst>
  </p:cSld>
  <p:clrMapOvr>
    <a:masterClrMapping/>
  </p:clrMapOvr>
  <p:transition/>
</p:sldLayout>
</file>

<file path=ppt/slideLayouts/slideLayout51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83375152"/>
      </p:ext>
    </p:extLst>
  </p:cSld>
  <p:clrMapOvr>
    <a:masterClrMapping/>
  </p:clrMapOvr>
  <p:transition/>
</p:sldLayout>
</file>

<file path=ppt/slideLayouts/slideLayout51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98697546"/>
      </p:ext>
    </p:extLst>
  </p:cSld>
  <p:clrMapOvr>
    <a:masterClrMapping/>
  </p:clrMapOvr>
  <p:transition/>
</p:sldLayout>
</file>

<file path=ppt/slideLayouts/slideLayout51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13563949"/>
      </p:ext>
    </p:extLst>
  </p:cSld>
  <p:clrMapOvr>
    <a:masterClrMapping/>
  </p:clrMapOvr>
  <p:transition/>
</p:sldLayout>
</file>

<file path=ppt/slideLayouts/slideLayout51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75968767"/>
      </p:ext>
    </p:extLst>
  </p:cSld>
  <p:clrMapOvr>
    <a:masterClrMapping/>
  </p:clrMapOvr>
  <p:transition/>
</p:sldLayout>
</file>

<file path=ppt/slideLayouts/slideLayout51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38010157"/>
      </p:ext>
    </p:extLst>
  </p:cSld>
  <p:clrMapOvr>
    <a:masterClrMapping/>
  </p:clrMapOvr>
  <p:transition/>
</p:sldLayout>
</file>

<file path=ppt/slideLayouts/slideLayout51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870068310"/>
      </p:ext>
    </p:extLst>
  </p:cSld>
  <p:clrMapOvr>
    <a:masterClrMapping/>
  </p:clrMapOvr>
  <p:transition/>
</p:sldLayout>
</file>

<file path=ppt/slideLayouts/slideLayout51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42751675"/>
      </p:ext>
    </p:extLst>
  </p:cSld>
  <p:clrMapOvr>
    <a:masterClrMapping/>
  </p:clrMapOvr>
  <p:transition/>
</p:sldLayout>
</file>

<file path=ppt/slideLayouts/slideLayout51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13721418"/>
      </p:ext>
    </p:extLst>
  </p:cSld>
  <p:clrMapOvr>
    <a:masterClrMapping/>
  </p:clrMapOvr>
  <p:transition/>
</p:sldLayout>
</file>

<file path=ppt/slideLayouts/slideLayout51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60145277"/>
      </p:ext>
    </p:extLst>
  </p:cSld>
  <p:clrMapOvr>
    <a:masterClrMapping/>
  </p:clrMapOvr>
  <p:transition/>
</p:sldLayout>
</file>

<file path=ppt/slideLayouts/slideLayout51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53586944"/>
      </p:ext>
    </p:extLst>
  </p:cSld>
  <p:clrMapOvr>
    <a:masterClrMapping/>
  </p:clrMapOvr>
  <p:transition/>
</p:sldLayout>
</file>

<file path=ppt/slideLayouts/slideLayout5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3412475374"/>
      </p:ext>
    </p:extLst>
  </p:cSld>
  <p:clrMapOvr>
    <a:masterClrMapping/>
  </p:clrMapOvr>
  <p:transition/>
</p:sldLayout>
</file>

<file path=ppt/slideLayouts/slideLayout52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26344101"/>
      </p:ext>
    </p:extLst>
  </p:cSld>
  <p:clrMapOvr>
    <a:masterClrMapping/>
  </p:clrMapOvr>
  <p:transition/>
</p:sldLayout>
</file>

<file path=ppt/slideLayouts/slideLayout52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44338968"/>
      </p:ext>
    </p:extLst>
  </p:cSld>
  <p:clrMapOvr>
    <a:masterClrMapping/>
  </p:clrMapOvr>
  <p:transition/>
</p:sldLayout>
</file>

<file path=ppt/slideLayouts/slideLayout52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pPr eaLnBrk="1" fontAlgn="auto" hangingPunct="1">
              <a:spcBef>
                <a:spcPts val="0"/>
              </a:spcBef>
              <a:spcAft>
                <a:spcPts val="0"/>
              </a:spcAft>
            </a:pPr>
            <a:endParaRPr lang="en-US">
              <a:solidFill>
                <a:srgbClr val="000000"/>
              </a:solidFill>
              <a:latin typeface="Tahoma"/>
              <a:ea typeface=""/>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eaLnBrk="1" fontAlgn="auto" hangingPunct="1">
              <a:spcBef>
                <a:spcPts val="0"/>
              </a:spcBef>
              <a:spcAft>
                <a:spcPts val="0"/>
              </a:spcAft>
              <a:defRPr/>
            </a:pPr>
            <a:endParaRPr lang="en-US">
              <a:solidFill>
                <a:srgbClr val="000000"/>
              </a:solidFill>
              <a:latin typeface="Tahoma"/>
              <a:ea typeface=""/>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eaLnBrk="1" fontAlgn="auto" hangingPunct="1">
              <a:spcBef>
                <a:spcPts val="0"/>
              </a:spcBef>
              <a:spcAft>
                <a:spcPts val="0"/>
              </a:spcAft>
              <a:defRPr/>
            </a:pPr>
            <a:endParaRPr lang="en-US">
              <a:solidFill>
                <a:srgbClr val="000000"/>
              </a:solidFill>
              <a:latin typeface="Tahoma"/>
              <a:ea typeface=""/>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pPr eaLnBrk="1" fontAlgn="auto" hangingPunct="1">
              <a:spcBef>
                <a:spcPts val="0"/>
              </a:spcBef>
              <a:spcAft>
                <a:spcPts val="0"/>
              </a:spcAft>
            </a:pPr>
            <a:endParaRPr lang="en-US" altLang="en-US">
              <a:solidFill>
                <a:srgbClr val="000000"/>
              </a:solidFill>
              <a:ea typeface=""/>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67269631"/>
      </p:ext>
    </p:extLst>
  </p:cSld>
  <p:clrMapOvr>
    <a:masterClrMapping/>
  </p:clrMapOvr>
  <p:transition/>
</p:sldLayout>
</file>

<file path=ppt/slideLayouts/slideLayout52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4574391"/>
      </p:ext>
    </p:extLst>
  </p:cSld>
  <p:clrMapOvr>
    <a:masterClrMapping/>
  </p:clrMapOvr>
  <p:transition/>
</p:sldLayout>
</file>

<file path=ppt/slideLayouts/slideLayout52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25482950"/>
      </p:ext>
    </p:extLst>
  </p:cSld>
  <p:clrMapOvr>
    <a:masterClrMapping/>
  </p:clrMapOvr>
  <p:transition/>
</p:sldLayout>
</file>

<file path=ppt/slideLayouts/slideLayout52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19484604"/>
      </p:ext>
    </p:extLst>
  </p:cSld>
  <p:clrMapOvr>
    <a:masterClrMapping/>
  </p:clrMapOvr>
  <p:transition/>
</p:sldLayout>
</file>

<file path=ppt/slideLayouts/slideLayout52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56305679"/>
      </p:ext>
    </p:extLst>
  </p:cSld>
  <p:clrMapOvr>
    <a:masterClrMapping/>
  </p:clrMapOvr>
  <p:transition/>
</p:sldLayout>
</file>

<file path=ppt/slideLayouts/slideLayout52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94105328"/>
      </p:ext>
    </p:extLst>
  </p:cSld>
  <p:clrMapOvr>
    <a:masterClrMapping/>
  </p:clrMapOvr>
  <p:transition/>
</p:sldLayout>
</file>

<file path=ppt/slideLayouts/slideLayout52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74969480"/>
      </p:ext>
    </p:extLst>
  </p:cSld>
  <p:clrMapOvr>
    <a:masterClrMapping/>
  </p:clrMapOvr>
  <p:transition/>
</p:sldLayout>
</file>

<file path=ppt/slideLayouts/slideLayout52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5185131"/>
      </p:ext>
    </p:extLst>
  </p:cSld>
  <p:clrMapOvr>
    <a:masterClrMapping/>
  </p:clrMapOvr>
  <p:transition/>
</p:sldLayout>
</file>

<file path=ppt/slideLayouts/slideLayout5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3138178713"/>
      </p:ext>
    </p:extLst>
  </p:cSld>
  <p:clrMapOvr>
    <a:masterClrMapping/>
  </p:clrMapOvr>
  <p:transition/>
</p:sldLayout>
</file>

<file path=ppt/slideLayouts/slideLayout53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44230101"/>
      </p:ext>
    </p:extLst>
  </p:cSld>
  <p:clrMapOvr>
    <a:masterClrMapping/>
  </p:clrMapOvr>
  <p:transition/>
</p:sldLayout>
</file>

<file path=ppt/slideLayouts/slideLayout53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8935113"/>
      </p:ext>
    </p:extLst>
  </p:cSld>
  <p:clrMapOvr>
    <a:masterClrMapping/>
  </p:clrMapOvr>
  <p:transition/>
</p:sldLayout>
</file>

<file path=ppt/slideLayouts/slideLayout53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95070776"/>
      </p:ext>
    </p:extLst>
  </p:cSld>
  <p:clrMapOvr>
    <a:masterClrMapping/>
  </p:clrMapOvr>
  <p:transition/>
</p:sldLayout>
</file>

<file path=ppt/slideLayouts/slideLayout53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53503890"/>
      </p:ext>
    </p:extLst>
  </p:cSld>
  <p:clrMapOvr>
    <a:masterClrMapping/>
  </p:clrMapOvr>
  <p:transition/>
</p:sldLayout>
</file>

<file path=ppt/slideLayouts/slideLayout53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22647218"/>
      </p:ext>
    </p:extLst>
  </p:cSld>
  <p:clrMapOvr>
    <a:masterClrMapping/>
  </p:clrMapOvr>
  <p:transition/>
</p:sldLayout>
</file>

<file path=ppt/slideLayouts/slideLayout53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46397697"/>
      </p:ext>
    </p:extLst>
  </p:cSld>
  <p:clrMapOvr>
    <a:masterClrMapping/>
  </p:clrMapOvr>
  <p:transition/>
</p:sldLayout>
</file>

<file path=ppt/slideLayouts/slideLayout53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71724017"/>
      </p:ext>
    </p:extLst>
  </p:cSld>
  <p:clrMapOvr>
    <a:masterClrMapping/>
  </p:clrMapOvr>
  <p:transition/>
</p:sldLayout>
</file>

<file path=ppt/slideLayouts/slideLayout53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54423395"/>
      </p:ext>
    </p:extLst>
  </p:cSld>
  <p:clrMapOvr>
    <a:masterClrMapping/>
  </p:clrMapOvr>
  <p:transition/>
</p:sldLayout>
</file>

<file path=ppt/slideLayouts/slideLayout53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58492406"/>
      </p:ext>
    </p:extLst>
  </p:cSld>
  <p:clrMapOvr>
    <a:masterClrMapping/>
  </p:clrMapOvr>
  <p:transition/>
</p:sldLayout>
</file>

<file path=ppt/slideLayouts/slideLayout53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88364639"/>
      </p:ext>
    </p:extLst>
  </p:cSld>
  <p:clrMapOvr>
    <a:masterClrMapping/>
  </p:clrMapOvr>
  <p:transition/>
</p:sldLayout>
</file>

<file path=ppt/slideLayouts/slideLayout5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4178834339"/>
      </p:ext>
    </p:extLst>
  </p:cSld>
  <p:clrMapOvr>
    <a:masterClrMapping/>
  </p:clrMapOvr>
  <p:transition/>
</p:sldLayout>
</file>

<file path=ppt/slideLayouts/slideLayout54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602089538"/>
      </p:ext>
    </p:extLst>
  </p:cSld>
  <p:clrMapOvr>
    <a:masterClrMapping/>
  </p:clrMapOvr>
  <p:transition/>
</p:sldLayout>
</file>

<file path=ppt/slideLayouts/slideLayout54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31450286"/>
      </p:ext>
    </p:extLst>
  </p:cSld>
  <p:clrMapOvr>
    <a:masterClrMapping/>
  </p:clrMapOvr>
  <p:transition/>
</p:sldLayout>
</file>

<file path=ppt/slideLayouts/slideLayout54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15437046"/>
      </p:ext>
    </p:extLst>
  </p:cSld>
  <p:clrMapOvr>
    <a:masterClrMapping/>
  </p:clrMapOvr>
  <p:transition/>
</p:sldLayout>
</file>

<file path=ppt/slideLayouts/slideLayout54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55617253"/>
      </p:ext>
    </p:extLst>
  </p:cSld>
  <p:clrMapOvr>
    <a:masterClrMapping/>
  </p:clrMapOvr>
  <p:transition/>
</p:sldLayout>
</file>

<file path=ppt/slideLayouts/slideLayout544.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pic>
        <p:nvPicPr>
          <p:cNvPr id="4" name="Picture 7" descr="safari.png"/>
          <p:cNvPicPr>
            <a:picLocks noChangeAspect="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80975" y="6411913"/>
            <a:ext cx="1025525" cy="2968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5" name="Rectangle 1029"/>
          <p:cNvSpPr>
            <a:spLocks noGrp="1" noChangeArrowheads="1"/>
          </p:cNvSpPr>
          <p:nvPr>
            <p:ph type="ftr" sz="quarter" idx="10"/>
          </p:nvPr>
        </p:nvSpPr>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p:txBody>
          <a:bodyPr/>
          <a:lstStyle>
            <a:lvl1pPr>
              <a:defRPr/>
            </a:lvl1pPr>
          </a:lstStyle>
          <a:p>
            <a:pPr>
              <a:defRPr/>
            </a:pPr>
            <a:fld id="{ACFCE054-F1E5-374D-A24E-887477C05326}"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79625676"/>
      </p:ext>
    </p:extLst>
  </p:cSld>
  <p:clrMapOvr>
    <a:masterClrMapping/>
  </p:clrMapOvr>
  <p:transition/>
</p:sldLayout>
</file>

<file path=ppt/slideLayouts/slideLayout54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7292004D-7284-C244-B275-AB956C66515A}"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482090546"/>
      </p:ext>
    </p:extLst>
  </p:cSld>
  <p:clrMapOvr>
    <a:masterClrMapping/>
  </p:clrMapOvr>
  <p:transition/>
</p:sldLayout>
</file>

<file path=ppt/slideLayouts/slideLayout54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B79817D1-13B0-D341-B1C4-34616D3933BB}"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769100005"/>
      </p:ext>
    </p:extLst>
  </p:cSld>
  <p:clrMapOvr>
    <a:masterClrMapping/>
  </p:clrMapOvr>
  <p:transition/>
</p:sldLayout>
</file>

<file path=ppt/slideLayouts/slideLayout54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62067096-FD7F-A949-B565-8298951E6B8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755056819"/>
      </p:ext>
    </p:extLst>
  </p:cSld>
  <p:clrMapOvr>
    <a:masterClrMapping/>
  </p:clrMapOvr>
  <p:transition/>
</p:sldLayout>
</file>

<file path=ppt/slideLayouts/slideLayout54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pPr>
              <a:defRPr/>
            </a:pPr>
            <a:fld id="{701077C3-3C60-8640-A1DD-3718D4D0D74D}"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4136412476"/>
      </p:ext>
    </p:extLst>
  </p:cSld>
  <p:clrMapOvr>
    <a:masterClrMapping/>
  </p:clrMapOvr>
  <p:transition/>
</p:sldLayout>
</file>

<file path=ppt/slideLayouts/slideLayout54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pPr>
              <a:defRPr/>
            </a:pPr>
            <a:fld id="{D4D41FDD-73B6-EC4A-BB35-BA0C8CCC36C9}"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928089379"/>
      </p:ext>
    </p:extLst>
  </p:cSld>
  <p:clrMapOvr>
    <a:masterClrMapping/>
  </p:clrMapOvr>
  <p:transition/>
</p:sldLayout>
</file>

<file path=ppt/slideLayouts/slideLayout5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prstClr val="black"/>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prstClr val="black"/>
                </a:solidFill>
              </a:rPr>
              <a:pPr/>
              <a:t>‹#›</a:t>
            </a:fld>
            <a:endParaRPr lang="en-US" altLang="en-US">
              <a:solidFill>
                <a:prstClr val="black"/>
              </a:solidFill>
            </a:endParaRPr>
          </a:p>
        </p:txBody>
      </p:sp>
    </p:spTree>
    <p:extLst>
      <p:ext uri="{BB962C8B-B14F-4D97-AF65-F5344CB8AC3E}">
        <p14:creationId xmlns:p14="http://schemas.microsoft.com/office/powerpoint/2010/main" val="1006403914"/>
      </p:ext>
    </p:extLst>
  </p:cSld>
  <p:clrMapOvr>
    <a:masterClrMapping/>
  </p:clrMapOvr>
  <p:transition/>
</p:sldLayout>
</file>

<file path=ppt/slideLayouts/slideLayout55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pPr>
              <a:defRPr/>
            </a:pPr>
            <a:fld id="{D88D2B92-4EF8-0940-9F90-1D39CCADBD7F}"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495081763"/>
      </p:ext>
    </p:extLst>
  </p:cSld>
  <p:clrMapOvr>
    <a:masterClrMapping/>
  </p:clrMapOvr>
  <p:transition/>
</p:sldLayout>
</file>

<file path=ppt/slideLayouts/slideLayout55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1224B1A2-EC3E-4448-972E-E198354A3E4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778603731"/>
      </p:ext>
    </p:extLst>
  </p:cSld>
  <p:clrMapOvr>
    <a:masterClrMapping/>
  </p:clrMapOvr>
  <p:transition/>
</p:sldLayout>
</file>

<file path=ppt/slideLayouts/slideLayout55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B25B71B7-33A4-004A-B24D-5E8A20C1D7A0}"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448735776"/>
      </p:ext>
    </p:extLst>
  </p:cSld>
  <p:clrMapOvr>
    <a:masterClrMapping/>
  </p:clrMapOvr>
  <p:transition/>
</p:sldLayout>
</file>

<file path=ppt/slideLayouts/slideLayout55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1F5EE445-AD48-2049-A03E-4C865681EA4B}"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25766877"/>
      </p:ext>
    </p:extLst>
  </p:cSld>
  <p:clrMapOvr>
    <a:masterClrMapping/>
  </p:clrMapOvr>
  <p:transition/>
</p:sldLayout>
</file>

<file path=ppt/slideLayouts/slideLayout55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EF8603A9-60B6-0741-B15F-17172804C19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916333599"/>
      </p:ext>
    </p:extLst>
  </p:cSld>
  <p:clrMapOvr>
    <a:masterClrMapping/>
  </p:clrMapOvr>
  <p:transition/>
</p:sldLayout>
</file>

<file path=ppt/slideLayouts/slideLayout555.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Table Placeholder 2"/>
          <p:cNvSpPr>
            <a:spLocks noGrp="1"/>
          </p:cNvSpPr>
          <p:nvPr>
            <p:ph type="tbl" idx="1"/>
          </p:nvPr>
        </p:nvSpPr>
        <p:spPr>
          <a:xfrm>
            <a:off x="228600" y="1371600"/>
            <a:ext cx="8610600" cy="4876800"/>
          </a:xfrm>
        </p:spPr>
        <p:txBody>
          <a:bodyPr/>
          <a:lstStyle/>
          <a:p>
            <a:pPr lvl="0"/>
            <a:endParaRPr lang="en-US" noProof="0"/>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7066D58A-9B40-E846-A790-9B6CD5A5859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561804900"/>
      </p:ext>
    </p:extLst>
  </p:cSld>
  <p:clrMapOvr>
    <a:masterClrMapping/>
  </p:clrMapOvr>
  <p:transition/>
</p:sldLayout>
</file>

<file path=ppt/slideLayouts/slideLayout55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pPr/>
              <a:t>‹#›</a:t>
            </a:fld>
            <a:endParaRPr lang="en-US" altLang="en-US"/>
          </a:p>
        </p:txBody>
      </p:sp>
    </p:spTree>
    <p:extLst>
      <p:ext uri="{BB962C8B-B14F-4D97-AF65-F5344CB8AC3E}">
        <p14:creationId xmlns:p14="http://schemas.microsoft.com/office/powerpoint/2010/main" val="467627032"/>
      </p:ext>
    </p:extLst>
  </p:cSld>
  <p:clrMapOvr>
    <a:masterClrMapping/>
  </p:clrMapOvr>
  <p:transition/>
</p:sldLayout>
</file>

<file path=ppt/slideLayouts/slideLayout55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pPr/>
              <a:t>‹#›</a:t>
            </a:fld>
            <a:endParaRPr lang="en-US" altLang="en-US"/>
          </a:p>
        </p:txBody>
      </p:sp>
    </p:spTree>
    <p:extLst>
      <p:ext uri="{BB962C8B-B14F-4D97-AF65-F5344CB8AC3E}">
        <p14:creationId xmlns:p14="http://schemas.microsoft.com/office/powerpoint/2010/main" val="2867705307"/>
      </p:ext>
    </p:extLst>
  </p:cSld>
  <p:clrMapOvr>
    <a:masterClrMapping/>
  </p:clrMapOvr>
  <p:transition/>
</p:sldLayout>
</file>

<file path=ppt/slideLayouts/slideLayout55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pPr/>
              <a:t>‹#›</a:t>
            </a:fld>
            <a:endParaRPr lang="en-US" altLang="en-US"/>
          </a:p>
        </p:txBody>
      </p:sp>
    </p:spTree>
    <p:extLst>
      <p:ext uri="{BB962C8B-B14F-4D97-AF65-F5344CB8AC3E}">
        <p14:creationId xmlns:p14="http://schemas.microsoft.com/office/powerpoint/2010/main" val="909213287"/>
      </p:ext>
    </p:extLst>
  </p:cSld>
  <p:clrMapOvr>
    <a:masterClrMapping/>
  </p:clrMapOvr>
  <p:transition/>
</p:sldLayout>
</file>

<file path=ppt/slideLayouts/slideLayout55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pPr/>
              <a:t>‹#›</a:t>
            </a:fld>
            <a:endParaRPr lang="en-US" altLang="en-US"/>
          </a:p>
        </p:txBody>
      </p:sp>
    </p:spTree>
    <p:extLst>
      <p:ext uri="{BB962C8B-B14F-4D97-AF65-F5344CB8AC3E}">
        <p14:creationId xmlns:p14="http://schemas.microsoft.com/office/powerpoint/2010/main" val="4004551678"/>
      </p:ext>
    </p:extLst>
  </p:cSld>
  <p:clrMapOvr>
    <a:masterClrMapping/>
  </p:clrMapOvr>
  <p:transition/>
</p:sldLayout>
</file>

<file path=ppt/slideLayouts/slideLayout56.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pic>
        <p:nvPicPr>
          <p:cNvPr id="7" name="Picture 6" descr="black&amp;w.png"/>
          <p:cNvPicPr>
            <a:picLocks noChangeAspect="1"/>
          </p:cNvPicPr>
          <p:nvPr userDrawn="1"/>
        </p:nvPicPr>
        <p:blipFill>
          <a:blip r:embed="rId2" cstate="screen">
            <a:extLst>
              <a:ext uri="{28A0092B-C50C-407E-A947-70E740481C1C}">
                <a14:useLocalDpi xmlns:a14="http://schemas.microsoft.com/office/drawing/2010/main"/>
              </a:ext>
            </a:extLst>
          </a:blip>
          <a:srcRect t="-30672"/>
          <a:stretch>
            <a:fillRect/>
          </a:stretch>
        </p:blipFill>
        <p:spPr>
          <a:xfrm>
            <a:off x="-1" y="0"/>
            <a:ext cx="9144001" cy="6858000"/>
          </a:xfrm>
          <a:prstGeom prst="rect">
            <a:avLst/>
          </a:prstGeom>
          <a:solidFill>
            <a:schemeClr val="bg1"/>
          </a:solidFill>
        </p:spPr>
      </p:pic>
      <p:sp>
        <p:nvSpPr>
          <p:cNvPr id="2" name="Title 1"/>
          <p:cNvSpPr>
            <a:spLocks noGrp="1"/>
          </p:cNvSpPr>
          <p:nvPr>
            <p:ph type="ctrTitle"/>
          </p:nvPr>
        </p:nvSpPr>
        <p:spPr>
          <a:xfrm>
            <a:off x="386494" y="469200"/>
            <a:ext cx="7772400" cy="1308232"/>
          </a:xfrm>
          <a:prstGeom prst="rect">
            <a:avLst/>
          </a:prstGeom>
        </p:spPr>
        <p:txBody>
          <a:bodyPr anchor="t"/>
          <a:lstStyle>
            <a:lvl1pPr>
              <a:defRPr>
                <a:latin typeface="Arial"/>
              </a:defRPr>
            </a:lvl1pPr>
          </a:lstStyle>
          <a:p>
            <a:r>
              <a:rPr lang="en-US" dirty="0"/>
              <a:t>Click to edit Master title style</a:t>
            </a:r>
          </a:p>
        </p:txBody>
      </p:sp>
      <p:sp>
        <p:nvSpPr>
          <p:cNvPr id="3" name="Subtitle 2"/>
          <p:cNvSpPr>
            <a:spLocks noGrp="1"/>
          </p:cNvSpPr>
          <p:nvPr>
            <p:ph type="subTitle" idx="1"/>
          </p:nvPr>
        </p:nvSpPr>
        <p:spPr>
          <a:xfrm>
            <a:off x="386494" y="1941516"/>
            <a:ext cx="5009103" cy="1752600"/>
          </a:xfrm>
          <a:prstGeom prst="rect">
            <a:avLst/>
          </a:prstGeom>
        </p:spPr>
        <p:txBody>
          <a:bodyPr/>
          <a:lstStyle>
            <a:lvl1pPr marL="0" indent="0" algn="l">
              <a:buNone/>
              <a:defRPr sz="2800">
                <a:solidFill>
                  <a:schemeClr val="accent1"/>
                </a:solidFill>
                <a:latin typeface="Aria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dirty="0"/>
              <a:t>Click to edit Master subtitle style</a:t>
            </a:r>
          </a:p>
        </p:txBody>
      </p:sp>
      <p:sp>
        <p:nvSpPr>
          <p:cNvPr id="8" name="Rectangle 7"/>
          <p:cNvSpPr/>
          <p:nvPr userDrawn="1"/>
        </p:nvSpPr>
        <p:spPr>
          <a:xfrm>
            <a:off x="-1" y="5967630"/>
            <a:ext cx="9144001" cy="890370"/>
          </a:xfrm>
          <a:prstGeom prst="rect">
            <a:avLst/>
          </a:prstGeom>
          <a:solidFill>
            <a:srgbClr val="FFFFFF">
              <a:alpha val="69000"/>
            </a:srgb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dirty="0">
              <a:solidFill>
                <a:srgbClr val="FFFFFF"/>
              </a:solidFill>
              <a:latin typeface="Arial"/>
            </a:endParaRPr>
          </a:p>
        </p:txBody>
      </p:sp>
      <p:pic>
        <p:nvPicPr>
          <p:cNvPr id="9" name="Picture 8" descr="ecelogorb.psd"/>
          <p:cNvPicPr>
            <a:picLocks noChangeAspect="1"/>
          </p:cNvPicPr>
          <p:nvPr userDrawn="1"/>
        </p:nvPicPr>
        <p:blipFill>
          <a:blip r:embed="rId3" cstate="screen">
            <a:lum bright="-8000"/>
            <a:extLst>
              <a:ext uri="{28A0092B-C50C-407E-A947-70E740481C1C}">
                <a14:useLocalDpi xmlns:a14="http://schemas.microsoft.com/office/drawing/2010/main"/>
              </a:ext>
            </a:extLst>
          </a:blip>
          <a:stretch>
            <a:fillRect/>
          </a:stretch>
        </p:blipFill>
        <p:spPr>
          <a:xfrm>
            <a:off x="252528" y="6080245"/>
            <a:ext cx="3275179" cy="655036"/>
          </a:xfrm>
          <a:prstGeom prst="rect">
            <a:avLst/>
          </a:prstGeom>
          <a:effectLst/>
        </p:spPr>
      </p:pic>
      <p:pic>
        <p:nvPicPr>
          <p:cNvPr id="10" name="Picture 9" descr="CMU_logo_horiz_black.eps"/>
          <p:cNvPicPr>
            <a:picLocks noChangeAspect="1"/>
          </p:cNvPicPr>
          <p:nvPr userDrawn="1"/>
        </p:nvPicPr>
        <p:blipFill>
          <a:blip r:embed="rId4" cstate="screen">
            <a:extLst>
              <a:ext uri="{28A0092B-C50C-407E-A947-70E740481C1C}">
                <a14:useLocalDpi xmlns:a14="http://schemas.microsoft.com/office/drawing/2010/main"/>
              </a:ext>
            </a:extLst>
          </a:blip>
          <a:stretch>
            <a:fillRect/>
          </a:stretch>
        </p:blipFill>
        <p:spPr>
          <a:xfrm>
            <a:off x="5108519" y="6259200"/>
            <a:ext cx="3895838" cy="354413"/>
          </a:xfrm>
          <a:prstGeom prst="rect">
            <a:avLst/>
          </a:prstGeom>
          <a:effectLst/>
        </p:spPr>
      </p:pic>
    </p:spTree>
    <p:extLst>
      <p:ext uri="{BB962C8B-B14F-4D97-AF65-F5344CB8AC3E}">
        <p14:creationId xmlns:p14="http://schemas.microsoft.com/office/powerpoint/2010/main" val="1412859093"/>
      </p:ext>
    </p:extLst>
  </p:cSld>
  <p:clrMapOvr>
    <a:masterClrMapping/>
  </p:clrMapOvr>
</p:sldLayout>
</file>

<file path=ppt/slideLayouts/slideLayout56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pPr/>
              <a:t>‹#›</a:t>
            </a:fld>
            <a:endParaRPr lang="en-US" altLang="en-US"/>
          </a:p>
        </p:txBody>
      </p:sp>
    </p:spTree>
    <p:extLst>
      <p:ext uri="{BB962C8B-B14F-4D97-AF65-F5344CB8AC3E}">
        <p14:creationId xmlns:p14="http://schemas.microsoft.com/office/powerpoint/2010/main" val="152114607"/>
      </p:ext>
    </p:extLst>
  </p:cSld>
  <p:clrMapOvr>
    <a:masterClrMapping/>
  </p:clrMapOvr>
  <p:transition/>
</p:sldLayout>
</file>

<file path=ppt/slideLayouts/slideLayout56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pPr/>
              <a:t>‹#›</a:t>
            </a:fld>
            <a:endParaRPr lang="en-US" altLang="en-US"/>
          </a:p>
        </p:txBody>
      </p:sp>
    </p:spTree>
    <p:extLst>
      <p:ext uri="{BB962C8B-B14F-4D97-AF65-F5344CB8AC3E}">
        <p14:creationId xmlns:p14="http://schemas.microsoft.com/office/powerpoint/2010/main" val="2396304225"/>
      </p:ext>
    </p:extLst>
  </p:cSld>
  <p:clrMapOvr>
    <a:masterClrMapping/>
  </p:clrMapOvr>
  <p:transition/>
</p:sldLayout>
</file>

<file path=ppt/slideLayouts/slideLayout56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pPr/>
              <a:t>‹#›</a:t>
            </a:fld>
            <a:endParaRPr lang="en-US" altLang="en-US"/>
          </a:p>
        </p:txBody>
      </p:sp>
    </p:spTree>
    <p:extLst>
      <p:ext uri="{BB962C8B-B14F-4D97-AF65-F5344CB8AC3E}">
        <p14:creationId xmlns:p14="http://schemas.microsoft.com/office/powerpoint/2010/main" val="686446272"/>
      </p:ext>
    </p:extLst>
  </p:cSld>
  <p:clrMapOvr>
    <a:masterClrMapping/>
  </p:clrMapOvr>
  <p:transition/>
</p:sldLayout>
</file>

<file path=ppt/slideLayouts/slideLayout56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pPr/>
              <a:t>‹#›</a:t>
            </a:fld>
            <a:endParaRPr lang="en-US" altLang="en-US"/>
          </a:p>
        </p:txBody>
      </p:sp>
    </p:spTree>
    <p:extLst>
      <p:ext uri="{BB962C8B-B14F-4D97-AF65-F5344CB8AC3E}">
        <p14:creationId xmlns:p14="http://schemas.microsoft.com/office/powerpoint/2010/main" val="4147850429"/>
      </p:ext>
    </p:extLst>
  </p:cSld>
  <p:clrMapOvr>
    <a:masterClrMapping/>
  </p:clrMapOvr>
  <p:transition/>
</p:sldLayout>
</file>

<file path=ppt/slideLayouts/slideLayout56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pPr/>
              <a:t>‹#›</a:t>
            </a:fld>
            <a:endParaRPr lang="en-US" altLang="en-US"/>
          </a:p>
        </p:txBody>
      </p:sp>
    </p:spTree>
    <p:extLst>
      <p:ext uri="{BB962C8B-B14F-4D97-AF65-F5344CB8AC3E}">
        <p14:creationId xmlns:p14="http://schemas.microsoft.com/office/powerpoint/2010/main" val="2727827147"/>
      </p:ext>
    </p:extLst>
  </p:cSld>
  <p:clrMapOvr>
    <a:masterClrMapping/>
  </p:clrMapOvr>
  <p:transition/>
</p:sldLayout>
</file>

<file path=ppt/slideLayouts/slideLayout56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pPr/>
              <a:t>‹#›</a:t>
            </a:fld>
            <a:endParaRPr lang="en-US" altLang="en-US"/>
          </a:p>
        </p:txBody>
      </p:sp>
    </p:spTree>
    <p:extLst>
      <p:ext uri="{BB962C8B-B14F-4D97-AF65-F5344CB8AC3E}">
        <p14:creationId xmlns:p14="http://schemas.microsoft.com/office/powerpoint/2010/main" val="402603565"/>
      </p:ext>
    </p:extLst>
  </p:cSld>
  <p:clrMapOvr>
    <a:masterClrMapping/>
  </p:clrMapOvr>
  <p:transition/>
</p:sldLayout>
</file>

<file path=ppt/slideLayouts/slideLayout56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pPr/>
              <a:t>‹#›</a:t>
            </a:fld>
            <a:endParaRPr lang="en-US" altLang="en-US"/>
          </a:p>
        </p:txBody>
      </p:sp>
    </p:spTree>
    <p:extLst>
      <p:ext uri="{BB962C8B-B14F-4D97-AF65-F5344CB8AC3E}">
        <p14:creationId xmlns:p14="http://schemas.microsoft.com/office/powerpoint/2010/main" val="341652260"/>
      </p:ext>
    </p:extLst>
  </p:cSld>
  <p:clrMapOvr>
    <a:masterClrMapping/>
  </p:clrMapOvr>
  <p:transition/>
</p:sldLayout>
</file>

<file path=ppt/slideLayouts/slideLayout56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30238494"/>
      </p:ext>
    </p:extLst>
  </p:cSld>
  <p:clrMapOvr>
    <a:masterClrMapping/>
  </p:clrMapOvr>
  <p:transition/>
</p:sldLayout>
</file>

<file path=ppt/slideLayouts/slideLayout56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27273774"/>
      </p:ext>
    </p:extLst>
  </p:cSld>
  <p:clrMapOvr>
    <a:masterClrMapping/>
  </p:clrMapOvr>
  <p:transition/>
</p:sldLayout>
</file>

<file path=ppt/slideLayouts/slideLayout56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01525032"/>
      </p:ext>
    </p:extLst>
  </p:cSld>
  <p:clrMapOvr>
    <a:masterClrMapping/>
  </p:clrMapOvr>
  <p:transition/>
</p:sldLayout>
</file>

<file path=ppt/slideLayouts/slideLayout5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534327"/>
          </a:xfrm>
          <a:prstGeom prst="rect">
            <a:avLst/>
          </a:prstGeom>
        </p:spPr>
        <p:txBody>
          <a:bodyPr/>
          <a:lstStyle>
            <a:lvl1pPr>
              <a:defRPr>
                <a:latin typeface="Arial"/>
              </a:defRPr>
            </a:lvl1pPr>
          </a:lstStyle>
          <a:p>
            <a:r>
              <a:rPr lang="en-US" dirty="0"/>
              <a:t>Click to edit Master title style</a:t>
            </a:r>
          </a:p>
        </p:txBody>
      </p:sp>
      <p:sp>
        <p:nvSpPr>
          <p:cNvPr id="3" name="Content Placeholder 2"/>
          <p:cNvSpPr>
            <a:spLocks noGrp="1"/>
          </p:cNvSpPr>
          <p:nvPr>
            <p:ph idx="1"/>
          </p:nvPr>
        </p:nvSpPr>
        <p:spPr>
          <a:xfrm>
            <a:off x="457200" y="1079500"/>
            <a:ext cx="8229600" cy="5046663"/>
          </a:xfrm>
          <a:prstGeom prst="rect">
            <a:avLst/>
          </a:prstGeom>
        </p:spPr>
        <p:txBody>
          <a:bodyPr/>
          <a:lstStyle>
            <a:lvl1pPr>
              <a:buFont typeface="Wingdings" charset="2"/>
              <a:buChar char="§"/>
              <a:defRPr sz="2800">
                <a:solidFill>
                  <a:schemeClr val="accent1"/>
                </a:solidFill>
                <a:latin typeface="Arial"/>
              </a:defRPr>
            </a:lvl1pPr>
            <a:lvl2pPr>
              <a:buFont typeface="Wingdings" charset="2"/>
              <a:buChar char="§"/>
              <a:defRPr sz="2400">
                <a:solidFill>
                  <a:schemeClr val="accent2"/>
                </a:solidFill>
                <a:latin typeface="Arial"/>
              </a:defRPr>
            </a:lvl2pPr>
            <a:lvl3pPr>
              <a:buFont typeface="Wingdings" charset="2"/>
              <a:buChar char="§"/>
              <a:defRPr sz="2000">
                <a:solidFill>
                  <a:schemeClr val="accent5"/>
                </a:solidFill>
                <a:latin typeface="Arial"/>
              </a:defRPr>
            </a:lvl3pPr>
            <a:lvl4pPr>
              <a:buFont typeface="Wingdings" charset="2"/>
              <a:buChar char="§"/>
              <a:defRPr sz="1800">
                <a:latin typeface="Arial"/>
              </a:defRPr>
            </a:lvl4pPr>
            <a:lvl5pPr>
              <a:buFont typeface="Wingdings" charset="2"/>
              <a:buChar char="§"/>
              <a:defRPr sz="1600">
                <a:solidFill>
                  <a:schemeClr val="accent1"/>
                </a:solidFill>
                <a:latin typeface="Aria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244999452"/>
      </p:ext>
    </p:extLst>
  </p:cSld>
  <p:clrMapOvr>
    <a:masterClrMapping/>
  </p:clrMapOvr>
</p:sldLayout>
</file>

<file path=ppt/slideLayouts/slideLayout57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50407841"/>
      </p:ext>
    </p:extLst>
  </p:cSld>
  <p:clrMapOvr>
    <a:masterClrMapping/>
  </p:clrMapOvr>
  <p:transition/>
</p:sldLayout>
</file>

<file path=ppt/slideLayouts/slideLayout57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68197304"/>
      </p:ext>
    </p:extLst>
  </p:cSld>
  <p:clrMapOvr>
    <a:masterClrMapping/>
  </p:clrMapOvr>
  <p:transition/>
</p:sldLayout>
</file>

<file path=ppt/slideLayouts/slideLayout57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35844893"/>
      </p:ext>
    </p:extLst>
  </p:cSld>
  <p:clrMapOvr>
    <a:masterClrMapping/>
  </p:clrMapOvr>
  <p:transition/>
</p:sldLayout>
</file>

<file path=ppt/slideLayouts/slideLayout57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26572785"/>
      </p:ext>
    </p:extLst>
  </p:cSld>
  <p:clrMapOvr>
    <a:masterClrMapping/>
  </p:clrMapOvr>
  <p:transition/>
</p:sldLayout>
</file>

<file path=ppt/slideLayouts/slideLayout57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62490012"/>
      </p:ext>
    </p:extLst>
  </p:cSld>
  <p:clrMapOvr>
    <a:masterClrMapping/>
  </p:clrMapOvr>
  <p:transition/>
</p:sldLayout>
</file>

<file path=ppt/slideLayouts/slideLayout57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624392628"/>
      </p:ext>
    </p:extLst>
  </p:cSld>
  <p:clrMapOvr>
    <a:masterClrMapping/>
  </p:clrMapOvr>
  <p:transition/>
</p:sldLayout>
</file>

<file path=ppt/slideLayouts/slideLayout57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73930839"/>
      </p:ext>
    </p:extLst>
  </p:cSld>
  <p:clrMapOvr>
    <a:masterClrMapping/>
  </p:clrMapOvr>
  <p:transition/>
</p:sldLayout>
</file>

<file path=ppt/slideLayouts/slideLayout57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46634247"/>
      </p:ext>
    </p:extLst>
  </p:cSld>
  <p:clrMapOvr>
    <a:masterClrMapping/>
  </p:clrMapOvr>
  <p:transition/>
</p:sldLayout>
</file>

<file path=ppt/slideLayouts/slideLayout578.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pic>
        <p:nvPicPr>
          <p:cNvPr id="4" name="Picture 7" descr="safari.png"/>
          <p:cNvPicPr>
            <a:picLocks noChangeAspect="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80975" y="6411913"/>
            <a:ext cx="1025525" cy="2968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5" name="Rectangle 1029"/>
          <p:cNvSpPr>
            <a:spLocks noGrp="1" noChangeArrowheads="1"/>
          </p:cNvSpPr>
          <p:nvPr>
            <p:ph type="ftr" sz="quarter" idx="10"/>
          </p:nvPr>
        </p:nvSpPr>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p:txBody>
          <a:bodyPr/>
          <a:lstStyle>
            <a:lvl1pPr>
              <a:defRPr/>
            </a:lvl1pPr>
          </a:lstStyle>
          <a:p>
            <a:pPr>
              <a:defRPr/>
            </a:pPr>
            <a:fld id="{ACFCE054-F1E5-374D-A24E-887477C05326}"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053547196"/>
      </p:ext>
    </p:extLst>
  </p:cSld>
  <p:clrMapOvr>
    <a:masterClrMapping/>
  </p:clrMapOvr>
  <p:transition/>
</p:sldLayout>
</file>

<file path=ppt/slideLayouts/slideLayout57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7292004D-7284-C244-B275-AB956C66515A}"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599537139"/>
      </p:ext>
    </p:extLst>
  </p:cSld>
  <p:clrMapOvr>
    <a:masterClrMapping/>
  </p:clrMapOvr>
  <p:transition/>
</p:sldLayout>
</file>

<file path=ppt/slideLayouts/slideLayout58.xml><?xml version="1.0" encoding="utf-8"?>
<p:sldLayout xmlns:a="http://schemas.openxmlformats.org/drawingml/2006/main" xmlns:r="http://schemas.openxmlformats.org/officeDocument/2006/relationships" xmlns:p="http://schemas.openxmlformats.org/presentationml/2006/main" preserve="1" userDrawn="1">
  <p:cSld name="1_Title Only">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523648"/>
          </a:xfrm>
          <a:prstGeom prst="rect">
            <a:avLst/>
          </a:prstGeom>
        </p:spPr>
        <p:txBody>
          <a:bodyPr/>
          <a:lstStyle>
            <a:lvl1pPr>
              <a:defRPr>
                <a:latin typeface="Arial"/>
              </a:defRPr>
            </a:lvl1pPr>
          </a:lstStyle>
          <a:p>
            <a:r>
              <a:rPr lang="en-US" dirty="0"/>
              <a:t>Click to edit Master title style</a:t>
            </a:r>
          </a:p>
        </p:txBody>
      </p:sp>
      <p:sp>
        <p:nvSpPr>
          <p:cNvPr id="3" name="Subtitle 2"/>
          <p:cNvSpPr>
            <a:spLocks noGrp="1"/>
          </p:cNvSpPr>
          <p:nvPr>
            <p:ph type="subTitle" idx="1"/>
          </p:nvPr>
        </p:nvSpPr>
        <p:spPr>
          <a:xfrm>
            <a:off x="457200" y="1197429"/>
            <a:ext cx="8229600" cy="4441371"/>
          </a:xfrm>
          <a:prstGeom prst="rect">
            <a:avLst/>
          </a:prstGeom>
        </p:spPr>
        <p:txBody>
          <a:bodyPr>
            <a:normAutofit/>
          </a:bodyPr>
          <a:lstStyle>
            <a:lvl1pPr marL="0" indent="0" algn="l">
              <a:buNone/>
              <a:defRPr sz="2800">
                <a:solidFill>
                  <a:schemeClr val="accent2"/>
                </a:solidFill>
                <a:latin typeface="Aria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dirty="0"/>
              <a:t>Click to edit Master subtitle style</a:t>
            </a:r>
          </a:p>
        </p:txBody>
      </p:sp>
    </p:spTree>
    <p:extLst>
      <p:ext uri="{BB962C8B-B14F-4D97-AF65-F5344CB8AC3E}">
        <p14:creationId xmlns:p14="http://schemas.microsoft.com/office/powerpoint/2010/main" val="2647485846"/>
      </p:ext>
    </p:extLst>
  </p:cSld>
  <p:clrMapOvr>
    <a:masterClrMapping/>
  </p:clrMapOvr>
</p:sldLayout>
</file>

<file path=ppt/slideLayouts/slideLayout58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B79817D1-13B0-D341-B1C4-34616D3933BB}"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934076267"/>
      </p:ext>
    </p:extLst>
  </p:cSld>
  <p:clrMapOvr>
    <a:masterClrMapping/>
  </p:clrMapOvr>
  <p:transition/>
</p:sldLayout>
</file>

<file path=ppt/slideLayouts/slideLayout58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62067096-FD7F-A949-B565-8298951E6B8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237316184"/>
      </p:ext>
    </p:extLst>
  </p:cSld>
  <p:clrMapOvr>
    <a:masterClrMapping/>
  </p:clrMapOvr>
  <p:transition/>
</p:sldLayout>
</file>

<file path=ppt/slideLayouts/slideLayout58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pPr>
              <a:defRPr/>
            </a:pPr>
            <a:fld id="{701077C3-3C60-8640-A1DD-3718D4D0D74D}"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825361187"/>
      </p:ext>
    </p:extLst>
  </p:cSld>
  <p:clrMapOvr>
    <a:masterClrMapping/>
  </p:clrMapOvr>
  <p:transition/>
</p:sldLayout>
</file>

<file path=ppt/slideLayouts/slideLayout58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pPr>
              <a:defRPr/>
            </a:pPr>
            <a:fld id="{D4D41FDD-73B6-EC4A-BB35-BA0C8CCC36C9}"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355929227"/>
      </p:ext>
    </p:extLst>
  </p:cSld>
  <p:clrMapOvr>
    <a:masterClrMapping/>
  </p:clrMapOvr>
  <p:transition/>
</p:sldLayout>
</file>

<file path=ppt/slideLayouts/slideLayout58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pPr>
              <a:defRPr/>
            </a:pPr>
            <a:fld id="{D88D2B92-4EF8-0940-9F90-1D39CCADBD7F}"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240194000"/>
      </p:ext>
    </p:extLst>
  </p:cSld>
  <p:clrMapOvr>
    <a:masterClrMapping/>
  </p:clrMapOvr>
  <p:transition/>
</p:sldLayout>
</file>

<file path=ppt/slideLayouts/slideLayout58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1224B1A2-EC3E-4448-972E-E198354A3E4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4165794084"/>
      </p:ext>
    </p:extLst>
  </p:cSld>
  <p:clrMapOvr>
    <a:masterClrMapping/>
  </p:clrMapOvr>
  <p:transition/>
</p:sldLayout>
</file>

<file path=ppt/slideLayouts/slideLayout58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pPr>
              <a:defRPr/>
            </a:pPr>
            <a:fld id="{B25B71B7-33A4-004A-B24D-5E8A20C1D7A0}"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689503525"/>
      </p:ext>
    </p:extLst>
  </p:cSld>
  <p:clrMapOvr>
    <a:masterClrMapping/>
  </p:clrMapOvr>
  <p:transition/>
</p:sldLayout>
</file>

<file path=ppt/slideLayouts/slideLayout58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1F5EE445-AD48-2049-A03E-4C865681EA4B}"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469029388"/>
      </p:ext>
    </p:extLst>
  </p:cSld>
  <p:clrMapOvr>
    <a:masterClrMapping/>
  </p:clrMapOvr>
  <p:transition/>
</p:sldLayout>
</file>

<file path=ppt/slideLayouts/slideLayout58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EF8603A9-60B6-0741-B15F-17172804C19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887053703"/>
      </p:ext>
    </p:extLst>
  </p:cSld>
  <p:clrMapOvr>
    <a:masterClrMapping/>
  </p:clrMapOvr>
  <p:transition/>
</p:sldLayout>
</file>

<file path=ppt/slideLayouts/slideLayout589.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Table Placeholder 2"/>
          <p:cNvSpPr>
            <a:spLocks noGrp="1"/>
          </p:cNvSpPr>
          <p:nvPr>
            <p:ph type="tbl" idx="1"/>
          </p:nvPr>
        </p:nvSpPr>
        <p:spPr>
          <a:xfrm>
            <a:off x="228600" y="1371600"/>
            <a:ext cx="8610600" cy="4876800"/>
          </a:xfrm>
        </p:spPr>
        <p:txBody>
          <a:bodyPr/>
          <a:lstStyle/>
          <a:p>
            <a:pPr lvl="0"/>
            <a:endParaRPr lang="en-US" noProof="0"/>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pPr>
              <a:defRPr/>
            </a:pPr>
            <a:fld id="{7066D58A-9B40-E846-A790-9B6CD5A5859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251183286"/>
      </p:ext>
    </p:extLst>
  </p:cSld>
  <p:clrMapOvr>
    <a:masterClrMapping/>
  </p:clrMapOvr>
  <p:transition/>
</p:sldLayout>
</file>

<file path=ppt/slideLayouts/slideLayout59.xml><?xml version="1.0" encoding="utf-8"?>
<p:sldLayout xmlns:a="http://schemas.openxmlformats.org/drawingml/2006/main" xmlns:r="http://schemas.openxmlformats.org/officeDocument/2006/relationships" xmlns:p="http://schemas.openxmlformats.org/presentationml/2006/main" preserve="1" userDrawn="1">
  <p:cSld name="Two Content">
    <p:spTree>
      <p:nvGrpSpPr>
        <p:cNvPr id="1" name=""/>
        <p:cNvGrpSpPr/>
        <p:nvPr/>
      </p:nvGrpSpPr>
      <p:grpSpPr>
        <a:xfrm>
          <a:off x="0" y="0"/>
          <a:ext cx="0" cy="0"/>
          <a:chOff x="0" y="0"/>
          <a:chExt cx="0" cy="0"/>
        </a:xfrm>
      </p:grpSpPr>
      <p:sp>
        <p:nvSpPr>
          <p:cNvPr id="8" name="Content Placeholder 2"/>
          <p:cNvSpPr>
            <a:spLocks noGrp="1"/>
          </p:cNvSpPr>
          <p:nvPr>
            <p:ph idx="13"/>
          </p:nvPr>
        </p:nvSpPr>
        <p:spPr>
          <a:xfrm>
            <a:off x="457200" y="1079500"/>
            <a:ext cx="4038600" cy="5046663"/>
          </a:xfrm>
          <a:prstGeom prst="rect">
            <a:avLst/>
          </a:prstGeom>
        </p:spPr>
        <p:txBody>
          <a:bodyPr/>
          <a:lstStyle>
            <a:lvl1pPr>
              <a:buFont typeface="Wingdings" charset="2"/>
              <a:buChar char="§"/>
              <a:defRPr sz="2800">
                <a:solidFill>
                  <a:schemeClr val="accent1"/>
                </a:solidFill>
                <a:latin typeface="Arial"/>
              </a:defRPr>
            </a:lvl1pPr>
            <a:lvl2pPr>
              <a:buFont typeface="Wingdings" charset="2"/>
              <a:buChar char="§"/>
              <a:defRPr sz="2400">
                <a:solidFill>
                  <a:schemeClr val="accent2"/>
                </a:solidFill>
                <a:latin typeface="Arial"/>
              </a:defRPr>
            </a:lvl2pPr>
            <a:lvl3pPr>
              <a:buFont typeface="Wingdings" charset="2"/>
              <a:buChar char="§"/>
              <a:defRPr sz="2000">
                <a:solidFill>
                  <a:schemeClr val="accent5"/>
                </a:solidFill>
                <a:latin typeface="Arial"/>
              </a:defRPr>
            </a:lvl3pPr>
            <a:lvl4pPr>
              <a:buFont typeface="Wingdings" charset="2"/>
              <a:buChar char="§"/>
              <a:defRPr sz="1800">
                <a:latin typeface="Arial"/>
              </a:defRPr>
            </a:lvl4pPr>
            <a:lvl5pPr>
              <a:buFont typeface="Wingdings" charset="2"/>
              <a:buChar char="§"/>
              <a:defRPr sz="1600">
                <a:solidFill>
                  <a:schemeClr val="accent1"/>
                </a:solidFill>
                <a:latin typeface="Aria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 name="Title 1"/>
          <p:cNvSpPr>
            <a:spLocks noGrp="1"/>
          </p:cNvSpPr>
          <p:nvPr>
            <p:ph type="title"/>
          </p:nvPr>
        </p:nvSpPr>
        <p:spPr>
          <a:xfrm>
            <a:off x="457200" y="274638"/>
            <a:ext cx="8229600" cy="532719"/>
          </a:xfrm>
          <a:prstGeom prst="rect">
            <a:avLst/>
          </a:prstGeom>
        </p:spPr>
        <p:txBody>
          <a:bodyPr/>
          <a:lstStyle>
            <a:lvl1pPr>
              <a:defRPr>
                <a:latin typeface="Arial"/>
              </a:defRPr>
            </a:lvl1pPr>
          </a:lstStyle>
          <a:p>
            <a:r>
              <a:rPr lang="en-US" dirty="0"/>
              <a:t>Click to edit Master title style</a:t>
            </a:r>
          </a:p>
        </p:txBody>
      </p:sp>
      <p:sp>
        <p:nvSpPr>
          <p:cNvPr id="10" name="Content Placeholder 2"/>
          <p:cNvSpPr>
            <a:spLocks noGrp="1"/>
          </p:cNvSpPr>
          <p:nvPr>
            <p:ph idx="14"/>
          </p:nvPr>
        </p:nvSpPr>
        <p:spPr>
          <a:xfrm>
            <a:off x="4648200" y="1079500"/>
            <a:ext cx="4038600" cy="5046663"/>
          </a:xfrm>
          <a:prstGeom prst="rect">
            <a:avLst/>
          </a:prstGeom>
        </p:spPr>
        <p:txBody>
          <a:bodyPr/>
          <a:lstStyle>
            <a:lvl1pPr>
              <a:buFont typeface="Wingdings" charset="2"/>
              <a:buChar char="§"/>
              <a:defRPr sz="2800">
                <a:solidFill>
                  <a:schemeClr val="accent1"/>
                </a:solidFill>
                <a:latin typeface="Arial"/>
              </a:defRPr>
            </a:lvl1pPr>
            <a:lvl2pPr>
              <a:buFont typeface="Wingdings" charset="2"/>
              <a:buChar char="§"/>
              <a:defRPr sz="2400">
                <a:solidFill>
                  <a:schemeClr val="accent2"/>
                </a:solidFill>
                <a:latin typeface="Arial"/>
              </a:defRPr>
            </a:lvl2pPr>
            <a:lvl3pPr>
              <a:buFont typeface="Wingdings" charset="2"/>
              <a:buChar char="§"/>
              <a:defRPr sz="2000">
                <a:solidFill>
                  <a:schemeClr val="accent5"/>
                </a:solidFill>
                <a:latin typeface="Arial"/>
              </a:defRPr>
            </a:lvl3pPr>
            <a:lvl4pPr>
              <a:buFont typeface="Wingdings" charset="2"/>
              <a:buChar char="§"/>
              <a:defRPr sz="1800">
                <a:latin typeface="Arial"/>
              </a:defRPr>
            </a:lvl4pPr>
            <a:lvl5pPr>
              <a:buFont typeface="Wingdings" charset="2"/>
              <a:buChar char="§"/>
              <a:defRPr sz="1600">
                <a:solidFill>
                  <a:schemeClr val="accent1"/>
                </a:solidFill>
                <a:latin typeface="Arial"/>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2730542122"/>
      </p:ext>
    </p:extLst>
  </p:cSld>
  <p:clrMapOvr>
    <a:masterClrMapping/>
  </p:clrMapOvr>
</p:sldLayout>
</file>

<file path=ppt/slideLayouts/slideLayout59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pPr/>
              <a:t>‹#›</a:t>
            </a:fld>
            <a:endParaRPr lang="en-US" altLang="en-US"/>
          </a:p>
        </p:txBody>
      </p:sp>
    </p:spTree>
    <p:extLst>
      <p:ext uri="{BB962C8B-B14F-4D97-AF65-F5344CB8AC3E}">
        <p14:creationId xmlns:p14="http://schemas.microsoft.com/office/powerpoint/2010/main" val="4187587689"/>
      </p:ext>
    </p:extLst>
  </p:cSld>
  <p:clrMapOvr>
    <a:masterClrMapping/>
  </p:clrMapOvr>
  <p:transition/>
</p:sldLayout>
</file>

<file path=ppt/slideLayouts/slideLayout59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pPr/>
              <a:t>‹#›</a:t>
            </a:fld>
            <a:endParaRPr lang="en-US" altLang="en-US"/>
          </a:p>
        </p:txBody>
      </p:sp>
    </p:spTree>
    <p:extLst>
      <p:ext uri="{BB962C8B-B14F-4D97-AF65-F5344CB8AC3E}">
        <p14:creationId xmlns:p14="http://schemas.microsoft.com/office/powerpoint/2010/main" val="2906073210"/>
      </p:ext>
    </p:extLst>
  </p:cSld>
  <p:clrMapOvr>
    <a:masterClrMapping/>
  </p:clrMapOvr>
  <p:transition/>
</p:sldLayout>
</file>

<file path=ppt/slideLayouts/slideLayout59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pPr/>
              <a:t>‹#›</a:t>
            </a:fld>
            <a:endParaRPr lang="en-US" altLang="en-US"/>
          </a:p>
        </p:txBody>
      </p:sp>
    </p:spTree>
    <p:extLst>
      <p:ext uri="{BB962C8B-B14F-4D97-AF65-F5344CB8AC3E}">
        <p14:creationId xmlns:p14="http://schemas.microsoft.com/office/powerpoint/2010/main" val="841937945"/>
      </p:ext>
    </p:extLst>
  </p:cSld>
  <p:clrMapOvr>
    <a:masterClrMapping/>
  </p:clrMapOvr>
  <p:transition/>
</p:sldLayout>
</file>

<file path=ppt/slideLayouts/slideLayout59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pPr/>
              <a:t>‹#›</a:t>
            </a:fld>
            <a:endParaRPr lang="en-US" altLang="en-US"/>
          </a:p>
        </p:txBody>
      </p:sp>
    </p:spTree>
    <p:extLst>
      <p:ext uri="{BB962C8B-B14F-4D97-AF65-F5344CB8AC3E}">
        <p14:creationId xmlns:p14="http://schemas.microsoft.com/office/powerpoint/2010/main" val="610741826"/>
      </p:ext>
    </p:extLst>
  </p:cSld>
  <p:clrMapOvr>
    <a:masterClrMapping/>
  </p:clrMapOvr>
  <p:transition/>
</p:sldLayout>
</file>

<file path=ppt/slideLayouts/slideLayout59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pPr/>
              <a:t>‹#›</a:t>
            </a:fld>
            <a:endParaRPr lang="en-US" altLang="en-US"/>
          </a:p>
        </p:txBody>
      </p:sp>
    </p:spTree>
    <p:extLst>
      <p:ext uri="{BB962C8B-B14F-4D97-AF65-F5344CB8AC3E}">
        <p14:creationId xmlns:p14="http://schemas.microsoft.com/office/powerpoint/2010/main" val="554522207"/>
      </p:ext>
    </p:extLst>
  </p:cSld>
  <p:clrMapOvr>
    <a:masterClrMapping/>
  </p:clrMapOvr>
  <p:transition/>
</p:sldLayout>
</file>

<file path=ppt/slideLayouts/slideLayout59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xfrm>
            <a:off x="3124200" y="6248400"/>
            <a:ext cx="2895600" cy="457200"/>
          </a:xfrm>
          <a:prstGeom prst="rect">
            <a:avLst/>
          </a:prstGeom>
          <a:ln/>
        </p:spPr>
        <p:txBody>
          <a:bodyPr/>
          <a:lstStyle>
            <a:lvl1pPr>
              <a:defRPr/>
            </a:lvl1pPr>
          </a:lstStyle>
          <a:p>
            <a:r>
              <a:rPr lang="en-US" altLang="en-US"/>
              <a:t>Juan Gómez Luna. NTNU Gjøvik, 16/August/2016</a:t>
            </a: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pPr/>
              <a:t>‹#›</a:t>
            </a:fld>
            <a:endParaRPr lang="en-US" altLang="en-US"/>
          </a:p>
        </p:txBody>
      </p:sp>
    </p:spTree>
    <p:extLst>
      <p:ext uri="{BB962C8B-B14F-4D97-AF65-F5344CB8AC3E}">
        <p14:creationId xmlns:p14="http://schemas.microsoft.com/office/powerpoint/2010/main" val="2081880840"/>
      </p:ext>
    </p:extLst>
  </p:cSld>
  <p:clrMapOvr>
    <a:masterClrMapping/>
  </p:clrMapOvr>
  <p:transition/>
</p:sldLayout>
</file>

<file path=ppt/slideLayouts/slideLayout59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xfrm>
            <a:off x="3124200" y="6248400"/>
            <a:ext cx="2895600" cy="457200"/>
          </a:xfrm>
          <a:prstGeom prst="rect">
            <a:avLst/>
          </a:prstGeom>
          <a:ln/>
        </p:spPr>
        <p:txBody>
          <a:bodyPr/>
          <a:lstStyle>
            <a:lvl1pPr>
              <a:defRPr/>
            </a:lvl1pPr>
          </a:lstStyle>
          <a:p>
            <a:r>
              <a:rPr lang="en-US" altLang="en-US"/>
              <a:t>Juan Gómez Luna. NTNU Gjøvik, 16/August/2016</a:t>
            </a: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pPr/>
              <a:t>‹#›</a:t>
            </a:fld>
            <a:endParaRPr lang="en-US" altLang="en-US"/>
          </a:p>
        </p:txBody>
      </p:sp>
    </p:spTree>
    <p:extLst>
      <p:ext uri="{BB962C8B-B14F-4D97-AF65-F5344CB8AC3E}">
        <p14:creationId xmlns:p14="http://schemas.microsoft.com/office/powerpoint/2010/main" val="2232130875"/>
      </p:ext>
    </p:extLst>
  </p:cSld>
  <p:clrMapOvr>
    <a:masterClrMapping/>
  </p:clrMapOvr>
  <p:transition/>
</p:sldLayout>
</file>

<file path=ppt/slideLayouts/slideLayout59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xfrm>
            <a:off x="3124200" y="6248400"/>
            <a:ext cx="2895600" cy="457200"/>
          </a:xfrm>
          <a:prstGeom prst="rect">
            <a:avLst/>
          </a:prstGeom>
          <a:ln/>
        </p:spPr>
        <p:txBody>
          <a:bodyPr/>
          <a:lstStyle>
            <a:lvl1pPr>
              <a:defRPr/>
            </a:lvl1pPr>
          </a:lstStyle>
          <a:p>
            <a:r>
              <a:rPr lang="en-US" altLang="en-US"/>
              <a:t>Juan Gómez Luna. NTNU Gjøvik, 16/August/2016</a:t>
            </a: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pPr/>
              <a:t>‹#›</a:t>
            </a:fld>
            <a:endParaRPr lang="en-US" altLang="en-US"/>
          </a:p>
        </p:txBody>
      </p:sp>
    </p:spTree>
    <p:extLst>
      <p:ext uri="{BB962C8B-B14F-4D97-AF65-F5344CB8AC3E}">
        <p14:creationId xmlns:p14="http://schemas.microsoft.com/office/powerpoint/2010/main" val="2104288215"/>
      </p:ext>
    </p:extLst>
  </p:cSld>
  <p:clrMapOvr>
    <a:masterClrMapping/>
  </p:clrMapOvr>
  <p:transition/>
</p:sldLayout>
</file>

<file path=ppt/slideLayouts/slideLayout59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xfrm>
            <a:off x="3124200" y="6248400"/>
            <a:ext cx="2895600" cy="457200"/>
          </a:xfrm>
          <a:prstGeom prst="rect">
            <a:avLst/>
          </a:prstGeom>
          <a:ln/>
        </p:spPr>
        <p:txBody>
          <a:bodyPr/>
          <a:lstStyle>
            <a:lvl1pPr>
              <a:defRPr/>
            </a:lvl1pPr>
          </a:lstStyle>
          <a:p>
            <a:r>
              <a:rPr lang="en-US" altLang="en-US"/>
              <a:t>Juan Gómez Luna. NTNU Gjøvik, 16/August/2016</a:t>
            </a: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pPr/>
              <a:t>‹#›</a:t>
            </a:fld>
            <a:endParaRPr lang="en-US" altLang="en-US"/>
          </a:p>
        </p:txBody>
      </p:sp>
    </p:spTree>
    <p:extLst>
      <p:ext uri="{BB962C8B-B14F-4D97-AF65-F5344CB8AC3E}">
        <p14:creationId xmlns:p14="http://schemas.microsoft.com/office/powerpoint/2010/main" val="1178303478"/>
      </p:ext>
    </p:extLst>
  </p:cSld>
  <p:clrMapOvr>
    <a:masterClrMapping/>
  </p:clrMapOvr>
  <p:transition/>
</p:sldLayout>
</file>

<file path=ppt/slideLayouts/slideLayout59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xfrm>
            <a:off x="3124200" y="6248400"/>
            <a:ext cx="2895600" cy="457200"/>
          </a:xfrm>
          <a:prstGeom prst="rect">
            <a:avLst/>
          </a:prstGeom>
          <a:ln/>
        </p:spPr>
        <p:txBody>
          <a:bodyPr/>
          <a:lstStyle>
            <a:lvl1pPr>
              <a:defRPr/>
            </a:lvl1pPr>
          </a:lstStyle>
          <a:p>
            <a:r>
              <a:rPr lang="en-US" altLang="en-US"/>
              <a:t>Juan Gómez Luna. NTNU Gjøvik, 16/August/2016</a:t>
            </a: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pPr/>
              <a:t>‹#›</a:t>
            </a:fld>
            <a:endParaRPr lang="en-US" altLang="en-US"/>
          </a:p>
        </p:txBody>
      </p:sp>
    </p:spTree>
    <p:extLst>
      <p:ext uri="{BB962C8B-B14F-4D97-AF65-F5344CB8AC3E}">
        <p14:creationId xmlns:p14="http://schemas.microsoft.com/office/powerpoint/2010/main" val="1405102020"/>
      </p:ext>
    </p:extLst>
  </p:cSld>
  <p:clrMapOvr>
    <a:masterClrMapping/>
  </p:clrMapOvr>
  <p:transition/>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pPr/>
              <a:t>‹#›</a:t>
            </a:fld>
            <a:endParaRPr lang="en-US" altLang="en-US"/>
          </a:p>
        </p:txBody>
      </p:sp>
    </p:spTree>
  </p:cSld>
  <p:clrMapOvr>
    <a:masterClrMapping/>
  </p:clrMapOvr>
  <p:transition/>
</p:sldLayout>
</file>

<file path=ppt/slideLayouts/slideLayout60.xml><?xml version="1.0" encoding="utf-8"?>
<p:sldLayout xmlns:a="http://schemas.openxmlformats.org/drawingml/2006/main" xmlns:r="http://schemas.openxmlformats.org/officeDocument/2006/relationships" xmlns:p="http://schemas.openxmlformats.org/presentationml/2006/main" preserve="1" userDrawn="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523648"/>
          </a:xfrm>
          <a:prstGeom prst="rect">
            <a:avLst/>
          </a:prstGeom>
        </p:spPr>
        <p:txBody>
          <a:bodyPr/>
          <a:lstStyle>
            <a:lvl1pPr>
              <a:defRPr>
                <a:latin typeface="Arial"/>
              </a:defRPr>
            </a:lvl1pPr>
          </a:lstStyle>
          <a:p>
            <a:r>
              <a:rPr lang="en-US" dirty="0"/>
              <a:t>Click to edit Master title style</a:t>
            </a:r>
          </a:p>
        </p:txBody>
      </p:sp>
      <p:sp>
        <p:nvSpPr>
          <p:cNvPr id="3" name="Text Placeholder 2"/>
          <p:cNvSpPr>
            <a:spLocks noGrp="1"/>
          </p:cNvSpPr>
          <p:nvPr>
            <p:ph type="body" idx="1"/>
          </p:nvPr>
        </p:nvSpPr>
        <p:spPr>
          <a:xfrm>
            <a:off x="457200" y="1170214"/>
            <a:ext cx="4040188" cy="1004661"/>
          </a:xfrm>
          <a:prstGeom prst="rect">
            <a:avLst/>
          </a:prstGeom>
        </p:spPr>
        <p:txBody>
          <a:bodyPr anchor="t"/>
          <a:lstStyle>
            <a:lvl1pPr marL="0" indent="0">
              <a:buNone/>
              <a:defRPr sz="2400" b="0">
                <a:solidFill>
                  <a:srgbClr val="606060"/>
                </a:solidFill>
                <a:latin typeface="Aria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5" name="Text Placeholder 4"/>
          <p:cNvSpPr>
            <a:spLocks noGrp="1"/>
          </p:cNvSpPr>
          <p:nvPr>
            <p:ph type="body" sz="quarter" idx="3"/>
          </p:nvPr>
        </p:nvSpPr>
        <p:spPr>
          <a:xfrm>
            <a:off x="4645025" y="1170214"/>
            <a:ext cx="4041775" cy="1004661"/>
          </a:xfrm>
          <a:prstGeom prst="rect">
            <a:avLst/>
          </a:prstGeom>
        </p:spPr>
        <p:txBody>
          <a:bodyPr anchor="t"/>
          <a:lstStyle>
            <a:lvl1pPr marL="0" indent="0">
              <a:buNone/>
              <a:defRPr sz="2400" b="0">
                <a:solidFill>
                  <a:srgbClr val="606060"/>
                </a:solidFill>
                <a:latin typeface="Aria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11" name="Picture Placeholder 10"/>
          <p:cNvSpPr>
            <a:spLocks noGrp="1"/>
          </p:cNvSpPr>
          <p:nvPr>
            <p:ph type="pic" sz="quarter" idx="13"/>
          </p:nvPr>
        </p:nvSpPr>
        <p:spPr>
          <a:xfrm>
            <a:off x="457200" y="2174875"/>
            <a:ext cx="4040188" cy="3903663"/>
          </a:xfrm>
          <a:prstGeom prst="rect">
            <a:avLst/>
          </a:prstGeom>
        </p:spPr>
        <p:txBody>
          <a:bodyPr vert="horz"/>
          <a:lstStyle>
            <a:lvl1pPr>
              <a:buFont typeface="Wingdings" charset="2"/>
              <a:buChar char="§"/>
              <a:defRPr>
                <a:solidFill>
                  <a:srgbClr val="606060"/>
                </a:solidFill>
                <a:latin typeface="Arial"/>
              </a:defRPr>
            </a:lvl1pPr>
          </a:lstStyle>
          <a:p>
            <a:endParaRPr lang="en-US" dirty="0"/>
          </a:p>
        </p:txBody>
      </p:sp>
      <p:sp>
        <p:nvSpPr>
          <p:cNvPr id="12" name="Picture Placeholder 10"/>
          <p:cNvSpPr>
            <a:spLocks noGrp="1"/>
          </p:cNvSpPr>
          <p:nvPr>
            <p:ph type="pic" sz="quarter" idx="14"/>
          </p:nvPr>
        </p:nvSpPr>
        <p:spPr>
          <a:xfrm>
            <a:off x="4649788" y="2174875"/>
            <a:ext cx="4040188" cy="3903663"/>
          </a:xfrm>
          <a:prstGeom prst="rect">
            <a:avLst/>
          </a:prstGeom>
        </p:spPr>
        <p:txBody>
          <a:bodyPr vert="horz"/>
          <a:lstStyle>
            <a:lvl1pPr>
              <a:buFont typeface="Wingdings" charset="2"/>
              <a:buChar char="§"/>
              <a:defRPr>
                <a:solidFill>
                  <a:srgbClr val="606060"/>
                </a:solidFill>
                <a:latin typeface="Arial"/>
              </a:defRPr>
            </a:lvl1pPr>
          </a:lstStyle>
          <a:p>
            <a:endParaRPr lang="en-US" dirty="0"/>
          </a:p>
        </p:txBody>
      </p:sp>
    </p:spTree>
    <p:extLst>
      <p:ext uri="{BB962C8B-B14F-4D97-AF65-F5344CB8AC3E}">
        <p14:creationId xmlns:p14="http://schemas.microsoft.com/office/powerpoint/2010/main" val="1284382925"/>
      </p:ext>
    </p:extLst>
  </p:cSld>
  <p:clrMapOvr>
    <a:masterClrMapping/>
  </p:clrMapOvr>
</p:sldLayout>
</file>

<file path=ppt/slideLayouts/slideLayout60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xfrm>
            <a:off x="3124200" y="6248400"/>
            <a:ext cx="2895600" cy="457200"/>
          </a:xfrm>
          <a:prstGeom prst="rect">
            <a:avLst/>
          </a:prstGeom>
          <a:ln/>
        </p:spPr>
        <p:txBody>
          <a:bodyPr/>
          <a:lstStyle>
            <a:lvl1pPr>
              <a:defRPr/>
            </a:lvl1pPr>
          </a:lstStyle>
          <a:p>
            <a:r>
              <a:rPr lang="en-US" altLang="en-US"/>
              <a:t>Juan Gómez Luna. NTNU Gjøvik, 16/August/2016</a:t>
            </a: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pPr/>
              <a:t>‹#›</a:t>
            </a:fld>
            <a:endParaRPr lang="en-US" altLang="en-US"/>
          </a:p>
        </p:txBody>
      </p:sp>
    </p:spTree>
    <p:extLst>
      <p:ext uri="{BB962C8B-B14F-4D97-AF65-F5344CB8AC3E}">
        <p14:creationId xmlns:p14="http://schemas.microsoft.com/office/powerpoint/2010/main" val="2170455392"/>
      </p:ext>
    </p:extLst>
  </p:cSld>
  <p:clrMapOvr>
    <a:masterClrMapping/>
  </p:clrMapOvr>
  <p:transition/>
</p:sldLayout>
</file>

<file path=ppt/slideLayouts/slideLayout60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pPr/>
              <a:t>‹#›</a:t>
            </a:fld>
            <a:endParaRPr lang="en-US" altLang="en-US"/>
          </a:p>
        </p:txBody>
      </p:sp>
    </p:spTree>
    <p:extLst>
      <p:ext uri="{BB962C8B-B14F-4D97-AF65-F5344CB8AC3E}">
        <p14:creationId xmlns:p14="http://schemas.microsoft.com/office/powerpoint/2010/main" val="3406493594"/>
      </p:ext>
    </p:extLst>
  </p:cSld>
  <p:clrMapOvr>
    <a:masterClrMapping/>
  </p:clrMapOvr>
  <p:transition/>
</p:sldLayout>
</file>

<file path=ppt/slideLayouts/slideLayout60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pPr/>
              <a:t>‹#›</a:t>
            </a:fld>
            <a:endParaRPr lang="en-US" altLang="en-US"/>
          </a:p>
        </p:txBody>
      </p:sp>
    </p:spTree>
    <p:extLst>
      <p:ext uri="{BB962C8B-B14F-4D97-AF65-F5344CB8AC3E}">
        <p14:creationId xmlns:p14="http://schemas.microsoft.com/office/powerpoint/2010/main" val="3541418167"/>
      </p:ext>
    </p:extLst>
  </p:cSld>
  <p:clrMapOvr>
    <a:masterClrMapping/>
  </p:clrMapOvr>
  <p:transition/>
</p:sldLayout>
</file>

<file path=ppt/slideLayouts/slideLayout60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pPr/>
              <a:t>‹#›</a:t>
            </a:fld>
            <a:endParaRPr lang="en-US" altLang="en-US"/>
          </a:p>
        </p:txBody>
      </p:sp>
    </p:spTree>
    <p:extLst>
      <p:ext uri="{BB962C8B-B14F-4D97-AF65-F5344CB8AC3E}">
        <p14:creationId xmlns:p14="http://schemas.microsoft.com/office/powerpoint/2010/main" val="219222955"/>
      </p:ext>
    </p:extLst>
  </p:cSld>
  <p:clrMapOvr>
    <a:masterClrMapping/>
  </p:clrMapOvr>
  <p:transition/>
</p:sldLayout>
</file>

<file path=ppt/slideLayouts/slideLayout60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pPr/>
              <a:t>‹#›</a:t>
            </a:fld>
            <a:endParaRPr lang="en-US" altLang="en-US"/>
          </a:p>
        </p:txBody>
      </p:sp>
    </p:spTree>
    <p:extLst>
      <p:ext uri="{BB962C8B-B14F-4D97-AF65-F5344CB8AC3E}">
        <p14:creationId xmlns:p14="http://schemas.microsoft.com/office/powerpoint/2010/main" val="198287346"/>
      </p:ext>
    </p:extLst>
  </p:cSld>
  <p:clrMapOvr>
    <a:masterClrMapping/>
  </p:clrMapOvr>
  <p:transition/>
</p:sldLayout>
</file>

<file path=ppt/slideLayouts/slideLayout60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pPr/>
              <a:t>‹#›</a:t>
            </a:fld>
            <a:endParaRPr lang="en-US" altLang="en-US"/>
          </a:p>
        </p:txBody>
      </p:sp>
    </p:spTree>
    <p:extLst>
      <p:ext uri="{BB962C8B-B14F-4D97-AF65-F5344CB8AC3E}">
        <p14:creationId xmlns:p14="http://schemas.microsoft.com/office/powerpoint/2010/main" val="224051311"/>
      </p:ext>
    </p:extLst>
  </p:cSld>
  <p:clrMapOvr>
    <a:masterClrMapping/>
  </p:clrMapOvr>
  <p:transition/>
</p:sldLayout>
</file>

<file path=ppt/slideLayouts/slideLayout60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pPr/>
              <a:t>‹#›</a:t>
            </a:fld>
            <a:endParaRPr lang="en-US" altLang="en-US"/>
          </a:p>
        </p:txBody>
      </p:sp>
    </p:spTree>
    <p:extLst>
      <p:ext uri="{BB962C8B-B14F-4D97-AF65-F5344CB8AC3E}">
        <p14:creationId xmlns:p14="http://schemas.microsoft.com/office/powerpoint/2010/main" val="3293033677"/>
      </p:ext>
    </p:extLst>
  </p:cSld>
  <p:clrMapOvr>
    <a:masterClrMapping/>
  </p:clrMapOvr>
  <p:transition/>
</p:sldLayout>
</file>

<file path=ppt/slideLayouts/slideLayout60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pPr/>
              <a:t>‹#›</a:t>
            </a:fld>
            <a:endParaRPr lang="en-US" altLang="en-US"/>
          </a:p>
        </p:txBody>
      </p:sp>
    </p:spTree>
    <p:extLst>
      <p:ext uri="{BB962C8B-B14F-4D97-AF65-F5344CB8AC3E}">
        <p14:creationId xmlns:p14="http://schemas.microsoft.com/office/powerpoint/2010/main" val="3783937851"/>
      </p:ext>
    </p:extLst>
  </p:cSld>
  <p:clrMapOvr>
    <a:masterClrMapping/>
  </p:clrMapOvr>
  <p:transition/>
</p:sldLayout>
</file>

<file path=ppt/slideLayouts/slideLayout60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pPr/>
              <a:t>‹#›</a:t>
            </a:fld>
            <a:endParaRPr lang="en-US" altLang="en-US"/>
          </a:p>
        </p:txBody>
      </p:sp>
    </p:spTree>
    <p:extLst>
      <p:ext uri="{BB962C8B-B14F-4D97-AF65-F5344CB8AC3E}">
        <p14:creationId xmlns:p14="http://schemas.microsoft.com/office/powerpoint/2010/main" val="2894882459"/>
      </p:ext>
    </p:extLst>
  </p:cSld>
  <p:clrMapOvr>
    <a:masterClrMapping/>
  </p:clrMapOvr>
  <p:transition/>
</p:sldLayout>
</file>

<file path=ppt/slideLayouts/slideLayout60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pPr/>
              <a:t>‹#›</a:t>
            </a:fld>
            <a:endParaRPr lang="en-US" altLang="en-US"/>
          </a:p>
        </p:txBody>
      </p:sp>
    </p:spTree>
    <p:extLst>
      <p:ext uri="{BB962C8B-B14F-4D97-AF65-F5344CB8AC3E}">
        <p14:creationId xmlns:p14="http://schemas.microsoft.com/office/powerpoint/2010/main" val="550556957"/>
      </p:ext>
    </p:extLst>
  </p:cSld>
  <p:clrMapOvr>
    <a:masterClrMapping/>
  </p:clrMapOvr>
  <p:transition/>
</p:sldLayout>
</file>

<file path=ppt/slideLayouts/slideLayout6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523648"/>
          </a:xfrm>
          <a:prstGeom prst="rect">
            <a:avLst/>
          </a:prstGeom>
        </p:spPr>
        <p:txBody>
          <a:bodyPr/>
          <a:lstStyle>
            <a:lvl1pPr>
              <a:defRPr>
                <a:latin typeface="Arial"/>
              </a:defRPr>
            </a:lvl1pPr>
          </a:lstStyle>
          <a:p>
            <a:r>
              <a:rPr lang="en-US" dirty="0"/>
              <a:t>Click to edit Master title style</a:t>
            </a:r>
          </a:p>
        </p:txBody>
      </p:sp>
    </p:spTree>
    <p:extLst>
      <p:ext uri="{BB962C8B-B14F-4D97-AF65-F5344CB8AC3E}">
        <p14:creationId xmlns:p14="http://schemas.microsoft.com/office/powerpoint/2010/main" val="3756813581"/>
      </p:ext>
    </p:extLst>
  </p:cSld>
  <p:clrMapOvr>
    <a:masterClrMapping/>
  </p:clrMapOvr>
</p:sldLayout>
</file>

<file path=ppt/slideLayouts/slideLayout6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pPr/>
              <a:t>‹#›</a:t>
            </a:fld>
            <a:endParaRPr lang="en-US" altLang="en-US"/>
          </a:p>
        </p:txBody>
      </p:sp>
    </p:spTree>
    <p:extLst>
      <p:ext uri="{BB962C8B-B14F-4D97-AF65-F5344CB8AC3E}">
        <p14:creationId xmlns:p14="http://schemas.microsoft.com/office/powerpoint/2010/main" val="4073670780"/>
      </p:ext>
    </p:extLst>
  </p:cSld>
  <p:clrMapOvr>
    <a:masterClrMapping/>
  </p:clrMapOvr>
  <p:transition/>
</p:sldLayout>
</file>

<file path=ppt/slideLayouts/slideLayout6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pPr/>
              <a:t>‹#›</a:t>
            </a:fld>
            <a:endParaRPr lang="en-US" altLang="en-US"/>
          </a:p>
        </p:txBody>
      </p:sp>
    </p:spTree>
    <p:extLst>
      <p:ext uri="{BB962C8B-B14F-4D97-AF65-F5344CB8AC3E}">
        <p14:creationId xmlns:p14="http://schemas.microsoft.com/office/powerpoint/2010/main" val="10584815"/>
      </p:ext>
    </p:extLst>
  </p:cSld>
  <p:clrMapOvr>
    <a:masterClrMapping/>
  </p:clrMapOvr>
  <p:transition/>
</p:sldLayout>
</file>

<file path=ppt/slideLayouts/slideLayout612.xml><?xml version="1.0" encoding="utf-8"?>
<p:sldLayout xmlns:a="http://schemas.openxmlformats.org/drawingml/2006/main" xmlns:r="http://schemas.openxmlformats.org/officeDocument/2006/relationships" xmlns:p="http://schemas.openxmlformats.org/presentationml/2006/main" type="title" preserve="1">
  <p:cSld name="Title Slide">
    <p:bg>
      <p:bgRef idx="1001">
        <a:schemeClr val="bg1"/>
      </p:bgRef>
    </p:bg>
    <p:spTree>
      <p:nvGrpSpPr>
        <p:cNvPr id="1" name=""/>
        <p:cNvGrpSpPr/>
        <p:nvPr/>
      </p:nvGrpSpPr>
      <p:grpSpPr>
        <a:xfrm>
          <a:off x="0" y="0"/>
          <a:ext cx="0" cy="0"/>
          <a:chOff x="0" y="0"/>
          <a:chExt cx="0" cy="0"/>
        </a:xfrm>
      </p:grpSpPr>
      <p:sp>
        <p:nvSpPr>
          <p:cNvPr id="4" name="Rectangle 3"/>
          <p:cNvSpPr/>
          <p:nvPr/>
        </p:nvSpPr>
        <p:spPr>
          <a:xfrm>
            <a:off x="0" y="0"/>
            <a:ext cx="9144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p:cNvSpPr>
            <a:spLocks noGrp="1"/>
          </p:cNvSpPr>
          <p:nvPr>
            <p:ph type="ctrTitle"/>
          </p:nvPr>
        </p:nvSpPr>
        <p:spPr>
          <a:xfrm>
            <a:off x="452628" y="770467"/>
            <a:ext cx="8086725" cy="3352800"/>
          </a:xfrm>
        </p:spPr>
        <p:txBody>
          <a:bodyPr anchor="b">
            <a:noAutofit/>
          </a:bodyPr>
          <a:lstStyle>
            <a:lvl1pPr algn="l">
              <a:lnSpc>
                <a:spcPct val="80000"/>
              </a:lnSpc>
              <a:defRPr sz="8000" spc="-120" baseline="0">
                <a:solidFill>
                  <a:srgbClr val="FFFFFF"/>
                </a:solidFill>
              </a:defRPr>
            </a:lvl1pPr>
          </a:lstStyle>
          <a:p>
            <a:r>
              <a:rPr lang="en-US"/>
              <a:t>Click to edit Master title style</a:t>
            </a:r>
            <a:endParaRPr lang="en-US" dirty="0"/>
          </a:p>
        </p:txBody>
      </p:sp>
      <p:sp>
        <p:nvSpPr>
          <p:cNvPr id="3" name="Subtitle 2"/>
          <p:cNvSpPr>
            <a:spLocks noGrp="1"/>
          </p:cNvSpPr>
          <p:nvPr>
            <p:ph type="subTitle" idx="1"/>
          </p:nvPr>
        </p:nvSpPr>
        <p:spPr>
          <a:xfrm>
            <a:off x="500634" y="4198409"/>
            <a:ext cx="6921151" cy="1645920"/>
          </a:xfrm>
        </p:spPr>
        <p:txBody>
          <a:bodyPr>
            <a:normAutofit/>
          </a:bodyPr>
          <a:lstStyle>
            <a:lvl1pPr marL="0" indent="0" algn="l">
              <a:buNone/>
              <a:defRPr sz="2800">
                <a:solidFill>
                  <a:schemeClr val="bg1"/>
                </a:solidFill>
                <a:latin typeface="+mj-lt"/>
              </a:defRPr>
            </a:lvl1pPr>
            <a:lvl2pPr marL="457200" indent="0" algn="ctr">
              <a:buNone/>
              <a:defRPr sz="2800"/>
            </a:lvl2pPr>
            <a:lvl3pPr marL="914400" indent="0" algn="ctr">
              <a:buNone/>
              <a:defRPr sz="2400"/>
            </a:lvl3pPr>
            <a:lvl4pPr marL="1371600" indent="0" algn="ctr">
              <a:buNone/>
              <a:defRPr sz="2000"/>
            </a:lvl4pPr>
            <a:lvl5pPr marL="1828800" indent="0" algn="ctr">
              <a:buNone/>
              <a:defRPr sz="2000"/>
            </a:lvl5pPr>
            <a:lvl6pPr marL="2286000" indent="0" algn="ctr">
              <a:buNone/>
              <a:defRPr sz="2000"/>
            </a:lvl6pPr>
            <a:lvl7pPr marL="2743200" indent="0" algn="ctr">
              <a:buNone/>
              <a:defRPr sz="2000"/>
            </a:lvl7pPr>
            <a:lvl8pPr marL="3200400" indent="0" algn="ctr">
              <a:buNone/>
              <a:defRPr sz="2000"/>
            </a:lvl8pPr>
            <a:lvl9pPr marL="3657600" indent="0" algn="ctr">
              <a:buNone/>
              <a:defRPr sz="2000"/>
            </a:lvl9pPr>
          </a:lstStyle>
          <a:p>
            <a:r>
              <a:rPr lang="en-US"/>
              <a:t>Click to edit Master subtitle style</a:t>
            </a:r>
            <a:endParaRPr lang="en-US" dirty="0"/>
          </a:p>
        </p:txBody>
      </p:sp>
      <p:sp>
        <p:nvSpPr>
          <p:cNvPr id="6" name="Date Placeholder 5"/>
          <p:cNvSpPr>
            <a:spLocks noGrp="1"/>
          </p:cNvSpPr>
          <p:nvPr>
            <p:ph type="dt" sz="half" idx="10"/>
          </p:nvPr>
        </p:nvSpPr>
        <p:spPr/>
        <p:txBody>
          <a:bodyPr/>
          <a:lstStyle/>
          <a:p>
            <a:fld id="{9FD9DB3E-E709-42CF-B11F-1DFE1D210A82}" type="datetime1">
              <a:rPr lang="en-US" smtClean="0"/>
              <a:t>3/2/25</a:t>
            </a:fld>
            <a:endParaRPr lang="en-US"/>
          </a:p>
        </p:txBody>
      </p:sp>
      <p:sp>
        <p:nvSpPr>
          <p:cNvPr id="10" name="Footer Placeholder 9"/>
          <p:cNvSpPr>
            <a:spLocks noGrp="1"/>
          </p:cNvSpPr>
          <p:nvPr>
            <p:ph type="ftr" sz="quarter" idx="11"/>
          </p:nvPr>
        </p:nvSpPr>
        <p:spPr/>
        <p:txBody>
          <a:bodyPr/>
          <a:lstStyle/>
          <a:p>
            <a:endParaRPr lang="en-US" dirty="0"/>
          </a:p>
        </p:txBody>
      </p:sp>
      <p:sp>
        <p:nvSpPr>
          <p:cNvPr id="11" name="Slide Number Placeholder 10"/>
          <p:cNvSpPr>
            <a:spLocks noGrp="1"/>
          </p:cNvSpPr>
          <p:nvPr>
            <p:ph type="sldNum" sz="quarter" idx="12"/>
          </p:nvPr>
        </p:nvSpPr>
        <p:spPr/>
        <p:txBody>
          <a:bodyPr/>
          <a:lstStyle/>
          <a:p>
            <a:fld id="{659951FD-F195-4FF4-B5D0-ABFF8986B8DF}" type="slidenum">
              <a:rPr lang="en-US" smtClean="0"/>
              <a:pPr/>
              <a:t>‹#›</a:t>
            </a:fld>
            <a:endParaRPr lang="en-US" dirty="0"/>
          </a:p>
        </p:txBody>
      </p:sp>
    </p:spTree>
    <p:extLst>
      <p:ext uri="{BB962C8B-B14F-4D97-AF65-F5344CB8AC3E}">
        <p14:creationId xmlns:p14="http://schemas.microsoft.com/office/powerpoint/2010/main" val="3492315846"/>
      </p:ext>
    </p:extLst>
  </p:cSld>
  <p:clrMapOvr>
    <a:overrideClrMapping bg1="lt1" tx1="dk1" bg2="lt2" tx2="dk2" accent1="accent1" accent2="accent2" accent3="accent3" accent4="accent4" accent5="accent5" accent6="accent6" hlink="hlink" folHlink="folHlink"/>
  </p:clrMapOvr>
</p:sldLayout>
</file>

<file path=ppt/slideLayouts/slideLayout613.xml><?xml version="1.0" encoding="utf-8"?>
<p:sldLayout xmlns:a="http://schemas.openxmlformats.org/drawingml/2006/main" xmlns:r="http://schemas.openxmlformats.org/officeDocument/2006/relationships" xmlns:p="http://schemas.openxmlformats.org/presentationml/2006/main" type="title" preserve="1">
  <p:cSld name="1_Title Slide">
    <p:bg>
      <p:bgRef idx="1001">
        <a:schemeClr val="bg1"/>
      </p:bgRef>
    </p:bg>
    <p:spTree>
      <p:nvGrpSpPr>
        <p:cNvPr id="1" name=""/>
        <p:cNvGrpSpPr/>
        <p:nvPr/>
      </p:nvGrpSpPr>
      <p:grpSpPr>
        <a:xfrm>
          <a:off x="0" y="0"/>
          <a:ext cx="0" cy="0"/>
          <a:chOff x="0" y="0"/>
          <a:chExt cx="0" cy="0"/>
        </a:xfrm>
      </p:grpSpPr>
      <p:sp>
        <p:nvSpPr>
          <p:cNvPr id="2" name="Title 1"/>
          <p:cNvSpPr>
            <a:spLocks noGrp="1"/>
          </p:cNvSpPr>
          <p:nvPr>
            <p:ph type="ctrTitle"/>
          </p:nvPr>
        </p:nvSpPr>
        <p:spPr>
          <a:xfrm>
            <a:off x="528637" y="712594"/>
            <a:ext cx="8086725" cy="2898708"/>
          </a:xfrm>
          <a:noFill/>
        </p:spPr>
        <p:txBody>
          <a:bodyPr anchor="b">
            <a:noAutofit/>
          </a:bodyPr>
          <a:lstStyle>
            <a:lvl1pPr algn="ctr">
              <a:lnSpc>
                <a:spcPct val="80000"/>
              </a:lnSpc>
              <a:defRPr sz="8000" spc="-120" baseline="0">
                <a:solidFill>
                  <a:schemeClr val="tx1"/>
                </a:solidFill>
              </a:defRPr>
            </a:lvl1pPr>
          </a:lstStyle>
          <a:p>
            <a:r>
              <a:rPr lang="en-US" dirty="0"/>
              <a:t>Click to edit Master title style</a:t>
            </a:r>
          </a:p>
        </p:txBody>
      </p:sp>
      <p:sp>
        <p:nvSpPr>
          <p:cNvPr id="3" name="Subtitle 2"/>
          <p:cNvSpPr>
            <a:spLocks noGrp="1"/>
          </p:cNvSpPr>
          <p:nvPr>
            <p:ph type="subTitle" idx="1"/>
          </p:nvPr>
        </p:nvSpPr>
        <p:spPr>
          <a:xfrm>
            <a:off x="528638" y="3897565"/>
            <a:ext cx="8086724" cy="1645920"/>
          </a:xfrm>
        </p:spPr>
        <p:txBody>
          <a:bodyPr>
            <a:normAutofit/>
          </a:bodyPr>
          <a:lstStyle>
            <a:lvl1pPr marL="0" indent="0" algn="ctr">
              <a:buNone/>
              <a:defRPr sz="2800">
                <a:solidFill>
                  <a:schemeClr val="tx1"/>
                </a:solidFill>
                <a:latin typeface="+mj-lt"/>
              </a:defRPr>
            </a:lvl1pPr>
            <a:lvl2pPr marL="457200" indent="0" algn="ctr">
              <a:buNone/>
              <a:defRPr sz="2800"/>
            </a:lvl2pPr>
            <a:lvl3pPr marL="914400" indent="0" algn="ctr">
              <a:buNone/>
              <a:defRPr sz="2400"/>
            </a:lvl3pPr>
            <a:lvl4pPr marL="1371600" indent="0" algn="ctr">
              <a:buNone/>
              <a:defRPr sz="2000"/>
            </a:lvl4pPr>
            <a:lvl5pPr marL="1828800" indent="0" algn="ctr">
              <a:buNone/>
              <a:defRPr sz="2000"/>
            </a:lvl5pPr>
            <a:lvl6pPr marL="2286000" indent="0" algn="ctr">
              <a:buNone/>
              <a:defRPr sz="2000"/>
            </a:lvl6pPr>
            <a:lvl7pPr marL="2743200" indent="0" algn="ctr">
              <a:buNone/>
              <a:defRPr sz="2000"/>
            </a:lvl7pPr>
            <a:lvl8pPr marL="3200400" indent="0" algn="ctr">
              <a:buNone/>
              <a:defRPr sz="2000"/>
            </a:lvl8pPr>
            <a:lvl9pPr marL="3657600" indent="0" algn="ctr">
              <a:buNone/>
              <a:defRPr sz="2000"/>
            </a:lvl9pPr>
          </a:lstStyle>
          <a:p>
            <a:r>
              <a:rPr lang="en-US" dirty="0"/>
              <a:t>Click to edit Master subtitle style</a:t>
            </a:r>
          </a:p>
        </p:txBody>
      </p:sp>
      <p:sp>
        <p:nvSpPr>
          <p:cNvPr id="5" name="Date Placeholder 4"/>
          <p:cNvSpPr>
            <a:spLocks noGrp="1"/>
          </p:cNvSpPr>
          <p:nvPr>
            <p:ph type="dt" sz="half" idx="10"/>
          </p:nvPr>
        </p:nvSpPr>
        <p:spPr/>
        <p:txBody>
          <a:bodyPr/>
          <a:lstStyle/>
          <a:p>
            <a:fld id="{9FD9DB3E-E709-42CF-B11F-1DFE1D210A82}" type="datetime1">
              <a:rPr lang="en-US" smtClean="0"/>
              <a:t>3/2/25</a:t>
            </a:fld>
            <a:endParaRPr lang="en-US"/>
          </a:p>
        </p:txBody>
      </p:sp>
      <p:sp>
        <p:nvSpPr>
          <p:cNvPr id="6" name="Footer Placeholder 5"/>
          <p:cNvSpPr>
            <a:spLocks noGrp="1"/>
          </p:cNvSpPr>
          <p:nvPr>
            <p:ph type="ftr" sz="quarter" idx="11"/>
          </p:nvPr>
        </p:nvSpPr>
        <p:spPr/>
        <p:txBody>
          <a:bodyPr/>
          <a:lstStyle/>
          <a:p>
            <a:endParaRPr lang="en-US" dirty="0"/>
          </a:p>
        </p:txBody>
      </p:sp>
      <p:sp>
        <p:nvSpPr>
          <p:cNvPr id="10" name="Slide Number Placeholder 9"/>
          <p:cNvSpPr>
            <a:spLocks noGrp="1"/>
          </p:cNvSpPr>
          <p:nvPr>
            <p:ph type="sldNum" sz="quarter" idx="12"/>
          </p:nvPr>
        </p:nvSpPr>
        <p:spPr/>
        <p:txBody>
          <a:bodyPr/>
          <a:lstStyle/>
          <a:p>
            <a:fld id="{659951FD-F195-4FF4-B5D0-ABFF8986B8DF}" type="slidenum">
              <a:rPr lang="en-US" smtClean="0"/>
              <a:pPr/>
              <a:t>‹#›</a:t>
            </a:fld>
            <a:endParaRPr lang="en-US" dirty="0"/>
          </a:p>
        </p:txBody>
      </p:sp>
    </p:spTree>
    <p:extLst>
      <p:ext uri="{BB962C8B-B14F-4D97-AF65-F5344CB8AC3E}">
        <p14:creationId xmlns:p14="http://schemas.microsoft.com/office/powerpoint/2010/main" val="3156730039"/>
      </p:ext>
    </p:extLst>
  </p:cSld>
  <p:clrMapOvr>
    <a:overrideClrMapping bg1="lt1" tx1="dk1" bg2="lt2" tx2="dk2" accent1="accent1" accent2="accent2" accent3="accent3" accent4="accent4" accent5="accent5" accent6="accent6" hlink="hlink" folHlink="folHlink"/>
  </p:clrMapOvr>
</p:sldLayout>
</file>

<file path=ppt/slideLayouts/slideLayout614.xml><?xml version="1.0" encoding="utf-8"?>
<p:sldLayout xmlns:a="http://schemas.openxmlformats.org/drawingml/2006/main" xmlns:r="http://schemas.openxmlformats.org/officeDocument/2006/relationships" xmlns:p="http://schemas.openxmlformats.org/presentationml/2006/main" preserve="1">
  <p:cSld name="Title and Content">
    <p:spTree>
      <p:nvGrpSpPr>
        <p:cNvPr id="1" name=""/>
        <p:cNvGrpSpPr/>
        <p:nvPr/>
      </p:nvGrpSpPr>
      <p:grpSpPr>
        <a:xfrm>
          <a:off x="0" y="0"/>
          <a:ext cx="0" cy="0"/>
          <a:chOff x="0" y="0"/>
          <a:chExt cx="0" cy="0"/>
        </a:xfrm>
      </p:grpSpPr>
      <p:sp>
        <p:nvSpPr>
          <p:cNvPr id="11" name="Title Placeholder 1"/>
          <p:cNvSpPr>
            <a:spLocks noGrp="1"/>
          </p:cNvSpPr>
          <p:nvPr>
            <p:ph type="title"/>
          </p:nvPr>
        </p:nvSpPr>
        <p:spPr>
          <a:xfrm>
            <a:off x="0" y="0"/>
            <a:ext cx="9144000" cy="1085850"/>
          </a:xfrm>
          <a:prstGeom prst="rect">
            <a:avLst/>
          </a:prstGeom>
        </p:spPr>
        <p:txBody>
          <a:bodyPr vert="horz" lIns="91440" tIns="45720" rIns="91440" bIns="45720" rtlCol="0" anchor="ctr">
            <a:normAutofit/>
          </a:bodyPr>
          <a:lstStyle>
            <a:lvl1pPr marL="0">
              <a:defRPr/>
            </a:lvl1pPr>
          </a:lstStyle>
          <a:p>
            <a:r>
              <a:rPr lang="en-US" dirty="0"/>
              <a:t>Click to edit Master title style</a:t>
            </a:r>
          </a:p>
        </p:txBody>
      </p:sp>
      <p:sp>
        <p:nvSpPr>
          <p:cNvPr id="24" name="Content Placeholder 22"/>
          <p:cNvSpPr>
            <a:spLocks noGrp="1"/>
          </p:cNvSpPr>
          <p:nvPr>
            <p:ph sz="quarter" idx="11"/>
          </p:nvPr>
        </p:nvSpPr>
        <p:spPr>
          <a:xfrm>
            <a:off x="123825" y="1241652"/>
            <a:ext cx="8897938" cy="5224462"/>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Date Placeholder 4"/>
          <p:cNvSpPr>
            <a:spLocks noGrp="1"/>
          </p:cNvSpPr>
          <p:nvPr>
            <p:ph type="dt" sz="half" idx="12"/>
          </p:nvPr>
        </p:nvSpPr>
        <p:spPr/>
        <p:txBody>
          <a:bodyPr/>
          <a:lstStyle/>
          <a:p>
            <a:fld id="{9FD9DB3E-E709-42CF-B11F-1DFE1D210A82}" type="datetime1">
              <a:rPr lang="en-US" smtClean="0"/>
              <a:t>3/2/25</a:t>
            </a:fld>
            <a:endParaRPr lang="en-US"/>
          </a:p>
        </p:txBody>
      </p:sp>
      <p:sp>
        <p:nvSpPr>
          <p:cNvPr id="6" name="Footer Placeholder 5"/>
          <p:cNvSpPr>
            <a:spLocks noGrp="1"/>
          </p:cNvSpPr>
          <p:nvPr>
            <p:ph type="ftr" sz="quarter" idx="13"/>
          </p:nvPr>
        </p:nvSpPr>
        <p:spPr/>
        <p:txBody>
          <a:bodyPr/>
          <a:lstStyle/>
          <a:p>
            <a:endParaRPr lang="en-US" dirty="0"/>
          </a:p>
        </p:txBody>
      </p:sp>
      <p:sp>
        <p:nvSpPr>
          <p:cNvPr id="7" name="Slide Number Placeholder 6"/>
          <p:cNvSpPr>
            <a:spLocks noGrp="1"/>
          </p:cNvSpPr>
          <p:nvPr>
            <p:ph type="sldNum" sz="quarter" idx="14"/>
          </p:nvPr>
        </p:nvSpPr>
        <p:spPr/>
        <p:txBody>
          <a:bodyPr/>
          <a:lstStyle/>
          <a:p>
            <a:fld id="{659951FD-F195-4FF4-B5D0-ABFF8986B8DF}" type="slidenum">
              <a:rPr lang="en-US" smtClean="0"/>
              <a:pPr/>
              <a:t>‹#›</a:t>
            </a:fld>
            <a:endParaRPr lang="en-US" dirty="0"/>
          </a:p>
        </p:txBody>
      </p:sp>
    </p:spTree>
    <p:extLst>
      <p:ext uri="{BB962C8B-B14F-4D97-AF65-F5344CB8AC3E}">
        <p14:creationId xmlns:p14="http://schemas.microsoft.com/office/powerpoint/2010/main" val="2453638048"/>
      </p:ext>
    </p:extLst>
  </p:cSld>
  <p:clrMapOvr>
    <a:masterClrMapping/>
  </p:clrMapOvr>
</p:sldLayout>
</file>

<file path=ppt/slideLayouts/slideLayout61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452628" y="767419"/>
            <a:ext cx="8085582" cy="3355848"/>
          </a:xfrm>
          <a:solidFill>
            <a:schemeClr val="bg1"/>
          </a:solidFill>
        </p:spPr>
        <p:txBody>
          <a:bodyPr anchor="b">
            <a:normAutofit/>
          </a:bodyPr>
          <a:lstStyle>
            <a:lvl1pPr>
              <a:lnSpc>
                <a:spcPct val="80000"/>
              </a:lnSpc>
              <a:defRPr sz="8000" b="0" baseline="0">
                <a:solidFill>
                  <a:schemeClr val="accent1"/>
                </a:solidFill>
              </a:defRPr>
            </a:lvl1pPr>
          </a:lstStyle>
          <a:p>
            <a:r>
              <a:rPr lang="en-US"/>
              <a:t>Click to edit Master title style</a:t>
            </a:r>
            <a:endParaRPr lang="en-US" dirty="0"/>
          </a:p>
        </p:txBody>
      </p:sp>
      <p:sp>
        <p:nvSpPr>
          <p:cNvPr id="3" name="Text Placeholder 2"/>
          <p:cNvSpPr>
            <a:spLocks noGrp="1"/>
          </p:cNvSpPr>
          <p:nvPr>
            <p:ph type="body" idx="1"/>
          </p:nvPr>
        </p:nvSpPr>
        <p:spPr>
          <a:xfrm>
            <a:off x="500634" y="4187275"/>
            <a:ext cx="6919722" cy="1645920"/>
          </a:xfrm>
        </p:spPr>
        <p:txBody>
          <a:bodyPr anchor="t">
            <a:normAutofit/>
          </a:bodyPr>
          <a:lstStyle>
            <a:lvl1pPr marL="0" indent="0">
              <a:buNone/>
              <a:defRPr sz="2800">
                <a:solidFill>
                  <a:schemeClr val="tx1"/>
                </a:solidFill>
                <a:latin typeface="+mj-lt"/>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9FD9DB3E-E709-42CF-B11F-1DFE1D210A82}" type="datetime1">
              <a:rPr lang="en-US" smtClean="0"/>
              <a:t>3/2/25</a:t>
            </a:fld>
            <a:endParaRPr lang="en-US"/>
          </a:p>
        </p:txBody>
      </p:sp>
      <p:sp>
        <p:nvSpPr>
          <p:cNvPr id="5" name="Footer Placeholder 4"/>
          <p:cNvSpPr>
            <a:spLocks noGrp="1"/>
          </p:cNvSpPr>
          <p:nvPr>
            <p:ph type="ftr" sz="quarter" idx="11"/>
          </p:nvPr>
        </p:nvSpPr>
        <p:spPr/>
        <p:txBody>
          <a:bodyPr/>
          <a:lstStyle/>
          <a:p>
            <a:endParaRPr lang="en-US" dirty="0"/>
          </a:p>
        </p:txBody>
      </p:sp>
      <p:sp>
        <p:nvSpPr>
          <p:cNvPr id="9" name="Slide Number Placeholder 8"/>
          <p:cNvSpPr>
            <a:spLocks noGrp="1"/>
          </p:cNvSpPr>
          <p:nvPr>
            <p:ph type="sldNum" sz="quarter" idx="12"/>
          </p:nvPr>
        </p:nvSpPr>
        <p:spPr/>
        <p:txBody>
          <a:bodyPr/>
          <a:lstStyle/>
          <a:p>
            <a:fld id="{659951FD-F195-4FF4-B5D0-ABFF8986B8DF}" type="slidenum">
              <a:rPr lang="en-US" smtClean="0"/>
              <a:pPr/>
              <a:t>‹#›</a:t>
            </a:fld>
            <a:endParaRPr lang="en-US" dirty="0"/>
          </a:p>
        </p:txBody>
      </p:sp>
    </p:spTree>
    <p:extLst>
      <p:ext uri="{BB962C8B-B14F-4D97-AF65-F5344CB8AC3E}">
        <p14:creationId xmlns:p14="http://schemas.microsoft.com/office/powerpoint/2010/main" val="1075341329"/>
      </p:ext>
    </p:extLst>
  </p:cSld>
  <p:clrMapOvr>
    <a:masterClrMapping/>
  </p:clrMapOvr>
</p:sldLayout>
</file>

<file path=ppt/slideLayouts/slideLayout61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sz="half" idx="1"/>
          </p:nvPr>
        </p:nvSpPr>
        <p:spPr>
          <a:xfrm>
            <a:off x="188798" y="1208312"/>
            <a:ext cx="4271962" cy="5053693"/>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4651603" y="1208312"/>
            <a:ext cx="4271962" cy="5053693"/>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Date Placeholder 4"/>
          <p:cNvSpPr>
            <a:spLocks noGrp="1"/>
          </p:cNvSpPr>
          <p:nvPr>
            <p:ph type="dt" sz="half" idx="10"/>
          </p:nvPr>
        </p:nvSpPr>
        <p:spPr/>
        <p:txBody>
          <a:bodyPr/>
          <a:lstStyle/>
          <a:p>
            <a:fld id="{9FD9DB3E-E709-42CF-B11F-1DFE1D210A82}" type="datetime1">
              <a:rPr lang="en-US" smtClean="0"/>
              <a:t>3/2/25</a:t>
            </a:fld>
            <a:endParaRPr lang="en-US"/>
          </a:p>
        </p:txBody>
      </p:sp>
      <p:sp>
        <p:nvSpPr>
          <p:cNvPr id="6" name="Footer Placeholder 5"/>
          <p:cNvSpPr>
            <a:spLocks noGrp="1"/>
          </p:cNvSpPr>
          <p:nvPr>
            <p:ph type="ftr" sz="quarter" idx="11"/>
          </p:nvPr>
        </p:nvSpPr>
        <p:spPr/>
        <p:txBody>
          <a:bodyPr/>
          <a:lstStyle/>
          <a:p>
            <a:endParaRPr lang="en-US" dirty="0"/>
          </a:p>
        </p:txBody>
      </p:sp>
      <p:sp>
        <p:nvSpPr>
          <p:cNvPr id="10" name="Slide Number Placeholder 9"/>
          <p:cNvSpPr>
            <a:spLocks noGrp="1"/>
          </p:cNvSpPr>
          <p:nvPr>
            <p:ph type="sldNum" sz="quarter" idx="12"/>
          </p:nvPr>
        </p:nvSpPr>
        <p:spPr/>
        <p:txBody>
          <a:bodyPr/>
          <a:lstStyle/>
          <a:p>
            <a:fld id="{659951FD-F195-4FF4-B5D0-ABFF8986B8DF}" type="slidenum">
              <a:rPr lang="en-US" smtClean="0"/>
              <a:pPr/>
              <a:t>‹#›</a:t>
            </a:fld>
            <a:endParaRPr lang="en-US" dirty="0"/>
          </a:p>
        </p:txBody>
      </p:sp>
    </p:spTree>
    <p:extLst>
      <p:ext uri="{BB962C8B-B14F-4D97-AF65-F5344CB8AC3E}">
        <p14:creationId xmlns:p14="http://schemas.microsoft.com/office/powerpoint/2010/main" val="2156889935"/>
      </p:ext>
    </p:extLst>
  </p:cSld>
  <p:clrMapOvr>
    <a:masterClrMapping/>
  </p:clrMapOvr>
</p:sldLayout>
</file>

<file path=ppt/slideLayouts/slideLayout617.xml><?xml version="1.0" encoding="utf-8"?>
<p:sldLayout xmlns:a="http://schemas.openxmlformats.org/drawingml/2006/main" xmlns:r="http://schemas.openxmlformats.org/officeDocument/2006/relationships" xmlns:p="http://schemas.openxmlformats.org/presentationml/2006/main" preserve="1">
  <p:cSld name="Comparison">
    <p:spTree>
      <p:nvGrpSpPr>
        <p:cNvPr id="1" name=""/>
        <p:cNvGrpSpPr/>
        <p:nvPr/>
      </p:nvGrpSpPr>
      <p:grpSpPr>
        <a:xfrm>
          <a:off x="0" y="0"/>
          <a:ext cx="0" cy="0"/>
          <a:chOff x="0" y="0"/>
          <a:chExt cx="0" cy="0"/>
        </a:xfrm>
      </p:grpSpPr>
      <p:sp>
        <p:nvSpPr>
          <p:cNvPr id="10" name="Title 9"/>
          <p:cNvSpPr>
            <a:spLocks noGrp="1"/>
          </p:cNvSpPr>
          <p:nvPr>
            <p:ph type="title"/>
          </p:nvPr>
        </p:nvSpPr>
        <p:spPr/>
        <p:txBody>
          <a:bodyPr/>
          <a:lstStyle/>
          <a:p>
            <a:r>
              <a:rPr lang="en-US"/>
              <a:t>Click to edit Master title style</a:t>
            </a:r>
            <a:endParaRPr lang="en-US" dirty="0"/>
          </a:p>
        </p:txBody>
      </p:sp>
      <p:sp>
        <p:nvSpPr>
          <p:cNvPr id="3" name="Text Placeholder 2"/>
          <p:cNvSpPr>
            <a:spLocks noGrp="1"/>
          </p:cNvSpPr>
          <p:nvPr>
            <p:ph type="body" idx="1"/>
          </p:nvPr>
        </p:nvSpPr>
        <p:spPr>
          <a:xfrm>
            <a:off x="188798" y="1197209"/>
            <a:ext cx="4271962" cy="723400"/>
          </a:xfrm>
        </p:spPr>
        <p:txBody>
          <a:bodyPr anchor="ctr">
            <a:normAutofit/>
          </a:bodyPr>
          <a:lstStyle>
            <a:lvl1pPr marL="0" indent="0">
              <a:spcBef>
                <a:spcPts val="0"/>
              </a:spcBef>
              <a:buNone/>
              <a:defRPr sz="2000" b="0" cap="all" baseline="0">
                <a:solidFill>
                  <a:schemeClr val="tx1"/>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188798" y="2029968"/>
            <a:ext cx="4271962" cy="4231057"/>
          </a:xfrm>
        </p:spPr>
        <p:txBody>
          <a:bodyPr/>
          <a:lstStyle>
            <a:lvl1pPr>
              <a:defRPr sz="2100"/>
            </a:lvl1pPr>
            <a:lvl2pPr>
              <a:defRPr sz="1800"/>
            </a:lvl2pPr>
            <a:lvl3pPr>
              <a:defRPr sz="1600"/>
            </a:lvl3pPr>
            <a:lvl4pPr>
              <a:defRPr sz="1400"/>
            </a:lvl4pPr>
            <a:lvl5pPr>
              <a:defRPr sz="1400"/>
            </a:lvl5pPr>
            <a:lvl6pPr>
              <a:defRPr sz="1400"/>
            </a:lvl6pPr>
            <a:lvl7pPr>
              <a:defRPr sz="1400"/>
            </a:lvl7pPr>
            <a:lvl8pPr>
              <a:defRPr sz="1400"/>
            </a:lvl8pPr>
            <a:lvl9pPr>
              <a:defRPr sz="1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p:cNvSpPr>
            <a:spLocks noGrp="1"/>
          </p:cNvSpPr>
          <p:nvPr>
            <p:ph type="body" sz="quarter" idx="3"/>
          </p:nvPr>
        </p:nvSpPr>
        <p:spPr>
          <a:xfrm>
            <a:off x="4651603" y="1194345"/>
            <a:ext cx="4271962" cy="722376"/>
          </a:xfrm>
        </p:spPr>
        <p:txBody>
          <a:bodyPr anchor="ctr">
            <a:normAutofit/>
          </a:bodyPr>
          <a:lstStyle>
            <a:lvl1pPr marL="0" indent="0">
              <a:spcBef>
                <a:spcPts val="0"/>
              </a:spcBef>
              <a:buNone/>
              <a:defRPr sz="2000" b="0" cap="all" baseline="0">
                <a:solidFill>
                  <a:schemeClr val="tx1"/>
                </a:solid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51603" y="2025216"/>
            <a:ext cx="4271962" cy="4235809"/>
          </a:xfrm>
        </p:spPr>
        <p:txBody>
          <a:bodyPr/>
          <a:lstStyle>
            <a:lvl1pPr>
              <a:defRPr sz="2100"/>
            </a:lvl1pPr>
            <a:lvl2pPr>
              <a:defRPr sz="1800"/>
            </a:lvl2pPr>
            <a:lvl3pPr>
              <a:defRPr sz="1600"/>
            </a:lvl3pPr>
            <a:lvl4pPr>
              <a:defRPr sz="1400"/>
            </a:lvl4pPr>
            <a:lvl5pPr>
              <a:defRPr sz="1400"/>
            </a:lvl5pPr>
            <a:lvl6pPr>
              <a:defRPr sz="1400"/>
            </a:lvl6pPr>
            <a:lvl7pPr>
              <a:defRPr sz="1400"/>
            </a:lvl7pPr>
            <a:lvl8pPr>
              <a:defRPr sz="1400"/>
            </a:lvl8pPr>
            <a:lvl9pPr>
              <a:defRPr sz="1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2" name="Date Placeholder 1"/>
          <p:cNvSpPr>
            <a:spLocks noGrp="1"/>
          </p:cNvSpPr>
          <p:nvPr>
            <p:ph type="dt" sz="half" idx="10"/>
          </p:nvPr>
        </p:nvSpPr>
        <p:spPr/>
        <p:txBody>
          <a:bodyPr/>
          <a:lstStyle/>
          <a:p>
            <a:fld id="{9FD9DB3E-E709-42CF-B11F-1DFE1D210A82}" type="datetime1">
              <a:rPr lang="en-US" smtClean="0"/>
              <a:t>3/2/25</a:t>
            </a:fld>
            <a:endParaRPr lang="en-US"/>
          </a:p>
        </p:txBody>
      </p:sp>
      <p:sp>
        <p:nvSpPr>
          <p:cNvPr id="7" name="Footer Placeholder 6"/>
          <p:cNvSpPr>
            <a:spLocks noGrp="1"/>
          </p:cNvSpPr>
          <p:nvPr>
            <p:ph type="ftr" sz="quarter" idx="11"/>
          </p:nvPr>
        </p:nvSpPr>
        <p:spPr/>
        <p:txBody>
          <a:bodyPr/>
          <a:lstStyle/>
          <a:p>
            <a:endParaRPr lang="en-US" dirty="0"/>
          </a:p>
        </p:txBody>
      </p:sp>
      <p:sp>
        <p:nvSpPr>
          <p:cNvPr id="8" name="Slide Number Placeholder 7"/>
          <p:cNvSpPr>
            <a:spLocks noGrp="1"/>
          </p:cNvSpPr>
          <p:nvPr>
            <p:ph type="sldNum" sz="quarter" idx="12"/>
          </p:nvPr>
        </p:nvSpPr>
        <p:spPr/>
        <p:txBody>
          <a:bodyPr/>
          <a:lstStyle/>
          <a:p>
            <a:fld id="{659951FD-F195-4FF4-B5D0-ABFF8986B8DF}" type="slidenum">
              <a:rPr lang="en-US" smtClean="0"/>
              <a:pPr/>
              <a:t>‹#›</a:t>
            </a:fld>
            <a:endParaRPr lang="en-US" dirty="0"/>
          </a:p>
        </p:txBody>
      </p:sp>
    </p:spTree>
    <p:extLst>
      <p:ext uri="{BB962C8B-B14F-4D97-AF65-F5344CB8AC3E}">
        <p14:creationId xmlns:p14="http://schemas.microsoft.com/office/powerpoint/2010/main" val="2164471572"/>
      </p:ext>
    </p:extLst>
  </p:cSld>
  <p:clrMapOvr>
    <a:masterClrMapping/>
  </p:clrMapOvr>
</p:sldLayout>
</file>

<file path=ppt/slideLayouts/slideLayout61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6" name="Title 5"/>
          <p:cNvSpPr>
            <a:spLocks noGrp="1"/>
          </p:cNvSpPr>
          <p:nvPr>
            <p:ph type="title"/>
          </p:nvPr>
        </p:nvSpPr>
        <p:spPr/>
        <p:txBody>
          <a:bodyPr/>
          <a:lstStyle/>
          <a:p>
            <a:r>
              <a:rPr lang="en-US"/>
              <a:t>Click to edit Master title style</a:t>
            </a:r>
            <a:endParaRPr lang="en-US" dirty="0"/>
          </a:p>
        </p:txBody>
      </p:sp>
      <p:sp>
        <p:nvSpPr>
          <p:cNvPr id="2" name="Date Placeholder 1"/>
          <p:cNvSpPr>
            <a:spLocks noGrp="1"/>
          </p:cNvSpPr>
          <p:nvPr>
            <p:ph type="dt" sz="half" idx="10"/>
          </p:nvPr>
        </p:nvSpPr>
        <p:spPr/>
        <p:txBody>
          <a:bodyPr/>
          <a:lstStyle/>
          <a:p>
            <a:fld id="{9FD9DB3E-E709-42CF-B11F-1DFE1D210A82}" type="datetime1">
              <a:rPr lang="en-US" smtClean="0"/>
              <a:t>3/2/25</a:t>
            </a:fld>
            <a:endParaRPr lang="en-US"/>
          </a:p>
        </p:txBody>
      </p:sp>
      <p:sp>
        <p:nvSpPr>
          <p:cNvPr id="7" name="Footer Placeholder 6"/>
          <p:cNvSpPr>
            <a:spLocks noGrp="1"/>
          </p:cNvSpPr>
          <p:nvPr>
            <p:ph type="ftr" sz="quarter" idx="11"/>
          </p:nvPr>
        </p:nvSpPr>
        <p:spPr/>
        <p:txBody>
          <a:bodyPr/>
          <a:lstStyle/>
          <a:p>
            <a:endParaRPr lang="en-US" dirty="0"/>
          </a:p>
        </p:txBody>
      </p:sp>
      <p:sp>
        <p:nvSpPr>
          <p:cNvPr id="8" name="Slide Number Placeholder 7"/>
          <p:cNvSpPr>
            <a:spLocks noGrp="1"/>
          </p:cNvSpPr>
          <p:nvPr>
            <p:ph type="sldNum" sz="quarter" idx="12"/>
          </p:nvPr>
        </p:nvSpPr>
        <p:spPr/>
        <p:txBody>
          <a:bodyPr/>
          <a:lstStyle/>
          <a:p>
            <a:fld id="{659951FD-F195-4FF4-B5D0-ABFF8986B8DF}" type="slidenum">
              <a:rPr lang="en-US" smtClean="0"/>
              <a:pPr/>
              <a:t>‹#›</a:t>
            </a:fld>
            <a:endParaRPr lang="en-US" dirty="0"/>
          </a:p>
        </p:txBody>
      </p:sp>
    </p:spTree>
    <p:extLst>
      <p:ext uri="{BB962C8B-B14F-4D97-AF65-F5344CB8AC3E}">
        <p14:creationId xmlns:p14="http://schemas.microsoft.com/office/powerpoint/2010/main" val="425733146"/>
      </p:ext>
    </p:extLst>
  </p:cSld>
  <p:clrMapOvr>
    <a:masterClrMapping/>
  </p:clrMapOvr>
</p:sldLayout>
</file>

<file path=ppt/slideLayouts/slideLayout61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5" name="Date Placeholder 4"/>
          <p:cNvSpPr>
            <a:spLocks noGrp="1"/>
          </p:cNvSpPr>
          <p:nvPr>
            <p:ph type="dt" sz="half" idx="10"/>
          </p:nvPr>
        </p:nvSpPr>
        <p:spPr/>
        <p:txBody>
          <a:bodyPr/>
          <a:lstStyle/>
          <a:p>
            <a:fld id="{9FD9DB3E-E709-42CF-B11F-1DFE1D210A82}" type="datetime1">
              <a:rPr lang="en-US" smtClean="0"/>
              <a:t>3/2/25</a:t>
            </a:fld>
            <a:endParaRPr lang="en-US"/>
          </a:p>
        </p:txBody>
      </p:sp>
      <p:sp>
        <p:nvSpPr>
          <p:cNvPr id="6" name="Footer Placeholder 5"/>
          <p:cNvSpPr>
            <a:spLocks noGrp="1"/>
          </p:cNvSpPr>
          <p:nvPr>
            <p:ph type="ftr" sz="quarter" idx="11"/>
          </p:nvPr>
        </p:nvSpPr>
        <p:spPr/>
        <p:txBody>
          <a:bodyPr/>
          <a:lstStyle/>
          <a:p>
            <a:endParaRPr lang="en-US" dirty="0"/>
          </a:p>
        </p:txBody>
      </p:sp>
      <p:sp>
        <p:nvSpPr>
          <p:cNvPr id="7" name="Slide Number Placeholder 6"/>
          <p:cNvSpPr>
            <a:spLocks noGrp="1"/>
          </p:cNvSpPr>
          <p:nvPr>
            <p:ph type="sldNum" sz="quarter" idx="12"/>
          </p:nvPr>
        </p:nvSpPr>
        <p:spPr/>
        <p:txBody>
          <a:bodyPr/>
          <a:lstStyle/>
          <a:p>
            <a:fld id="{659951FD-F195-4FF4-B5D0-ABFF8986B8DF}" type="slidenum">
              <a:rPr lang="en-US" smtClean="0"/>
              <a:pPr/>
              <a:t>‹#›</a:t>
            </a:fld>
            <a:endParaRPr lang="en-US" dirty="0"/>
          </a:p>
        </p:txBody>
      </p:sp>
    </p:spTree>
    <p:extLst>
      <p:ext uri="{BB962C8B-B14F-4D97-AF65-F5344CB8AC3E}">
        <p14:creationId xmlns:p14="http://schemas.microsoft.com/office/powerpoint/2010/main" val="2377600235"/>
      </p:ext>
    </p:extLst>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5" name="Rectangle 4"/>
          <p:cNvSpPr/>
          <p:nvPr userDrawn="1"/>
        </p:nvSpPr>
        <p:spPr>
          <a:xfrm>
            <a:off x="4254500" y="117929"/>
            <a:ext cx="4889500" cy="95250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dirty="0">
              <a:solidFill>
                <a:srgbClr val="FFFFFF"/>
              </a:solidFill>
              <a:latin typeface="Arial"/>
            </a:endParaRPr>
          </a:p>
        </p:txBody>
      </p:sp>
    </p:spTree>
    <p:extLst>
      <p:ext uri="{BB962C8B-B14F-4D97-AF65-F5344CB8AC3E}">
        <p14:creationId xmlns:p14="http://schemas.microsoft.com/office/powerpoint/2010/main" val="256587941"/>
      </p:ext>
    </p:extLst>
  </p:cSld>
  <p:clrMapOvr>
    <a:masterClrMapping/>
  </p:clrMapOvr>
</p:sldLayout>
</file>

<file path=ppt/slideLayouts/slideLayout62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Rectangle 1"/>
          <p:cNvSpPr/>
          <p:nvPr/>
        </p:nvSpPr>
        <p:spPr>
          <a:xfrm>
            <a:off x="5715000" y="0"/>
            <a:ext cx="3429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sp>
      <p:sp>
        <p:nvSpPr>
          <p:cNvPr id="9" name="Title 8"/>
          <p:cNvSpPr>
            <a:spLocks noGrp="1"/>
          </p:cNvSpPr>
          <p:nvPr>
            <p:ph type="title"/>
          </p:nvPr>
        </p:nvSpPr>
        <p:spPr>
          <a:xfrm>
            <a:off x="6196053" y="542282"/>
            <a:ext cx="2537460" cy="1920240"/>
          </a:xfrm>
        </p:spPr>
        <p:txBody>
          <a:bodyPr anchor="b">
            <a:noAutofit/>
          </a:bodyPr>
          <a:lstStyle>
            <a:lvl1pPr>
              <a:lnSpc>
                <a:spcPct val="85000"/>
              </a:lnSpc>
              <a:defRPr sz="3600">
                <a:solidFill>
                  <a:srgbClr val="FFFFFF"/>
                </a:solidFill>
              </a:defRPr>
            </a:lvl1pPr>
          </a:lstStyle>
          <a:p>
            <a:r>
              <a:rPr lang="en-US"/>
              <a:t>Click to edit Master title style</a:t>
            </a:r>
            <a:endParaRPr lang="en-US" dirty="0"/>
          </a:p>
        </p:txBody>
      </p:sp>
      <p:sp>
        <p:nvSpPr>
          <p:cNvPr id="3" name="Content Placeholder 2"/>
          <p:cNvSpPr>
            <a:spLocks noGrp="1"/>
          </p:cNvSpPr>
          <p:nvPr>
            <p:ph idx="1"/>
          </p:nvPr>
        </p:nvSpPr>
        <p:spPr>
          <a:xfrm>
            <a:off x="571500" y="762000"/>
            <a:ext cx="4572000" cy="4572000"/>
          </a:xfrm>
        </p:spPr>
        <p:txBody>
          <a:bodyPr/>
          <a:lstStyle>
            <a:lvl1pPr>
              <a:defRPr sz="2200"/>
            </a:lvl1pPr>
            <a:lvl2pPr>
              <a:defRPr sz="1900"/>
            </a:lvl2pPr>
            <a:lvl3pPr>
              <a:defRPr sz="1700"/>
            </a:lvl3pPr>
            <a:lvl4pPr>
              <a:defRPr sz="1500"/>
            </a:lvl4pPr>
            <a:lvl5pPr>
              <a:defRPr sz="1400"/>
            </a:lvl5pPr>
            <a:lvl6pPr>
              <a:defRPr sz="1400"/>
            </a:lvl6pPr>
            <a:lvl7pPr>
              <a:defRPr sz="1400"/>
            </a:lvl7pPr>
            <a:lvl8pPr>
              <a:defRPr sz="1400"/>
            </a:lvl8pPr>
            <a:lvl9pPr>
              <a:defRPr sz="14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Text Placeholder 3"/>
          <p:cNvSpPr>
            <a:spLocks noGrp="1"/>
          </p:cNvSpPr>
          <p:nvPr>
            <p:ph type="body" sz="half" idx="2"/>
          </p:nvPr>
        </p:nvSpPr>
        <p:spPr>
          <a:xfrm>
            <a:off x="6206987" y="2511813"/>
            <a:ext cx="2548890" cy="3126987"/>
          </a:xfrm>
        </p:spPr>
        <p:txBody>
          <a:bodyPr>
            <a:normAutofit/>
          </a:bodyPr>
          <a:lstStyle>
            <a:lvl1pPr marL="0" marR="0" indent="0" algn="l" defTabSz="914400" rtl="0" eaLnBrk="1" fontAlgn="auto" latinLnBrk="0" hangingPunct="1">
              <a:lnSpc>
                <a:spcPct val="100000"/>
              </a:lnSpc>
              <a:spcBef>
                <a:spcPts val="1200"/>
              </a:spcBef>
              <a:spcAft>
                <a:spcPts val="0"/>
              </a:spcAft>
              <a:buClrTx/>
              <a:buSzTx/>
              <a:buFontTx/>
              <a:buNone/>
              <a:tabLst/>
              <a:defRPr sz="1500">
                <a:solidFill>
                  <a:srgbClr val="404040"/>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marL="0" marR="0" lvl="0" indent="0" algn="l" defTabSz="914400" rtl="0" eaLnBrk="1" fontAlgn="auto" latinLnBrk="0" hangingPunct="1">
              <a:lnSpc>
                <a:spcPct val="100000"/>
              </a:lnSpc>
              <a:spcBef>
                <a:spcPts val="1400"/>
              </a:spcBef>
              <a:spcAft>
                <a:spcPts val="0"/>
              </a:spcAft>
              <a:buClrTx/>
              <a:buSzTx/>
              <a:buFontTx/>
              <a:buNone/>
              <a:tabLst/>
              <a:defRPr/>
            </a:pPr>
            <a:r>
              <a:rPr lang="en-US"/>
              <a:t>Click to edit Master text styles</a:t>
            </a:r>
          </a:p>
        </p:txBody>
      </p:sp>
      <p:sp>
        <p:nvSpPr>
          <p:cNvPr id="8" name="Date Placeholder 7"/>
          <p:cNvSpPr>
            <a:spLocks noGrp="1"/>
          </p:cNvSpPr>
          <p:nvPr>
            <p:ph type="dt" sz="half" idx="10"/>
          </p:nvPr>
        </p:nvSpPr>
        <p:spPr/>
        <p:txBody>
          <a:bodyPr/>
          <a:lstStyle/>
          <a:p>
            <a:fld id="{9FD9DB3E-E709-42CF-B11F-1DFE1D210A82}" type="datetime1">
              <a:rPr lang="en-US" smtClean="0"/>
              <a:t>3/2/25</a:t>
            </a:fld>
            <a:endParaRPr lang="en-US"/>
          </a:p>
        </p:txBody>
      </p:sp>
      <p:sp>
        <p:nvSpPr>
          <p:cNvPr id="10" name="Footer Placeholder 9"/>
          <p:cNvSpPr>
            <a:spLocks noGrp="1"/>
          </p:cNvSpPr>
          <p:nvPr>
            <p:ph type="ftr" sz="quarter" idx="11"/>
          </p:nvPr>
        </p:nvSpPr>
        <p:spPr/>
        <p:txBody>
          <a:bodyPr/>
          <a:lstStyle/>
          <a:p>
            <a:endParaRPr lang="en-US" dirty="0"/>
          </a:p>
        </p:txBody>
      </p:sp>
      <p:sp>
        <p:nvSpPr>
          <p:cNvPr id="11" name="Slide Number Placeholder 10"/>
          <p:cNvSpPr>
            <a:spLocks noGrp="1"/>
          </p:cNvSpPr>
          <p:nvPr>
            <p:ph type="sldNum" sz="quarter" idx="12"/>
          </p:nvPr>
        </p:nvSpPr>
        <p:spPr/>
        <p:txBody>
          <a:bodyPr/>
          <a:lstStyle/>
          <a:p>
            <a:fld id="{659951FD-F195-4FF4-B5D0-ABFF8986B8DF}" type="slidenum">
              <a:rPr lang="en-US" smtClean="0"/>
              <a:pPr/>
              <a:t>‹#›</a:t>
            </a:fld>
            <a:endParaRPr lang="en-US" dirty="0"/>
          </a:p>
        </p:txBody>
      </p:sp>
    </p:spTree>
    <p:extLst>
      <p:ext uri="{BB962C8B-B14F-4D97-AF65-F5344CB8AC3E}">
        <p14:creationId xmlns:p14="http://schemas.microsoft.com/office/powerpoint/2010/main" val="309409846"/>
      </p:ext>
    </p:extLst>
  </p:cSld>
  <p:clrMapOvr>
    <a:masterClrMapping/>
  </p:clrMapOvr>
</p:sldLayout>
</file>

<file path=ppt/slideLayouts/slideLayout621.xml><?xml version="1.0" encoding="utf-8"?>
<p:sldLayout xmlns:a="http://schemas.openxmlformats.org/drawingml/2006/main" xmlns:r="http://schemas.openxmlformats.org/officeDocument/2006/relationships" xmlns:p="http://schemas.openxmlformats.org/presentationml/2006/main" type="picTx" preserve="1">
  <p:cSld name="Picture with Caption">
    <p:bg>
      <p:bgPr>
        <a:solidFill>
          <a:schemeClr val="accent1"/>
        </a:solid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486918" y="5418668"/>
            <a:ext cx="8085582" cy="613283"/>
          </a:xfrm>
        </p:spPr>
        <p:txBody>
          <a:bodyPr anchor="b">
            <a:normAutofit/>
          </a:bodyPr>
          <a:lstStyle>
            <a:lvl1pPr>
              <a:lnSpc>
                <a:spcPct val="85000"/>
              </a:lnSpc>
              <a:defRPr sz="2800" b="0">
                <a:solidFill>
                  <a:srgbClr val="FFFFFF"/>
                </a:solidFill>
              </a:defRPr>
            </a:lvl1pPr>
          </a:lstStyle>
          <a:p>
            <a:r>
              <a:rPr lang="en-US"/>
              <a:t>Click to edit Master title style</a:t>
            </a:r>
            <a:endParaRPr lang="en-US" dirty="0"/>
          </a:p>
        </p:txBody>
      </p:sp>
      <p:sp>
        <p:nvSpPr>
          <p:cNvPr id="3" name="Picture Placeholder 2"/>
          <p:cNvSpPr>
            <a:spLocks noGrp="1" noChangeAspect="1"/>
          </p:cNvSpPr>
          <p:nvPr>
            <p:ph type="pic" idx="1"/>
          </p:nvPr>
        </p:nvSpPr>
        <p:spPr>
          <a:xfrm>
            <a:off x="0" y="0"/>
            <a:ext cx="9144000" cy="5330952"/>
          </a:xfrm>
          <a:solidFill>
            <a:schemeClr val="accent1">
              <a:lumMod val="40000"/>
              <a:lumOff val="60000"/>
            </a:schemeClr>
          </a:solidFill>
        </p:spPr>
        <p:txBody>
          <a:bodyPr anchor="t"/>
          <a:lstStyle>
            <a:lvl1pPr marL="0" indent="0" algn="ctr">
              <a:spcBef>
                <a:spcPts val="800"/>
              </a:spcBef>
              <a:buNone/>
              <a:defRPr sz="3200">
                <a:solidFill>
                  <a:srgbClr val="4D4D4D"/>
                </a:solidFill>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endParaRPr lang="en-US" dirty="0"/>
          </a:p>
        </p:txBody>
      </p:sp>
      <p:sp>
        <p:nvSpPr>
          <p:cNvPr id="4" name="Text Placeholder 3"/>
          <p:cNvSpPr>
            <a:spLocks noGrp="1"/>
          </p:cNvSpPr>
          <p:nvPr>
            <p:ph type="body" sz="half" idx="2"/>
          </p:nvPr>
        </p:nvSpPr>
        <p:spPr>
          <a:xfrm>
            <a:off x="507492" y="6031951"/>
            <a:ext cx="6922008" cy="411184"/>
          </a:xfrm>
        </p:spPr>
        <p:txBody>
          <a:bodyPr>
            <a:normAutofit/>
          </a:bodyPr>
          <a:lstStyle>
            <a:lvl1pPr marL="0" indent="0">
              <a:lnSpc>
                <a:spcPct val="90000"/>
              </a:lnSpc>
              <a:spcBef>
                <a:spcPts val="1200"/>
              </a:spcBef>
              <a:buNone/>
              <a:defRPr sz="1400">
                <a:solidFill>
                  <a:srgbClr val="262626"/>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8" name="Date Placeholder 7"/>
          <p:cNvSpPr>
            <a:spLocks noGrp="1"/>
          </p:cNvSpPr>
          <p:nvPr>
            <p:ph type="dt" sz="half" idx="10"/>
          </p:nvPr>
        </p:nvSpPr>
        <p:spPr/>
        <p:txBody>
          <a:bodyPr/>
          <a:lstStyle/>
          <a:p>
            <a:fld id="{9FD9DB3E-E709-42CF-B11F-1DFE1D210A82}" type="datetime1">
              <a:rPr lang="en-US" smtClean="0"/>
              <a:t>3/2/25</a:t>
            </a:fld>
            <a:endParaRPr lang="en-US"/>
          </a:p>
        </p:txBody>
      </p:sp>
      <p:sp>
        <p:nvSpPr>
          <p:cNvPr id="9" name="Footer Placeholder 8"/>
          <p:cNvSpPr>
            <a:spLocks noGrp="1"/>
          </p:cNvSpPr>
          <p:nvPr>
            <p:ph type="ftr" sz="quarter" idx="11"/>
          </p:nvPr>
        </p:nvSpPr>
        <p:spPr/>
        <p:txBody>
          <a:bodyPr/>
          <a:lstStyle/>
          <a:p>
            <a:endParaRPr lang="en-US" dirty="0"/>
          </a:p>
        </p:txBody>
      </p:sp>
      <p:sp>
        <p:nvSpPr>
          <p:cNvPr id="10" name="Slide Number Placeholder 9"/>
          <p:cNvSpPr>
            <a:spLocks noGrp="1"/>
          </p:cNvSpPr>
          <p:nvPr>
            <p:ph type="sldNum" sz="quarter" idx="12"/>
          </p:nvPr>
        </p:nvSpPr>
        <p:spPr/>
        <p:txBody>
          <a:bodyPr/>
          <a:lstStyle/>
          <a:p>
            <a:fld id="{659951FD-F195-4FF4-B5D0-ABFF8986B8DF}" type="slidenum">
              <a:rPr lang="en-US" smtClean="0"/>
              <a:pPr/>
              <a:t>‹#›</a:t>
            </a:fld>
            <a:endParaRPr lang="en-US" dirty="0"/>
          </a:p>
        </p:txBody>
      </p:sp>
    </p:spTree>
    <p:extLst>
      <p:ext uri="{BB962C8B-B14F-4D97-AF65-F5344CB8AC3E}">
        <p14:creationId xmlns:p14="http://schemas.microsoft.com/office/powerpoint/2010/main" val="3802169756"/>
      </p:ext>
    </p:extLst>
  </p:cSld>
  <p:clrMapOvr>
    <a:overrideClrMapping bg1="dk1" tx1="lt1" bg2="dk2" tx2="lt2" accent1="accent1" accent2="accent2" accent3="accent3" accent4="accent4" accent5="accent5" accent6="accent6" hlink="hlink" folHlink="folHlink"/>
  </p:clrMapOvr>
</p:sldLayout>
</file>

<file path=ppt/slideLayouts/slideLayout62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p:cNvSpPr>
            <a:spLocks noGrp="1"/>
          </p:cNvSpPr>
          <p:nvPr>
            <p:ph type="dt" sz="half" idx="10"/>
          </p:nvPr>
        </p:nvSpPr>
        <p:spPr/>
        <p:txBody>
          <a:bodyPr/>
          <a:lstStyle/>
          <a:p>
            <a:fld id="{9FD9DB3E-E709-42CF-B11F-1DFE1D210A82}" type="datetime1">
              <a:rPr lang="en-US" smtClean="0"/>
              <a:t>3/2/25</a:t>
            </a:fld>
            <a:endParaRPr lang="en-US"/>
          </a:p>
        </p:txBody>
      </p:sp>
      <p:sp>
        <p:nvSpPr>
          <p:cNvPr id="8" name="Footer Placeholder 7"/>
          <p:cNvSpPr>
            <a:spLocks noGrp="1"/>
          </p:cNvSpPr>
          <p:nvPr>
            <p:ph type="ftr" sz="quarter" idx="11"/>
          </p:nvPr>
        </p:nvSpPr>
        <p:spPr/>
        <p:txBody>
          <a:bodyPr/>
          <a:lstStyle/>
          <a:p>
            <a:endParaRPr lang="en-US" dirty="0"/>
          </a:p>
        </p:txBody>
      </p:sp>
      <p:sp>
        <p:nvSpPr>
          <p:cNvPr id="9" name="Slide Number Placeholder 8"/>
          <p:cNvSpPr>
            <a:spLocks noGrp="1"/>
          </p:cNvSpPr>
          <p:nvPr>
            <p:ph type="sldNum" sz="quarter" idx="12"/>
          </p:nvPr>
        </p:nvSpPr>
        <p:spPr/>
        <p:txBody>
          <a:bodyPr/>
          <a:lstStyle/>
          <a:p>
            <a:fld id="{659951FD-F195-4FF4-B5D0-ABFF8986B8DF}" type="slidenum">
              <a:rPr lang="en-US" smtClean="0"/>
              <a:pPr/>
              <a:t>‹#›</a:t>
            </a:fld>
            <a:endParaRPr lang="en-US" dirty="0"/>
          </a:p>
        </p:txBody>
      </p:sp>
    </p:spTree>
    <p:extLst>
      <p:ext uri="{BB962C8B-B14F-4D97-AF65-F5344CB8AC3E}">
        <p14:creationId xmlns:p14="http://schemas.microsoft.com/office/powerpoint/2010/main" val="449382373"/>
      </p:ext>
    </p:extLst>
  </p:cSld>
  <p:clrMapOvr>
    <a:masterClrMapping/>
  </p:clrMapOvr>
</p:sldLayout>
</file>

<file path=ppt/slideLayouts/slideLayout62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57963" y="695325"/>
            <a:ext cx="1971675" cy="4800600"/>
          </a:xfrm>
        </p:spPr>
        <p:txBody>
          <a:bodyPr vert="eaVert"/>
          <a:lstStyle/>
          <a:p>
            <a:r>
              <a:rPr lang="en-US"/>
              <a:t>Click to edit Master title style</a:t>
            </a:r>
            <a:endParaRPr lang="en-US" dirty="0"/>
          </a:p>
        </p:txBody>
      </p:sp>
      <p:sp>
        <p:nvSpPr>
          <p:cNvPr id="3" name="Vertical Text Placeholder 2"/>
          <p:cNvSpPr>
            <a:spLocks noGrp="1"/>
          </p:cNvSpPr>
          <p:nvPr>
            <p:ph type="body" orient="vert" idx="1"/>
          </p:nvPr>
        </p:nvSpPr>
        <p:spPr>
          <a:xfrm>
            <a:off x="578644" y="714376"/>
            <a:ext cx="5800725" cy="540067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p:cNvSpPr>
            <a:spLocks noGrp="1"/>
          </p:cNvSpPr>
          <p:nvPr>
            <p:ph type="dt" sz="half" idx="10"/>
          </p:nvPr>
        </p:nvSpPr>
        <p:spPr/>
        <p:txBody>
          <a:bodyPr/>
          <a:lstStyle/>
          <a:p>
            <a:fld id="{9FD9DB3E-E709-42CF-B11F-1DFE1D210A82}" type="datetime1">
              <a:rPr lang="en-US" smtClean="0"/>
              <a:t>3/2/25</a:t>
            </a:fld>
            <a:endParaRPr lang="en-US"/>
          </a:p>
        </p:txBody>
      </p:sp>
      <p:sp>
        <p:nvSpPr>
          <p:cNvPr id="8" name="Footer Placeholder 7"/>
          <p:cNvSpPr>
            <a:spLocks noGrp="1"/>
          </p:cNvSpPr>
          <p:nvPr>
            <p:ph type="ftr" sz="quarter" idx="11"/>
          </p:nvPr>
        </p:nvSpPr>
        <p:spPr/>
        <p:txBody>
          <a:bodyPr/>
          <a:lstStyle/>
          <a:p>
            <a:endParaRPr lang="en-US" dirty="0"/>
          </a:p>
        </p:txBody>
      </p:sp>
      <p:sp>
        <p:nvSpPr>
          <p:cNvPr id="9" name="Slide Number Placeholder 8"/>
          <p:cNvSpPr>
            <a:spLocks noGrp="1"/>
          </p:cNvSpPr>
          <p:nvPr>
            <p:ph type="sldNum" sz="quarter" idx="12"/>
          </p:nvPr>
        </p:nvSpPr>
        <p:spPr/>
        <p:txBody>
          <a:bodyPr/>
          <a:lstStyle/>
          <a:p>
            <a:fld id="{659951FD-F195-4FF4-B5D0-ABFF8986B8DF}" type="slidenum">
              <a:rPr lang="en-US" smtClean="0"/>
              <a:pPr/>
              <a:t>‹#›</a:t>
            </a:fld>
            <a:endParaRPr lang="en-US" dirty="0"/>
          </a:p>
        </p:txBody>
      </p:sp>
    </p:spTree>
    <p:extLst>
      <p:ext uri="{BB962C8B-B14F-4D97-AF65-F5344CB8AC3E}">
        <p14:creationId xmlns:p14="http://schemas.microsoft.com/office/powerpoint/2010/main" val="1819989314"/>
      </p:ext>
    </p:extLst>
  </p:cSld>
  <p:clrMapOvr>
    <a:masterClrMapping/>
  </p:clrMapOvr>
</p:sldLayout>
</file>

<file path=ppt/slideLayouts/slideLayout62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7617582"/>
      </p:ext>
    </p:extLst>
  </p:cSld>
  <p:clrMapOvr>
    <a:masterClrMapping/>
  </p:clrMapOvr>
  <p:transition/>
</p:sldLayout>
</file>

<file path=ppt/slideLayouts/slideLayout62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6257509"/>
      </p:ext>
    </p:extLst>
  </p:cSld>
  <p:clrMapOvr>
    <a:masterClrMapping/>
  </p:clrMapOvr>
  <p:transition/>
</p:sldLayout>
</file>

<file path=ppt/slideLayouts/slideLayout62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814662162"/>
      </p:ext>
    </p:extLst>
  </p:cSld>
  <p:clrMapOvr>
    <a:masterClrMapping/>
  </p:clrMapOvr>
  <p:transition/>
</p:sldLayout>
</file>

<file path=ppt/slideLayouts/slideLayout62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493185493"/>
      </p:ext>
    </p:extLst>
  </p:cSld>
  <p:clrMapOvr>
    <a:masterClrMapping/>
  </p:clrMapOvr>
  <p:transition/>
</p:sldLayout>
</file>

<file path=ppt/slideLayouts/slideLayout62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939682941"/>
      </p:ext>
    </p:extLst>
  </p:cSld>
  <p:clrMapOvr>
    <a:masterClrMapping/>
  </p:clrMapOvr>
  <p:transition/>
</p:sldLayout>
</file>

<file path=ppt/slideLayouts/slideLayout62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335294882"/>
      </p:ext>
    </p:extLst>
  </p:cSld>
  <p:clrMapOvr>
    <a:masterClrMapping/>
  </p:clrMapOvr>
  <p:transition/>
</p:sldLayout>
</file>

<file path=ppt/slideLayouts/slideLayout6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8" name="Rectangle 7"/>
          <p:cNvSpPr/>
          <p:nvPr userDrawn="1"/>
        </p:nvSpPr>
        <p:spPr>
          <a:xfrm>
            <a:off x="4254500" y="117929"/>
            <a:ext cx="4889500" cy="95250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dirty="0">
              <a:solidFill>
                <a:srgbClr val="FFFFFF"/>
              </a:solidFill>
              <a:latin typeface="Arial"/>
            </a:endParaRPr>
          </a:p>
        </p:txBody>
      </p:sp>
      <p:sp>
        <p:nvSpPr>
          <p:cNvPr id="2" name="Title 1"/>
          <p:cNvSpPr>
            <a:spLocks noGrp="1"/>
          </p:cNvSpPr>
          <p:nvPr>
            <p:ph type="title"/>
          </p:nvPr>
        </p:nvSpPr>
        <p:spPr>
          <a:xfrm>
            <a:off x="1792288" y="4800600"/>
            <a:ext cx="5486400" cy="566738"/>
          </a:xfrm>
          <a:prstGeom prst="rect">
            <a:avLst/>
          </a:prstGeom>
        </p:spPr>
        <p:txBody>
          <a:bodyPr anchor="b"/>
          <a:lstStyle>
            <a:lvl1pPr algn="l">
              <a:defRPr sz="2000" b="1">
                <a:latin typeface="Arial"/>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a:prstGeom prst="rect">
            <a:avLst/>
          </a:prstGeom>
        </p:spPr>
        <p:txBody>
          <a:bodyPr/>
          <a:lstStyle>
            <a:lvl1pPr marL="0" indent="0">
              <a:buNone/>
              <a:defRPr sz="3200">
                <a:latin typeface="Arial"/>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dirty="0"/>
          </a:p>
        </p:txBody>
      </p:sp>
      <p:sp>
        <p:nvSpPr>
          <p:cNvPr id="4" name="Text Placeholder 3"/>
          <p:cNvSpPr>
            <a:spLocks noGrp="1"/>
          </p:cNvSpPr>
          <p:nvPr>
            <p:ph type="body" sz="half" idx="2"/>
          </p:nvPr>
        </p:nvSpPr>
        <p:spPr>
          <a:xfrm>
            <a:off x="1792288" y="5367338"/>
            <a:ext cx="5486400" cy="804862"/>
          </a:xfrm>
          <a:prstGeom prst="rect">
            <a:avLst/>
          </a:prstGeom>
        </p:spPr>
        <p:txBody>
          <a:bodyPr/>
          <a:lstStyle>
            <a:lvl1pPr marL="0" indent="0">
              <a:buNone/>
              <a:defRPr sz="1400">
                <a:latin typeface="Aria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Tree>
    <p:extLst>
      <p:ext uri="{BB962C8B-B14F-4D97-AF65-F5344CB8AC3E}">
        <p14:creationId xmlns:p14="http://schemas.microsoft.com/office/powerpoint/2010/main" val="700729064"/>
      </p:ext>
    </p:extLst>
  </p:cSld>
  <p:clrMapOvr>
    <a:masterClrMapping/>
  </p:clrMapOvr>
</p:sldLayout>
</file>

<file path=ppt/slideLayouts/slideLayout63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28988996"/>
      </p:ext>
    </p:extLst>
  </p:cSld>
  <p:clrMapOvr>
    <a:masterClrMapping/>
  </p:clrMapOvr>
  <p:transition/>
</p:sldLayout>
</file>

<file path=ppt/slideLayouts/slideLayout63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41250370"/>
      </p:ext>
    </p:extLst>
  </p:cSld>
  <p:clrMapOvr>
    <a:masterClrMapping/>
  </p:clrMapOvr>
  <p:transition/>
</p:sldLayout>
</file>

<file path=ppt/slideLayouts/slideLayout63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797860778"/>
      </p:ext>
    </p:extLst>
  </p:cSld>
  <p:clrMapOvr>
    <a:masterClrMapping/>
  </p:clrMapOvr>
  <p:transition/>
</p:sldLayout>
</file>

<file path=ppt/slideLayouts/slideLayout63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974112"/>
      </p:ext>
    </p:extLst>
  </p:cSld>
  <p:clrMapOvr>
    <a:masterClrMapping/>
  </p:clrMapOvr>
  <p:transition/>
</p:sldLayout>
</file>

<file path=ppt/slideLayouts/slideLayout63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2168815"/>
      </p:ext>
    </p:extLst>
  </p:cSld>
  <p:clrMapOvr>
    <a:masterClrMapping/>
  </p:clrMapOvr>
  <p:transition/>
</p:sldLayout>
</file>

<file path=ppt/slideLayouts/slideLayout63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pPr/>
              <a:t>‹#›</a:t>
            </a:fld>
            <a:endParaRPr lang="en-US" altLang="en-US"/>
          </a:p>
        </p:txBody>
      </p:sp>
    </p:spTree>
    <p:extLst>
      <p:ext uri="{BB962C8B-B14F-4D97-AF65-F5344CB8AC3E}">
        <p14:creationId xmlns:p14="http://schemas.microsoft.com/office/powerpoint/2010/main" val="3504494551"/>
      </p:ext>
    </p:extLst>
  </p:cSld>
  <p:clrMapOvr>
    <a:masterClrMapping/>
  </p:clrMapOvr>
  <p:transition/>
</p:sldLayout>
</file>

<file path=ppt/slideLayouts/slideLayout63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pPr/>
              <a:t>‹#›</a:t>
            </a:fld>
            <a:endParaRPr lang="en-US" altLang="en-US"/>
          </a:p>
        </p:txBody>
      </p:sp>
    </p:spTree>
    <p:extLst>
      <p:ext uri="{BB962C8B-B14F-4D97-AF65-F5344CB8AC3E}">
        <p14:creationId xmlns:p14="http://schemas.microsoft.com/office/powerpoint/2010/main" val="464722346"/>
      </p:ext>
    </p:extLst>
  </p:cSld>
  <p:clrMapOvr>
    <a:masterClrMapping/>
  </p:clrMapOvr>
  <p:transition/>
</p:sldLayout>
</file>

<file path=ppt/slideLayouts/slideLayout63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pPr/>
              <a:t>‹#›</a:t>
            </a:fld>
            <a:endParaRPr lang="en-US" altLang="en-US"/>
          </a:p>
        </p:txBody>
      </p:sp>
    </p:spTree>
    <p:extLst>
      <p:ext uri="{BB962C8B-B14F-4D97-AF65-F5344CB8AC3E}">
        <p14:creationId xmlns:p14="http://schemas.microsoft.com/office/powerpoint/2010/main" val="2951266905"/>
      </p:ext>
    </p:extLst>
  </p:cSld>
  <p:clrMapOvr>
    <a:masterClrMapping/>
  </p:clrMapOvr>
  <p:transition/>
</p:sldLayout>
</file>

<file path=ppt/slideLayouts/slideLayout63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pPr/>
              <a:t>‹#›</a:t>
            </a:fld>
            <a:endParaRPr lang="en-US" altLang="en-US"/>
          </a:p>
        </p:txBody>
      </p:sp>
    </p:spTree>
    <p:extLst>
      <p:ext uri="{BB962C8B-B14F-4D97-AF65-F5344CB8AC3E}">
        <p14:creationId xmlns:p14="http://schemas.microsoft.com/office/powerpoint/2010/main" val="2049135"/>
      </p:ext>
    </p:extLst>
  </p:cSld>
  <p:clrMapOvr>
    <a:masterClrMapping/>
  </p:clrMapOvr>
  <p:transition/>
</p:sldLayout>
</file>

<file path=ppt/slideLayouts/slideLayout63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pPr/>
              <a:t>‹#›</a:t>
            </a:fld>
            <a:endParaRPr lang="en-US" altLang="en-US"/>
          </a:p>
        </p:txBody>
      </p:sp>
    </p:spTree>
    <p:extLst>
      <p:ext uri="{BB962C8B-B14F-4D97-AF65-F5344CB8AC3E}">
        <p14:creationId xmlns:p14="http://schemas.microsoft.com/office/powerpoint/2010/main" val="2912208044"/>
      </p:ext>
    </p:extLst>
  </p:cSld>
  <p:clrMapOvr>
    <a:masterClrMapping/>
  </p:clrMapOvr>
  <p:transition/>
</p:sldLayout>
</file>

<file path=ppt/slideLayouts/slideLayout64.xml><?xml version="1.0" encoding="utf-8"?>
<p:sldLayout xmlns:a="http://schemas.openxmlformats.org/drawingml/2006/main" xmlns:r="http://schemas.openxmlformats.org/officeDocument/2006/relationships" xmlns:p="http://schemas.openxmlformats.org/presentationml/2006/main" preserve="1" userDrawn="1">
  <p:cSld name="1_Picture with Caption">
    <p:spTree>
      <p:nvGrpSpPr>
        <p:cNvPr id="1" name=""/>
        <p:cNvGrpSpPr/>
        <p:nvPr/>
      </p:nvGrpSpPr>
      <p:grpSpPr>
        <a:xfrm>
          <a:off x="0" y="0"/>
          <a:ext cx="0" cy="0"/>
          <a:chOff x="0" y="0"/>
          <a:chExt cx="0" cy="0"/>
        </a:xfrm>
      </p:grpSpPr>
      <p:sp>
        <p:nvSpPr>
          <p:cNvPr id="8" name="Title 1"/>
          <p:cNvSpPr>
            <a:spLocks noGrp="1"/>
          </p:cNvSpPr>
          <p:nvPr>
            <p:ph type="title"/>
          </p:nvPr>
        </p:nvSpPr>
        <p:spPr>
          <a:xfrm>
            <a:off x="457200" y="274638"/>
            <a:ext cx="8229600" cy="532719"/>
          </a:xfrm>
        </p:spPr>
        <p:txBody>
          <a:bodyPr/>
          <a:lstStyle>
            <a:lvl1pPr>
              <a:defRPr>
                <a:latin typeface="Arial"/>
              </a:defRPr>
            </a:lvl1pPr>
          </a:lstStyle>
          <a:p>
            <a:r>
              <a:rPr lang="en-US" dirty="0"/>
              <a:t>Click to edit Master title style</a:t>
            </a:r>
          </a:p>
        </p:txBody>
      </p:sp>
      <p:sp>
        <p:nvSpPr>
          <p:cNvPr id="6" name="Text Placeholder 2"/>
          <p:cNvSpPr>
            <a:spLocks noGrp="1"/>
          </p:cNvSpPr>
          <p:nvPr>
            <p:ph idx="1" hasCustomPrompt="1"/>
          </p:nvPr>
        </p:nvSpPr>
        <p:spPr>
          <a:xfrm>
            <a:off x="457200" y="1161143"/>
            <a:ext cx="8229600" cy="4525963"/>
          </a:xfrm>
          <a:prstGeom prst="rect">
            <a:avLst/>
          </a:prstGeom>
        </p:spPr>
        <p:txBody>
          <a:bodyPr vert="horz" lIns="91440" tIns="45720" rIns="91440" bIns="45720" rtlCol="0">
            <a:normAutofit/>
          </a:bodyPr>
          <a:lstStyle>
            <a:lvl1pPr marL="342900" marR="0" indent="-342900" algn="l" defTabSz="457200" rtl="0" eaLnBrk="1" fontAlgn="auto" latinLnBrk="0" hangingPunct="1">
              <a:lnSpc>
                <a:spcPct val="100000"/>
              </a:lnSpc>
              <a:spcBef>
                <a:spcPct val="20000"/>
              </a:spcBef>
              <a:spcAft>
                <a:spcPts val="0"/>
              </a:spcAft>
              <a:buClr>
                <a:srgbClr val="585858"/>
              </a:buClr>
              <a:buSzTx/>
              <a:buFont typeface="Wingdings" charset="2"/>
              <a:buChar char="§"/>
              <a:tabLst/>
              <a:defRPr>
                <a:latin typeface="Arial"/>
              </a:defRPr>
            </a:lvl1pPr>
            <a:lvl2pPr>
              <a:defRPr>
                <a:latin typeface="Arial"/>
              </a:defRPr>
            </a:lvl2pPr>
            <a:lvl3pPr>
              <a:defRPr>
                <a:latin typeface="Arial"/>
              </a:defRPr>
            </a:lvl3pPr>
          </a:lstStyle>
          <a:p>
            <a:pPr marL="342900" marR="0" lvl="0" indent="-342900" algn="l" defTabSz="457200" rtl="0" eaLnBrk="1" fontAlgn="auto" latinLnBrk="0" hangingPunct="1">
              <a:lnSpc>
                <a:spcPct val="100000"/>
              </a:lnSpc>
              <a:spcBef>
                <a:spcPct val="20000"/>
              </a:spcBef>
              <a:spcAft>
                <a:spcPts val="0"/>
              </a:spcAft>
              <a:buClr>
                <a:srgbClr val="585858"/>
              </a:buClr>
              <a:buSzTx/>
              <a:buFont typeface="Wingdings" charset="2"/>
              <a:buChar char="§"/>
              <a:tabLst/>
              <a:defRPr/>
            </a:pPr>
            <a:r>
              <a:rPr kumimoji="0" lang="en-US" sz="2800" b="0" i="0" u="none" strike="noStrike" kern="1200" cap="none" spc="0" normalizeH="0" baseline="0" noProof="0" dirty="0">
                <a:ln>
                  <a:noFill/>
                </a:ln>
                <a:solidFill>
                  <a:srgbClr val="585858"/>
                </a:solidFill>
                <a:effectLst/>
                <a:uLnTx/>
                <a:uFillTx/>
                <a:latin typeface="Arial"/>
                <a:ea typeface="+mn-ea"/>
                <a:cs typeface="+mn-cs"/>
              </a:rPr>
              <a:t>Click to edit Master text styles</a:t>
            </a:r>
          </a:p>
          <a:p>
            <a:pPr marL="742950" marR="0" lvl="1" indent="-285750" algn="l" defTabSz="457200" rtl="0" eaLnBrk="1" fontAlgn="auto" latinLnBrk="0" hangingPunct="1">
              <a:lnSpc>
                <a:spcPct val="100000"/>
              </a:lnSpc>
              <a:spcBef>
                <a:spcPct val="20000"/>
              </a:spcBef>
              <a:spcAft>
                <a:spcPts val="0"/>
              </a:spcAft>
              <a:buClrTx/>
              <a:buSzTx/>
              <a:buFont typeface="Wingdings" charset="2"/>
              <a:buChar char="§"/>
              <a:tabLst/>
              <a:defRPr/>
            </a:pPr>
            <a:r>
              <a:rPr kumimoji="0" lang="en-US" sz="2400" b="0" i="0" u="none" strike="noStrike" kern="1200" cap="none" spc="0" normalizeH="0" baseline="0" noProof="0" dirty="0">
                <a:ln>
                  <a:noFill/>
                </a:ln>
                <a:solidFill>
                  <a:srgbClr val="A1A1A1"/>
                </a:solidFill>
                <a:effectLst/>
                <a:uLnTx/>
                <a:uFillTx/>
                <a:latin typeface="Arial"/>
                <a:ea typeface="+mn-ea"/>
                <a:cs typeface="+mn-cs"/>
              </a:rPr>
              <a:t>Second level</a:t>
            </a:r>
          </a:p>
          <a:p>
            <a:pPr marL="1143000" marR="0" lvl="2" indent="-228600" algn="l" defTabSz="457200" rtl="0" eaLnBrk="1" fontAlgn="auto" latinLnBrk="0" hangingPunct="1">
              <a:lnSpc>
                <a:spcPct val="100000"/>
              </a:lnSpc>
              <a:spcBef>
                <a:spcPct val="20000"/>
              </a:spcBef>
              <a:spcAft>
                <a:spcPts val="0"/>
              </a:spcAft>
              <a:buClrTx/>
              <a:buSzTx/>
              <a:buFont typeface="Wingdings" charset="2"/>
              <a:buChar char="§"/>
              <a:tabLst/>
              <a:defRPr/>
            </a:pPr>
            <a:r>
              <a:rPr kumimoji="0" lang="en-US" sz="2000" b="0" i="0" u="none" strike="noStrike" kern="1200" cap="none" spc="0" normalizeH="0" baseline="0" noProof="0" dirty="0">
                <a:ln>
                  <a:noFill/>
                </a:ln>
                <a:solidFill>
                  <a:srgbClr val="000000"/>
                </a:solidFill>
                <a:effectLst/>
                <a:uLnTx/>
                <a:uFillTx/>
                <a:latin typeface="Arial"/>
                <a:ea typeface="+mn-ea"/>
                <a:cs typeface="+mn-cs"/>
              </a:rPr>
              <a:t>Third level</a:t>
            </a:r>
          </a:p>
        </p:txBody>
      </p:sp>
    </p:spTree>
    <p:extLst>
      <p:ext uri="{BB962C8B-B14F-4D97-AF65-F5344CB8AC3E}">
        <p14:creationId xmlns:p14="http://schemas.microsoft.com/office/powerpoint/2010/main" val="634875511"/>
      </p:ext>
    </p:extLst>
  </p:cSld>
  <p:clrMapOvr>
    <a:masterClrMapping/>
  </p:clrMapOvr>
</p:sldLayout>
</file>

<file path=ppt/slideLayouts/slideLayout64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pPr/>
              <a:t>‹#›</a:t>
            </a:fld>
            <a:endParaRPr lang="en-US" altLang="en-US"/>
          </a:p>
        </p:txBody>
      </p:sp>
    </p:spTree>
    <p:extLst>
      <p:ext uri="{BB962C8B-B14F-4D97-AF65-F5344CB8AC3E}">
        <p14:creationId xmlns:p14="http://schemas.microsoft.com/office/powerpoint/2010/main" val="3185326197"/>
      </p:ext>
    </p:extLst>
  </p:cSld>
  <p:clrMapOvr>
    <a:masterClrMapping/>
  </p:clrMapOvr>
  <p:transition/>
</p:sldLayout>
</file>

<file path=ppt/slideLayouts/slideLayout64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pPr/>
              <a:t>‹#›</a:t>
            </a:fld>
            <a:endParaRPr lang="en-US" altLang="en-US"/>
          </a:p>
        </p:txBody>
      </p:sp>
    </p:spTree>
    <p:extLst>
      <p:ext uri="{BB962C8B-B14F-4D97-AF65-F5344CB8AC3E}">
        <p14:creationId xmlns:p14="http://schemas.microsoft.com/office/powerpoint/2010/main" val="1479488599"/>
      </p:ext>
    </p:extLst>
  </p:cSld>
  <p:clrMapOvr>
    <a:masterClrMapping/>
  </p:clrMapOvr>
  <p:transition/>
</p:sldLayout>
</file>

<file path=ppt/slideLayouts/slideLayout64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pPr/>
              <a:t>‹#›</a:t>
            </a:fld>
            <a:endParaRPr lang="en-US" altLang="en-US"/>
          </a:p>
        </p:txBody>
      </p:sp>
    </p:spTree>
    <p:extLst>
      <p:ext uri="{BB962C8B-B14F-4D97-AF65-F5344CB8AC3E}">
        <p14:creationId xmlns:p14="http://schemas.microsoft.com/office/powerpoint/2010/main" val="14669865"/>
      </p:ext>
    </p:extLst>
  </p:cSld>
  <p:clrMapOvr>
    <a:masterClrMapping/>
  </p:clrMapOvr>
  <p:transition/>
</p:sldLayout>
</file>

<file path=ppt/slideLayouts/slideLayout64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pPr/>
              <a:t>‹#›</a:t>
            </a:fld>
            <a:endParaRPr lang="en-US" altLang="en-US"/>
          </a:p>
        </p:txBody>
      </p:sp>
    </p:spTree>
    <p:extLst>
      <p:ext uri="{BB962C8B-B14F-4D97-AF65-F5344CB8AC3E}">
        <p14:creationId xmlns:p14="http://schemas.microsoft.com/office/powerpoint/2010/main" val="2769677468"/>
      </p:ext>
    </p:extLst>
  </p:cSld>
  <p:clrMapOvr>
    <a:masterClrMapping/>
  </p:clrMapOvr>
  <p:transition/>
</p:sldLayout>
</file>

<file path=ppt/slideLayouts/slideLayout64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pPr/>
              <a:t>‹#›</a:t>
            </a:fld>
            <a:endParaRPr lang="en-US" altLang="en-US"/>
          </a:p>
        </p:txBody>
      </p:sp>
    </p:spTree>
    <p:extLst>
      <p:ext uri="{BB962C8B-B14F-4D97-AF65-F5344CB8AC3E}">
        <p14:creationId xmlns:p14="http://schemas.microsoft.com/office/powerpoint/2010/main" val="2237133227"/>
      </p:ext>
    </p:extLst>
  </p:cSld>
  <p:clrMapOvr>
    <a:masterClrMapping/>
  </p:clrMapOvr>
  <p:transition/>
</p:sldLayout>
</file>

<file path=ppt/slideLayouts/slideLayout64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pPr/>
              <a:t>‹#›</a:t>
            </a:fld>
            <a:endParaRPr lang="en-US" altLang="en-US"/>
          </a:p>
        </p:txBody>
      </p:sp>
    </p:spTree>
    <p:extLst>
      <p:ext uri="{BB962C8B-B14F-4D97-AF65-F5344CB8AC3E}">
        <p14:creationId xmlns:p14="http://schemas.microsoft.com/office/powerpoint/2010/main" val="1522553654"/>
      </p:ext>
    </p:extLst>
  </p:cSld>
  <p:clrMapOvr>
    <a:masterClrMapping/>
  </p:clrMapOvr>
  <p:transition/>
</p:sldLayout>
</file>

<file path=ppt/slideLayouts/slideLayout646.xml><?xml version="1.0" encoding="utf-8"?>
<p:sldLayout xmlns:a="http://schemas.openxmlformats.org/drawingml/2006/main" xmlns:r="http://schemas.openxmlformats.org/officeDocument/2006/relationships" xmlns:p="http://schemas.openxmlformats.org/presentationml/2006/main" matchingName="Title and body" type="tx">
  <p:cSld name="Title and body">
    <p:spTree>
      <p:nvGrpSpPr>
        <p:cNvPr id="1" name="Shape 16"/>
        <p:cNvGrpSpPr/>
        <p:nvPr/>
      </p:nvGrpSpPr>
      <p:grpSpPr>
        <a:xfrm>
          <a:off x="0" y="0"/>
          <a:ext cx="0" cy="0"/>
          <a:chOff x="0" y="0"/>
          <a:chExt cx="0" cy="0"/>
        </a:xfrm>
      </p:grpSpPr>
      <p:sp>
        <p:nvSpPr>
          <p:cNvPr id="17" name="Google Shape;17;p4"/>
          <p:cNvSpPr txBox="1">
            <a:spLocks noGrp="1"/>
          </p:cNvSpPr>
          <p:nvPr>
            <p:ph type="title"/>
          </p:nvPr>
        </p:nvSpPr>
        <p:spPr>
          <a:xfrm>
            <a:off x="311700" y="593367"/>
            <a:ext cx="8520600" cy="763600"/>
          </a:xfrm>
          <a:prstGeom prst="rect">
            <a:avLst/>
          </a:prstGeom>
        </p:spPr>
        <p:txBody>
          <a:bodyPr spcFirstLastPara="1" wrap="square" lIns="91425" tIns="91425" rIns="91425" bIns="91425" anchor="t" anchorCtr="0">
            <a:noAutofit/>
          </a:bodyPr>
          <a:lstStyle>
            <a:lvl1pPr lvl="0">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a:endParaRPr/>
          </a:p>
        </p:txBody>
      </p:sp>
      <p:sp>
        <p:nvSpPr>
          <p:cNvPr id="18" name="Google Shape;18;p4"/>
          <p:cNvSpPr txBox="1">
            <a:spLocks noGrp="1"/>
          </p:cNvSpPr>
          <p:nvPr>
            <p:ph type="body" idx="1"/>
          </p:nvPr>
        </p:nvSpPr>
        <p:spPr>
          <a:xfrm>
            <a:off x="311700" y="1536633"/>
            <a:ext cx="8520600" cy="4555200"/>
          </a:xfrm>
          <a:prstGeom prst="rect">
            <a:avLst/>
          </a:prstGeom>
        </p:spPr>
        <p:txBody>
          <a:bodyPr spcFirstLastPara="1" wrap="square" lIns="91425" tIns="91425" rIns="91425" bIns="91425" anchor="t" anchorCtr="0">
            <a:noAutofit/>
          </a:bodyPr>
          <a:lstStyle>
            <a:lvl1pPr marL="457200" lvl="0" indent="-342900">
              <a:spcBef>
                <a:spcPts val="0"/>
              </a:spcBef>
              <a:spcAft>
                <a:spcPts val="0"/>
              </a:spcAft>
              <a:buSzPts val="1800"/>
              <a:buChar char="●"/>
              <a:defRPr/>
            </a:lvl1pPr>
            <a:lvl2pPr marL="914400" lvl="1" indent="-317500">
              <a:spcBef>
                <a:spcPts val="1600"/>
              </a:spcBef>
              <a:spcAft>
                <a:spcPts val="0"/>
              </a:spcAft>
              <a:buSzPts val="1400"/>
              <a:buChar char="○"/>
              <a:defRPr/>
            </a:lvl2pPr>
            <a:lvl3pPr marL="1371600" lvl="2" indent="-317500">
              <a:spcBef>
                <a:spcPts val="1600"/>
              </a:spcBef>
              <a:spcAft>
                <a:spcPts val="0"/>
              </a:spcAft>
              <a:buSzPts val="1400"/>
              <a:buChar char="■"/>
              <a:defRPr/>
            </a:lvl3pPr>
            <a:lvl4pPr marL="1828800" lvl="3" indent="-317500">
              <a:spcBef>
                <a:spcPts val="1600"/>
              </a:spcBef>
              <a:spcAft>
                <a:spcPts val="0"/>
              </a:spcAft>
              <a:buSzPts val="1400"/>
              <a:buChar char="●"/>
              <a:defRPr/>
            </a:lvl4pPr>
            <a:lvl5pPr marL="2286000" lvl="4" indent="-317500">
              <a:spcBef>
                <a:spcPts val="1600"/>
              </a:spcBef>
              <a:spcAft>
                <a:spcPts val="0"/>
              </a:spcAft>
              <a:buSzPts val="1400"/>
              <a:buChar char="○"/>
              <a:defRPr/>
            </a:lvl5pPr>
            <a:lvl6pPr marL="2743200" lvl="5" indent="-317500">
              <a:spcBef>
                <a:spcPts val="1600"/>
              </a:spcBef>
              <a:spcAft>
                <a:spcPts val="0"/>
              </a:spcAft>
              <a:buSzPts val="1400"/>
              <a:buChar char="■"/>
              <a:defRPr/>
            </a:lvl6pPr>
            <a:lvl7pPr marL="3200400" lvl="6" indent="-317500">
              <a:spcBef>
                <a:spcPts val="1600"/>
              </a:spcBef>
              <a:spcAft>
                <a:spcPts val="0"/>
              </a:spcAft>
              <a:buSzPts val="1400"/>
              <a:buChar char="●"/>
              <a:defRPr/>
            </a:lvl7pPr>
            <a:lvl8pPr marL="3657600" lvl="7" indent="-317500">
              <a:spcBef>
                <a:spcPts val="1600"/>
              </a:spcBef>
              <a:spcAft>
                <a:spcPts val="0"/>
              </a:spcAft>
              <a:buSzPts val="1400"/>
              <a:buChar char="○"/>
              <a:defRPr/>
            </a:lvl8pPr>
            <a:lvl9pPr marL="4114800" lvl="8" indent="-317500">
              <a:spcBef>
                <a:spcPts val="1600"/>
              </a:spcBef>
              <a:spcAft>
                <a:spcPts val="1600"/>
              </a:spcAft>
              <a:buSzPts val="1400"/>
              <a:buChar char="■"/>
              <a:defRPr/>
            </a:lvl9pPr>
          </a:lstStyle>
          <a:p>
            <a:endParaRPr/>
          </a:p>
        </p:txBody>
      </p:sp>
      <p:sp>
        <p:nvSpPr>
          <p:cNvPr id="19" name="Google Shape;19;p4"/>
          <p:cNvSpPr txBox="1">
            <a:spLocks noGrp="1"/>
          </p:cNvSpPr>
          <p:nvPr>
            <p:ph type="sldNum" idx="12"/>
          </p:nvPr>
        </p:nvSpPr>
        <p:spPr>
          <a:xfrm>
            <a:off x="8472458" y="6217623"/>
            <a:ext cx="5487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smtClean="0"/>
              <a:pPr/>
              <a:t>‹#›</a:t>
            </a:fld>
            <a:endParaRPr lang="en"/>
          </a:p>
        </p:txBody>
      </p:sp>
    </p:spTree>
    <p:extLst>
      <p:ext uri="{BB962C8B-B14F-4D97-AF65-F5344CB8AC3E}">
        <p14:creationId xmlns:p14="http://schemas.microsoft.com/office/powerpoint/2010/main" val="1477863980"/>
      </p:ext>
    </p:extLst>
  </p:cSld>
  <p:clrMapOvr>
    <a:masterClrMapping/>
  </p:clrMapOvr>
</p:sldLayout>
</file>

<file path=ppt/slideLayouts/slideLayout647.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pic>
        <p:nvPicPr>
          <p:cNvPr id="4" name="Picture 7" descr="safari.png">
            <a:extLst>
              <a:ext uri="{FF2B5EF4-FFF2-40B4-BE49-F238E27FC236}">
                <a16:creationId xmlns:a16="http://schemas.microsoft.com/office/drawing/2014/main" id="{9CD35D2D-5E91-46D5-981B-E75BA6DA7146}"/>
              </a:ext>
            </a:extLst>
          </p:cNvPr>
          <p:cNvPicPr>
            <a:picLocks noChangeAspect="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180975" y="6411913"/>
            <a:ext cx="1025525" cy="2968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5" name="Rectangle 1029">
            <a:extLst>
              <a:ext uri="{FF2B5EF4-FFF2-40B4-BE49-F238E27FC236}">
                <a16:creationId xmlns:a16="http://schemas.microsoft.com/office/drawing/2014/main" id="{7A21EAFC-4035-4857-807A-CB62B3BF44F4}"/>
              </a:ext>
            </a:extLst>
          </p:cNvPr>
          <p:cNvSpPr>
            <a:spLocks noGrp="1" noChangeArrowheads="1"/>
          </p:cNvSpPr>
          <p:nvPr>
            <p:ph type="ftr" sz="quarter" idx="10"/>
          </p:nvPr>
        </p:nvSpPr>
        <p:spPr/>
        <p:txBody>
          <a:bodyPr/>
          <a:lstStyle>
            <a:lvl1pPr>
              <a:defRPr/>
            </a:lvl1pPr>
          </a:lstStyle>
          <a:p>
            <a:pPr>
              <a:defRPr/>
            </a:pPr>
            <a:endParaRPr lang="en-US"/>
          </a:p>
        </p:txBody>
      </p:sp>
      <p:sp>
        <p:nvSpPr>
          <p:cNvPr id="6" name="Rectangle 1030">
            <a:extLst>
              <a:ext uri="{FF2B5EF4-FFF2-40B4-BE49-F238E27FC236}">
                <a16:creationId xmlns:a16="http://schemas.microsoft.com/office/drawing/2014/main" id="{C888C28F-145F-424D-84CC-5AE9AF6843AB}"/>
              </a:ext>
            </a:extLst>
          </p:cNvPr>
          <p:cNvSpPr>
            <a:spLocks noGrp="1" noChangeArrowheads="1"/>
          </p:cNvSpPr>
          <p:nvPr>
            <p:ph type="sldNum" sz="quarter" idx="11"/>
          </p:nvPr>
        </p:nvSpPr>
        <p:spPr/>
        <p:txBody>
          <a:bodyPr/>
          <a:lstStyle>
            <a:lvl1pPr>
              <a:defRPr/>
            </a:lvl1pPr>
          </a:lstStyle>
          <a:p>
            <a:pPr>
              <a:defRPr/>
            </a:pPr>
            <a:fld id="{43826BB2-7A42-4BD5-B790-DBCEF432F448}" type="slidenum">
              <a:rPr lang="en-US" altLang="en-US"/>
              <a:pPr>
                <a:defRPr/>
              </a:pPr>
              <a:t>‹#›</a:t>
            </a:fld>
            <a:endParaRPr lang="en-US" altLang="en-US"/>
          </a:p>
        </p:txBody>
      </p:sp>
    </p:spTree>
    <p:extLst>
      <p:ext uri="{BB962C8B-B14F-4D97-AF65-F5344CB8AC3E}">
        <p14:creationId xmlns:p14="http://schemas.microsoft.com/office/powerpoint/2010/main" val="920010822"/>
      </p:ext>
    </p:extLst>
  </p:cSld>
  <p:clrMapOvr>
    <a:masterClrMapping/>
  </p:clrMapOvr>
  <p:transition/>
</p:sldLayout>
</file>

<file path=ppt/slideLayouts/slideLayout64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a:extLst>
              <a:ext uri="{FF2B5EF4-FFF2-40B4-BE49-F238E27FC236}">
                <a16:creationId xmlns:a16="http://schemas.microsoft.com/office/drawing/2014/main" id="{409AC565-7350-4525-9420-2EB7757D3061}"/>
              </a:ext>
            </a:extLst>
          </p:cNvPr>
          <p:cNvSpPr>
            <a:spLocks noGrp="1" noChangeArrowheads="1"/>
          </p:cNvSpPr>
          <p:nvPr>
            <p:ph type="ftr" sz="quarter" idx="10"/>
          </p:nvPr>
        </p:nvSpPr>
        <p:spPr>
          <a:ln/>
        </p:spPr>
        <p:txBody>
          <a:bodyPr/>
          <a:lstStyle>
            <a:lvl1pPr>
              <a:defRPr/>
            </a:lvl1pPr>
          </a:lstStyle>
          <a:p>
            <a:pPr>
              <a:defRPr/>
            </a:pPr>
            <a:endParaRPr lang="en-US"/>
          </a:p>
        </p:txBody>
      </p:sp>
      <p:sp>
        <p:nvSpPr>
          <p:cNvPr id="5" name="Rectangle 1030">
            <a:extLst>
              <a:ext uri="{FF2B5EF4-FFF2-40B4-BE49-F238E27FC236}">
                <a16:creationId xmlns:a16="http://schemas.microsoft.com/office/drawing/2014/main" id="{4AA7F312-6BE9-48B6-AA7B-A6D10D628BA6}"/>
              </a:ext>
            </a:extLst>
          </p:cNvPr>
          <p:cNvSpPr>
            <a:spLocks noGrp="1" noChangeArrowheads="1"/>
          </p:cNvSpPr>
          <p:nvPr>
            <p:ph type="sldNum" sz="quarter" idx="11"/>
          </p:nvPr>
        </p:nvSpPr>
        <p:spPr>
          <a:ln/>
        </p:spPr>
        <p:txBody>
          <a:bodyPr/>
          <a:lstStyle>
            <a:lvl1pPr>
              <a:defRPr/>
            </a:lvl1pPr>
          </a:lstStyle>
          <a:p>
            <a:pPr>
              <a:defRPr/>
            </a:pPr>
            <a:fld id="{8B19D7DF-598B-483B-A6D0-8553CDFAE631}" type="slidenum">
              <a:rPr lang="en-US" altLang="en-US"/>
              <a:pPr>
                <a:defRPr/>
              </a:pPr>
              <a:t>‹#›</a:t>
            </a:fld>
            <a:endParaRPr lang="en-US" altLang="en-US"/>
          </a:p>
        </p:txBody>
      </p:sp>
    </p:spTree>
    <p:extLst>
      <p:ext uri="{BB962C8B-B14F-4D97-AF65-F5344CB8AC3E}">
        <p14:creationId xmlns:p14="http://schemas.microsoft.com/office/powerpoint/2010/main" val="4103998078"/>
      </p:ext>
    </p:extLst>
  </p:cSld>
  <p:clrMapOvr>
    <a:masterClrMapping/>
  </p:clrMapOvr>
  <p:transition/>
</p:sldLayout>
</file>

<file path=ppt/slideLayouts/slideLayout64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a:extLst>
              <a:ext uri="{FF2B5EF4-FFF2-40B4-BE49-F238E27FC236}">
                <a16:creationId xmlns:a16="http://schemas.microsoft.com/office/drawing/2014/main" id="{08787426-EFB2-4064-9F82-5B1B136B39E1}"/>
              </a:ext>
            </a:extLst>
          </p:cNvPr>
          <p:cNvSpPr>
            <a:spLocks noGrp="1" noChangeArrowheads="1"/>
          </p:cNvSpPr>
          <p:nvPr>
            <p:ph type="ftr" sz="quarter" idx="10"/>
          </p:nvPr>
        </p:nvSpPr>
        <p:spPr>
          <a:ln/>
        </p:spPr>
        <p:txBody>
          <a:bodyPr/>
          <a:lstStyle>
            <a:lvl1pPr>
              <a:defRPr/>
            </a:lvl1pPr>
          </a:lstStyle>
          <a:p>
            <a:pPr>
              <a:defRPr/>
            </a:pPr>
            <a:endParaRPr lang="en-US"/>
          </a:p>
        </p:txBody>
      </p:sp>
      <p:sp>
        <p:nvSpPr>
          <p:cNvPr id="5" name="Rectangle 1030">
            <a:extLst>
              <a:ext uri="{FF2B5EF4-FFF2-40B4-BE49-F238E27FC236}">
                <a16:creationId xmlns:a16="http://schemas.microsoft.com/office/drawing/2014/main" id="{60038527-DAED-4D79-A54B-129F6A20F670}"/>
              </a:ext>
            </a:extLst>
          </p:cNvPr>
          <p:cNvSpPr>
            <a:spLocks noGrp="1" noChangeArrowheads="1"/>
          </p:cNvSpPr>
          <p:nvPr>
            <p:ph type="sldNum" sz="quarter" idx="11"/>
          </p:nvPr>
        </p:nvSpPr>
        <p:spPr>
          <a:ln/>
        </p:spPr>
        <p:txBody>
          <a:bodyPr/>
          <a:lstStyle>
            <a:lvl1pPr>
              <a:defRPr/>
            </a:lvl1pPr>
          </a:lstStyle>
          <a:p>
            <a:pPr>
              <a:defRPr/>
            </a:pPr>
            <a:fld id="{63D67C19-8364-4600-B88B-828769DCBD4B}" type="slidenum">
              <a:rPr lang="en-US" altLang="en-US"/>
              <a:pPr>
                <a:defRPr/>
              </a:pPr>
              <a:t>‹#›</a:t>
            </a:fld>
            <a:endParaRPr lang="en-US" altLang="en-US"/>
          </a:p>
        </p:txBody>
      </p:sp>
    </p:spTree>
    <p:extLst>
      <p:ext uri="{BB962C8B-B14F-4D97-AF65-F5344CB8AC3E}">
        <p14:creationId xmlns:p14="http://schemas.microsoft.com/office/powerpoint/2010/main" val="2749112868"/>
      </p:ext>
    </p:extLst>
  </p:cSld>
  <p:clrMapOvr>
    <a:masterClrMapping/>
  </p:clrMapOvr>
  <p:transition/>
</p:sldLayout>
</file>

<file path=ppt/slideLayouts/slideLayout65.xml><?xml version="1.0" encoding="utf-8"?>
<p:sldLayout xmlns:a="http://schemas.openxmlformats.org/drawingml/2006/main" xmlns:r="http://schemas.openxmlformats.org/officeDocument/2006/relationships" xmlns:p="http://schemas.openxmlformats.org/presentationml/2006/main" preserve="1" userDrawn="1">
  <p:cSld name="1_Title Slide">
    <p:spTree>
      <p:nvGrpSpPr>
        <p:cNvPr id="1" name=""/>
        <p:cNvGrpSpPr/>
        <p:nvPr/>
      </p:nvGrpSpPr>
      <p:grpSpPr>
        <a:xfrm>
          <a:off x="0" y="0"/>
          <a:ext cx="0" cy="0"/>
          <a:chOff x="0" y="0"/>
          <a:chExt cx="0" cy="0"/>
        </a:xfrm>
      </p:grpSpPr>
      <p:sp>
        <p:nvSpPr>
          <p:cNvPr id="3" name="Subtitle 2"/>
          <p:cNvSpPr>
            <a:spLocks noGrp="1"/>
          </p:cNvSpPr>
          <p:nvPr>
            <p:ph type="subTitle" idx="1"/>
          </p:nvPr>
        </p:nvSpPr>
        <p:spPr>
          <a:xfrm>
            <a:off x="457200" y="1197429"/>
            <a:ext cx="8229600" cy="4441371"/>
          </a:xfrm>
          <a:prstGeom prst="rect">
            <a:avLst/>
          </a:prstGeom>
        </p:spPr>
        <p:txBody>
          <a:bodyPr>
            <a:normAutofit/>
          </a:bodyPr>
          <a:lstStyle>
            <a:lvl1pPr marL="0" indent="0" algn="l">
              <a:buNone/>
              <a:defRPr sz="2400">
                <a:solidFill>
                  <a:schemeClr val="accent2"/>
                </a:solidFill>
                <a:latin typeface="Arial"/>
                <a:cs typeface="Aria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dirty="0"/>
              <a:t>Click to edit Master subtitle style</a:t>
            </a:r>
          </a:p>
        </p:txBody>
      </p:sp>
      <p:sp>
        <p:nvSpPr>
          <p:cNvPr id="8" name="Title 1"/>
          <p:cNvSpPr>
            <a:spLocks noGrp="1"/>
          </p:cNvSpPr>
          <p:nvPr>
            <p:ph type="title"/>
          </p:nvPr>
        </p:nvSpPr>
        <p:spPr>
          <a:xfrm>
            <a:off x="457200" y="274638"/>
            <a:ext cx="8229600" cy="532719"/>
          </a:xfrm>
        </p:spPr>
        <p:txBody>
          <a:bodyPr/>
          <a:lstStyle>
            <a:lvl1pPr>
              <a:defRPr>
                <a:latin typeface="Arial"/>
              </a:defRPr>
            </a:lvl1pPr>
          </a:lstStyle>
          <a:p>
            <a:r>
              <a:rPr lang="en-US" dirty="0"/>
              <a:t>Click to edit Master title style</a:t>
            </a:r>
          </a:p>
        </p:txBody>
      </p:sp>
    </p:spTree>
    <p:extLst>
      <p:ext uri="{BB962C8B-B14F-4D97-AF65-F5344CB8AC3E}">
        <p14:creationId xmlns:p14="http://schemas.microsoft.com/office/powerpoint/2010/main" val="3343345180"/>
      </p:ext>
    </p:extLst>
  </p:cSld>
  <p:clrMapOvr>
    <a:masterClrMapping/>
  </p:clrMapOvr>
</p:sldLayout>
</file>

<file path=ppt/slideLayouts/slideLayout65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a:extLst>
              <a:ext uri="{FF2B5EF4-FFF2-40B4-BE49-F238E27FC236}">
                <a16:creationId xmlns:a16="http://schemas.microsoft.com/office/drawing/2014/main" id="{DB333F77-5829-459B-B71C-A401B0AC83F8}"/>
              </a:ext>
            </a:extLst>
          </p:cNvPr>
          <p:cNvSpPr>
            <a:spLocks noGrp="1" noChangeArrowheads="1"/>
          </p:cNvSpPr>
          <p:nvPr>
            <p:ph type="ftr" sz="quarter" idx="10"/>
          </p:nvPr>
        </p:nvSpPr>
        <p:spPr>
          <a:ln/>
        </p:spPr>
        <p:txBody>
          <a:bodyPr/>
          <a:lstStyle>
            <a:lvl1pPr>
              <a:defRPr/>
            </a:lvl1pPr>
          </a:lstStyle>
          <a:p>
            <a:pPr>
              <a:defRPr/>
            </a:pPr>
            <a:endParaRPr lang="en-US"/>
          </a:p>
        </p:txBody>
      </p:sp>
      <p:sp>
        <p:nvSpPr>
          <p:cNvPr id="6" name="Rectangle 1030">
            <a:extLst>
              <a:ext uri="{FF2B5EF4-FFF2-40B4-BE49-F238E27FC236}">
                <a16:creationId xmlns:a16="http://schemas.microsoft.com/office/drawing/2014/main" id="{DC357D67-E160-41BD-A8F4-591D3B61CA44}"/>
              </a:ext>
            </a:extLst>
          </p:cNvPr>
          <p:cNvSpPr>
            <a:spLocks noGrp="1" noChangeArrowheads="1"/>
          </p:cNvSpPr>
          <p:nvPr>
            <p:ph type="sldNum" sz="quarter" idx="11"/>
          </p:nvPr>
        </p:nvSpPr>
        <p:spPr>
          <a:ln/>
        </p:spPr>
        <p:txBody>
          <a:bodyPr/>
          <a:lstStyle>
            <a:lvl1pPr>
              <a:defRPr/>
            </a:lvl1pPr>
          </a:lstStyle>
          <a:p>
            <a:pPr>
              <a:defRPr/>
            </a:pPr>
            <a:fld id="{A9E1BDAC-3FCE-4406-AD14-A59ECE86B20E}" type="slidenum">
              <a:rPr lang="en-US" altLang="en-US"/>
              <a:pPr>
                <a:defRPr/>
              </a:pPr>
              <a:t>‹#›</a:t>
            </a:fld>
            <a:endParaRPr lang="en-US" altLang="en-US"/>
          </a:p>
        </p:txBody>
      </p:sp>
    </p:spTree>
    <p:extLst>
      <p:ext uri="{BB962C8B-B14F-4D97-AF65-F5344CB8AC3E}">
        <p14:creationId xmlns:p14="http://schemas.microsoft.com/office/powerpoint/2010/main" val="2135372309"/>
      </p:ext>
    </p:extLst>
  </p:cSld>
  <p:clrMapOvr>
    <a:masterClrMapping/>
  </p:clrMapOvr>
  <p:transition/>
</p:sldLayout>
</file>

<file path=ppt/slideLayouts/slideLayout65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a:extLst>
              <a:ext uri="{FF2B5EF4-FFF2-40B4-BE49-F238E27FC236}">
                <a16:creationId xmlns:a16="http://schemas.microsoft.com/office/drawing/2014/main" id="{D26DBB79-5AEF-450D-8A69-9E473A6D46FD}"/>
              </a:ext>
            </a:extLst>
          </p:cNvPr>
          <p:cNvSpPr>
            <a:spLocks noGrp="1" noChangeArrowheads="1"/>
          </p:cNvSpPr>
          <p:nvPr>
            <p:ph type="ftr" sz="quarter" idx="10"/>
          </p:nvPr>
        </p:nvSpPr>
        <p:spPr>
          <a:ln/>
        </p:spPr>
        <p:txBody>
          <a:bodyPr/>
          <a:lstStyle>
            <a:lvl1pPr>
              <a:defRPr/>
            </a:lvl1pPr>
          </a:lstStyle>
          <a:p>
            <a:pPr>
              <a:defRPr/>
            </a:pPr>
            <a:endParaRPr lang="en-US"/>
          </a:p>
        </p:txBody>
      </p:sp>
      <p:sp>
        <p:nvSpPr>
          <p:cNvPr id="8" name="Rectangle 1030">
            <a:extLst>
              <a:ext uri="{FF2B5EF4-FFF2-40B4-BE49-F238E27FC236}">
                <a16:creationId xmlns:a16="http://schemas.microsoft.com/office/drawing/2014/main" id="{5613F326-A967-4A16-9691-5994EAA77F81}"/>
              </a:ext>
            </a:extLst>
          </p:cNvPr>
          <p:cNvSpPr>
            <a:spLocks noGrp="1" noChangeArrowheads="1"/>
          </p:cNvSpPr>
          <p:nvPr>
            <p:ph type="sldNum" sz="quarter" idx="11"/>
          </p:nvPr>
        </p:nvSpPr>
        <p:spPr>
          <a:ln/>
        </p:spPr>
        <p:txBody>
          <a:bodyPr/>
          <a:lstStyle>
            <a:lvl1pPr>
              <a:defRPr/>
            </a:lvl1pPr>
          </a:lstStyle>
          <a:p>
            <a:pPr>
              <a:defRPr/>
            </a:pPr>
            <a:fld id="{4DDDAB56-7687-49EE-9BFA-357DD2115F9B}" type="slidenum">
              <a:rPr lang="en-US" altLang="en-US"/>
              <a:pPr>
                <a:defRPr/>
              </a:pPr>
              <a:t>‹#›</a:t>
            </a:fld>
            <a:endParaRPr lang="en-US" altLang="en-US"/>
          </a:p>
        </p:txBody>
      </p:sp>
    </p:spTree>
    <p:extLst>
      <p:ext uri="{BB962C8B-B14F-4D97-AF65-F5344CB8AC3E}">
        <p14:creationId xmlns:p14="http://schemas.microsoft.com/office/powerpoint/2010/main" val="1532744262"/>
      </p:ext>
    </p:extLst>
  </p:cSld>
  <p:clrMapOvr>
    <a:masterClrMapping/>
  </p:clrMapOvr>
  <p:transition/>
</p:sldLayout>
</file>

<file path=ppt/slideLayouts/slideLayout65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a:extLst>
              <a:ext uri="{FF2B5EF4-FFF2-40B4-BE49-F238E27FC236}">
                <a16:creationId xmlns:a16="http://schemas.microsoft.com/office/drawing/2014/main" id="{25C5F115-951D-416A-8367-F27935F171CC}"/>
              </a:ext>
            </a:extLst>
          </p:cNvPr>
          <p:cNvSpPr>
            <a:spLocks noGrp="1" noChangeArrowheads="1"/>
          </p:cNvSpPr>
          <p:nvPr>
            <p:ph type="ftr" sz="quarter" idx="10"/>
          </p:nvPr>
        </p:nvSpPr>
        <p:spPr>
          <a:ln/>
        </p:spPr>
        <p:txBody>
          <a:bodyPr/>
          <a:lstStyle>
            <a:lvl1pPr>
              <a:defRPr/>
            </a:lvl1pPr>
          </a:lstStyle>
          <a:p>
            <a:pPr>
              <a:defRPr/>
            </a:pPr>
            <a:endParaRPr lang="en-US"/>
          </a:p>
        </p:txBody>
      </p:sp>
      <p:sp>
        <p:nvSpPr>
          <p:cNvPr id="4" name="Rectangle 1030">
            <a:extLst>
              <a:ext uri="{FF2B5EF4-FFF2-40B4-BE49-F238E27FC236}">
                <a16:creationId xmlns:a16="http://schemas.microsoft.com/office/drawing/2014/main" id="{9FA67899-1E4C-4F33-994F-0FE9DDF922F2}"/>
              </a:ext>
            </a:extLst>
          </p:cNvPr>
          <p:cNvSpPr>
            <a:spLocks noGrp="1" noChangeArrowheads="1"/>
          </p:cNvSpPr>
          <p:nvPr>
            <p:ph type="sldNum" sz="quarter" idx="11"/>
          </p:nvPr>
        </p:nvSpPr>
        <p:spPr>
          <a:ln/>
        </p:spPr>
        <p:txBody>
          <a:bodyPr/>
          <a:lstStyle>
            <a:lvl1pPr>
              <a:defRPr/>
            </a:lvl1pPr>
          </a:lstStyle>
          <a:p>
            <a:pPr>
              <a:defRPr/>
            </a:pPr>
            <a:fld id="{EE6ABE56-5E07-4208-997F-19E78ED34494}" type="slidenum">
              <a:rPr lang="en-US" altLang="en-US"/>
              <a:pPr>
                <a:defRPr/>
              </a:pPr>
              <a:t>‹#›</a:t>
            </a:fld>
            <a:endParaRPr lang="en-US" altLang="en-US"/>
          </a:p>
        </p:txBody>
      </p:sp>
    </p:spTree>
    <p:extLst>
      <p:ext uri="{BB962C8B-B14F-4D97-AF65-F5344CB8AC3E}">
        <p14:creationId xmlns:p14="http://schemas.microsoft.com/office/powerpoint/2010/main" val="2038879376"/>
      </p:ext>
    </p:extLst>
  </p:cSld>
  <p:clrMapOvr>
    <a:masterClrMapping/>
  </p:clrMapOvr>
  <p:transition/>
</p:sldLayout>
</file>

<file path=ppt/slideLayouts/slideLayout65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a:extLst>
              <a:ext uri="{FF2B5EF4-FFF2-40B4-BE49-F238E27FC236}">
                <a16:creationId xmlns:a16="http://schemas.microsoft.com/office/drawing/2014/main" id="{A3210EB8-01E8-436A-B41F-069A2DB8B749}"/>
              </a:ext>
            </a:extLst>
          </p:cNvPr>
          <p:cNvSpPr>
            <a:spLocks noGrp="1" noChangeArrowheads="1"/>
          </p:cNvSpPr>
          <p:nvPr>
            <p:ph type="ftr" sz="quarter" idx="10"/>
          </p:nvPr>
        </p:nvSpPr>
        <p:spPr>
          <a:ln/>
        </p:spPr>
        <p:txBody>
          <a:bodyPr/>
          <a:lstStyle>
            <a:lvl1pPr>
              <a:defRPr/>
            </a:lvl1pPr>
          </a:lstStyle>
          <a:p>
            <a:pPr>
              <a:defRPr/>
            </a:pPr>
            <a:endParaRPr lang="en-US"/>
          </a:p>
        </p:txBody>
      </p:sp>
      <p:sp>
        <p:nvSpPr>
          <p:cNvPr id="3" name="Rectangle 1030">
            <a:extLst>
              <a:ext uri="{FF2B5EF4-FFF2-40B4-BE49-F238E27FC236}">
                <a16:creationId xmlns:a16="http://schemas.microsoft.com/office/drawing/2014/main" id="{88357862-E4F0-4312-AEFB-533810CEB356}"/>
              </a:ext>
            </a:extLst>
          </p:cNvPr>
          <p:cNvSpPr>
            <a:spLocks noGrp="1" noChangeArrowheads="1"/>
          </p:cNvSpPr>
          <p:nvPr>
            <p:ph type="sldNum" sz="quarter" idx="11"/>
          </p:nvPr>
        </p:nvSpPr>
        <p:spPr>
          <a:ln/>
        </p:spPr>
        <p:txBody>
          <a:bodyPr/>
          <a:lstStyle>
            <a:lvl1pPr>
              <a:defRPr/>
            </a:lvl1pPr>
          </a:lstStyle>
          <a:p>
            <a:pPr>
              <a:defRPr/>
            </a:pPr>
            <a:fld id="{63632353-6DA2-4969-8B9B-3DBC4F8425A4}" type="slidenum">
              <a:rPr lang="en-US" altLang="en-US"/>
              <a:pPr>
                <a:defRPr/>
              </a:pPr>
              <a:t>‹#›</a:t>
            </a:fld>
            <a:endParaRPr lang="en-US" altLang="en-US"/>
          </a:p>
        </p:txBody>
      </p:sp>
    </p:spTree>
    <p:extLst>
      <p:ext uri="{BB962C8B-B14F-4D97-AF65-F5344CB8AC3E}">
        <p14:creationId xmlns:p14="http://schemas.microsoft.com/office/powerpoint/2010/main" val="1102853564"/>
      </p:ext>
    </p:extLst>
  </p:cSld>
  <p:clrMapOvr>
    <a:masterClrMapping/>
  </p:clrMapOvr>
  <p:transition/>
</p:sldLayout>
</file>

<file path=ppt/slideLayouts/slideLayout65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a:extLst>
              <a:ext uri="{FF2B5EF4-FFF2-40B4-BE49-F238E27FC236}">
                <a16:creationId xmlns:a16="http://schemas.microsoft.com/office/drawing/2014/main" id="{7D8C17F0-0F2C-4BA2-ACAD-9F9DD7E1D754}"/>
              </a:ext>
            </a:extLst>
          </p:cNvPr>
          <p:cNvSpPr>
            <a:spLocks noGrp="1" noChangeArrowheads="1"/>
          </p:cNvSpPr>
          <p:nvPr>
            <p:ph type="ftr" sz="quarter" idx="10"/>
          </p:nvPr>
        </p:nvSpPr>
        <p:spPr>
          <a:ln/>
        </p:spPr>
        <p:txBody>
          <a:bodyPr/>
          <a:lstStyle>
            <a:lvl1pPr>
              <a:defRPr/>
            </a:lvl1pPr>
          </a:lstStyle>
          <a:p>
            <a:pPr>
              <a:defRPr/>
            </a:pPr>
            <a:endParaRPr lang="en-US"/>
          </a:p>
        </p:txBody>
      </p:sp>
      <p:sp>
        <p:nvSpPr>
          <p:cNvPr id="6" name="Rectangle 1030">
            <a:extLst>
              <a:ext uri="{FF2B5EF4-FFF2-40B4-BE49-F238E27FC236}">
                <a16:creationId xmlns:a16="http://schemas.microsoft.com/office/drawing/2014/main" id="{01206954-09DD-443F-8138-FD04D7E91044}"/>
              </a:ext>
            </a:extLst>
          </p:cNvPr>
          <p:cNvSpPr>
            <a:spLocks noGrp="1" noChangeArrowheads="1"/>
          </p:cNvSpPr>
          <p:nvPr>
            <p:ph type="sldNum" sz="quarter" idx="11"/>
          </p:nvPr>
        </p:nvSpPr>
        <p:spPr>
          <a:ln/>
        </p:spPr>
        <p:txBody>
          <a:bodyPr/>
          <a:lstStyle>
            <a:lvl1pPr>
              <a:defRPr/>
            </a:lvl1pPr>
          </a:lstStyle>
          <a:p>
            <a:pPr>
              <a:defRPr/>
            </a:pPr>
            <a:fld id="{00E294FE-CC9E-4E10-B310-514CFBF72E7D}" type="slidenum">
              <a:rPr lang="en-US" altLang="en-US"/>
              <a:pPr>
                <a:defRPr/>
              </a:pPr>
              <a:t>‹#›</a:t>
            </a:fld>
            <a:endParaRPr lang="en-US" altLang="en-US"/>
          </a:p>
        </p:txBody>
      </p:sp>
    </p:spTree>
    <p:extLst>
      <p:ext uri="{BB962C8B-B14F-4D97-AF65-F5344CB8AC3E}">
        <p14:creationId xmlns:p14="http://schemas.microsoft.com/office/powerpoint/2010/main" val="3350566870"/>
      </p:ext>
    </p:extLst>
  </p:cSld>
  <p:clrMapOvr>
    <a:masterClrMapping/>
  </p:clrMapOvr>
  <p:transition/>
</p:sldLayout>
</file>

<file path=ppt/slideLayouts/slideLayout65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a:extLst>
              <a:ext uri="{FF2B5EF4-FFF2-40B4-BE49-F238E27FC236}">
                <a16:creationId xmlns:a16="http://schemas.microsoft.com/office/drawing/2014/main" id="{2D2B0F18-FF15-4EF6-984A-01641DEDA288}"/>
              </a:ext>
            </a:extLst>
          </p:cNvPr>
          <p:cNvSpPr>
            <a:spLocks noGrp="1" noChangeArrowheads="1"/>
          </p:cNvSpPr>
          <p:nvPr>
            <p:ph type="ftr" sz="quarter" idx="10"/>
          </p:nvPr>
        </p:nvSpPr>
        <p:spPr>
          <a:ln/>
        </p:spPr>
        <p:txBody>
          <a:bodyPr/>
          <a:lstStyle>
            <a:lvl1pPr>
              <a:defRPr/>
            </a:lvl1pPr>
          </a:lstStyle>
          <a:p>
            <a:pPr>
              <a:defRPr/>
            </a:pPr>
            <a:endParaRPr lang="en-US"/>
          </a:p>
        </p:txBody>
      </p:sp>
      <p:sp>
        <p:nvSpPr>
          <p:cNvPr id="6" name="Rectangle 1030">
            <a:extLst>
              <a:ext uri="{FF2B5EF4-FFF2-40B4-BE49-F238E27FC236}">
                <a16:creationId xmlns:a16="http://schemas.microsoft.com/office/drawing/2014/main" id="{1E37D587-FAF0-4764-AD77-644AFEF7307D}"/>
              </a:ext>
            </a:extLst>
          </p:cNvPr>
          <p:cNvSpPr>
            <a:spLocks noGrp="1" noChangeArrowheads="1"/>
          </p:cNvSpPr>
          <p:nvPr>
            <p:ph type="sldNum" sz="quarter" idx="11"/>
          </p:nvPr>
        </p:nvSpPr>
        <p:spPr>
          <a:ln/>
        </p:spPr>
        <p:txBody>
          <a:bodyPr/>
          <a:lstStyle>
            <a:lvl1pPr>
              <a:defRPr/>
            </a:lvl1pPr>
          </a:lstStyle>
          <a:p>
            <a:pPr>
              <a:defRPr/>
            </a:pPr>
            <a:fld id="{EA63DEC2-A46B-4DF0-9B6D-3DA55177CC49}" type="slidenum">
              <a:rPr lang="en-US" altLang="en-US"/>
              <a:pPr>
                <a:defRPr/>
              </a:pPr>
              <a:t>‹#›</a:t>
            </a:fld>
            <a:endParaRPr lang="en-US" altLang="en-US"/>
          </a:p>
        </p:txBody>
      </p:sp>
    </p:spTree>
    <p:extLst>
      <p:ext uri="{BB962C8B-B14F-4D97-AF65-F5344CB8AC3E}">
        <p14:creationId xmlns:p14="http://schemas.microsoft.com/office/powerpoint/2010/main" val="280765019"/>
      </p:ext>
    </p:extLst>
  </p:cSld>
  <p:clrMapOvr>
    <a:masterClrMapping/>
  </p:clrMapOvr>
  <p:transition/>
</p:sldLayout>
</file>

<file path=ppt/slideLayouts/slideLayout65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a:extLst>
              <a:ext uri="{FF2B5EF4-FFF2-40B4-BE49-F238E27FC236}">
                <a16:creationId xmlns:a16="http://schemas.microsoft.com/office/drawing/2014/main" id="{C0A08B9B-687C-4AD3-8C6D-FA4C5E16A313}"/>
              </a:ext>
            </a:extLst>
          </p:cNvPr>
          <p:cNvSpPr>
            <a:spLocks noGrp="1" noChangeArrowheads="1"/>
          </p:cNvSpPr>
          <p:nvPr>
            <p:ph type="ftr" sz="quarter" idx="10"/>
          </p:nvPr>
        </p:nvSpPr>
        <p:spPr>
          <a:ln/>
        </p:spPr>
        <p:txBody>
          <a:bodyPr/>
          <a:lstStyle>
            <a:lvl1pPr>
              <a:defRPr/>
            </a:lvl1pPr>
          </a:lstStyle>
          <a:p>
            <a:pPr>
              <a:defRPr/>
            </a:pPr>
            <a:endParaRPr lang="en-US"/>
          </a:p>
        </p:txBody>
      </p:sp>
      <p:sp>
        <p:nvSpPr>
          <p:cNvPr id="5" name="Rectangle 1030">
            <a:extLst>
              <a:ext uri="{FF2B5EF4-FFF2-40B4-BE49-F238E27FC236}">
                <a16:creationId xmlns:a16="http://schemas.microsoft.com/office/drawing/2014/main" id="{5BE2A02B-D63E-4DD6-9FFA-98D71570A2AD}"/>
              </a:ext>
            </a:extLst>
          </p:cNvPr>
          <p:cNvSpPr>
            <a:spLocks noGrp="1" noChangeArrowheads="1"/>
          </p:cNvSpPr>
          <p:nvPr>
            <p:ph type="sldNum" sz="quarter" idx="11"/>
          </p:nvPr>
        </p:nvSpPr>
        <p:spPr>
          <a:ln/>
        </p:spPr>
        <p:txBody>
          <a:bodyPr/>
          <a:lstStyle>
            <a:lvl1pPr>
              <a:defRPr/>
            </a:lvl1pPr>
          </a:lstStyle>
          <a:p>
            <a:pPr>
              <a:defRPr/>
            </a:pPr>
            <a:fld id="{AC4704B9-2B86-45E3-BC5C-2F3F28BAAB8B}" type="slidenum">
              <a:rPr lang="en-US" altLang="en-US"/>
              <a:pPr>
                <a:defRPr/>
              </a:pPr>
              <a:t>‹#›</a:t>
            </a:fld>
            <a:endParaRPr lang="en-US" altLang="en-US"/>
          </a:p>
        </p:txBody>
      </p:sp>
    </p:spTree>
    <p:extLst>
      <p:ext uri="{BB962C8B-B14F-4D97-AF65-F5344CB8AC3E}">
        <p14:creationId xmlns:p14="http://schemas.microsoft.com/office/powerpoint/2010/main" val="3420058119"/>
      </p:ext>
    </p:extLst>
  </p:cSld>
  <p:clrMapOvr>
    <a:masterClrMapping/>
  </p:clrMapOvr>
  <p:transition/>
</p:sldLayout>
</file>

<file path=ppt/slideLayouts/slideLayout65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a:extLst>
              <a:ext uri="{FF2B5EF4-FFF2-40B4-BE49-F238E27FC236}">
                <a16:creationId xmlns:a16="http://schemas.microsoft.com/office/drawing/2014/main" id="{E62CEBD1-E2A7-41F0-A158-62153EC297D5}"/>
              </a:ext>
            </a:extLst>
          </p:cNvPr>
          <p:cNvSpPr>
            <a:spLocks noGrp="1" noChangeArrowheads="1"/>
          </p:cNvSpPr>
          <p:nvPr>
            <p:ph type="ftr" sz="quarter" idx="10"/>
          </p:nvPr>
        </p:nvSpPr>
        <p:spPr>
          <a:ln/>
        </p:spPr>
        <p:txBody>
          <a:bodyPr/>
          <a:lstStyle>
            <a:lvl1pPr>
              <a:defRPr/>
            </a:lvl1pPr>
          </a:lstStyle>
          <a:p>
            <a:pPr>
              <a:defRPr/>
            </a:pPr>
            <a:endParaRPr lang="en-US"/>
          </a:p>
        </p:txBody>
      </p:sp>
      <p:sp>
        <p:nvSpPr>
          <p:cNvPr id="5" name="Rectangle 1030">
            <a:extLst>
              <a:ext uri="{FF2B5EF4-FFF2-40B4-BE49-F238E27FC236}">
                <a16:creationId xmlns:a16="http://schemas.microsoft.com/office/drawing/2014/main" id="{6011B996-071A-4884-856A-6B25C3879E5F}"/>
              </a:ext>
            </a:extLst>
          </p:cNvPr>
          <p:cNvSpPr>
            <a:spLocks noGrp="1" noChangeArrowheads="1"/>
          </p:cNvSpPr>
          <p:nvPr>
            <p:ph type="sldNum" sz="quarter" idx="11"/>
          </p:nvPr>
        </p:nvSpPr>
        <p:spPr>
          <a:ln/>
        </p:spPr>
        <p:txBody>
          <a:bodyPr/>
          <a:lstStyle>
            <a:lvl1pPr>
              <a:defRPr/>
            </a:lvl1pPr>
          </a:lstStyle>
          <a:p>
            <a:pPr>
              <a:defRPr/>
            </a:pPr>
            <a:fld id="{9FC1C64C-0813-4AB1-8463-69A3B31BE146}" type="slidenum">
              <a:rPr lang="en-US" altLang="en-US"/>
              <a:pPr>
                <a:defRPr/>
              </a:pPr>
              <a:t>‹#›</a:t>
            </a:fld>
            <a:endParaRPr lang="en-US" altLang="en-US"/>
          </a:p>
        </p:txBody>
      </p:sp>
    </p:spTree>
    <p:extLst>
      <p:ext uri="{BB962C8B-B14F-4D97-AF65-F5344CB8AC3E}">
        <p14:creationId xmlns:p14="http://schemas.microsoft.com/office/powerpoint/2010/main" val="286619212"/>
      </p:ext>
    </p:extLst>
  </p:cSld>
  <p:clrMapOvr>
    <a:masterClrMapping/>
  </p:clrMapOvr>
  <p:transition/>
</p:sldLayout>
</file>

<file path=ppt/slideLayouts/slideLayout658.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Table Placeholder 2"/>
          <p:cNvSpPr>
            <a:spLocks noGrp="1"/>
          </p:cNvSpPr>
          <p:nvPr>
            <p:ph type="tbl" idx="1"/>
          </p:nvPr>
        </p:nvSpPr>
        <p:spPr>
          <a:xfrm>
            <a:off x="228600" y="1371600"/>
            <a:ext cx="8610600" cy="4876800"/>
          </a:xfrm>
        </p:spPr>
        <p:txBody>
          <a:bodyPr/>
          <a:lstStyle/>
          <a:p>
            <a:pPr lvl="0"/>
            <a:endParaRPr lang="en-US" noProof="0"/>
          </a:p>
        </p:txBody>
      </p:sp>
      <p:sp>
        <p:nvSpPr>
          <p:cNvPr id="4" name="Rectangle 1029">
            <a:extLst>
              <a:ext uri="{FF2B5EF4-FFF2-40B4-BE49-F238E27FC236}">
                <a16:creationId xmlns:a16="http://schemas.microsoft.com/office/drawing/2014/main" id="{B55989F0-9C2F-467D-8A2B-E760CFC57E82}"/>
              </a:ext>
            </a:extLst>
          </p:cNvPr>
          <p:cNvSpPr>
            <a:spLocks noGrp="1" noChangeArrowheads="1"/>
          </p:cNvSpPr>
          <p:nvPr>
            <p:ph type="ftr" sz="quarter" idx="10"/>
          </p:nvPr>
        </p:nvSpPr>
        <p:spPr>
          <a:ln/>
        </p:spPr>
        <p:txBody>
          <a:bodyPr/>
          <a:lstStyle>
            <a:lvl1pPr>
              <a:defRPr/>
            </a:lvl1pPr>
          </a:lstStyle>
          <a:p>
            <a:pPr>
              <a:defRPr/>
            </a:pPr>
            <a:endParaRPr lang="en-US"/>
          </a:p>
        </p:txBody>
      </p:sp>
      <p:sp>
        <p:nvSpPr>
          <p:cNvPr id="5" name="Rectangle 1030">
            <a:extLst>
              <a:ext uri="{FF2B5EF4-FFF2-40B4-BE49-F238E27FC236}">
                <a16:creationId xmlns:a16="http://schemas.microsoft.com/office/drawing/2014/main" id="{B76D41D7-E031-46E6-8D53-528FF913AD9F}"/>
              </a:ext>
            </a:extLst>
          </p:cNvPr>
          <p:cNvSpPr>
            <a:spLocks noGrp="1" noChangeArrowheads="1"/>
          </p:cNvSpPr>
          <p:nvPr>
            <p:ph type="sldNum" sz="quarter" idx="11"/>
          </p:nvPr>
        </p:nvSpPr>
        <p:spPr>
          <a:ln/>
        </p:spPr>
        <p:txBody>
          <a:bodyPr/>
          <a:lstStyle>
            <a:lvl1pPr>
              <a:defRPr/>
            </a:lvl1pPr>
          </a:lstStyle>
          <a:p>
            <a:pPr>
              <a:defRPr/>
            </a:pPr>
            <a:fld id="{20C0357D-5951-4316-833F-FB5D4423D797}" type="slidenum">
              <a:rPr lang="en-US" altLang="en-US"/>
              <a:pPr>
                <a:defRPr/>
              </a:pPr>
              <a:t>‹#›</a:t>
            </a:fld>
            <a:endParaRPr lang="en-US" altLang="en-US"/>
          </a:p>
        </p:txBody>
      </p:sp>
    </p:spTree>
    <p:extLst>
      <p:ext uri="{BB962C8B-B14F-4D97-AF65-F5344CB8AC3E}">
        <p14:creationId xmlns:p14="http://schemas.microsoft.com/office/powerpoint/2010/main" val="865291627"/>
      </p:ext>
    </p:extLst>
  </p:cSld>
  <p:clrMapOvr>
    <a:masterClrMapping/>
  </p:clrMapOvr>
  <p:transition/>
</p:sldLayout>
</file>

<file path=ppt/slideLayouts/slideLayout659.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2336136972"/>
      </p:ext>
    </p:extLst>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preserve="1" userDrawn="1">
  <p:cSld name="4_Picture with Caption">
    <p:spTree>
      <p:nvGrpSpPr>
        <p:cNvPr id="1" name=""/>
        <p:cNvGrpSpPr/>
        <p:nvPr/>
      </p:nvGrpSpPr>
      <p:grpSpPr>
        <a:xfrm>
          <a:off x="0" y="0"/>
          <a:ext cx="0" cy="0"/>
          <a:chOff x="0" y="0"/>
          <a:chExt cx="0" cy="0"/>
        </a:xfrm>
      </p:grpSpPr>
      <p:sp>
        <p:nvSpPr>
          <p:cNvPr id="3" name="Picture Placeholder 2"/>
          <p:cNvSpPr>
            <a:spLocks noGrp="1"/>
          </p:cNvSpPr>
          <p:nvPr>
            <p:ph type="pic" idx="1"/>
          </p:nvPr>
        </p:nvSpPr>
        <p:spPr>
          <a:xfrm>
            <a:off x="1792288" y="1137557"/>
            <a:ext cx="5486400" cy="4114800"/>
          </a:xfrm>
          <a:prstGeom prst="rect">
            <a:avLst/>
          </a:prstGeom>
        </p:spPr>
        <p:txBody>
          <a:bodyPr/>
          <a:lstStyle>
            <a:lvl1pPr marL="0" indent="0">
              <a:buNone/>
              <a:defRPr sz="3200">
                <a:latin typeface="Arial"/>
                <a:cs typeface="Arial"/>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dirty="0"/>
          </a:p>
        </p:txBody>
      </p:sp>
      <p:sp>
        <p:nvSpPr>
          <p:cNvPr id="4" name="Text Placeholder 3"/>
          <p:cNvSpPr>
            <a:spLocks noGrp="1"/>
          </p:cNvSpPr>
          <p:nvPr>
            <p:ph type="body" sz="half" idx="2"/>
          </p:nvPr>
        </p:nvSpPr>
        <p:spPr>
          <a:xfrm>
            <a:off x="1792288" y="5252357"/>
            <a:ext cx="5486400" cy="804862"/>
          </a:xfrm>
          <a:prstGeom prst="rect">
            <a:avLst/>
          </a:prstGeom>
        </p:spPr>
        <p:txBody>
          <a:bodyPr/>
          <a:lstStyle>
            <a:lvl1pPr marL="0" indent="0">
              <a:buNone/>
              <a:defRPr sz="1400">
                <a:latin typeface="Arial"/>
                <a:cs typeface="Aria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8" name="Title 1"/>
          <p:cNvSpPr>
            <a:spLocks noGrp="1"/>
          </p:cNvSpPr>
          <p:nvPr>
            <p:ph type="title"/>
          </p:nvPr>
        </p:nvSpPr>
        <p:spPr>
          <a:xfrm>
            <a:off x="457200" y="274638"/>
            <a:ext cx="8229600" cy="532719"/>
          </a:xfrm>
        </p:spPr>
        <p:txBody>
          <a:bodyPr/>
          <a:lstStyle>
            <a:lvl1pPr>
              <a:defRPr>
                <a:latin typeface="Arial"/>
              </a:defRPr>
            </a:lvl1pPr>
          </a:lstStyle>
          <a:p>
            <a:r>
              <a:rPr lang="en-US" dirty="0"/>
              <a:t>Click to edit Master title style</a:t>
            </a:r>
          </a:p>
        </p:txBody>
      </p:sp>
    </p:spTree>
    <p:extLst>
      <p:ext uri="{BB962C8B-B14F-4D97-AF65-F5344CB8AC3E}">
        <p14:creationId xmlns:p14="http://schemas.microsoft.com/office/powerpoint/2010/main" val="1733082049"/>
      </p:ext>
    </p:extLst>
  </p:cSld>
  <p:clrMapOvr>
    <a:masterClrMapping/>
  </p:clrMapOvr>
</p:sldLayout>
</file>

<file path=ppt/slideLayouts/slideLayout660.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938B7E-9D90-9B48-A8F0-5C08F12D53F9}"/>
              </a:ext>
            </a:extLst>
          </p:cNvPr>
          <p:cNvSpPr>
            <a:spLocks noGrp="1"/>
          </p:cNvSpPr>
          <p:nvPr>
            <p:ph type="title"/>
          </p:nvPr>
        </p:nvSpPr>
        <p:spPr>
          <a:xfrm>
            <a:off x="0" y="3370062"/>
            <a:ext cx="9144000" cy="1325563"/>
          </a:xfrm>
          <a:prstGeom prst="rect">
            <a:avLst/>
          </a:prstGeom>
        </p:spPr>
        <p:txBody>
          <a:bodyPr/>
          <a:lstStyle>
            <a:lvl1pPr>
              <a:defRPr sz="6600" b="1" i="1" baseline="0">
                <a:latin typeface="Cambria" panose="02040503050406030204" pitchFamily="18" charset="0"/>
              </a:defRPr>
            </a:lvl1pPr>
          </a:lstStyle>
          <a:p>
            <a:r>
              <a:rPr lang="en-US" dirty="0"/>
              <a:t>Click to edit Master title style</a:t>
            </a:r>
            <a:endParaRPr lang="en-TR" dirty="0"/>
          </a:p>
        </p:txBody>
      </p:sp>
      <p:sp>
        <p:nvSpPr>
          <p:cNvPr id="3" name="Rectangle 2">
            <a:extLst>
              <a:ext uri="{FF2B5EF4-FFF2-40B4-BE49-F238E27FC236}">
                <a16:creationId xmlns:a16="http://schemas.microsoft.com/office/drawing/2014/main" id="{2217C05B-AE6B-CA40-92B3-312C96F8E5F4}"/>
              </a:ext>
            </a:extLst>
          </p:cNvPr>
          <p:cNvSpPr/>
          <p:nvPr userDrawn="1"/>
        </p:nvSpPr>
        <p:spPr>
          <a:xfrm>
            <a:off x="0" y="4697080"/>
            <a:ext cx="9144000" cy="1437501"/>
          </a:xfrm>
          <a:prstGeom prst="rect">
            <a:avLst/>
          </a:prstGeom>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3114105809"/>
      </p:ext>
    </p:extLst>
  </p:cSld>
  <p:clrMapOvr>
    <a:masterClrMapping/>
  </p:clrMapOvr>
</p:sldLayout>
</file>

<file path=ppt/slideLayouts/slideLayout661.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B6FA48C-FC23-4C73-AC9B-B702C151A810}"/>
              </a:ext>
            </a:extLst>
          </p:cNvPr>
          <p:cNvSpPr/>
          <p:nvPr userDrawn="1"/>
        </p:nvSpPr>
        <p:spPr>
          <a:xfrm>
            <a:off x="0" y="0"/>
            <a:ext cx="9144000" cy="860412"/>
          </a:xfrm>
          <a:prstGeom prst="rect">
            <a:avLst/>
          </a:prstGeom>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dirty="0"/>
          </a:p>
        </p:txBody>
      </p:sp>
      <p:sp>
        <p:nvSpPr>
          <p:cNvPr id="2" name="Title 1"/>
          <p:cNvSpPr>
            <a:spLocks noGrp="1"/>
          </p:cNvSpPr>
          <p:nvPr>
            <p:ph type="title"/>
          </p:nvPr>
        </p:nvSpPr>
        <p:spPr>
          <a:xfrm>
            <a:off x="75991" y="11100"/>
            <a:ext cx="8987621" cy="761258"/>
          </a:xfrm>
          <a:prstGeom prst="rect">
            <a:avLst/>
          </a:prstGeom>
        </p:spPr>
        <p:txBody>
          <a:bodyPr anchor="ctr"/>
          <a:lstStyle>
            <a:lvl1pPr>
              <a:lnSpc>
                <a:spcPct val="100000"/>
              </a:lnSpc>
              <a:spcAft>
                <a:spcPts val="600"/>
              </a:spcAft>
              <a:defRPr sz="4400" b="1" baseline="0">
                <a:solidFill>
                  <a:schemeClr val="bg1"/>
                </a:solidFill>
                <a:latin typeface="Cambria" panose="02040503050406030204" pitchFamily="18" charset="0"/>
              </a:defRPr>
            </a:lvl1pPr>
          </a:lstStyle>
          <a:p>
            <a:r>
              <a:rPr lang="en-US" dirty="0"/>
              <a:t>Click to edit Master title style</a:t>
            </a:r>
          </a:p>
        </p:txBody>
      </p:sp>
      <p:sp>
        <p:nvSpPr>
          <p:cNvPr id="3" name="Content Placeholder 2"/>
          <p:cNvSpPr>
            <a:spLocks noGrp="1"/>
          </p:cNvSpPr>
          <p:nvPr>
            <p:ph idx="1"/>
          </p:nvPr>
        </p:nvSpPr>
        <p:spPr>
          <a:xfrm>
            <a:off x="75991" y="975034"/>
            <a:ext cx="8987622" cy="5435043"/>
          </a:xfrm>
          <a:prstGeom prst="rect">
            <a:avLst/>
          </a:prstGeom>
        </p:spPr>
        <p:txBody>
          <a:bodyPr/>
          <a:lstStyle>
            <a:lvl1pPr>
              <a:defRPr sz="3600">
                <a:latin typeface="Cambria" panose="02040503050406030204" pitchFamily="18" charset="0"/>
              </a:defRPr>
            </a:lvl1pPr>
            <a:lvl2pPr marL="685800" indent="-228600">
              <a:buFont typeface="Cambria" panose="02040503050406030204" pitchFamily="18" charset="0"/>
              <a:buChar char="-"/>
              <a:defRPr sz="2800">
                <a:latin typeface="Cambria" panose="02040503050406030204" pitchFamily="18" charset="0"/>
              </a:defRPr>
            </a:lvl2pPr>
            <a:lvl3pPr>
              <a:defRPr sz="2400">
                <a:latin typeface="Cambria" panose="02040503050406030204" pitchFamily="18" charset="0"/>
              </a:defRPr>
            </a:lvl3pPr>
            <a:lvl4pPr>
              <a:defRPr sz="2400">
                <a:latin typeface="Cambria" panose="02040503050406030204" pitchFamily="18" charset="0"/>
              </a:defRPr>
            </a:lvl4pPr>
            <a:lvl5pPr>
              <a:defRPr sz="2400">
                <a:latin typeface="Cambria" panose="02040503050406030204" pitchFamily="18" charset="0"/>
              </a:defRPr>
            </a:lvl5p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 name="Slide Number Placeholder 5"/>
          <p:cNvSpPr txBox="1">
            <a:spLocks/>
          </p:cNvSpPr>
          <p:nvPr userDrawn="1"/>
        </p:nvSpPr>
        <p:spPr>
          <a:xfrm>
            <a:off x="7924800" y="6471465"/>
            <a:ext cx="990600" cy="365125"/>
          </a:xfrm>
          <a:prstGeom prst="rect">
            <a:avLst/>
          </a:prstGeom>
        </p:spPr>
        <p:txBody>
          <a:bodyPr vert="horz" lIns="91440" tIns="45720" rIns="91440" bIns="45720" rtlCol="0" anchor="ctr"/>
          <a:lstStyle>
            <a:defPPr>
              <a:defRPr lang="en-US"/>
            </a:defPPr>
            <a:lvl1pPr marL="0" algn="r" defTabSz="914400" rtl="0" eaLnBrk="1" latinLnBrk="0" hangingPunct="1">
              <a:defRPr sz="2000" kern="1200">
                <a:solidFill>
                  <a:schemeClr val="tx1">
                    <a:tint val="75000"/>
                  </a:schemeClr>
                </a:solidFill>
                <a:latin typeface="Cambria Math" panose="02040503050406030204" pitchFamily="18" charset="0"/>
                <a:ea typeface="Cambria Math" panose="02040503050406030204" pitchFamily="18" charset="0"/>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4D2B188-1D62-4FCA-8363-938AD4629BBB}" type="slidenum">
              <a:rPr lang="en-US" smtClean="0"/>
              <a:pPr/>
              <a:t>‹#›</a:t>
            </a:fld>
            <a:endParaRPr lang="en-US" dirty="0"/>
          </a:p>
        </p:txBody>
      </p:sp>
      <p:pic>
        <p:nvPicPr>
          <p:cNvPr id="9" name="Picture 8" descr="safari.png"/>
          <p:cNvPicPr>
            <a:picLocks noChangeAspect="1"/>
          </p:cNvPicPr>
          <p:nvPr userDrawn="1"/>
        </p:nvPicPr>
        <p:blipFill>
          <a:blip r:embed="rId2" cstate="print"/>
          <a:stretch>
            <a:fillRect/>
          </a:stretch>
        </p:blipFill>
        <p:spPr>
          <a:xfrm>
            <a:off x="75991" y="6524699"/>
            <a:ext cx="977147" cy="282728"/>
          </a:xfrm>
          <a:prstGeom prst="rect">
            <a:avLst/>
          </a:prstGeom>
        </p:spPr>
      </p:pic>
      <p:pic>
        <p:nvPicPr>
          <p:cNvPr id="10" name="Picture 2">
            <a:extLst>
              <a:ext uri="{FF2B5EF4-FFF2-40B4-BE49-F238E27FC236}">
                <a16:creationId xmlns:a16="http://schemas.microsoft.com/office/drawing/2014/main" id="{22204A7A-FB0E-A441-B9F5-28F279051F9D}"/>
              </a:ext>
            </a:extLst>
          </p:cNvPr>
          <p:cNvPicPr>
            <a:picLocks noChangeAspect="1" noChangeArrowheads="1"/>
          </p:cNvPicPr>
          <p:nvPr userDrawn="1"/>
        </p:nvPicPr>
        <p:blipFill>
          <a:blip r:embed="rId3" cstate="print">
            <a:extLst>
              <a:ext uri="{28A0092B-C50C-407E-A947-70E740481C1C}">
                <a14:useLocalDpi xmlns:a14="http://schemas.microsoft.com/office/drawing/2010/main" val="0"/>
              </a:ext>
            </a:extLst>
          </a:blip>
          <a:srcRect/>
          <a:stretch>
            <a:fillRect/>
          </a:stretch>
        </p:blipFill>
        <p:spPr bwMode="auto">
          <a:xfrm>
            <a:off x="1114921" y="6449551"/>
            <a:ext cx="1867175" cy="382836"/>
          </a:xfrm>
          <a:prstGeom prst="rect">
            <a:avLst/>
          </a:prstGeom>
          <a:noFill/>
          <a:extLst>
            <a:ext uri="{909E8E84-426E-40DD-AFC4-6F175D3DCCD1}">
              <a14:hiddenFill xmlns:a14="http://schemas.microsoft.com/office/drawing/2010/main">
                <a:solidFill>
                  <a:srgbClr val="FFFFFF"/>
                </a:solidFill>
              </a14:hiddenFill>
            </a:ext>
          </a:extLst>
        </p:spPr>
      </p:pic>
      <p:sp>
        <p:nvSpPr>
          <p:cNvPr id="5" name="Rectangle 4">
            <a:extLst>
              <a:ext uri="{FF2B5EF4-FFF2-40B4-BE49-F238E27FC236}">
                <a16:creationId xmlns:a16="http://schemas.microsoft.com/office/drawing/2014/main" id="{688180C1-8B68-AC4C-94FA-42ACC1C193E9}"/>
              </a:ext>
            </a:extLst>
          </p:cNvPr>
          <p:cNvSpPr/>
          <p:nvPr userDrawn="1"/>
        </p:nvSpPr>
        <p:spPr>
          <a:xfrm>
            <a:off x="1073731" y="6449551"/>
            <a:ext cx="779781" cy="343362"/>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TR"/>
          </a:p>
        </p:txBody>
      </p:sp>
      <p:pic>
        <p:nvPicPr>
          <p:cNvPr id="11" name="Picture 2">
            <a:extLst>
              <a:ext uri="{FF2B5EF4-FFF2-40B4-BE49-F238E27FC236}">
                <a16:creationId xmlns:a16="http://schemas.microsoft.com/office/drawing/2014/main" id="{111B3916-F58F-6644-9FA8-ED642158E897}"/>
              </a:ext>
            </a:extLst>
          </p:cNvPr>
          <p:cNvPicPr>
            <a:picLocks noChangeAspect="1" noChangeArrowheads="1"/>
          </p:cNvPicPr>
          <p:nvPr userDrawn="1"/>
        </p:nvPicPr>
        <p:blipFill rotWithShape="1">
          <a:blip r:embed="rId4" cstate="print">
            <a:extLst>
              <a:ext uri="{28A0092B-C50C-407E-A947-70E740481C1C}">
                <a14:useLocalDpi xmlns:a14="http://schemas.microsoft.com/office/drawing/2010/main" val="0"/>
              </a:ext>
            </a:extLst>
          </a:blip>
          <a:srcRect r="60005"/>
          <a:stretch/>
        </p:blipFill>
        <p:spPr bwMode="auto">
          <a:xfrm>
            <a:off x="1263518" y="6510185"/>
            <a:ext cx="589994" cy="302464"/>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094158891"/>
      </p:ext>
    </p:extLst>
  </p:cSld>
  <p:clrMapOvr>
    <a:masterClrMapping/>
  </p:clrMapOvr>
</p:sldLayout>
</file>

<file path=ppt/slideLayouts/slideLayout662.xml><?xml version="1.0" encoding="utf-8"?>
<p:sldLayout xmlns:a="http://schemas.openxmlformats.org/drawingml/2006/main" xmlns:r="http://schemas.openxmlformats.org/officeDocument/2006/relationships" xmlns:p="http://schemas.openxmlformats.org/presentationml/2006/main" type="secHead">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623888" y="1709749"/>
            <a:ext cx="7886700" cy="2852737"/>
          </a:xfrm>
        </p:spPr>
        <p:txBody>
          <a:bodyPr anchor="b"/>
          <a:lstStyle>
            <a:lvl1pPr>
              <a:defRPr sz="4500"/>
            </a:lvl1pPr>
          </a:lstStyle>
          <a:p>
            <a:r>
              <a:rPr lang="en-US"/>
              <a:t>Click to edit Master title style</a:t>
            </a:r>
          </a:p>
        </p:txBody>
      </p:sp>
      <p:sp>
        <p:nvSpPr>
          <p:cNvPr id="3" name="Text Placeholder 2"/>
          <p:cNvSpPr>
            <a:spLocks noGrp="1"/>
          </p:cNvSpPr>
          <p:nvPr>
            <p:ph type="body" idx="1"/>
          </p:nvPr>
        </p:nvSpPr>
        <p:spPr>
          <a:xfrm>
            <a:off x="623888" y="4589474"/>
            <a:ext cx="7886700" cy="1500187"/>
          </a:xfrm>
        </p:spPr>
        <p:txBody>
          <a:bodyPr/>
          <a:lstStyle>
            <a:lvl1pPr marL="0" indent="0">
              <a:buNone/>
              <a:defRPr sz="1800">
                <a:solidFill>
                  <a:schemeClr val="tx1">
                    <a:tint val="75000"/>
                  </a:schemeClr>
                </a:solidFill>
              </a:defRPr>
            </a:lvl1pPr>
            <a:lvl2pPr marL="342884" indent="0">
              <a:buNone/>
              <a:defRPr sz="1500">
                <a:solidFill>
                  <a:schemeClr val="tx1">
                    <a:tint val="75000"/>
                  </a:schemeClr>
                </a:solidFill>
              </a:defRPr>
            </a:lvl2pPr>
            <a:lvl3pPr marL="685766" indent="0">
              <a:buNone/>
              <a:defRPr sz="1350">
                <a:solidFill>
                  <a:schemeClr val="tx1">
                    <a:tint val="75000"/>
                  </a:schemeClr>
                </a:solidFill>
              </a:defRPr>
            </a:lvl3pPr>
            <a:lvl4pPr marL="1028649" indent="0">
              <a:buNone/>
              <a:defRPr sz="1200">
                <a:solidFill>
                  <a:schemeClr val="tx1">
                    <a:tint val="75000"/>
                  </a:schemeClr>
                </a:solidFill>
              </a:defRPr>
            </a:lvl4pPr>
            <a:lvl5pPr marL="1371532" indent="0">
              <a:buNone/>
              <a:defRPr sz="1200">
                <a:solidFill>
                  <a:schemeClr val="tx1">
                    <a:tint val="75000"/>
                  </a:schemeClr>
                </a:solidFill>
              </a:defRPr>
            </a:lvl5pPr>
            <a:lvl6pPr marL="1714415" indent="0">
              <a:buNone/>
              <a:defRPr sz="1200">
                <a:solidFill>
                  <a:schemeClr val="tx1">
                    <a:tint val="75000"/>
                  </a:schemeClr>
                </a:solidFill>
              </a:defRPr>
            </a:lvl6pPr>
            <a:lvl7pPr marL="2057297" indent="0">
              <a:buNone/>
              <a:defRPr sz="1200">
                <a:solidFill>
                  <a:schemeClr val="tx1">
                    <a:tint val="75000"/>
                  </a:schemeClr>
                </a:solidFill>
              </a:defRPr>
            </a:lvl7pPr>
            <a:lvl8pPr marL="2400180" indent="0">
              <a:buNone/>
              <a:defRPr sz="1200">
                <a:solidFill>
                  <a:schemeClr val="tx1">
                    <a:tint val="75000"/>
                  </a:schemeClr>
                </a:solidFill>
              </a:defRPr>
            </a:lvl8pPr>
            <a:lvl9pPr marL="2743064" indent="0">
              <a:buNone/>
              <a:defRPr sz="1200">
                <a:solidFill>
                  <a:schemeClr val="tx1">
                    <a:tint val="75000"/>
                  </a:schemeClr>
                </a:solidFill>
              </a:defRPr>
            </a:lvl9pPr>
          </a:lstStyle>
          <a:p>
            <a:pPr lvl="0"/>
            <a:r>
              <a:rPr lang="en-US"/>
              <a:t>Click to edit Master text styles</a:t>
            </a:r>
          </a:p>
        </p:txBody>
      </p:sp>
    </p:spTree>
    <p:extLst>
      <p:ext uri="{BB962C8B-B14F-4D97-AF65-F5344CB8AC3E}">
        <p14:creationId xmlns:p14="http://schemas.microsoft.com/office/powerpoint/2010/main" val="1222387842"/>
      </p:ext>
    </p:extLst>
  </p:cSld>
  <p:clrMapOvr>
    <a:masterClrMapping/>
  </p:clrMapOvr>
</p:sldLayout>
</file>

<file path=ppt/slideLayouts/slideLayout66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7"/>
          <p:cNvSpPr>
            <a:spLocks noChangeArrowheads="1"/>
          </p:cNvSpPr>
          <p:nvPr/>
        </p:nvSpPr>
        <p:spPr bwMode="auto">
          <a:xfrm>
            <a:off x="457200" y="1123950"/>
            <a:ext cx="8229600" cy="914400"/>
          </a:xfrm>
          <a:custGeom>
            <a:avLst/>
            <a:gdLst>
              <a:gd name="T0" fmla="*/ 0 w 1000"/>
              <a:gd name="T1" fmla="*/ 2147483647 h 1000"/>
              <a:gd name="T2" fmla="*/ 0 w 1000"/>
              <a:gd name="T3" fmla="*/ 0 h 1000"/>
              <a:gd name="T4" fmla="*/ 2147483647 w 1000"/>
              <a:gd name="T5" fmla="*/ 0 h 1000"/>
              <a:gd name="T6" fmla="*/ 0 60000 65536"/>
              <a:gd name="T7" fmla="*/ 0 60000 65536"/>
              <a:gd name="T8" fmla="*/ 0 60000 65536"/>
            </a:gdLst>
            <a:ahLst/>
            <a:cxnLst>
              <a:cxn ang="T6">
                <a:pos x="T0" y="T1"/>
              </a:cxn>
              <a:cxn ang="T7">
                <a:pos x="T2" y="T3"/>
              </a:cxn>
              <a:cxn ang="T8">
                <a:pos x="T4" y="T5"/>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a:extLst>
            <a:ext uri="{909E8E84-426E-40dd-AFC4-6F175D3DCCD1}">
              <a14:hiddenFill xmlns="" xmlns:a14="http://schemas.microsoft.com/office/drawing/2010/main">
                <a:solidFill>
                  <a:srgbClr val="FFFFFF"/>
                </a:solidFill>
              </a14:hiddenFill>
            </a:ext>
          </a:extLst>
        </p:spPr>
        <p:txBody>
          <a:bodyPr/>
          <a:lstStyle/>
          <a:p>
            <a:pPr eaLnBrk="1" hangingPunct="1"/>
            <a:endParaRPr lang="en-US">
              <a:solidFill>
                <a:srgbClr val="000000"/>
              </a:solidFill>
              <a:ea typeface="ＭＳ Ｐゴシック" charset="0"/>
              <a:cs typeface="ＭＳ Ｐゴシック" charset="0"/>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eaLnBrk="1" hangingPunct="1"/>
            <a:endParaRPr lang="en-US">
              <a:solidFill>
                <a:srgbClr val="000000"/>
              </a:solidFill>
              <a:ea typeface="ＭＳ Ｐゴシック" charset="0"/>
              <a:cs typeface="ＭＳ Ｐゴシック" charset="0"/>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xtLst>
            <a:ext uri="{909E8E84-426E-40dd-AFC4-6F175D3DCCD1}">
              <a14:hiddenFill xmlns="" xmlns:a14="http://schemas.microsoft.com/office/drawing/2010/main">
                <a:noFill/>
              </a14:hiddenFill>
            </a:ext>
          </a:extLst>
        </p:spPr>
        <p:txBody>
          <a:bodyPr/>
          <a:lstStyle/>
          <a:p>
            <a:pPr eaLnBrk="1" hangingPunct="1"/>
            <a:endParaRPr lang="en-US">
              <a:solidFill>
                <a:srgbClr val="000000"/>
              </a:solidFill>
              <a:ea typeface="ＭＳ Ｐゴシック" charset="0"/>
              <a:cs typeface="ＭＳ Ｐゴシック" charset="0"/>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solidFill>
                  <a:srgbClr val="000000"/>
                </a:solidFill>
                <a:latin typeface="Garamond" pitchFamily="-106" charset="0"/>
                <a:ea typeface="Arial" pitchFamily="-106" charset="0"/>
                <a:cs typeface="Arial" pitchFamily="-106" charset="0"/>
              </a:defRPr>
            </a:lvl1pPr>
          </a:lstStyle>
          <a:p>
            <a:pPr eaLnBrk="1" hangingPunct="1">
              <a:defRPr/>
            </a:pPr>
            <a:r>
              <a:rPr lang="en-US"/>
              <a:t>Efficient Runahead Execution</a:t>
            </a: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pPr>
              <a:defRPr/>
            </a:pPr>
            <a:endParaRPr lang="en-US" altLang="en-US"/>
          </a:p>
        </p:txBody>
      </p:sp>
      <p:sp>
        <p:nvSpPr>
          <p:cNvPr id="9" name="Rectangle 6"/>
          <p:cNvSpPr>
            <a:spLocks noGrp="1" noChangeArrowheads="1"/>
          </p:cNvSpPr>
          <p:nvPr>
            <p:ph type="sldNum" sz="quarter" idx="12"/>
          </p:nvPr>
        </p:nvSpPr>
        <p:spPr/>
        <p:txBody>
          <a:bodyPr/>
          <a:lstStyle>
            <a:lvl1pPr>
              <a:defRPr sz="1200"/>
            </a:lvl1pPr>
          </a:lstStyle>
          <a:p>
            <a:pPr>
              <a:defRPr/>
            </a:pPr>
            <a:fld id="{53EC4547-E2B1-9B4F-845F-F274F3C623A5}" type="slidenum">
              <a:rPr lang="en-US"/>
              <a:pPr>
                <a:defRPr/>
              </a:pPr>
              <a:t>‹#›</a:t>
            </a:fld>
            <a:endParaRPr lang="en-US"/>
          </a:p>
        </p:txBody>
      </p:sp>
    </p:spTree>
    <p:extLst>
      <p:ext uri="{BB962C8B-B14F-4D97-AF65-F5344CB8AC3E}">
        <p14:creationId xmlns:p14="http://schemas.microsoft.com/office/powerpoint/2010/main" val="2758791326"/>
      </p:ext>
    </p:extLst>
  </p:cSld>
  <p:clrMapOvr>
    <a:masterClrMapping/>
  </p:clrMapOvr>
  <p:transition/>
</p:sldLayout>
</file>

<file path=ppt/slideLayouts/slideLayout66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228600" y="997529"/>
            <a:ext cx="8610600" cy="519372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76BB4180-6920-9C42-9DA1-4829E0437063}" type="slidenum">
              <a:rPr lang="en-US"/>
              <a:pPr>
                <a:defRPr/>
              </a:pPr>
              <a:t>‹#›</a:t>
            </a:fld>
            <a:endParaRPr lang="en-US"/>
          </a:p>
        </p:txBody>
      </p:sp>
    </p:spTree>
    <p:extLst>
      <p:ext uri="{BB962C8B-B14F-4D97-AF65-F5344CB8AC3E}">
        <p14:creationId xmlns:p14="http://schemas.microsoft.com/office/powerpoint/2010/main" val="3901951674"/>
      </p:ext>
    </p:extLst>
  </p:cSld>
  <p:clrMapOvr>
    <a:masterClrMapping/>
  </p:clrMapOvr>
  <p:transition/>
</p:sldLayout>
</file>

<file path=ppt/slideLayouts/slideLayout66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8"/>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B4330D3C-7D80-0940-9C38-883CA56758D1}" type="slidenum">
              <a:rPr lang="en-US"/>
              <a:pPr>
                <a:defRPr/>
              </a:pPr>
              <a:t>‹#›</a:t>
            </a:fld>
            <a:endParaRPr lang="en-US"/>
          </a:p>
        </p:txBody>
      </p:sp>
    </p:spTree>
    <p:extLst>
      <p:ext uri="{BB962C8B-B14F-4D97-AF65-F5344CB8AC3E}">
        <p14:creationId xmlns:p14="http://schemas.microsoft.com/office/powerpoint/2010/main" val="3811271819"/>
      </p:ext>
    </p:extLst>
  </p:cSld>
  <p:clrMapOvr>
    <a:masterClrMapping/>
  </p:clrMapOvr>
  <p:transition/>
</p:sldLayout>
</file>

<file path=ppt/slideLayouts/slideLayout66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3"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3"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7649F32B-3CEF-984C-BBF2-963F764B3663}" type="slidenum">
              <a:rPr lang="en-US"/>
              <a:pPr>
                <a:defRPr/>
              </a:pPr>
              <a:t>‹#›</a:t>
            </a:fld>
            <a:endParaRPr lang="en-US"/>
          </a:p>
        </p:txBody>
      </p:sp>
    </p:spTree>
    <p:extLst>
      <p:ext uri="{BB962C8B-B14F-4D97-AF65-F5344CB8AC3E}">
        <p14:creationId xmlns:p14="http://schemas.microsoft.com/office/powerpoint/2010/main" val="607395441"/>
      </p:ext>
    </p:extLst>
  </p:cSld>
  <p:clrMapOvr>
    <a:masterClrMapping/>
  </p:clrMapOvr>
  <p:transition/>
</p:sldLayout>
</file>

<file path=ppt/slideLayouts/slideLayout66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3"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3"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31"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31"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8" name="Rectangle 1030"/>
          <p:cNvSpPr>
            <a:spLocks noGrp="1" noChangeArrowheads="1"/>
          </p:cNvSpPr>
          <p:nvPr>
            <p:ph type="sldNum" sz="quarter" idx="11"/>
          </p:nvPr>
        </p:nvSpPr>
        <p:spPr>
          <a:ln/>
        </p:spPr>
        <p:txBody>
          <a:bodyPr/>
          <a:lstStyle>
            <a:lvl1pPr>
              <a:defRPr/>
            </a:lvl1pPr>
          </a:lstStyle>
          <a:p>
            <a:pPr>
              <a:defRPr/>
            </a:pPr>
            <a:fld id="{68434898-7376-D942-82A4-9987F9AC7C42}" type="slidenum">
              <a:rPr lang="en-US"/>
              <a:pPr>
                <a:defRPr/>
              </a:pPr>
              <a:t>‹#›</a:t>
            </a:fld>
            <a:endParaRPr lang="en-US"/>
          </a:p>
        </p:txBody>
      </p:sp>
    </p:spTree>
    <p:extLst>
      <p:ext uri="{BB962C8B-B14F-4D97-AF65-F5344CB8AC3E}">
        <p14:creationId xmlns:p14="http://schemas.microsoft.com/office/powerpoint/2010/main" val="829486752"/>
      </p:ext>
    </p:extLst>
  </p:cSld>
  <p:clrMapOvr>
    <a:masterClrMapping/>
  </p:clrMapOvr>
  <p:transition/>
</p:sldLayout>
</file>

<file path=ppt/slideLayouts/slideLayout66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4" name="Rectangle 1030"/>
          <p:cNvSpPr>
            <a:spLocks noGrp="1" noChangeArrowheads="1"/>
          </p:cNvSpPr>
          <p:nvPr>
            <p:ph type="sldNum" sz="quarter" idx="11"/>
          </p:nvPr>
        </p:nvSpPr>
        <p:spPr>
          <a:ln/>
        </p:spPr>
        <p:txBody>
          <a:bodyPr/>
          <a:lstStyle>
            <a:lvl1pPr>
              <a:defRPr/>
            </a:lvl1pPr>
          </a:lstStyle>
          <a:p>
            <a:pPr>
              <a:defRPr/>
            </a:pPr>
            <a:fld id="{BDAE4D29-6AD3-F447-89DA-A4F13DC75D38}" type="slidenum">
              <a:rPr lang="en-US"/>
              <a:pPr>
                <a:defRPr/>
              </a:pPr>
              <a:t>‹#›</a:t>
            </a:fld>
            <a:endParaRPr lang="en-US"/>
          </a:p>
        </p:txBody>
      </p:sp>
    </p:spTree>
    <p:extLst>
      <p:ext uri="{BB962C8B-B14F-4D97-AF65-F5344CB8AC3E}">
        <p14:creationId xmlns:p14="http://schemas.microsoft.com/office/powerpoint/2010/main" val="3524218155"/>
      </p:ext>
    </p:extLst>
  </p:cSld>
  <p:clrMapOvr>
    <a:masterClrMapping/>
  </p:clrMapOvr>
  <p:transition/>
</p:sldLayout>
</file>

<file path=ppt/slideLayouts/slideLayout66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3" name="Rectangle 1030"/>
          <p:cNvSpPr>
            <a:spLocks noGrp="1" noChangeArrowheads="1"/>
          </p:cNvSpPr>
          <p:nvPr>
            <p:ph type="sldNum" sz="quarter" idx="11"/>
          </p:nvPr>
        </p:nvSpPr>
        <p:spPr>
          <a:ln/>
        </p:spPr>
        <p:txBody>
          <a:bodyPr/>
          <a:lstStyle>
            <a:lvl1pPr>
              <a:defRPr/>
            </a:lvl1pPr>
          </a:lstStyle>
          <a:p>
            <a:pPr>
              <a:defRPr/>
            </a:pPr>
            <a:fld id="{5C9A4055-98B6-5F49-80DA-F6F7DEF7F674}" type="slidenum">
              <a:rPr lang="en-US"/>
              <a:pPr>
                <a:defRPr/>
              </a:pPr>
              <a:t>‹#›</a:t>
            </a:fld>
            <a:endParaRPr lang="en-US"/>
          </a:p>
        </p:txBody>
      </p:sp>
    </p:spTree>
    <p:extLst>
      <p:ext uri="{BB962C8B-B14F-4D97-AF65-F5344CB8AC3E}">
        <p14:creationId xmlns:p14="http://schemas.microsoft.com/office/powerpoint/2010/main" val="122950970"/>
      </p:ext>
    </p:extLst>
  </p:cSld>
  <p:clrMapOvr>
    <a:masterClrMapping/>
  </p:clrMapOvr>
  <p:transition/>
</p:sldLayout>
</file>

<file path=ppt/slideLayouts/slideLayout67.xml><?xml version="1.0" encoding="utf-8"?>
<p:sldLayout xmlns:a="http://schemas.openxmlformats.org/drawingml/2006/main" xmlns:r="http://schemas.openxmlformats.org/officeDocument/2006/relationships" xmlns:p="http://schemas.openxmlformats.org/presentationml/2006/main" preserve="1" userDrawn="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atin typeface="Arial"/>
              </a:defRPr>
            </a:lvl1pPr>
          </a:lstStyle>
          <a:p>
            <a:r>
              <a:rPr lang="en-US" dirty="0"/>
              <a:t>Click to edit Master title style</a:t>
            </a:r>
          </a:p>
        </p:txBody>
      </p:sp>
      <p:sp>
        <p:nvSpPr>
          <p:cNvPr id="7" name="Picture Placeholder 2"/>
          <p:cNvSpPr>
            <a:spLocks noGrp="1"/>
          </p:cNvSpPr>
          <p:nvPr>
            <p:ph type="pic" idx="1"/>
          </p:nvPr>
        </p:nvSpPr>
        <p:spPr>
          <a:xfrm>
            <a:off x="3316288" y="1070426"/>
            <a:ext cx="5486400" cy="4114800"/>
          </a:xfrm>
          <a:prstGeom prst="rect">
            <a:avLst/>
          </a:prstGeo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8" name="Text Placeholder 3"/>
          <p:cNvSpPr>
            <a:spLocks noGrp="1"/>
          </p:cNvSpPr>
          <p:nvPr>
            <p:ph type="body" sz="half" idx="2"/>
          </p:nvPr>
        </p:nvSpPr>
        <p:spPr>
          <a:xfrm>
            <a:off x="3316288" y="5185226"/>
            <a:ext cx="5486400" cy="804862"/>
          </a:xfrm>
          <a:prstGeom prst="rect">
            <a:avLst/>
          </a:prstGeo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9" name="Text Placeholder 3"/>
          <p:cNvSpPr>
            <a:spLocks noGrp="1"/>
          </p:cNvSpPr>
          <p:nvPr>
            <p:ph type="body" sz="half" idx="10"/>
          </p:nvPr>
        </p:nvSpPr>
        <p:spPr>
          <a:xfrm>
            <a:off x="457201" y="1070426"/>
            <a:ext cx="2859088" cy="4919662"/>
          </a:xfrm>
          <a:prstGeom prst="rect">
            <a:avLst/>
          </a:prstGeo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Tree>
    <p:extLst>
      <p:ext uri="{BB962C8B-B14F-4D97-AF65-F5344CB8AC3E}">
        <p14:creationId xmlns:p14="http://schemas.microsoft.com/office/powerpoint/2010/main" val="3008640885"/>
      </p:ext>
    </p:extLst>
  </p:cSld>
  <p:clrMapOvr>
    <a:masterClrMapping/>
  </p:clrMapOvr>
</p:sldLayout>
</file>

<file path=ppt/slideLayouts/slideLayout67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6"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5" y="273055"/>
            <a:ext cx="5111751"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6" y="1435105"/>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4C89ECD9-3D5F-7F4F-998D-56B78CDEA664}" type="slidenum">
              <a:rPr lang="en-US"/>
              <a:pPr>
                <a:defRPr/>
              </a:pPr>
              <a:t>‹#›</a:t>
            </a:fld>
            <a:endParaRPr lang="en-US"/>
          </a:p>
        </p:txBody>
      </p:sp>
    </p:spTree>
    <p:extLst>
      <p:ext uri="{BB962C8B-B14F-4D97-AF65-F5344CB8AC3E}">
        <p14:creationId xmlns:p14="http://schemas.microsoft.com/office/powerpoint/2010/main" val="2437951259"/>
      </p:ext>
    </p:extLst>
  </p:cSld>
  <p:clrMapOvr>
    <a:masterClrMapping/>
  </p:clrMapOvr>
  <p:transition/>
</p:sldLayout>
</file>

<file path=ppt/slideLayouts/slideLayout67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1"/>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9"/>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EFA65131-7DE5-1D4D-A3CF-3D0607171E1C}" type="slidenum">
              <a:rPr lang="en-US"/>
              <a:pPr>
                <a:defRPr/>
              </a:pPr>
              <a:t>‹#›</a:t>
            </a:fld>
            <a:endParaRPr lang="en-US"/>
          </a:p>
        </p:txBody>
      </p:sp>
    </p:spTree>
    <p:extLst>
      <p:ext uri="{BB962C8B-B14F-4D97-AF65-F5344CB8AC3E}">
        <p14:creationId xmlns:p14="http://schemas.microsoft.com/office/powerpoint/2010/main" val="1288936763"/>
      </p:ext>
    </p:extLst>
  </p:cSld>
  <p:clrMapOvr>
    <a:masterClrMapping/>
  </p:clrMapOvr>
  <p:transition/>
</p:sldLayout>
</file>

<file path=ppt/slideLayouts/slideLayout67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FC0B6F9A-1324-4947-8B68-D47C27442892}" type="slidenum">
              <a:rPr lang="en-US"/>
              <a:pPr>
                <a:defRPr/>
              </a:pPr>
              <a:t>‹#›</a:t>
            </a:fld>
            <a:endParaRPr lang="en-US"/>
          </a:p>
        </p:txBody>
      </p:sp>
    </p:spTree>
    <p:extLst>
      <p:ext uri="{BB962C8B-B14F-4D97-AF65-F5344CB8AC3E}">
        <p14:creationId xmlns:p14="http://schemas.microsoft.com/office/powerpoint/2010/main" val="2645850926"/>
      </p:ext>
    </p:extLst>
  </p:cSld>
  <p:clrMapOvr>
    <a:masterClrMapping/>
  </p:clrMapOvr>
  <p:transition/>
</p:sldLayout>
</file>

<file path=ppt/slideLayouts/slideLayout67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49" y="152400"/>
            <a:ext cx="2152651"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6" y="152400"/>
            <a:ext cx="6305551"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5" name="Rectangle 1030"/>
          <p:cNvSpPr>
            <a:spLocks noGrp="1" noChangeArrowheads="1"/>
          </p:cNvSpPr>
          <p:nvPr>
            <p:ph type="sldNum" sz="quarter" idx="11"/>
          </p:nvPr>
        </p:nvSpPr>
        <p:spPr>
          <a:ln/>
        </p:spPr>
        <p:txBody>
          <a:bodyPr/>
          <a:lstStyle>
            <a:lvl1pPr>
              <a:defRPr/>
            </a:lvl1pPr>
          </a:lstStyle>
          <a:p>
            <a:pPr>
              <a:defRPr/>
            </a:pPr>
            <a:fld id="{4A0D1EA7-F64C-644A-BE34-B5A402A870E5}" type="slidenum">
              <a:rPr lang="en-US"/>
              <a:pPr>
                <a:defRPr/>
              </a:pPr>
              <a:t>‹#›</a:t>
            </a:fld>
            <a:endParaRPr lang="en-US"/>
          </a:p>
        </p:txBody>
      </p:sp>
    </p:spTree>
    <p:extLst>
      <p:ext uri="{BB962C8B-B14F-4D97-AF65-F5344CB8AC3E}">
        <p14:creationId xmlns:p14="http://schemas.microsoft.com/office/powerpoint/2010/main" val="1040942984"/>
      </p:ext>
    </p:extLst>
  </p:cSld>
  <p:clrMapOvr>
    <a:masterClrMapping/>
  </p:clrMapOvr>
  <p:transition/>
</p:sldLayout>
</file>

<file path=ppt/slideLayouts/slideLayout674.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228600" y="152400"/>
            <a:ext cx="8610600" cy="1066800"/>
          </a:xfrm>
        </p:spPr>
        <p:txBody>
          <a:bodyPr/>
          <a:lstStyle/>
          <a:p>
            <a:r>
              <a:rPr lang="en-US"/>
              <a:t>Click to edit Master title style</a:t>
            </a:r>
          </a:p>
        </p:txBody>
      </p:sp>
      <p:sp>
        <p:nvSpPr>
          <p:cNvPr id="3" name="ClipArt Placeholder 2"/>
          <p:cNvSpPr>
            <a:spLocks noGrp="1"/>
          </p:cNvSpPr>
          <p:nvPr>
            <p:ph type="clipArt" sz="half" idx="1"/>
          </p:nvPr>
        </p:nvSpPr>
        <p:spPr>
          <a:xfrm>
            <a:off x="228603" y="1371600"/>
            <a:ext cx="4229100" cy="4876800"/>
          </a:xfrm>
        </p:spPr>
        <p:txBody>
          <a:bodyPr/>
          <a:lstStyle/>
          <a:p>
            <a:pPr lvl="0"/>
            <a:endParaRPr lang="en-US" noProof="0"/>
          </a:p>
        </p:txBody>
      </p:sp>
      <p:sp>
        <p:nvSpPr>
          <p:cNvPr id="4" name="Text Placeholder 3"/>
          <p:cNvSpPr>
            <a:spLocks noGrp="1"/>
          </p:cNvSpPr>
          <p:nvPr>
            <p:ph type="body" sz="half" idx="2"/>
          </p:nvPr>
        </p:nvSpPr>
        <p:spPr>
          <a:xfrm>
            <a:off x="4610103" y="1371600"/>
            <a:ext cx="4229100" cy="4876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Rectangle 1030"/>
          <p:cNvSpPr>
            <a:spLocks noGrp="1" noChangeArrowheads="1"/>
          </p:cNvSpPr>
          <p:nvPr>
            <p:ph type="sldNum" sz="quarter" idx="11"/>
          </p:nvPr>
        </p:nvSpPr>
        <p:spPr>
          <a:ln/>
        </p:spPr>
        <p:txBody>
          <a:bodyPr/>
          <a:lstStyle>
            <a:lvl1pPr>
              <a:defRPr/>
            </a:lvl1pPr>
          </a:lstStyle>
          <a:p>
            <a:pPr>
              <a:defRPr/>
            </a:pPr>
            <a:fld id="{1E6C4A1C-A8E8-3C42-88AB-792537E5FFC6}" type="slidenum">
              <a:rPr lang="en-US"/>
              <a:pPr>
                <a:defRPr/>
              </a:pPr>
              <a:t>‹#›</a:t>
            </a:fld>
            <a:endParaRPr lang="en-US"/>
          </a:p>
        </p:txBody>
      </p:sp>
    </p:spTree>
    <p:extLst>
      <p:ext uri="{BB962C8B-B14F-4D97-AF65-F5344CB8AC3E}">
        <p14:creationId xmlns:p14="http://schemas.microsoft.com/office/powerpoint/2010/main" val="356495591"/>
      </p:ext>
    </p:extLst>
  </p:cSld>
  <p:clrMapOvr>
    <a:masterClrMapping/>
  </p:clrMapOvr>
  <p:transition/>
</p:sldLayout>
</file>

<file path=ppt/slideLayouts/slideLayout675.xml><?xml version="1.0" encoding="utf-8"?>
<p:sldLayout xmlns:a="http://schemas.openxmlformats.org/drawingml/2006/main" xmlns:r="http://schemas.openxmlformats.org/officeDocument/2006/relationships" xmlns:p="http://schemas.openxmlformats.org/presentationml/2006/main" preserve="1" userDrawn="1">
  <p:cSld name="2_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78189" y="79447"/>
            <a:ext cx="8987622" cy="740193"/>
          </a:xfrm>
          <a:prstGeom prst="rect">
            <a:avLst/>
          </a:prstGeom>
        </p:spPr>
        <p:txBody>
          <a:bodyPr/>
          <a:lstStyle>
            <a:lvl1pPr>
              <a:defRPr sz="4000" b="1">
                <a:solidFill>
                  <a:schemeClr val="tx1"/>
                </a:solidFill>
                <a:latin typeface="Corbel" panose="020B0503020204020204" pitchFamily="34" charset="0"/>
              </a:defRPr>
            </a:lvl1pPr>
          </a:lstStyle>
          <a:p>
            <a:r>
              <a:rPr lang="en-US"/>
              <a:t>Click to edit Master title style</a:t>
            </a:r>
          </a:p>
        </p:txBody>
      </p:sp>
      <p:sp>
        <p:nvSpPr>
          <p:cNvPr id="5" name="Slide Number Placeholder 5">
            <a:extLst>
              <a:ext uri="{FF2B5EF4-FFF2-40B4-BE49-F238E27FC236}">
                <a16:creationId xmlns:a16="http://schemas.microsoft.com/office/drawing/2014/main" id="{D67F7A59-CF4E-EC20-68A0-390CB76C13C3}"/>
              </a:ext>
            </a:extLst>
          </p:cNvPr>
          <p:cNvSpPr>
            <a:spLocks noGrp="1"/>
          </p:cNvSpPr>
          <p:nvPr>
            <p:ph type="sldNum" sz="quarter" idx="12"/>
          </p:nvPr>
        </p:nvSpPr>
        <p:spPr>
          <a:xfrm>
            <a:off x="7006213" y="6413428"/>
            <a:ext cx="2057400" cy="365125"/>
          </a:xfrm>
          <a:prstGeom prst="rect">
            <a:avLst/>
          </a:prstGeom>
        </p:spPr>
        <p:txBody>
          <a:bodyPr/>
          <a:lstStyle>
            <a:lvl1pPr algn="ctr">
              <a:defRPr sz="1400">
                <a:solidFill>
                  <a:schemeClr val="bg1">
                    <a:lumMod val="65000"/>
                  </a:schemeClr>
                </a:solidFill>
                <a:latin typeface="Corbel" panose="020B0503020204020204" pitchFamily="34" charset="0"/>
              </a:defRPr>
            </a:lvl1pPr>
          </a:lstStyle>
          <a:p>
            <a:pPr algn="r"/>
            <a:fld id="{FDEAB76D-489F-BC47-AE8A-9A4958F60173}" type="slidenum">
              <a:rPr lang="en-CH" smtClean="0"/>
              <a:pPr algn="r"/>
              <a:t>‹#›</a:t>
            </a:fld>
            <a:endParaRPr lang="en-CH"/>
          </a:p>
        </p:txBody>
      </p:sp>
      <p:pic>
        <p:nvPicPr>
          <p:cNvPr id="6" name="Picture 5" descr="safari.png">
            <a:extLst>
              <a:ext uri="{FF2B5EF4-FFF2-40B4-BE49-F238E27FC236}">
                <a16:creationId xmlns:a16="http://schemas.microsoft.com/office/drawing/2014/main" id="{4F195A89-C410-BCD9-0B74-E87F1A1635F1}"/>
              </a:ext>
            </a:extLst>
          </p:cNvPr>
          <p:cNvPicPr>
            <a:picLocks noChangeAspect="1"/>
          </p:cNvPicPr>
          <p:nvPr userDrawn="1"/>
        </p:nvPicPr>
        <p:blipFill>
          <a:blip r:embed="rId2" cstate="print"/>
          <a:stretch>
            <a:fillRect/>
          </a:stretch>
        </p:blipFill>
        <p:spPr>
          <a:xfrm>
            <a:off x="75991" y="6439729"/>
            <a:ext cx="1080120" cy="312522"/>
          </a:xfrm>
          <a:prstGeom prst="rect">
            <a:avLst/>
          </a:prstGeom>
        </p:spPr>
      </p:pic>
      <p:sp>
        <p:nvSpPr>
          <p:cNvPr id="7" name="Content Placeholder 13">
            <a:extLst>
              <a:ext uri="{FF2B5EF4-FFF2-40B4-BE49-F238E27FC236}">
                <a16:creationId xmlns:a16="http://schemas.microsoft.com/office/drawing/2014/main" id="{B7FAED6D-FE25-984D-F3D8-912BF36CF3D8}"/>
              </a:ext>
            </a:extLst>
          </p:cNvPr>
          <p:cNvSpPr>
            <a:spLocks noGrp="1"/>
          </p:cNvSpPr>
          <p:nvPr>
            <p:ph sz="quarter" idx="13" hasCustomPrompt="1"/>
          </p:nvPr>
        </p:nvSpPr>
        <p:spPr>
          <a:xfrm>
            <a:off x="78189" y="822959"/>
            <a:ext cx="8987622" cy="5291593"/>
          </a:xfrm>
          <a:prstGeom prst="rect">
            <a:avLst/>
          </a:prstGeom>
        </p:spPr>
        <p:txBody>
          <a:bodyPr/>
          <a:lstStyle/>
          <a:p>
            <a:pPr marL="274320" lvl="0" indent="-274320">
              <a:lnSpc>
                <a:spcPct val="130000"/>
              </a:lnSpc>
              <a:spcBef>
                <a:spcPts val="400"/>
              </a:spcBef>
              <a:defRPr/>
            </a:pPr>
            <a:r>
              <a:rPr kumimoji="0" lang="en-US" sz="1800" b="1" i="0" u="sng" strike="noStrike" kern="1200" cap="none" spc="0" normalizeH="0" baseline="0" noProof="0">
                <a:ln>
                  <a:noFill/>
                </a:ln>
                <a:effectLst/>
                <a:uLnTx/>
                <a:uFillTx/>
                <a:latin typeface="Corbel" panose="020B0503020204020204" pitchFamily="34" charset="0"/>
              </a:rPr>
              <a:t>Text 1</a:t>
            </a:r>
            <a:r>
              <a:rPr kumimoji="0" lang="en-US" sz="1800" b="1" i="0" strike="noStrike" kern="1200" cap="none" spc="0" normalizeH="0" baseline="0" noProof="0">
                <a:ln>
                  <a:noFill/>
                </a:ln>
                <a:effectLst/>
                <a:uLnTx/>
                <a:uFillTx/>
                <a:latin typeface="Corbel" panose="020B0503020204020204" pitchFamily="34" charset="0"/>
              </a:rPr>
              <a:t>:</a:t>
            </a:r>
            <a:endParaRPr kumimoji="0" lang="en-US" sz="1800" b="0" i="0" strike="noStrike" kern="1200" cap="none" spc="0" normalizeH="0" baseline="0" noProof="0">
              <a:ln>
                <a:noFill/>
              </a:ln>
              <a:effectLst/>
              <a:uLnTx/>
              <a:uFillTx/>
              <a:latin typeface="Corbel" panose="020B0503020204020204" pitchFamily="34" charset="0"/>
            </a:endParaRPr>
          </a:p>
          <a:p>
            <a:pPr marL="274320" lvl="0" indent="-274320">
              <a:lnSpc>
                <a:spcPct val="130000"/>
              </a:lnSpc>
              <a:spcBef>
                <a:spcPts val="400"/>
              </a:spcBef>
              <a:defRPr/>
            </a:pPr>
            <a:r>
              <a:rPr kumimoji="0" lang="en-US" sz="1800" b="1" i="0" u="sng" strike="noStrike" kern="1200" cap="none" spc="0" normalizeH="0" baseline="0" noProof="0">
                <a:ln>
                  <a:noFill/>
                </a:ln>
                <a:solidFill>
                  <a:srgbClr val="C00000"/>
                </a:solidFill>
                <a:effectLst/>
                <a:uLnTx/>
                <a:uFillTx/>
                <a:latin typeface="Corbel" panose="020B0503020204020204" pitchFamily="34" charset="0"/>
              </a:rPr>
              <a:t>Text 2</a:t>
            </a:r>
            <a:r>
              <a:rPr kumimoji="0" lang="en-US" sz="1800" b="0" i="0" u="none" strike="noStrike" kern="1200" cap="none" spc="0" normalizeH="0" baseline="0" noProof="0">
                <a:ln>
                  <a:noFill/>
                </a:ln>
                <a:solidFill>
                  <a:srgbClr val="C00000"/>
                </a:solidFill>
                <a:effectLst/>
                <a:uLnTx/>
                <a:uFillTx/>
                <a:latin typeface="Corbel" panose="020B0503020204020204" pitchFamily="34" charset="0"/>
              </a:rPr>
              <a:t>: </a:t>
            </a:r>
          </a:p>
          <a:p>
            <a:pPr marL="274320" lvl="0" indent="-274320">
              <a:lnSpc>
                <a:spcPct val="130000"/>
              </a:lnSpc>
              <a:spcBef>
                <a:spcPts val="400"/>
              </a:spcBef>
              <a:defRPr/>
            </a:pPr>
            <a:r>
              <a:rPr kumimoji="0" lang="en-US" sz="1800" b="1" i="0" u="sng" strike="noStrike" kern="1200" cap="none" spc="0" normalizeH="0" baseline="0" noProof="0">
                <a:ln>
                  <a:noFill/>
                </a:ln>
                <a:solidFill>
                  <a:srgbClr val="5B9BD5"/>
                </a:solidFill>
                <a:effectLst/>
                <a:uLnTx/>
                <a:uFillTx/>
                <a:latin typeface="Corbel" panose="020B0503020204020204" pitchFamily="34" charset="0"/>
              </a:rPr>
              <a:t>Text 3</a:t>
            </a:r>
            <a:r>
              <a:rPr kumimoji="0" lang="en-US" sz="1800" b="0" i="0" u="none" strike="noStrike" kern="1200" cap="none" spc="0" normalizeH="0" baseline="0" noProof="0">
                <a:ln>
                  <a:noFill/>
                </a:ln>
                <a:solidFill>
                  <a:srgbClr val="5B9BD5"/>
                </a:solidFill>
                <a:effectLst/>
                <a:uLnTx/>
                <a:uFillTx/>
                <a:latin typeface="Corbel" panose="020B0503020204020204" pitchFamily="34" charset="0"/>
              </a:rPr>
              <a:t>:</a:t>
            </a:r>
            <a:r>
              <a:rPr kumimoji="0" lang="en-US" sz="1800" b="0" i="0" u="none" strike="noStrike" kern="1200" cap="none" spc="0" normalizeH="0" noProof="0">
                <a:ln>
                  <a:noFill/>
                </a:ln>
                <a:solidFill>
                  <a:srgbClr val="5B9BD5"/>
                </a:solidFill>
                <a:effectLst/>
                <a:uLnTx/>
                <a:uFillTx/>
                <a:latin typeface="Corbel" panose="020B0503020204020204" pitchFamily="34" charset="0"/>
              </a:rPr>
              <a:t> </a:t>
            </a:r>
            <a:r>
              <a:rPr lang="en-US" sz="1400">
                <a:solidFill>
                  <a:srgbClr val="5B9BD5"/>
                </a:solidFill>
                <a:latin typeface="Corbel" panose="020B0503020204020204" pitchFamily="34" charset="0"/>
              </a:rPr>
              <a:t>	</a:t>
            </a:r>
            <a:endParaRPr kumimoji="0" lang="en-US" sz="1400" b="0" i="0" u="none" strike="noStrike" kern="1200" cap="none" spc="0" normalizeH="0" baseline="0" noProof="0">
              <a:ln>
                <a:noFill/>
              </a:ln>
              <a:solidFill>
                <a:srgbClr val="5B9BD5"/>
              </a:solidFill>
              <a:effectLst/>
              <a:uLnTx/>
              <a:uFillTx/>
              <a:latin typeface="Corbel" panose="020B0503020204020204" pitchFamily="34" charset="0"/>
            </a:endParaRPr>
          </a:p>
          <a:p>
            <a:pPr marL="274320" lvl="0" indent="-274320">
              <a:lnSpc>
                <a:spcPct val="130000"/>
              </a:lnSpc>
              <a:spcBef>
                <a:spcPts val="400"/>
              </a:spcBef>
              <a:defRPr/>
            </a:pPr>
            <a:r>
              <a:rPr kumimoji="0" lang="en-US" sz="1800" b="1" i="0" u="sng" strike="noStrike" kern="1200" cap="none" spc="0" normalizeH="0" baseline="0" noProof="0">
                <a:ln>
                  <a:noFill/>
                </a:ln>
                <a:solidFill>
                  <a:srgbClr val="70AD47">
                    <a:lumMod val="75000"/>
                  </a:srgbClr>
                </a:solidFill>
                <a:effectLst/>
                <a:uLnTx/>
                <a:uFillTx/>
                <a:latin typeface="Corbel" panose="020B0503020204020204" pitchFamily="34" charset="0"/>
              </a:rPr>
              <a:t>Text 4</a:t>
            </a:r>
            <a:r>
              <a:rPr lang="en-US" sz="1800">
                <a:solidFill>
                  <a:srgbClr val="70AD47">
                    <a:lumMod val="75000"/>
                  </a:srgbClr>
                </a:solidFill>
                <a:latin typeface="Corbel" panose="020B0503020204020204" pitchFamily="34" charset="0"/>
              </a:rPr>
              <a:t>: </a:t>
            </a:r>
            <a:r>
              <a:rPr lang="en-US" sz="1400">
                <a:solidFill>
                  <a:srgbClr val="70AD47">
                    <a:lumMod val="75000"/>
                  </a:srgbClr>
                </a:solidFill>
                <a:latin typeface="Corbel" panose="020B0503020204020204" pitchFamily="34" charset="0"/>
              </a:rPr>
              <a:t>	</a:t>
            </a:r>
          </a:p>
          <a:p>
            <a:pPr marL="274320" lvl="0" indent="-274320">
              <a:lnSpc>
                <a:spcPct val="130000"/>
              </a:lnSpc>
              <a:spcBef>
                <a:spcPts val="400"/>
              </a:spcBef>
              <a:defRPr/>
            </a:pPr>
            <a:r>
              <a:rPr kumimoji="0" lang="en-US" sz="1800" b="1" i="0" u="sng" strike="noStrike" kern="1200" cap="none" spc="0" normalizeH="0" baseline="0" noProof="0">
                <a:ln>
                  <a:noFill/>
                </a:ln>
                <a:solidFill>
                  <a:srgbClr val="ED7D31"/>
                </a:solidFill>
                <a:effectLst/>
                <a:uLnTx/>
                <a:uFillTx/>
                <a:latin typeface="Corbel" panose="020B0503020204020204" pitchFamily="34" charset="0"/>
              </a:rPr>
              <a:t>Text 5</a:t>
            </a:r>
            <a:r>
              <a:rPr kumimoji="0" lang="en-US" sz="1800" b="0" i="0" u="none" strike="noStrike" kern="1200" cap="none" spc="0" normalizeH="0" baseline="0" noProof="0">
                <a:ln>
                  <a:noFill/>
                </a:ln>
                <a:solidFill>
                  <a:srgbClr val="ED7D31"/>
                </a:solidFill>
                <a:effectLst/>
                <a:uLnTx/>
                <a:uFillTx/>
                <a:latin typeface="Corbel" panose="020B0503020204020204" pitchFamily="34" charset="0"/>
              </a:rPr>
              <a:t>: </a:t>
            </a:r>
            <a:endParaRPr lang="en-US" sz="1200">
              <a:solidFill>
                <a:schemeClr val="accent2"/>
              </a:solidFill>
              <a:latin typeface="Corbel" panose="020B0503020204020204" pitchFamily="34" charset="0"/>
            </a:endParaRPr>
          </a:p>
          <a:p>
            <a:pPr marL="674370" lvl="1" indent="-274320">
              <a:lnSpc>
                <a:spcPct val="130000"/>
              </a:lnSpc>
              <a:spcBef>
                <a:spcPts val="400"/>
              </a:spcBef>
              <a:defRPr/>
            </a:pPr>
            <a:endParaRPr lang="en-US" sz="1600">
              <a:solidFill>
                <a:schemeClr val="accent2"/>
              </a:solidFill>
              <a:latin typeface="Corbel" panose="020B0503020204020204" pitchFamily="34" charset="0"/>
            </a:endParaRPr>
          </a:p>
          <a:p>
            <a:pPr marL="0" lvl="0" indent="0">
              <a:lnSpc>
                <a:spcPct val="130000"/>
              </a:lnSpc>
              <a:spcBef>
                <a:spcPts val="400"/>
              </a:spcBef>
              <a:buNone/>
              <a:defRPr/>
            </a:pPr>
            <a:endParaRPr lang="en-US" sz="2000">
              <a:solidFill>
                <a:srgbClr val="C06900"/>
              </a:solidFill>
              <a:latin typeface="Corbel" panose="020B0503020204020204" pitchFamily="34" charset="0"/>
            </a:endParaRPr>
          </a:p>
          <a:p>
            <a:pPr marL="274320" lvl="0" indent="-274320">
              <a:lnSpc>
                <a:spcPct val="130000"/>
              </a:lnSpc>
              <a:spcBef>
                <a:spcPts val="400"/>
              </a:spcBef>
              <a:defRPr/>
            </a:pPr>
            <a:endParaRPr kumimoji="0" lang="en-US" sz="2000" i="0" u="none" strike="noStrike" kern="1200" cap="none" spc="0" normalizeH="0" baseline="0" noProof="0">
              <a:ln>
                <a:noFill/>
              </a:ln>
              <a:solidFill>
                <a:srgbClr val="ED7D31"/>
              </a:solidFill>
              <a:effectLst/>
              <a:uLnTx/>
              <a:uFillTx/>
              <a:latin typeface="Corbel" panose="020B0503020204020204" pitchFamily="34" charset="0"/>
            </a:endParaRPr>
          </a:p>
        </p:txBody>
      </p:sp>
    </p:spTree>
    <p:extLst>
      <p:ext uri="{BB962C8B-B14F-4D97-AF65-F5344CB8AC3E}">
        <p14:creationId xmlns:p14="http://schemas.microsoft.com/office/powerpoint/2010/main" val="2127153966"/>
      </p:ext>
    </p:extLst>
  </p:cSld>
  <p:clrMapOvr>
    <a:masterClrMapping/>
  </p:clrMapOvr>
</p:sldLayout>
</file>

<file path=ppt/slideLayouts/slideLayout676.xml><?xml version="1.0" encoding="utf-8"?>
<p:sldLayout xmlns:a="http://schemas.openxmlformats.org/drawingml/2006/main" xmlns:r="http://schemas.openxmlformats.org/officeDocument/2006/relationships" xmlns:p="http://schemas.openxmlformats.org/presentationml/2006/main" preserve="1" userDrawn="1">
  <p:cSld name="1_Title and Content">
    <p:spTree>
      <p:nvGrpSpPr>
        <p:cNvPr id="1" name=""/>
        <p:cNvGrpSpPr/>
        <p:nvPr/>
      </p:nvGrpSpPr>
      <p:grpSpPr>
        <a:xfrm>
          <a:off x="0" y="0"/>
          <a:ext cx="0" cy="0"/>
          <a:chOff x="0" y="0"/>
          <a:chExt cx="0" cy="0"/>
        </a:xfrm>
      </p:grpSpPr>
      <p:sp>
        <p:nvSpPr>
          <p:cNvPr id="14" name="Content Placeholder 13">
            <a:extLst>
              <a:ext uri="{FF2B5EF4-FFF2-40B4-BE49-F238E27FC236}">
                <a16:creationId xmlns:a16="http://schemas.microsoft.com/office/drawing/2014/main" id="{460D64B3-47B9-4B80-8494-C2463AAD5939}"/>
              </a:ext>
            </a:extLst>
          </p:cNvPr>
          <p:cNvSpPr>
            <a:spLocks noGrp="1"/>
          </p:cNvSpPr>
          <p:nvPr>
            <p:ph sz="quarter" idx="13" hasCustomPrompt="1"/>
          </p:nvPr>
        </p:nvSpPr>
        <p:spPr>
          <a:xfrm>
            <a:off x="78189" y="822959"/>
            <a:ext cx="8987622" cy="5291593"/>
          </a:xfrm>
          <a:prstGeom prst="rect">
            <a:avLst/>
          </a:prstGeom>
        </p:spPr>
        <p:txBody>
          <a:bodyPr/>
          <a:lstStyle/>
          <a:p>
            <a:pPr marL="274320" lvl="0" indent="-274320">
              <a:lnSpc>
                <a:spcPct val="130000"/>
              </a:lnSpc>
              <a:spcBef>
                <a:spcPts val="400"/>
              </a:spcBef>
              <a:defRPr/>
            </a:pPr>
            <a:r>
              <a:rPr kumimoji="0" lang="en-US" sz="1800" b="1" i="0" u="sng" strike="noStrike" kern="1200" cap="none" spc="0" normalizeH="0" baseline="0" noProof="0">
                <a:ln>
                  <a:noFill/>
                </a:ln>
                <a:effectLst/>
                <a:uLnTx/>
                <a:uFillTx/>
                <a:latin typeface="Corbel" panose="020B0503020204020204" pitchFamily="34" charset="0"/>
              </a:rPr>
              <a:t>Text 1</a:t>
            </a:r>
            <a:r>
              <a:rPr kumimoji="0" lang="en-US" sz="1800" b="1" i="0" strike="noStrike" kern="1200" cap="none" spc="0" normalizeH="0" baseline="0" noProof="0">
                <a:ln>
                  <a:noFill/>
                </a:ln>
                <a:effectLst/>
                <a:uLnTx/>
                <a:uFillTx/>
                <a:latin typeface="Corbel" panose="020B0503020204020204" pitchFamily="34" charset="0"/>
              </a:rPr>
              <a:t>:</a:t>
            </a:r>
            <a:endParaRPr kumimoji="0" lang="en-US" sz="1800" b="0" i="0" strike="noStrike" kern="1200" cap="none" spc="0" normalizeH="0" baseline="0" noProof="0">
              <a:ln>
                <a:noFill/>
              </a:ln>
              <a:effectLst/>
              <a:uLnTx/>
              <a:uFillTx/>
              <a:latin typeface="Corbel" panose="020B0503020204020204" pitchFamily="34" charset="0"/>
            </a:endParaRPr>
          </a:p>
          <a:p>
            <a:pPr marL="274320" lvl="0" indent="-274320">
              <a:lnSpc>
                <a:spcPct val="130000"/>
              </a:lnSpc>
              <a:spcBef>
                <a:spcPts val="400"/>
              </a:spcBef>
              <a:defRPr/>
            </a:pPr>
            <a:r>
              <a:rPr kumimoji="0" lang="en-US" sz="1800" b="1" i="0" u="sng" strike="noStrike" kern="1200" cap="none" spc="0" normalizeH="0" baseline="0" noProof="0">
                <a:ln>
                  <a:noFill/>
                </a:ln>
                <a:solidFill>
                  <a:srgbClr val="C00000"/>
                </a:solidFill>
                <a:effectLst/>
                <a:uLnTx/>
                <a:uFillTx/>
                <a:latin typeface="Corbel" panose="020B0503020204020204" pitchFamily="34" charset="0"/>
              </a:rPr>
              <a:t>Text 2</a:t>
            </a:r>
            <a:r>
              <a:rPr kumimoji="0" lang="en-US" sz="1800" b="0" i="0" u="none" strike="noStrike" kern="1200" cap="none" spc="0" normalizeH="0" baseline="0" noProof="0">
                <a:ln>
                  <a:noFill/>
                </a:ln>
                <a:solidFill>
                  <a:srgbClr val="C00000"/>
                </a:solidFill>
                <a:effectLst/>
                <a:uLnTx/>
                <a:uFillTx/>
                <a:latin typeface="Corbel" panose="020B0503020204020204" pitchFamily="34" charset="0"/>
              </a:rPr>
              <a:t>: </a:t>
            </a:r>
          </a:p>
          <a:p>
            <a:pPr marL="274320" lvl="0" indent="-274320">
              <a:lnSpc>
                <a:spcPct val="130000"/>
              </a:lnSpc>
              <a:spcBef>
                <a:spcPts val="400"/>
              </a:spcBef>
              <a:defRPr/>
            </a:pPr>
            <a:r>
              <a:rPr kumimoji="0" lang="en-US" sz="1800" b="1" i="0" u="sng" strike="noStrike" kern="1200" cap="none" spc="0" normalizeH="0" baseline="0" noProof="0">
                <a:ln>
                  <a:noFill/>
                </a:ln>
                <a:solidFill>
                  <a:srgbClr val="5B9BD5"/>
                </a:solidFill>
                <a:effectLst/>
                <a:uLnTx/>
                <a:uFillTx/>
                <a:latin typeface="Corbel" panose="020B0503020204020204" pitchFamily="34" charset="0"/>
              </a:rPr>
              <a:t>Text 3</a:t>
            </a:r>
            <a:r>
              <a:rPr kumimoji="0" lang="en-US" sz="1800" b="0" i="0" u="none" strike="noStrike" kern="1200" cap="none" spc="0" normalizeH="0" baseline="0" noProof="0">
                <a:ln>
                  <a:noFill/>
                </a:ln>
                <a:solidFill>
                  <a:srgbClr val="5B9BD5"/>
                </a:solidFill>
                <a:effectLst/>
                <a:uLnTx/>
                <a:uFillTx/>
                <a:latin typeface="Corbel" panose="020B0503020204020204" pitchFamily="34" charset="0"/>
              </a:rPr>
              <a:t>:</a:t>
            </a:r>
            <a:r>
              <a:rPr kumimoji="0" lang="en-US" sz="1800" b="0" i="0" u="none" strike="noStrike" kern="1200" cap="none" spc="0" normalizeH="0" noProof="0">
                <a:ln>
                  <a:noFill/>
                </a:ln>
                <a:solidFill>
                  <a:srgbClr val="5B9BD5"/>
                </a:solidFill>
                <a:effectLst/>
                <a:uLnTx/>
                <a:uFillTx/>
                <a:latin typeface="Corbel" panose="020B0503020204020204" pitchFamily="34" charset="0"/>
              </a:rPr>
              <a:t> </a:t>
            </a:r>
            <a:r>
              <a:rPr lang="en-US" sz="1400">
                <a:solidFill>
                  <a:srgbClr val="5B9BD5"/>
                </a:solidFill>
                <a:latin typeface="Corbel" panose="020B0503020204020204" pitchFamily="34" charset="0"/>
              </a:rPr>
              <a:t>	</a:t>
            </a:r>
            <a:endParaRPr kumimoji="0" lang="en-US" sz="1400" b="0" i="0" u="none" strike="noStrike" kern="1200" cap="none" spc="0" normalizeH="0" baseline="0" noProof="0">
              <a:ln>
                <a:noFill/>
              </a:ln>
              <a:solidFill>
                <a:srgbClr val="5B9BD5"/>
              </a:solidFill>
              <a:effectLst/>
              <a:uLnTx/>
              <a:uFillTx/>
              <a:latin typeface="Corbel" panose="020B0503020204020204" pitchFamily="34" charset="0"/>
            </a:endParaRPr>
          </a:p>
          <a:p>
            <a:pPr marL="274320" lvl="0" indent="-274320">
              <a:lnSpc>
                <a:spcPct val="130000"/>
              </a:lnSpc>
              <a:spcBef>
                <a:spcPts val="400"/>
              </a:spcBef>
              <a:defRPr/>
            </a:pPr>
            <a:r>
              <a:rPr kumimoji="0" lang="en-US" sz="1800" b="1" i="0" u="sng" strike="noStrike" kern="1200" cap="none" spc="0" normalizeH="0" baseline="0" noProof="0">
                <a:ln>
                  <a:noFill/>
                </a:ln>
                <a:solidFill>
                  <a:srgbClr val="70AD47">
                    <a:lumMod val="75000"/>
                  </a:srgbClr>
                </a:solidFill>
                <a:effectLst/>
                <a:uLnTx/>
                <a:uFillTx/>
                <a:latin typeface="Corbel" panose="020B0503020204020204" pitchFamily="34" charset="0"/>
              </a:rPr>
              <a:t>Text 4</a:t>
            </a:r>
            <a:r>
              <a:rPr lang="en-US" sz="1800">
                <a:solidFill>
                  <a:srgbClr val="70AD47">
                    <a:lumMod val="75000"/>
                  </a:srgbClr>
                </a:solidFill>
                <a:latin typeface="Corbel" panose="020B0503020204020204" pitchFamily="34" charset="0"/>
              </a:rPr>
              <a:t>: </a:t>
            </a:r>
            <a:r>
              <a:rPr lang="en-US" sz="1400">
                <a:solidFill>
                  <a:srgbClr val="70AD47">
                    <a:lumMod val="75000"/>
                  </a:srgbClr>
                </a:solidFill>
                <a:latin typeface="Corbel" panose="020B0503020204020204" pitchFamily="34" charset="0"/>
              </a:rPr>
              <a:t>	</a:t>
            </a:r>
          </a:p>
          <a:p>
            <a:pPr marL="274320" lvl="0" indent="-274320">
              <a:lnSpc>
                <a:spcPct val="130000"/>
              </a:lnSpc>
              <a:spcBef>
                <a:spcPts val="400"/>
              </a:spcBef>
              <a:defRPr/>
            </a:pPr>
            <a:r>
              <a:rPr kumimoji="0" lang="en-US" sz="1800" b="1" i="0" u="sng" strike="noStrike" kern="1200" cap="none" spc="0" normalizeH="0" baseline="0" noProof="0">
                <a:ln>
                  <a:noFill/>
                </a:ln>
                <a:solidFill>
                  <a:srgbClr val="ED7D31"/>
                </a:solidFill>
                <a:effectLst/>
                <a:uLnTx/>
                <a:uFillTx/>
                <a:latin typeface="Corbel" panose="020B0503020204020204" pitchFamily="34" charset="0"/>
              </a:rPr>
              <a:t>Text 5</a:t>
            </a:r>
            <a:r>
              <a:rPr kumimoji="0" lang="en-US" sz="1800" b="0" i="0" u="none" strike="noStrike" kern="1200" cap="none" spc="0" normalizeH="0" baseline="0" noProof="0">
                <a:ln>
                  <a:noFill/>
                </a:ln>
                <a:solidFill>
                  <a:srgbClr val="ED7D31"/>
                </a:solidFill>
                <a:effectLst/>
                <a:uLnTx/>
                <a:uFillTx/>
                <a:latin typeface="Corbel" panose="020B0503020204020204" pitchFamily="34" charset="0"/>
              </a:rPr>
              <a:t>: </a:t>
            </a:r>
            <a:endParaRPr lang="en-US" sz="1200">
              <a:solidFill>
                <a:schemeClr val="accent2"/>
              </a:solidFill>
              <a:latin typeface="Corbel" panose="020B0503020204020204" pitchFamily="34" charset="0"/>
            </a:endParaRPr>
          </a:p>
          <a:p>
            <a:pPr marL="674370" lvl="1" indent="-274320">
              <a:lnSpc>
                <a:spcPct val="130000"/>
              </a:lnSpc>
              <a:spcBef>
                <a:spcPts val="400"/>
              </a:spcBef>
              <a:defRPr/>
            </a:pPr>
            <a:endParaRPr lang="en-US" sz="1600">
              <a:solidFill>
                <a:schemeClr val="accent2"/>
              </a:solidFill>
              <a:latin typeface="Corbel" panose="020B0503020204020204" pitchFamily="34" charset="0"/>
            </a:endParaRPr>
          </a:p>
          <a:p>
            <a:pPr marL="0" lvl="0" indent="0">
              <a:lnSpc>
                <a:spcPct val="130000"/>
              </a:lnSpc>
              <a:spcBef>
                <a:spcPts val="400"/>
              </a:spcBef>
              <a:buNone/>
              <a:defRPr/>
            </a:pPr>
            <a:endParaRPr lang="en-US" sz="2000">
              <a:solidFill>
                <a:srgbClr val="C06900"/>
              </a:solidFill>
              <a:latin typeface="Corbel" panose="020B0503020204020204" pitchFamily="34" charset="0"/>
            </a:endParaRPr>
          </a:p>
          <a:p>
            <a:pPr marL="274320" lvl="0" indent="-274320">
              <a:lnSpc>
                <a:spcPct val="130000"/>
              </a:lnSpc>
              <a:spcBef>
                <a:spcPts val="400"/>
              </a:spcBef>
              <a:defRPr/>
            </a:pPr>
            <a:endParaRPr kumimoji="0" lang="en-US" sz="2000" i="0" u="none" strike="noStrike" kern="1200" cap="none" spc="0" normalizeH="0" baseline="0" noProof="0">
              <a:ln>
                <a:noFill/>
              </a:ln>
              <a:solidFill>
                <a:srgbClr val="ED7D31"/>
              </a:solidFill>
              <a:effectLst/>
              <a:uLnTx/>
              <a:uFillTx/>
              <a:latin typeface="Corbel" panose="020B0503020204020204" pitchFamily="34" charset="0"/>
            </a:endParaRPr>
          </a:p>
        </p:txBody>
      </p:sp>
      <p:sp>
        <p:nvSpPr>
          <p:cNvPr id="4" name="Title 1">
            <a:extLst>
              <a:ext uri="{FF2B5EF4-FFF2-40B4-BE49-F238E27FC236}">
                <a16:creationId xmlns:a16="http://schemas.microsoft.com/office/drawing/2014/main" id="{029DDEC7-5C22-7ADB-60BD-945BAEBCFDE7}"/>
              </a:ext>
            </a:extLst>
          </p:cNvPr>
          <p:cNvSpPr>
            <a:spLocks noGrp="1"/>
          </p:cNvSpPr>
          <p:nvPr>
            <p:ph type="title"/>
          </p:nvPr>
        </p:nvSpPr>
        <p:spPr>
          <a:xfrm>
            <a:off x="78189" y="79447"/>
            <a:ext cx="8987622" cy="740193"/>
          </a:xfrm>
          <a:prstGeom prst="rect">
            <a:avLst/>
          </a:prstGeom>
        </p:spPr>
        <p:txBody>
          <a:bodyPr/>
          <a:lstStyle>
            <a:lvl1pPr>
              <a:defRPr sz="4000" b="1">
                <a:solidFill>
                  <a:schemeClr val="tx1"/>
                </a:solidFill>
                <a:latin typeface="Corbel" panose="020B0503020204020204" pitchFamily="34" charset="0"/>
              </a:defRPr>
            </a:lvl1pPr>
          </a:lstStyle>
          <a:p>
            <a:r>
              <a:rPr lang="en-US"/>
              <a:t>Click to edit Master title style</a:t>
            </a:r>
          </a:p>
        </p:txBody>
      </p:sp>
    </p:spTree>
    <p:extLst>
      <p:ext uri="{BB962C8B-B14F-4D97-AF65-F5344CB8AC3E}">
        <p14:creationId xmlns:p14="http://schemas.microsoft.com/office/powerpoint/2010/main" val="995964943"/>
      </p:ext>
    </p:extLst>
  </p:cSld>
  <p:clrMapOvr>
    <a:masterClrMapping/>
  </p:clrMapOvr>
</p:sldLayout>
</file>

<file path=ppt/slideLayouts/slideLayout677.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4" name="Slide Number Placeholder 5">
            <a:extLst>
              <a:ext uri="{FF2B5EF4-FFF2-40B4-BE49-F238E27FC236}">
                <a16:creationId xmlns:a16="http://schemas.microsoft.com/office/drawing/2014/main" id="{58EF1544-24EE-9F40-92D1-5F7EF2704AEF}"/>
              </a:ext>
            </a:extLst>
          </p:cNvPr>
          <p:cNvSpPr>
            <a:spLocks noGrp="1"/>
          </p:cNvSpPr>
          <p:nvPr>
            <p:ph type="sldNum" sz="quarter" idx="12"/>
          </p:nvPr>
        </p:nvSpPr>
        <p:spPr>
          <a:xfrm>
            <a:off x="7006213" y="6413428"/>
            <a:ext cx="2057400" cy="365125"/>
          </a:xfrm>
          <a:prstGeom prst="rect">
            <a:avLst/>
          </a:prstGeom>
        </p:spPr>
        <p:txBody>
          <a:bodyPr/>
          <a:lstStyle>
            <a:lvl1pPr algn="ctr">
              <a:defRPr sz="1400">
                <a:solidFill>
                  <a:schemeClr val="bg1">
                    <a:lumMod val="65000"/>
                  </a:schemeClr>
                </a:solidFill>
                <a:latin typeface="Corbel" panose="020B0503020204020204" pitchFamily="34" charset="0"/>
              </a:defRPr>
            </a:lvl1pPr>
          </a:lstStyle>
          <a:p>
            <a:pPr algn="r"/>
            <a:fld id="{FDEAB76D-489F-BC47-AE8A-9A4958F60173}" type="slidenum">
              <a:rPr lang="en-CH" smtClean="0"/>
              <a:pPr algn="r"/>
              <a:t>‹#›</a:t>
            </a:fld>
            <a:endParaRPr lang="en-CH"/>
          </a:p>
        </p:txBody>
      </p:sp>
      <p:pic>
        <p:nvPicPr>
          <p:cNvPr id="5" name="Picture 4" descr="safari.png">
            <a:extLst>
              <a:ext uri="{FF2B5EF4-FFF2-40B4-BE49-F238E27FC236}">
                <a16:creationId xmlns:a16="http://schemas.microsoft.com/office/drawing/2014/main" id="{BCE086F2-9422-3233-969B-2DF0AF8C277B}"/>
              </a:ext>
            </a:extLst>
          </p:cNvPr>
          <p:cNvPicPr>
            <a:picLocks noChangeAspect="1"/>
          </p:cNvPicPr>
          <p:nvPr userDrawn="1"/>
        </p:nvPicPr>
        <p:blipFill>
          <a:blip r:embed="rId2" cstate="print"/>
          <a:stretch>
            <a:fillRect/>
          </a:stretch>
        </p:blipFill>
        <p:spPr>
          <a:xfrm>
            <a:off x="75991" y="6439729"/>
            <a:ext cx="1080120" cy="312522"/>
          </a:xfrm>
          <a:prstGeom prst="rect">
            <a:avLst/>
          </a:prstGeom>
        </p:spPr>
      </p:pic>
      <p:sp>
        <p:nvSpPr>
          <p:cNvPr id="11" name="Content Placeholder 13">
            <a:extLst>
              <a:ext uri="{FF2B5EF4-FFF2-40B4-BE49-F238E27FC236}">
                <a16:creationId xmlns:a16="http://schemas.microsoft.com/office/drawing/2014/main" id="{BD73B27A-EBF7-DCCC-F4F6-DD46A37DA759}"/>
              </a:ext>
            </a:extLst>
          </p:cNvPr>
          <p:cNvSpPr>
            <a:spLocks noGrp="1"/>
          </p:cNvSpPr>
          <p:nvPr>
            <p:ph sz="quarter" idx="13" hasCustomPrompt="1"/>
          </p:nvPr>
        </p:nvSpPr>
        <p:spPr>
          <a:xfrm>
            <a:off x="78189" y="822959"/>
            <a:ext cx="8987622" cy="5291593"/>
          </a:xfrm>
          <a:prstGeom prst="rect">
            <a:avLst/>
          </a:prstGeom>
        </p:spPr>
        <p:txBody>
          <a:bodyPr/>
          <a:lstStyle/>
          <a:p>
            <a:pPr marL="274320" lvl="0" indent="-274320">
              <a:lnSpc>
                <a:spcPct val="130000"/>
              </a:lnSpc>
              <a:spcBef>
                <a:spcPts val="400"/>
              </a:spcBef>
              <a:defRPr/>
            </a:pPr>
            <a:r>
              <a:rPr kumimoji="0" lang="en-US" sz="1800" b="1" i="0" u="sng" strike="noStrike" kern="1200" cap="none" spc="0" normalizeH="0" baseline="0" noProof="0">
                <a:ln>
                  <a:noFill/>
                </a:ln>
                <a:effectLst/>
                <a:uLnTx/>
                <a:uFillTx/>
                <a:latin typeface="Corbel" panose="020B0503020204020204" pitchFamily="34" charset="0"/>
              </a:rPr>
              <a:t>Text 1</a:t>
            </a:r>
            <a:r>
              <a:rPr kumimoji="0" lang="en-US" sz="1800" b="1" i="0" strike="noStrike" kern="1200" cap="none" spc="0" normalizeH="0" baseline="0" noProof="0">
                <a:ln>
                  <a:noFill/>
                </a:ln>
                <a:effectLst/>
                <a:uLnTx/>
                <a:uFillTx/>
                <a:latin typeface="Corbel" panose="020B0503020204020204" pitchFamily="34" charset="0"/>
              </a:rPr>
              <a:t>:</a:t>
            </a:r>
            <a:endParaRPr kumimoji="0" lang="en-US" sz="1800" b="0" i="0" strike="noStrike" kern="1200" cap="none" spc="0" normalizeH="0" baseline="0" noProof="0">
              <a:ln>
                <a:noFill/>
              </a:ln>
              <a:effectLst/>
              <a:uLnTx/>
              <a:uFillTx/>
              <a:latin typeface="Corbel" panose="020B0503020204020204" pitchFamily="34" charset="0"/>
            </a:endParaRPr>
          </a:p>
          <a:p>
            <a:pPr marL="274320" lvl="0" indent="-274320">
              <a:lnSpc>
                <a:spcPct val="130000"/>
              </a:lnSpc>
              <a:spcBef>
                <a:spcPts val="400"/>
              </a:spcBef>
              <a:defRPr/>
            </a:pPr>
            <a:r>
              <a:rPr kumimoji="0" lang="en-US" sz="1800" b="1" i="0" u="sng" strike="noStrike" kern="1200" cap="none" spc="0" normalizeH="0" baseline="0" noProof="0">
                <a:ln>
                  <a:noFill/>
                </a:ln>
                <a:solidFill>
                  <a:srgbClr val="C00000"/>
                </a:solidFill>
                <a:effectLst/>
                <a:uLnTx/>
                <a:uFillTx/>
                <a:latin typeface="Corbel" panose="020B0503020204020204" pitchFamily="34" charset="0"/>
              </a:rPr>
              <a:t>Text 2</a:t>
            </a:r>
            <a:r>
              <a:rPr kumimoji="0" lang="en-US" sz="1800" b="0" i="0" u="none" strike="noStrike" kern="1200" cap="none" spc="0" normalizeH="0" baseline="0" noProof="0">
                <a:ln>
                  <a:noFill/>
                </a:ln>
                <a:solidFill>
                  <a:srgbClr val="C00000"/>
                </a:solidFill>
                <a:effectLst/>
                <a:uLnTx/>
                <a:uFillTx/>
                <a:latin typeface="Corbel" panose="020B0503020204020204" pitchFamily="34" charset="0"/>
              </a:rPr>
              <a:t>: </a:t>
            </a:r>
          </a:p>
          <a:p>
            <a:pPr marL="274320" lvl="0" indent="-274320">
              <a:lnSpc>
                <a:spcPct val="130000"/>
              </a:lnSpc>
              <a:spcBef>
                <a:spcPts val="400"/>
              </a:spcBef>
              <a:defRPr/>
            </a:pPr>
            <a:r>
              <a:rPr kumimoji="0" lang="en-US" sz="1800" b="1" i="0" u="sng" strike="noStrike" kern="1200" cap="none" spc="0" normalizeH="0" baseline="0" noProof="0">
                <a:ln>
                  <a:noFill/>
                </a:ln>
                <a:solidFill>
                  <a:srgbClr val="5B9BD5"/>
                </a:solidFill>
                <a:effectLst/>
                <a:uLnTx/>
                <a:uFillTx/>
                <a:latin typeface="Corbel" panose="020B0503020204020204" pitchFamily="34" charset="0"/>
              </a:rPr>
              <a:t>Text 3</a:t>
            </a:r>
            <a:r>
              <a:rPr kumimoji="0" lang="en-US" sz="1800" b="0" i="0" u="none" strike="noStrike" kern="1200" cap="none" spc="0" normalizeH="0" baseline="0" noProof="0">
                <a:ln>
                  <a:noFill/>
                </a:ln>
                <a:solidFill>
                  <a:srgbClr val="5B9BD5"/>
                </a:solidFill>
                <a:effectLst/>
                <a:uLnTx/>
                <a:uFillTx/>
                <a:latin typeface="Corbel" panose="020B0503020204020204" pitchFamily="34" charset="0"/>
              </a:rPr>
              <a:t>:</a:t>
            </a:r>
            <a:r>
              <a:rPr kumimoji="0" lang="en-US" sz="1800" b="0" i="0" u="none" strike="noStrike" kern="1200" cap="none" spc="0" normalizeH="0" noProof="0">
                <a:ln>
                  <a:noFill/>
                </a:ln>
                <a:solidFill>
                  <a:srgbClr val="5B9BD5"/>
                </a:solidFill>
                <a:effectLst/>
                <a:uLnTx/>
                <a:uFillTx/>
                <a:latin typeface="Corbel" panose="020B0503020204020204" pitchFamily="34" charset="0"/>
              </a:rPr>
              <a:t> </a:t>
            </a:r>
            <a:r>
              <a:rPr lang="en-US" sz="1400">
                <a:solidFill>
                  <a:srgbClr val="5B9BD5"/>
                </a:solidFill>
                <a:latin typeface="Corbel" panose="020B0503020204020204" pitchFamily="34" charset="0"/>
              </a:rPr>
              <a:t>	</a:t>
            </a:r>
            <a:endParaRPr kumimoji="0" lang="en-US" sz="1400" b="0" i="0" u="none" strike="noStrike" kern="1200" cap="none" spc="0" normalizeH="0" baseline="0" noProof="0">
              <a:ln>
                <a:noFill/>
              </a:ln>
              <a:solidFill>
                <a:srgbClr val="5B9BD5"/>
              </a:solidFill>
              <a:effectLst/>
              <a:uLnTx/>
              <a:uFillTx/>
              <a:latin typeface="Corbel" panose="020B0503020204020204" pitchFamily="34" charset="0"/>
            </a:endParaRPr>
          </a:p>
          <a:p>
            <a:pPr marL="274320" lvl="0" indent="-274320">
              <a:lnSpc>
                <a:spcPct val="130000"/>
              </a:lnSpc>
              <a:spcBef>
                <a:spcPts val="400"/>
              </a:spcBef>
              <a:defRPr/>
            </a:pPr>
            <a:r>
              <a:rPr kumimoji="0" lang="en-US" sz="1800" b="1" i="0" u="sng" strike="noStrike" kern="1200" cap="none" spc="0" normalizeH="0" baseline="0" noProof="0">
                <a:ln>
                  <a:noFill/>
                </a:ln>
                <a:solidFill>
                  <a:srgbClr val="70AD47">
                    <a:lumMod val="75000"/>
                  </a:srgbClr>
                </a:solidFill>
                <a:effectLst/>
                <a:uLnTx/>
                <a:uFillTx/>
                <a:latin typeface="Corbel" panose="020B0503020204020204" pitchFamily="34" charset="0"/>
              </a:rPr>
              <a:t>Text 4</a:t>
            </a:r>
            <a:r>
              <a:rPr lang="en-US" sz="1800">
                <a:solidFill>
                  <a:srgbClr val="70AD47">
                    <a:lumMod val="75000"/>
                  </a:srgbClr>
                </a:solidFill>
                <a:latin typeface="Corbel" panose="020B0503020204020204" pitchFamily="34" charset="0"/>
              </a:rPr>
              <a:t>: </a:t>
            </a:r>
            <a:r>
              <a:rPr lang="en-US" sz="1400">
                <a:solidFill>
                  <a:srgbClr val="70AD47">
                    <a:lumMod val="75000"/>
                  </a:srgbClr>
                </a:solidFill>
                <a:latin typeface="Corbel" panose="020B0503020204020204" pitchFamily="34" charset="0"/>
              </a:rPr>
              <a:t>	</a:t>
            </a:r>
          </a:p>
          <a:p>
            <a:pPr marL="274320" lvl="0" indent="-274320">
              <a:lnSpc>
                <a:spcPct val="130000"/>
              </a:lnSpc>
              <a:spcBef>
                <a:spcPts val="400"/>
              </a:spcBef>
              <a:defRPr/>
            </a:pPr>
            <a:r>
              <a:rPr kumimoji="0" lang="en-US" sz="1800" b="1" i="0" u="sng" strike="noStrike" kern="1200" cap="none" spc="0" normalizeH="0" baseline="0" noProof="0">
                <a:ln>
                  <a:noFill/>
                </a:ln>
                <a:solidFill>
                  <a:srgbClr val="ED7D31"/>
                </a:solidFill>
                <a:effectLst/>
                <a:uLnTx/>
                <a:uFillTx/>
                <a:latin typeface="Corbel" panose="020B0503020204020204" pitchFamily="34" charset="0"/>
              </a:rPr>
              <a:t>Text 5</a:t>
            </a:r>
            <a:r>
              <a:rPr kumimoji="0" lang="en-US" sz="1800" b="0" i="0" u="none" strike="noStrike" kern="1200" cap="none" spc="0" normalizeH="0" baseline="0" noProof="0">
                <a:ln>
                  <a:noFill/>
                </a:ln>
                <a:solidFill>
                  <a:srgbClr val="ED7D31"/>
                </a:solidFill>
                <a:effectLst/>
                <a:uLnTx/>
                <a:uFillTx/>
                <a:latin typeface="Corbel" panose="020B0503020204020204" pitchFamily="34" charset="0"/>
              </a:rPr>
              <a:t>: </a:t>
            </a:r>
            <a:endParaRPr lang="en-US" sz="1200">
              <a:solidFill>
                <a:schemeClr val="accent2"/>
              </a:solidFill>
              <a:latin typeface="Corbel" panose="020B0503020204020204" pitchFamily="34" charset="0"/>
            </a:endParaRPr>
          </a:p>
          <a:p>
            <a:pPr marL="674370" lvl="1" indent="-274320">
              <a:lnSpc>
                <a:spcPct val="130000"/>
              </a:lnSpc>
              <a:spcBef>
                <a:spcPts val="400"/>
              </a:spcBef>
              <a:defRPr/>
            </a:pPr>
            <a:endParaRPr lang="en-US" sz="1600">
              <a:solidFill>
                <a:schemeClr val="accent2"/>
              </a:solidFill>
              <a:latin typeface="Corbel" panose="020B0503020204020204" pitchFamily="34" charset="0"/>
            </a:endParaRPr>
          </a:p>
          <a:p>
            <a:pPr marL="0" lvl="0" indent="0">
              <a:lnSpc>
                <a:spcPct val="130000"/>
              </a:lnSpc>
              <a:spcBef>
                <a:spcPts val="400"/>
              </a:spcBef>
              <a:buNone/>
              <a:defRPr/>
            </a:pPr>
            <a:endParaRPr lang="en-US" sz="2000">
              <a:solidFill>
                <a:srgbClr val="C06900"/>
              </a:solidFill>
              <a:latin typeface="Corbel" panose="020B0503020204020204" pitchFamily="34" charset="0"/>
            </a:endParaRPr>
          </a:p>
          <a:p>
            <a:pPr marL="274320" lvl="0" indent="-274320">
              <a:lnSpc>
                <a:spcPct val="130000"/>
              </a:lnSpc>
              <a:spcBef>
                <a:spcPts val="400"/>
              </a:spcBef>
              <a:defRPr/>
            </a:pPr>
            <a:endParaRPr kumimoji="0" lang="en-US" sz="2000" i="0" u="none" strike="noStrike" kern="1200" cap="none" spc="0" normalizeH="0" baseline="0" noProof="0">
              <a:ln>
                <a:noFill/>
              </a:ln>
              <a:solidFill>
                <a:srgbClr val="ED7D31"/>
              </a:solidFill>
              <a:effectLst/>
              <a:uLnTx/>
              <a:uFillTx/>
              <a:latin typeface="Corbel" panose="020B0503020204020204" pitchFamily="34" charset="0"/>
            </a:endParaRPr>
          </a:p>
        </p:txBody>
      </p:sp>
      <p:sp>
        <p:nvSpPr>
          <p:cNvPr id="12" name="Title 1">
            <a:extLst>
              <a:ext uri="{FF2B5EF4-FFF2-40B4-BE49-F238E27FC236}">
                <a16:creationId xmlns:a16="http://schemas.microsoft.com/office/drawing/2014/main" id="{1DB119B3-1AA6-94B9-13B9-6E10CE82D05A}"/>
              </a:ext>
            </a:extLst>
          </p:cNvPr>
          <p:cNvSpPr>
            <a:spLocks noGrp="1"/>
          </p:cNvSpPr>
          <p:nvPr>
            <p:ph type="title"/>
          </p:nvPr>
        </p:nvSpPr>
        <p:spPr>
          <a:xfrm>
            <a:off x="78189" y="79447"/>
            <a:ext cx="8987622" cy="740193"/>
          </a:xfrm>
          <a:prstGeom prst="rect">
            <a:avLst/>
          </a:prstGeom>
        </p:spPr>
        <p:txBody>
          <a:bodyPr/>
          <a:lstStyle>
            <a:lvl1pPr>
              <a:defRPr sz="4000" b="1">
                <a:solidFill>
                  <a:schemeClr val="tx1"/>
                </a:solidFill>
                <a:latin typeface="Corbel" panose="020B0503020204020204" pitchFamily="34" charset="0"/>
              </a:defRPr>
            </a:lvl1pPr>
          </a:lstStyle>
          <a:p>
            <a:r>
              <a:rPr lang="en-US"/>
              <a:t>Click to edit Master title style</a:t>
            </a:r>
          </a:p>
        </p:txBody>
      </p:sp>
    </p:spTree>
    <p:extLst>
      <p:ext uri="{BB962C8B-B14F-4D97-AF65-F5344CB8AC3E}">
        <p14:creationId xmlns:p14="http://schemas.microsoft.com/office/powerpoint/2010/main" val="1791178792"/>
      </p:ext>
    </p:extLst>
  </p:cSld>
  <p:clrMapOvr>
    <a:masterClrMapping/>
  </p:clrMapOvr>
</p:sldLayout>
</file>

<file path=ppt/slideLayouts/slideLayout678.xml><?xml version="1.0" encoding="utf-8"?>
<p:sldLayout xmlns:a="http://schemas.openxmlformats.org/drawingml/2006/main" xmlns:r="http://schemas.openxmlformats.org/officeDocument/2006/relationships" xmlns:p="http://schemas.openxmlformats.org/presentationml/2006/main" type="obj">
  <p:cSld name="3_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228600" y="997529"/>
            <a:ext cx="8610600" cy="519372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pPr>
              <a:defRPr/>
            </a:pPr>
            <a:endParaRPr lang="en-US" altLang="en-US"/>
          </a:p>
        </p:txBody>
      </p:sp>
      <p:sp>
        <p:nvSpPr>
          <p:cNvPr id="6" name="Slide Number Placeholder 5">
            <a:extLst>
              <a:ext uri="{FF2B5EF4-FFF2-40B4-BE49-F238E27FC236}">
                <a16:creationId xmlns:a16="http://schemas.microsoft.com/office/drawing/2014/main" id="{9652D26D-6A0A-80F5-0467-32E58CC08E88}"/>
              </a:ext>
            </a:extLst>
          </p:cNvPr>
          <p:cNvSpPr txBox="1">
            <a:spLocks/>
          </p:cNvSpPr>
          <p:nvPr userDrawn="1"/>
        </p:nvSpPr>
        <p:spPr>
          <a:xfrm>
            <a:off x="7006213" y="6413428"/>
            <a:ext cx="2057400" cy="365125"/>
          </a:xfrm>
          <a:prstGeom prst="rect">
            <a:avLst/>
          </a:prstGeom>
        </p:spPr>
        <p:txBody>
          <a:bodyPr/>
          <a:lstStyle>
            <a:defPPr>
              <a:defRPr lang="en-US"/>
            </a:defPPr>
            <a:lvl1pPr marL="0" algn="ctr" defTabSz="457200" rtl="0" eaLnBrk="1" latinLnBrk="0" hangingPunct="1">
              <a:defRPr sz="1400" kern="1200">
                <a:solidFill>
                  <a:schemeClr val="bg1">
                    <a:lumMod val="65000"/>
                  </a:schemeClr>
                </a:solidFill>
                <a:latin typeface="Corbel" panose="020B0503020204020204" pitchFamily="34" charset="0"/>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pPr algn="r"/>
            <a:fld id="{FDEAB76D-489F-BC47-AE8A-9A4958F60173}" type="slidenum">
              <a:rPr lang="en-CH" smtClean="0"/>
              <a:pPr algn="r"/>
              <a:t>‹#›</a:t>
            </a:fld>
            <a:endParaRPr lang="en-CH"/>
          </a:p>
        </p:txBody>
      </p:sp>
      <p:pic>
        <p:nvPicPr>
          <p:cNvPr id="7" name="Picture 6" descr="safari.png">
            <a:extLst>
              <a:ext uri="{FF2B5EF4-FFF2-40B4-BE49-F238E27FC236}">
                <a16:creationId xmlns:a16="http://schemas.microsoft.com/office/drawing/2014/main" id="{AE34FD6A-B99A-3D50-4BF8-F449A040CC8A}"/>
              </a:ext>
            </a:extLst>
          </p:cNvPr>
          <p:cNvPicPr>
            <a:picLocks noChangeAspect="1"/>
          </p:cNvPicPr>
          <p:nvPr userDrawn="1"/>
        </p:nvPicPr>
        <p:blipFill>
          <a:blip r:embed="rId2" cstate="print"/>
          <a:stretch>
            <a:fillRect/>
          </a:stretch>
        </p:blipFill>
        <p:spPr>
          <a:xfrm>
            <a:off x="75991" y="6439729"/>
            <a:ext cx="1080120" cy="312522"/>
          </a:xfrm>
          <a:prstGeom prst="rect">
            <a:avLst/>
          </a:prstGeom>
        </p:spPr>
      </p:pic>
    </p:spTree>
    <p:extLst>
      <p:ext uri="{BB962C8B-B14F-4D97-AF65-F5344CB8AC3E}">
        <p14:creationId xmlns:p14="http://schemas.microsoft.com/office/powerpoint/2010/main" val="1643813891"/>
      </p:ext>
    </p:extLst>
  </p:cSld>
  <p:clrMapOvr>
    <a:masterClrMapping/>
  </p:clrMapOvr>
  <p:transition/>
</p:sldLayout>
</file>

<file path=ppt/slideLayouts/slideLayout679.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E64DFF4F-ED49-E545-9049-57D68EB3BF4A}"/>
              </a:ext>
            </a:extLst>
          </p:cNvPr>
          <p:cNvSpPr/>
          <p:nvPr userDrawn="1"/>
        </p:nvSpPr>
        <p:spPr>
          <a:xfrm>
            <a:off x="0" y="1"/>
            <a:ext cx="9144000" cy="3543300"/>
          </a:xfrm>
          <a:prstGeom prst="rect">
            <a:avLst/>
          </a:prstGeom>
          <a:solidFill>
            <a:srgbClr val="9DD1F1"/>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CH" sz="1350" b="0" i="0" u="none" strike="noStrike" kern="0" cap="none" spc="0" normalizeH="0" baseline="0" noProof="0" dirty="0">
              <a:ln>
                <a:noFill/>
              </a:ln>
              <a:solidFill>
                <a:srgbClr val="002060"/>
              </a:solidFill>
              <a:effectLst/>
              <a:uLnTx/>
              <a:uFillTx/>
              <a:latin typeface="Calibri" panose="020F0502020204030204"/>
              <a:ea typeface="+mn-ea"/>
              <a:cs typeface="+mn-cs"/>
            </a:endParaRPr>
          </a:p>
        </p:txBody>
      </p:sp>
      <p:sp>
        <p:nvSpPr>
          <p:cNvPr id="3" name="Subtitle 2"/>
          <p:cNvSpPr>
            <a:spLocks noGrp="1"/>
          </p:cNvSpPr>
          <p:nvPr>
            <p:ph type="subTitle" idx="1"/>
          </p:nvPr>
        </p:nvSpPr>
        <p:spPr>
          <a:xfrm>
            <a:off x="1143000" y="4396729"/>
            <a:ext cx="6858000" cy="607662"/>
          </a:xfrm>
        </p:spPr>
        <p:txBody>
          <a:bodyPr>
            <a:normAutofit/>
          </a:bodyPr>
          <a:lstStyle>
            <a:lvl1pPr marL="0" indent="0" algn="ctr">
              <a:buNone/>
              <a:defRPr sz="3200" b="1" i="0" baseline="0">
                <a:latin typeface="FUTURA MEDIUM" panose="020B0602020204020303" pitchFamily="34" charset="-79"/>
                <a:cs typeface="FUTURA MEDIUM" panose="020B0602020204020303" pitchFamily="34" charset="-79"/>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z="3200" b="1">
                <a:latin typeface="Segoe UI" panose="020B0502040204020203" pitchFamily="34" charset="0"/>
                <a:cs typeface="Segoe UI" panose="020B0502040204020203" pitchFamily="34" charset="0"/>
              </a:rPr>
              <a:t>Click to edit Master subtitle style</a:t>
            </a:r>
            <a:endParaRPr lang="en-US" dirty="0"/>
          </a:p>
        </p:txBody>
      </p:sp>
      <p:pic>
        <p:nvPicPr>
          <p:cNvPr id="12" name="Picture 2" descr="http://www.euroc-project.eu/fileadmin/imgEuroc/eurocConsortiumLogos/ethLogo.png">
            <a:extLst>
              <a:ext uri="{FF2B5EF4-FFF2-40B4-BE49-F238E27FC236}">
                <a16:creationId xmlns:a16="http://schemas.microsoft.com/office/drawing/2014/main" id="{8CF7D528-60B9-7C4D-8128-F52BA3A7A4B6}"/>
              </a:ext>
            </a:extLst>
          </p:cNvPr>
          <p:cNvPicPr>
            <a:picLocks noChangeAspect="1" noChangeArrowheads="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1163444" y="5893016"/>
            <a:ext cx="2397512" cy="492491"/>
          </a:xfrm>
          <a:prstGeom prst="rect">
            <a:avLst/>
          </a:prstGeom>
          <a:noFill/>
          <a:extLst>
            <a:ext uri="{909E8E84-426E-40DD-AFC4-6F175D3DCCD1}">
              <a14:hiddenFill xmlns:a14="http://schemas.microsoft.com/office/drawing/2010/main">
                <a:solidFill>
                  <a:srgbClr val="FFFFFF"/>
                </a:solidFill>
              </a14:hiddenFill>
            </a:ext>
          </a:extLst>
        </p:spPr>
      </p:pic>
      <p:pic>
        <p:nvPicPr>
          <p:cNvPr id="13" name="Picture 12">
            <a:extLst>
              <a:ext uri="{FF2B5EF4-FFF2-40B4-BE49-F238E27FC236}">
                <a16:creationId xmlns:a16="http://schemas.microsoft.com/office/drawing/2014/main" id="{D4EC1F6D-190B-B448-B175-2B9886767CE2}"/>
              </a:ext>
            </a:extLst>
          </p:cNvPr>
          <p:cNvPicPr>
            <a:picLocks noChangeAspect="1"/>
          </p:cNvPicPr>
          <p:nvPr userDrawn="1"/>
        </p:nvPicPr>
        <p:blipFill>
          <a:blip r:embed="rId3"/>
          <a:stretch>
            <a:fillRect/>
          </a:stretch>
        </p:blipFill>
        <p:spPr>
          <a:xfrm>
            <a:off x="5583046" y="5857819"/>
            <a:ext cx="2640412" cy="607662"/>
          </a:xfrm>
          <a:prstGeom prst="rect">
            <a:avLst/>
          </a:prstGeom>
        </p:spPr>
      </p:pic>
      <p:sp>
        <p:nvSpPr>
          <p:cNvPr id="20" name="Text Placeholder 19">
            <a:extLst>
              <a:ext uri="{FF2B5EF4-FFF2-40B4-BE49-F238E27FC236}">
                <a16:creationId xmlns:a16="http://schemas.microsoft.com/office/drawing/2014/main" id="{0C2DCD12-E0A7-964E-8C01-30F57AE18A60}"/>
              </a:ext>
            </a:extLst>
          </p:cNvPr>
          <p:cNvSpPr>
            <a:spLocks noGrp="1"/>
          </p:cNvSpPr>
          <p:nvPr>
            <p:ph type="body" sz="quarter" idx="10" hasCustomPrompt="1"/>
          </p:nvPr>
        </p:nvSpPr>
        <p:spPr>
          <a:xfrm>
            <a:off x="0" y="392519"/>
            <a:ext cx="9144000" cy="2619375"/>
          </a:xfrm>
        </p:spPr>
        <p:txBody>
          <a:bodyPr anchor="ctr">
            <a:normAutofit/>
          </a:bodyPr>
          <a:lstStyle>
            <a:lvl1pPr marL="0" indent="0" algn="ctr">
              <a:buNone/>
              <a:defRPr sz="4800" b="1">
                <a:latin typeface="FUTURA MEDIUM" panose="020B0602020204020303" pitchFamily="34" charset="-79"/>
                <a:ea typeface="Segoe UI Symbol" panose="020B0502040204020203" pitchFamily="34" charset="0"/>
                <a:cs typeface="FUTURA MEDIUM" panose="020B0602020204020303" pitchFamily="34" charset="-79"/>
              </a:defRPr>
            </a:lvl1pPr>
          </a:lstStyle>
          <a:p>
            <a:pPr lvl="0"/>
            <a:r>
              <a:rPr lang="en-US" dirty="0"/>
              <a:t>Click to edit Title</a:t>
            </a:r>
          </a:p>
        </p:txBody>
      </p:sp>
    </p:spTree>
    <p:extLst>
      <p:ext uri="{BB962C8B-B14F-4D97-AF65-F5344CB8AC3E}">
        <p14:creationId xmlns:p14="http://schemas.microsoft.com/office/powerpoint/2010/main" val="3793262372"/>
      </p:ext>
    </p:extLst>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preserve="1" userDrawn="1">
  <p:cSld name="Vertical Title and Text">
    <p:spTree>
      <p:nvGrpSpPr>
        <p:cNvPr id="1" name=""/>
        <p:cNvGrpSpPr/>
        <p:nvPr/>
      </p:nvGrpSpPr>
      <p:grpSpPr>
        <a:xfrm>
          <a:off x="0" y="0"/>
          <a:ext cx="0" cy="0"/>
          <a:chOff x="0" y="0"/>
          <a:chExt cx="0" cy="0"/>
        </a:xfrm>
      </p:grpSpPr>
      <p:sp>
        <p:nvSpPr>
          <p:cNvPr id="7" name="Rectangle 6"/>
          <p:cNvSpPr/>
          <p:nvPr userDrawn="1"/>
        </p:nvSpPr>
        <p:spPr>
          <a:xfrm>
            <a:off x="3184071" y="145143"/>
            <a:ext cx="5959929" cy="771071"/>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defTabSz="457200"/>
            <a:endParaRPr lang="en-US" dirty="0">
              <a:solidFill>
                <a:srgbClr val="FFFFFF"/>
              </a:solidFill>
              <a:latin typeface="Arial"/>
            </a:endParaRPr>
          </a:p>
        </p:txBody>
      </p:sp>
    </p:spTree>
    <p:extLst>
      <p:ext uri="{BB962C8B-B14F-4D97-AF65-F5344CB8AC3E}">
        <p14:creationId xmlns:p14="http://schemas.microsoft.com/office/powerpoint/2010/main" val="3558354292"/>
      </p:ext>
    </p:extLst>
  </p:cSld>
  <p:clrMapOvr>
    <a:masterClrMapping/>
  </p:clrMapOvr>
</p:sldLayout>
</file>

<file path=ppt/slideLayouts/slideLayout680.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C94D57C2-5A43-56AF-5C3B-A53FEAB50635}"/>
              </a:ext>
            </a:extLst>
          </p:cNvPr>
          <p:cNvSpPr/>
          <p:nvPr userDrawn="1"/>
        </p:nvSpPr>
        <p:spPr>
          <a:xfrm>
            <a:off x="0" y="0"/>
            <a:ext cx="9144000" cy="1068007"/>
          </a:xfrm>
          <a:prstGeom prst="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Title 1">
            <a:extLst>
              <a:ext uri="{FF2B5EF4-FFF2-40B4-BE49-F238E27FC236}">
                <a16:creationId xmlns:a16="http://schemas.microsoft.com/office/drawing/2014/main" id="{ED2D3B90-BDF0-9E4D-963A-CE3F0519DFF8}"/>
              </a:ext>
            </a:extLst>
          </p:cNvPr>
          <p:cNvSpPr>
            <a:spLocks noGrp="1"/>
          </p:cNvSpPr>
          <p:nvPr>
            <p:ph type="title"/>
          </p:nvPr>
        </p:nvSpPr>
        <p:spPr>
          <a:xfrm>
            <a:off x="169011" y="132334"/>
            <a:ext cx="8894602" cy="606084"/>
          </a:xfrm>
          <a:prstGeom prst="rect">
            <a:avLst/>
          </a:prstGeom>
        </p:spPr>
        <p:txBody>
          <a:bodyPr/>
          <a:lstStyle>
            <a:lvl1pPr algn="ctr">
              <a:defRPr sz="4400" b="1">
                <a:solidFill>
                  <a:srgbClr val="1A82C4"/>
                </a:solidFill>
                <a:latin typeface="Avenir Next" panose="020B0503020202020204" pitchFamily="34" charset="0"/>
                <a:cs typeface="FUTURA MEDIUM" panose="020B0602020204020303" pitchFamily="34" charset="-79"/>
              </a:defRPr>
            </a:lvl1pPr>
          </a:lstStyle>
          <a:p>
            <a:r>
              <a:rPr lang="en-US" dirty="0"/>
              <a:t>Click to edit Master title style</a:t>
            </a:r>
          </a:p>
        </p:txBody>
      </p:sp>
      <p:sp>
        <p:nvSpPr>
          <p:cNvPr id="13" name="Content Placeholder 2">
            <a:extLst>
              <a:ext uri="{FF2B5EF4-FFF2-40B4-BE49-F238E27FC236}">
                <a16:creationId xmlns:a16="http://schemas.microsoft.com/office/drawing/2014/main" id="{85EB6F8F-19D9-7A4A-967C-A1B0DB23569E}"/>
              </a:ext>
            </a:extLst>
          </p:cNvPr>
          <p:cNvSpPr>
            <a:spLocks noGrp="1"/>
          </p:cNvSpPr>
          <p:nvPr>
            <p:ph idx="1"/>
          </p:nvPr>
        </p:nvSpPr>
        <p:spPr>
          <a:xfrm>
            <a:off x="169011" y="936172"/>
            <a:ext cx="8894602" cy="5293805"/>
          </a:xfrm>
          <a:prstGeom prst="rect">
            <a:avLst/>
          </a:prstGeom>
        </p:spPr>
        <p:txBody>
          <a:bodyPr/>
          <a:lstStyle>
            <a:lvl1pPr>
              <a:defRPr sz="2800">
                <a:latin typeface="Avenir Next" panose="020B0503020202020204" pitchFamily="34" charset="0"/>
                <a:cs typeface="Segoe UI" panose="020B0502040204020203" pitchFamily="34" charset="0"/>
              </a:defRPr>
            </a:lvl1pPr>
            <a:lvl2pPr marL="685800" indent="-228600">
              <a:buFont typeface="Cambria" panose="02040503050406030204" pitchFamily="18" charset="0"/>
              <a:buChar char="-"/>
              <a:defRPr sz="2400">
                <a:latin typeface="Avenir Next" panose="020B0503020202020204" pitchFamily="34" charset="0"/>
                <a:cs typeface="Segoe UI" panose="020B0502040204020203" pitchFamily="34" charset="0"/>
              </a:defRPr>
            </a:lvl2pPr>
            <a:lvl3pPr>
              <a:defRPr sz="2000">
                <a:latin typeface="Avenir Next" panose="020B0503020202020204" pitchFamily="34" charset="0"/>
                <a:cs typeface="Segoe UI" panose="020B0502040204020203" pitchFamily="34" charset="0"/>
              </a:defRPr>
            </a:lvl3pPr>
            <a:lvl4pPr>
              <a:defRPr sz="2000">
                <a:latin typeface="Avenir Next" panose="020B0503020202020204" pitchFamily="34" charset="0"/>
                <a:cs typeface="Segoe UI" panose="020B0502040204020203" pitchFamily="34" charset="0"/>
              </a:defRPr>
            </a:lvl4pPr>
            <a:lvl5pPr>
              <a:defRPr sz="2000">
                <a:latin typeface="Avenir Next" panose="020B0503020202020204" pitchFamily="34" charset="0"/>
                <a:cs typeface="Segoe UI" panose="020B0502040204020203"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4" name="Slide Number Placeholder 5">
            <a:extLst>
              <a:ext uri="{FF2B5EF4-FFF2-40B4-BE49-F238E27FC236}">
                <a16:creationId xmlns:a16="http://schemas.microsoft.com/office/drawing/2014/main" id="{B8B30CEA-A32F-0B4F-94FF-2F238104D6CE}"/>
              </a:ext>
            </a:extLst>
          </p:cNvPr>
          <p:cNvSpPr txBox="1">
            <a:spLocks/>
          </p:cNvSpPr>
          <p:nvPr userDrawn="1"/>
        </p:nvSpPr>
        <p:spPr>
          <a:xfrm>
            <a:off x="7977054" y="6487160"/>
            <a:ext cx="990600" cy="365125"/>
          </a:xfrm>
          <a:prstGeom prst="rect">
            <a:avLst/>
          </a:prstGeom>
        </p:spPr>
        <p:txBody>
          <a:bodyPr vert="horz" lIns="91440" tIns="45720" rIns="91440" bIns="45720" rtlCol="0" anchor="ctr"/>
          <a:lstStyle>
            <a:defPPr>
              <a:defRPr lang="en-US"/>
            </a:defPPr>
            <a:lvl1pPr marL="0" algn="r" defTabSz="914400" rtl="0" eaLnBrk="1" latinLnBrk="0" hangingPunct="1">
              <a:defRPr sz="2000" kern="1200">
                <a:solidFill>
                  <a:schemeClr val="tx1">
                    <a:tint val="75000"/>
                  </a:schemeClr>
                </a:solidFill>
                <a:latin typeface="Cambria Math" panose="02040503050406030204" pitchFamily="18" charset="0"/>
                <a:ea typeface="Cambria Math" panose="02040503050406030204" pitchFamily="18" charset="0"/>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4D2B188-1D62-4FCA-8363-938AD4629BBB}" type="slidenum">
              <a:rPr lang="en-US" b="0" smtClean="0">
                <a:latin typeface="Avenir Next" panose="020B0503020202020204" pitchFamily="34" charset="0"/>
                <a:cs typeface="Futura Medium" panose="020B0602020204020303" pitchFamily="34" charset="-79"/>
              </a:rPr>
              <a:pPr/>
              <a:t>‹#›</a:t>
            </a:fld>
            <a:endParaRPr lang="en-US" b="0" dirty="0">
              <a:latin typeface="Avenir Next" panose="020B0503020202020204" pitchFamily="34" charset="0"/>
              <a:cs typeface="Futura Medium" panose="020B0602020204020303" pitchFamily="34" charset="-79"/>
            </a:endParaRPr>
          </a:p>
        </p:txBody>
      </p:sp>
      <p:pic>
        <p:nvPicPr>
          <p:cNvPr id="15" name="Picture 14" descr="safari.png">
            <a:extLst>
              <a:ext uri="{FF2B5EF4-FFF2-40B4-BE49-F238E27FC236}">
                <a16:creationId xmlns:a16="http://schemas.microsoft.com/office/drawing/2014/main" id="{DCA7EB8C-F307-874D-B152-028FC5CC7DF9}"/>
              </a:ext>
            </a:extLst>
          </p:cNvPr>
          <p:cNvPicPr>
            <a:picLocks noChangeAspect="1"/>
          </p:cNvPicPr>
          <p:nvPr userDrawn="1"/>
        </p:nvPicPr>
        <p:blipFill>
          <a:blip r:embed="rId2" cstate="print"/>
          <a:stretch>
            <a:fillRect/>
          </a:stretch>
        </p:blipFill>
        <p:spPr>
          <a:xfrm>
            <a:off x="189560" y="6493154"/>
            <a:ext cx="1080120" cy="312522"/>
          </a:xfrm>
          <a:prstGeom prst="rect">
            <a:avLst/>
          </a:prstGeom>
        </p:spPr>
      </p:pic>
      <p:cxnSp>
        <p:nvCxnSpPr>
          <p:cNvPr id="2" name="Straight Connector 1">
            <a:extLst>
              <a:ext uri="{FF2B5EF4-FFF2-40B4-BE49-F238E27FC236}">
                <a16:creationId xmlns:a16="http://schemas.microsoft.com/office/drawing/2014/main" id="{403DC045-997A-35AB-E700-44B03E28D48E}"/>
              </a:ext>
            </a:extLst>
          </p:cNvPr>
          <p:cNvCxnSpPr>
            <a:cxnSpLocks/>
          </p:cNvCxnSpPr>
          <p:nvPr userDrawn="1"/>
        </p:nvCxnSpPr>
        <p:spPr>
          <a:xfrm>
            <a:off x="0" y="1068007"/>
            <a:ext cx="9144000" cy="0"/>
          </a:xfrm>
          <a:prstGeom prst="line">
            <a:avLst/>
          </a:prstGeom>
          <a:ln w="38100">
            <a:solidFill>
              <a:schemeClr val="accent4"/>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07604395"/>
      </p:ext>
    </p:extLst>
  </p:cSld>
  <p:clrMapOvr>
    <a:masterClrMapping/>
  </p:clrMapOvr>
</p:sldLayout>
</file>

<file path=ppt/slideLayouts/slideLayout68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143000" y="1122363"/>
            <a:ext cx="6858000" cy="2387600"/>
          </a:xfrm>
        </p:spPr>
        <p:txBody>
          <a:bodyPr anchor="b"/>
          <a:lstStyle>
            <a:lvl1pPr algn="ctr">
              <a:defRPr sz="4500">
                <a:latin typeface="Trebuchet MS" panose="020B0603020202020204" pitchFamily="34" charset="0"/>
              </a:defRPr>
            </a:lvl1pPr>
          </a:lstStyle>
          <a:p>
            <a:r>
              <a:rPr lang="en-US"/>
              <a:t>Click to edit Master title style</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1800">
                <a:latin typeface="Trebuchet MS" panose="020B0603020202020204" pitchFamily="34" charset="0"/>
              </a:defRPr>
            </a:lvl1pPr>
            <a:lvl2pPr marL="342884" indent="0" algn="ctr">
              <a:buNone/>
              <a:defRPr sz="1500"/>
            </a:lvl2pPr>
            <a:lvl3pPr marL="685766" indent="0" algn="ctr">
              <a:buNone/>
              <a:defRPr sz="1350"/>
            </a:lvl3pPr>
            <a:lvl4pPr marL="1028649" indent="0" algn="ctr">
              <a:buNone/>
              <a:defRPr sz="1200"/>
            </a:lvl4pPr>
            <a:lvl5pPr marL="1371532" indent="0" algn="ctr">
              <a:buNone/>
              <a:defRPr sz="1200"/>
            </a:lvl5pPr>
            <a:lvl6pPr marL="1714415" indent="0" algn="ctr">
              <a:buNone/>
              <a:defRPr sz="1200"/>
            </a:lvl6pPr>
            <a:lvl7pPr marL="2057297" indent="0" algn="ctr">
              <a:buNone/>
              <a:defRPr sz="1200"/>
            </a:lvl7pPr>
            <a:lvl8pPr marL="2400180" indent="0" algn="ctr">
              <a:buNone/>
              <a:defRPr sz="1200"/>
            </a:lvl8pPr>
            <a:lvl9pPr marL="2743064" indent="0" algn="ctr">
              <a:buNone/>
              <a:defRPr sz="1200"/>
            </a:lvl9pPr>
          </a:lstStyle>
          <a:p>
            <a:r>
              <a:rPr lang="en-US"/>
              <a:t>Click to edit Master subtitle style</a:t>
            </a:r>
          </a:p>
        </p:txBody>
      </p:sp>
    </p:spTree>
    <p:extLst>
      <p:ext uri="{BB962C8B-B14F-4D97-AF65-F5344CB8AC3E}">
        <p14:creationId xmlns:p14="http://schemas.microsoft.com/office/powerpoint/2010/main" val="3479023519"/>
      </p:ext>
    </p:extLst>
  </p:cSld>
  <p:clrMapOvr>
    <a:masterClrMapping/>
  </p:clrMapOvr>
</p:sldLayout>
</file>

<file path=ppt/slideLayouts/slideLayout68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623888" y="1709749"/>
            <a:ext cx="7886700" cy="2852737"/>
          </a:xfrm>
        </p:spPr>
        <p:txBody>
          <a:bodyPr anchor="b"/>
          <a:lstStyle>
            <a:lvl1pPr>
              <a:defRPr sz="4500"/>
            </a:lvl1pPr>
          </a:lstStyle>
          <a:p>
            <a:r>
              <a:rPr lang="en-US"/>
              <a:t>Click to edit Master title style</a:t>
            </a:r>
          </a:p>
        </p:txBody>
      </p:sp>
      <p:sp>
        <p:nvSpPr>
          <p:cNvPr id="3" name="Text Placeholder 2"/>
          <p:cNvSpPr>
            <a:spLocks noGrp="1"/>
          </p:cNvSpPr>
          <p:nvPr>
            <p:ph type="body" idx="1"/>
          </p:nvPr>
        </p:nvSpPr>
        <p:spPr>
          <a:xfrm>
            <a:off x="623888" y="4589474"/>
            <a:ext cx="7886700" cy="1500187"/>
          </a:xfrm>
        </p:spPr>
        <p:txBody>
          <a:bodyPr/>
          <a:lstStyle>
            <a:lvl1pPr marL="0" indent="0">
              <a:buNone/>
              <a:defRPr sz="1800">
                <a:solidFill>
                  <a:schemeClr val="tx1">
                    <a:tint val="75000"/>
                  </a:schemeClr>
                </a:solidFill>
              </a:defRPr>
            </a:lvl1pPr>
            <a:lvl2pPr marL="342884" indent="0">
              <a:buNone/>
              <a:defRPr sz="1500">
                <a:solidFill>
                  <a:schemeClr val="tx1">
                    <a:tint val="75000"/>
                  </a:schemeClr>
                </a:solidFill>
              </a:defRPr>
            </a:lvl2pPr>
            <a:lvl3pPr marL="685766" indent="0">
              <a:buNone/>
              <a:defRPr sz="1350">
                <a:solidFill>
                  <a:schemeClr val="tx1">
                    <a:tint val="75000"/>
                  </a:schemeClr>
                </a:solidFill>
              </a:defRPr>
            </a:lvl3pPr>
            <a:lvl4pPr marL="1028649" indent="0">
              <a:buNone/>
              <a:defRPr sz="1200">
                <a:solidFill>
                  <a:schemeClr val="tx1">
                    <a:tint val="75000"/>
                  </a:schemeClr>
                </a:solidFill>
              </a:defRPr>
            </a:lvl4pPr>
            <a:lvl5pPr marL="1371532" indent="0">
              <a:buNone/>
              <a:defRPr sz="1200">
                <a:solidFill>
                  <a:schemeClr val="tx1">
                    <a:tint val="75000"/>
                  </a:schemeClr>
                </a:solidFill>
              </a:defRPr>
            </a:lvl5pPr>
            <a:lvl6pPr marL="1714415" indent="0">
              <a:buNone/>
              <a:defRPr sz="1200">
                <a:solidFill>
                  <a:schemeClr val="tx1">
                    <a:tint val="75000"/>
                  </a:schemeClr>
                </a:solidFill>
              </a:defRPr>
            </a:lvl6pPr>
            <a:lvl7pPr marL="2057297" indent="0">
              <a:buNone/>
              <a:defRPr sz="1200">
                <a:solidFill>
                  <a:schemeClr val="tx1">
                    <a:tint val="75000"/>
                  </a:schemeClr>
                </a:solidFill>
              </a:defRPr>
            </a:lvl7pPr>
            <a:lvl8pPr marL="2400180" indent="0">
              <a:buNone/>
              <a:defRPr sz="1200">
                <a:solidFill>
                  <a:schemeClr val="tx1">
                    <a:tint val="75000"/>
                  </a:schemeClr>
                </a:solidFill>
              </a:defRPr>
            </a:lvl8pPr>
            <a:lvl9pPr marL="2743064" indent="0">
              <a:buNone/>
              <a:defRPr sz="1200">
                <a:solidFill>
                  <a:schemeClr val="tx1">
                    <a:tint val="75000"/>
                  </a:schemeClr>
                </a:solidFill>
              </a:defRPr>
            </a:lvl9pPr>
          </a:lstStyle>
          <a:p>
            <a:pPr lvl="0"/>
            <a:r>
              <a:rPr lang="en-US"/>
              <a:t>Click to edit Master text styles</a:t>
            </a:r>
          </a:p>
        </p:txBody>
      </p:sp>
    </p:spTree>
    <p:extLst>
      <p:ext uri="{BB962C8B-B14F-4D97-AF65-F5344CB8AC3E}">
        <p14:creationId xmlns:p14="http://schemas.microsoft.com/office/powerpoint/2010/main" val="3954756617"/>
      </p:ext>
    </p:extLst>
  </p:cSld>
  <p:clrMapOvr>
    <a:masterClrMapping/>
  </p:clrMapOvr>
</p:sldLayout>
</file>

<file path=ppt/slideLayouts/slideLayout683.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F3103E0A-1103-4E2A-80B9-427ECF501675}"/>
              </a:ext>
            </a:extLst>
          </p:cNvPr>
          <p:cNvSpPr/>
          <p:nvPr userDrawn="1"/>
        </p:nvSpPr>
        <p:spPr>
          <a:xfrm>
            <a:off x="0" y="-1"/>
            <a:ext cx="9144000" cy="825767"/>
          </a:xfrm>
          <a:prstGeom prst="rect">
            <a:avLst/>
          </a:prstGeom>
          <a:solidFill>
            <a:schemeClr val="accent1">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0" b="1" dirty="0">
              <a:latin typeface="Trebuchet MS" panose="020B0603020202020204" pitchFamily="34" charset="0"/>
            </a:endParaRPr>
          </a:p>
        </p:txBody>
      </p:sp>
      <p:sp>
        <p:nvSpPr>
          <p:cNvPr id="2" name="Title 1"/>
          <p:cNvSpPr>
            <a:spLocks noGrp="1"/>
          </p:cNvSpPr>
          <p:nvPr>
            <p:ph type="title"/>
          </p:nvPr>
        </p:nvSpPr>
        <p:spPr>
          <a:xfrm>
            <a:off x="155488" y="78848"/>
            <a:ext cx="8815517" cy="753812"/>
          </a:xfrm>
        </p:spPr>
        <p:txBody>
          <a:bodyPr>
            <a:normAutofit/>
          </a:bodyPr>
          <a:lstStyle>
            <a:lvl1pPr>
              <a:defRPr sz="4600" b="1">
                <a:solidFill>
                  <a:schemeClr val="bg1"/>
                </a:solidFill>
                <a:latin typeface="Trebuchet MS" panose="020B0603020202020204" pitchFamily="34" charset="0"/>
              </a:defRPr>
            </a:lvl1pPr>
          </a:lstStyle>
          <a:p>
            <a:r>
              <a:rPr lang="en-US" dirty="0"/>
              <a:t>Click to edit Master title style</a:t>
            </a:r>
          </a:p>
        </p:txBody>
      </p:sp>
      <p:sp>
        <p:nvSpPr>
          <p:cNvPr id="3" name="Content Placeholder 2"/>
          <p:cNvSpPr>
            <a:spLocks noGrp="1"/>
          </p:cNvSpPr>
          <p:nvPr>
            <p:ph idx="1"/>
          </p:nvPr>
        </p:nvSpPr>
        <p:spPr>
          <a:xfrm>
            <a:off x="155488" y="1021492"/>
            <a:ext cx="8815517" cy="5368993"/>
          </a:xfrm>
        </p:spPr>
        <p:txBody>
          <a:bodyPr>
            <a:normAutofit/>
          </a:bodyPr>
          <a:lstStyle>
            <a:lvl1pPr>
              <a:defRPr sz="2800">
                <a:latin typeface="Trebuchet MS" panose="020B0603020202020204" pitchFamily="34" charset="0"/>
              </a:defRPr>
            </a:lvl1pPr>
            <a:lvl2pPr>
              <a:defRPr sz="2400">
                <a:latin typeface="Trebuchet MS" panose="020B0603020202020204" pitchFamily="34" charset="0"/>
              </a:defRPr>
            </a:lvl2pPr>
            <a:lvl3pPr>
              <a:defRPr sz="1800">
                <a:latin typeface="Trebuchet MS" panose="020B0603020202020204" pitchFamily="34" charset="0"/>
              </a:defRPr>
            </a:lvl3pPr>
            <a:lvl4pPr>
              <a:defRPr sz="1600">
                <a:latin typeface="Trebuchet MS" panose="020B0603020202020204" pitchFamily="34" charset="0"/>
              </a:defRPr>
            </a:lvl4pPr>
            <a:lvl5pPr>
              <a:defRPr sz="1600">
                <a:latin typeface="Trebuchet MS" panose="020B0603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pic>
        <p:nvPicPr>
          <p:cNvPr id="12" name="Graphic 11">
            <a:extLst>
              <a:ext uri="{FF2B5EF4-FFF2-40B4-BE49-F238E27FC236}">
                <a16:creationId xmlns:a16="http://schemas.microsoft.com/office/drawing/2014/main" id="{1FE0A3EE-6483-4E65-823F-5E7E920D709A}"/>
              </a:ext>
            </a:extLst>
          </p:cNvPr>
          <p:cNvPicPr>
            <a:picLocks noChangeAspect="1"/>
          </p:cNvPicPr>
          <p:nvPr userDrawn="1"/>
        </p:nvPicPr>
        <p:blipFill>
          <a:blip r:embed="rId2" cstate="print">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252664" y="6494338"/>
            <a:ext cx="1180720" cy="227148"/>
          </a:xfrm>
          <a:prstGeom prst="rect">
            <a:avLst/>
          </a:prstGeom>
        </p:spPr>
      </p:pic>
      <p:sp>
        <p:nvSpPr>
          <p:cNvPr id="8" name="Slide Number Placeholder 7">
            <a:extLst>
              <a:ext uri="{FF2B5EF4-FFF2-40B4-BE49-F238E27FC236}">
                <a16:creationId xmlns:a16="http://schemas.microsoft.com/office/drawing/2014/main" id="{0E1FD7A5-C69D-412C-8DA5-5AA06BC4E515}"/>
              </a:ext>
            </a:extLst>
          </p:cNvPr>
          <p:cNvSpPr>
            <a:spLocks noGrp="1"/>
          </p:cNvSpPr>
          <p:nvPr>
            <p:ph type="sldNum" sz="quarter" idx="12"/>
          </p:nvPr>
        </p:nvSpPr>
        <p:spPr>
          <a:xfrm>
            <a:off x="8329353" y="6494338"/>
            <a:ext cx="643730" cy="280288"/>
          </a:xfrm>
          <a:prstGeom prst="rect">
            <a:avLst/>
          </a:prstGeom>
        </p:spPr>
        <p:txBody>
          <a:bodyPr/>
          <a:lstStyle>
            <a:lvl1pPr algn="ctr">
              <a:defRPr sz="1600" b="1">
                <a:latin typeface="Trebuchet MS" panose="020B0603020202020204" pitchFamily="34" charset="0"/>
              </a:defRPr>
            </a:lvl1pPr>
          </a:lstStyle>
          <a:p>
            <a:fld id="{C19D2B53-EDAE-4B41-B849-8916FA40BCB6}" type="slidenum">
              <a:rPr lang="en-US" smtClean="0"/>
              <a:pPr/>
              <a:t>‹#›</a:t>
            </a:fld>
            <a:endParaRPr lang="en-US"/>
          </a:p>
        </p:txBody>
      </p:sp>
    </p:spTree>
    <p:extLst>
      <p:ext uri="{BB962C8B-B14F-4D97-AF65-F5344CB8AC3E}">
        <p14:creationId xmlns:p14="http://schemas.microsoft.com/office/powerpoint/2010/main" val="2922109303"/>
      </p:ext>
    </p:extLst>
  </p:cSld>
  <p:clrMapOvr>
    <a:masterClrMapping/>
  </p:clrMapOvr>
</p:sldLayout>
</file>

<file path=ppt/slideLayouts/slideLayout684.xml><?xml version="1.0" encoding="utf-8"?>
<p:sldLayout xmlns:a="http://schemas.openxmlformats.org/drawingml/2006/main" xmlns:r="http://schemas.openxmlformats.org/officeDocument/2006/relationships" xmlns:p="http://schemas.openxmlformats.org/presentationml/2006/main" preserve="1" userDrawn="1">
  <p:cSld name="Title Only">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2F3A1B36-F75C-4B3A-8AC7-B38B97092F73}"/>
              </a:ext>
            </a:extLst>
          </p:cNvPr>
          <p:cNvSpPr/>
          <p:nvPr userDrawn="1"/>
        </p:nvSpPr>
        <p:spPr>
          <a:xfrm>
            <a:off x="0" y="-1"/>
            <a:ext cx="9144000" cy="890327"/>
          </a:xfrm>
          <a:prstGeom prst="rect">
            <a:avLst/>
          </a:prstGeom>
          <a:solidFill>
            <a:schemeClr val="accent1">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0" b="1" dirty="0">
              <a:latin typeface="Trebuchet MS" panose="020B0603020202020204" pitchFamily="34" charset="0"/>
            </a:endParaRPr>
          </a:p>
        </p:txBody>
      </p:sp>
      <p:sp>
        <p:nvSpPr>
          <p:cNvPr id="12" name="Title 1">
            <a:extLst>
              <a:ext uri="{FF2B5EF4-FFF2-40B4-BE49-F238E27FC236}">
                <a16:creationId xmlns:a16="http://schemas.microsoft.com/office/drawing/2014/main" id="{F77D2451-9D72-4A45-A1BA-585E5FC3C46D}"/>
              </a:ext>
            </a:extLst>
          </p:cNvPr>
          <p:cNvSpPr txBox="1">
            <a:spLocks/>
          </p:cNvSpPr>
          <p:nvPr userDrawn="1"/>
        </p:nvSpPr>
        <p:spPr>
          <a:xfrm>
            <a:off x="155488" y="70610"/>
            <a:ext cx="8815517" cy="753812"/>
          </a:xfrm>
          <a:prstGeom prst="rect">
            <a:avLst/>
          </a:prstGeom>
        </p:spPr>
        <p:txBody>
          <a:bodyPr vert="horz" lIns="91440" tIns="45720" rIns="91440" bIns="45720" rtlCol="0" anchor="ctr">
            <a:normAutofit/>
          </a:bodyPr>
          <a:lstStyle>
            <a:lvl1pPr algn="l" defTabSz="685766" rtl="0" eaLnBrk="1" latinLnBrk="0" hangingPunct="1">
              <a:lnSpc>
                <a:spcPct val="90000"/>
              </a:lnSpc>
              <a:spcBef>
                <a:spcPct val="0"/>
              </a:spcBef>
              <a:buNone/>
              <a:defRPr sz="4000" b="1" kern="1200">
                <a:solidFill>
                  <a:schemeClr val="bg1"/>
                </a:solidFill>
                <a:latin typeface="Trebuchet MS" panose="020B0603020202020204" pitchFamily="34" charset="0"/>
                <a:ea typeface="Verdana" panose="020B0604030504040204" pitchFamily="34" charset="0"/>
                <a:cs typeface="Courier New" panose="02070309020205020404" pitchFamily="49" charset="0"/>
              </a:defRPr>
            </a:lvl1pPr>
          </a:lstStyle>
          <a:p>
            <a:r>
              <a:rPr lang="en-US" dirty="0"/>
              <a:t>Click to edit Master title style</a:t>
            </a:r>
          </a:p>
        </p:txBody>
      </p:sp>
      <p:pic>
        <p:nvPicPr>
          <p:cNvPr id="13" name="Graphic 12">
            <a:extLst>
              <a:ext uri="{FF2B5EF4-FFF2-40B4-BE49-F238E27FC236}">
                <a16:creationId xmlns:a16="http://schemas.microsoft.com/office/drawing/2014/main" id="{35CB8A4C-6108-4DBB-AB3B-F36B31AA7938}"/>
              </a:ext>
            </a:extLst>
          </p:cNvPr>
          <p:cNvPicPr>
            <a:picLocks noChangeAspect="1"/>
          </p:cNvPicPr>
          <p:nvPr userDrawn="1"/>
        </p:nvPicPr>
        <p:blipFill>
          <a:blip r:embed="rId2" cstate="print">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252664" y="6462642"/>
            <a:ext cx="1345478" cy="258844"/>
          </a:xfrm>
          <a:prstGeom prst="rect">
            <a:avLst/>
          </a:prstGeom>
        </p:spPr>
      </p:pic>
      <p:sp>
        <p:nvSpPr>
          <p:cNvPr id="7" name="Slide Number Placeholder 7">
            <a:extLst>
              <a:ext uri="{FF2B5EF4-FFF2-40B4-BE49-F238E27FC236}">
                <a16:creationId xmlns:a16="http://schemas.microsoft.com/office/drawing/2014/main" id="{25E13529-B30F-4988-A788-9A2F9C01C88B}"/>
              </a:ext>
            </a:extLst>
          </p:cNvPr>
          <p:cNvSpPr>
            <a:spLocks noGrp="1"/>
          </p:cNvSpPr>
          <p:nvPr>
            <p:ph type="sldNum" sz="quarter" idx="12"/>
          </p:nvPr>
        </p:nvSpPr>
        <p:spPr>
          <a:xfrm>
            <a:off x="3543300" y="6467768"/>
            <a:ext cx="2057400" cy="280288"/>
          </a:xfrm>
          <a:prstGeom prst="rect">
            <a:avLst/>
          </a:prstGeom>
        </p:spPr>
        <p:txBody>
          <a:bodyPr/>
          <a:lstStyle>
            <a:lvl1pPr algn="ctr">
              <a:defRPr sz="1400">
                <a:latin typeface="Trebuchet MS" panose="020B0603020202020204" pitchFamily="34" charset="0"/>
              </a:defRPr>
            </a:lvl1pPr>
          </a:lstStyle>
          <a:p>
            <a:fld id="{C19D2B53-EDAE-4B41-B849-8916FA40BCB6}" type="slidenum">
              <a:rPr lang="en-US" smtClean="0"/>
              <a:pPr/>
              <a:t>‹#›</a:t>
            </a:fld>
            <a:endParaRPr lang="en-US"/>
          </a:p>
        </p:txBody>
      </p:sp>
    </p:spTree>
    <p:extLst>
      <p:ext uri="{BB962C8B-B14F-4D97-AF65-F5344CB8AC3E}">
        <p14:creationId xmlns:p14="http://schemas.microsoft.com/office/powerpoint/2010/main" val="1551954024"/>
      </p:ext>
    </p:extLst>
  </p:cSld>
  <p:clrMapOvr>
    <a:masterClrMapping/>
  </p:clrMapOvr>
</p:sldLayout>
</file>

<file path=ppt/slideLayouts/slideLayout68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pic>
        <p:nvPicPr>
          <p:cNvPr id="5" name="Graphic 4">
            <a:extLst>
              <a:ext uri="{FF2B5EF4-FFF2-40B4-BE49-F238E27FC236}">
                <a16:creationId xmlns:a16="http://schemas.microsoft.com/office/drawing/2014/main" id="{910755F8-9E4F-4AC1-934C-4503FD0A51D7}"/>
              </a:ext>
            </a:extLst>
          </p:cNvPr>
          <p:cNvPicPr>
            <a:picLocks noChangeAspect="1"/>
          </p:cNvPicPr>
          <p:nvPr userDrawn="1"/>
        </p:nvPicPr>
        <p:blipFill>
          <a:blip r:embed="rId2" cstate="print">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252664" y="6462642"/>
            <a:ext cx="1345478" cy="258844"/>
          </a:xfrm>
          <a:prstGeom prst="rect">
            <a:avLst/>
          </a:prstGeom>
        </p:spPr>
      </p:pic>
      <p:sp>
        <p:nvSpPr>
          <p:cNvPr id="4" name="Slide Number Placeholder 7">
            <a:extLst>
              <a:ext uri="{FF2B5EF4-FFF2-40B4-BE49-F238E27FC236}">
                <a16:creationId xmlns:a16="http://schemas.microsoft.com/office/drawing/2014/main" id="{D3FBD0FA-D9BB-45FA-A53B-03090A5B6110}"/>
              </a:ext>
            </a:extLst>
          </p:cNvPr>
          <p:cNvSpPr>
            <a:spLocks noGrp="1"/>
          </p:cNvSpPr>
          <p:nvPr>
            <p:ph type="sldNum" sz="quarter" idx="12"/>
          </p:nvPr>
        </p:nvSpPr>
        <p:spPr>
          <a:xfrm>
            <a:off x="3543300" y="6467768"/>
            <a:ext cx="2057400" cy="280288"/>
          </a:xfrm>
          <a:prstGeom prst="rect">
            <a:avLst/>
          </a:prstGeom>
        </p:spPr>
        <p:txBody>
          <a:bodyPr/>
          <a:lstStyle>
            <a:lvl1pPr algn="ctr">
              <a:defRPr sz="1400">
                <a:latin typeface="Trebuchet MS" panose="020B0603020202020204" pitchFamily="34" charset="0"/>
              </a:defRPr>
            </a:lvl1pPr>
          </a:lstStyle>
          <a:p>
            <a:fld id="{C19D2B53-EDAE-4B41-B849-8916FA40BCB6}" type="slidenum">
              <a:rPr lang="en-US" smtClean="0"/>
              <a:pPr/>
              <a:t>‹#›</a:t>
            </a:fld>
            <a:endParaRPr lang="en-US"/>
          </a:p>
        </p:txBody>
      </p:sp>
    </p:spTree>
    <p:extLst>
      <p:ext uri="{BB962C8B-B14F-4D97-AF65-F5344CB8AC3E}">
        <p14:creationId xmlns:p14="http://schemas.microsoft.com/office/powerpoint/2010/main" val="4163323655"/>
      </p:ext>
    </p:extLst>
  </p:cSld>
  <p:clrMapOvr>
    <a:masterClrMapping/>
  </p:clrMapOvr>
</p:sldLayout>
</file>

<file path=ppt/slideLayouts/slideLayout686.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25E94D8-3B35-0727-B4E2-241AC58DD756}"/>
              </a:ext>
            </a:extLst>
          </p:cNvPr>
          <p:cNvSpPr>
            <a:spLocks noGrp="1"/>
          </p:cNvSpPr>
          <p:nvPr>
            <p:ph type="ctrTitle"/>
          </p:nvPr>
        </p:nvSpPr>
        <p:spPr>
          <a:xfrm>
            <a:off x="0" y="1122363"/>
            <a:ext cx="9144000" cy="2387600"/>
          </a:xfrm>
          <a:solidFill>
            <a:srgbClr val="FAF7F5"/>
          </a:solidFill>
          <a:ln>
            <a:solidFill>
              <a:srgbClr val="FAF7F5"/>
            </a:solidFill>
          </a:ln>
        </p:spPr>
        <p:txBody>
          <a:bodyPr anchor="ctr">
            <a:normAutofit/>
          </a:bodyPr>
          <a:lstStyle>
            <a:lvl1pPr algn="ctr">
              <a:lnSpc>
                <a:spcPct val="110000"/>
              </a:lnSpc>
              <a:defRPr sz="3600">
                <a:solidFill>
                  <a:srgbClr val="C80060"/>
                </a:solidFill>
              </a:defRPr>
            </a:lvl1pPr>
          </a:lstStyle>
          <a:p>
            <a:r>
              <a:rPr lang="en-GB"/>
              <a:t>Click to edit Master title style</a:t>
            </a:r>
            <a:endParaRPr lang="en-CH" dirty="0"/>
          </a:p>
        </p:txBody>
      </p:sp>
      <p:sp>
        <p:nvSpPr>
          <p:cNvPr id="3" name="Subtitle 2">
            <a:extLst>
              <a:ext uri="{FF2B5EF4-FFF2-40B4-BE49-F238E27FC236}">
                <a16:creationId xmlns:a16="http://schemas.microsoft.com/office/drawing/2014/main" id="{2A199CD0-69FB-5141-54B6-3956626D3CE1}"/>
              </a:ext>
            </a:extLst>
          </p:cNvPr>
          <p:cNvSpPr>
            <a:spLocks noGrp="1"/>
          </p:cNvSpPr>
          <p:nvPr>
            <p:ph type="subTitle" idx="1"/>
          </p:nvPr>
        </p:nvSpPr>
        <p:spPr>
          <a:xfrm>
            <a:off x="1143000" y="4079875"/>
            <a:ext cx="6858000" cy="2095638"/>
          </a:xfrm>
        </p:spPr>
        <p:txBody>
          <a:bodyPr/>
          <a:lstStyle>
            <a:lvl1pPr marL="0" indent="0" algn="ctr">
              <a:buNone/>
              <a:defRPr sz="1800"/>
            </a:lvl1pPr>
            <a:lvl2pPr marL="342900" indent="0" algn="ctr">
              <a:buNone/>
              <a:defRPr sz="1500"/>
            </a:lvl2pPr>
            <a:lvl3pPr marL="685800" indent="0" algn="ctr">
              <a:buNone/>
              <a:defRPr sz="1350"/>
            </a:lvl3pPr>
            <a:lvl4pPr marL="1028700" indent="0" algn="ctr">
              <a:buNone/>
              <a:defRPr sz="1200"/>
            </a:lvl4pPr>
            <a:lvl5pPr marL="1371600" indent="0" algn="ctr">
              <a:buNone/>
              <a:defRPr sz="1200"/>
            </a:lvl5pPr>
            <a:lvl6pPr marL="1714500" indent="0" algn="ctr">
              <a:buNone/>
              <a:defRPr sz="1200"/>
            </a:lvl6pPr>
            <a:lvl7pPr marL="2057400" indent="0" algn="ctr">
              <a:buNone/>
              <a:defRPr sz="1200"/>
            </a:lvl7pPr>
            <a:lvl8pPr marL="2400300" indent="0" algn="ctr">
              <a:buNone/>
              <a:defRPr sz="1200"/>
            </a:lvl8pPr>
            <a:lvl9pPr marL="2743200" indent="0" algn="ctr">
              <a:buNone/>
              <a:defRPr sz="1200"/>
            </a:lvl9pPr>
          </a:lstStyle>
          <a:p>
            <a:r>
              <a:rPr lang="en-GB"/>
              <a:t>Click to edit Master subtitle style</a:t>
            </a:r>
            <a:endParaRPr lang="en-CH" dirty="0"/>
          </a:p>
        </p:txBody>
      </p:sp>
      <p:sp>
        <p:nvSpPr>
          <p:cNvPr id="8" name="Rectangle 7">
            <a:extLst>
              <a:ext uri="{FF2B5EF4-FFF2-40B4-BE49-F238E27FC236}">
                <a16:creationId xmlns:a16="http://schemas.microsoft.com/office/drawing/2014/main" id="{72A71D8C-6C6C-0E43-C344-9D08D9E1FB2F}"/>
              </a:ext>
            </a:extLst>
          </p:cNvPr>
          <p:cNvSpPr/>
          <p:nvPr userDrawn="1"/>
        </p:nvSpPr>
        <p:spPr>
          <a:xfrm>
            <a:off x="0" y="942113"/>
            <a:ext cx="9144000" cy="176350"/>
          </a:xfrm>
          <a:prstGeom prst="rect">
            <a:avLst/>
          </a:prstGeom>
          <a:solidFill>
            <a:srgbClr val="C80060"/>
          </a:solidFill>
          <a:ln>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H" sz="1350"/>
          </a:p>
        </p:txBody>
      </p:sp>
      <p:sp>
        <p:nvSpPr>
          <p:cNvPr id="9" name="Rectangle 8">
            <a:extLst>
              <a:ext uri="{FF2B5EF4-FFF2-40B4-BE49-F238E27FC236}">
                <a16:creationId xmlns:a16="http://schemas.microsoft.com/office/drawing/2014/main" id="{F94B6E8A-AD55-AF2C-D557-449A0305A438}"/>
              </a:ext>
            </a:extLst>
          </p:cNvPr>
          <p:cNvSpPr/>
          <p:nvPr userDrawn="1"/>
        </p:nvSpPr>
        <p:spPr>
          <a:xfrm>
            <a:off x="0" y="3513863"/>
            <a:ext cx="9144000" cy="176350"/>
          </a:xfrm>
          <a:prstGeom prst="rect">
            <a:avLst/>
          </a:prstGeom>
          <a:solidFill>
            <a:srgbClr val="C80060"/>
          </a:solidFill>
          <a:ln>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H" sz="1350"/>
          </a:p>
        </p:txBody>
      </p:sp>
    </p:spTree>
    <p:extLst>
      <p:ext uri="{BB962C8B-B14F-4D97-AF65-F5344CB8AC3E}">
        <p14:creationId xmlns:p14="http://schemas.microsoft.com/office/powerpoint/2010/main" val="3796246222"/>
      </p:ext>
    </p:extLst>
  </p:cSld>
  <p:clrMapOvr>
    <a:masterClrMapping/>
  </p:clrMapOvr>
</p:sldLayout>
</file>

<file path=ppt/slideLayouts/slideLayout68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E9F2C52-D81D-6103-C514-3D93F3A3A3E7}"/>
              </a:ext>
            </a:extLst>
          </p:cNvPr>
          <p:cNvSpPr>
            <a:spLocks noGrp="1"/>
          </p:cNvSpPr>
          <p:nvPr>
            <p:ph type="title"/>
          </p:nvPr>
        </p:nvSpPr>
        <p:spPr>
          <a:xfrm>
            <a:off x="0" y="1"/>
            <a:ext cx="9144000" cy="800082"/>
          </a:xfrm>
          <a:solidFill>
            <a:srgbClr val="FAF7F5"/>
          </a:solidFill>
          <a:ln>
            <a:solidFill>
              <a:srgbClr val="FAF7F5"/>
            </a:solidFill>
          </a:ln>
        </p:spPr>
        <p:txBody>
          <a:bodyPr tIns="180000">
            <a:normAutofit/>
          </a:bodyPr>
          <a:lstStyle>
            <a:lvl1pPr>
              <a:defRPr sz="3200">
                <a:solidFill>
                  <a:srgbClr val="66665C"/>
                </a:solidFill>
              </a:defRPr>
            </a:lvl1pPr>
          </a:lstStyle>
          <a:p>
            <a:r>
              <a:rPr lang="en-GB" dirty="0"/>
              <a:t>Click to edit Master title style</a:t>
            </a:r>
            <a:endParaRPr lang="en-CH" dirty="0"/>
          </a:p>
        </p:txBody>
      </p:sp>
      <p:sp>
        <p:nvSpPr>
          <p:cNvPr id="3" name="Content Placeholder 2">
            <a:extLst>
              <a:ext uri="{FF2B5EF4-FFF2-40B4-BE49-F238E27FC236}">
                <a16:creationId xmlns:a16="http://schemas.microsoft.com/office/drawing/2014/main" id="{CB56C9A7-A794-032F-6DCF-FA32238AA5C7}"/>
              </a:ext>
            </a:extLst>
          </p:cNvPr>
          <p:cNvSpPr>
            <a:spLocks noGrp="1"/>
          </p:cNvSpPr>
          <p:nvPr>
            <p:ph idx="1"/>
          </p:nvPr>
        </p:nvSpPr>
        <p:spPr/>
        <p:txBody>
          <a:bodyPr/>
          <a:lstStyle/>
          <a:p>
            <a:pPr lvl="0"/>
            <a:r>
              <a:rPr lang="en-GB" dirty="0"/>
              <a:t>Click to edit Master text styles</a:t>
            </a:r>
          </a:p>
          <a:p>
            <a:pPr lvl="1"/>
            <a:r>
              <a:rPr lang="en-GB" dirty="0"/>
              <a:t>Second level</a:t>
            </a:r>
          </a:p>
          <a:p>
            <a:pPr lvl="2"/>
            <a:r>
              <a:rPr lang="en-GB" dirty="0"/>
              <a:t>Third level</a:t>
            </a:r>
          </a:p>
          <a:p>
            <a:pPr lvl="3"/>
            <a:r>
              <a:rPr lang="en-GB" dirty="0"/>
              <a:t>Fourth level</a:t>
            </a:r>
          </a:p>
          <a:p>
            <a:pPr lvl="4"/>
            <a:r>
              <a:rPr lang="en-GB" dirty="0"/>
              <a:t>Fifth level</a:t>
            </a:r>
            <a:endParaRPr lang="en-CH" dirty="0"/>
          </a:p>
        </p:txBody>
      </p:sp>
      <p:sp>
        <p:nvSpPr>
          <p:cNvPr id="5" name="Footer Placeholder 4">
            <a:extLst>
              <a:ext uri="{FF2B5EF4-FFF2-40B4-BE49-F238E27FC236}">
                <a16:creationId xmlns:a16="http://schemas.microsoft.com/office/drawing/2014/main" id="{D11946FB-B897-7EEF-322B-36B66F1D7D09}"/>
              </a:ext>
            </a:extLst>
          </p:cNvPr>
          <p:cNvSpPr>
            <a:spLocks noGrp="1"/>
          </p:cNvSpPr>
          <p:nvPr>
            <p:ph type="ftr" sz="quarter" idx="11"/>
          </p:nvPr>
        </p:nvSpPr>
        <p:spPr>
          <a:xfrm>
            <a:off x="-8519" y="6560583"/>
            <a:ext cx="8004550" cy="365125"/>
          </a:xfrm>
        </p:spPr>
        <p:txBody>
          <a:bodyPr/>
          <a:lstStyle>
            <a:lvl1pPr>
              <a:defRPr sz="1200" b="1" i="0">
                <a:solidFill>
                  <a:schemeClr val="bg1"/>
                </a:solidFill>
                <a:latin typeface="Avenir Next Demi Bold" panose="020B0503020202020204" pitchFamily="34" charset="0"/>
              </a:defRPr>
            </a:lvl1pPr>
          </a:lstStyle>
          <a:p>
            <a:r>
              <a:rPr lang="en-GB" dirty="0"/>
              <a:t>Flash-Cosmos: In-Flash Bulk Bitwise Operations Using Inherent Computation </a:t>
            </a:r>
            <a:r>
              <a:rPr lang="en-GB" dirty="0" err="1"/>
              <a:t>Capbility</a:t>
            </a:r>
            <a:r>
              <a:rPr lang="en-GB" dirty="0"/>
              <a:t> of NAND Flash Memory</a:t>
            </a:r>
            <a:endParaRPr lang="en-CH" dirty="0"/>
          </a:p>
        </p:txBody>
      </p:sp>
      <p:sp>
        <p:nvSpPr>
          <p:cNvPr id="6" name="Slide Number Placeholder 5">
            <a:extLst>
              <a:ext uri="{FF2B5EF4-FFF2-40B4-BE49-F238E27FC236}">
                <a16:creationId xmlns:a16="http://schemas.microsoft.com/office/drawing/2014/main" id="{4A994CEE-A16E-CD13-AD5A-343524F6CAA0}"/>
              </a:ext>
            </a:extLst>
          </p:cNvPr>
          <p:cNvSpPr>
            <a:spLocks noGrp="1"/>
          </p:cNvSpPr>
          <p:nvPr>
            <p:ph type="sldNum" sz="quarter" idx="12"/>
          </p:nvPr>
        </p:nvSpPr>
        <p:spPr>
          <a:xfrm>
            <a:off x="6967331" y="6560583"/>
            <a:ext cx="2057400" cy="365125"/>
          </a:xfrm>
        </p:spPr>
        <p:txBody>
          <a:bodyPr/>
          <a:lstStyle>
            <a:lvl1pPr>
              <a:defRPr sz="1400" b="1" i="0">
                <a:solidFill>
                  <a:srgbClr val="66665C"/>
                </a:solidFill>
                <a:latin typeface="Avenir Next Demi Bold" panose="020B0503020202020204" pitchFamily="34" charset="0"/>
              </a:defRPr>
            </a:lvl1pPr>
          </a:lstStyle>
          <a:p>
            <a:fld id="{CC579B59-77B5-774A-97C3-0D6C62254113}" type="slidenum">
              <a:rPr lang="en-CH" smtClean="0"/>
              <a:pPr/>
              <a:t>‹#›</a:t>
            </a:fld>
            <a:endParaRPr lang="en-CH" dirty="0"/>
          </a:p>
        </p:txBody>
      </p:sp>
      <p:sp>
        <p:nvSpPr>
          <p:cNvPr id="7" name="Rectangle 6">
            <a:extLst>
              <a:ext uri="{FF2B5EF4-FFF2-40B4-BE49-F238E27FC236}">
                <a16:creationId xmlns:a16="http://schemas.microsoft.com/office/drawing/2014/main" id="{F7D32CAE-C200-B97E-8C05-88E1DCEFC7C8}"/>
              </a:ext>
            </a:extLst>
          </p:cNvPr>
          <p:cNvSpPr/>
          <p:nvPr userDrawn="1"/>
        </p:nvSpPr>
        <p:spPr>
          <a:xfrm>
            <a:off x="0" y="802951"/>
            <a:ext cx="9144000" cy="74466"/>
          </a:xfrm>
          <a:prstGeom prst="rect">
            <a:avLst/>
          </a:prstGeom>
          <a:solidFill>
            <a:srgbClr val="C80060"/>
          </a:solidFill>
          <a:ln>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H" sz="1350"/>
          </a:p>
        </p:txBody>
      </p:sp>
      <p:pic>
        <p:nvPicPr>
          <p:cNvPr id="4" name="그래픽 12">
            <a:extLst>
              <a:ext uri="{FF2B5EF4-FFF2-40B4-BE49-F238E27FC236}">
                <a16:creationId xmlns:a16="http://schemas.microsoft.com/office/drawing/2014/main" id="{2D6660E3-897F-7940-5162-70C1F7A2295C}"/>
              </a:ext>
            </a:extLst>
          </p:cNvPr>
          <p:cNvPicPr>
            <a:picLocks noChangeAspect="1"/>
          </p:cNvPicPr>
          <p:nvPr userDrawn="1"/>
        </p:nvPicPr>
        <p:blipFill>
          <a:blip r:embed="rId2" cstate="print">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41096" y="6637917"/>
            <a:ext cx="978667" cy="188277"/>
          </a:xfrm>
          <a:prstGeom prst="rect">
            <a:avLst/>
          </a:prstGeom>
        </p:spPr>
      </p:pic>
    </p:spTree>
    <p:extLst>
      <p:ext uri="{BB962C8B-B14F-4D97-AF65-F5344CB8AC3E}">
        <p14:creationId xmlns:p14="http://schemas.microsoft.com/office/powerpoint/2010/main" val="2478918649"/>
      </p:ext>
    </p:extLst>
  </p:cSld>
  <p:clrMapOvr>
    <a:masterClrMapping/>
  </p:clrMapOvr>
</p:sldLayout>
</file>

<file path=ppt/slideLayouts/slideLayout688.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E64DFF4F-ED49-E545-9049-57D68EB3BF4A}"/>
              </a:ext>
            </a:extLst>
          </p:cNvPr>
          <p:cNvSpPr/>
          <p:nvPr userDrawn="1"/>
        </p:nvSpPr>
        <p:spPr>
          <a:xfrm>
            <a:off x="0" y="-1"/>
            <a:ext cx="9144000" cy="3926205"/>
          </a:xfrm>
          <a:prstGeom prst="rect">
            <a:avLst/>
          </a:prstGeom>
          <a:solidFill>
            <a:srgbClr val="5CA2DB"/>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CH" sz="1350" b="0" i="0" u="none" strike="noStrike" kern="0" cap="none" spc="0" normalizeH="0" baseline="0" noProof="0" dirty="0">
              <a:ln>
                <a:noFill/>
              </a:ln>
              <a:solidFill>
                <a:srgbClr val="002060"/>
              </a:solidFill>
              <a:effectLst/>
              <a:uLnTx/>
              <a:uFillTx/>
              <a:latin typeface="Calibri" panose="020F0502020204030204"/>
              <a:ea typeface="+mn-ea"/>
              <a:cs typeface="+mn-cs"/>
            </a:endParaRPr>
          </a:p>
        </p:txBody>
      </p:sp>
      <p:sp>
        <p:nvSpPr>
          <p:cNvPr id="3" name="Subtitle 2"/>
          <p:cNvSpPr>
            <a:spLocks noGrp="1"/>
          </p:cNvSpPr>
          <p:nvPr>
            <p:ph type="subTitle" idx="1"/>
          </p:nvPr>
        </p:nvSpPr>
        <p:spPr>
          <a:xfrm>
            <a:off x="1143000" y="4396729"/>
            <a:ext cx="6858000" cy="607662"/>
          </a:xfrm>
        </p:spPr>
        <p:txBody>
          <a:bodyPr>
            <a:normAutofit/>
          </a:bodyPr>
          <a:lstStyle>
            <a:lvl1pPr marL="0" indent="0" algn="ctr">
              <a:buNone/>
              <a:defRPr sz="3200" b="1" i="0" baseline="0">
                <a:latin typeface="Avenir Next" panose="020B0503020202020204" pitchFamily="34" charset="0"/>
                <a:cs typeface="FUTURA MEDIUM" panose="020B0602020204020303" pitchFamily="34" charset="-79"/>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z="3200" b="1">
                <a:latin typeface="Segoe UI" panose="020B0502040204020203" pitchFamily="34" charset="0"/>
                <a:cs typeface="Segoe UI" panose="020B0502040204020203" pitchFamily="34" charset="0"/>
              </a:rPr>
              <a:t>Click to edit Master subtitle style</a:t>
            </a:r>
            <a:endParaRPr lang="en-US" dirty="0"/>
          </a:p>
        </p:txBody>
      </p:sp>
      <p:sp>
        <p:nvSpPr>
          <p:cNvPr id="20" name="Text Placeholder 19">
            <a:extLst>
              <a:ext uri="{FF2B5EF4-FFF2-40B4-BE49-F238E27FC236}">
                <a16:creationId xmlns:a16="http://schemas.microsoft.com/office/drawing/2014/main" id="{0C2DCD12-E0A7-964E-8C01-30F57AE18A60}"/>
              </a:ext>
            </a:extLst>
          </p:cNvPr>
          <p:cNvSpPr>
            <a:spLocks noGrp="1"/>
          </p:cNvSpPr>
          <p:nvPr>
            <p:ph type="body" sz="quarter" idx="10" hasCustomPrompt="1"/>
          </p:nvPr>
        </p:nvSpPr>
        <p:spPr>
          <a:xfrm>
            <a:off x="0" y="392519"/>
            <a:ext cx="9144000" cy="2619375"/>
          </a:xfrm>
        </p:spPr>
        <p:txBody>
          <a:bodyPr anchor="ctr">
            <a:normAutofit/>
          </a:bodyPr>
          <a:lstStyle>
            <a:lvl1pPr marL="0" indent="0" algn="ctr">
              <a:buNone/>
              <a:defRPr sz="4800" b="1">
                <a:latin typeface="Avenir Next" panose="020B0503020202020204" pitchFamily="34" charset="0"/>
                <a:ea typeface="Segoe UI Symbol" panose="020B0502040204020203" pitchFamily="34" charset="0"/>
                <a:cs typeface="FUTURA MEDIUM" panose="020B0602020204020303" pitchFamily="34" charset="-79"/>
              </a:defRPr>
            </a:lvl1pPr>
          </a:lstStyle>
          <a:p>
            <a:pPr lvl="0"/>
            <a:r>
              <a:rPr lang="en-US" dirty="0"/>
              <a:t>Click to edit Title</a:t>
            </a:r>
          </a:p>
        </p:txBody>
      </p:sp>
      <p:grpSp>
        <p:nvGrpSpPr>
          <p:cNvPr id="4" name="Group 3">
            <a:extLst>
              <a:ext uri="{FF2B5EF4-FFF2-40B4-BE49-F238E27FC236}">
                <a16:creationId xmlns:a16="http://schemas.microsoft.com/office/drawing/2014/main" id="{FE871024-82B3-7E13-363D-9C62273AECC7}"/>
              </a:ext>
            </a:extLst>
          </p:cNvPr>
          <p:cNvGrpSpPr/>
          <p:nvPr userDrawn="1"/>
        </p:nvGrpSpPr>
        <p:grpSpPr>
          <a:xfrm>
            <a:off x="3446615" y="5901477"/>
            <a:ext cx="5455492" cy="655879"/>
            <a:chOff x="3345180" y="5867187"/>
            <a:chExt cx="5455492" cy="655879"/>
          </a:xfrm>
        </p:grpSpPr>
        <p:pic>
          <p:nvPicPr>
            <p:cNvPr id="13" name="Picture 12">
              <a:extLst>
                <a:ext uri="{FF2B5EF4-FFF2-40B4-BE49-F238E27FC236}">
                  <a16:creationId xmlns:a16="http://schemas.microsoft.com/office/drawing/2014/main" id="{D4EC1F6D-190B-B448-B175-2B9886767CE2}"/>
                </a:ext>
              </a:extLst>
            </p:cNvPr>
            <p:cNvPicPr>
              <a:picLocks noChangeAspect="1"/>
            </p:cNvPicPr>
            <p:nvPr userDrawn="1"/>
          </p:nvPicPr>
          <p:blipFill rotWithShape="1">
            <a:blip r:embed="rId2"/>
            <a:srcRect l="1751"/>
            <a:stretch/>
          </p:blipFill>
          <p:spPr>
            <a:xfrm>
              <a:off x="6206489" y="5891295"/>
              <a:ext cx="2594183" cy="607662"/>
            </a:xfrm>
            <a:prstGeom prst="rect">
              <a:avLst/>
            </a:prstGeom>
          </p:spPr>
        </p:pic>
        <p:pic>
          <p:nvPicPr>
            <p:cNvPr id="2" name="Picture 1">
              <a:extLst>
                <a:ext uri="{FF2B5EF4-FFF2-40B4-BE49-F238E27FC236}">
                  <a16:creationId xmlns:a16="http://schemas.microsoft.com/office/drawing/2014/main" id="{DF7B6E33-5D11-44FD-6C32-D782E14BA5B9}"/>
                </a:ext>
              </a:extLst>
            </p:cNvPr>
            <p:cNvPicPr>
              <a:picLocks noChangeAspect="1"/>
            </p:cNvPicPr>
            <p:nvPr userDrawn="1"/>
          </p:nvPicPr>
          <p:blipFill rotWithShape="1">
            <a:blip r:embed="rId3" cstate="print">
              <a:extLst>
                <a:ext uri="{28A0092B-C50C-407E-A947-70E740481C1C}">
                  <a14:useLocalDpi xmlns:a14="http://schemas.microsoft.com/office/drawing/2010/main" val="0"/>
                </a:ext>
              </a:extLst>
            </a:blip>
            <a:srcRect l="10325" t="17668" r="10297" b="20981"/>
            <a:stretch/>
          </p:blipFill>
          <p:spPr>
            <a:xfrm>
              <a:off x="3345180" y="5867187"/>
              <a:ext cx="2054101" cy="655879"/>
            </a:xfrm>
            <a:prstGeom prst="rect">
              <a:avLst/>
            </a:prstGeom>
          </p:spPr>
        </p:pic>
      </p:grpSp>
      <p:pic>
        <p:nvPicPr>
          <p:cNvPr id="17" name="Picture 16">
            <a:extLst>
              <a:ext uri="{FF2B5EF4-FFF2-40B4-BE49-F238E27FC236}">
                <a16:creationId xmlns:a16="http://schemas.microsoft.com/office/drawing/2014/main" id="{06888326-3078-2E7A-6996-A637929186BD}"/>
              </a:ext>
            </a:extLst>
          </p:cNvPr>
          <p:cNvPicPr>
            <a:picLocks noChangeAspect="1"/>
          </p:cNvPicPr>
          <p:nvPr userDrawn="1"/>
        </p:nvPicPr>
        <p:blipFill>
          <a:blip r:embed="rId4"/>
          <a:stretch>
            <a:fillRect/>
          </a:stretch>
        </p:blipFill>
        <p:spPr>
          <a:xfrm>
            <a:off x="-146931" y="5708116"/>
            <a:ext cx="3192210" cy="1149882"/>
          </a:xfrm>
          <a:prstGeom prst="rect">
            <a:avLst/>
          </a:prstGeom>
        </p:spPr>
      </p:pic>
    </p:spTree>
    <p:extLst>
      <p:ext uri="{BB962C8B-B14F-4D97-AF65-F5344CB8AC3E}">
        <p14:creationId xmlns:p14="http://schemas.microsoft.com/office/powerpoint/2010/main" val="2007324467"/>
      </p:ext>
    </p:extLst>
  </p:cSld>
  <p:clrMapOvr>
    <a:masterClrMapping/>
  </p:clrMapOvr>
</p:sldLayout>
</file>

<file path=ppt/slideLayouts/slideLayout689.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13" name="Content Placeholder 2">
            <a:extLst>
              <a:ext uri="{FF2B5EF4-FFF2-40B4-BE49-F238E27FC236}">
                <a16:creationId xmlns:a16="http://schemas.microsoft.com/office/drawing/2014/main" id="{85EB6F8F-19D9-7A4A-967C-A1B0DB23569E}"/>
              </a:ext>
            </a:extLst>
          </p:cNvPr>
          <p:cNvSpPr>
            <a:spLocks noGrp="1"/>
          </p:cNvSpPr>
          <p:nvPr>
            <p:ph idx="1"/>
          </p:nvPr>
        </p:nvSpPr>
        <p:spPr>
          <a:xfrm>
            <a:off x="169011" y="936172"/>
            <a:ext cx="8894602" cy="5293805"/>
          </a:xfrm>
          <a:prstGeom prst="rect">
            <a:avLst/>
          </a:prstGeom>
        </p:spPr>
        <p:txBody>
          <a:bodyPr/>
          <a:lstStyle>
            <a:lvl1pPr>
              <a:defRPr sz="2800">
                <a:latin typeface="Avenir Next" panose="020B0503020202020204" pitchFamily="34" charset="0"/>
                <a:cs typeface="Segoe UI" panose="020B0502040204020203" pitchFamily="34" charset="0"/>
              </a:defRPr>
            </a:lvl1pPr>
            <a:lvl2pPr marL="685800" indent="-228600">
              <a:buFont typeface="Cambria" panose="02040503050406030204" pitchFamily="18" charset="0"/>
              <a:buChar char="-"/>
              <a:defRPr sz="2400">
                <a:latin typeface="Avenir Next" panose="020B0503020202020204" pitchFamily="34" charset="0"/>
                <a:cs typeface="Segoe UI" panose="020B0502040204020203" pitchFamily="34" charset="0"/>
              </a:defRPr>
            </a:lvl2pPr>
            <a:lvl3pPr>
              <a:defRPr sz="2000">
                <a:latin typeface="Avenir Next" panose="020B0503020202020204" pitchFamily="34" charset="0"/>
                <a:cs typeface="Segoe UI" panose="020B0502040204020203" pitchFamily="34" charset="0"/>
              </a:defRPr>
            </a:lvl3pPr>
            <a:lvl4pPr>
              <a:defRPr sz="2000">
                <a:latin typeface="Avenir Next" panose="020B0503020202020204" pitchFamily="34" charset="0"/>
                <a:cs typeface="Segoe UI" panose="020B0502040204020203" pitchFamily="34" charset="0"/>
              </a:defRPr>
            </a:lvl4pPr>
            <a:lvl5pPr>
              <a:defRPr sz="2000">
                <a:latin typeface="Avenir Next" panose="020B0503020202020204" pitchFamily="34" charset="0"/>
                <a:cs typeface="Segoe UI" panose="020B0502040204020203" pitchFamily="34" charset="0"/>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cxnSp>
        <p:nvCxnSpPr>
          <p:cNvPr id="2" name="Straight Connector 1">
            <a:extLst>
              <a:ext uri="{FF2B5EF4-FFF2-40B4-BE49-F238E27FC236}">
                <a16:creationId xmlns:a16="http://schemas.microsoft.com/office/drawing/2014/main" id="{C748C737-4D26-0FF3-232F-3A08D8965C65}"/>
              </a:ext>
            </a:extLst>
          </p:cNvPr>
          <p:cNvCxnSpPr>
            <a:cxnSpLocks/>
          </p:cNvCxnSpPr>
          <p:nvPr userDrawn="1"/>
        </p:nvCxnSpPr>
        <p:spPr>
          <a:xfrm>
            <a:off x="0" y="1093292"/>
            <a:ext cx="9144000" cy="0"/>
          </a:xfrm>
          <a:prstGeom prst="line">
            <a:avLst/>
          </a:prstGeom>
          <a:ln w="38100">
            <a:solidFill>
              <a:schemeClr val="accent4"/>
            </a:solidFill>
          </a:ln>
        </p:spPr>
        <p:style>
          <a:lnRef idx="1">
            <a:schemeClr val="accent1"/>
          </a:lnRef>
          <a:fillRef idx="0">
            <a:schemeClr val="accent1"/>
          </a:fillRef>
          <a:effectRef idx="0">
            <a:schemeClr val="accent1"/>
          </a:effectRef>
          <a:fontRef idx="minor">
            <a:schemeClr val="tx1"/>
          </a:fontRef>
        </p:style>
      </p:cxnSp>
      <p:sp>
        <p:nvSpPr>
          <p:cNvPr id="4" name="Rectangle 3">
            <a:extLst>
              <a:ext uri="{FF2B5EF4-FFF2-40B4-BE49-F238E27FC236}">
                <a16:creationId xmlns:a16="http://schemas.microsoft.com/office/drawing/2014/main" id="{1EBCD4E0-84A9-6AFD-214C-F1566F40F6E3}"/>
              </a:ext>
            </a:extLst>
          </p:cNvPr>
          <p:cNvSpPr/>
          <p:nvPr userDrawn="1"/>
        </p:nvSpPr>
        <p:spPr>
          <a:xfrm>
            <a:off x="0" y="0"/>
            <a:ext cx="9144000" cy="1068007"/>
          </a:xfrm>
          <a:prstGeom prst="rect">
            <a:avLst/>
          </a:pr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Title 1">
            <a:extLst>
              <a:ext uri="{FF2B5EF4-FFF2-40B4-BE49-F238E27FC236}">
                <a16:creationId xmlns:a16="http://schemas.microsoft.com/office/drawing/2014/main" id="{ED2D3B90-BDF0-9E4D-963A-CE3F0519DFF8}"/>
              </a:ext>
            </a:extLst>
          </p:cNvPr>
          <p:cNvSpPr>
            <a:spLocks noGrp="1"/>
          </p:cNvSpPr>
          <p:nvPr>
            <p:ph type="title"/>
          </p:nvPr>
        </p:nvSpPr>
        <p:spPr>
          <a:xfrm>
            <a:off x="169011" y="132334"/>
            <a:ext cx="8894602" cy="606084"/>
          </a:xfrm>
          <a:prstGeom prst="rect">
            <a:avLst/>
          </a:prstGeom>
        </p:spPr>
        <p:txBody>
          <a:bodyPr/>
          <a:lstStyle>
            <a:lvl1pPr algn="ctr">
              <a:defRPr sz="4400" b="1">
                <a:solidFill>
                  <a:schemeClr val="accent4"/>
                </a:solidFill>
                <a:latin typeface="Avenir Next" panose="020B0503020202020204" pitchFamily="34" charset="0"/>
                <a:cs typeface="FUTURA MEDIUM" panose="020B0602020204020303" pitchFamily="34" charset="-79"/>
              </a:defRPr>
            </a:lvl1pPr>
          </a:lstStyle>
          <a:p>
            <a:r>
              <a:rPr lang="en-US" dirty="0"/>
              <a:t>Click to edit Master title style</a:t>
            </a:r>
          </a:p>
        </p:txBody>
      </p:sp>
      <p:sp>
        <p:nvSpPr>
          <p:cNvPr id="14" name="Slide Number Placeholder 5">
            <a:extLst>
              <a:ext uri="{FF2B5EF4-FFF2-40B4-BE49-F238E27FC236}">
                <a16:creationId xmlns:a16="http://schemas.microsoft.com/office/drawing/2014/main" id="{B8B30CEA-A32F-0B4F-94FF-2F238104D6CE}"/>
              </a:ext>
            </a:extLst>
          </p:cNvPr>
          <p:cNvSpPr txBox="1">
            <a:spLocks/>
          </p:cNvSpPr>
          <p:nvPr userDrawn="1"/>
        </p:nvSpPr>
        <p:spPr>
          <a:xfrm>
            <a:off x="7977054" y="6487160"/>
            <a:ext cx="990600" cy="365125"/>
          </a:xfrm>
          <a:prstGeom prst="rect">
            <a:avLst/>
          </a:prstGeom>
        </p:spPr>
        <p:txBody>
          <a:bodyPr vert="horz" lIns="91440" tIns="45720" rIns="91440" bIns="45720" rtlCol="0" anchor="ctr"/>
          <a:lstStyle>
            <a:defPPr>
              <a:defRPr lang="en-US"/>
            </a:defPPr>
            <a:lvl1pPr marL="0" algn="r" defTabSz="914400" rtl="0" eaLnBrk="1" latinLnBrk="0" hangingPunct="1">
              <a:defRPr sz="2000" kern="1200">
                <a:solidFill>
                  <a:schemeClr val="tx1">
                    <a:tint val="75000"/>
                  </a:schemeClr>
                </a:solidFill>
                <a:latin typeface="Cambria Math" panose="02040503050406030204" pitchFamily="18" charset="0"/>
                <a:ea typeface="Cambria Math" panose="02040503050406030204" pitchFamily="18" charset="0"/>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D4D2B188-1D62-4FCA-8363-938AD4629BBB}" type="slidenum">
              <a:rPr lang="en-US" smtClean="0">
                <a:latin typeface="Avenir Next" panose="020B0503020202020204" pitchFamily="34" charset="0"/>
                <a:cs typeface="Futura Medium" panose="020B0602020204020303" pitchFamily="34" charset="-79"/>
              </a:rPr>
              <a:pPr/>
              <a:t>‹#›</a:t>
            </a:fld>
            <a:endParaRPr lang="en-US" dirty="0">
              <a:latin typeface="Avenir Next" panose="020B0503020202020204" pitchFamily="34" charset="0"/>
              <a:cs typeface="Futura Medium" panose="020B0602020204020303" pitchFamily="34" charset="-79"/>
            </a:endParaRPr>
          </a:p>
        </p:txBody>
      </p:sp>
      <p:pic>
        <p:nvPicPr>
          <p:cNvPr id="15" name="Picture 14" descr="safari.png">
            <a:extLst>
              <a:ext uri="{FF2B5EF4-FFF2-40B4-BE49-F238E27FC236}">
                <a16:creationId xmlns:a16="http://schemas.microsoft.com/office/drawing/2014/main" id="{DCA7EB8C-F307-874D-B152-028FC5CC7DF9}"/>
              </a:ext>
            </a:extLst>
          </p:cNvPr>
          <p:cNvPicPr>
            <a:picLocks noChangeAspect="1"/>
          </p:cNvPicPr>
          <p:nvPr userDrawn="1"/>
        </p:nvPicPr>
        <p:blipFill>
          <a:blip r:embed="rId2" cstate="print"/>
          <a:stretch>
            <a:fillRect/>
          </a:stretch>
        </p:blipFill>
        <p:spPr>
          <a:xfrm>
            <a:off x="189560" y="6494043"/>
            <a:ext cx="1080120" cy="312522"/>
          </a:xfrm>
          <a:prstGeom prst="rect">
            <a:avLst/>
          </a:prstGeom>
        </p:spPr>
      </p:pic>
    </p:spTree>
    <p:extLst>
      <p:ext uri="{BB962C8B-B14F-4D97-AF65-F5344CB8AC3E}">
        <p14:creationId xmlns:p14="http://schemas.microsoft.com/office/powerpoint/2010/main" val="2252696027"/>
      </p:ext>
    </p:extLst>
  </p:cSld>
  <p:clrMapOvr>
    <a:masterClrMapping/>
  </p:clrMapOvr>
</p:sldLayout>
</file>

<file path=ppt/slideLayouts/slideLayout6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528330788"/>
      </p:ext>
    </p:extLst>
  </p:cSld>
  <p:clrMapOvr>
    <a:masterClrMapping/>
  </p:clrMapOvr>
  <p:transition/>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pPr/>
              <a:t>‹#›</a:t>
            </a:fld>
            <a:endParaRPr lang="en-US" altLang="en-US"/>
          </a:p>
        </p:txBody>
      </p:sp>
    </p:spTree>
  </p:cSld>
  <p:clrMapOvr>
    <a:masterClrMapping/>
  </p:clrMapOvr>
  <p:transition/>
</p:sldLayout>
</file>

<file path=ppt/slideLayouts/slideLayout7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08626753"/>
      </p:ext>
    </p:extLst>
  </p:cSld>
  <p:clrMapOvr>
    <a:masterClrMapping/>
  </p:clrMapOvr>
  <p:transition/>
</p:sldLayout>
</file>

<file path=ppt/slideLayouts/slideLayout7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792073927"/>
      </p:ext>
    </p:extLst>
  </p:cSld>
  <p:clrMapOvr>
    <a:masterClrMapping/>
  </p:clrMapOvr>
  <p:transition/>
</p:sldLayout>
</file>

<file path=ppt/slideLayouts/slideLayout7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76813583"/>
      </p:ext>
    </p:extLst>
  </p:cSld>
  <p:clrMapOvr>
    <a:masterClrMapping/>
  </p:clrMapOvr>
  <p:transition/>
</p:sldLayout>
</file>

<file path=ppt/slideLayouts/slideLayout7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92685609"/>
      </p:ext>
    </p:extLst>
  </p:cSld>
  <p:clrMapOvr>
    <a:masterClrMapping/>
  </p:clrMapOvr>
  <p:transition/>
</p:sldLayout>
</file>

<file path=ppt/slideLayouts/slideLayout7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15252787"/>
      </p:ext>
    </p:extLst>
  </p:cSld>
  <p:clrMapOvr>
    <a:masterClrMapping/>
  </p:clrMapOvr>
  <p:transition/>
</p:sldLayout>
</file>

<file path=ppt/slideLayouts/slideLayout7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901690549"/>
      </p:ext>
    </p:extLst>
  </p:cSld>
  <p:clrMapOvr>
    <a:masterClrMapping/>
  </p:clrMapOvr>
  <p:transition/>
</p:sldLayout>
</file>

<file path=ppt/slideLayouts/slideLayout7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500113194"/>
      </p:ext>
    </p:extLst>
  </p:cSld>
  <p:clrMapOvr>
    <a:masterClrMapping/>
  </p:clrMapOvr>
  <p:transition/>
</p:sldLayout>
</file>

<file path=ppt/slideLayouts/slideLayout7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010437132"/>
      </p:ext>
    </p:extLst>
  </p:cSld>
  <p:clrMapOvr>
    <a:masterClrMapping/>
  </p:clrMapOvr>
  <p:transition/>
</p:sldLayout>
</file>

<file path=ppt/slideLayouts/slideLayout7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72594476"/>
      </p:ext>
    </p:extLst>
  </p:cSld>
  <p:clrMapOvr>
    <a:masterClrMapping/>
  </p:clrMapOvr>
  <p:transition/>
</p:sldLayout>
</file>

<file path=ppt/slideLayouts/slideLayout7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607013786"/>
      </p:ext>
    </p:extLst>
  </p:cSld>
  <p:clrMapOvr>
    <a:masterClrMapping/>
  </p:clrMapOvr>
  <p:transition/>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pPr/>
              <a:t>‹#›</a:t>
            </a:fld>
            <a:endParaRPr lang="en-US" altLang="en-US"/>
          </a:p>
        </p:txBody>
      </p:sp>
    </p:spTree>
  </p:cSld>
  <p:clrMapOvr>
    <a:masterClrMapping/>
  </p:clrMapOvr>
  <p:transition/>
</p:sldLayout>
</file>

<file path=ppt/slideLayouts/slideLayout8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a:lstStyle/>
          <a:p>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a:lstStyle/>
          <a:p>
            <a:pPr>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0"/>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0"/>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40" tIns="45720" rIns="91440" bIns="45720" numCol="1" anchor="b" anchorCtr="0" compatLnSpc="1">
            <a:prstTxWarp prst="textNoShape">
              <a:avLst/>
            </a:prstTxWarp>
          </a:bodyPr>
          <a:lstStyle>
            <a:lvl1pPr>
              <a:defRPr sz="1200">
                <a:latin typeface="Garamond" pitchFamily="18" charset="0"/>
              </a:defRPr>
            </a:lvl1pPr>
          </a:lstStyle>
          <a:p>
            <a:endParaRPr lang="en-US" altLang="en-US">
              <a:solidFill>
                <a:srgbClr val="000000"/>
              </a:solidFill>
            </a:endParaRPr>
          </a:p>
        </p:txBody>
      </p:sp>
      <p:sp>
        <p:nvSpPr>
          <p:cNvPr id="8" name="Rectangle 5"/>
          <p:cNvSpPr>
            <a:spLocks noGrp="1" noChangeArrowheads="1"/>
          </p:cNvSpPr>
          <p:nvPr>
            <p:ph type="ftr" sz="quarter" idx="11"/>
          </p:nvPr>
        </p:nvSpPr>
        <p:spPr>
          <a:xfrm>
            <a:off x="3124200"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91700649"/>
      </p:ext>
    </p:extLst>
  </p:cSld>
  <p:clrMapOvr>
    <a:masterClrMapping/>
  </p:clrMapOvr>
  <p:transition/>
</p:sldLayout>
</file>

<file path=ppt/slideLayouts/slideLayout8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6690191"/>
      </p:ext>
    </p:extLst>
  </p:cSld>
  <p:clrMapOvr>
    <a:masterClrMapping/>
  </p:clrMapOvr>
  <p:transition/>
</p:sldLayout>
</file>

<file path=ppt/slideLayouts/slideLayout8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145754154"/>
      </p:ext>
    </p:extLst>
  </p:cSld>
  <p:clrMapOvr>
    <a:masterClrMapping/>
  </p:clrMapOvr>
  <p:transition/>
</p:sldLayout>
</file>

<file path=ppt/slideLayouts/slideLayout8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47945867"/>
      </p:ext>
    </p:extLst>
  </p:cSld>
  <p:clrMapOvr>
    <a:masterClrMapping/>
  </p:clrMapOvr>
  <p:transition/>
</p:sldLayout>
</file>

<file path=ppt/slideLayouts/slideLayout8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17637371"/>
      </p:ext>
    </p:extLst>
  </p:cSld>
  <p:clrMapOvr>
    <a:masterClrMapping/>
  </p:clrMapOvr>
  <p:transition/>
</p:sldLayout>
</file>

<file path=ppt/slideLayouts/slideLayout8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036877408"/>
      </p:ext>
    </p:extLst>
  </p:cSld>
  <p:clrMapOvr>
    <a:masterClrMapping/>
  </p:clrMapOvr>
  <p:transition/>
</p:sldLayout>
</file>

<file path=ppt/slideLayouts/slideLayout8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209029212"/>
      </p:ext>
    </p:extLst>
  </p:cSld>
  <p:clrMapOvr>
    <a:masterClrMapping/>
  </p:clrMapOvr>
  <p:transition/>
</p:sldLayout>
</file>

<file path=ppt/slideLayouts/slideLayout8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538838355"/>
      </p:ext>
    </p:extLst>
  </p:cSld>
  <p:clrMapOvr>
    <a:masterClrMapping/>
  </p:clrMapOvr>
  <p:transition/>
</p:sldLayout>
</file>

<file path=ppt/slideLayouts/slideLayout8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945256693"/>
      </p:ext>
    </p:extLst>
  </p:cSld>
  <p:clrMapOvr>
    <a:masterClrMapping/>
  </p:clrMapOvr>
  <p:transition/>
</p:sldLayout>
</file>

<file path=ppt/slideLayouts/slideLayout8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F44DDA66-0DFC-412A-A4B0-EFE91F0913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298130625"/>
      </p:ext>
    </p:extLst>
  </p:cSld>
  <p:clrMapOvr>
    <a:masterClrMapping/>
  </p:clrMapOvr>
  <p:transition/>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pPr/>
              <a:t>‹#›</a:t>
            </a:fld>
            <a:endParaRPr lang="en-US" altLang="en-US"/>
          </a:p>
        </p:txBody>
      </p:sp>
    </p:spTree>
  </p:cSld>
  <p:clrMapOvr>
    <a:masterClrMapping/>
  </p:clrMapOvr>
  <p:transition/>
</p:sldLayout>
</file>

<file path=ppt/slideLayouts/slideLayout9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86550" y="152400"/>
            <a:ext cx="2152650" cy="60960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152400"/>
            <a:ext cx="6305550" cy="60960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4D1F9A79-97CD-456A-8962-B51E5744B9C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811494368"/>
      </p:ext>
    </p:extLst>
  </p:cSld>
  <p:clrMapOvr>
    <a:masterClrMapping/>
  </p:clrMapOvr>
  <p:transition/>
</p:sldLayout>
</file>

<file path=ppt/slideLayouts/slideLayout9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Freeform 3"/>
          <p:cNvSpPr>
            <a:spLocks noChangeArrowheads="1"/>
          </p:cNvSpPr>
          <p:nvPr/>
        </p:nvSpPr>
        <p:spPr bwMode="auto">
          <a:xfrm>
            <a:off x="457200" y="1123950"/>
            <a:ext cx="8229600" cy="914400"/>
          </a:xfrm>
          <a:custGeom>
            <a:avLst/>
            <a:gdLst/>
            <a:ahLst/>
            <a:cxnLst>
              <a:cxn ang="0">
                <a:pos x="0" y="1000"/>
              </a:cxn>
              <a:cxn ang="0">
                <a:pos x="0" y="0"/>
              </a:cxn>
              <a:cxn ang="0">
                <a:pos x="1000" y="0"/>
              </a:cxn>
            </a:cxnLst>
            <a:rect l="0" t="0" r="r" b="b"/>
            <a:pathLst>
              <a:path w="1000" h="1000">
                <a:moveTo>
                  <a:pt x="0" y="1000"/>
                </a:moveTo>
                <a:lnTo>
                  <a:pt x="0" y="0"/>
                </a:lnTo>
                <a:lnTo>
                  <a:pt x="1000" y="0"/>
                </a:lnTo>
              </a:path>
            </a:pathLst>
          </a:custGeom>
          <a:noFill/>
          <a:ln w="25400" cap="flat" cmpd="sng">
            <a:solidFill>
              <a:schemeClr val="accent1"/>
            </a:solidFill>
            <a:prstDash val="solid"/>
            <a:miter lim="800000"/>
            <a:headEnd/>
            <a:tailEnd/>
          </a:ln>
        </p:spPr>
        <p:txBody>
          <a:bodyPr lIns="91425" tIns="45713" rIns="91425" bIns="45713"/>
          <a:lstStyle/>
          <a:p>
            <a:pPr defTabSz="914259"/>
            <a:endParaRPr lang="en-US">
              <a:solidFill>
                <a:srgbClr val="000000"/>
              </a:solidFill>
              <a:latin typeface="Tahoma"/>
            </a:endParaRPr>
          </a:p>
        </p:txBody>
      </p:sp>
      <p:sp>
        <p:nvSpPr>
          <p:cNvPr id="5" name="Line 8"/>
          <p:cNvSpPr>
            <a:spLocks noChangeShapeType="1"/>
          </p:cNvSpPr>
          <p:nvPr/>
        </p:nvSpPr>
        <p:spPr bwMode="auto">
          <a:xfrm>
            <a:off x="457200" y="3371850"/>
            <a:ext cx="8229600" cy="0"/>
          </a:xfrm>
          <a:prstGeom prst="line">
            <a:avLst/>
          </a:prstGeom>
          <a:noFill/>
          <a:ln w="1905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sp>
        <p:nvSpPr>
          <p:cNvPr id="6" name="Line 10"/>
          <p:cNvSpPr>
            <a:spLocks noChangeShapeType="1"/>
          </p:cNvSpPr>
          <p:nvPr userDrawn="1"/>
        </p:nvSpPr>
        <p:spPr bwMode="auto">
          <a:xfrm>
            <a:off x="8686800" y="2457450"/>
            <a:ext cx="0" cy="914400"/>
          </a:xfrm>
          <a:prstGeom prst="line">
            <a:avLst/>
          </a:prstGeom>
          <a:noFill/>
          <a:ln w="2540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sp>
        <p:nvSpPr>
          <p:cNvPr id="101378" name="Rectangle 2"/>
          <p:cNvSpPr>
            <a:spLocks noGrp="1" noChangeArrowheads="1"/>
          </p:cNvSpPr>
          <p:nvPr>
            <p:ph type="ctrTitle"/>
          </p:nvPr>
        </p:nvSpPr>
        <p:spPr>
          <a:xfrm>
            <a:off x="685800" y="1524001"/>
            <a:ext cx="7924800" cy="1752600"/>
          </a:xfrm>
        </p:spPr>
        <p:txBody>
          <a:bodyPr/>
          <a:lstStyle>
            <a:lvl1pPr>
              <a:defRPr sz="4800"/>
            </a:lvl1pPr>
          </a:lstStyle>
          <a:p>
            <a:r>
              <a:rPr lang="en-US" altLang="en-US"/>
              <a:t>Click to edit Master title style</a:t>
            </a:r>
          </a:p>
        </p:txBody>
      </p:sp>
      <p:sp>
        <p:nvSpPr>
          <p:cNvPr id="101379" name="Rectangle 3"/>
          <p:cNvSpPr>
            <a:spLocks noGrp="1" noChangeArrowheads="1"/>
          </p:cNvSpPr>
          <p:nvPr>
            <p:ph type="subTitle" idx="1"/>
          </p:nvPr>
        </p:nvSpPr>
        <p:spPr>
          <a:xfrm>
            <a:off x="685800" y="3581401"/>
            <a:ext cx="7848600" cy="1752600"/>
          </a:xfrm>
        </p:spPr>
        <p:txBody>
          <a:bodyPr/>
          <a:lstStyle>
            <a:lvl1pPr marL="0" indent="0" algn="ctr">
              <a:buFont typeface="Wingdings" pitchFamily="2" charset="2"/>
              <a:buNone/>
              <a:defRPr/>
            </a:lvl1pPr>
          </a:lstStyle>
          <a:p>
            <a:r>
              <a:rPr lang="en-US" altLang="en-US"/>
              <a:t>Click to edit Master subtitle style</a:t>
            </a:r>
          </a:p>
        </p:txBody>
      </p:sp>
      <p:sp>
        <p:nvSpPr>
          <p:cNvPr id="7" name="Rectangle 4"/>
          <p:cNvSpPr>
            <a:spLocks noGrp="1" noChangeArrowheads="1"/>
          </p:cNvSpPr>
          <p:nvPr>
            <p:ph type="dt" sz="half" idx="10"/>
          </p:nvPr>
        </p:nvSpPr>
        <p:spPr bwMode="auto">
          <a:xfrm>
            <a:off x="457200" y="6243638"/>
            <a:ext cx="2133600" cy="457200"/>
          </a:xfrm>
          <a:prstGeom prst="rect">
            <a:avLst/>
          </a:prstGeom>
          <a:ln>
            <a:miter lim="800000"/>
            <a:headEnd/>
            <a:tailEnd/>
          </a:ln>
        </p:spPr>
        <p:txBody>
          <a:bodyPr vert="horz" wrap="square" lIns="91425" tIns="45713" rIns="91425" bIns="45713" numCol="1" anchor="b" anchorCtr="0" compatLnSpc="1">
            <a:prstTxWarp prst="textNoShape">
              <a:avLst/>
            </a:prstTxWarp>
          </a:bodyPr>
          <a:lstStyle>
            <a:lvl1pPr>
              <a:defRPr sz="1200">
                <a:latin typeface="Garamond" pitchFamily="18" charset="0"/>
              </a:defRPr>
            </a:lvl1pPr>
          </a:lstStyle>
          <a:p>
            <a:pPr defTabSz="914259"/>
            <a:endParaRPr lang="en-US" altLang="en-US">
              <a:solidFill>
                <a:srgbClr val="000000"/>
              </a:solidFill>
            </a:endParaRPr>
          </a:p>
        </p:txBody>
      </p:sp>
      <p:sp>
        <p:nvSpPr>
          <p:cNvPr id="8" name="Rectangle 5"/>
          <p:cNvSpPr>
            <a:spLocks noGrp="1" noChangeArrowheads="1"/>
          </p:cNvSpPr>
          <p:nvPr>
            <p:ph type="ftr" sz="quarter" idx="11"/>
          </p:nvPr>
        </p:nvSpPr>
        <p:spPr>
          <a:xfrm>
            <a:off x="3124201" y="6243638"/>
            <a:ext cx="2895600" cy="457200"/>
          </a:xfrm>
        </p:spPr>
        <p:txBody>
          <a:bodyPr/>
          <a:lstStyle>
            <a:lvl1pPr>
              <a:defRPr/>
            </a:lvl1pPr>
          </a:lstStyle>
          <a:p>
            <a:endParaRPr lang="en-US" altLang="en-US">
              <a:solidFill>
                <a:srgbClr val="000000"/>
              </a:solidFill>
            </a:endParaRPr>
          </a:p>
        </p:txBody>
      </p:sp>
      <p:sp>
        <p:nvSpPr>
          <p:cNvPr id="9" name="Rectangle 6"/>
          <p:cNvSpPr>
            <a:spLocks noGrp="1" noChangeArrowheads="1"/>
          </p:cNvSpPr>
          <p:nvPr>
            <p:ph type="sldNum" sz="quarter" idx="12"/>
          </p:nvPr>
        </p:nvSpPr>
        <p:spPr/>
        <p:txBody>
          <a:bodyPr/>
          <a:lstStyle>
            <a:lvl1pPr>
              <a:defRPr sz="1200"/>
            </a:lvl1pPr>
          </a:lstStyle>
          <a:p>
            <a:fld id="{7341D3D9-3FE8-4025-BF66-8DAB1ABB951F}"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458396810"/>
      </p:ext>
    </p:extLst>
  </p:cSld>
  <p:clrMapOvr>
    <a:masterClrMapping/>
  </p:clrMapOvr>
  <p:transition/>
</p:sldLayout>
</file>

<file path=ppt/slideLayouts/slideLayout9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323594FA-E141-4234-AE05-360401972BE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427678932"/>
      </p:ext>
    </p:extLst>
  </p:cSld>
  <p:clrMapOvr>
    <a:masterClrMapping/>
  </p:clrMapOvr>
  <p:transition/>
</p:sldLayout>
</file>

<file path=ppt/slideLayouts/slideLayout9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3"/>
            <a:ext cx="7772400" cy="1362075"/>
          </a:xfrm>
        </p:spPr>
        <p:txBody>
          <a:bodyPr/>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6"/>
            <a:ext cx="7772400" cy="1500187"/>
          </a:xfrm>
        </p:spPr>
        <p:txBody>
          <a:bodyPr anchor="b"/>
          <a:lstStyle>
            <a:lvl1pPr marL="0" indent="0">
              <a:buNone/>
              <a:defRPr sz="2000"/>
            </a:lvl1pPr>
            <a:lvl2pPr marL="457130" indent="0">
              <a:buNone/>
              <a:defRPr sz="1800"/>
            </a:lvl2pPr>
            <a:lvl3pPr marL="914259" indent="0">
              <a:buNone/>
              <a:defRPr sz="1600"/>
            </a:lvl3pPr>
            <a:lvl4pPr marL="1371390" indent="0">
              <a:buNone/>
              <a:defRPr sz="1400"/>
            </a:lvl4pPr>
            <a:lvl5pPr marL="1828519" indent="0">
              <a:buNone/>
              <a:defRPr sz="1400"/>
            </a:lvl5pPr>
            <a:lvl6pPr marL="2285649" indent="0">
              <a:buNone/>
              <a:defRPr sz="1400"/>
            </a:lvl6pPr>
            <a:lvl7pPr marL="2742780" indent="0">
              <a:buNone/>
              <a:defRPr sz="1400"/>
            </a:lvl7pPr>
            <a:lvl8pPr marL="3199908" indent="0">
              <a:buNone/>
              <a:defRPr sz="1400"/>
            </a:lvl8pPr>
            <a:lvl9pPr marL="3657039" indent="0">
              <a:buNone/>
              <a:defRPr sz="1400"/>
            </a:lvl9pPr>
          </a:lstStyle>
          <a:p>
            <a:pPr lvl="0"/>
            <a:r>
              <a:rPr lang="en-US"/>
              <a:t>Click to edit Master text styles</a:t>
            </a:r>
          </a:p>
        </p:txBody>
      </p:sp>
      <p:sp>
        <p:nvSpPr>
          <p:cNvPr id="4"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5" name="Rectangle 1030"/>
          <p:cNvSpPr>
            <a:spLocks noGrp="1" noChangeArrowheads="1"/>
          </p:cNvSpPr>
          <p:nvPr>
            <p:ph type="sldNum" sz="quarter" idx="11"/>
          </p:nvPr>
        </p:nvSpPr>
        <p:spPr>
          <a:ln/>
        </p:spPr>
        <p:txBody>
          <a:bodyPr/>
          <a:lstStyle>
            <a:lvl1pPr>
              <a:defRPr/>
            </a:lvl1pPr>
          </a:lstStyle>
          <a:p>
            <a:fld id="{C7AC7BA1-BEA2-40AF-9056-44DC8C98568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71486633"/>
      </p:ext>
    </p:extLst>
  </p:cSld>
  <p:clrMapOvr>
    <a:masterClrMapping/>
  </p:clrMapOvr>
  <p:transition/>
</p:sldLayout>
</file>

<file path=ppt/slideLayouts/slideLayout9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2286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10100" y="1371600"/>
            <a:ext cx="4229100" cy="4876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4D2BBBE-2A44-4D16-8758-0239282DCC58}"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542156"/>
      </p:ext>
    </p:extLst>
  </p:cSld>
  <p:clrMapOvr>
    <a:masterClrMapping/>
  </p:clrMapOvr>
  <p:transition/>
</p:sldLayout>
</file>

<file path=ppt/slideLayouts/slideLayout9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130" indent="0">
              <a:buNone/>
              <a:defRPr sz="2000" b="1"/>
            </a:lvl2pPr>
            <a:lvl3pPr marL="914259" indent="0">
              <a:buNone/>
              <a:defRPr sz="1800" b="1"/>
            </a:lvl3pPr>
            <a:lvl4pPr marL="1371390" indent="0">
              <a:buNone/>
              <a:defRPr sz="1600" b="1"/>
            </a:lvl4pPr>
            <a:lvl5pPr marL="1828519" indent="0">
              <a:buNone/>
              <a:defRPr sz="1600" b="1"/>
            </a:lvl5pPr>
            <a:lvl6pPr marL="2285649" indent="0">
              <a:buNone/>
              <a:defRPr sz="1600" b="1"/>
            </a:lvl6pPr>
            <a:lvl7pPr marL="2742780" indent="0">
              <a:buNone/>
              <a:defRPr sz="1600" b="1"/>
            </a:lvl7pPr>
            <a:lvl8pPr marL="3199908" indent="0">
              <a:buNone/>
              <a:defRPr sz="1600" b="1"/>
            </a:lvl8pPr>
            <a:lvl9pPr marL="3657039"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130" indent="0">
              <a:buNone/>
              <a:defRPr sz="2000" b="1"/>
            </a:lvl2pPr>
            <a:lvl3pPr marL="914259" indent="0">
              <a:buNone/>
              <a:defRPr sz="1800" b="1"/>
            </a:lvl3pPr>
            <a:lvl4pPr marL="1371390" indent="0">
              <a:buNone/>
              <a:defRPr sz="1600" b="1"/>
            </a:lvl4pPr>
            <a:lvl5pPr marL="1828519" indent="0">
              <a:buNone/>
              <a:defRPr sz="1600" b="1"/>
            </a:lvl5pPr>
            <a:lvl6pPr marL="2285649" indent="0">
              <a:buNone/>
              <a:defRPr sz="1600" b="1"/>
            </a:lvl6pPr>
            <a:lvl7pPr marL="2742780" indent="0">
              <a:buNone/>
              <a:defRPr sz="1600" b="1"/>
            </a:lvl7pPr>
            <a:lvl8pPr marL="3199908" indent="0">
              <a:buNone/>
              <a:defRPr sz="1600" b="1"/>
            </a:lvl8pPr>
            <a:lvl9pPr marL="3657039"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8" name="Rectangle 1030"/>
          <p:cNvSpPr>
            <a:spLocks noGrp="1" noChangeArrowheads="1"/>
          </p:cNvSpPr>
          <p:nvPr>
            <p:ph type="sldNum" sz="quarter" idx="11"/>
          </p:nvPr>
        </p:nvSpPr>
        <p:spPr>
          <a:ln/>
        </p:spPr>
        <p:txBody>
          <a:bodyPr/>
          <a:lstStyle>
            <a:lvl1pPr>
              <a:defRPr/>
            </a:lvl1pPr>
          </a:lstStyle>
          <a:p>
            <a:fld id="{D5FD5635-BCCD-45D2-B61E-320731E13B17}"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2439204901"/>
      </p:ext>
    </p:extLst>
  </p:cSld>
  <p:clrMapOvr>
    <a:masterClrMapping/>
  </p:clrMapOvr>
  <p:transition/>
</p:sldLayout>
</file>

<file path=ppt/slideLayouts/slideLayout9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4" name="Rectangle 1030"/>
          <p:cNvSpPr>
            <a:spLocks noGrp="1" noChangeArrowheads="1"/>
          </p:cNvSpPr>
          <p:nvPr>
            <p:ph type="sldNum" sz="quarter" idx="11"/>
          </p:nvPr>
        </p:nvSpPr>
        <p:spPr>
          <a:ln/>
        </p:spPr>
        <p:txBody>
          <a:bodyPr/>
          <a:lstStyle>
            <a:lvl1pPr>
              <a:defRPr/>
            </a:lvl1pPr>
          </a:lstStyle>
          <a:p>
            <a:fld id="{018A7077-2B78-4FB5-8F56-24239751AEF0}"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1791634217"/>
      </p:ext>
    </p:extLst>
  </p:cSld>
  <p:clrMapOvr>
    <a:masterClrMapping/>
  </p:clrMapOvr>
  <p:transition/>
</p:sldLayout>
</file>

<file path=ppt/slideLayouts/slideLayout9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3" name="Rectangle 1030"/>
          <p:cNvSpPr>
            <a:spLocks noGrp="1" noChangeArrowheads="1"/>
          </p:cNvSpPr>
          <p:nvPr>
            <p:ph type="sldNum" sz="quarter" idx="11"/>
          </p:nvPr>
        </p:nvSpPr>
        <p:spPr>
          <a:ln/>
        </p:spPr>
        <p:txBody>
          <a:bodyPr/>
          <a:lstStyle>
            <a:lvl1pPr>
              <a:defRPr/>
            </a:lvl1pPr>
          </a:lstStyle>
          <a:p>
            <a:fld id="{6E86574E-FA2E-425B-A84C-39F9592E9ECB}"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94237537"/>
      </p:ext>
    </p:extLst>
  </p:cSld>
  <p:clrMapOvr>
    <a:masterClrMapping/>
  </p:clrMapOvr>
  <p:transition/>
</p:sldLayout>
</file>

<file path=ppt/slideLayouts/slideLayout9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2"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3"/>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2" y="1435101"/>
            <a:ext cx="3008313" cy="4691063"/>
          </a:xfrm>
        </p:spPr>
        <p:txBody>
          <a:bodyPr/>
          <a:lstStyle>
            <a:lvl1pPr marL="0" indent="0">
              <a:buNone/>
              <a:defRPr sz="1400"/>
            </a:lvl1pPr>
            <a:lvl2pPr marL="457130" indent="0">
              <a:buNone/>
              <a:defRPr sz="1200"/>
            </a:lvl2pPr>
            <a:lvl3pPr marL="914259" indent="0">
              <a:buNone/>
              <a:defRPr sz="1000"/>
            </a:lvl3pPr>
            <a:lvl4pPr marL="1371390" indent="0">
              <a:buNone/>
              <a:defRPr sz="900"/>
            </a:lvl4pPr>
            <a:lvl5pPr marL="1828519" indent="0">
              <a:buNone/>
              <a:defRPr sz="900"/>
            </a:lvl5pPr>
            <a:lvl6pPr marL="2285649" indent="0">
              <a:buNone/>
              <a:defRPr sz="900"/>
            </a:lvl6pPr>
            <a:lvl7pPr marL="2742780" indent="0">
              <a:buNone/>
              <a:defRPr sz="900"/>
            </a:lvl7pPr>
            <a:lvl8pPr marL="3199908" indent="0">
              <a:buNone/>
              <a:defRPr sz="900"/>
            </a:lvl8pPr>
            <a:lvl9pPr marL="3657039"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148CFD0-6DDB-45F0-A989-9F5CE648BC1E}"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187247826"/>
      </p:ext>
    </p:extLst>
  </p:cSld>
  <p:clrMapOvr>
    <a:masterClrMapping/>
  </p:clrMapOvr>
  <p:transition/>
</p:sldLayout>
</file>

<file path=ppt/slideLayouts/slideLayout9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130" indent="0">
              <a:buNone/>
              <a:defRPr sz="2800"/>
            </a:lvl2pPr>
            <a:lvl3pPr marL="914259" indent="0">
              <a:buNone/>
              <a:defRPr sz="2400"/>
            </a:lvl3pPr>
            <a:lvl4pPr marL="1371390" indent="0">
              <a:buNone/>
              <a:defRPr sz="2000"/>
            </a:lvl4pPr>
            <a:lvl5pPr marL="1828519" indent="0">
              <a:buNone/>
              <a:defRPr sz="2000"/>
            </a:lvl5pPr>
            <a:lvl6pPr marL="2285649" indent="0">
              <a:buNone/>
              <a:defRPr sz="2000"/>
            </a:lvl6pPr>
            <a:lvl7pPr marL="2742780" indent="0">
              <a:buNone/>
              <a:defRPr sz="2000"/>
            </a:lvl7pPr>
            <a:lvl8pPr marL="3199908" indent="0">
              <a:buNone/>
              <a:defRPr sz="2000"/>
            </a:lvl8pPr>
            <a:lvl9pPr marL="3657039"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130" indent="0">
              <a:buNone/>
              <a:defRPr sz="1200"/>
            </a:lvl2pPr>
            <a:lvl3pPr marL="914259" indent="0">
              <a:buNone/>
              <a:defRPr sz="1000"/>
            </a:lvl3pPr>
            <a:lvl4pPr marL="1371390" indent="0">
              <a:buNone/>
              <a:defRPr sz="900"/>
            </a:lvl4pPr>
            <a:lvl5pPr marL="1828519" indent="0">
              <a:buNone/>
              <a:defRPr sz="900"/>
            </a:lvl5pPr>
            <a:lvl6pPr marL="2285649" indent="0">
              <a:buNone/>
              <a:defRPr sz="900"/>
            </a:lvl6pPr>
            <a:lvl7pPr marL="2742780" indent="0">
              <a:buNone/>
              <a:defRPr sz="900"/>
            </a:lvl7pPr>
            <a:lvl8pPr marL="3199908" indent="0">
              <a:buNone/>
              <a:defRPr sz="900"/>
            </a:lvl8pPr>
            <a:lvl9pPr marL="3657039" indent="0">
              <a:buNone/>
              <a:defRPr sz="900"/>
            </a:lvl9pPr>
          </a:lstStyle>
          <a:p>
            <a:pPr lvl="0"/>
            <a:r>
              <a:rPr lang="en-US"/>
              <a:t>Click to edit Master text styles</a:t>
            </a:r>
          </a:p>
        </p:txBody>
      </p:sp>
      <p:sp>
        <p:nvSpPr>
          <p:cNvPr id="5" name="Rectangle 1029"/>
          <p:cNvSpPr>
            <a:spLocks noGrp="1" noChangeArrowheads="1"/>
          </p:cNvSpPr>
          <p:nvPr>
            <p:ph type="ftr" sz="quarter" idx="10"/>
          </p:nvPr>
        </p:nvSpPr>
        <p:spPr>
          <a:ln/>
        </p:spPr>
        <p:txBody>
          <a:bodyPr/>
          <a:lstStyle>
            <a:lvl1pPr>
              <a:defRPr/>
            </a:lvl1pPr>
          </a:lstStyle>
          <a:p>
            <a:endParaRPr lang="en-US" altLang="en-US">
              <a:solidFill>
                <a:srgbClr val="000000"/>
              </a:solidFill>
            </a:endParaRPr>
          </a:p>
        </p:txBody>
      </p:sp>
      <p:sp>
        <p:nvSpPr>
          <p:cNvPr id="6" name="Rectangle 1030"/>
          <p:cNvSpPr>
            <a:spLocks noGrp="1" noChangeArrowheads="1"/>
          </p:cNvSpPr>
          <p:nvPr>
            <p:ph type="sldNum" sz="quarter" idx="11"/>
          </p:nvPr>
        </p:nvSpPr>
        <p:spPr>
          <a:ln/>
        </p:spPr>
        <p:txBody>
          <a:bodyPr/>
          <a:lstStyle>
            <a:lvl1pPr>
              <a:defRPr/>
            </a:lvl1pPr>
          </a:lstStyle>
          <a:p>
            <a:fld id="{9E97B092-8552-4BA4-B0E1-CE51B98A2A2D}"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974798383"/>
      </p:ext>
    </p:extLst>
  </p:cSld>
  <p:clrMapOvr>
    <a:masterClrMapping/>
  </p:clrMapOvr>
  <p:transition/>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image" Target="../media/image1.png"/><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10.xml.rels><?xml version="1.0" encoding="UTF-8" standalone="yes"?>
<Relationships xmlns="http://schemas.openxmlformats.org/package/2006/relationships"><Relationship Id="rId8" Type="http://schemas.openxmlformats.org/officeDocument/2006/relationships/slideLayout" Target="../slideLayouts/slideLayout98.xml"/><Relationship Id="rId13" Type="http://schemas.openxmlformats.org/officeDocument/2006/relationships/image" Target="../media/image1.png"/><Relationship Id="rId3" Type="http://schemas.openxmlformats.org/officeDocument/2006/relationships/slideLayout" Target="../slideLayouts/slideLayout93.xml"/><Relationship Id="rId7" Type="http://schemas.openxmlformats.org/officeDocument/2006/relationships/slideLayout" Target="../slideLayouts/slideLayout97.xml"/><Relationship Id="rId12" Type="http://schemas.openxmlformats.org/officeDocument/2006/relationships/theme" Target="../theme/theme10.xml"/><Relationship Id="rId2" Type="http://schemas.openxmlformats.org/officeDocument/2006/relationships/slideLayout" Target="../slideLayouts/slideLayout92.xml"/><Relationship Id="rId1" Type="http://schemas.openxmlformats.org/officeDocument/2006/relationships/slideLayout" Target="../slideLayouts/slideLayout91.xml"/><Relationship Id="rId6" Type="http://schemas.openxmlformats.org/officeDocument/2006/relationships/slideLayout" Target="../slideLayouts/slideLayout96.xml"/><Relationship Id="rId11" Type="http://schemas.openxmlformats.org/officeDocument/2006/relationships/slideLayout" Target="../slideLayouts/slideLayout101.xml"/><Relationship Id="rId5" Type="http://schemas.openxmlformats.org/officeDocument/2006/relationships/slideLayout" Target="../slideLayouts/slideLayout95.xml"/><Relationship Id="rId10" Type="http://schemas.openxmlformats.org/officeDocument/2006/relationships/slideLayout" Target="../slideLayouts/slideLayout100.xml"/><Relationship Id="rId4" Type="http://schemas.openxmlformats.org/officeDocument/2006/relationships/slideLayout" Target="../slideLayouts/slideLayout94.xml"/><Relationship Id="rId9" Type="http://schemas.openxmlformats.org/officeDocument/2006/relationships/slideLayout" Target="../slideLayouts/slideLayout99.xml"/></Relationships>
</file>

<file path=ppt/slideMasters/_rels/slideMaster11.xml.rels><?xml version="1.0" encoding="UTF-8" standalone="yes"?>
<Relationships xmlns="http://schemas.openxmlformats.org/package/2006/relationships"><Relationship Id="rId8" Type="http://schemas.openxmlformats.org/officeDocument/2006/relationships/slideLayout" Target="../slideLayouts/slideLayout109.xml"/><Relationship Id="rId13" Type="http://schemas.openxmlformats.org/officeDocument/2006/relationships/image" Target="../media/image1.png"/><Relationship Id="rId3" Type="http://schemas.openxmlformats.org/officeDocument/2006/relationships/slideLayout" Target="../slideLayouts/slideLayout104.xml"/><Relationship Id="rId7" Type="http://schemas.openxmlformats.org/officeDocument/2006/relationships/slideLayout" Target="../slideLayouts/slideLayout108.xml"/><Relationship Id="rId12" Type="http://schemas.openxmlformats.org/officeDocument/2006/relationships/theme" Target="../theme/theme11.xml"/><Relationship Id="rId2" Type="http://schemas.openxmlformats.org/officeDocument/2006/relationships/slideLayout" Target="../slideLayouts/slideLayout103.xml"/><Relationship Id="rId1" Type="http://schemas.openxmlformats.org/officeDocument/2006/relationships/slideLayout" Target="../slideLayouts/slideLayout102.xml"/><Relationship Id="rId6" Type="http://schemas.openxmlformats.org/officeDocument/2006/relationships/slideLayout" Target="../slideLayouts/slideLayout107.xml"/><Relationship Id="rId11" Type="http://schemas.openxmlformats.org/officeDocument/2006/relationships/slideLayout" Target="../slideLayouts/slideLayout112.xml"/><Relationship Id="rId5" Type="http://schemas.openxmlformats.org/officeDocument/2006/relationships/slideLayout" Target="../slideLayouts/slideLayout106.xml"/><Relationship Id="rId10" Type="http://schemas.openxmlformats.org/officeDocument/2006/relationships/slideLayout" Target="../slideLayouts/slideLayout111.xml"/><Relationship Id="rId4" Type="http://schemas.openxmlformats.org/officeDocument/2006/relationships/slideLayout" Target="../slideLayouts/slideLayout105.xml"/><Relationship Id="rId9" Type="http://schemas.openxmlformats.org/officeDocument/2006/relationships/slideLayout" Target="../slideLayouts/slideLayout110.xml"/></Relationships>
</file>

<file path=ppt/slideMasters/_rels/slideMaster12.xml.rels><?xml version="1.0" encoding="UTF-8" standalone="yes"?>
<Relationships xmlns="http://schemas.openxmlformats.org/package/2006/relationships"><Relationship Id="rId8" Type="http://schemas.openxmlformats.org/officeDocument/2006/relationships/slideLayout" Target="../slideLayouts/slideLayout120.xml"/><Relationship Id="rId13" Type="http://schemas.openxmlformats.org/officeDocument/2006/relationships/image" Target="../media/image1.png"/><Relationship Id="rId3" Type="http://schemas.openxmlformats.org/officeDocument/2006/relationships/slideLayout" Target="../slideLayouts/slideLayout115.xml"/><Relationship Id="rId7" Type="http://schemas.openxmlformats.org/officeDocument/2006/relationships/slideLayout" Target="../slideLayouts/slideLayout119.xml"/><Relationship Id="rId12" Type="http://schemas.openxmlformats.org/officeDocument/2006/relationships/theme" Target="../theme/theme12.xml"/><Relationship Id="rId2" Type="http://schemas.openxmlformats.org/officeDocument/2006/relationships/slideLayout" Target="../slideLayouts/slideLayout114.xml"/><Relationship Id="rId1" Type="http://schemas.openxmlformats.org/officeDocument/2006/relationships/slideLayout" Target="../slideLayouts/slideLayout113.xml"/><Relationship Id="rId6" Type="http://schemas.openxmlformats.org/officeDocument/2006/relationships/slideLayout" Target="../slideLayouts/slideLayout118.xml"/><Relationship Id="rId11" Type="http://schemas.openxmlformats.org/officeDocument/2006/relationships/slideLayout" Target="../slideLayouts/slideLayout123.xml"/><Relationship Id="rId5" Type="http://schemas.openxmlformats.org/officeDocument/2006/relationships/slideLayout" Target="../slideLayouts/slideLayout117.xml"/><Relationship Id="rId10" Type="http://schemas.openxmlformats.org/officeDocument/2006/relationships/slideLayout" Target="../slideLayouts/slideLayout122.xml"/><Relationship Id="rId4" Type="http://schemas.openxmlformats.org/officeDocument/2006/relationships/slideLayout" Target="../slideLayouts/slideLayout116.xml"/><Relationship Id="rId9" Type="http://schemas.openxmlformats.org/officeDocument/2006/relationships/slideLayout" Target="../slideLayouts/slideLayout121.xml"/></Relationships>
</file>

<file path=ppt/slideMasters/_rels/slideMaster13.xml.rels><?xml version="1.0" encoding="UTF-8" standalone="yes"?>
<Relationships xmlns="http://schemas.openxmlformats.org/package/2006/relationships"><Relationship Id="rId8" Type="http://schemas.openxmlformats.org/officeDocument/2006/relationships/slideLayout" Target="../slideLayouts/slideLayout131.xml"/><Relationship Id="rId13" Type="http://schemas.openxmlformats.org/officeDocument/2006/relationships/image" Target="../media/image1.png"/><Relationship Id="rId3" Type="http://schemas.openxmlformats.org/officeDocument/2006/relationships/slideLayout" Target="../slideLayouts/slideLayout126.xml"/><Relationship Id="rId7" Type="http://schemas.openxmlformats.org/officeDocument/2006/relationships/slideLayout" Target="../slideLayouts/slideLayout130.xml"/><Relationship Id="rId12" Type="http://schemas.openxmlformats.org/officeDocument/2006/relationships/theme" Target="../theme/theme13.xml"/><Relationship Id="rId2" Type="http://schemas.openxmlformats.org/officeDocument/2006/relationships/slideLayout" Target="../slideLayouts/slideLayout125.xml"/><Relationship Id="rId1" Type="http://schemas.openxmlformats.org/officeDocument/2006/relationships/slideLayout" Target="../slideLayouts/slideLayout124.xml"/><Relationship Id="rId6" Type="http://schemas.openxmlformats.org/officeDocument/2006/relationships/slideLayout" Target="../slideLayouts/slideLayout129.xml"/><Relationship Id="rId11" Type="http://schemas.openxmlformats.org/officeDocument/2006/relationships/slideLayout" Target="../slideLayouts/slideLayout134.xml"/><Relationship Id="rId5" Type="http://schemas.openxmlformats.org/officeDocument/2006/relationships/slideLayout" Target="../slideLayouts/slideLayout128.xml"/><Relationship Id="rId10" Type="http://schemas.openxmlformats.org/officeDocument/2006/relationships/slideLayout" Target="../slideLayouts/slideLayout133.xml"/><Relationship Id="rId4" Type="http://schemas.openxmlformats.org/officeDocument/2006/relationships/slideLayout" Target="../slideLayouts/slideLayout127.xml"/><Relationship Id="rId9" Type="http://schemas.openxmlformats.org/officeDocument/2006/relationships/slideLayout" Target="../slideLayouts/slideLayout132.xml"/></Relationships>
</file>

<file path=ppt/slideMasters/_rels/slideMaster14.xml.rels><?xml version="1.0" encoding="UTF-8" standalone="yes"?>
<Relationships xmlns="http://schemas.openxmlformats.org/package/2006/relationships"><Relationship Id="rId8" Type="http://schemas.openxmlformats.org/officeDocument/2006/relationships/slideLayout" Target="../slideLayouts/slideLayout142.xml"/><Relationship Id="rId3" Type="http://schemas.openxmlformats.org/officeDocument/2006/relationships/slideLayout" Target="../slideLayouts/slideLayout137.xml"/><Relationship Id="rId7" Type="http://schemas.openxmlformats.org/officeDocument/2006/relationships/slideLayout" Target="../slideLayouts/slideLayout141.xml"/><Relationship Id="rId12" Type="http://schemas.openxmlformats.org/officeDocument/2006/relationships/theme" Target="../theme/theme14.xml"/><Relationship Id="rId2" Type="http://schemas.openxmlformats.org/officeDocument/2006/relationships/slideLayout" Target="../slideLayouts/slideLayout136.xml"/><Relationship Id="rId1" Type="http://schemas.openxmlformats.org/officeDocument/2006/relationships/slideLayout" Target="../slideLayouts/slideLayout135.xml"/><Relationship Id="rId6" Type="http://schemas.openxmlformats.org/officeDocument/2006/relationships/slideLayout" Target="../slideLayouts/slideLayout140.xml"/><Relationship Id="rId11" Type="http://schemas.openxmlformats.org/officeDocument/2006/relationships/slideLayout" Target="../slideLayouts/slideLayout145.xml"/><Relationship Id="rId5" Type="http://schemas.openxmlformats.org/officeDocument/2006/relationships/slideLayout" Target="../slideLayouts/slideLayout139.xml"/><Relationship Id="rId10" Type="http://schemas.openxmlformats.org/officeDocument/2006/relationships/slideLayout" Target="../slideLayouts/slideLayout144.xml"/><Relationship Id="rId4" Type="http://schemas.openxmlformats.org/officeDocument/2006/relationships/slideLayout" Target="../slideLayouts/slideLayout138.xml"/><Relationship Id="rId9" Type="http://schemas.openxmlformats.org/officeDocument/2006/relationships/slideLayout" Target="../slideLayouts/slideLayout143.xml"/></Relationships>
</file>

<file path=ppt/slideMasters/_rels/slideMaster15.xml.rels><?xml version="1.0" encoding="UTF-8" standalone="yes"?>
<Relationships xmlns="http://schemas.openxmlformats.org/package/2006/relationships"><Relationship Id="rId8" Type="http://schemas.openxmlformats.org/officeDocument/2006/relationships/slideLayout" Target="../slideLayouts/slideLayout153.xml"/><Relationship Id="rId13" Type="http://schemas.openxmlformats.org/officeDocument/2006/relationships/image" Target="../media/image1.png"/><Relationship Id="rId3" Type="http://schemas.openxmlformats.org/officeDocument/2006/relationships/slideLayout" Target="../slideLayouts/slideLayout148.xml"/><Relationship Id="rId7" Type="http://schemas.openxmlformats.org/officeDocument/2006/relationships/slideLayout" Target="../slideLayouts/slideLayout152.xml"/><Relationship Id="rId12" Type="http://schemas.openxmlformats.org/officeDocument/2006/relationships/theme" Target="../theme/theme15.xml"/><Relationship Id="rId2" Type="http://schemas.openxmlformats.org/officeDocument/2006/relationships/slideLayout" Target="../slideLayouts/slideLayout147.xml"/><Relationship Id="rId1" Type="http://schemas.openxmlformats.org/officeDocument/2006/relationships/slideLayout" Target="../slideLayouts/slideLayout146.xml"/><Relationship Id="rId6" Type="http://schemas.openxmlformats.org/officeDocument/2006/relationships/slideLayout" Target="../slideLayouts/slideLayout151.xml"/><Relationship Id="rId11" Type="http://schemas.openxmlformats.org/officeDocument/2006/relationships/slideLayout" Target="../slideLayouts/slideLayout156.xml"/><Relationship Id="rId5" Type="http://schemas.openxmlformats.org/officeDocument/2006/relationships/slideLayout" Target="../slideLayouts/slideLayout150.xml"/><Relationship Id="rId10" Type="http://schemas.openxmlformats.org/officeDocument/2006/relationships/slideLayout" Target="../slideLayouts/slideLayout155.xml"/><Relationship Id="rId4" Type="http://schemas.openxmlformats.org/officeDocument/2006/relationships/slideLayout" Target="../slideLayouts/slideLayout149.xml"/><Relationship Id="rId9" Type="http://schemas.openxmlformats.org/officeDocument/2006/relationships/slideLayout" Target="../slideLayouts/slideLayout154.xml"/></Relationships>
</file>

<file path=ppt/slideMasters/_rels/slideMaster16.xml.rels><?xml version="1.0" encoding="UTF-8" standalone="yes"?>
<Relationships xmlns="http://schemas.openxmlformats.org/package/2006/relationships"><Relationship Id="rId8" Type="http://schemas.openxmlformats.org/officeDocument/2006/relationships/slideLayout" Target="../slideLayouts/slideLayout164.xml"/><Relationship Id="rId3" Type="http://schemas.openxmlformats.org/officeDocument/2006/relationships/slideLayout" Target="../slideLayouts/slideLayout159.xml"/><Relationship Id="rId7" Type="http://schemas.openxmlformats.org/officeDocument/2006/relationships/slideLayout" Target="../slideLayouts/slideLayout163.xml"/><Relationship Id="rId12" Type="http://schemas.openxmlformats.org/officeDocument/2006/relationships/theme" Target="../theme/theme16.xml"/><Relationship Id="rId2" Type="http://schemas.openxmlformats.org/officeDocument/2006/relationships/slideLayout" Target="../slideLayouts/slideLayout158.xml"/><Relationship Id="rId1" Type="http://schemas.openxmlformats.org/officeDocument/2006/relationships/slideLayout" Target="../slideLayouts/slideLayout157.xml"/><Relationship Id="rId6" Type="http://schemas.openxmlformats.org/officeDocument/2006/relationships/slideLayout" Target="../slideLayouts/slideLayout162.xml"/><Relationship Id="rId11" Type="http://schemas.openxmlformats.org/officeDocument/2006/relationships/slideLayout" Target="../slideLayouts/slideLayout167.xml"/><Relationship Id="rId5" Type="http://schemas.openxmlformats.org/officeDocument/2006/relationships/slideLayout" Target="../slideLayouts/slideLayout161.xml"/><Relationship Id="rId10" Type="http://schemas.openxmlformats.org/officeDocument/2006/relationships/slideLayout" Target="../slideLayouts/slideLayout166.xml"/><Relationship Id="rId4" Type="http://schemas.openxmlformats.org/officeDocument/2006/relationships/slideLayout" Target="../slideLayouts/slideLayout160.xml"/><Relationship Id="rId9" Type="http://schemas.openxmlformats.org/officeDocument/2006/relationships/slideLayout" Target="../slideLayouts/slideLayout165.xml"/></Relationships>
</file>

<file path=ppt/slideMasters/_rels/slideMaster17.xml.rels><?xml version="1.0" encoding="UTF-8" standalone="yes"?>
<Relationships xmlns="http://schemas.openxmlformats.org/package/2006/relationships"><Relationship Id="rId8" Type="http://schemas.openxmlformats.org/officeDocument/2006/relationships/slideLayout" Target="../slideLayouts/slideLayout175.xml"/><Relationship Id="rId13" Type="http://schemas.openxmlformats.org/officeDocument/2006/relationships/image" Target="../media/image1.png"/><Relationship Id="rId3" Type="http://schemas.openxmlformats.org/officeDocument/2006/relationships/slideLayout" Target="../slideLayouts/slideLayout170.xml"/><Relationship Id="rId7" Type="http://schemas.openxmlformats.org/officeDocument/2006/relationships/slideLayout" Target="../slideLayouts/slideLayout174.xml"/><Relationship Id="rId12" Type="http://schemas.openxmlformats.org/officeDocument/2006/relationships/theme" Target="../theme/theme17.xml"/><Relationship Id="rId2" Type="http://schemas.openxmlformats.org/officeDocument/2006/relationships/slideLayout" Target="../slideLayouts/slideLayout169.xml"/><Relationship Id="rId1" Type="http://schemas.openxmlformats.org/officeDocument/2006/relationships/slideLayout" Target="../slideLayouts/slideLayout168.xml"/><Relationship Id="rId6" Type="http://schemas.openxmlformats.org/officeDocument/2006/relationships/slideLayout" Target="../slideLayouts/slideLayout173.xml"/><Relationship Id="rId11" Type="http://schemas.openxmlformats.org/officeDocument/2006/relationships/slideLayout" Target="../slideLayouts/slideLayout178.xml"/><Relationship Id="rId5" Type="http://schemas.openxmlformats.org/officeDocument/2006/relationships/slideLayout" Target="../slideLayouts/slideLayout172.xml"/><Relationship Id="rId10" Type="http://schemas.openxmlformats.org/officeDocument/2006/relationships/slideLayout" Target="../slideLayouts/slideLayout177.xml"/><Relationship Id="rId4" Type="http://schemas.openxmlformats.org/officeDocument/2006/relationships/slideLayout" Target="../slideLayouts/slideLayout171.xml"/><Relationship Id="rId9" Type="http://schemas.openxmlformats.org/officeDocument/2006/relationships/slideLayout" Target="../slideLayouts/slideLayout176.xml"/></Relationships>
</file>

<file path=ppt/slideMasters/_rels/slideMaster18.xml.rels><?xml version="1.0" encoding="UTF-8" standalone="yes"?>
<Relationships xmlns="http://schemas.openxmlformats.org/package/2006/relationships"><Relationship Id="rId8" Type="http://schemas.openxmlformats.org/officeDocument/2006/relationships/slideLayout" Target="../slideLayouts/slideLayout186.xml"/><Relationship Id="rId3" Type="http://schemas.openxmlformats.org/officeDocument/2006/relationships/slideLayout" Target="../slideLayouts/slideLayout181.xml"/><Relationship Id="rId7" Type="http://schemas.openxmlformats.org/officeDocument/2006/relationships/slideLayout" Target="../slideLayouts/slideLayout185.xml"/><Relationship Id="rId12" Type="http://schemas.openxmlformats.org/officeDocument/2006/relationships/theme" Target="../theme/theme18.xml"/><Relationship Id="rId2" Type="http://schemas.openxmlformats.org/officeDocument/2006/relationships/slideLayout" Target="../slideLayouts/slideLayout180.xml"/><Relationship Id="rId1" Type="http://schemas.openxmlformats.org/officeDocument/2006/relationships/slideLayout" Target="../slideLayouts/slideLayout179.xml"/><Relationship Id="rId6" Type="http://schemas.openxmlformats.org/officeDocument/2006/relationships/slideLayout" Target="../slideLayouts/slideLayout184.xml"/><Relationship Id="rId11" Type="http://schemas.openxmlformats.org/officeDocument/2006/relationships/slideLayout" Target="../slideLayouts/slideLayout189.xml"/><Relationship Id="rId5" Type="http://schemas.openxmlformats.org/officeDocument/2006/relationships/slideLayout" Target="../slideLayouts/slideLayout183.xml"/><Relationship Id="rId10" Type="http://schemas.openxmlformats.org/officeDocument/2006/relationships/slideLayout" Target="../slideLayouts/slideLayout188.xml"/><Relationship Id="rId4" Type="http://schemas.openxmlformats.org/officeDocument/2006/relationships/slideLayout" Target="../slideLayouts/slideLayout182.xml"/><Relationship Id="rId9" Type="http://schemas.openxmlformats.org/officeDocument/2006/relationships/slideLayout" Target="../slideLayouts/slideLayout187.xml"/></Relationships>
</file>

<file path=ppt/slideMasters/_rels/slideMaster19.xml.rels><?xml version="1.0" encoding="UTF-8" standalone="yes"?>
<Relationships xmlns="http://schemas.openxmlformats.org/package/2006/relationships"><Relationship Id="rId8" Type="http://schemas.openxmlformats.org/officeDocument/2006/relationships/slideLayout" Target="../slideLayouts/slideLayout197.xml"/><Relationship Id="rId13" Type="http://schemas.openxmlformats.org/officeDocument/2006/relationships/theme" Target="../theme/theme19.xml"/><Relationship Id="rId3" Type="http://schemas.openxmlformats.org/officeDocument/2006/relationships/slideLayout" Target="../slideLayouts/slideLayout192.xml"/><Relationship Id="rId7" Type="http://schemas.openxmlformats.org/officeDocument/2006/relationships/slideLayout" Target="../slideLayouts/slideLayout196.xml"/><Relationship Id="rId12" Type="http://schemas.openxmlformats.org/officeDocument/2006/relationships/slideLayout" Target="../slideLayouts/slideLayout201.xml"/><Relationship Id="rId2" Type="http://schemas.openxmlformats.org/officeDocument/2006/relationships/slideLayout" Target="../slideLayouts/slideLayout191.xml"/><Relationship Id="rId1" Type="http://schemas.openxmlformats.org/officeDocument/2006/relationships/slideLayout" Target="../slideLayouts/slideLayout190.xml"/><Relationship Id="rId6" Type="http://schemas.openxmlformats.org/officeDocument/2006/relationships/slideLayout" Target="../slideLayouts/slideLayout195.xml"/><Relationship Id="rId11" Type="http://schemas.openxmlformats.org/officeDocument/2006/relationships/slideLayout" Target="../slideLayouts/slideLayout200.xml"/><Relationship Id="rId5" Type="http://schemas.openxmlformats.org/officeDocument/2006/relationships/slideLayout" Target="../slideLayouts/slideLayout194.xml"/><Relationship Id="rId10" Type="http://schemas.openxmlformats.org/officeDocument/2006/relationships/slideLayout" Target="../slideLayouts/slideLayout199.xml"/><Relationship Id="rId4" Type="http://schemas.openxmlformats.org/officeDocument/2006/relationships/slideLayout" Target="../slideLayouts/slideLayout193.xml"/><Relationship Id="rId9" Type="http://schemas.openxmlformats.org/officeDocument/2006/relationships/slideLayout" Target="../slideLayouts/slideLayout198.xml"/><Relationship Id="rId14" Type="http://schemas.openxmlformats.org/officeDocument/2006/relationships/image" Target="../media/image1.png"/></Relationships>
</file>

<file path=ppt/slideMasters/_rels/slideMaster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theme" Target="../theme/theme2.xml"/></Relationships>
</file>

<file path=ppt/slideMasters/_rels/slideMaster20.xml.rels><?xml version="1.0" encoding="UTF-8" standalone="yes"?>
<Relationships xmlns="http://schemas.openxmlformats.org/package/2006/relationships"><Relationship Id="rId8" Type="http://schemas.openxmlformats.org/officeDocument/2006/relationships/slideLayout" Target="../slideLayouts/slideLayout209.xml"/><Relationship Id="rId3" Type="http://schemas.openxmlformats.org/officeDocument/2006/relationships/slideLayout" Target="../slideLayouts/slideLayout204.xml"/><Relationship Id="rId7" Type="http://schemas.openxmlformats.org/officeDocument/2006/relationships/slideLayout" Target="../slideLayouts/slideLayout208.xml"/><Relationship Id="rId12" Type="http://schemas.openxmlformats.org/officeDocument/2006/relationships/theme" Target="../theme/theme20.xml"/><Relationship Id="rId2" Type="http://schemas.openxmlformats.org/officeDocument/2006/relationships/slideLayout" Target="../slideLayouts/slideLayout203.xml"/><Relationship Id="rId1" Type="http://schemas.openxmlformats.org/officeDocument/2006/relationships/slideLayout" Target="../slideLayouts/slideLayout202.xml"/><Relationship Id="rId6" Type="http://schemas.openxmlformats.org/officeDocument/2006/relationships/slideLayout" Target="../slideLayouts/slideLayout207.xml"/><Relationship Id="rId11" Type="http://schemas.openxmlformats.org/officeDocument/2006/relationships/slideLayout" Target="../slideLayouts/slideLayout212.xml"/><Relationship Id="rId5" Type="http://schemas.openxmlformats.org/officeDocument/2006/relationships/slideLayout" Target="../slideLayouts/slideLayout206.xml"/><Relationship Id="rId10" Type="http://schemas.openxmlformats.org/officeDocument/2006/relationships/slideLayout" Target="../slideLayouts/slideLayout211.xml"/><Relationship Id="rId4" Type="http://schemas.openxmlformats.org/officeDocument/2006/relationships/slideLayout" Target="../slideLayouts/slideLayout205.xml"/><Relationship Id="rId9" Type="http://schemas.openxmlformats.org/officeDocument/2006/relationships/slideLayout" Target="../slideLayouts/slideLayout210.xml"/></Relationships>
</file>

<file path=ppt/slideMasters/_rels/slideMaster21.xml.rels><?xml version="1.0" encoding="UTF-8" standalone="yes"?>
<Relationships xmlns="http://schemas.openxmlformats.org/package/2006/relationships"><Relationship Id="rId8" Type="http://schemas.openxmlformats.org/officeDocument/2006/relationships/slideLayout" Target="../slideLayouts/slideLayout220.xml"/><Relationship Id="rId13" Type="http://schemas.openxmlformats.org/officeDocument/2006/relationships/image" Target="../media/image1.png"/><Relationship Id="rId3" Type="http://schemas.openxmlformats.org/officeDocument/2006/relationships/slideLayout" Target="../slideLayouts/slideLayout215.xml"/><Relationship Id="rId7" Type="http://schemas.openxmlformats.org/officeDocument/2006/relationships/slideLayout" Target="../slideLayouts/slideLayout219.xml"/><Relationship Id="rId12" Type="http://schemas.openxmlformats.org/officeDocument/2006/relationships/theme" Target="../theme/theme21.xml"/><Relationship Id="rId2" Type="http://schemas.openxmlformats.org/officeDocument/2006/relationships/slideLayout" Target="../slideLayouts/slideLayout214.xml"/><Relationship Id="rId1" Type="http://schemas.openxmlformats.org/officeDocument/2006/relationships/slideLayout" Target="../slideLayouts/slideLayout213.xml"/><Relationship Id="rId6" Type="http://schemas.openxmlformats.org/officeDocument/2006/relationships/slideLayout" Target="../slideLayouts/slideLayout218.xml"/><Relationship Id="rId11" Type="http://schemas.openxmlformats.org/officeDocument/2006/relationships/slideLayout" Target="../slideLayouts/slideLayout223.xml"/><Relationship Id="rId5" Type="http://schemas.openxmlformats.org/officeDocument/2006/relationships/slideLayout" Target="../slideLayouts/slideLayout217.xml"/><Relationship Id="rId10" Type="http://schemas.openxmlformats.org/officeDocument/2006/relationships/slideLayout" Target="../slideLayouts/slideLayout222.xml"/><Relationship Id="rId4" Type="http://schemas.openxmlformats.org/officeDocument/2006/relationships/slideLayout" Target="../slideLayouts/slideLayout216.xml"/><Relationship Id="rId9" Type="http://schemas.openxmlformats.org/officeDocument/2006/relationships/slideLayout" Target="../slideLayouts/slideLayout221.xml"/></Relationships>
</file>

<file path=ppt/slideMasters/_rels/slideMaster22.xml.rels><?xml version="1.0" encoding="UTF-8" standalone="yes"?>
<Relationships xmlns="http://schemas.openxmlformats.org/package/2006/relationships"><Relationship Id="rId8" Type="http://schemas.openxmlformats.org/officeDocument/2006/relationships/slideLayout" Target="../slideLayouts/slideLayout231.xml"/><Relationship Id="rId3" Type="http://schemas.openxmlformats.org/officeDocument/2006/relationships/slideLayout" Target="../slideLayouts/slideLayout226.xml"/><Relationship Id="rId7" Type="http://schemas.openxmlformats.org/officeDocument/2006/relationships/slideLayout" Target="../slideLayouts/slideLayout230.xml"/><Relationship Id="rId12" Type="http://schemas.openxmlformats.org/officeDocument/2006/relationships/theme" Target="../theme/theme22.xml"/><Relationship Id="rId2" Type="http://schemas.openxmlformats.org/officeDocument/2006/relationships/slideLayout" Target="../slideLayouts/slideLayout225.xml"/><Relationship Id="rId1" Type="http://schemas.openxmlformats.org/officeDocument/2006/relationships/slideLayout" Target="../slideLayouts/slideLayout224.xml"/><Relationship Id="rId6" Type="http://schemas.openxmlformats.org/officeDocument/2006/relationships/slideLayout" Target="../slideLayouts/slideLayout229.xml"/><Relationship Id="rId11" Type="http://schemas.openxmlformats.org/officeDocument/2006/relationships/slideLayout" Target="../slideLayouts/slideLayout234.xml"/><Relationship Id="rId5" Type="http://schemas.openxmlformats.org/officeDocument/2006/relationships/slideLayout" Target="../slideLayouts/slideLayout228.xml"/><Relationship Id="rId10" Type="http://schemas.openxmlformats.org/officeDocument/2006/relationships/slideLayout" Target="../slideLayouts/slideLayout233.xml"/><Relationship Id="rId4" Type="http://schemas.openxmlformats.org/officeDocument/2006/relationships/slideLayout" Target="../slideLayouts/slideLayout227.xml"/><Relationship Id="rId9" Type="http://schemas.openxmlformats.org/officeDocument/2006/relationships/slideLayout" Target="../slideLayouts/slideLayout232.xml"/></Relationships>
</file>

<file path=ppt/slideMasters/_rels/slideMaster23.xml.rels><?xml version="1.0" encoding="UTF-8" standalone="yes"?>
<Relationships xmlns="http://schemas.openxmlformats.org/package/2006/relationships"><Relationship Id="rId8" Type="http://schemas.openxmlformats.org/officeDocument/2006/relationships/slideLayout" Target="../slideLayouts/slideLayout242.xml"/><Relationship Id="rId13" Type="http://schemas.openxmlformats.org/officeDocument/2006/relationships/theme" Target="../theme/theme23.xml"/><Relationship Id="rId3" Type="http://schemas.openxmlformats.org/officeDocument/2006/relationships/slideLayout" Target="../slideLayouts/slideLayout237.xml"/><Relationship Id="rId7" Type="http://schemas.openxmlformats.org/officeDocument/2006/relationships/slideLayout" Target="../slideLayouts/slideLayout241.xml"/><Relationship Id="rId12" Type="http://schemas.openxmlformats.org/officeDocument/2006/relationships/slideLayout" Target="../slideLayouts/slideLayout246.xml"/><Relationship Id="rId2" Type="http://schemas.openxmlformats.org/officeDocument/2006/relationships/slideLayout" Target="../slideLayouts/slideLayout236.xml"/><Relationship Id="rId1" Type="http://schemas.openxmlformats.org/officeDocument/2006/relationships/slideLayout" Target="../slideLayouts/slideLayout235.xml"/><Relationship Id="rId6" Type="http://schemas.openxmlformats.org/officeDocument/2006/relationships/slideLayout" Target="../slideLayouts/slideLayout240.xml"/><Relationship Id="rId11" Type="http://schemas.openxmlformats.org/officeDocument/2006/relationships/slideLayout" Target="../slideLayouts/slideLayout245.xml"/><Relationship Id="rId5" Type="http://schemas.openxmlformats.org/officeDocument/2006/relationships/slideLayout" Target="../slideLayouts/slideLayout239.xml"/><Relationship Id="rId10" Type="http://schemas.openxmlformats.org/officeDocument/2006/relationships/slideLayout" Target="../slideLayouts/slideLayout244.xml"/><Relationship Id="rId4" Type="http://schemas.openxmlformats.org/officeDocument/2006/relationships/slideLayout" Target="../slideLayouts/slideLayout238.xml"/><Relationship Id="rId9" Type="http://schemas.openxmlformats.org/officeDocument/2006/relationships/slideLayout" Target="../slideLayouts/slideLayout243.xml"/></Relationships>
</file>

<file path=ppt/slideMasters/_rels/slideMaster24.xml.rels><?xml version="1.0" encoding="UTF-8" standalone="yes"?>
<Relationships xmlns="http://schemas.openxmlformats.org/package/2006/relationships"><Relationship Id="rId8" Type="http://schemas.openxmlformats.org/officeDocument/2006/relationships/slideLayout" Target="../slideLayouts/slideLayout254.xml"/><Relationship Id="rId13" Type="http://schemas.openxmlformats.org/officeDocument/2006/relationships/theme" Target="../theme/theme24.xml"/><Relationship Id="rId3" Type="http://schemas.openxmlformats.org/officeDocument/2006/relationships/slideLayout" Target="../slideLayouts/slideLayout249.xml"/><Relationship Id="rId7" Type="http://schemas.openxmlformats.org/officeDocument/2006/relationships/slideLayout" Target="../slideLayouts/slideLayout253.xml"/><Relationship Id="rId12" Type="http://schemas.openxmlformats.org/officeDocument/2006/relationships/slideLayout" Target="../slideLayouts/slideLayout258.xml"/><Relationship Id="rId2" Type="http://schemas.openxmlformats.org/officeDocument/2006/relationships/slideLayout" Target="../slideLayouts/slideLayout248.xml"/><Relationship Id="rId1" Type="http://schemas.openxmlformats.org/officeDocument/2006/relationships/slideLayout" Target="../slideLayouts/slideLayout247.xml"/><Relationship Id="rId6" Type="http://schemas.openxmlformats.org/officeDocument/2006/relationships/slideLayout" Target="../slideLayouts/slideLayout252.xml"/><Relationship Id="rId11" Type="http://schemas.openxmlformats.org/officeDocument/2006/relationships/slideLayout" Target="../slideLayouts/slideLayout257.xml"/><Relationship Id="rId5" Type="http://schemas.openxmlformats.org/officeDocument/2006/relationships/slideLayout" Target="../slideLayouts/slideLayout251.xml"/><Relationship Id="rId10" Type="http://schemas.openxmlformats.org/officeDocument/2006/relationships/slideLayout" Target="../slideLayouts/slideLayout256.xml"/><Relationship Id="rId4" Type="http://schemas.openxmlformats.org/officeDocument/2006/relationships/slideLayout" Target="../slideLayouts/slideLayout250.xml"/><Relationship Id="rId9" Type="http://schemas.openxmlformats.org/officeDocument/2006/relationships/slideLayout" Target="../slideLayouts/slideLayout255.xml"/><Relationship Id="rId14" Type="http://schemas.openxmlformats.org/officeDocument/2006/relationships/image" Target="../media/image1.png"/></Relationships>
</file>

<file path=ppt/slideMasters/_rels/slideMaster25.xml.rels><?xml version="1.0" encoding="UTF-8" standalone="yes"?>
<Relationships xmlns="http://schemas.openxmlformats.org/package/2006/relationships"><Relationship Id="rId8" Type="http://schemas.openxmlformats.org/officeDocument/2006/relationships/theme" Target="../theme/theme25.xml"/><Relationship Id="rId3" Type="http://schemas.openxmlformats.org/officeDocument/2006/relationships/slideLayout" Target="../slideLayouts/slideLayout261.xml"/><Relationship Id="rId7" Type="http://schemas.openxmlformats.org/officeDocument/2006/relationships/slideLayout" Target="../slideLayouts/slideLayout265.xml"/><Relationship Id="rId2" Type="http://schemas.openxmlformats.org/officeDocument/2006/relationships/slideLayout" Target="../slideLayouts/slideLayout260.xml"/><Relationship Id="rId1" Type="http://schemas.openxmlformats.org/officeDocument/2006/relationships/slideLayout" Target="../slideLayouts/slideLayout259.xml"/><Relationship Id="rId6" Type="http://schemas.openxmlformats.org/officeDocument/2006/relationships/slideLayout" Target="../slideLayouts/slideLayout264.xml"/><Relationship Id="rId5" Type="http://schemas.openxmlformats.org/officeDocument/2006/relationships/slideLayout" Target="../slideLayouts/slideLayout263.xml"/><Relationship Id="rId4" Type="http://schemas.openxmlformats.org/officeDocument/2006/relationships/slideLayout" Target="../slideLayouts/slideLayout262.xml"/></Relationships>
</file>

<file path=ppt/slideMasters/_rels/slideMaster26.xml.rels><?xml version="1.0" encoding="UTF-8" standalone="yes"?>
<Relationships xmlns="http://schemas.openxmlformats.org/package/2006/relationships"><Relationship Id="rId8" Type="http://schemas.openxmlformats.org/officeDocument/2006/relationships/slideLayout" Target="../slideLayouts/slideLayout273.xml"/><Relationship Id="rId13" Type="http://schemas.openxmlformats.org/officeDocument/2006/relationships/image" Target="../media/image1.png"/><Relationship Id="rId3" Type="http://schemas.openxmlformats.org/officeDocument/2006/relationships/slideLayout" Target="../slideLayouts/slideLayout268.xml"/><Relationship Id="rId7" Type="http://schemas.openxmlformats.org/officeDocument/2006/relationships/slideLayout" Target="../slideLayouts/slideLayout272.xml"/><Relationship Id="rId12" Type="http://schemas.openxmlformats.org/officeDocument/2006/relationships/theme" Target="../theme/theme26.xml"/><Relationship Id="rId2" Type="http://schemas.openxmlformats.org/officeDocument/2006/relationships/slideLayout" Target="../slideLayouts/slideLayout267.xml"/><Relationship Id="rId1" Type="http://schemas.openxmlformats.org/officeDocument/2006/relationships/slideLayout" Target="../slideLayouts/slideLayout266.xml"/><Relationship Id="rId6" Type="http://schemas.openxmlformats.org/officeDocument/2006/relationships/slideLayout" Target="../slideLayouts/slideLayout271.xml"/><Relationship Id="rId11" Type="http://schemas.openxmlformats.org/officeDocument/2006/relationships/slideLayout" Target="../slideLayouts/slideLayout276.xml"/><Relationship Id="rId5" Type="http://schemas.openxmlformats.org/officeDocument/2006/relationships/slideLayout" Target="../slideLayouts/slideLayout270.xml"/><Relationship Id="rId10" Type="http://schemas.openxmlformats.org/officeDocument/2006/relationships/slideLayout" Target="../slideLayouts/slideLayout275.xml"/><Relationship Id="rId4" Type="http://schemas.openxmlformats.org/officeDocument/2006/relationships/slideLayout" Target="../slideLayouts/slideLayout269.xml"/><Relationship Id="rId9" Type="http://schemas.openxmlformats.org/officeDocument/2006/relationships/slideLayout" Target="../slideLayouts/slideLayout274.xml"/></Relationships>
</file>

<file path=ppt/slideMasters/_rels/slideMaster27.xml.rels><?xml version="1.0" encoding="UTF-8" standalone="yes"?>
<Relationships xmlns="http://schemas.openxmlformats.org/package/2006/relationships"><Relationship Id="rId8" Type="http://schemas.openxmlformats.org/officeDocument/2006/relationships/slideLayout" Target="../slideLayouts/slideLayout284.xml"/><Relationship Id="rId13" Type="http://schemas.openxmlformats.org/officeDocument/2006/relationships/image" Target="../media/image1.png"/><Relationship Id="rId3" Type="http://schemas.openxmlformats.org/officeDocument/2006/relationships/slideLayout" Target="../slideLayouts/slideLayout279.xml"/><Relationship Id="rId7" Type="http://schemas.openxmlformats.org/officeDocument/2006/relationships/slideLayout" Target="../slideLayouts/slideLayout283.xml"/><Relationship Id="rId12" Type="http://schemas.openxmlformats.org/officeDocument/2006/relationships/theme" Target="../theme/theme27.xml"/><Relationship Id="rId2" Type="http://schemas.openxmlformats.org/officeDocument/2006/relationships/slideLayout" Target="../slideLayouts/slideLayout278.xml"/><Relationship Id="rId1" Type="http://schemas.openxmlformats.org/officeDocument/2006/relationships/slideLayout" Target="../slideLayouts/slideLayout277.xml"/><Relationship Id="rId6" Type="http://schemas.openxmlformats.org/officeDocument/2006/relationships/slideLayout" Target="../slideLayouts/slideLayout282.xml"/><Relationship Id="rId11" Type="http://schemas.openxmlformats.org/officeDocument/2006/relationships/slideLayout" Target="../slideLayouts/slideLayout287.xml"/><Relationship Id="rId5" Type="http://schemas.openxmlformats.org/officeDocument/2006/relationships/slideLayout" Target="../slideLayouts/slideLayout281.xml"/><Relationship Id="rId10" Type="http://schemas.openxmlformats.org/officeDocument/2006/relationships/slideLayout" Target="../slideLayouts/slideLayout286.xml"/><Relationship Id="rId4" Type="http://schemas.openxmlformats.org/officeDocument/2006/relationships/slideLayout" Target="../slideLayouts/slideLayout280.xml"/><Relationship Id="rId9" Type="http://schemas.openxmlformats.org/officeDocument/2006/relationships/slideLayout" Target="../slideLayouts/slideLayout285.xml"/></Relationships>
</file>

<file path=ppt/slideMasters/_rels/slideMaster28.xml.rels><?xml version="1.0" encoding="UTF-8" standalone="yes"?>
<Relationships xmlns="http://schemas.openxmlformats.org/package/2006/relationships"><Relationship Id="rId8" Type="http://schemas.openxmlformats.org/officeDocument/2006/relationships/slideLayout" Target="../slideLayouts/slideLayout295.xml"/><Relationship Id="rId13" Type="http://schemas.openxmlformats.org/officeDocument/2006/relationships/image" Target="../media/image1.png"/><Relationship Id="rId3" Type="http://schemas.openxmlformats.org/officeDocument/2006/relationships/slideLayout" Target="../slideLayouts/slideLayout290.xml"/><Relationship Id="rId7" Type="http://schemas.openxmlformats.org/officeDocument/2006/relationships/slideLayout" Target="../slideLayouts/slideLayout294.xml"/><Relationship Id="rId12" Type="http://schemas.openxmlformats.org/officeDocument/2006/relationships/theme" Target="../theme/theme28.xml"/><Relationship Id="rId2" Type="http://schemas.openxmlformats.org/officeDocument/2006/relationships/slideLayout" Target="../slideLayouts/slideLayout289.xml"/><Relationship Id="rId1" Type="http://schemas.openxmlformats.org/officeDocument/2006/relationships/slideLayout" Target="../slideLayouts/slideLayout288.xml"/><Relationship Id="rId6" Type="http://schemas.openxmlformats.org/officeDocument/2006/relationships/slideLayout" Target="../slideLayouts/slideLayout293.xml"/><Relationship Id="rId11" Type="http://schemas.openxmlformats.org/officeDocument/2006/relationships/slideLayout" Target="../slideLayouts/slideLayout298.xml"/><Relationship Id="rId5" Type="http://schemas.openxmlformats.org/officeDocument/2006/relationships/slideLayout" Target="../slideLayouts/slideLayout292.xml"/><Relationship Id="rId10" Type="http://schemas.openxmlformats.org/officeDocument/2006/relationships/slideLayout" Target="../slideLayouts/slideLayout297.xml"/><Relationship Id="rId4" Type="http://schemas.openxmlformats.org/officeDocument/2006/relationships/slideLayout" Target="../slideLayouts/slideLayout291.xml"/><Relationship Id="rId9" Type="http://schemas.openxmlformats.org/officeDocument/2006/relationships/slideLayout" Target="../slideLayouts/slideLayout296.xml"/></Relationships>
</file>

<file path=ppt/slideMasters/_rels/slideMaster29.xml.rels><?xml version="1.0" encoding="UTF-8" standalone="yes"?>
<Relationships xmlns="http://schemas.openxmlformats.org/package/2006/relationships"><Relationship Id="rId8" Type="http://schemas.openxmlformats.org/officeDocument/2006/relationships/slideLayout" Target="../slideLayouts/slideLayout306.xml"/><Relationship Id="rId13" Type="http://schemas.openxmlformats.org/officeDocument/2006/relationships/theme" Target="../theme/theme29.xml"/><Relationship Id="rId3" Type="http://schemas.openxmlformats.org/officeDocument/2006/relationships/slideLayout" Target="../slideLayouts/slideLayout301.xml"/><Relationship Id="rId7" Type="http://schemas.openxmlformats.org/officeDocument/2006/relationships/slideLayout" Target="../slideLayouts/slideLayout305.xml"/><Relationship Id="rId12" Type="http://schemas.openxmlformats.org/officeDocument/2006/relationships/slideLayout" Target="../slideLayouts/slideLayout310.xml"/><Relationship Id="rId2" Type="http://schemas.openxmlformats.org/officeDocument/2006/relationships/slideLayout" Target="../slideLayouts/slideLayout300.xml"/><Relationship Id="rId1" Type="http://schemas.openxmlformats.org/officeDocument/2006/relationships/slideLayout" Target="../slideLayouts/slideLayout299.xml"/><Relationship Id="rId6" Type="http://schemas.openxmlformats.org/officeDocument/2006/relationships/slideLayout" Target="../slideLayouts/slideLayout304.xml"/><Relationship Id="rId11" Type="http://schemas.openxmlformats.org/officeDocument/2006/relationships/slideLayout" Target="../slideLayouts/slideLayout309.xml"/><Relationship Id="rId5" Type="http://schemas.openxmlformats.org/officeDocument/2006/relationships/slideLayout" Target="../slideLayouts/slideLayout303.xml"/><Relationship Id="rId10" Type="http://schemas.openxmlformats.org/officeDocument/2006/relationships/slideLayout" Target="../slideLayouts/slideLayout308.xml"/><Relationship Id="rId4" Type="http://schemas.openxmlformats.org/officeDocument/2006/relationships/slideLayout" Target="../slideLayouts/slideLayout302.xml"/><Relationship Id="rId9" Type="http://schemas.openxmlformats.org/officeDocument/2006/relationships/slideLayout" Target="../slideLayouts/slideLayout307.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19.xml"/><Relationship Id="rId13" Type="http://schemas.openxmlformats.org/officeDocument/2006/relationships/image" Target="../media/image1.png"/><Relationship Id="rId3" Type="http://schemas.openxmlformats.org/officeDocument/2006/relationships/slideLayout" Target="../slideLayouts/slideLayout14.xml"/><Relationship Id="rId7" Type="http://schemas.openxmlformats.org/officeDocument/2006/relationships/slideLayout" Target="../slideLayouts/slideLayout18.xml"/><Relationship Id="rId12" Type="http://schemas.openxmlformats.org/officeDocument/2006/relationships/theme" Target="../theme/theme3.xml"/><Relationship Id="rId2" Type="http://schemas.openxmlformats.org/officeDocument/2006/relationships/slideLayout" Target="../slideLayouts/slideLayout13.xml"/><Relationship Id="rId1" Type="http://schemas.openxmlformats.org/officeDocument/2006/relationships/slideLayout" Target="../slideLayouts/slideLayout12.xml"/><Relationship Id="rId6" Type="http://schemas.openxmlformats.org/officeDocument/2006/relationships/slideLayout" Target="../slideLayouts/slideLayout17.xml"/><Relationship Id="rId11" Type="http://schemas.openxmlformats.org/officeDocument/2006/relationships/slideLayout" Target="../slideLayouts/slideLayout22.xml"/><Relationship Id="rId5" Type="http://schemas.openxmlformats.org/officeDocument/2006/relationships/slideLayout" Target="../slideLayouts/slideLayout16.xml"/><Relationship Id="rId10" Type="http://schemas.openxmlformats.org/officeDocument/2006/relationships/slideLayout" Target="../slideLayouts/slideLayout21.xml"/><Relationship Id="rId4" Type="http://schemas.openxmlformats.org/officeDocument/2006/relationships/slideLayout" Target="../slideLayouts/slideLayout15.xml"/><Relationship Id="rId9" Type="http://schemas.openxmlformats.org/officeDocument/2006/relationships/slideLayout" Target="../slideLayouts/slideLayout20.xml"/></Relationships>
</file>

<file path=ppt/slideMasters/_rels/slideMaster30.xml.rels><?xml version="1.0" encoding="UTF-8" standalone="yes"?>
<Relationships xmlns="http://schemas.openxmlformats.org/package/2006/relationships"><Relationship Id="rId8" Type="http://schemas.openxmlformats.org/officeDocument/2006/relationships/slideLayout" Target="../slideLayouts/slideLayout318.xml"/><Relationship Id="rId13" Type="http://schemas.openxmlformats.org/officeDocument/2006/relationships/image" Target="../media/image1.png"/><Relationship Id="rId3" Type="http://schemas.openxmlformats.org/officeDocument/2006/relationships/slideLayout" Target="../slideLayouts/slideLayout313.xml"/><Relationship Id="rId7" Type="http://schemas.openxmlformats.org/officeDocument/2006/relationships/slideLayout" Target="../slideLayouts/slideLayout317.xml"/><Relationship Id="rId12" Type="http://schemas.openxmlformats.org/officeDocument/2006/relationships/theme" Target="../theme/theme30.xml"/><Relationship Id="rId2" Type="http://schemas.openxmlformats.org/officeDocument/2006/relationships/slideLayout" Target="../slideLayouts/slideLayout312.xml"/><Relationship Id="rId1" Type="http://schemas.openxmlformats.org/officeDocument/2006/relationships/slideLayout" Target="../slideLayouts/slideLayout311.xml"/><Relationship Id="rId6" Type="http://schemas.openxmlformats.org/officeDocument/2006/relationships/slideLayout" Target="../slideLayouts/slideLayout316.xml"/><Relationship Id="rId11" Type="http://schemas.openxmlformats.org/officeDocument/2006/relationships/slideLayout" Target="../slideLayouts/slideLayout321.xml"/><Relationship Id="rId5" Type="http://schemas.openxmlformats.org/officeDocument/2006/relationships/slideLayout" Target="../slideLayouts/slideLayout315.xml"/><Relationship Id="rId10" Type="http://schemas.openxmlformats.org/officeDocument/2006/relationships/slideLayout" Target="../slideLayouts/slideLayout320.xml"/><Relationship Id="rId4" Type="http://schemas.openxmlformats.org/officeDocument/2006/relationships/slideLayout" Target="../slideLayouts/slideLayout314.xml"/><Relationship Id="rId9" Type="http://schemas.openxmlformats.org/officeDocument/2006/relationships/slideLayout" Target="../slideLayouts/slideLayout319.xml"/></Relationships>
</file>

<file path=ppt/slideMasters/_rels/slideMaster31.xml.rels><?xml version="1.0" encoding="UTF-8" standalone="yes"?>
<Relationships xmlns="http://schemas.openxmlformats.org/package/2006/relationships"><Relationship Id="rId8" Type="http://schemas.openxmlformats.org/officeDocument/2006/relationships/slideLayout" Target="../slideLayouts/slideLayout329.xml"/><Relationship Id="rId3" Type="http://schemas.openxmlformats.org/officeDocument/2006/relationships/slideLayout" Target="../slideLayouts/slideLayout324.xml"/><Relationship Id="rId7" Type="http://schemas.openxmlformats.org/officeDocument/2006/relationships/slideLayout" Target="../slideLayouts/slideLayout328.xml"/><Relationship Id="rId12" Type="http://schemas.openxmlformats.org/officeDocument/2006/relationships/theme" Target="../theme/theme31.xml"/><Relationship Id="rId2" Type="http://schemas.openxmlformats.org/officeDocument/2006/relationships/slideLayout" Target="../slideLayouts/slideLayout323.xml"/><Relationship Id="rId1" Type="http://schemas.openxmlformats.org/officeDocument/2006/relationships/slideLayout" Target="../slideLayouts/slideLayout322.xml"/><Relationship Id="rId6" Type="http://schemas.openxmlformats.org/officeDocument/2006/relationships/slideLayout" Target="../slideLayouts/slideLayout327.xml"/><Relationship Id="rId11" Type="http://schemas.openxmlformats.org/officeDocument/2006/relationships/slideLayout" Target="../slideLayouts/slideLayout332.xml"/><Relationship Id="rId5" Type="http://schemas.openxmlformats.org/officeDocument/2006/relationships/slideLayout" Target="../slideLayouts/slideLayout326.xml"/><Relationship Id="rId10" Type="http://schemas.openxmlformats.org/officeDocument/2006/relationships/slideLayout" Target="../slideLayouts/slideLayout331.xml"/><Relationship Id="rId4" Type="http://schemas.openxmlformats.org/officeDocument/2006/relationships/slideLayout" Target="../slideLayouts/slideLayout325.xml"/><Relationship Id="rId9" Type="http://schemas.openxmlformats.org/officeDocument/2006/relationships/slideLayout" Target="../slideLayouts/slideLayout330.xml"/></Relationships>
</file>

<file path=ppt/slideMasters/_rels/slideMaster32.xml.rels><?xml version="1.0" encoding="UTF-8" standalone="yes"?>
<Relationships xmlns="http://schemas.openxmlformats.org/package/2006/relationships"><Relationship Id="rId8" Type="http://schemas.openxmlformats.org/officeDocument/2006/relationships/slideLayout" Target="../slideLayouts/slideLayout340.xml"/><Relationship Id="rId13" Type="http://schemas.openxmlformats.org/officeDocument/2006/relationships/image" Target="../media/image1.png"/><Relationship Id="rId3" Type="http://schemas.openxmlformats.org/officeDocument/2006/relationships/slideLayout" Target="../slideLayouts/slideLayout335.xml"/><Relationship Id="rId7" Type="http://schemas.openxmlformats.org/officeDocument/2006/relationships/slideLayout" Target="../slideLayouts/slideLayout339.xml"/><Relationship Id="rId12" Type="http://schemas.openxmlformats.org/officeDocument/2006/relationships/theme" Target="../theme/theme32.xml"/><Relationship Id="rId2" Type="http://schemas.openxmlformats.org/officeDocument/2006/relationships/slideLayout" Target="../slideLayouts/slideLayout334.xml"/><Relationship Id="rId1" Type="http://schemas.openxmlformats.org/officeDocument/2006/relationships/slideLayout" Target="../slideLayouts/slideLayout333.xml"/><Relationship Id="rId6" Type="http://schemas.openxmlformats.org/officeDocument/2006/relationships/slideLayout" Target="../slideLayouts/slideLayout338.xml"/><Relationship Id="rId11" Type="http://schemas.openxmlformats.org/officeDocument/2006/relationships/slideLayout" Target="../slideLayouts/slideLayout343.xml"/><Relationship Id="rId5" Type="http://schemas.openxmlformats.org/officeDocument/2006/relationships/slideLayout" Target="../slideLayouts/slideLayout337.xml"/><Relationship Id="rId10" Type="http://schemas.openxmlformats.org/officeDocument/2006/relationships/slideLayout" Target="../slideLayouts/slideLayout342.xml"/><Relationship Id="rId4" Type="http://schemas.openxmlformats.org/officeDocument/2006/relationships/slideLayout" Target="../slideLayouts/slideLayout336.xml"/><Relationship Id="rId9" Type="http://schemas.openxmlformats.org/officeDocument/2006/relationships/slideLayout" Target="../slideLayouts/slideLayout341.xml"/></Relationships>
</file>

<file path=ppt/slideMasters/_rels/slideMaster33.xml.rels><?xml version="1.0" encoding="UTF-8" standalone="yes"?>
<Relationships xmlns="http://schemas.openxmlformats.org/package/2006/relationships"><Relationship Id="rId8" Type="http://schemas.openxmlformats.org/officeDocument/2006/relationships/slideLayout" Target="../slideLayouts/slideLayout351.xml"/><Relationship Id="rId13" Type="http://schemas.openxmlformats.org/officeDocument/2006/relationships/image" Target="../media/image1.png"/><Relationship Id="rId3" Type="http://schemas.openxmlformats.org/officeDocument/2006/relationships/slideLayout" Target="../slideLayouts/slideLayout346.xml"/><Relationship Id="rId7" Type="http://schemas.openxmlformats.org/officeDocument/2006/relationships/slideLayout" Target="../slideLayouts/slideLayout350.xml"/><Relationship Id="rId12" Type="http://schemas.openxmlformats.org/officeDocument/2006/relationships/theme" Target="../theme/theme33.xml"/><Relationship Id="rId2" Type="http://schemas.openxmlformats.org/officeDocument/2006/relationships/slideLayout" Target="../slideLayouts/slideLayout345.xml"/><Relationship Id="rId1" Type="http://schemas.openxmlformats.org/officeDocument/2006/relationships/slideLayout" Target="../slideLayouts/slideLayout344.xml"/><Relationship Id="rId6" Type="http://schemas.openxmlformats.org/officeDocument/2006/relationships/slideLayout" Target="../slideLayouts/slideLayout349.xml"/><Relationship Id="rId11" Type="http://schemas.openxmlformats.org/officeDocument/2006/relationships/slideLayout" Target="../slideLayouts/slideLayout354.xml"/><Relationship Id="rId5" Type="http://schemas.openxmlformats.org/officeDocument/2006/relationships/slideLayout" Target="../slideLayouts/slideLayout348.xml"/><Relationship Id="rId10" Type="http://schemas.openxmlformats.org/officeDocument/2006/relationships/slideLayout" Target="../slideLayouts/slideLayout353.xml"/><Relationship Id="rId4" Type="http://schemas.openxmlformats.org/officeDocument/2006/relationships/slideLayout" Target="../slideLayouts/slideLayout347.xml"/><Relationship Id="rId9" Type="http://schemas.openxmlformats.org/officeDocument/2006/relationships/slideLayout" Target="../slideLayouts/slideLayout352.xml"/></Relationships>
</file>

<file path=ppt/slideMasters/_rels/slideMaster34.xml.rels><?xml version="1.0" encoding="UTF-8" standalone="yes"?>
<Relationships xmlns="http://schemas.openxmlformats.org/package/2006/relationships"><Relationship Id="rId8" Type="http://schemas.openxmlformats.org/officeDocument/2006/relationships/slideLayout" Target="../slideLayouts/slideLayout362.xml"/><Relationship Id="rId13" Type="http://schemas.openxmlformats.org/officeDocument/2006/relationships/image" Target="../media/image1.png"/><Relationship Id="rId3" Type="http://schemas.openxmlformats.org/officeDocument/2006/relationships/slideLayout" Target="../slideLayouts/slideLayout357.xml"/><Relationship Id="rId7" Type="http://schemas.openxmlformats.org/officeDocument/2006/relationships/slideLayout" Target="../slideLayouts/slideLayout361.xml"/><Relationship Id="rId12" Type="http://schemas.openxmlformats.org/officeDocument/2006/relationships/theme" Target="../theme/theme34.xml"/><Relationship Id="rId2" Type="http://schemas.openxmlformats.org/officeDocument/2006/relationships/slideLayout" Target="../slideLayouts/slideLayout356.xml"/><Relationship Id="rId1" Type="http://schemas.openxmlformats.org/officeDocument/2006/relationships/slideLayout" Target="../slideLayouts/slideLayout355.xml"/><Relationship Id="rId6" Type="http://schemas.openxmlformats.org/officeDocument/2006/relationships/slideLayout" Target="../slideLayouts/slideLayout360.xml"/><Relationship Id="rId11" Type="http://schemas.openxmlformats.org/officeDocument/2006/relationships/slideLayout" Target="../slideLayouts/slideLayout365.xml"/><Relationship Id="rId5" Type="http://schemas.openxmlformats.org/officeDocument/2006/relationships/slideLayout" Target="../slideLayouts/slideLayout359.xml"/><Relationship Id="rId10" Type="http://schemas.openxmlformats.org/officeDocument/2006/relationships/slideLayout" Target="../slideLayouts/slideLayout364.xml"/><Relationship Id="rId4" Type="http://schemas.openxmlformats.org/officeDocument/2006/relationships/slideLayout" Target="../slideLayouts/slideLayout358.xml"/><Relationship Id="rId9" Type="http://schemas.openxmlformats.org/officeDocument/2006/relationships/slideLayout" Target="../slideLayouts/slideLayout363.xml"/></Relationships>
</file>

<file path=ppt/slideMasters/_rels/slideMaster35.xml.rels><?xml version="1.0" encoding="UTF-8" standalone="yes"?>
<Relationships xmlns="http://schemas.openxmlformats.org/package/2006/relationships"><Relationship Id="rId8" Type="http://schemas.openxmlformats.org/officeDocument/2006/relationships/slideLayout" Target="../slideLayouts/slideLayout373.xml"/><Relationship Id="rId13" Type="http://schemas.openxmlformats.org/officeDocument/2006/relationships/image" Target="../media/image1.png"/><Relationship Id="rId3" Type="http://schemas.openxmlformats.org/officeDocument/2006/relationships/slideLayout" Target="../slideLayouts/slideLayout368.xml"/><Relationship Id="rId7" Type="http://schemas.openxmlformats.org/officeDocument/2006/relationships/slideLayout" Target="../slideLayouts/slideLayout372.xml"/><Relationship Id="rId12" Type="http://schemas.openxmlformats.org/officeDocument/2006/relationships/theme" Target="../theme/theme35.xml"/><Relationship Id="rId2" Type="http://schemas.openxmlformats.org/officeDocument/2006/relationships/slideLayout" Target="../slideLayouts/slideLayout367.xml"/><Relationship Id="rId1" Type="http://schemas.openxmlformats.org/officeDocument/2006/relationships/slideLayout" Target="../slideLayouts/slideLayout366.xml"/><Relationship Id="rId6" Type="http://schemas.openxmlformats.org/officeDocument/2006/relationships/slideLayout" Target="../slideLayouts/slideLayout371.xml"/><Relationship Id="rId11" Type="http://schemas.openxmlformats.org/officeDocument/2006/relationships/slideLayout" Target="../slideLayouts/slideLayout376.xml"/><Relationship Id="rId5" Type="http://schemas.openxmlformats.org/officeDocument/2006/relationships/slideLayout" Target="../slideLayouts/slideLayout370.xml"/><Relationship Id="rId10" Type="http://schemas.openxmlformats.org/officeDocument/2006/relationships/slideLayout" Target="../slideLayouts/slideLayout375.xml"/><Relationship Id="rId4" Type="http://schemas.openxmlformats.org/officeDocument/2006/relationships/slideLayout" Target="../slideLayouts/slideLayout369.xml"/><Relationship Id="rId9" Type="http://schemas.openxmlformats.org/officeDocument/2006/relationships/slideLayout" Target="../slideLayouts/slideLayout374.xml"/></Relationships>
</file>

<file path=ppt/slideMasters/_rels/slideMaster36.xml.rels><?xml version="1.0" encoding="UTF-8" standalone="yes"?>
<Relationships xmlns="http://schemas.openxmlformats.org/package/2006/relationships"><Relationship Id="rId8" Type="http://schemas.openxmlformats.org/officeDocument/2006/relationships/slideLayout" Target="../slideLayouts/slideLayout384.xml"/><Relationship Id="rId3" Type="http://schemas.openxmlformats.org/officeDocument/2006/relationships/slideLayout" Target="../slideLayouts/slideLayout379.xml"/><Relationship Id="rId7" Type="http://schemas.openxmlformats.org/officeDocument/2006/relationships/slideLayout" Target="../slideLayouts/slideLayout383.xml"/><Relationship Id="rId12" Type="http://schemas.openxmlformats.org/officeDocument/2006/relationships/theme" Target="../theme/theme36.xml"/><Relationship Id="rId2" Type="http://schemas.openxmlformats.org/officeDocument/2006/relationships/slideLayout" Target="../slideLayouts/slideLayout378.xml"/><Relationship Id="rId1" Type="http://schemas.openxmlformats.org/officeDocument/2006/relationships/slideLayout" Target="../slideLayouts/slideLayout377.xml"/><Relationship Id="rId6" Type="http://schemas.openxmlformats.org/officeDocument/2006/relationships/slideLayout" Target="../slideLayouts/slideLayout382.xml"/><Relationship Id="rId11" Type="http://schemas.openxmlformats.org/officeDocument/2006/relationships/slideLayout" Target="../slideLayouts/slideLayout387.xml"/><Relationship Id="rId5" Type="http://schemas.openxmlformats.org/officeDocument/2006/relationships/slideLayout" Target="../slideLayouts/slideLayout381.xml"/><Relationship Id="rId10" Type="http://schemas.openxmlformats.org/officeDocument/2006/relationships/slideLayout" Target="../slideLayouts/slideLayout386.xml"/><Relationship Id="rId4" Type="http://schemas.openxmlformats.org/officeDocument/2006/relationships/slideLayout" Target="../slideLayouts/slideLayout380.xml"/><Relationship Id="rId9" Type="http://schemas.openxmlformats.org/officeDocument/2006/relationships/slideLayout" Target="../slideLayouts/slideLayout385.xml"/></Relationships>
</file>

<file path=ppt/slideMasters/_rels/slideMaster37.xml.rels><?xml version="1.0" encoding="UTF-8" standalone="yes"?>
<Relationships xmlns="http://schemas.openxmlformats.org/package/2006/relationships"><Relationship Id="rId8" Type="http://schemas.openxmlformats.org/officeDocument/2006/relationships/slideLayout" Target="../slideLayouts/slideLayout395.xml"/><Relationship Id="rId3" Type="http://schemas.openxmlformats.org/officeDocument/2006/relationships/slideLayout" Target="../slideLayouts/slideLayout390.xml"/><Relationship Id="rId7" Type="http://schemas.openxmlformats.org/officeDocument/2006/relationships/slideLayout" Target="../slideLayouts/slideLayout394.xml"/><Relationship Id="rId12" Type="http://schemas.openxmlformats.org/officeDocument/2006/relationships/theme" Target="../theme/theme37.xml"/><Relationship Id="rId2" Type="http://schemas.openxmlformats.org/officeDocument/2006/relationships/slideLayout" Target="../slideLayouts/slideLayout389.xml"/><Relationship Id="rId1" Type="http://schemas.openxmlformats.org/officeDocument/2006/relationships/slideLayout" Target="../slideLayouts/slideLayout388.xml"/><Relationship Id="rId6" Type="http://schemas.openxmlformats.org/officeDocument/2006/relationships/slideLayout" Target="../slideLayouts/slideLayout393.xml"/><Relationship Id="rId11" Type="http://schemas.openxmlformats.org/officeDocument/2006/relationships/slideLayout" Target="../slideLayouts/slideLayout398.xml"/><Relationship Id="rId5" Type="http://schemas.openxmlformats.org/officeDocument/2006/relationships/slideLayout" Target="../slideLayouts/slideLayout392.xml"/><Relationship Id="rId10" Type="http://schemas.openxmlformats.org/officeDocument/2006/relationships/slideLayout" Target="../slideLayouts/slideLayout397.xml"/><Relationship Id="rId4" Type="http://schemas.openxmlformats.org/officeDocument/2006/relationships/slideLayout" Target="../slideLayouts/slideLayout391.xml"/><Relationship Id="rId9" Type="http://schemas.openxmlformats.org/officeDocument/2006/relationships/slideLayout" Target="../slideLayouts/slideLayout396.xml"/></Relationships>
</file>

<file path=ppt/slideMasters/_rels/slideMaster38.xml.rels><?xml version="1.0" encoding="UTF-8" standalone="yes"?>
<Relationships xmlns="http://schemas.openxmlformats.org/package/2006/relationships"><Relationship Id="rId8" Type="http://schemas.openxmlformats.org/officeDocument/2006/relationships/slideLayout" Target="../slideLayouts/slideLayout406.xml"/><Relationship Id="rId13" Type="http://schemas.openxmlformats.org/officeDocument/2006/relationships/image" Target="../media/image1.png"/><Relationship Id="rId3" Type="http://schemas.openxmlformats.org/officeDocument/2006/relationships/slideLayout" Target="../slideLayouts/slideLayout401.xml"/><Relationship Id="rId7" Type="http://schemas.openxmlformats.org/officeDocument/2006/relationships/slideLayout" Target="../slideLayouts/slideLayout405.xml"/><Relationship Id="rId12" Type="http://schemas.openxmlformats.org/officeDocument/2006/relationships/theme" Target="../theme/theme38.xml"/><Relationship Id="rId2" Type="http://schemas.openxmlformats.org/officeDocument/2006/relationships/slideLayout" Target="../slideLayouts/slideLayout400.xml"/><Relationship Id="rId1" Type="http://schemas.openxmlformats.org/officeDocument/2006/relationships/slideLayout" Target="../slideLayouts/slideLayout399.xml"/><Relationship Id="rId6" Type="http://schemas.openxmlformats.org/officeDocument/2006/relationships/slideLayout" Target="../slideLayouts/slideLayout404.xml"/><Relationship Id="rId11" Type="http://schemas.openxmlformats.org/officeDocument/2006/relationships/slideLayout" Target="../slideLayouts/slideLayout409.xml"/><Relationship Id="rId5" Type="http://schemas.openxmlformats.org/officeDocument/2006/relationships/slideLayout" Target="../slideLayouts/slideLayout403.xml"/><Relationship Id="rId10" Type="http://schemas.openxmlformats.org/officeDocument/2006/relationships/slideLayout" Target="../slideLayouts/slideLayout408.xml"/><Relationship Id="rId4" Type="http://schemas.openxmlformats.org/officeDocument/2006/relationships/slideLayout" Target="../slideLayouts/slideLayout402.xml"/><Relationship Id="rId9" Type="http://schemas.openxmlformats.org/officeDocument/2006/relationships/slideLayout" Target="../slideLayouts/slideLayout407.xml"/></Relationships>
</file>

<file path=ppt/slideMasters/_rels/slideMaster39.xml.rels><?xml version="1.0" encoding="UTF-8" standalone="yes"?>
<Relationships xmlns="http://schemas.openxmlformats.org/package/2006/relationships"><Relationship Id="rId8" Type="http://schemas.openxmlformats.org/officeDocument/2006/relationships/slideLayout" Target="../slideLayouts/slideLayout417.xml"/><Relationship Id="rId3" Type="http://schemas.openxmlformats.org/officeDocument/2006/relationships/slideLayout" Target="../slideLayouts/slideLayout412.xml"/><Relationship Id="rId7" Type="http://schemas.openxmlformats.org/officeDocument/2006/relationships/slideLayout" Target="../slideLayouts/slideLayout416.xml"/><Relationship Id="rId12" Type="http://schemas.openxmlformats.org/officeDocument/2006/relationships/theme" Target="../theme/theme39.xml"/><Relationship Id="rId2" Type="http://schemas.openxmlformats.org/officeDocument/2006/relationships/slideLayout" Target="../slideLayouts/slideLayout411.xml"/><Relationship Id="rId1" Type="http://schemas.openxmlformats.org/officeDocument/2006/relationships/slideLayout" Target="../slideLayouts/slideLayout410.xml"/><Relationship Id="rId6" Type="http://schemas.openxmlformats.org/officeDocument/2006/relationships/slideLayout" Target="../slideLayouts/slideLayout415.xml"/><Relationship Id="rId11" Type="http://schemas.openxmlformats.org/officeDocument/2006/relationships/slideLayout" Target="../slideLayouts/slideLayout420.xml"/><Relationship Id="rId5" Type="http://schemas.openxmlformats.org/officeDocument/2006/relationships/slideLayout" Target="../slideLayouts/slideLayout414.xml"/><Relationship Id="rId10" Type="http://schemas.openxmlformats.org/officeDocument/2006/relationships/slideLayout" Target="../slideLayouts/slideLayout419.xml"/><Relationship Id="rId4" Type="http://schemas.openxmlformats.org/officeDocument/2006/relationships/slideLayout" Target="../slideLayouts/slideLayout413.xml"/><Relationship Id="rId9" Type="http://schemas.openxmlformats.org/officeDocument/2006/relationships/slideLayout" Target="../slideLayouts/slideLayout418.xml"/></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30.xml"/><Relationship Id="rId3" Type="http://schemas.openxmlformats.org/officeDocument/2006/relationships/slideLayout" Target="../slideLayouts/slideLayout25.xml"/><Relationship Id="rId7" Type="http://schemas.openxmlformats.org/officeDocument/2006/relationships/slideLayout" Target="../slideLayouts/slideLayout29.xml"/><Relationship Id="rId12" Type="http://schemas.openxmlformats.org/officeDocument/2006/relationships/theme" Target="../theme/theme4.xml"/><Relationship Id="rId2" Type="http://schemas.openxmlformats.org/officeDocument/2006/relationships/slideLayout" Target="../slideLayouts/slideLayout24.xml"/><Relationship Id="rId1" Type="http://schemas.openxmlformats.org/officeDocument/2006/relationships/slideLayout" Target="../slideLayouts/slideLayout23.xml"/><Relationship Id="rId6" Type="http://schemas.openxmlformats.org/officeDocument/2006/relationships/slideLayout" Target="../slideLayouts/slideLayout28.xml"/><Relationship Id="rId11" Type="http://schemas.openxmlformats.org/officeDocument/2006/relationships/slideLayout" Target="../slideLayouts/slideLayout33.xml"/><Relationship Id="rId5" Type="http://schemas.openxmlformats.org/officeDocument/2006/relationships/slideLayout" Target="../slideLayouts/slideLayout27.xml"/><Relationship Id="rId10" Type="http://schemas.openxmlformats.org/officeDocument/2006/relationships/slideLayout" Target="../slideLayouts/slideLayout32.xml"/><Relationship Id="rId4" Type="http://schemas.openxmlformats.org/officeDocument/2006/relationships/slideLayout" Target="../slideLayouts/slideLayout26.xml"/><Relationship Id="rId9" Type="http://schemas.openxmlformats.org/officeDocument/2006/relationships/slideLayout" Target="../slideLayouts/slideLayout31.xml"/></Relationships>
</file>

<file path=ppt/slideMasters/_rels/slideMaster40.xml.rels><?xml version="1.0" encoding="UTF-8" standalone="yes"?>
<Relationships xmlns="http://schemas.openxmlformats.org/package/2006/relationships"><Relationship Id="rId8" Type="http://schemas.openxmlformats.org/officeDocument/2006/relationships/slideLayout" Target="../slideLayouts/slideLayout428.xml"/><Relationship Id="rId13" Type="http://schemas.openxmlformats.org/officeDocument/2006/relationships/image" Target="../media/image1.png"/><Relationship Id="rId3" Type="http://schemas.openxmlformats.org/officeDocument/2006/relationships/slideLayout" Target="../slideLayouts/slideLayout423.xml"/><Relationship Id="rId7" Type="http://schemas.openxmlformats.org/officeDocument/2006/relationships/slideLayout" Target="../slideLayouts/slideLayout427.xml"/><Relationship Id="rId12" Type="http://schemas.openxmlformats.org/officeDocument/2006/relationships/theme" Target="../theme/theme40.xml"/><Relationship Id="rId2" Type="http://schemas.openxmlformats.org/officeDocument/2006/relationships/slideLayout" Target="../slideLayouts/slideLayout422.xml"/><Relationship Id="rId1" Type="http://schemas.openxmlformats.org/officeDocument/2006/relationships/slideLayout" Target="../slideLayouts/slideLayout421.xml"/><Relationship Id="rId6" Type="http://schemas.openxmlformats.org/officeDocument/2006/relationships/slideLayout" Target="../slideLayouts/slideLayout426.xml"/><Relationship Id="rId11" Type="http://schemas.openxmlformats.org/officeDocument/2006/relationships/slideLayout" Target="../slideLayouts/slideLayout431.xml"/><Relationship Id="rId5" Type="http://schemas.openxmlformats.org/officeDocument/2006/relationships/slideLayout" Target="../slideLayouts/slideLayout425.xml"/><Relationship Id="rId10" Type="http://schemas.openxmlformats.org/officeDocument/2006/relationships/slideLayout" Target="../slideLayouts/slideLayout430.xml"/><Relationship Id="rId4" Type="http://schemas.openxmlformats.org/officeDocument/2006/relationships/slideLayout" Target="../slideLayouts/slideLayout424.xml"/><Relationship Id="rId9" Type="http://schemas.openxmlformats.org/officeDocument/2006/relationships/slideLayout" Target="../slideLayouts/slideLayout429.xml"/></Relationships>
</file>

<file path=ppt/slideMasters/_rels/slideMaster41.xml.rels><?xml version="1.0" encoding="UTF-8" standalone="yes"?>
<Relationships xmlns="http://schemas.openxmlformats.org/package/2006/relationships"><Relationship Id="rId8" Type="http://schemas.openxmlformats.org/officeDocument/2006/relationships/slideLayout" Target="../slideLayouts/slideLayout439.xml"/><Relationship Id="rId13" Type="http://schemas.openxmlformats.org/officeDocument/2006/relationships/image" Target="../media/image1.png"/><Relationship Id="rId3" Type="http://schemas.openxmlformats.org/officeDocument/2006/relationships/slideLayout" Target="../slideLayouts/slideLayout434.xml"/><Relationship Id="rId7" Type="http://schemas.openxmlformats.org/officeDocument/2006/relationships/slideLayout" Target="../slideLayouts/slideLayout438.xml"/><Relationship Id="rId12" Type="http://schemas.openxmlformats.org/officeDocument/2006/relationships/theme" Target="../theme/theme41.xml"/><Relationship Id="rId2" Type="http://schemas.openxmlformats.org/officeDocument/2006/relationships/slideLayout" Target="../slideLayouts/slideLayout433.xml"/><Relationship Id="rId1" Type="http://schemas.openxmlformats.org/officeDocument/2006/relationships/slideLayout" Target="../slideLayouts/slideLayout432.xml"/><Relationship Id="rId6" Type="http://schemas.openxmlformats.org/officeDocument/2006/relationships/slideLayout" Target="../slideLayouts/slideLayout437.xml"/><Relationship Id="rId11" Type="http://schemas.openxmlformats.org/officeDocument/2006/relationships/slideLayout" Target="../slideLayouts/slideLayout442.xml"/><Relationship Id="rId5" Type="http://schemas.openxmlformats.org/officeDocument/2006/relationships/slideLayout" Target="../slideLayouts/slideLayout436.xml"/><Relationship Id="rId10" Type="http://schemas.openxmlformats.org/officeDocument/2006/relationships/slideLayout" Target="../slideLayouts/slideLayout441.xml"/><Relationship Id="rId4" Type="http://schemas.openxmlformats.org/officeDocument/2006/relationships/slideLayout" Target="../slideLayouts/slideLayout435.xml"/><Relationship Id="rId9" Type="http://schemas.openxmlformats.org/officeDocument/2006/relationships/slideLayout" Target="../slideLayouts/slideLayout440.xml"/></Relationships>
</file>

<file path=ppt/slideMasters/_rels/slideMaster42.xml.rels><?xml version="1.0" encoding="UTF-8" standalone="yes"?>
<Relationships xmlns="http://schemas.openxmlformats.org/package/2006/relationships"><Relationship Id="rId8" Type="http://schemas.openxmlformats.org/officeDocument/2006/relationships/slideLayout" Target="../slideLayouts/slideLayout450.xml"/><Relationship Id="rId13" Type="http://schemas.openxmlformats.org/officeDocument/2006/relationships/theme" Target="../theme/theme42.xml"/><Relationship Id="rId3" Type="http://schemas.openxmlformats.org/officeDocument/2006/relationships/slideLayout" Target="../slideLayouts/slideLayout445.xml"/><Relationship Id="rId7" Type="http://schemas.openxmlformats.org/officeDocument/2006/relationships/slideLayout" Target="../slideLayouts/slideLayout449.xml"/><Relationship Id="rId12" Type="http://schemas.openxmlformats.org/officeDocument/2006/relationships/slideLayout" Target="../slideLayouts/slideLayout454.xml"/><Relationship Id="rId2" Type="http://schemas.openxmlformats.org/officeDocument/2006/relationships/slideLayout" Target="../slideLayouts/slideLayout444.xml"/><Relationship Id="rId1" Type="http://schemas.openxmlformats.org/officeDocument/2006/relationships/slideLayout" Target="../slideLayouts/slideLayout443.xml"/><Relationship Id="rId6" Type="http://schemas.openxmlformats.org/officeDocument/2006/relationships/slideLayout" Target="../slideLayouts/slideLayout448.xml"/><Relationship Id="rId11" Type="http://schemas.openxmlformats.org/officeDocument/2006/relationships/slideLayout" Target="../slideLayouts/slideLayout453.xml"/><Relationship Id="rId5" Type="http://schemas.openxmlformats.org/officeDocument/2006/relationships/slideLayout" Target="../slideLayouts/slideLayout447.xml"/><Relationship Id="rId10" Type="http://schemas.openxmlformats.org/officeDocument/2006/relationships/slideLayout" Target="../slideLayouts/slideLayout452.xml"/><Relationship Id="rId4" Type="http://schemas.openxmlformats.org/officeDocument/2006/relationships/slideLayout" Target="../slideLayouts/slideLayout446.xml"/><Relationship Id="rId9" Type="http://schemas.openxmlformats.org/officeDocument/2006/relationships/slideLayout" Target="../slideLayouts/slideLayout451.xml"/></Relationships>
</file>

<file path=ppt/slideMasters/_rels/slideMaster43.xml.rels><?xml version="1.0" encoding="UTF-8" standalone="yes"?>
<Relationships xmlns="http://schemas.openxmlformats.org/package/2006/relationships"><Relationship Id="rId8" Type="http://schemas.openxmlformats.org/officeDocument/2006/relationships/slideLayout" Target="../slideLayouts/slideLayout462.xml"/><Relationship Id="rId13" Type="http://schemas.openxmlformats.org/officeDocument/2006/relationships/image" Target="../media/image1.png"/><Relationship Id="rId3" Type="http://schemas.openxmlformats.org/officeDocument/2006/relationships/slideLayout" Target="../slideLayouts/slideLayout457.xml"/><Relationship Id="rId7" Type="http://schemas.openxmlformats.org/officeDocument/2006/relationships/slideLayout" Target="../slideLayouts/slideLayout461.xml"/><Relationship Id="rId12" Type="http://schemas.openxmlformats.org/officeDocument/2006/relationships/theme" Target="../theme/theme43.xml"/><Relationship Id="rId2" Type="http://schemas.openxmlformats.org/officeDocument/2006/relationships/slideLayout" Target="../slideLayouts/slideLayout456.xml"/><Relationship Id="rId1" Type="http://schemas.openxmlformats.org/officeDocument/2006/relationships/slideLayout" Target="../slideLayouts/slideLayout455.xml"/><Relationship Id="rId6" Type="http://schemas.openxmlformats.org/officeDocument/2006/relationships/slideLayout" Target="../slideLayouts/slideLayout460.xml"/><Relationship Id="rId11" Type="http://schemas.openxmlformats.org/officeDocument/2006/relationships/slideLayout" Target="../slideLayouts/slideLayout465.xml"/><Relationship Id="rId5" Type="http://schemas.openxmlformats.org/officeDocument/2006/relationships/slideLayout" Target="../slideLayouts/slideLayout459.xml"/><Relationship Id="rId10" Type="http://schemas.openxmlformats.org/officeDocument/2006/relationships/slideLayout" Target="../slideLayouts/slideLayout464.xml"/><Relationship Id="rId4" Type="http://schemas.openxmlformats.org/officeDocument/2006/relationships/slideLayout" Target="../slideLayouts/slideLayout458.xml"/><Relationship Id="rId9" Type="http://schemas.openxmlformats.org/officeDocument/2006/relationships/slideLayout" Target="../slideLayouts/slideLayout463.xml"/></Relationships>
</file>

<file path=ppt/slideMasters/_rels/slideMaster44.xml.rels><?xml version="1.0" encoding="UTF-8" standalone="yes"?>
<Relationships xmlns="http://schemas.openxmlformats.org/package/2006/relationships"><Relationship Id="rId8" Type="http://schemas.openxmlformats.org/officeDocument/2006/relationships/slideLayout" Target="../slideLayouts/slideLayout473.xml"/><Relationship Id="rId13" Type="http://schemas.openxmlformats.org/officeDocument/2006/relationships/image" Target="../media/image1.png"/><Relationship Id="rId3" Type="http://schemas.openxmlformats.org/officeDocument/2006/relationships/slideLayout" Target="../slideLayouts/slideLayout468.xml"/><Relationship Id="rId7" Type="http://schemas.openxmlformats.org/officeDocument/2006/relationships/slideLayout" Target="../slideLayouts/slideLayout472.xml"/><Relationship Id="rId12" Type="http://schemas.openxmlformats.org/officeDocument/2006/relationships/theme" Target="../theme/theme44.xml"/><Relationship Id="rId2" Type="http://schemas.openxmlformats.org/officeDocument/2006/relationships/slideLayout" Target="../slideLayouts/slideLayout467.xml"/><Relationship Id="rId1" Type="http://schemas.openxmlformats.org/officeDocument/2006/relationships/slideLayout" Target="../slideLayouts/slideLayout466.xml"/><Relationship Id="rId6" Type="http://schemas.openxmlformats.org/officeDocument/2006/relationships/slideLayout" Target="../slideLayouts/slideLayout471.xml"/><Relationship Id="rId11" Type="http://schemas.openxmlformats.org/officeDocument/2006/relationships/slideLayout" Target="../slideLayouts/slideLayout476.xml"/><Relationship Id="rId5" Type="http://schemas.openxmlformats.org/officeDocument/2006/relationships/slideLayout" Target="../slideLayouts/slideLayout470.xml"/><Relationship Id="rId10" Type="http://schemas.openxmlformats.org/officeDocument/2006/relationships/slideLayout" Target="../slideLayouts/slideLayout475.xml"/><Relationship Id="rId4" Type="http://schemas.openxmlformats.org/officeDocument/2006/relationships/slideLayout" Target="../slideLayouts/slideLayout469.xml"/><Relationship Id="rId9" Type="http://schemas.openxmlformats.org/officeDocument/2006/relationships/slideLayout" Target="../slideLayouts/slideLayout474.xml"/></Relationships>
</file>

<file path=ppt/slideMasters/_rels/slideMaster45.xml.rels><?xml version="1.0" encoding="UTF-8" standalone="yes"?>
<Relationships xmlns="http://schemas.openxmlformats.org/package/2006/relationships"><Relationship Id="rId8" Type="http://schemas.openxmlformats.org/officeDocument/2006/relationships/slideLayout" Target="../slideLayouts/slideLayout484.xml"/><Relationship Id="rId13" Type="http://schemas.openxmlformats.org/officeDocument/2006/relationships/theme" Target="../theme/theme45.xml"/><Relationship Id="rId3" Type="http://schemas.openxmlformats.org/officeDocument/2006/relationships/slideLayout" Target="../slideLayouts/slideLayout479.xml"/><Relationship Id="rId7" Type="http://schemas.openxmlformats.org/officeDocument/2006/relationships/slideLayout" Target="../slideLayouts/slideLayout483.xml"/><Relationship Id="rId12" Type="http://schemas.openxmlformats.org/officeDocument/2006/relationships/slideLayout" Target="../slideLayouts/slideLayout488.xml"/><Relationship Id="rId2" Type="http://schemas.openxmlformats.org/officeDocument/2006/relationships/slideLayout" Target="../slideLayouts/slideLayout478.xml"/><Relationship Id="rId1" Type="http://schemas.openxmlformats.org/officeDocument/2006/relationships/slideLayout" Target="../slideLayouts/slideLayout477.xml"/><Relationship Id="rId6" Type="http://schemas.openxmlformats.org/officeDocument/2006/relationships/slideLayout" Target="../slideLayouts/slideLayout482.xml"/><Relationship Id="rId11" Type="http://schemas.openxmlformats.org/officeDocument/2006/relationships/slideLayout" Target="../slideLayouts/slideLayout487.xml"/><Relationship Id="rId5" Type="http://schemas.openxmlformats.org/officeDocument/2006/relationships/slideLayout" Target="../slideLayouts/slideLayout481.xml"/><Relationship Id="rId10" Type="http://schemas.openxmlformats.org/officeDocument/2006/relationships/slideLayout" Target="../slideLayouts/slideLayout486.xml"/><Relationship Id="rId4" Type="http://schemas.openxmlformats.org/officeDocument/2006/relationships/slideLayout" Target="../slideLayouts/slideLayout480.xml"/><Relationship Id="rId9" Type="http://schemas.openxmlformats.org/officeDocument/2006/relationships/slideLayout" Target="../slideLayouts/slideLayout485.xml"/><Relationship Id="rId14" Type="http://schemas.openxmlformats.org/officeDocument/2006/relationships/image" Target="../media/image1.png"/></Relationships>
</file>

<file path=ppt/slideMasters/_rels/slideMaster46.xml.rels><?xml version="1.0" encoding="UTF-8" standalone="yes"?>
<Relationships xmlns="http://schemas.openxmlformats.org/package/2006/relationships"><Relationship Id="rId8" Type="http://schemas.openxmlformats.org/officeDocument/2006/relationships/slideLayout" Target="../slideLayouts/slideLayout496.xml"/><Relationship Id="rId13" Type="http://schemas.openxmlformats.org/officeDocument/2006/relationships/image" Target="../media/image1.png"/><Relationship Id="rId3" Type="http://schemas.openxmlformats.org/officeDocument/2006/relationships/slideLayout" Target="../slideLayouts/slideLayout491.xml"/><Relationship Id="rId7" Type="http://schemas.openxmlformats.org/officeDocument/2006/relationships/slideLayout" Target="../slideLayouts/slideLayout495.xml"/><Relationship Id="rId12" Type="http://schemas.openxmlformats.org/officeDocument/2006/relationships/theme" Target="../theme/theme46.xml"/><Relationship Id="rId2" Type="http://schemas.openxmlformats.org/officeDocument/2006/relationships/slideLayout" Target="../slideLayouts/slideLayout490.xml"/><Relationship Id="rId1" Type="http://schemas.openxmlformats.org/officeDocument/2006/relationships/slideLayout" Target="../slideLayouts/slideLayout489.xml"/><Relationship Id="rId6" Type="http://schemas.openxmlformats.org/officeDocument/2006/relationships/slideLayout" Target="../slideLayouts/slideLayout494.xml"/><Relationship Id="rId11" Type="http://schemas.openxmlformats.org/officeDocument/2006/relationships/slideLayout" Target="../slideLayouts/slideLayout499.xml"/><Relationship Id="rId5" Type="http://schemas.openxmlformats.org/officeDocument/2006/relationships/slideLayout" Target="../slideLayouts/slideLayout493.xml"/><Relationship Id="rId10" Type="http://schemas.openxmlformats.org/officeDocument/2006/relationships/slideLayout" Target="../slideLayouts/slideLayout498.xml"/><Relationship Id="rId4" Type="http://schemas.openxmlformats.org/officeDocument/2006/relationships/slideLayout" Target="../slideLayouts/slideLayout492.xml"/><Relationship Id="rId9" Type="http://schemas.openxmlformats.org/officeDocument/2006/relationships/slideLayout" Target="../slideLayouts/slideLayout497.xml"/></Relationships>
</file>

<file path=ppt/slideMasters/_rels/slideMaster47.xml.rels><?xml version="1.0" encoding="UTF-8" standalone="yes"?>
<Relationships xmlns="http://schemas.openxmlformats.org/package/2006/relationships"><Relationship Id="rId8" Type="http://schemas.openxmlformats.org/officeDocument/2006/relationships/slideLayout" Target="../slideLayouts/slideLayout507.xml"/><Relationship Id="rId13" Type="http://schemas.openxmlformats.org/officeDocument/2006/relationships/image" Target="../media/image1.png"/><Relationship Id="rId3" Type="http://schemas.openxmlformats.org/officeDocument/2006/relationships/slideLayout" Target="../slideLayouts/slideLayout502.xml"/><Relationship Id="rId7" Type="http://schemas.openxmlformats.org/officeDocument/2006/relationships/slideLayout" Target="../slideLayouts/slideLayout506.xml"/><Relationship Id="rId12" Type="http://schemas.openxmlformats.org/officeDocument/2006/relationships/theme" Target="../theme/theme47.xml"/><Relationship Id="rId2" Type="http://schemas.openxmlformats.org/officeDocument/2006/relationships/slideLayout" Target="../slideLayouts/slideLayout501.xml"/><Relationship Id="rId1" Type="http://schemas.openxmlformats.org/officeDocument/2006/relationships/slideLayout" Target="../slideLayouts/slideLayout500.xml"/><Relationship Id="rId6" Type="http://schemas.openxmlformats.org/officeDocument/2006/relationships/slideLayout" Target="../slideLayouts/slideLayout505.xml"/><Relationship Id="rId11" Type="http://schemas.openxmlformats.org/officeDocument/2006/relationships/slideLayout" Target="../slideLayouts/slideLayout510.xml"/><Relationship Id="rId5" Type="http://schemas.openxmlformats.org/officeDocument/2006/relationships/slideLayout" Target="../slideLayouts/slideLayout504.xml"/><Relationship Id="rId10" Type="http://schemas.openxmlformats.org/officeDocument/2006/relationships/slideLayout" Target="../slideLayouts/slideLayout509.xml"/><Relationship Id="rId4" Type="http://schemas.openxmlformats.org/officeDocument/2006/relationships/slideLayout" Target="../slideLayouts/slideLayout503.xml"/><Relationship Id="rId9" Type="http://schemas.openxmlformats.org/officeDocument/2006/relationships/slideLayout" Target="../slideLayouts/slideLayout508.xml"/></Relationships>
</file>

<file path=ppt/slideMasters/_rels/slideMaster48.xml.rels><?xml version="1.0" encoding="UTF-8" standalone="yes"?>
<Relationships xmlns="http://schemas.openxmlformats.org/package/2006/relationships"><Relationship Id="rId8" Type="http://schemas.openxmlformats.org/officeDocument/2006/relationships/slideLayout" Target="../slideLayouts/slideLayout518.xml"/><Relationship Id="rId13" Type="http://schemas.openxmlformats.org/officeDocument/2006/relationships/image" Target="../media/image1.png"/><Relationship Id="rId3" Type="http://schemas.openxmlformats.org/officeDocument/2006/relationships/slideLayout" Target="../slideLayouts/slideLayout513.xml"/><Relationship Id="rId7" Type="http://schemas.openxmlformats.org/officeDocument/2006/relationships/slideLayout" Target="../slideLayouts/slideLayout517.xml"/><Relationship Id="rId12" Type="http://schemas.openxmlformats.org/officeDocument/2006/relationships/theme" Target="../theme/theme48.xml"/><Relationship Id="rId2" Type="http://schemas.openxmlformats.org/officeDocument/2006/relationships/slideLayout" Target="../slideLayouts/slideLayout512.xml"/><Relationship Id="rId1" Type="http://schemas.openxmlformats.org/officeDocument/2006/relationships/slideLayout" Target="../slideLayouts/slideLayout511.xml"/><Relationship Id="rId6" Type="http://schemas.openxmlformats.org/officeDocument/2006/relationships/slideLayout" Target="../slideLayouts/slideLayout516.xml"/><Relationship Id="rId11" Type="http://schemas.openxmlformats.org/officeDocument/2006/relationships/slideLayout" Target="../slideLayouts/slideLayout521.xml"/><Relationship Id="rId5" Type="http://schemas.openxmlformats.org/officeDocument/2006/relationships/slideLayout" Target="../slideLayouts/slideLayout515.xml"/><Relationship Id="rId10" Type="http://schemas.openxmlformats.org/officeDocument/2006/relationships/slideLayout" Target="../slideLayouts/slideLayout520.xml"/><Relationship Id="rId4" Type="http://schemas.openxmlformats.org/officeDocument/2006/relationships/slideLayout" Target="../slideLayouts/slideLayout514.xml"/><Relationship Id="rId9" Type="http://schemas.openxmlformats.org/officeDocument/2006/relationships/slideLayout" Target="../slideLayouts/slideLayout519.xml"/></Relationships>
</file>

<file path=ppt/slideMasters/_rels/slideMaster49.xml.rels><?xml version="1.0" encoding="UTF-8" standalone="yes"?>
<Relationships xmlns="http://schemas.openxmlformats.org/package/2006/relationships"><Relationship Id="rId8" Type="http://schemas.openxmlformats.org/officeDocument/2006/relationships/slideLayout" Target="../slideLayouts/slideLayout529.xml"/><Relationship Id="rId13" Type="http://schemas.openxmlformats.org/officeDocument/2006/relationships/image" Target="../media/image1.png"/><Relationship Id="rId3" Type="http://schemas.openxmlformats.org/officeDocument/2006/relationships/slideLayout" Target="../slideLayouts/slideLayout524.xml"/><Relationship Id="rId7" Type="http://schemas.openxmlformats.org/officeDocument/2006/relationships/slideLayout" Target="../slideLayouts/slideLayout528.xml"/><Relationship Id="rId12" Type="http://schemas.openxmlformats.org/officeDocument/2006/relationships/theme" Target="../theme/theme49.xml"/><Relationship Id="rId2" Type="http://schemas.openxmlformats.org/officeDocument/2006/relationships/slideLayout" Target="../slideLayouts/slideLayout523.xml"/><Relationship Id="rId1" Type="http://schemas.openxmlformats.org/officeDocument/2006/relationships/slideLayout" Target="../slideLayouts/slideLayout522.xml"/><Relationship Id="rId6" Type="http://schemas.openxmlformats.org/officeDocument/2006/relationships/slideLayout" Target="../slideLayouts/slideLayout527.xml"/><Relationship Id="rId11" Type="http://schemas.openxmlformats.org/officeDocument/2006/relationships/slideLayout" Target="../slideLayouts/slideLayout532.xml"/><Relationship Id="rId5" Type="http://schemas.openxmlformats.org/officeDocument/2006/relationships/slideLayout" Target="../slideLayouts/slideLayout526.xml"/><Relationship Id="rId10" Type="http://schemas.openxmlformats.org/officeDocument/2006/relationships/slideLayout" Target="../slideLayouts/slideLayout531.xml"/><Relationship Id="rId4" Type="http://schemas.openxmlformats.org/officeDocument/2006/relationships/slideLayout" Target="../slideLayouts/slideLayout525.xml"/><Relationship Id="rId9" Type="http://schemas.openxmlformats.org/officeDocument/2006/relationships/slideLayout" Target="../slideLayouts/slideLayout530.xml"/></Relationships>
</file>

<file path=ppt/slideMasters/_rels/slideMaster5.xml.rels><?xml version="1.0" encoding="UTF-8" standalone="yes"?>
<Relationships xmlns="http://schemas.openxmlformats.org/package/2006/relationships"><Relationship Id="rId8" Type="http://schemas.openxmlformats.org/officeDocument/2006/relationships/slideLayout" Target="../slideLayouts/slideLayout41.xml"/><Relationship Id="rId13" Type="http://schemas.openxmlformats.org/officeDocument/2006/relationships/image" Target="../media/image1.png"/><Relationship Id="rId3" Type="http://schemas.openxmlformats.org/officeDocument/2006/relationships/slideLayout" Target="../slideLayouts/slideLayout36.xml"/><Relationship Id="rId7" Type="http://schemas.openxmlformats.org/officeDocument/2006/relationships/slideLayout" Target="../slideLayouts/slideLayout40.xml"/><Relationship Id="rId12" Type="http://schemas.openxmlformats.org/officeDocument/2006/relationships/theme" Target="../theme/theme5.xml"/><Relationship Id="rId2" Type="http://schemas.openxmlformats.org/officeDocument/2006/relationships/slideLayout" Target="../slideLayouts/slideLayout35.xml"/><Relationship Id="rId1" Type="http://schemas.openxmlformats.org/officeDocument/2006/relationships/slideLayout" Target="../slideLayouts/slideLayout34.xml"/><Relationship Id="rId6" Type="http://schemas.openxmlformats.org/officeDocument/2006/relationships/slideLayout" Target="../slideLayouts/slideLayout39.xml"/><Relationship Id="rId11" Type="http://schemas.openxmlformats.org/officeDocument/2006/relationships/slideLayout" Target="../slideLayouts/slideLayout44.xml"/><Relationship Id="rId5" Type="http://schemas.openxmlformats.org/officeDocument/2006/relationships/slideLayout" Target="../slideLayouts/slideLayout38.xml"/><Relationship Id="rId10" Type="http://schemas.openxmlformats.org/officeDocument/2006/relationships/slideLayout" Target="../slideLayouts/slideLayout43.xml"/><Relationship Id="rId4" Type="http://schemas.openxmlformats.org/officeDocument/2006/relationships/slideLayout" Target="../slideLayouts/slideLayout37.xml"/><Relationship Id="rId9" Type="http://schemas.openxmlformats.org/officeDocument/2006/relationships/slideLayout" Target="../slideLayouts/slideLayout42.xml"/></Relationships>
</file>

<file path=ppt/slideMasters/_rels/slideMaster50.xml.rels><?xml version="1.0" encoding="UTF-8" standalone="yes"?>
<Relationships xmlns="http://schemas.openxmlformats.org/package/2006/relationships"><Relationship Id="rId8" Type="http://schemas.openxmlformats.org/officeDocument/2006/relationships/slideLayout" Target="../slideLayouts/slideLayout540.xml"/><Relationship Id="rId13" Type="http://schemas.openxmlformats.org/officeDocument/2006/relationships/image" Target="../media/image1.png"/><Relationship Id="rId3" Type="http://schemas.openxmlformats.org/officeDocument/2006/relationships/slideLayout" Target="../slideLayouts/slideLayout535.xml"/><Relationship Id="rId7" Type="http://schemas.openxmlformats.org/officeDocument/2006/relationships/slideLayout" Target="../slideLayouts/slideLayout539.xml"/><Relationship Id="rId12" Type="http://schemas.openxmlformats.org/officeDocument/2006/relationships/theme" Target="../theme/theme50.xml"/><Relationship Id="rId2" Type="http://schemas.openxmlformats.org/officeDocument/2006/relationships/slideLayout" Target="../slideLayouts/slideLayout534.xml"/><Relationship Id="rId1" Type="http://schemas.openxmlformats.org/officeDocument/2006/relationships/slideLayout" Target="../slideLayouts/slideLayout533.xml"/><Relationship Id="rId6" Type="http://schemas.openxmlformats.org/officeDocument/2006/relationships/slideLayout" Target="../slideLayouts/slideLayout538.xml"/><Relationship Id="rId11" Type="http://schemas.openxmlformats.org/officeDocument/2006/relationships/slideLayout" Target="../slideLayouts/slideLayout543.xml"/><Relationship Id="rId5" Type="http://schemas.openxmlformats.org/officeDocument/2006/relationships/slideLayout" Target="../slideLayouts/slideLayout537.xml"/><Relationship Id="rId10" Type="http://schemas.openxmlformats.org/officeDocument/2006/relationships/slideLayout" Target="../slideLayouts/slideLayout542.xml"/><Relationship Id="rId4" Type="http://schemas.openxmlformats.org/officeDocument/2006/relationships/slideLayout" Target="../slideLayouts/slideLayout536.xml"/><Relationship Id="rId9" Type="http://schemas.openxmlformats.org/officeDocument/2006/relationships/slideLayout" Target="../slideLayouts/slideLayout541.xml"/></Relationships>
</file>

<file path=ppt/slideMasters/_rels/slideMaster51.xml.rels><?xml version="1.0" encoding="UTF-8" standalone="yes"?>
<Relationships xmlns="http://schemas.openxmlformats.org/package/2006/relationships"><Relationship Id="rId8" Type="http://schemas.openxmlformats.org/officeDocument/2006/relationships/slideLayout" Target="../slideLayouts/slideLayout551.xml"/><Relationship Id="rId13" Type="http://schemas.openxmlformats.org/officeDocument/2006/relationships/theme" Target="../theme/theme51.xml"/><Relationship Id="rId3" Type="http://schemas.openxmlformats.org/officeDocument/2006/relationships/slideLayout" Target="../slideLayouts/slideLayout546.xml"/><Relationship Id="rId7" Type="http://schemas.openxmlformats.org/officeDocument/2006/relationships/slideLayout" Target="../slideLayouts/slideLayout550.xml"/><Relationship Id="rId12" Type="http://schemas.openxmlformats.org/officeDocument/2006/relationships/slideLayout" Target="../slideLayouts/slideLayout555.xml"/><Relationship Id="rId2" Type="http://schemas.openxmlformats.org/officeDocument/2006/relationships/slideLayout" Target="../slideLayouts/slideLayout545.xml"/><Relationship Id="rId1" Type="http://schemas.openxmlformats.org/officeDocument/2006/relationships/slideLayout" Target="../slideLayouts/slideLayout544.xml"/><Relationship Id="rId6" Type="http://schemas.openxmlformats.org/officeDocument/2006/relationships/slideLayout" Target="../slideLayouts/slideLayout549.xml"/><Relationship Id="rId11" Type="http://schemas.openxmlformats.org/officeDocument/2006/relationships/slideLayout" Target="../slideLayouts/slideLayout554.xml"/><Relationship Id="rId5" Type="http://schemas.openxmlformats.org/officeDocument/2006/relationships/slideLayout" Target="../slideLayouts/slideLayout548.xml"/><Relationship Id="rId10" Type="http://schemas.openxmlformats.org/officeDocument/2006/relationships/slideLayout" Target="../slideLayouts/slideLayout553.xml"/><Relationship Id="rId4" Type="http://schemas.openxmlformats.org/officeDocument/2006/relationships/slideLayout" Target="../slideLayouts/slideLayout547.xml"/><Relationship Id="rId9" Type="http://schemas.openxmlformats.org/officeDocument/2006/relationships/slideLayout" Target="../slideLayouts/slideLayout552.xml"/><Relationship Id="rId14" Type="http://schemas.openxmlformats.org/officeDocument/2006/relationships/image" Target="../media/image1.png"/></Relationships>
</file>

<file path=ppt/slideMasters/_rels/slideMaster52.xml.rels><?xml version="1.0" encoding="UTF-8" standalone="yes"?>
<Relationships xmlns="http://schemas.openxmlformats.org/package/2006/relationships"><Relationship Id="rId8" Type="http://schemas.openxmlformats.org/officeDocument/2006/relationships/slideLayout" Target="../slideLayouts/slideLayout563.xml"/><Relationship Id="rId13" Type="http://schemas.openxmlformats.org/officeDocument/2006/relationships/image" Target="../media/image1.png"/><Relationship Id="rId3" Type="http://schemas.openxmlformats.org/officeDocument/2006/relationships/slideLayout" Target="../slideLayouts/slideLayout558.xml"/><Relationship Id="rId7" Type="http://schemas.openxmlformats.org/officeDocument/2006/relationships/slideLayout" Target="../slideLayouts/slideLayout562.xml"/><Relationship Id="rId12" Type="http://schemas.openxmlformats.org/officeDocument/2006/relationships/theme" Target="../theme/theme52.xml"/><Relationship Id="rId2" Type="http://schemas.openxmlformats.org/officeDocument/2006/relationships/slideLayout" Target="../slideLayouts/slideLayout557.xml"/><Relationship Id="rId1" Type="http://schemas.openxmlformats.org/officeDocument/2006/relationships/slideLayout" Target="../slideLayouts/slideLayout556.xml"/><Relationship Id="rId6" Type="http://schemas.openxmlformats.org/officeDocument/2006/relationships/slideLayout" Target="../slideLayouts/slideLayout561.xml"/><Relationship Id="rId11" Type="http://schemas.openxmlformats.org/officeDocument/2006/relationships/slideLayout" Target="../slideLayouts/slideLayout566.xml"/><Relationship Id="rId5" Type="http://schemas.openxmlformats.org/officeDocument/2006/relationships/slideLayout" Target="../slideLayouts/slideLayout560.xml"/><Relationship Id="rId10" Type="http://schemas.openxmlformats.org/officeDocument/2006/relationships/slideLayout" Target="../slideLayouts/slideLayout565.xml"/><Relationship Id="rId4" Type="http://schemas.openxmlformats.org/officeDocument/2006/relationships/slideLayout" Target="../slideLayouts/slideLayout559.xml"/><Relationship Id="rId9" Type="http://schemas.openxmlformats.org/officeDocument/2006/relationships/slideLayout" Target="../slideLayouts/slideLayout564.xml"/></Relationships>
</file>

<file path=ppt/slideMasters/_rels/slideMaster53.xml.rels><?xml version="1.0" encoding="UTF-8" standalone="yes"?>
<Relationships xmlns="http://schemas.openxmlformats.org/package/2006/relationships"><Relationship Id="rId8" Type="http://schemas.openxmlformats.org/officeDocument/2006/relationships/slideLayout" Target="../slideLayouts/slideLayout574.xml"/><Relationship Id="rId13" Type="http://schemas.openxmlformats.org/officeDocument/2006/relationships/image" Target="../media/image1.png"/><Relationship Id="rId3" Type="http://schemas.openxmlformats.org/officeDocument/2006/relationships/slideLayout" Target="../slideLayouts/slideLayout569.xml"/><Relationship Id="rId7" Type="http://schemas.openxmlformats.org/officeDocument/2006/relationships/slideLayout" Target="../slideLayouts/slideLayout573.xml"/><Relationship Id="rId12" Type="http://schemas.openxmlformats.org/officeDocument/2006/relationships/theme" Target="../theme/theme53.xml"/><Relationship Id="rId2" Type="http://schemas.openxmlformats.org/officeDocument/2006/relationships/slideLayout" Target="../slideLayouts/slideLayout568.xml"/><Relationship Id="rId1" Type="http://schemas.openxmlformats.org/officeDocument/2006/relationships/slideLayout" Target="../slideLayouts/slideLayout567.xml"/><Relationship Id="rId6" Type="http://schemas.openxmlformats.org/officeDocument/2006/relationships/slideLayout" Target="../slideLayouts/slideLayout572.xml"/><Relationship Id="rId11" Type="http://schemas.openxmlformats.org/officeDocument/2006/relationships/slideLayout" Target="../slideLayouts/slideLayout577.xml"/><Relationship Id="rId5" Type="http://schemas.openxmlformats.org/officeDocument/2006/relationships/slideLayout" Target="../slideLayouts/slideLayout571.xml"/><Relationship Id="rId10" Type="http://schemas.openxmlformats.org/officeDocument/2006/relationships/slideLayout" Target="../slideLayouts/slideLayout576.xml"/><Relationship Id="rId4" Type="http://schemas.openxmlformats.org/officeDocument/2006/relationships/slideLayout" Target="../slideLayouts/slideLayout570.xml"/><Relationship Id="rId9" Type="http://schemas.openxmlformats.org/officeDocument/2006/relationships/slideLayout" Target="../slideLayouts/slideLayout575.xml"/></Relationships>
</file>

<file path=ppt/slideMasters/_rels/slideMaster54.xml.rels><?xml version="1.0" encoding="UTF-8" standalone="yes"?>
<Relationships xmlns="http://schemas.openxmlformats.org/package/2006/relationships"><Relationship Id="rId8" Type="http://schemas.openxmlformats.org/officeDocument/2006/relationships/slideLayout" Target="../slideLayouts/slideLayout585.xml"/><Relationship Id="rId13" Type="http://schemas.openxmlformats.org/officeDocument/2006/relationships/theme" Target="../theme/theme54.xml"/><Relationship Id="rId3" Type="http://schemas.openxmlformats.org/officeDocument/2006/relationships/slideLayout" Target="../slideLayouts/slideLayout580.xml"/><Relationship Id="rId7" Type="http://schemas.openxmlformats.org/officeDocument/2006/relationships/slideLayout" Target="../slideLayouts/slideLayout584.xml"/><Relationship Id="rId12" Type="http://schemas.openxmlformats.org/officeDocument/2006/relationships/slideLayout" Target="../slideLayouts/slideLayout589.xml"/><Relationship Id="rId2" Type="http://schemas.openxmlformats.org/officeDocument/2006/relationships/slideLayout" Target="../slideLayouts/slideLayout579.xml"/><Relationship Id="rId1" Type="http://schemas.openxmlformats.org/officeDocument/2006/relationships/slideLayout" Target="../slideLayouts/slideLayout578.xml"/><Relationship Id="rId6" Type="http://schemas.openxmlformats.org/officeDocument/2006/relationships/slideLayout" Target="../slideLayouts/slideLayout583.xml"/><Relationship Id="rId11" Type="http://schemas.openxmlformats.org/officeDocument/2006/relationships/slideLayout" Target="../slideLayouts/slideLayout588.xml"/><Relationship Id="rId5" Type="http://schemas.openxmlformats.org/officeDocument/2006/relationships/slideLayout" Target="../slideLayouts/slideLayout582.xml"/><Relationship Id="rId10" Type="http://schemas.openxmlformats.org/officeDocument/2006/relationships/slideLayout" Target="../slideLayouts/slideLayout587.xml"/><Relationship Id="rId4" Type="http://schemas.openxmlformats.org/officeDocument/2006/relationships/slideLayout" Target="../slideLayouts/slideLayout581.xml"/><Relationship Id="rId9" Type="http://schemas.openxmlformats.org/officeDocument/2006/relationships/slideLayout" Target="../slideLayouts/slideLayout586.xml"/><Relationship Id="rId14" Type="http://schemas.openxmlformats.org/officeDocument/2006/relationships/image" Target="../media/image1.png"/></Relationships>
</file>

<file path=ppt/slideMasters/_rels/slideMaster55.xml.rels><?xml version="1.0" encoding="UTF-8" standalone="yes"?>
<Relationships xmlns="http://schemas.openxmlformats.org/package/2006/relationships"><Relationship Id="rId8" Type="http://schemas.openxmlformats.org/officeDocument/2006/relationships/slideLayout" Target="../slideLayouts/slideLayout597.xml"/><Relationship Id="rId13" Type="http://schemas.openxmlformats.org/officeDocument/2006/relationships/image" Target="../media/image1.png"/><Relationship Id="rId3" Type="http://schemas.openxmlformats.org/officeDocument/2006/relationships/slideLayout" Target="../slideLayouts/slideLayout592.xml"/><Relationship Id="rId7" Type="http://schemas.openxmlformats.org/officeDocument/2006/relationships/slideLayout" Target="../slideLayouts/slideLayout596.xml"/><Relationship Id="rId12" Type="http://schemas.openxmlformats.org/officeDocument/2006/relationships/theme" Target="../theme/theme55.xml"/><Relationship Id="rId2" Type="http://schemas.openxmlformats.org/officeDocument/2006/relationships/slideLayout" Target="../slideLayouts/slideLayout591.xml"/><Relationship Id="rId1" Type="http://schemas.openxmlformats.org/officeDocument/2006/relationships/slideLayout" Target="../slideLayouts/slideLayout590.xml"/><Relationship Id="rId6" Type="http://schemas.openxmlformats.org/officeDocument/2006/relationships/slideLayout" Target="../slideLayouts/slideLayout595.xml"/><Relationship Id="rId11" Type="http://schemas.openxmlformats.org/officeDocument/2006/relationships/slideLayout" Target="../slideLayouts/slideLayout600.xml"/><Relationship Id="rId5" Type="http://schemas.openxmlformats.org/officeDocument/2006/relationships/slideLayout" Target="../slideLayouts/slideLayout594.xml"/><Relationship Id="rId10" Type="http://schemas.openxmlformats.org/officeDocument/2006/relationships/slideLayout" Target="../slideLayouts/slideLayout599.xml"/><Relationship Id="rId4" Type="http://schemas.openxmlformats.org/officeDocument/2006/relationships/slideLayout" Target="../slideLayouts/slideLayout593.xml"/><Relationship Id="rId9" Type="http://schemas.openxmlformats.org/officeDocument/2006/relationships/slideLayout" Target="../slideLayouts/slideLayout598.xml"/></Relationships>
</file>

<file path=ppt/slideMasters/_rels/slideMaster56.xml.rels><?xml version="1.0" encoding="UTF-8" standalone="yes"?>
<Relationships xmlns="http://schemas.openxmlformats.org/package/2006/relationships"><Relationship Id="rId8" Type="http://schemas.openxmlformats.org/officeDocument/2006/relationships/slideLayout" Target="../slideLayouts/slideLayout608.xml"/><Relationship Id="rId13" Type="http://schemas.openxmlformats.org/officeDocument/2006/relationships/image" Target="../media/image1.png"/><Relationship Id="rId3" Type="http://schemas.openxmlformats.org/officeDocument/2006/relationships/slideLayout" Target="../slideLayouts/slideLayout603.xml"/><Relationship Id="rId7" Type="http://schemas.openxmlformats.org/officeDocument/2006/relationships/slideLayout" Target="../slideLayouts/slideLayout607.xml"/><Relationship Id="rId12" Type="http://schemas.openxmlformats.org/officeDocument/2006/relationships/theme" Target="../theme/theme56.xml"/><Relationship Id="rId2" Type="http://schemas.openxmlformats.org/officeDocument/2006/relationships/slideLayout" Target="../slideLayouts/slideLayout602.xml"/><Relationship Id="rId1" Type="http://schemas.openxmlformats.org/officeDocument/2006/relationships/slideLayout" Target="../slideLayouts/slideLayout601.xml"/><Relationship Id="rId6" Type="http://schemas.openxmlformats.org/officeDocument/2006/relationships/slideLayout" Target="../slideLayouts/slideLayout606.xml"/><Relationship Id="rId11" Type="http://schemas.openxmlformats.org/officeDocument/2006/relationships/slideLayout" Target="../slideLayouts/slideLayout611.xml"/><Relationship Id="rId5" Type="http://schemas.openxmlformats.org/officeDocument/2006/relationships/slideLayout" Target="../slideLayouts/slideLayout605.xml"/><Relationship Id="rId10" Type="http://schemas.openxmlformats.org/officeDocument/2006/relationships/slideLayout" Target="../slideLayouts/slideLayout610.xml"/><Relationship Id="rId4" Type="http://schemas.openxmlformats.org/officeDocument/2006/relationships/slideLayout" Target="../slideLayouts/slideLayout604.xml"/><Relationship Id="rId9" Type="http://schemas.openxmlformats.org/officeDocument/2006/relationships/slideLayout" Target="../slideLayouts/slideLayout609.xml"/></Relationships>
</file>

<file path=ppt/slideMasters/_rels/slideMaster57.xml.rels><?xml version="1.0" encoding="UTF-8" standalone="yes"?>
<Relationships xmlns="http://schemas.openxmlformats.org/package/2006/relationships"><Relationship Id="rId8" Type="http://schemas.openxmlformats.org/officeDocument/2006/relationships/slideLayout" Target="../slideLayouts/slideLayout619.xml"/><Relationship Id="rId13" Type="http://schemas.openxmlformats.org/officeDocument/2006/relationships/theme" Target="../theme/theme57.xml"/><Relationship Id="rId3" Type="http://schemas.openxmlformats.org/officeDocument/2006/relationships/slideLayout" Target="../slideLayouts/slideLayout614.xml"/><Relationship Id="rId7" Type="http://schemas.openxmlformats.org/officeDocument/2006/relationships/slideLayout" Target="../slideLayouts/slideLayout618.xml"/><Relationship Id="rId12" Type="http://schemas.openxmlformats.org/officeDocument/2006/relationships/slideLayout" Target="../slideLayouts/slideLayout623.xml"/><Relationship Id="rId2" Type="http://schemas.openxmlformats.org/officeDocument/2006/relationships/slideLayout" Target="../slideLayouts/slideLayout613.xml"/><Relationship Id="rId1" Type="http://schemas.openxmlformats.org/officeDocument/2006/relationships/slideLayout" Target="../slideLayouts/slideLayout612.xml"/><Relationship Id="rId6" Type="http://schemas.openxmlformats.org/officeDocument/2006/relationships/slideLayout" Target="../slideLayouts/slideLayout617.xml"/><Relationship Id="rId11" Type="http://schemas.openxmlformats.org/officeDocument/2006/relationships/slideLayout" Target="../slideLayouts/slideLayout622.xml"/><Relationship Id="rId5" Type="http://schemas.openxmlformats.org/officeDocument/2006/relationships/slideLayout" Target="../slideLayouts/slideLayout616.xml"/><Relationship Id="rId10" Type="http://schemas.openxmlformats.org/officeDocument/2006/relationships/slideLayout" Target="../slideLayouts/slideLayout621.xml"/><Relationship Id="rId4" Type="http://schemas.openxmlformats.org/officeDocument/2006/relationships/slideLayout" Target="../slideLayouts/slideLayout615.xml"/><Relationship Id="rId9" Type="http://schemas.openxmlformats.org/officeDocument/2006/relationships/slideLayout" Target="../slideLayouts/slideLayout620.xml"/></Relationships>
</file>

<file path=ppt/slideMasters/_rels/slideMaster58.xml.rels><?xml version="1.0" encoding="UTF-8" standalone="yes"?>
<Relationships xmlns="http://schemas.openxmlformats.org/package/2006/relationships"><Relationship Id="rId8" Type="http://schemas.openxmlformats.org/officeDocument/2006/relationships/slideLayout" Target="../slideLayouts/slideLayout631.xml"/><Relationship Id="rId13" Type="http://schemas.openxmlformats.org/officeDocument/2006/relationships/image" Target="../media/image1.png"/><Relationship Id="rId3" Type="http://schemas.openxmlformats.org/officeDocument/2006/relationships/slideLayout" Target="../slideLayouts/slideLayout626.xml"/><Relationship Id="rId7" Type="http://schemas.openxmlformats.org/officeDocument/2006/relationships/slideLayout" Target="../slideLayouts/slideLayout630.xml"/><Relationship Id="rId12" Type="http://schemas.openxmlformats.org/officeDocument/2006/relationships/theme" Target="../theme/theme58.xml"/><Relationship Id="rId2" Type="http://schemas.openxmlformats.org/officeDocument/2006/relationships/slideLayout" Target="../slideLayouts/slideLayout625.xml"/><Relationship Id="rId1" Type="http://schemas.openxmlformats.org/officeDocument/2006/relationships/slideLayout" Target="../slideLayouts/slideLayout624.xml"/><Relationship Id="rId6" Type="http://schemas.openxmlformats.org/officeDocument/2006/relationships/slideLayout" Target="../slideLayouts/slideLayout629.xml"/><Relationship Id="rId11" Type="http://schemas.openxmlformats.org/officeDocument/2006/relationships/slideLayout" Target="../slideLayouts/slideLayout634.xml"/><Relationship Id="rId5" Type="http://schemas.openxmlformats.org/officeDocument/2006/relationships/slideLayout" Target="../slideLayouts/slideLayout628.xml"/><Relationship Id="rId10" Type="http://schemas.openxmlformats.org/officeDocument/2006/relationships/slideLayout" Target="../slideLayouts/slideLayout633.xml"/><Relationship Id="rId4" Type="http://schemas.openxmlformats.org/officeDocument/2006/relationships/slideLayout" Target="../slideLayouts/slideLayout627.xml"/><Relationship Id="rId9" Type="http://schemas.openxmlformats.org/officeDocument/2006/relationships/slideLayout" Target="../slideLayouts/slideLayout632.xml"/></Relationships>
</file>

<file path=ppt/slideMasters/_rels/slideMaster59.xml.rels><?xml version="1.0" encoding="UTF-8" standalone="yes"?>
<Relationships xmlns="http://schemas.openxmlformats.org/package/2006/relationships"><Relationship Id="rId8" Type="http://schemas.openxmlformats.org/officeDocument/2006/relationships/slideLayout" Target="../slideLayouts/slideLayout642.xml"/><Relationship Id="rId13" Type="http://schemas.openxmlformats.org/officeDocument/2006/relationships/theme" Target="../theme/theme59.xml"/><Relationship Id="rId3" Type="http://schemas.openxmlformats.org/officeDocument/2006/relationships/slideLayout" Target="../slideLayouts/slideLayout637.xml"/><Relationship Id="rId7" Type="http://schemas.openxmlformats.org/officeDocument/2006/relationships/slideLayout" Target="../slideLayouts/slideLayout641.xml"/><Relationship Id="rId12" Type="http://schemas.openxmlformats.org/officeDocument/2006/relationships/slideLayout" Target="../slideLayouts/slideLayout646.xml"/><Relationship Id="rId2" Type="http://schemas.openxmlformats.org/officeDocument/2006/relationships/slideLayout" Target="../slideLayouts/slideLayout636.xml"/><Relationship Id="rId1" Type="http://schemas.openxmlformats.org/officeDocument/2006/relationships/slideLayout" Target="../slideLayouts/slideLayout635.xml"/><Relationship Id="rId6" Type="http://schemas.openxmlformats.org/officeDocument/2006/relationships/slideLayout" Target="../slideLayouts/slideLayout640.xml"/><Relationship Id="rId11" Type="http://schemas.openxmlformats.org/officeDocument/2006/relationships/slideLayout" Target="../slideLayouts/slideLayout645.xml"/><Relationship Id="rId5" Type="http://schemas.openxmlformats.org/officeDocument/2006/relationships/slideLayout" Target="../slideLayouts/slideLayout639.xml"/><Relationship Id="rId10" Type="http://schemas.openxmlformats.org/officeDocument/2006/relationships/slideLayout" Target="../slideLayouts/slideLayout644.xml"/><Relationship Id="rId4" Type="http://schemas.openxmlformats.org/officeDocument/2006/relationships/slideLayout" Target="../slideLayouts/slideLayout638.xml"/><Relationship Id="rId9" Type="http://schemas.openxmlformats.org/officeDocument/2006/relationships/slideLayout" Target="../slideLayouts/slideLayout643.xml"/><Relationship Id="rId14" Type="http://schemas.openxmlformats.org/officeDocument/2006/relationships/image" Target="../media/image1.png"/></Relationships>
</file>

<file path=ppt/slideMasters/_rels/slideMaster6.xml.rels><?xml version="1.0" encoding="UTF-8" standalone="yes"?>
<Relationships xmlns="http://schemas.openxmlformats.org/package/2006/relationships"><Relationship Id="rId8" Type="http://schemas.openxmlformats.org/officeDocument/2006/relationships/slideLayout" Target="../slideLayouts/slideLayout52.xml"/><Relationship Id="rId13" Type="http://schemas.openxmlformats.org/officeDocument/2006/relationships/image" Target="../media/image1.png"/><Relationship Id="rId3" Type="http://schemas.openxmlformats.org/officeDocument/2006/relationships/slideLayout" Target="../slideLayouts/slideLayout47.xml"/><Relationship Id="rId7" Type="http://schemas.openxmlformats.org/officeDocument/2006/relationships/slideLayout" Target="../slideLayouts/slideLayout51.xml"/><Relationship Id="rId12" Type="http://schemas.openxmlformats.org/officeDocument/2006/relationships/theme" Target="../theme/theme6.xml"/><Relationship Id="rId2" Type="http://schemas.openxmlformats.org/officeDocument/2006/relationships/slideLayout" Target="../slideLayouts/slideLayout46.xml"/><Relationship Id="rId1" Type="http://schemas.openxmlformats.org/officeDocument/2006/relationships/slideLayout" Target="../slideLayouts/slideLayout45.xml"/><Relationship Id="rId6" Type="http://schemas.openxmlformats.org/officeDocument/2006/relationships/slideLayout" Target="../slideLayouts/slideLayout50.xml"/><Relationship Id="rId11" Type="http://schemas.openxmlformats.org/officeDocument/2006/relationships/slideLayout" Target="../slideLayouts/slideLayout55.xml"/><Relationship Id="rId5" Type="http://schemas.openxmlformats.org/officeDocument/2006/relationships/slideLayout" Target="../slideLayouts/slideLayout49.xml"/><Relationship Id="rId10" Type="http://schemas.openxmlformats.org/officeDocument/2006/relationships/slideLayout" Target="../slideLayouts/slideLayout54.xml"/><Relationship Id="rId4" Type="http://schemas.openxmlformats.org/officeDocument/2006/relationships/slideLayout" Target="../slideLayouts/slideLayout48.xml"/><Relationship Id="rId9" Type="http://schemas.openxmlformats.org/officeDocument/2006/relationships/slideLayout" Target="../slideLayouts/slideLayout53.xml"/></Relationships>
</file>

<file path=ppt/slideMasters/_rels/slideMaster60.xml.rels><?xml version="1.0" encoding="UTF-8" standalone="yes"?>
<Relationships xmlns="http://schemas.openxmlformats.org/package/2006/relationships"><Relationship Id="rId8" Type="http://schemas.openxmlformats.org/officeDocument/2006/relationships/slideLayout" Target="../slideLayouts/slideLayout654.xml"/><Relationship Id="rId13" Type="http://schemas.openxmlformats.org/officeDocument/2006/relationships/theme" Target="../theme/theme60.xml"/><Relationship Id="rId3" Type="http://schemas.openxmlformats.org/officeDocument/2006/relationships/slideLayout" Target="../slideLayouts/slideLayout649.xml"/><Relationship Id="rId7" Type="http://schemas.openxmlformats.org/officeDocument/2006/relationships/slideLayout" Target="../slideLayouts/slideLayout653.xml"/><Relationship Id="rId12" Type="http://schemas.openxmlformats.org/officeDocument/2006/relationships/slideLayout" Target="../slideLayouts/slideLayout658.xml"/><Relationship Id="rId2" Type="http://schemas.openxmlformats.org/officeDocument/2006/relationships/slideLayout" Target="../slideLayouts/slideLayout648.xml"/><Relationship Id="rId1" Type="http://schemas.openxmlformats.org/officeDocument/2006/relationships/slideLayout" Target="../slideLayouts/slideLayout647.xml"/><Relationship Id="rId6" Type="http://schemas.openxmlformats.org/officeDocument/2006/relationships/slideLayout" Target="../slideLayouts/slideLayout652.xml"/><Relationship Id="rId11" Type="http://schemas.openxmlformats.org/officeDocument/2006/relationships/slideLayout" Target="../slideLayouts/slideLayout657.xml"/><Relationship Id="rId5" Type="http://schemas.openxmlformats.org/officeDocument/2006/relationships/slideLayout" Target="../slideLayouts/slideLayout651.xml"/><Relationship Id="rId10" Type="http://schemas.openxmlformats.org/officeDocument/2006/relationships/slideLayout" Target="../slideLayouts/slideLayout656.xml"/><Relationship Id="rId4" Type="http://schemas.openxmlformats.org/officeDocument/2006/relationships/slideLayout" Target="../slideLayouts/slideLayout650.xml"/><Relationship Id="rId9" Type="http://schemas.openxmlformats.org/officeDocument/2006/relationships/slideLayout" Target="../slideLayouts/slideLayout655.xml"/><Relationship Id="rId14" Type="http://schemas.openxmlformats.org/officeDocument/2006/relationships/image" Target="../media/image1.png"/></Relationships>
</file>

<file path=ppt/slideMasters/_rels/slideMaster61.xml.rels><?xml version="1.0" encoding="UTF-8" standalone="yes"?>
<Relationships xmlns="http://schemas.openxmlformats.org/package/2006/relationships"><Relationship Id="rId3" Type="http://schemas.openxmlformats.org/officeDocument/2006/relationships/slideLayout" Target="../slideLayouts/slideLayout661.xml"/><Relationship Id="rId2" Type="http://schemas.openxmlformats.org/officeDocument/2006/relationships/slideLayout" Target="../slideLayouts/slideLayout660.xml"/><Relationship Id="rId1" Type="http://schemas.openxmlformats.org/officeDocument/2006/relationships/slideLayout" Target="../slideLayouts/slideLayout659.xml"/><Relationship Id="rId5" Type="http://schemas.openxmlformats.org/officeDocument/2006/relationships/theme" Target="../theme/theme61.xml"/><Relationship Id="rId4" Type="http://schemas.openxmlformats.org/officeDocument/2006/relationships/slideLayout" Target="../slideLayouts/slideLayout662.xml"/></Relationships>
</file>

<file path=ppt/slideMasters/_rels/slideMaster62.xml.rels><?xml version="1.0" encoding="UTF-8" standalone="yes"?>
<Relationships xmlns="http://schemas.openxmlformats.org/package/2006/relationships"><Relationship Id="rId8" Type="http://schemas.openxmlformats.org/officeDocument/2006/relationships/slideLayout" Target="../slideLayouts/slideLayout670.xml"/><Relationship Id="rId13" Type="http://schemas.openxmlformats.org/officeDocument/2006/relationships/theme" Target="../theme/theme62.xml"/><Relationship Id="rId3" Type="http://schemas.openxmlformats.org/officeDocument/2006/relationships/slideLayout" Target="../slideLayouts/slideLayout665.xml"/><Relationship Id="rId7" Type="http://schemas.openxmlformats.org/officeDocument/2006/relationships/slideLayout" Target="../slideLayouts/slideLayout669.xml"/><Relationship Id="rId12" Type="http://schemas.openxmlformats.org/officeDocument/2006/relationships/slideLayout" Target="../slideLayouts/slideLayout674.xml"/><Relationship Id="rId2" Type="http://schemas.openxmlformats.org/officeDocument/2006/relationships/slideLayout" Target="../slideLayouts/slideLayout664.xml"/><Relationship Id="rId1" Type="http://schemas.openxmlformats.org/officeDocument/2006/relationships/slideLayout" Target="../slideLayouts/slideLayout663.xml"/><Relationship Id="rId6" Type="http://schemas.openxmlformats.org/officeDocument/2006/relationships/slideLayout" Target="../slideLayouts/slideLayout668.xml"/><Relationship Id="rId11" Type="http://schemas.openxmlformats.org/officeDocument/2006/relationships/slideLayout" Target="../slideLayouts/slideLayout673.xml"/><Relationship Id="rId5" Type="http://schemas.openxmlformats.org/officeDocument/2006/relationships/slideLayout" Target="../slideLayouts/slideLayout667.xml"/><Relationship Id="rId10" Type="http://schemas.openxmlformats.org/officeDocument/2006/relationships/slideLayout" Target="../slideLayouts/slideLayout672.xml"/><Relationship Id="rId4" Type="http://schemas.openxmlformats.org/officeDocument/2006/relationships/slideLayout" Target="../slideLayouts/slideLayout666.xml"/><Relationship Id="rId9" Type="http://schemas.openxmlformats.org/officeDocument/2006/relationships/slideLayout" Target="../slideLayouts/slideLayout671.xml"/></Relationships>
</file>

<file path=ppt/slideMasters/_rels/slideMaster63.xml.rels><?xml version="1.0" encoding="UTF-8" standalone="yes"?>
<Relationships xmlns="http://schemas.openxmlformats.org/package/2006/relationships"><Relationship Id="rId3" Type="http://schemas.openxmlformats.org/officeDocument/2006/relationships/slideLayout" Target="../slideLayouts/slideLayout677.xml"/><Relationship Id="rId2" Type="http://schemas.openxmlformats.org/officeDocument/2006/relationships/slideLayout" Target="../slideLayouts/slideLayout676.xml"/><Relationship Id="rId1" Type="http://schemas.openxmlformats.org/officeDocument/2006/relationships/slideLayout" Target="../slideLayouts/slideLayout675.xml"/><Relationship Id="rId5" Type="http://schemas.openxmlformats.org/officeDocument/2006/relationships/theme" Target="../theme/theme63.xml"/><Relationship Id="rId4" Type="http://schemas.openxmlformats.org/officeDocument/2006/relationships/slideLayout" Target="../slideLayouts/slideLayout678.xml"/></Relationships>
</file>

<file path=ppt/slideMasters/_rels/slideMaster64.xml.rels><?xml version="1.0" encoding="UTF-8" standalone="yes"?>
<Relationships xmlns="http://schemas.openxmlformats.org/package/2006/relationships"><Relationship Id="rId3" Type="http://schemas.openxmlformats.org/officeDocument/2006/relationships/theme" Target="../theme/theme64.xml"/><Relationship Id="rId2" Type="http://schemas.openxmlformats.org/officeDocument/2006/relationships/slideLayout" Target="../slideLayouts/slideLayout680.xml"/><Relationship Id="rId1" Type="http://schemas.openxmlformats.org/officeDocument/2006/relationships/slideLayout" Target="../slideLayouts/slideLayout679.xml"/></Relationships>
</file>

<file path=ppt/slideMasters/_rels/slideMaster65.xml.rels><?xml version="1.0" encoding="UTF-8" standalone="yes"?>
<Relationships xmlns="http://schemas.openxmlformats.org/package/2006/relationships"><Relationship Id="rId3" Type="http://schemas.openxmlformats.org/officeDocument/2006/relationships/slideLayout" Target="../slideLayouts/slideLayout683.xml"/><Relationship Id="rId2" Type="http://schemas.openxmlformats.org/officeDocument/2006/relationships/slideLayout" Target="../slideLayouts/slideLayout682.xml"/><Relationship Id="rId1" Type="http://schemas.openxmlformats.org/officeDocument/2006/relationships/slideLayout" Target="../slideLayouts/slideLayout681.xml"/><Relationship Id="rId6" Type="http://schemas.openxmlformats.org/officeDocument/2006/relationships/theme" Target="../theme/theme65.xml"/><Relationship Id="rId5" Type="http://schemas.openxmlformats.org/officeDocument/2006/relationships/slideLayout" Target="../slideLayouts/slideLayout685.xml"/><Relationship Id="rId4" Type="http://schemas.openxmlformats.org/officeDocument/2006/relationships/slideLayout" Target="../slideLayouts/slideLayout684.xml"/></Relationships>
</file>

<file path=ppt/slideMasters/_rels/slideMaster66.xml.rels><?xml version="1.0" encoding="UTF-8" standalone="yes"?>
<Relationships xmlns="http://schemas.openxmlformats.org/package/2006/relationships"><Relationship Id="rId3" Type="http://schemas.openxmlformats.org/officeDocument/2006/relationships/theme" Target="../theme/theme66.xml"/><Relationship Id="rId2" Type="http://schemas.openxmlformats.org/officeDocument/2006/relationships/slideLayout" Target="../slideLayouts/slideLayout687.xml"/><Relationship Id="rId1" Type="http://schemas.openxmlformats.org/officeDocument/2006/relationships/slideLayout" Target="../slideLayouts/slideLayout686.xml"/></Relationships>
</file>

<file path=ppt/slideMasters/_rels/slideMaster67.xml.rels><?xml version="1.0" encoding="UTF-8" standalone="yes"?>
<Relationships xmlns="http://schemas.openxmlformats.org/package/2006/relationships"><Relationship Id="rId3" Type="http://schemas.openxmlformats.org/officeDocument/2006/relationships/theme" Target="../theme/theme67.xml"/><Relationship Id="rId2" Type="http://schemas.openxmlformats.org/officeDocument/2006/relationships/slideLayout" Target="../slideLayouts/slideLayout689.xml"/><Relationship Id="rId1" Type="http://schemas.openxmlformats.org/officeDocument/2006/relationships/slideLayout" Target="../slideLayouts/slideLayout688.xml"/></Relationships>
</file>

<file path=ppt/slideMasters/_rels/slideMaster7.xml.rels><?xml version="1.0" encoding="UTF-8" standalone="yes"?>
<Relationships xmlns="http://schemas.openxmlformats.org/package/2006/relationships"><Relationship Id="rId8" Type="http://schemas.openxmlformats.org/officeDocument/2006/relationships/slideLayout" Target="../slideLayouts/slideLayout63.xml"/><Relationship Id="rId13" Type="http://schemas.openxmlformats.org/officeDocument/2006/relationships/slideLayout" Target="../slideLayouts/slideLayout68.xml"/><Relationship Id="rId18" Type="http://schemas.openxmlformats.org/officeDocument/2006/relationships/image" Target="../media/image5.emf"/><Relationship Id="rId3" Type="http://schemas.openxmlformats.org/officeDocument/2006/relationships/slideLayout" Target="../slideLayouts/slideLayout58.xml"/><Relationship Id="rId7" Type="http://schemas.openxmlformats.org/officeDocument/2006/relationships/slideLayout" Target="../slideLayouts/slideLayout62.xml"/><Relationship Id="rId12" Type="http://schemas.openxmlformats.org/officeDocument/2006/relationships/slideLayout" Target="../slideLayouts/slideLayout67.xml"/><Relationship Id="rId17" Type="http://schemas.openxmlformats.org/officeDocument/2006/relationships/image" Target="../media/image4.png"/><Relationship Id="rId2" Type="http://schemas.openxmlformats.org/officeDocument/2006/relationships/slideLayout" Target="../slideLayouts/slideLayout57.xml"/><Relationship Id="rId16" Type="http://schemas.openxmlformats.org/officeDocument/2006/relationships/image" Target="../media/image3.png"/><Relationship Id="rId1" Type="http://schemas.openxmlformats.org/officeDocument/2006/relationships/slideLayout" Target="../slideLayouts/slideLayout56.xml"/><Relationship Id="rId6" Type="http://schemas.openxmlformats.org/officeDocument/2006/relationships/slideLayout" Target="../slideLayouts/slideLayout61.xml"/><Relationship Id="rId11" Type="http://schemas.openxmlformats.org/officeDocument/2006/relationships/slideLayout" Target="../slideLayouts/slideLayout66.xml"/><Relationship Id="rId5" Type="http://schemas.openxmlformats.org/officeDocument/2006/relationships/slideLayout" Target="../slideLayouts/slideLayout60.xml"/><Relationship Id="rId15" Type="http://schemas.openxmlformats.org/officeDocument/2006/relationships/image" Target="../media/image2.png"/><Relationship Id="rId10" Type="http://schemas.openxmlformats.org/officeDocument/2006/relationships/slideLayout" Target="../slideLayouts/slideLayout65.xml"/><Relationship Id="rId4" Type="http://schemas.openxmlformats.org/officeDocument/2006/relationships/slideLayout" Target="../slideLayouts/slideLayout59.xml"/><Relationship Id="rId9" Type="http://schemas.openxmlformats.org/officeDocument/2006/relationships/slideLayout" Target="../slideLayouts/slideLayout64.xml"/><Relationship Id="rId14" Type="http://schemas.openxmlformats.org/officeDocument/2006/relationships/theme" Target="../theme/theme7.xml"/></Relationships>
</file>

<file path=ppt/slideMasters/_rels/slideMaster8.xml.rels><?xml version="1.0" encoding="UTF-8" standalone="yes"?>
<Relationships xmlns="http://schemas.openxmlformats.org/package/2006/relationships"><Relationship Id="rId8" Type="http://schemas.openxmlformats.org/officeDocument/2006/relationships/slideLayout" Target="../slideLayouts/slideLayout76.xml"/><Relationship Id="rId13" Type="http://schemas.openxmlformats.org/officeDocument/2006/relationships/image" Target="../media/image1.png"/><Relationship Id="rId3" Type="http://schemas.openxmlformats.org/officeDocument/2006/relationships/slideLayout" Target="../slideLayouts/slideLayout71.xml"/><Relationship Id="rId7" Type="http://schemas.openxmlformats.org/officeDocument/2006/relationships/slideLayout" Target="../slideLayouts/slideLayout75.xml"/><Relationship Id="rId12" Type="http://schemas.openxmlformats.org/officeDocument/2006/relationships/theme" Target="../theme/theme8.xml"/><Relationship Id="rId2" Type="http://schemas.openxmlformats.org/officeDocument/2006/relationships/slideLayout" Target="../slideLayouts/slideLayout70.xml"/><Relationship Id="rId1" Type="http://schemas.openxmlformats.org/officeDocument/2006/relationships/slideLayout" Target="../slideLayouts/slideLayout69.xml"/><Relationship Id="rId6" Type="http://schemas.openxmlformats.org/officeDocument/2006/relationships/slideLayout" Target="../slideLayouts/slideLayout74.xml"/><Relationship Id="rId11" Type="http://schemas.openxmlformats.org/officeDocument/2006/relationships/slideLayout" Target="../slideLayouts/slideLayout79.xml"/><Relationship Id="rId5" Type="http://schemas.openxmlformats.org/officeDocument/2006/relationships/slideLayout" Target="../slideLayouts/slideLayout73.xml"/><Relationship Id="rId10" Type="http://schemas.openxmlformats.org/officeDocument/2006/relationships/slideLayout" Target="../slideLayouts/slideLayout78.xml"/><Relationship Id="rId4" Type="http://schemas.openxmlformats.org/officeDocument/2006/relationships/slideLayout" Target="../slideLayouts/slideLayout72.xml"/><Relationship Id="rId9" Type="http://schemas.openxmlformats.org/officeDocument/2006/relationships/slideLayout" Target="../slideLayouts/slideLayout77.xml"/></Relationships>
</file>

<file path=ppt/slideMasters/_rels/slideMaster9.xml.rels><?xml version="1.0" encoding="UTF-8" standalone="yes"?>
<Relationships xmlns="http://schemas.openxmlformats.org/package/2006/relationships"><Relationship Id="rId8" Type="http://schemas.openxmlformats.org/officeDocument/2006/relationships/slideLayout" Target="../slideLayouts/slideLayout87.xml"/><Relationship Id="rId13" Type="http://schemas.openxmlformats.org/officeDocument/2006/relationships/image" Target="../media/image1.png"/><Relationship Id="rId3" Type="http://schemas.openxmlformats.org/officeDocument/2006/relationships/slideLayout" Target="../slideLayouts/slideLayout82.xml"/><Relationship Id="rId7" Type="http://schemas.openxmlformats.org/officeDocument/2006/relationships/slideLayout" Target="../slideLayouts/slideLayout86.xml"/><Relationship Id="rId12" Type="http://schemas.openxmlformats.org/officeDocument/2006/relationships/theme" Target="../theme/theme9.xml"/><Relationship Id="rId2" Type="http://schemas.openxmlformats.org/officeDocument/2006/relationships/slideLayout" Target="../slideLayouts/slideLayout81.xml"/><Relationship Id="rId1" Type="http://schemas.openxmlformats.org/officeDocument/2006/relationships/slideLayout" Target="../slideLayouts/slideLayout80.xml"/><Relationship Id="rId6" Type="http://schemas.openxmlformats.org/officeDocument/2006/relationships/slideLayout" Target="../slideLayouts/slideLayout85.xml"/><Relationship Id="rId11" Type="http://schemas.openxmlformats.org/officeDocument/2006/relationships/slideLayout" Target="../slideLayouts/slideLayout90.xml"/><Relationship Id="rId5" Type="http://schemas.openxmlformats.org/officeDocument/2006/relationships/slideLayout" Target="../slideLayouts/slideLayout84.xml"/><Relationship Id="rId10" Type="http://schemas.openxmlformats.org/officeDocument/2006/relationships/slideLayout" Target="../slideLayouts/slideLayout89.xml"/><Relationship Id="rId4" Type="http://schemas.openxmlformats.org/officeDocument/2006/relationships/slideLayout" Target="../slideLayouts/slideLayout83.xml"/><Relationship Id="rId9" Type="http://schemas.openxmlformats.org/officeDocument/2006/relationships/slideLayout" Target="../slideLayouts/slideLayout88.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pPr/>
              <a:t>‹#›</a:t>
            </a:fld>
            <a:endParaRPr lang="en-US" altLang="en-US"/>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p>
        </p:txBody>
      </p:sp>
      <p:pic>
        <p:nvPicPr>
          <p:cNvPr id="8"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 id="2147483666" r:id="rId6"/>
    <p:sldLayoutId id="2147483667" r:id="rId7"/>
    <p:sldLayoutId id="2147483668" r:id="rId8"/>
    <p:sldLayoutId id="2147483669" r:id="rId9"/>
    <p:sldLayoutId id="2147483670" r:id="rId10"/>
    <p:sldLayoutId id="2147483671"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25" tIns="45713" rIns="91425" bIns="45713"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25" tIns="45713" rIns="91425" bIns="45713"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25" tIns="45713" rIns="91425" bIns="45713" numCol="1" anchor="b" anchorCtr="0" compatLnSpc="1">
            <a:prstTxWarp prst="textNoShape">
              <a:avLst/>
            </a:prstTxWarp>
          </a:bodyPr>
          <a:lstStyle>
            <a:lvl1pPr algn="ctr">
              <a:defRPr sz="1200">
                <a:latin typeface="Garamond" pitchFamily="18" charset="0"/>
              </a:defRPr>
            </a:lvl1pPr>
          </a:lstStyle>
          <a:p>
            <a:pPr defTabSz="914259"/>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25" tIns="45713" rIns="91425" bIns="45713" numCol="1" anchor="b" anchorCtr="0" compatLnSpc="1">
            <a:prstTxWarp prst="textNoShape">
              <a:avLst/>
            </a:prstTxWarp>
          </a:bodyPr>
          <a:lstStyle>
            <a:lvl1pPr algn="r">
              <a:defRPr sz="1600">
                <a:latin typeface="Garamond" pitchFamily="18" charset="0"/>
              </a:defRPr>
            </a:lvl1pPr>
          </a:lstStyle>
          <a:p>
            <a:pPr defTabSz="914259"/>
            <a:fld id="{6F400BD0-49BF-48FC-8114-37C1D4F5AB3D}" type="slidenum">
              <a:rPr lang="en-US" altLang="en-US">
                <a:solidFill>
                  <a:srgbClr val="000000"/>
                </a:solidFill>
              </a:rPr>
              <a:pPr defTabSz="914259"/>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tretch>
            <a:fillRect/>
          </a:stretch>
        </p:blipFill>
        <p:spPr>
          <a:xfrm>
            <a:off x="179513" y="6453336"/>
            <a:ext cx="1080120" cy="312522"/>
          </a:xfrm>
          <a:prstGeom prst="rect">
            <a:avLst/>
          </a:prstGeom>
        </p:spPr>
      </p:pic>
    </p:spTree>
    <p:extLst>
      <p:ext uri="{BB962C8B-B14F-4D97-AF65-F5344CB8AC3E}">
        <p14:creationId xmlns:p14="http://schemas.microsoft.com/office/powerpoint/2010/main" val="1941076515"/>
      </p:ext>
    </p:extLst>
  </p:cSld>
  <p:clrMap bg1="lt1" tx1="dk1" bg2="lt2" tx2="dk2" accent1="accent1" accent2="accent2" accent3="accent3" accent4="accent4" accent5="accent5" accent6="accent6" hlink="hlink" folHlink="folHlink"/>
  <p:sldLayoutIdLst>
    <p:sldLayoutId id="2147484100" r:id="rId1"/>
    <p:sldLayoutId id="2147484101" r:id="rId2"/>
    <p:sldLayoutId id="2147484102" r:id="rId3"/>
    <p:sldLayoutId id="2147484103" r:id="rId4"/>
    <p:sldLayoutId id="2147484104" r:id="rId5"/>
    <p:sldLayoutId id="2147484105" r:id="rId6"/>
    <p:sldLayoutId id="2147484106" r:id="rId7"/>
    <p:sldLayoutId id="2147484107" r:id="rId8"/>
    <p:sldLayoutId id="2147484108" r:id="rId9"/>
    <p:sldLayoutId id="2147484109" r:id="rId10"/>
    <p:sldLayoutId id="2147484110"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130" algn="l" rtl="0" fontAlgn="base">
        <a:spcBef>
          <a:spcPct val="0"/>
        </a:spcBef>
        <a:spcAft>
          <a:spcPct val="0"/>
        </a:spcAft>
        <a:defRPr sz="4000">
          <a:solidFill>
            <a:schemeClr val="tx2"/>
          </a:solidFill>
          <a:latin typeface="Garamond" pitchFamily="18" charset="0"/>
        </a:defRPr>
      </a:lvl6pPr>
      <a:lvl7pPr marL="914259" algn="l" rtl="0" fontAlgn="base">
        <a:spcBef>
          <a:spcPct val="0"/>
        </a:spcBef>
        <a:spcAft>
          <a:spcPct val="0"/>
        </a:spcAft>
        <a:defRPr sz="4000">
          <a:solidFill>
            <a:schemeClr val="tx2"/>
          </a:solidFill>
          <a:latin typeface="Garamond" pitchFamily="18" charset="0"/>
        </a:defRPr>
      </a:lvl7pPr>
      <a:lvl8pPr marL="1371390" algn="l" rtl="0" fontAlgn="base">
        <a:spcBef>
          <a:spcPct val="0"/>
        </a:spcBef>
        <a:spcAft>
          <a:spcPct val="0"/>
        </a:spcAft>
        <a:defRPr sz="4000">
          <a:solidFill>
            <a:schemeClr val="tx2"/>
          </a:solidFill>
          <a:latin typeface="Garamond" pitchFamily="18" charset="0"/>
        </a:defRPr>
      </a:lvl8pPr>
      <a:lvl9pPr marL="1828519" algn="l" rtl="0" fontAlgn="base">
        <a:spcBef>
          <a:spcPct val="0"/>
        </a:spcBef>
        <a:spcAft>
          <a:spcPct val="0"/>
        </a:spcAft>
        <a:defRPr sz="4000">
          <a:solidFill>
            <a:schemeClr val="tx2"/>
          </a:solidFill>
          <a:latin typeface="Garamond" pitchFamily="18" charset="0"/>
        </a:defRPr>
      </a:lvl9pPr>
    </p:titleStyle>
    <p:bodyStyle>
      <a:lvl1pPr marL="342848" indent="-342848"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822" indent="-32538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193" indent="-350784"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645" indent="-315865"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905" indent="-339674"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036"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164"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295"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423"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259" rtl="0" eaLnBrk="1" latinLnBrk="0" hangingPunct="1">
        <a:defRPr sz="1800" kern="1200">
          <a:solidFill>
            <a:schemeClr val="tx1"/>
          </a:solidFill>
          <a:latin typeface="+mn-lt"/>
          <a:ea typeface="+mn-ea"/>
          <a:cs typeface="+mn-cs"/>
        </a:defRPr>
      </a:lvl1pPr>
      <a:lvl2pPr marL="457130" algn="l" defTabSz="914259" rtl="0" eaLnBrk="1" latinLnBrk="0" hangingPunct="1">
        <a:defRPr sz="1800" kern="1200">
          <a:solidFill>
            <a:schemeClr val="tx1"/>
          </a:solidFill>
          <a:latin typeface="+mn-lt"/>
          <a:ea typeface="+mn-ea"/>
          <a:cs typeface="+mn-cs"/>
        </a:defRPr>
      </a:lvl2pPr>
      <a:lvl3pPr marL="914259" algn="l" defTabSz="914259" rtl="0" eaLnBrk="1" latinLnBrk="0" hangingPunct="1">
        <a:defRPr sz="1800" kern="1200">
          <a:solidFill>
            <a:schemeClr val="tx1"/>
          </a:solidFill>
          <a:latin typeface="+mn-lt"/>
          <a:ea typeface="+mn-ea"/>
          <a:cs typeface="+mn-cs"/>
        </a:defRPr>
      </a:lvl3pPr>
      <a:lvl4pPr marL="1371390" algn="l" defTabSz="914259" rtl="0" eaLnBrk="1" latinLnBrk="0" hangingPunct="1">
        <a:defRPr sz="1800" kern="1200">
          <a:solidFill>
            <a:schemeClr val="tx1"/>
          </a:solidFill>
          <a:latin typeface="+mn-lt"/>
          <a:ea typeface="+mn-ea"/>
          <a:cs typeface="+mn-cs"/>
        </a:defRPr>
      </a:lvl4pPr>
      <a:lvl5pPr marL="1828519" algn="l" defTabSz="914259" rtl="0" eaLnBrk="1" latinLnBrk="0" hangingPunct="1">
        <a:defRPr sz="1800" kern="1200">
          <a:solidFill>
            <a:schemeClr val="tx1"/>
          </a:solidFill>
          <a:latin typeface="+mn-lt"/>
          <a:ea typeface="+mn-ea"/>
          <a:cs typeface="+mn-cs"/>
        </a:defRPr>
      </a:lvl5pPr>
      <a:lvl6pPr marL="2285649" algn="l" defTabSz="914259" rtl="0" eaLnBrk="1" latinLnBrk="0" hangingPunct="1">
        <a:defRPr sz="1800" kern="1200">
          <a:solidFill>
            <a:schemeClr val="tx1"/>
          </a:solidFill>
          <a:latin typeface="+mn-lt"/>
          <a:ea typeface="+mn-ea"/>
          <a:cs typeface="+mn-cs"/>
        </a:defRPr>
      </a:lvl6pPr>
      <a:lvl7pPr marL="2742780" algn="l" defTabSz="914259" rtl="0" eaLnBrk="1" latinLnBrk="0" hangingPunct="1">
        <a:defRPr sz="1800" kern="1200">
          <a:solidFill>
            <a:schemeClr val="tx1"/>
          </a:solidFill>
          <a:latin typeface="+mn-lt"/>
          <a:ea typeface="+mn-ea"/>
          <a:cs typeface="+mn-cs"/>
        </a:defRPr>
      </a:lvl7pPr>
      <a:lvl8pPr marL="3199908" algn="l" defTabSz="914259" rtl="0" eaLnBrk="1" latinLnBrk="0" hangingPunct="1">
        <a:defRPr sz="1800" kern="1200">
          <a:solidFill>
            <a:schemeClr val="tx1"/>
          </a:solidFill>
          <a:latin typeface="+mn-lt"/>
          <a:ea typeface="+mn-ea"/>
          <a:cs typeface="+mn-cs"/>
        </a:defRPr>
      </a:lvl8pPr>
      <a:lvl9pPr marL="3657039" algn="l" defTabSz="914259" rtl="0" eaLnBrk="1" latinLnBrk="0" hangingPunct="1">
        <a:defRPr sz="1800" kern="1200">
          <a:solidFill>
            <a:schemeClr val="tx1"/>
          </a:solidFill>
          <a:latin typeface="+mn-lt"/>
          <a:ea typeface="+mn-ea"/>
          <a:cs typeface="+mn-cs"/>
        </a:defRPr>
      </a:lvl9pPr>
    </p:otherStyle>
  </p:txStyles>
</p:sldMaster>
</file>

<file path=ppt/slideMasters/slideMaster1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25" tIns="45713" rIns="91425" bIns="45713"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25" tIns="45713" rIns="91425" bIns="45713"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25" tIns="45713" rIns="91425" bIns="45713" numCol="1" anchor="b" anchorCtr="0" compatLnSpc="1">
            <a:prstTxWarp prst="textNoShape">
              <a:avLst/>
            </a:prstTxWarp>
          </a:bodyPr>
          <a:lstStyle>
            <a:lvl1pPr algn="ctr">
              <a:defRPr sz="1200">
                <a:latin typeface="Garamond" pitchFamily="18" charset="0"/>
              </a:defRPr>
            </a:lvl1pPr>
          </a:lstStyle>
          <a:p>
            <a:pPr defTabSz="914259"/>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25" tIns="45713" rIns="91425" bIns="45713" numCol="1" anchor="b" anchorCtr="0" compatLnSpc="1">
            <a:prstTxWarp prst="textNoShape">
              <a:avLst/>
            </a:prstTxWarp>
          </a:bodyPr>
          <a:lstStyle>
            <a:lvl1pPr algn="r">
              <a:defRPr sz="1600">
                <a:latin typeface="Garamond" pitchFamily="18" charset="0"/>
              </a:defRPr>
            </a:lvl1pPr>
          </a:lstStyle>
          <a:p>
            <a:pPr defTabSz="914259"/>
            <a:fld id="{6F400BD0-49BF-48FC-8114-37C1D4F5AB3D}" type="slidenum">
              <a:rPr lang="en-US" altLang="en-US">
                <a:solidFill>
                  <a:srgbClr val="000000"/>
                </a:solidFill>
              </a:rPr>
              <a:pPr defTabSz="914259"/>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25" tIns="45713" rIns="91425" bIns="45713"/>
          <a:lstStyle/>
          <a:p>
            <a:pPr defTabSz="914259">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tretch>
            <a:fillRect/>
          </a:stretch>
        </p:blipFill>
        <p:spPr>
          <a:xfrm>
            <a:off x="179513" y="6453336"/>
            <a:ext cx="1080120" cy="312522"/>
          </a:xfrm>
          <a:prstGeom prst="rect">
            <a:avLst/>
          </a:prstGeom>
        </p:spPr>
      </p:pic>
    </p:spTree>
    <p:extLst>
      <p:ext uri="{BB962C8B-B14F-4D97-AF65-F5344CB8AC3E}">
        <p14:creationId xmlns:p14="http://schemas.microsoft.com/office/powerpoint/2010/main" val="4174514676"/>
      </p:ext>
    </p:extLst>
  </p:cSld>
  <p:clrMap bg1="lt1" tx1="dk1" bg2="lt2" tx2="dk2" accent1="accent1" accent2="accent2" accent3="accent3" accent4="accent4" accent5="accent5" accent6="accent6" hlink="hlink" folHlink="folHlink"/>
  <p:sldLayoutIdLst>
    <p:sldLayoutId id="2147484282" r:id="rId1"/>
    <p:sldLayoutId id="2147484283" r:id="rId2"/>
    <p:sldLayoutId id="2147484284" r:id="rId3"/>
    <p:sldLayoutId id="2147484285" r:id="rId4"/>
    <p:sldLayoutId id="2147484286" r:id="rId5"/>
    <p:sldLayoutId id="2147484287" r:id="rId6"/>
    <p:sldLayoutId id="2147484288" r:id="rId7"/>
    <p:sldLayoutId id="2147484289" r:id="rId8"/>
    <p:sldLayoutId id="2147484290" r:id="rId9"/>
    <p:sldLayoutId id="2147484291" r:id="rId10"/>
    <p:sldLayoutId id="2147484292"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130" algn="l" rtl="0" fontAlgn="base">
        <a:spcBef>
          <a:spcPct val="0"/>
        </a:spcBef>
        <a:spcAft>
          <a:spcPct val="0"/>
        </a:spcAft>
        <a:defRPr sz="4000">
          <a:solidFill>
            <a:schemeClr val="tx2"/>
          </a:solidFill>
          <a:latin typeface="Garamond" pitchFamily="18" charset="0"/>
        </a:defRPr>
      </a:lvl6pPr>
      <a:lvl7pPr marL="914259" algn="l" rtl="0" fontAlgn="base">
        <a:spcBef>
          <a:spcPct val="0"/>
        </a:spcBef>
        <a:spcAft>
          <a:spcPct val="0"/>
        </a:spcAft>
        <a:defRPr sz="4000">
          <a:solidFill>
            <a:schemeClr val="tx2"/>
          </a:solidFill>
          <a:latin typeface="Garamond" pitchFamily="18" charset="0"/>
        </a:defRPr>
      </a:lvl7pPr>
      <a:lvl8pPr marL="1371390" algn="l" rtl="0" fontAlgn="base">
        <a:spcBef>
          <a:spcPct val="0"/>
        </a:spcBef>
        <a:spcAft>
          <a:spcPct val="0"/>
        </a:spcAft>
        <a:defRPr sz="4000">
          <a:solidFill>
            <a:schemeClr val="tx2"/>
          </a:solidFill>
          <a:latin typeface="Garamond" pitchFamily="18" charset="0"/>
        </a:defRPr>
      </a:lvl8pPr>
      <a:lvl9pPr marL="1828519" algn="l" rtl="0" fontAlgn="base">
        <a:spcBef>
          <a:spcPct val="0"/>
        </a:spcBef>
        <a:spcAft>
          <a:spcPct val="0"/>
        </a:spcAft>
        <a:defRPr sz="4000">
          <a:solidFill>
            <a:schemeClr val="tx2"/>
          </a:solidFill>
          <a:latin typeface="Garamond" pitchFamily="18" charset="0"/>
        </a:defRPr>
      </a:lvl9pPr>
    </p:titleStyle>
    <p:bodyStyle>
      <a:lvl1pPr marL="342848" indent="-342848"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822" indent="-32538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193" indent="-350784"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645" indent="-315865"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905" indent="-339674"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036"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164"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295"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423" indent="-339674"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259" rtl="0" eaLnBrk="1" latinLnBrk="0" hangingPunct="1">
        <a:defRPr sz="1800" kern="1200">
          <a:solidFill>
            <a:schemeClr val="tx1"/>
          </a:solidFill>
          <a:latin typeface="+mn-lt"/>
          <a:ea typeface="+mn-ea"/>
          <a:cs typeface="+mn-cs"/>
        </a:defRPr>
      </a:lvl1pPr>
      <a:lvl2pPr marL="457130" algn="l" defTabSz="914259" rtl="0" eaLnBrk="1" latinLnBrk="0" hangingPunct="1">
        <a:defRPr sz="1800" kern="1200">
          <a:solidFill>
            <a:schemeClr val="tx1"/>
          </a:solidFill>
          <a:latin typeface="+mn-lt"/>
          <a:ea typeface="+mn-ea"/>
          <a:cs typeface="+mn-cs"/>
        </a:defRPr>
      </a:lvl2pPr>
      <a:lvl3pPr marL="914259" algn="l" defTabSz="914259" rtl="0" eaLnBrk="1" latinLnBrk="0" hangingPunct="1">
        <a:defRPr sz="1800" kern="1200">
          <a:solidFill>
            <a:schemeClr val="tx1"/>
          </a:solidFill>
          <a:latin typeface="+mn-lt"/>
          <a:ea typeface="+mn-ea"/>
          <a:cs typeface="+mn-cs"/>
        </a:defRPr>
      </a:lvl3pPr>
      <a:lvl4pPr marL="1371390" algn="l" defTabSz="914259" rtl="0" eaLnBrk="1" latinLnBrk="0" hangingPunct="1">
        <a:defRPr sz="1800" kern="1200">
          <a:solidFill>
            <a:schemeClr val="tx1"/>
          </a:solidFill>
          <a:latin typeface="+mn-lt"/>
          <a:ea typeface="+mn-ea"/>
          <a:cs typeface="+mn-cs"/>
        </a:defRPr>
      </a:lvl4pPr>
      <a:lvl5pPr marL="1828519" algn="l" defTabSz="914259" rtl="0" eaLnBrk="1" latinLnBrk="0" hangingPunct="1">
        <a:defRPr sz="1800" kern="1200">
          <a:solidFill>
            <a:schemeClr val="tx1"/>
          </a:solidFill>
          <a:latin typeface="+mn-lt"/>
          <a:ea typeface="+mn-ea"/>
          <a:cs typeface="+mn-cs"/>
        </a:defRPr>
      </a:lvl5pPr>
      <a:lvl6pPr marL="2285649" algn="l" defTabSz="914259" rtl="0" eaLnBrk="1" latinLnBrk="0" hangingPunct="1">
        <a:defRPr sz="1800" kern="1200">
          <a:solidFill>
            <a:schemeClr val="tx1"/>
          </a:solidFill>
          <a:latin typeface="+mn-lt"/>
          <a:ea typeface="+mn-ea"/>
          <a:cs typeface="+mn-cs"/>
        </a:defRPr>
      </a:lvl6pPr>
      <a:lvl7pPr marL="2742780" algn="l" defTabSz="914259" rtl="0" eaLnBrk="1" latinLnBrk="0" hangingPunct="1">
        <a:defRPr sz="1800" kern="1200">
          <a:solidFill>
            <a:schemeClr val="tx1"/>
          </a:solidFill>
          <a:latin typeface="+mn-lt"/>
          <a:ea typeface="+mn-ea"/>
          <a:cs typeface="+mn-cs"/>
        </a:defRPr>
      </a:lvl7pPr>
      <a:lvl8pPr marL="3199908" algn="l" defTabSz="914259" rtl="0" eaLnBrk="1" latinLnBrk="0" hangingPunct="1">
        <a:defRPr sz="1800" kern="1200">
          <a:solidFill>
            <a:schemeClr val="tx1"/>
          </a:solidFill>
          <a:latin typeface="+mn-lt"/>
          <a:ea typeface="+mn-ea"/>
          <a:cs typeface="+mn-cs"/>
        </a:defRPr>
      </a:lvl8pPr>
      <a:lvl9pPr marL="3657039" algn="l" defTabSz="914259" rtl="0" eaLnBrk="1" latinLnBrk="0" hangingPunct="1">
        <a:defRPr sz="1800" kern="1200">
          <a:solidFill>
            <a:schemeClr val="tx1"/>
          </a:solidFill>
          <a:latin typeface="+mn-lt"/>
          <a:ea typeface="+mn-ea"/>
          <a:cs typeface="+mn-cs"/>
        </a:defRPr>
      </a:lvl9pPr>
    </p:otherStyle>
  </p:txStyles>
</p:sldMaster>
</file>

<file path=ppt/slideMasters/slideMaster1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title style</a:t>
            </a:r>
          </a:p>
        </p:txBody>
      </p:sp>
      <p:sp>
        <p:nvSpPr>
          <p:cNvPr id="5123" name="Rectangle 1027"/>
          <p:cNvSpPr>
            <a:spLocks noGrp="1" noChangeArrowheads="1"/>
          </p:cNvSpPr>
          <p:nvPr>
            <p:ph type="body" idx="1"/>
          </p:nvPr>
        </p:nvSpPr>
        <p:spPr bwMode="auto">
          <a:xfrm>
            <a:off x="228600" y="908720"/>
            <a:ext cx="8610600" cy="533968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text styles</a:t>
            </a:r>
          </a:p>
          <a:p>
            <a:pPr lvl="1"/>
            <a:r>
              <a:rPr lang="en-US" altLang="en-US" dirty="0"/>
              <a:t>Second level</a:t>
            </a:r>
          </a:p>
          <a:p>
            <a:pPr lvl="2"/>
            <a:r>
              <a:rPr lang="en-US" altLang="en-US" dirty="0"/>
              <a:t>Third level</a:t>
            </a:r>
          </a:p>
          <a:p>
            <a:pPr lvl="3"/>
            <a:r>
              <a:rPr lang="en-US" altLang="en-US" dirty="0"/>
              <a:t>Fourth level</a:t>
            </a:r>
          </a:p>
          <a:p>
            <a:pPr lvl="4"/>
            <a:r>
              <a:rPr lang="en-US" altLang="en-US" dirty="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r>
              <a:rPr lang="en-US" altLang="en-US" dirty="0">
                <a:solidFill>
                  <a:srgbClr val="000000"/>
                </a:solidFill>
              </a:rPr>
              <a:t>CHIPPER: HPCA 2011</a:t>
            </a: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p:nvPicPr>
        <p:blipFill>
          <a:blip r:embed="rId13" cstate="print"/>
          <a:stretch>
            <a:fillRect/>
          </a:stretch>
        </p:blipFill>
        <p:spPr>
          <a:xfrm>
            <a:off x="285720" y="6357958"/>
            <a:ext cx="1347679" cy="389938"/>
          </a:xfrm>
          <a:prstGeom prst="rect">
            <a:avLst/>
          </a:prstGeom>
        </p:spPr>
      </p:pic>
    </p:spTree>
    <p:extLst>
      <p:ext uri="{BB962C8B-B14F-4D97-AF65-F5344CB8AC3E}">
        <p14:creationId xmlns:p14="http://schemas.microsoft.com/office/powerpoint/2010/main" val="2503778565"/>
      </p:ext>
    </p:extLst>
  </p:cSld>
  <p:clrMap bg1="lt1" tx1="dk1" bg2="lt2" tx2="dk2" accent1="accent1" accent2="accent2" accent3="accent3" accent4="accent4" accent5="accent5" accent6="accent6" hlink="hlink" folHlink="folHlink"/>
  <p:sldLayoutIdLst>
    <p:sldLayoutId id="2147484523" r:id="rId1"/>
    <p:sldLayoutId id="2147484524" r:id="rId2"/>
    <p:sldLayoutId id="2147484525" r:id="rId3"/>
    <p:sldLayoutId id="2147484526" r:id="rId4"/>
    <p:sldLayoutId id="2147484527" r:id="rId5"/>
    <p:sldLayoutId id="2147484528" r:id="rId6"/>
    <p:sldLayoutId id="2147484529" r:id="rId7"/>
    <p:sldLayoutId id="2147484530" r:id="rId8"/>
    <p:sldLayoutId id="2147484531" r:id="rId9"/>
    <p:sldLayoutId id="2147484532" r:id="rId10"/>
    <p:sldLayoutId id="2147484533"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367926"/>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363164"/>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500854"/>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tretch>
            <a:fillRect/>
          </a:stretch>
        </p:blipFill>
        <p:spPr>
          <a:xfrm>
            <a:off x="179512" y="6572862"/>
            <a:ext cx="1080120" cy="312522"/>
          </a:xfrm>
          <a:prstGeom prst="rect">
            <a:avLst/>
          </a:prstGeom>
        </p:spPr>
      </p:pic>
    </p:spTree>
    <p:extLst>
      <p:ext uri="{BB962C8B-B14F-4D97-AF65-F5344CB8AC3E}">
        <p14:creationId xmlns:p14="http://schemas.microsoft.com/office/powerpoint/2010/main" val="2586202913"/>
      </p:ext>
    </p:extLst>
  </p:cSld>
  <p:clrMap bg1="lt1" tx1="dk1" bg2="lt2" tx2="dk2" accent1="accent1" accent2="accent2" accent3="accent3" accent4="accent4" accent5="accent5" accent6="accent6" hlink="hlink" folHlink="folHlink"/>
  <p:sldLayoutIdLst>
    <p:sldLayoutId id="2147484572" r:id="rId1"/>
    <p:sldLayoutId id="2147484573" r:id="rId2"/>
    <p:sldLayoutId id="2147484574" r:id="rId3"/>
    <p:sldLayoutId id="2147484575" r:id="rId4"/>
    <p:sldLayoutId id="2147484576" r:id="rId5"/>
    <p:sldLayoutId id="2147484577" r:id="rId6"/>
    <p:sldLayoutId id="2147484578" r:id="rId7"/>
    <p:sldLayoutId id="2147484579" r:id="rId8"/>
    <p:sldLayoutId id="2147484580" r:id="rId9"/>
    <p:sldLayoutId id="2147484581" r:id="rId10"/>
    <p:sldLayoutId id="2147484582"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title style</a:t>
            </a:r>
          </a:p>
        </p:txBody>
      </p:sp>
      <p:sp>
        <p:nvSpPr>
          <p:cNvPr id="5123" name="Rectangle 1027"/>
          <p:cNvSpPr>
            <a:spLocks noGrp="1" noChangeArrowheads="1"/>
          </p:cNvSpPr>
          <p:nvPr>
            <p:ph type="body" idx="1"/>
          </p:nvPr>
        </p:nvSpPr>
        <p:spPr bwMode="auto">
          <a:xfrm>
            <a:off x="228600" y="908720"/>
            <a:ext cx="8610600" cy="5472608"/>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text styles</a:t>
            </a:r>
          </a:p>
          <a:p>
            <a:pPr lvl="1"/>
            <a:r>
              <a:rPr lang="en-US" altLang="en-US" dirty="0"/>
              <a:t>Second level</a:t>
            </a:r>
          </a:p>
          <a:p>
            <a:pPr lvl="2"/>
            <a:r>
              <a:rPr lang="en-US" altLang="en-US" dirty="0"/>
              <a:t>Third level</a:t>
            </a:r>
          </a:p>
          <a:p>
            <a:pPr lvl="3"/>
            <a:r>
              <a:rPr lang="en-US" altLang="en-US" dirty="0"/>
              <a:t>Fourth level</a:t>
            </a:r>
          </a:p>
          <a:p>
            <a:pPr lvl="4"/>
            <a:r>
              <a:rPr lang="en-US" altLang="en-US" dirty="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614864" y="6356176"/>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dirty="0">
              <a:solidFill>
                <a:srgbClr val="000000"/>
              </a:solidFill>
            </a:endParaRPr>
          </a:p>
        </p:txBody>
      </p:sp>
      <p:sp>
        <p:nvSpPr>
          <p:cNvPr id="100360" name="Line 1032"/>
          <p:cNvSpPr>
            <a:spLocks noChangeShapeType="1"/>
          </p:cNvSpPr>
          <p:nvPr/>
        </p:nvSpPr>
        <p:spPr bwMode="auto">
          <a:xfrm>
            <a:off x="228600" y="6453336"/>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Tree>
    <p:extLst>
      <p:ext uri="{BB962C8B-B14F-4D97-AF65-F5344CB8AC3E}">
        <p14:creationId xmlns:p14="http://schemas.microsoft.com/office/powerpoint/2010/main" val="4272753442"/>
      </p:ext>
    </p:extLst>
  </p:cSld>
  <p:clrMap bg1="lt1" tx1="dk1" bg2="lt2" tx2="dk2" accent1="accent1" accent2="accent2" accent3="accent3" accent4="accent4" accent5="accent5" accent6="accent6" hlink="hlink" folHlink="folHlink"/>
  <p:sldLayoutIdLst>
    <p:sldLayoutId id="2147484778" r:id="rId1"/>
    <p:sldLayoutId id="2147484779" r:id="rId2"/>
    <p:sldLayoutId id="2147484780" r:id="rId3"/>
    <p:sldLayoutId id="2147484781" r:id="rId4"/>
    <p:sldLayoutId id="2147484782" r:id="rId5"/>
    <p:sldLayoutId id="2147484783" r:id="rId6"/>
    <p:sldLayoutId id="2147484784" r:id="rId7"/>
    <p:sldLayoutId id="2147484785" r:id="rId8"/>
    <p:sldLayoutId id="2147484786" r:id="rId9"/>
    <p:sldLayoutId id="2147484787" r:id="rId10"/>
    <p:sldLayoutId id="2147484788"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ctr">
              <a:defRPr sz="1200">
                <a:latin typeface="Garamond" pitchFamily="18" charset="0"/>
              </a:defRPr>
            </a:lvl1pPr>
          </a:lstStyle>
          <a:p>
            <a:pPr defTabSz="914165"/>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r">
              <a:defRPr sz="1600">
                <a:latin typeface="Garamond" pitchFamily="18" charset="0"/>
              </a:defRPr>
            </a:lvl1pPr>
          </a:lstStyle>
          <a:p>
            <a:pPr defTabSz="914165"/>
            <a:fld id="{6F400BD0-49BF-48FC-8114-37C1D4F5AB3D}" type="slidenum">
              <a:rPr lang="en-US" altLang="en-US" smtClean="0">
                <a:solidFill>
                  <a:srgbClr val="000000"/>
                </a:solidFill>
              </a:rPr>
              <a:pPr defTabSz="914165"/>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tretch>
            <a:fillRect/>
          </a:stretch>
        </p:blipFill>
        <p:spPr>
          <a:xfrm>
            <a:off x="179513" y="6453336"/>
            <a:ext cx="1080120" cy="312522"/>
          </a:xfrm>
          <a:prstGeom prst="rect">
            <a:avLst/>
          </a:prstGeom>
        </p:spPr>
      </p:pic>
    </p:spTree>
    <p:extLst>
      <p:ext uri="{BB962C8B-B14F-4D97-AF65-F5344CB8AC3E}">
        <p14:creationId xmlns:p14="http://schemas.microsoft.com/office/powerpoint/2010/main" val="127860052"/>
      </p:ext>
    </p:extLst>
  </p:cSld>
  <p:clrMap bg1="lt1" tx1="dk1" bg2="lt2" tx2="dk2" accent1="accent1" accent2="accent2" accent3="accent3" accent4="accent4" accent5="accent5" accent6="accent6" hlink="hlink" folHlink="folHlink"/>
  <p:sldLayoutIdLst>
    <p:sldLayoutId id="2147484838" r:id="rId1"/>
    <p:sldLayoutId id="2147484839" r:id="rId2"/>
    <p:sldLayoutId id="2147484840" r:id="rId3"/>
    <p:sldLayoutId id="2147484841" r:id="rId4"/>
    <p:sldLayoutId id="2147484842" r:id="rId5"/>
    <p:sldLayoutId id="2147484843" r:id="rId6"/>
    <p:sldLayoutId id="2147484844" r:id="rId7"/>
    <p:sldLayoutId id="2147484845" r:id="rId8"/>
    <p:sldLayoutId id="2147484846" r:id="rId9"/>
    <p:sldLayoutId id="2147484847" r:id="rId10"/>
    <p:sldLayoutId id="2147484848"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082" algn="l" rtl="0" fontAlgn="base">
        <a:spcBef>
          <a:spcPct val="0"/>
        </a:spcBef>
        <a:spcAft>
          <a:spcPct val="0"/>
        </a:spcAft>
        <a:defRPr sz="4000">
          <a:solidFill>
            <a:schemeClr val="tx2"/>
          </a:solidFill>
          <a:latin typeface="Garamond" pitchFamily="18" charset="0"/>
        </a:defRPr>
      </a:lvl6pPr>
      <a:lvl7pPr marL="914165" algn="l" rtl="0" fontAlgn="base">
        <a:spcBef>
          <a:spcPct val="0"/>
        </a:spcBef>
        <a:spcAft>
          <a:spcPct val="0"/>
        </a:spcAft>
        <a:defRPr sz="4000">
          <a:solidFill>
            <a:schemeClr val="tx2"/>
          </a:solidFill>
          <a:latin typeface="Garamond" pitchFamily="18" charset="0"/>
        </a:defRPr>
      </a:lvl7pPr>
      <a:lvl8pPr marL="1371250" algn="l" rtl="0" fontAlgn="base">
        <a:spcBef>
          <a:spcPct val="0"/>
        </a:spcBef>
        <a:spcAft>
          <a:spcPct val="0"/>
        </a:spcAft>
        <a:defRPr sz="4000">
          <a:solidFill>
            <a:schemeClr val="tx2"/>
          </a:solidFill>
          <a:latin typeface="Garamond" pitchFamily="18" charset="0"/>
        </a:defRPr>
      </a:lvl8pPr>
      <a:lvl9pPr marL="1828332" algn="l" rtl="0" fontAlgn="base">
        <a:spcBef>
          <a:spcPct val="0"/>
        </a:spcBef>
        <a:spcAft>
          <a:spcPct val="0"/>
        </a:spcAft>
        <a:defRPr sz="4000">
          <a:solidFill>
            <a:schemeClr val="tx2"/>
          </a:solidFill>
          <a:latin typeface="Garamond" pitchFamily="18" charset="0"/>
        </a:defRPr>
      </a:lvl9pPr>
    </p:titleStyle>
    <p:bodyStyle>
      <a:lvl1pPr marL="342813" indent="-342813"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753" indent="-325355"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089" indent="-35074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507" indent="-31583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733" indent="-339639"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7818"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4898"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1983"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063"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165" rtl="0" eaLnBrk="1" latinLnBrk="0" hangingPunct="1">
        <a:defRPr sz="1800" kern="1200">
          <a:solidFill>
            <a:schemeClr val="tx1"/>
          </a:solidFill>
          <a:latin typeface="+mn-lt"/>
          <a:ea typeface="+mn-ea"/>
          <a:cs typeface="+mn-cs"/>
        </a:defRPr>
      </a:lvl1pPr>
      <a:lvl2pPr marL="457082" algn="l" defTabSz="914165" rtl="0" eaLnBrk="1" latinLnBrk="0" hangingPunct="1">
        <a:defRPr sz="1800" kern="1200">
          <a:solidFill>
            <a:schemeClr val="tx1"/>
          </a:solidFill>
          <a:latin typeface="+mn-lt"/>
          <a:ea typeface="+mn-ea"/>
          <a:cs typeface="+mn-cs"/>
        </a:defRPr>
      </a:lvl2pPr>
      <a:lvl3pPr marL="914165" algn="l" defTabSz="914165" rtl="0" eaLnBrk="1" latinLnBrk="0" hangingPunct="1">
        <a:defRPr sz="1800" kern="1200">
          <a:solidFill>
            <a:schemeClr val="tx1"/>
          </a:solidFill>
          <a:latin typeface="+mn-lt"/>
          <a:ea typeface="+mn-ea"/>
          <a:cs typeface="+mn-cs"/>
        </a:defRPr>
      </a:lvl3pPr>
      <a:lvl4pPr marL="1371250" algn="l" defTabSz="914165" rtl="0" eaLnBrk="1" latinLnBrk="0" hangingPunct="1">
        <a:defRPr sz="1800" kern="1200">
          <a:solidFill>
            <a:schemeClr val="tx1"/>
          </a:solidFill>
          <a:latin typeface="+mn-lt"/>
          <a:ea typeface="+mn-ea"/>
          <a:cs typeface="+mn-cs"/>
        </a:defRPr>
      </a:lvl4pPr>
      <a:lvl5pPr marL="1828332" algn="l" defTabSz="914165" rtl="0" eaLnBrk="1" latinLnBrk="0" hangingPunct="1">
        <a:defRPr sz="1800" kern="1200">
          <a:solidFill>
            <a:schemeClr val="tx1"/>
          </a:solidFill>
          <a:latin typeface="+mn-lt"/>
          <a:ea typeface="+mn-ea"/>
          <a:cs typeface="+mn-cs"/>
        </a:defRPr>
      </a:lvl5pPr>
      <a:lvl6pPr marL="2285415" algn="l" defTabSz="914165" rtl="0" eaLnBrk="1" latinLnBrk="0" hangingPunct="1">
        <a:defRPr sz="1800" kern="1200">
          <a:solidFill>
            <a:schemeClr val="tx1"/>
          </a:solidFill>
          <a:latin typeface="+mn-lt"/>
          <a:ea typeface="+mn-ea"/>
          <a:cs typeface="+mn-cs"/>
        </a:defRPr>
      </a:lvl6pPr>
      <a:lvl7pPr marL="2742500" algn="l" defTabSz="914165" rtl="0" eaLnBrk="1" latinLnBrk="0" hangingPunct="1">
        <a:defRPr sz="1800" kern="1200">
          <a:solidFill>
            <a:schemeClr val="tx1"/>
          </a:solidFill>
          <a:latin typeface="+mn-lt"/>
          <a:ea typeface="+mn-ea"/>
          <a:cs typeface="+mn-cs"/>
        </a:defRPr>
      </a:lvl7pPr>
      <a:lvl8pPr marL="3199580" algn="l" defTabSz="914165" rtl="0" eaLnBrk="1" latinLnBrk="0" hangingPunct="1">
        <a:defRPr sz="1800" kern="1200">
          <a:solidFill>
            <a:schemeClr val="tx1"/>
          </a:solidFill>
          <a:latin typeface="+mn-lt"/>
          <a:ea typeface="+mn-ea"/>
          <a:cs typeface="+mn-cs"/>
        </a:defRPr>
      </a:lvl8pPr>
      <a:lvl9pPr marL="3656665" algn="l" defTabSz="914165" rtl="0" eaLnBrk="1" latinLnBrk="0" hangingPunct="1">
        <a:defRPr sz="1800" kern="1200">
          <a:solidFill>
            <a:schemeClr val="tx1"/>
          </a:solidFill>
          <a:latin typeface="+mn-lt"/>
          <a:ea typeface="+mn-ea"/>
          <a:cs typeface="+mn-cs"/>
        </a:defRPr>
      </a:lvl9pPr>
    </p:otherStyle>
  </p:txStyles>
</p:sldMaster>
</file>

<file path=ppt/slideMasters/slideMaster1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ctr">
              <a:defRPr sz="1200">
                <a:latin typeface="Garamond" pitchFamily="18" charset="0"/>
              </a:defRPr>
            </a:lvl1pPr>
          </a:lstStyle>
          <a:p>
            <a:pPr defTabSz="914165"/>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r">
              <a:defRPr sz="1600">
                <a:latin typeface="Garamond" pitchFamily="18" charset="0"/>
              </a:defRPr>
            </a:lvl1pPr>
          </a:lstStyle>
          <a:p>
            <a:pPr defTabSz="914165"/>
            <a:fld id="{6F400BD0-49BF-48FC-8114-37C1D4F5AB3D}" type="slidenum">
              <a:rPr lang="en-US" altLang="en-US" smtClean="0">
                <a:solidFill>
                  <a:srgbClr val="000000"/>
                </a:solidFill>
              </a:rPr>
              <a:pPr defTabSz="914165"/>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Tree>
    <p:extLst>
      <p:ext uri="{BB962C8B-B14F-4D97-AF65-F5344CB8AC3E}">
        <p14:creationId xmlns:p14="http://schemas.microsoft.com/office/powerpoint/2010/main" val="2151711694"/>
      </p:ext>
    </p:extLst>
  </p:cSld>
  <p:clrMap bg1="lt1" tx1="dk1" bg2="lt2" tx2="dk2" accent1="accent1" accent2="accent2" accent3="accent3" accent4="accent4" accent5="accent5" accent6="accent6" hlink="hlink" folHlink="folHlink"/>
  <p:sldLayoutIdLst>
    <p:sldLayoutId id="2147484850" r:id="rId1"/>
    <p:sldLayoutId id="2147484851" r:id="rId2"/>
    <p:sldLayoutId id="2147484852" r:id="rId3"/>
    <p:sldLayoutId id="2147484853" r:id="rId4"/>
    <p:sldLayoutId id="2147484854" r:id="rId5"/>
    <p:sldLayoutId id="2147484855" r:id="rId6"/>
    <p:sldLayoutId id="2147484856" r:id="rId7"/>
    <p:sldLayoutId id="2147484857" r:id="rId8"/>
    <p:sldLayoutId id="2147484858" r:id="rId9"/>
    <p:sldLayoutId id="2147484859" r:id="rId10"/>
    <p:sldLayoutId id="2147484860"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082" algn="l" rtl="0" fontAlgn="base">
        <a:spcBef>
          <a:spcPct val="0"/>
        </a:spcBef>
        <a:spcAft>
          <a:spcPct val="0"/>
        </a:spcAft>
        <a:defRPr sz="4000">
          <a:solidFill>
            <a:schemeClr val="tx2"/>
          </a:solidFill>
          <a:latin typeface="Garamond" pitchFamily="18" charset="0"/>
        </a:defRPr>
      </a:lvl6pPr>
      <a:lvl7pPr marL="914165" algn="l" rtl="0" fontAlgn="base">
        <a:spcBef>
          <a:spcPct val="0"/>
        </a:spcBef>
        <a:spcAft>
          <a:spcPct val="0"/>
        </a:spcAft>
        <a:defRPr sz="4000">
          <a:solidFill>
            <a:schemeClr val="tx2"/>
          </a:solidFill>
          <a:latin typeface="Garamond" pitchFamily="18" charset="0"/>
        </a:defRPr>
      </a:lvl7pPr>
      <a:lvl8pPr marL="1371250" algn="l" rtl="0" fontAlgn="base">
        <a:spcBef>
          <a:spcPct val="0"/>
        </a:spcBef>
        <a:spcAft>
          <a:spcPct val="0"/>
        </a:spcAft>
        <a:defRPr sz="4000">
          <a:solidFill>
            <a:schemeClr val="tx2"/>
          </a:solidFill>
          <a:latin typeface="Garamond" pitchFamily="18" charset="0"/>
        </a:defRPr>
      </a:lvl8pPr>
      <a:lvl9pPr marL="1828332" algn="l" rtl="0" fontAlgn="base">
        <a:spcBef>
          <a:spcPct val="0"/>
        </a:spcBef>
        <a:spcAft>
          <a:spcPct val="0"/>
        </a:spcAft>
        <a:defRPr sz="4000">
          <a:solidFill>
            <a:schemeClr val="tx2"/>
          </a:solidFill>
          <a:latin typeface="Garamond" pitchFamily="18" charset="0"/>
        </a:defRPr>
      </a:lvl9pPr>
    </p:titleStyle>
    <p:bodyStyle>
      <a:lvl1pPr marL="342813" indent="-342813"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753" indent="-325355"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089" indent="-35074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507" indent="-31583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733" indent="-339639"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7818"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4898"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1983"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063"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165" rtl="0" eaLnBrk="1" latinLnBrk="0" hangingPunct="1">
        <a:defRPr sz="1800" kern="1200">
          <a:solidFill>
            <a:schemeClr val="tx1"/>
          </a:solidFill>
          <a:latin typeface="+mn-lt"/>
          <a:ea typeface="+mn-ea"/>
          <a:cs typeface="+mn-cs"/>
        </a:defRPr>
      </a:lvl1pPr>
      <a:lvl2pPr marL="457082" algn="l" defTabSz="914165" rtl="0" eaLnBrk="1" latinLnBrk="0" hangingPunct="1">
        <a:defRPr sz="1800" kern="1200">
          <a:solidFill>
            <a:schemeClr val="tx1"/>
          </a:solidFill>
          <a:latin typeface="+mn-lt"/>
          <a:ea typeface="+mn-ea"/>
          <a:cs typeface="+mn-cs"/>
        </a:defRPr>
      </a:lvl2pPr>
      <a:lvl3pPr marL="914165" algn="l" defTabSz="914165" rtl="0" eaLnBrk="1" latinLnBrk="0" hangingPunct="1">
        <a:defRPr sz="1800" kern="1200">
          <a:solidFill>
            <a:schemeClr val="tx1"/>
          </a:solidFill>
          <a:latin typeface="+mn-lt"/>
          <a:ea typeface="+mn-ea"/>
          <a:cs typeface="+mn-cs"/>
        </a:defRPr>
      </a:lvl3pPr>
      <a:lvl4pPr marL="1371250" algn="l" defTabSz="914165" rtl="0" eaLnBrk="1" latinLnBrk="0" hangingPunct="1">
        <a:defRPr sz="1800" kern="1200">
          <a:solidFill>
            <a:schemeClr val="tx1"/>
          </a:solidFill>
          <a:latin typeface="+mn-lt"/>
          <a:ea typeface="+mn-ea"/>
          <a:cs typeface="+mn-cs"/>
        </a:defRPr>
      </a:lvl4pPr>
      <a:lvl5pPr marL="1828332" algn="l" defTabSz="914165" rtl="0" eaLnBrk="1" latinLnBrk="0" hangingPunct="1">
        <a:defRPr sz="1800" kern="1200">
          <a:solidFill>
            <a:schemeClr val="tx1"/>
          </a:solidFill>
          <a:latin typeface="+mn-lt"/>
          <a:ea typeface="+mn-ea"/>
          <a:cs typeface="+mn-cs"/>
        </a:defRPr>
      </a:lvl5pPr>
      <a:lvl6pPr marL="2285415" algn="l" defTabSz="914165" rtl="0" eaLnBrk="1" latinLnBrk="0" hangingPunct="1">
        <a:defRPr sz="1800" kern="1200">
          <a:solidFill>
            <a:schemeClr val="tx1"/>
          </a:solidFill>
          <a:latin typeface="+mn-lt"/>
          <a:ea typeface="+mn-ea"/>
          <a:cs typeface="+mn-cs"/>
        </a:defRPr>
      </a:lvl6pPr>
      <a:lvl7pPr marL="2742500" algn="l" defTabSz="914165" rtl="0" eaLnBrk="1" latinLnBrk="0" hangingPunct="1">
        <a:defRPr sz="1800" kern="1200">
          <a:solidFill>
            <a:schemeClr val="tx1"/>
          </a:solidFill>
          <a:latin typeface="+mn-lt"/>
          <a:ea typeface="+mn-ea"/>
          <a:cs typeface="+mn-cs"/>
        </a:defRPr>
      </a:lvl7pPr>
      <a:lvl8pPr marL="3199580" algn="l" defTabSz="914165" rtl="0" eaLnBrk="1" latinLnBrk="0" hangingPunct="1">
        <a:defRPr sz="1800" kern="1200">
          <a:solidFill>
            <a:schemeClr val="tx1"/>
          </a:solidFill>
          <a:latin typeface="+mn-lt"/>
          <a:ea typeface="+mn-ea"/>
          <a:cs typeface="+mn-cs"/>
        </a:defRPr>
      </a:lvl8pPr>
      <a:lvl9pPr marL="3656665" algn="l" defTabSz="914165" rtl="0" eaLnBrk="1" latinLnBrk="0" hangingPunct="1">
        <a:defRPr sz="1800" kern="1200">
          <a:solidFill>
            <a:schemeClr val="tx1"/>
          </a:solidFill>
          <a:latin typeface="+mn-lt"/>
          <a:ea typeface="+mn-ea"/>
          <a:cs typeface="+mn-cs"/>
        </a:defRPr>
      </a:lvl9pPr>
    </p:otherStyle>
  </p:txStyles>
</p:sldMaster>
</file>

<file path=ppt/slideMasters/slideMaster1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02" tIns="45702" rIns="91402" bIns="45702"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02" tIns="45702" rIns="91402" bIns="45702"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02" tIns="45702" rIns="91402" bIns="45702" numCol="1" anchor="b" anchorCtr="0" compatLnSpc="1">
            <a:prstTxWarp prst="textNoShape">
              <a:avLst/>
            </a:prstTxWarp>
          </a:bodyPr>
          <a:lstStyle>
            <a:lvl1pPr algn="ctr">
              <a:defRPr sz="1200">
                <a:latin typeface="Garamond" pitchFamily="18" charset="0"/>
              </a:defRPr>
            </a:lvl1pPr>
          </a:lstStyle>
          <a:p>
            <a:pPr defTabSz="914024"/>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02" tIns="45702" rIns="91402" bIns="45702" numCol="1" anchor="b" anchorCtr="0" compatLnSpc="1">
            <a:prstTxWarp prst="textNoShape">
              <a:avLst/>
            </a:prstTxWarp>
          </a:bodyPr>
          <a:lstStyle>
            <a:lvl1pPr algn="r">
              <a:defRPr sz="1600">
                <a:latin typeface="Garamond" pitchFamily="18" charset="0"/>
              </a:defRPr>
            </a:lvl1pPr>
          </a:lstStyle>
          <a:p>
            <a:pPr defTabSz="914024"/>
            <a:fld id="{6F400BD0-49BF-48FC-8114-37C1D4F5AB3D}" type="slidenum">
              <a:rPr lang="en-US" altLang="en-US">
                <a:solidFill>
                  <a:srgbClr val="000000"/>
                </a:solidFill>
              </a:rPr>
              <a:pPr defTabSz="914024"/>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tretch>
            <a:fillRect/>
          </a:stretch>
        </p:blipFill>
        <p:spPr>
          <a:xfrm>
            <a:off x="179513" y="6453336"/>
            <a:ext cx="1080120" cy="312522"/>
          </a:xfrm>
          <a:prstGeom prst="rect">
            <a:avLst/>
          </a:prstGeom>
        </p:spPr>
      </p:pic>
    </p:spTree>
    <p:extLst>
      <p:ext uri="{BB962C8B-B14F-4D97-AF65-F5344CB8AC3E}">
        <p14:creationId xmlns:p14="http://schemas.microsoft.com/office/powerpoint/2010/main" val="3691673417"/>
      </p:ext>
    </p:extLst>
  </p:cSld>
  <p:clrMap bg1="lt1" tx1="dk1" bg2="lt2" tx2="dk2" accent1="accent1" accent2="accent2" accent3="accent3" accent4="accent4" accent5="accent5" accent6="accent6" hlink="hlink" folHlink="folHlink"/>
  <p:sldLayoutIdLst>
    <p:sldLayoutId id="2147484862" r:id="rId1"/>
    <p:sldLayoutId id="2147484863" r:id="rId2"/>
    <p:sldLayoutId id="2147484864" r:id="rId3"/>
    <p:sldLayoutId id="2147484865" r:id="rId4"/>
    <p:sldLayoutId id="2147484866" r:id="rId5"/>
    <p:sldLayoutId id="2147484867" r:id="rId6"/>
    <p:sldLayoutId id="2147484868" r:id="rId7"/>
    <p:sldLayoutId id="2147484869" r:id="rId8"/>
    <p:sldLayoutId id="2147484870" r:id="rId9"/>
    <p:sldLayoutId id="2147484871" r:id="rId10"/>
    <p:sldLayoutId id="2147484872"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011" algn="l" rtl="0" fontAlgn="base">
        <a:spcBef>
          <a:spcPct val="0"/>
        </a:spcBef>
        <a:spcAft>
          <a:spcPct val="0"/>
        </a:spcAft>
        <a:defRPr sz="4000">
          <a:solidFill>
            <a:schemeClr val="tx2"/>
          </a:solidFill>
          <a:latin typeface="Garamond" pitchFamily="18" charset="0"/>
        </a:defRPr>
      </a:lvl6pPr>
      <a:lvl7pPr marL="914024" algn="l" rtl="0" fontAlgn="base">
        <a:spcBef>
          <a:spcPct val="0"/>
        </a:spcBef>
        <a:spcAft>
          <a:spcPct val="0"/>
        </a:spcAft>
        <a:defRPr sz="4000">
          <a:solidFill>
            <a:schemeClr val="tx2"/>
          </a:solidFill>
          <a:latin typeface="Garamond" pitchFamily="18" charset="0"/>
        </a:defRPr>
      </a:lvl7pPr>
      <a:lvl8pPr marL="1371040" algn="l" rtl="0" fontAlgn="base">
        <a:spcBef>
          <a:spcPct val="0"/>
        </a:spcBef>
        <a:spcAft>
          <a:spcPct val="0"/>
        </a:spcAft>
        <a:defRPr sz="4000">
          <a:solidFill>
            <a:schemeClr val="tx2"/>
          </a:solidFill>
          <a:latin typeface="Garamond" pitchFamily="18" charset="0"/>
        </a:defRPr>
      </a:lvl8pPr>
      <a:lvl9pPr marL="1828052" algn="l" rtl="0" fontAlgn="base">
        <a:spcBef>
          <a:spcPct val="0"/>
        </a:spcBef>
        <a:spcAft>
          <a:spcPct val="0"/>
        </a:spcAft>
        <a:defRPr sz="4000">
          <a:solidFill>
            <a:schemeClr val="tx2"/>
          </a:solidFill>
          <a:latin typeface="Garamond" pitchFamily="18" charset="0"/>
        </a:defRPr>
      </a:lvl9pPr>
    </p:titleStyle>
    <p:bodyStyle>
      <a:lvl1pPr marL="342761" indent="-342761"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650" indent="-325305"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1933" indent="-350694"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301" indent="-315785"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475" indent="-339587"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7491"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4499"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1514"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8523"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024" rtl="0" eaLnBrk="1" latinLnBrk="0" hangingPunct="1">
        <a:defRPr sz="1800" kern="1200">
          <a:solidFill>
            <a:schemeClr val="tx1"/>
          </a:solidFill>
          <a:latin typeface="+mn-lt"/>
          <a:ea typeface="+mn-ea"/>
          <a:cs typeface="+mn-cs"/>
        </a:defRPr>
      </a:lvl1pPr>
      <a:lvl2pPr marL="457011" algn="l" defTabSz="914024" rtl="0" eaLnBrk="1" latinLnBrk="0" hangingPunct="1">
        <a:defRPr sz="1800" kern="1200">
          <a:solidFill>
            <a:schemeClr val="tx1"/>
          </a:solidFill>
          <a:latin typeface="+mn-lt"/>
          <a:ea typeface="+mn-ea"/>
          <a:cs typeface="+mn-cs"/>
        </a:defRPr>
      </a:lvl2pPr>
      <a:lvl3pPr marL="914024" algn="l" defTabSz="914024" rtl="0" eaLnBrk="1" latinLnBrk="0" hangingPunct="1">
        <a:defRPr sz="1800" kern="1200">
          <a:solidFill>
            <a:schemeClr val="tx1"/>
          </a:solidFill>
          <a:latin typeface="+mn-lt"/>
          <a:ea typeface="+mn-ea"/>
          <a:cs typeface="+mn-cs"/>
        </a:defRPr>
      </a:lvl3pPr>
      <a:lvl4pPr marL="1371040" algn="l" defTabSz="914024" rtl="0" eaLnBrk="1" latinLnBrk="0" hangingPunct="1">
        <a:defRPr sz="1800" kern="1200">
          <a:solidFill>
            <a:schemeClr val="tx1"/>
          </a:solidFill>
          <a:latin typeface="+mn-lt"/>
          <a:ea typeface="+mn-ea"/>
          <a:cs typeface="+mn-cs"/>
        </a:defRPr>
      </a:lvl4pPr>
      <a:lvl5pPr marL="1828052" algn="l" defTabSz="914024" rtl="0" eaLnBrk="1" latinLnBrk="0" hangingPunct="1">
        <a:defRPr sz="1800" kern="1200">
          <a:solidFill>
            <a:schemeClr val="tx1"/>
          </a:solidFill>
          <a:latin typeface="+mn-lt"/>
          <a:ea typeface="+mn-ea"/>
          <a:cs typeface="+mn-cs"/>
        </a:defRPr>
      </a:lvl5pPr>
      <a:lvl6pPr marL="2285064" algn="l" defTabSz="914024" rtl="0" eaLnBrk="1" latinLnBrk="0" hangingPunct="1">
        <a:defRPr sz="1800" kern="1200">
          <a:solidFill>
            <a:schemeClr val="tx1"/>
          </a:solidFill>
          <a:latin typeface="+mn-lt"/>
          <a:ea typeface="+mn-ea"/>
          <a:cs typeface="+mn-cs"/>
        </a:defRPr>
      </a:lvl6pPr>
      <a:lvl7pPr marL="2742079" algn="l" defTabSz="914024" rtl="0" eaLnBrk="1" latinLnBrk="0" hangingPunct="1">
        <a:defRPr sz="1800" kern="1200">
          <a:solidFill>
            <a:schemeClr val="tx1"/>
          </a:solidFill>
          <a:latin typeface="+mn-lt"/>
          <a:ea typeface="+mn-ea"/>
          <a:cs typeface="+mn-cs"/>
        </a:defRPr>
      </a:lvl7pPr>
      <a:lvl8pPr marL="3199088" algn="l" defTabSz="914024" rtl="0" eaLnBrk="1" latinLnBrk="0" hangingPunct="1">
        <a:defRPr sz="1800" kern="1200">
          <a:solidFill>
            <a:schemeClr val="tx1"/>
          </a:solidFill>
          <a:latin typeface="+mn-lt"/>
          <a:ea typeface="+mn-ea"/>
          <a:cs typeface="+mn-cs"/>
        </a:defRPr>
      </a:lvl8pPr>
      <a:lvl9pPr marL="3656104" algn="l" defTabSz="914024" rtl="0" eaLnBrk="1" latinLnBrk="0" hangingPunct="1">
        <a:defRPr sz="1800" kern="1200">
          <a:solidFill>
            <a:schemeClr val="tx1"/>
          </a:solidFill>
          <a:latin typeface="+mn-lt"/>
          <a:ea typeface="+mn-ea"/>
          <a:cs typeface="+mn-cs"/>
        </a:defRPr>
      </a:lvl9pPr>
    </p:otherStyle>
  </p:txStyles>
</p:sldMaster>
</file>

<file path=ppt/slideMasters/slideMaster1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title style</a:t>
            </a:r>
          </a:p>
        </p:txBody>
      </p:sp>
      <p:sp>
        <p:nvSpPr>
          <p:cNvPr id="5123" name="Rectangle 1027"/>
          <p:cNvSpPr>
            <a:spLocks noGrp="1" noChangeArrowheads="1"/>
          </p:cNvSpPr>
          <p:nvPr>
            <p:ph type="body" idx="1"/>
          </p:nvPr>
        </p:nvSpPr>
        <p:spPr bwMode="auto">
          <a:xfrm>
            <a:off x="228600" y="908720"/>
            <a:ext cx="8610600" cy="533968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text styles</a:t>
            </a:r>
          </a:p>
          <a:p>
            <a:pPr lvl="1"/>
            <a:r>
              <a:rPr lang="en-US" altLang="en-US" dirty="0"/>
              <a:t>Second level</a:t>
            </a:r>
          </a:p>
          <a:p>
            <a:pPr lvl="2"/>
            <a:r>
              <a:rPr lang="en-US" altLang="en-US" dirty="0"/>
              <a:t>Third level</a:t>
            </a:r>
          </a:p>
          <a:p>
            <a:pPr lvl="3"/>
            <a:r>
              <a:rPr lang="en-US" altLang="en-US" dirty="0"/>
              <a:t>Fourth level</a:t>
            </a:r>
          </a:p>
          <a:p>
            <a:pPr lvl="4"/>
            <a:r>
              <a:rPr lang="en-US" altLang="en-US" dirty="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Tree>
    <p:extLst>
      <p:ext uri="{BB962C8B-B14F-4D97-AF65-F5344CB8AC3E}">
        <p14:creationId xmlns:p14="http://schemas.microsoft.com/office/powerpoint/2010/main" val="1079760595"/>
      </p:ext>
    </p:extLst>
  </p:cSld>
  <p:clrMap bg1="lt1" tx1="dk1" bg2="lt2" tx2="dk2" accent1="accent1" accent2="accent2" accent3="accent3" accent4="accent4" accent5="accent5" accent6="accent6" hlink="hlink" folHlink="folHlink"/>
  <p:sldLayoutIdLst>
    <p:sldLayoutId id="2147484874" r:id="rId1"/>
    <p:sldLayoutId id="2147484875" r:id="rId2"/>
    <p:sldLayoutId id="2147484876" r:id="rId3"/>
    <p:sldLayoutId id="2147484877" r:id="rId4"/>
    <p:sldLayoutId id="2147484878" r:id="rId5"/>
    <p:sldLayoutId id="2147484879" r:id="rId6"/>
    <p:sldLayoutId id="2147484880" r:id="rId7"/>
    <p:sldLayoutId id="2147484881" r:id="rId8"/>
    <p:sldLayoutId id="2147484882" r:id="rId9"/>
    <p:sldLayoutId id="2147484883" r:id="rId10"/>
    <p:sldLayoutId id="2147484884"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43362" name="Rectangle 1026"/>
          <p:cNvSpPr>
            <a:spLocks noGrp="1" noChangeArrowheads="1"/>
          </p:cNvSpPr>
          <p:nvPr>
            <p:ph type="title"/>
          </p:nvPr>
        </p:nvSpPr>
        <p:spPr bwMode="auto">
          <a:xfrm>
            <a:off x="228600" y="152400"/>
            <a:ext cx="8610600" cy="884238"/>
          </a:xfrm>
          <a:prstGeom prst="rect">
            <a:avLst/>
          </a:prstGeom>
          <a:noFill/>
          <a:ln>
            <a:noFill/>
          </a:ln>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43363" name="Rectangle 1027"/>
          <p:cNvSpPr>
            <a:spLocks noGrp="1" noChangeArrowheads="1"/>
          </p:cNvSpPr>
          <p:nvPr>
            <p:ph type="body" idx="1"/>
          </p:nvPr>
        </p:nvSpPr>
        <p:spPr bwMode="auto">
          <a:xfrm>
            <a:off x="228600" y="1095375"/>
            <a:ext cx="8610600" cy="5153025"/>
          </a:xfrm>
          <a:prstGeom prst="rect">
            <a:avLst/>
          </a:prstGeom>
          <a:noFill/>
          <a:ln>
            <a:noFill/>
          </a:ln>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solidFill>
                  <a:srgbClr val="000000"/>
                </a:solidFill>
                <a:latin typeface="Garamond" charset="0"/>
              </a:defRPr>
            </a:lvl1pPr>
          </a:lstStyle>
          <a:p>
            <a:pPr fontAlgn="base">
              <a:spcBef>
                <a:spcPct val="0"/>
              </a:spcBef>
              <a:spcAft>
                <a:spcPct val="0"/>
              </a:spcAft>
              <a:defRPr/>
            </a:pPr>
            <a:endParaRPr lang="en-US">
              <a:ea typeface="ＭＳ Ｐゴシック" charset="0"/>
              <a:cs typeface="ＭＳ Ｐゴシック" charset="0"/>
            </a:endParaRPr>
          </a:p>
        </p:txBody>
      </p:sp>
      <p:sp>
        <p:nvSpPr>
          <p:cNvPr id="100358" name="Rectangle 1030"/>
          <p:cNvSpPr>
            <a:spLocks noGrp="1" noChangeArrowheads="1"/>
          </p:cNvSpPr>
          <p:nvPr>
            <p:ph type="sldNum" sz="quarter" idx="4"/>
          </p:nvPr>
        </p:nvSpPr>
        <p:spPr bwMode="auto">
          <a:xfrm>
            <a:off x="6946900" y="6373813"/>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solidFill>
                  <a:srgbClr val="000000"/>
                </a:solidFill>
                <a:latin typeface="Garamond" charset="0"/>
              </a:defRPr>
            </a:lvl1pPr>
          </a:lstStyle>
          <a:p>
            <a:pPr fontAlgn="base">
              <a:spcBef>
                <a:spcPct val="0"/>
              </a:spcBef>
              <a:spcAft>
                <a:spcPct val="0"/>
              </a:spcAft>
              <a:defRPr/>
            </a:pPr>
            <a:fld id="{12B59C95-9F24-CC4B-832C-1D8C21792A43}" type="slidenum">
              <a:rPr lang="en-US">
                <a:ea typeface="ＭＳ Ｐゴシック" charset="0"/>
                <a:cs typeface="ＭＳ Ｐゴシック" charset="0"/>
              </a:rPr>
              <a:pPr fontAlgn="base">
                <a:spcBef>
                  <a:spcPct val="0"/>
                </a:spcBef>
                <a:spcAft>
                  <a:spcPct val="0"/>
                </a:spcAft>
                <a:defRPr/>
              </a:pPr>
              <a:t>‹#›</a:t>
            </a:fld>
            <a:endParaRPr lang="en-US">
              <a:ea typeface="ＭＳ Ｐゴシック" charset="0"/>
              <a:cs typeface="ＭＳ Ｐゴシック" charset="0"/>
            </a:endParaRPr>
          </a:p>
        </p:txBody>
      </p:sp>
      <p:sp>
        <p:nvSpPr>
          <p:cNvPr id="143366" name="Line 1032"/>
          <p:cNvSpPr>
            <a:spLocks noChangeShapeType="1"/>
          </p:cNvSpPr>
          <p:nvPr/>
        </p:nvSpPr>
        <p:spPr bwMode="auto">
          <a:xfrm>
            <a:off x="228600" y="6446838"/>
            <a:ext cx="8610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43367" name="Line 1033"/>
          <p:cNvSpPr>
            <a:spLocks noChangeShapeType="1"/>
          </p:cNvSpPr>
          <p:nvPr userDrawn="1"/>
        </p:nvSpPr>
        <p:spPr bwMode="auto">
          <a:xfrm>
            <a:off x="228600" y="914400"/>
            <a:ext cx="8610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pic>
        <p:nvPicPr>
          <p:cNvPr id="143368" name="Picture 7" descr="safari.png"/>
          <p:cNvPicPr>
            <a:picLocks noChangeAspect="1"/>
          </p:cNvPicPr>
          <p:nvPr userDrawn="1"/>
        </p:nvPicPr>
        <p:blipFill>
          <a:blip r:embed="rId14" cstate="screen">
            <a:extLst>
              <a:ext uri="{28A0092B-C50C-407E-A947-70E740481C1C}">
                <a14:useLocalDpi xmlns:a14="http://schemas.microsoft.com/office/drawing/2010/main"/>
              </a:ext>
            </a:extLst>
          </a:blip>
          <a:srcRect/>
          <a:stretch>
            <a:fillRect/>
          </a:stretch>
        </p:blipFill>
        <p:spPr bwMode="auto">
          <a:xfrm>
            <a:off x="180975" y="6602413"/>
            <a:ext cx="847725" cy="2460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Tree>
    <p:extLst>
      <p:ext uri="{BB962C8B-B14F-4D97-AF65-F5344CB8AC3E}">
        <p14:creationId xmlns:p14="http://schemas.microsoft.com/office/powerpoint/2010/main" val="1955159085"/>
      </p:ext>
    </p:extLst>
  </p:cSld>
  <p:clrMap bg1="lt1" tx1="dk1" bg2="lt2" tx2="dk2" accent1="accent1" accent2="accent2" accent3="accent3" accent4="accent4" accent5="accent5" accent6="accent6" hlink="hlink" folHlink="folHlink"/>
  <p:sldLayoutIdLst>
    <p:sldLayoutId id="2147484970" r:id="rId1"/>
    <p:sldLayoutId id="2147484971" r:id="rId2"/>
    <p:sldLayoutId id="2147484972" r:id="rId3"/>
    <p:sldLayoutId id="2147484973" r:id="rId4"/>
    <p:sldLayoutId id="2147484974" r:id="rId5"/>
    <p:sldLayoutId id="2147484975" r:id="rId6"/>
    <p:sldLayoutId id="2147484976" r:id="rId7"/>
    <p:sldLayoutId id="2147484977" r:id="rId8"/>
    <p:sldLayoutId id="2147484978" r:id="rId9"/>
    <p:sldLayoutId id="2147484979" r:id="rId10"/>
    <p:sldLayoutId id="2147484980" r:id="rId11"/>
    <p:sldLayoutId id="2147484981"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pitchFamily="-106" charset="-128"/>
          <a:cs typeface="ＭＳ Ｐゴシック" pitchFamily="-106" charset="-128"/>
        </a:defRPr>
      </a:lvl1pPr>
      <a:lvl2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2pPr>
      <a:lvl3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3pPr>
      <a:lvl4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4pPr>
      <a:lvl5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5pPr>
      <a:lvl6pPr marL="457200" algn="l" rtl="0" fontAlgn="base">
        <a:spcBef>
          <a:spcPct val="0"/>
        </a:spcBef>
        <a:spcAft>
          <a:spcPct val="0"/>
        </a:spcAft>
        <a:defRPr sz="4000">
          <a:solidFill>
            <a:schemeClr val="tx2"/>
          </a:solidFill>
          <a:latin typeface="Garamond" pitchFamily="-106" charset="0"/>
        </a:defRPr>
      </a:lvl6pPr>
      <a:lvl7pPr marL="914400" algn="l" rtl="0" fontAlgn="base">
        <a:spcBef>
          <a:spcPct val="0"/>
        </a:spcBef>
        <a:spcAft>
          <a:spcPct val="0"/>
        </a:spcAft>
        <a:defRPr sz="4000">
          <a:solidFill>
            <a:schemeClr val="tx2"/>
          </a:solidFill>
          <a:latin typeface="Garamond" pitchFamily="-106" charset="0"/>
        </a:defRPr>
      </a:lvl7pPr>
      <a:lvl8pPr marL="1371600" algn="l" rtl="0" fontAlgn="base">
        <a:spcBef>
          <a:spcPct val="0"/>
        </a:spcBef>
        <a:spcAft>
          <a:spcPct val="0"/>
        </a:spcAft>
        <a:defRPr sz="4000">
          <a:solidFill>
            <a:schemeClr val="tx2"/>
          </a:solidFill>
          <a:latin typeface="Garamond" pitchFamily="-106" charset="0"/>
        </a:defRPr>
      </a:lvl8pPr>
      <a:lvl9pPr marL="1828800" algn="l" rtl="0" fontAlgn="base">
        <a:spcBef>
          <a:spcPct val="0"/>
        </a:spcBef>
        <a:spcAft>
          <a:spcPct val="0"/>
        </a:spcAft>
        <a:defRPr sz="4000">
          <a:solidFill>
            <a:schemeClr val="tx2"/>
          </a:solidFill>
          <a:latin typeface="Garamond" pitchFamily="-106"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6" charset="-128"/>
          <a:cs typeface="ＭＳ Ｐゴシック" pitchFamily="-106"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6pPr>
      <a:lvl7pPr marL="25955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7pPr>
      <a:lvl8pPr marL="30527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8pPr>
      <a:lvl9pPr marL="35099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pic>
        <p:nvPicPr>
          <p:cNvPr id="8" name="Picture 7" descr="safari.png"/>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cSld>
  <p:clrMap bg1="lt1" tx1="dk1" bg2="lt2" tx2="dk2" accent1="accent1" accent2="accent2" accent3="accent3" accent4="accent4" accent5="accent5" accent6="accent6" hlink="hlink" folHlink="folHlink"/>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title style</a:t>
            </a:r>
          </a:p>
        </p:txBody>
      </p:sp>
      <p:sp>
        <p:nvSpPr>
          <p:cNvPr id="5123" name="Rectangle 1027"/>
          <p:cNvSpPr>
            <a:spLocks noGrp="1" noChangeArrowheads="1"/>
          </p:cNvSpPr>
          <p:nvPr>
            <p:ph type="body" idx="1"/>
          </p:nvPr>
        </p:nvSpPr>
        <p:spPr bwMode="auto">
          <a:xfrm>
            <a:off x="228600" y="908720"/>
            <a:ext cx="8610600" cy="533968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text styles</a:t>
            </a:r>
          </a:p>
          <a:p>
            <a:pPr lvl="1"/>
            <a:r>
              <a:rPr lang="en-US" altLang="en-US" dirty="0"/>
              <a:t>Second level</a:t>
            </a:r>
          </a:p>
          <a:p>
            <a:pPr lvl="2"/>
            <a:r>
              <a:rPr lang="en-US" altLang="en-US" dirty="0"/>
              <a:t>Third level</a:t>
            </a:r>
          </a:p>
          <a:p>
            <a:pPr lvl="3"/>
            <a:r>
              <a:rPr lang="en-US" altLang="en-US" dirty="0"/>
              <a:t>Fourth level</a:t>
            </a:r>
          </a:p>
          <a:p>
            <a:pPr lvl="4"/>
            <a:r>
              <a:rPr lang="en-US" altLang="en-US" dirty="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Tree>
    <p:extLst>
      <p:ext uri="{BB962C8B-B14F-4D97-AF65-F5344CB8AC3E}">
        <p14:creationId xmlns:p14="http://schemas.microsoft.com/office/powerpoint/2010/main" val="858009255"/>
      </p:ext>
    </p:extLst>
  </p:cSld>
  <p:clrMap bg1="lt1" tx1="dk1" bg2="lt2" tx2="dk2" accent1="accent1" accent2="accent2" accent3="accent3" accent4="accent4" accent5="accent5" accent6="accent6" hlink="hlink" folHlink="folHlink"/>
  <p:sldLayoutIdLst>
    <p:sldLayoutId id="2147485411" r:id="rId1"/>
    <p:sldLayoutId id="2147485412" r:id="rId2"/>
    <p:sldLayoutId id="2147485413" r:id="rId3"/>
    <p:sldLayoutId id="2147485414" r:id="rId4"/>
    <p:sldLayoutId id="2147485415" r:id="rId5"/>
    <p:sldLayoutId id="2147485416" r:id="rId6"/>
    <p:sldLayoutId id="2147485417" r:id="rId7"/>
    <p:sldLayoutId id="2147485418" r:id="rId8"/>
    <p:sldLayoutId id="2147485419" r:id="rId9"/>
    <p:sldLayoutId id="2147485420" r:id="rId10"/>
    <p:sldLayoutId id="2147485421"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02" tIns="45702" rIns="91402" bIns="45702"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02" tIns="45702" rIns="91402" bIns="45702"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02" tIns="45702" rIns="91402" bIns="45702" numCol="1" anchor="b" anchorCtr="0" compatLnSpc="1">
            <a:prstTxWarp prst="textNoShape">
              <a:avLst/>
            </a:prstTxWarp>
          </a:bodyPr>
          <a:lstStyle>
            <a:lvl1pPr algn="ctr">
              <a:defRPr sz="1200">
                <a:latin typeface="Garamond" pitchFamily="18" charset="0"/>
              </a:defRPr>
            </a:lvl1pPr>
          </a:lstStyle>
          <a:p>
            <a:pPr defTabSz="914024"/>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02" tIns="45702" rIns="91402" bIns="45702" numCol="1" anchor="b" anchorCtr="0" compatLnSpc="1">
            <a:prstTxWarp prst="textNoShape">
              <a:avLst/>
            </a:prstTxWarp>
          </a:bodyPr>
          <a:lstStyle>
            <a:lvl1pPr algn="r">
              <a:defRPr sz="1600">
                <a:latin typeface="Garamond" pitchFamily="18" charset="0"/>
              </a:defRPr>
            </a:lvl1pPr>
          </a:lstStyle>
          <a:p>
            <a:pPr defTabSz="914024"/>
            <a:fld id="{6F400BD0-49BF-48FC-8114-37C1D4F5AB3D}" type="slidenum">
              <a:rPr lang="en-US" altLang="en-US">
                <a:solidFill>
                  <a:srgbClr val="000000"/>
                </a:solidFill>
              </a:rPr>
              <a:pPr defTabSz="914024"/>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02" tIns="45702" rIns="91402" bIns="45702"/>
          <a:lstStyle/>
          <a:p>
            <a:pPr defTabSz="914024">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tretch>
            <a:fillRect/>
          </a:stretch>
        </p:blipFill>
        <p:spPr>
          <a:xfrm>
            <a:off x="179513" y="6453336"/>
            <a:ext cx="1080120" cy="312522"/>
          </a:xfrm>
          <a:prstGeom prst="rect">
            <a:avLst/>
          </a:prstGeom>
        </p:spPr>
      </p:pic>
    </p:spTree>
    <p:extLst>
      <p:ext uri="{BB962C8B-B14F-4D97-AF65-F5344CB8AC3E}">
        <p14:creationId xmlns:p14="http://schemas.microsoft.com/office/powerpoint/2010/main" val="115848122"/>
      </p:ext>
    </p:extLst>
  </p:cSld>
  <p:clrMap bg1="lt1" tx1="dk1" bg2="lt2" tx2="dk2" accent1="accent1" accent2="accent2" accent3="accent3" accent4="accent4" accent5="accent5" accent6="accent6" hlink="hlink" folHlink="folHlink"/>
  <p:sldLayoutIdLst>
    <p:sldLayoutId id="2147485521" r:id="rId1"/>
    <p:sldLayoutId id="2147485522" r:id="rId2"/>
    <p:sldLayoutId id="2147485523" r:id="rId3"/>
    <p:sldLayoutId id="2147485524" r:id="rId4"/>
    <p:sldLayoutId id="2147485525" r:id="rId5"/>
    <p:sldLayoutId id="2147485526" r:id="rId6"/>
    <p:sldLayoutId id="2147485527" r:id="rId7"/>
    <p:sldLayoutId id="2147485528" r:id="rId8"/>
    <p:sldLayoutId id="2147485529" r:id="rId9"/>
    <p:sldLayoutId id="2147485530" r:id="rId10"/>
    <p:sldLayoutId id="2147485531"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011" algn="l" rtl="0" fontAlgn="base">
        <a:spcBef>
          <a:spcPct val="0"/>
        </a:spcBef>
        <a:spcAft>
          <a:spcPct val="0"/>
        </a:spcAft>
        <a:defRPr sz="4000">
          <a:solidFill>
            <a:schemeClr val="tx2"/>
          </a:solidFill>
          <a:latin typeface="Garamond" pitchFamily="18" charset="0"/>
        </a:defRPr>
      </a:lvl6pPr>
      <a:lvl7pPr marL="914024" algn="l" rtl="0" fontAlgn="base">
        <a:spcBef>
          <a:spcPct val="0"/>
        </a:spcBef>
        <a:spcAft>
          <a:spcPct val="0"/>
        </a:spcAft>
        <a:defRPr sz="4000">
          <a:solidFill>
            <a:schemeClr val="tx2"/>
          </a:solidFill>
          <a:latin typeface="Garamond" pitchFamily="18" charset="0"/>
        </a:defRPr>
      </a:lvl7pPr>
      <a:lvl8pPr marL="1371040" algn="l" rtl="0" fontAlgn="base">
        <a:spcBef>
          <a:spcPct val="0"/>
        </a:spcBef>
        <a:spcAft>
          <a:spcPct val="0"/>
        </a:spcAft>
        <a:defRPr sz="4000">
          <a:solidFill>
            <a:schemeClr val="tx2"/>
          </a:solidFill>
          <a:latin typeface="Garamond" pitchFamily="18" charset="0"/>
        </a:defRPr>
      </a:lvl8pPr>
      <a:lvl9pPr marL="1828052" algn="l" rtl="0" fontAlgn="base">
        <a:spcBef>
          <a:spcPct val="0"/>
        </a:spcBef>
        <a:spcAft>
          <a:spcPct val="0"/>
        </a:spcAft>
        <a:defRPr sz="4000">
          <a:solidFill>
            <a:schemeClr val="tx2"/>
          </a:solidFill>
          <a:latin typeface="Garamond" pitchFamily="18" charset="0"/>
        </a:defRPr>
      </a:lvl9pPr>
    </p:titleStyle>
    <p:bodyStyle>
      <a:lvl1pPr marL="342761" indent="-342761"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650" indent="-325305"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1933" indent="-350694"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301" indent="-315785"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475" indent="-339587"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7491"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4499"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1514"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8523"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024" rtl="0" eaLnBrk="1" latinLnBrk="0" hangingPunct="1">
        <a:defRPr sz="1800" kern="1200">
          <a:solidFill>
            <a:schemeClr val="tx1"/>
          </a:solidFill>
          <a:latin typeface="+mn-lt"/>
          <a:ea typeface="+mn-ea"/>
          <a:cs typeface="+mn-cs"/>
        </a:defRPr>
      </a:lvl1pPr>
      <a:lvl2pPr marL="457011" algn="l" defTabSz="914024" rtl="0" eaLnBrk="1" latinLnBrk="0" hangingPunct="1">
        <a:defRPr sz="1800" kern="1200">
          <a:solidFill>
            <a:schemeClr val="tx1"/>
          </a:solidFill>
          <a:latin typeface="+mn-lt"/>
          <a:ea typeface="+mn-ea"/>
          <a:cs typeface="+mn-cs"/>
        </a:defRPr>
      </a:lvl2pPr>
      <a:lvl3pPr marL="914024" algn="l" defTabSz="914024" rtl="0" eaLnBrk="1" latinLnBrk="0" hangingPunct="1">
        <a:defRPr sz="1800" kern="1200">
          <a:solidFill>
            <a:schemeClr val="tx1"/>
          </a:solidFill>
          <a:latin typeface="+mn-lt"/>
          <a:ea typeface="+mn-ea"/>
          <a:cs typeface="+mn-cs"/>
        </a:defRPr>
      </a:lvl3pPr>
      <a:lvl4pPr marL="1371040" algn="l" defTabSz="914024" rtl="0" eaLnBrk="1" latinLnBrk="0" hangingPunct="1">
        <a:defRPr sz="1800" kern="1200">
          <a:solidFill>
            <a:schemeClr val="tx1"/>
          </a:solidFill>
          <a:latin typeface="+mn-lt"/>
          <a:ea typeface="+mn-ea"/>
          <a:cs typeface="+mn-cs"/>
        </a:defRPr>
      </a:lvl4pPr>
      <a:lvl5pPr marL="1828052" algn="l" defTabSz="914024" rtl="0" eaLnBrk="1" latinLnBrk="0" hangingPunct="1">
        <a:defRPr sz="1800" kern="1200">
          <a:solidFill>
            <a:schemeClr val="tx1"/>
          </a:solidFill>
          <a:latin typeface="+mn-lt"/>
          <a:ea typeface="+mn-ea"/>
          <a:cs typeface="+mn-cs"/>
        </a:defRPr>
      </a:lvl5pPr>
      <a:lvl6pPr marL="2285064" algn="l" defTabSz="914024" rtl="0" eaLnBrk="1" latinLnBrk="0" hangingPunct="1">
        <a:defRPr sz="1800" kern="1200">
          <a:solidFill>
            <a:schemeClr val="tx1"/>
          </a:solidFill>
          <a:latin typeface="+mn-lt"/>
          <a:ea typeface="+mn-ea"/>
          <a:cs typeface="+mn-cs"/>
        </a:defRPr>
      </a:lvl6pPr>
      <a:lvl7pPr marL="2742079" algn="l" defTabSz="914024" rtl="0" eaLnBrk="1" latinLnBrk="0" hangingPunct="1">
        <a:defRPr sz="1800" kern="1200">
          <a:solidFill>
            <a:schemeClr val="tx1"/>
          </a:solidFill>
          <a:latin typeface="+mn-lt"/>
          <a:ea typeface="+mn-ea"/>
          <a:cs typeface="+mn-cs"/>
        </a:defRPr>
      </a:lvl7pPr>
      <a:lvl8pPr marL="3199088" algn="l" defTabSz="914024" rtl="0" eaLnBrk="1" latinLnBrk="0" hangingPunct="1">
        <a:defRPr sz="1800" kern="1200">
          <a:solidFill>
            <a:schemeClr val="tx1"/>
          </a:solidFill>
          <a:latin typeface="+mn-lt"/>
          <a:ea typeface="+mn-ea"/>
          <a:cs typeface="+mn-cs"/>
        </a:defRPr>
      </a:lvl8pPr>
      <a:lvl9pPr marL="3656104" algn="l" defTabSz="914024" rtl="0" eaLnBrk="1" latinLnBrk="0" hangingPunct="1">
        <a:defRPr sz="1800" kern="1200">
          <a:solidFill>
            <a:schemeClr val="tx1"/>
          </a:solidFill>
          <a:latin typeface="+mn-lt"/>
          <a:ea typeface="+mn-ea"/>
          <a:cs typeface="+mn-cs"/>
        </a:defRPr>
      </a:lvl9pPr>
    </p:otherStyle>
  </p:txStyles>
</p:sldMaster>
</file>

<file path=ppt/slideMasters/slideMaster2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756320"/>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lvl="0"/>
            <a:r>
              <a:rPr lang="en-US" altLang="en-US" dirty="0"/>
              <a:t>Click to edit Master title style</a:t>
            </a:r>
          </a:p>
        </p:txBody>
      </p:sp>
      <p:sp>
        <p:nvSpPr>
          <p:cNvPr id="5123" name="Rectangle 1027"/>
          <p:cNvSpPr>
            <a:spLocks noGrp="1" noChangeArrowheads="1"/>
          </p:cNvSpPr>
          <p:nvPr>
            <p:ph type="body" idx="1"/>
          </p:nvPr>
        </p:nvSpPr>
        <p:spPr bwMode="auto">
          <a:xfrm>
            <a:off x="228600" y="908720"/>
            <a:ext cx="8610600" cy="5339680"/>
          </a:xfrm>
          <a:prstGeom prst="rect">
            <a:avLst/>
          </a:prstGeom>
          <a:noFill/>
          <a:ln w="9525">
            <a:noFill/>
            <a:miter lim="800000"/>
            <a:headEnd/>
            <a:tailEnd/>
          </a:ln>
        </p:spPr>
        <p:txBody>
          <a:bodyPr vert="horz" wrap="square" lIns="91416" tIns="45709" rIns="91416" bIns="45709" numCol="1" anchor="t" anchorCtr="0" compatLnSpc="1">
            <a:prstTxWarp prst="textNoShape">
              <a:avLst/>
            </a:prstTxWarp>
          </a:bodyPr>
          <a:lstStyle/>
          <a:p>
            <a:pPr lvl="0"/>
            <a:r>
              <a:rPr lang="en-US" altLang="en-US" dirty="0"/>
              <a:t>Click to edit Master text styles</a:t>
            </a:r>
          </a:p>
          <a:p>
            <a:pPr lvl="1"/>
            <a:r>
              <a:rPr lang="en-US" altLang="en-US" dirty="0"/>
              <a:t>Second level</a:t>
            </a:r>
          </a:p>
          <a:p>
            <a:pPr lvl="2"/>
            <a:r>
              <a:rPr lang="en-US" altLang="en-US" dirty="0"/>
              <a:t>Third level</a:t>
            </a:r>
          </a:p>
          <a:p>
            <a:pPr lvl="3"/>
            <a:r>
              <a:rPr lang="en-US" altLang="en-US" dirty="0"/>
              <a:t>Fourth level</a:t>
            </a:r>
          </a:p>
          <a:p>
            <a:pPr lvl="4"/>
            <a:r>
              <a:rPr lang="en-US" altLang="en-US" dirty="0"/>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ctr">
              <a:defRPr sz="1200">
                <a:latin typeface="Garamond" pitchFamily="18" charset="0"/>
              </a:defRPr>
            </a:lvl1pPr>
          </a:lstStyle>
          <a:p>
            <a:pPr defTabSz="914165"/>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16" tIns="45709" rIns="91416" bIns="45709" numCol="1" anchor="b" anchorCtr="0" compatLnSpc="1">
            <a:prstTxWarp prst="textNoShape">
              <a:avLst/>
            </a:prstTxWarp>
          </a:bodyPr>
          <a:lstStyle>
            <a:lvl1pPr algn="r">
              <a:defRPr sz="1600">
                <a:latin typeface="Garamond" pitchFamily="18" charset="0"/>
              </a:defRPr>
            </a:lvl1pPr>
          </a:lstStyle>
          <a:p>
            <a:pPr defTabSz="914165"/>
            <a:fld id="{6F400BD0-49BF-48FC-8114-37C1D4F5AB3D}" type="slidenum">
              <a:rPr lang="en-US" altLang="en-US" smtClean="0">
                <a:solidFill>
                  <a:srgbClr val="000000"/>
                </a:solidFill>
              </a:rPr>
              <a:pPr defTabSz="914165"/>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16" tIns="45709" rIns="91416" bIns="45709"/>
          <a:lstStyle/>
          <a:p>
            <a:pPr defTabSz="914165">
              <a:defRPr/>
            </a:pPr>
            <a:endParaRPr lang="en-US">
              <a:solidFill>
                <a:srgbClr val="000000"/>
              </a:solidFill>
              <a:latin typeface="Tahoma"/>
            </a:endParaRPr>
          </a:p>
        </p:txBody>
      </p:sp>
    </p:spTree>
    <p:extLst>
      <p:ext uri="{BB962C8B-B14F-4D97-AF65-F5344CB8AC3E}">
        <p14:creationId xmlns:p14="http://schemas.microsoft.com/office/powerpoint/2010/main" val="1921638257"/>
      </p:ext>
    </p:extLst>
  </p:cSld>
  <p:clrMap bg1="lt1" tx1="dk1" bg2="lt2" tx2="dk2" accent1="accent1" accent2="accent2" accent3="accent3" accent4="accent4" accent5="accent5" accent6="accent6" hlink="hlink" folHlink="folHlink"/>
  <p:sldLayoutIdLst>
    <p:sldLayoutId id="2147485533" r:id="rId1"/>
    <p:sldLayoutId id="2147485534" r:id="rId2"/>
    <p:sldLayoutId id="2147485535" r:id="rId3"/>
    <p:sldLayoutId id="2147485536" r:id="rId4"/>
    <p:sldLayoutId id="2147485537" r:id="rId5"/>
    <p:sldLayoutId id="2147485538" r:id="rId6"/>
    <p:sldLayoutId id="2147485539" r:id="rId7"/>
    <p:sldLayoutId id="2147485540" r:id="rId8"/>
    <p:sldLayoutId id="2147485541" r:id="rId9"/>
    <p:sldLayoutId id="2147485542" r:id="rId10"/>
    <p:sldLayoutId id="2147485543"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082" algn="l" rtl="0" fontAlgn="base">
        <a:spcBef>
          <a:spcPct val="0"/>
        </a:spcBef>
        <a:spcAft>
          <a:spcPct val="0"/>
        </a:spcAft>
        <a:defRPr sz="4000">
          <a:solidFill>
            <a:schemeClr val="tx2"/>
          </a:solidFill>
          <a:latin typeface="Garamond" pitchFamily="18" charset="0"/>
        </a:defRPr>
      </a:lvl6pPr>
      <a:lvl7pPr marL="914165" algn="l" rtl="0" fontAlgn="base">
        <a:spcBef>
          <a:spcPct val="0"/>
        </a:spcBef>
        <a:spcAft>
          <a:spcPct val="0"/>
        </a:spcAft>
        <a:defRPr sz="4000">
          <a:solidFill>
            <a:schemeClr val="tx2"/>
          </a:solidFill>
          <a:latin typeface="Garamond" pitchFamily="18" charset="0"/>
        </a:defRPr>
      </a:lvl7pPr>
      <a:lvl8pPr marL="1371250" algn="l" rtl="0" fontAlgn="base">
        <a:spcBef>
          <a:spcPct val="0"/>
        </a:spcBef>
        <a:spcAft>
          <a:spcPct val="0"/>
        </a:spcAft>
        <a:defRPr sz="4000">
          <a:solidFill>
            <a:schemeClr val="tx2"/>
          </a:solidFill>
          <a:latin typeface="Garamond" pitchFamily="18" charset="0"/>
        </a:defRPr>
      </a:lvl8pPr>
      <a:lvl9pPr marL="1828332" algn="l" rtl="0" fontAlgn="base">
        <a:spcBef>
          <a:spcPct val="0"/>
        </a:spcBef>
        <a:spcAft>
          <a:spcPct val="0"/>
        </a:spcAft>
        <a:defRPr sz="4000">
          <a:solidFill>
            <a:schemeClr val="tx2"/>
          </a:solidFill>
          <a:latin typeface="Garamond" pitchFamily="18" charset="0"/>
        </a:defRPr>
      </a:lvl9pPr>
    </p:titleStyle>
    <p:bodyStyle>
      <a:lvl1pPr marL="342813" indent="-342813"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753" indent="-325355"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089" indent="-35074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507" indent="-31583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733" indent="-339639"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7818"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4898"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1983"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063" indent="-339639"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165" rtl="0" eaLnBrk="1" latinLnBrk="0" hangingPunct="1">
        <a:defRPr sz="1800" kern="1200">
          <a:solidFill>
            <a:schemeClr val="tx1"/>
          </a:solidFill>
          <a:latin typeface="+mn-lt"/>
          <a:ea typeface="+mn-ea"/>
          <a:cs typeface="+mn-cs"/>
        </a:defRPr>
      </a:lvl1pPr>
      <a:lvl2pPr marL="457082" algn="l" defTabSz="914165" rtl="0" eaLnBrk="1" latinLnBrk="0" hangingPunct="1">
        <a:defRPr sz="1800" kern="1200">
          <a:solidFill>
            <a:schemeClr val="tx1"/>
          </a:solidFill>
          <a:latin typeface="+mn-lt"/>
          <a:ea typeface="+mn-ea"/>
          <a:cs typeface="+mn-cs"/>
        </a:defRPr>
      </a:lvl2pPr>
      <a:lvl3pPr marL="914165" algn="l" defTabSz="914165" rtl="0" eaLnBrk="1" latinLnBrk="0" hangingPunct="1">
        <a:defRPr sz="1800" kern="1200">
          <a:solidFill>
            <a:schemeClr val="tx1"/>
          </a:solidFill>
          <a:latin typeface="+mn-lt"/>
          <a:ea typeface="+mn-ea"/>
          <a:cs typeface="+mn-cs"/>
        </a:defRPr>
      </a:lvl3pPr>
      <a:lvl4pPr marL="1371250" algn="l" defTabSz="914165" rtl="0" eaLnBrk="1" latinLnBrk="0" hangingPunct="1">
        <a:defRPr sz="1800" kern="1200">
          <a:solidFill>
            <a:schemeClr val="tx1"/>
          </a:solidFill>
          <a:latin typeface="+mn-lt"/>
          <a:ea typeface="+mn-ea"/>
          <a:cs typeface="+mn-cs"/>
        </a:defRPr>
      </a:lvl4pPr>
      <a:lvl5pPr marL="1828332" algn="l" defTabSz="914165" rtl="0" eaLnBrk="1" latinLnBrk="0" hangingPunct="1">
        <a:defRPr sz="1800" kern="1200">
          <a:solidFill>
            <a:schemeClr val="tx1"/>
          </a:solidFill>
          <a:latin typeface="+mn-lt"/>
          <a:ea typeface="+mn-ea"/>
          <a:cs typeface="+mn-cs"/>
        </a:defRPr>
      </a:lvl5pPr>
      <a:lvl6pPr marL="2285415" algn="l" defTabSz="914165" rtl="0" eaLnBrk="1" latinLnBrk="0" hangingPunct="1">
        <a:defRPr sz="1800" kern="1200">
          <a:solidFill>
            <a:schemeClr val="tx1"/>
          </a:solidFill>
          <a:latin typeface="+mn-lt"/>
          <a:ea typeface="+mn-ea"/>
          <a:cs typeface="+mn-cs"/>
        </a:defRPr>
      </a:lvl6pPr>
      <a:lvl7pPr marL="2742500" algn="l" defTabSz="914165" rtl="0" eaLnBrk="1" latinLnBrk="0" hangingPunct="1">
        <a:defRPr sz="1800" kern="1200">
          <a:solidFill>
            <a:schemeClr val="tx1"/>
          </a:solidFill>
          <a:latin typeface="+mn-lt"/>
          <a:ea typeface="+mn-ea"/>
          <a:cs typeface="+mn-cs"/>
        </a:defRPr>
      </a:lvl7pPr>
      <a:lvl8pPr marL="3199580" algn="l" defTabSz="914165" rtl="0" eaLnBrk="1" latinLnBrk="0" hangingPunct="1">
        <a:defRPr sz="1800" kern="1200">
          <a:solidFill>
            <a:schemeClr val="tx1"/>
          </a:solidFill>
          <a:latin typeface="+mn-lt"/>
          <a:ea typeface="+mn-ea"/>
          <a:cs typeface="+mn-cs"/>
        </a:defRPr>
      </a:lvl8pPr>
      <a:lvl9pPr marL="3656665" algn="l" defTabSz="914165" rtl="0" eaLnBrk="1" latinLnBrk="0" hangingPunct="1">
        <a:defRPr sz="1800" kern="1200">
          <a:solidFill>
            <a:schemeClr val="tx1"/>
          </a:solidFill>
          <a:latin typeface="+mn-lt"/>
          <a:ea typeface="+mn-ea"/>
          <a:cs typeface="+mn-cs"/>
        </a:defRPr>
      </a:lvl9pPr>
    </p:otherStyle>
  </p:txStyles>
</p:sldMaster>
</file>

<file path=ppt/slideMasters/slideMaster23.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0" y="0"/>
            <a:ext cx="9144000" cy="1085850"/>
          </a:xfrm>
          <a:prstGeom prst="rect">
            <a:avLst/>
          </a:prstGeom>
          <a:solidFill>
            <a:schemeClr val="accent1"/>
          </a:solidFill>
        </p:spPr>
        <p:txBody>
          <a:bodyPr vert="horz" lIns="91440" tIns="45720" rIns="91440" bIns="45720" rtlCol="0" anchor="ctr">
            <a:normAutofit/>
          </a:bodyPr>
          <a:lstStyle/>
          <a:p>
            <a:r>
              <a:rPr lang="en-US" dirty="0"/>
              <a:t>Click to edit Master title style</a:t>
            </a:r>
          </a:p>
        </p:txBody>
      </p:sp>
      <p:sp>
        <p:nvSpPr>
          <p:cNvPr id="3" name="Text Placeholder 2"/>
          <p:cNvSpPr>
            <a:spLocks noGrp="1"/>
          </p:cNvSpPr>
          <p:nvPr>
            <p:ph type="body" idx="1"/>
          </p:nvPr>
        </p:nvSpPr>
        <p:spPr>
          <a:xfrm>
            <a:off x="124033" y="1250443"/>
            <a:ext cx="8897503" cy="5223836"/>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Date Placeholder 3"/>
          <p:cNvSpPr>
            <a:spLocks noGrp="1"/>
          </p:cNvSpPr>
          <p:nvPr>
            <p:ph type="dt" sz="half" idx="2"/>
          </p:nvPr>
        </p:nvSpPr>
        <p:spPr>
          <a:xfrm>
            <a:off x="124033" y="6544372"/>
            <a:ext cx="1820636" cy="228600"/>
          </a:xfrm>
          <a:prstGeom prst="rect">
            <a:avLst/>
          </a:prstGeom>
        </p:spPr>
        <p:txBody>
          <a:bodyPr vert="horz" lIns="91440" tIns="45720" rIns="91440" bIns="45720" rtlCol="0" anchor="ctr"/>
          <a:lstStyle>
            <a:lvl1pPr algn="l">
              <a:defRPr sz="950">
                <a:solidFill>
                  <a:schemeClr val="tx1">
                    <a:alpha val="75000"/>
                  </a:schemeClr>
                </a:solidFill>
              </a:defRPr>
            </a:lvl1pPr>
          </a:lstStyle>
          <a:p>
            <a:fld id="{9FD9DB3E-E709-42CF-B11F-1DFE1D210A82}" type="datetime1">
              <a:rPr lang="en-US" smtClean="0">
                <a:solidFill>
                  <a:prstClr val="black">
                    <a:alpha val="75000"/>
                  </a:prstClr>
                </a:solidFill>
                <a:latin typeface="Calibri"/>
              </a:rPr>
              <a:pPr/>
              <a:t>3/2/25</a:t>
            </a:fld>
            <a:endParaRPr lang="en-US">
              <a:solidFill>
                <a:prstClr val="black">
                  <a:alpha val="75000"/>
                </a:prstClr>
              </a:solidFill>
              <a:latin typeface="Calibri"/>
            </a:endParaRPr>
          </a:p>
        </p:txBody>
      </p:sp>
      <p:sp>
        <p:nvSpPr>
          <p:cNvPr id="5" name="Footer Placeholder 4"/>
          <p:cNvSpPr>
            <a:spLocks noGrp="1"/>
          </p:cNvSpPr>
          <p:nvPr>
            <p:ph type="ftr" sz="quarter" idx="3"/>
          </p:nvPr>
        </p:nvSpPr>
        <p:spPr>
          <a:xfrm>
            <a:off x="2548826" y="6544372"/>
            <a:ext cx="3771900" cy="228600"/>
          </a:xfrm>
          <a:prstGeom prst="rect">
            <a:avLst/>
          </a:prstGeom>
        </p:spPr>
        <p:txBody>
          <a:bodyPr vert="horz" lIns="91440" tIns="45720" rIns="91440" bIns="45720" rtlCol="0" anchor="ctr"/>
          <a:lstStyle>
            <a:lvl1pPr algn="l">
              <a:defRPr sz="950" cap="all" baseline="0">
                <a:solidFill>
                  <a:schemeClr val="tx1">
                    <a:alpha val="75000"/>
                  </a:schemeClr>
                </a:solidFill>
              </a:defRPr>
            </a:lvl1pPr>
          </a:lstStyle>
          <a:p>
            <a:endParaRPr lang="en-US" dirty="0">
              <a:solidFill>
                <a:prstClr val="black">
                  <a:alpha val="75000"/>
                </a:prstClr>
              </a:solidFill>
              <a:latin typeface="Calibri"/>
            </a:endParaRPr>
          </a:p>
        </p:txBody>
      </p:sp>
      <p:sp>
        <p:nvSpPr>
          <p:cNvPr id="8" name="Slide Number Placeholder 7"/>
          <p:cNvSpPr>
            <a:spLocks noGrp="1"/>
          </p:cNvSpPr>
          <p:nvPr>
            <p:ph type="sldNum" sz="quarter" idx="4"/>
          </p:nvPr>
        </p:nvSpPr>
        <p:spPr>
          <a:xfrm>
            <a:off x="6924883" y="6456309"/>
            <a:ext cx="2057400" cy="365125"/>
          </a:xfrm>
          <a:prstGeom prst="rect">
            <a:avLst/>
          </a:prstGeom>
        </p:spPr>
        <p:txBody>
          <a:bodyPr vert="horz" lIns="91440" tIns="45720" rIns="91440" bIns="45720" rtlCol="0" anchor="ctr"/>
          <a:lstStyle>
            <a:lvl1pPr algn="r">
              <a:defRPr sz="1600">
                <a:solidFill>
                  <a:schemeClr val="tx1"/>
                </a:solidFill>
              </a:defRPr>
            </a:lvl1p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2072826778"/>
      </p:ext>
    </p:extLst>
  </p:cSld>
  <p:clrMap bg1="lt1" tx1="dk1" bg2="lt2" tx2="dk2" accent1="accent1" accent2="accent2" accent3="accent3" accent4="accent4" accent5="accent5" accent6="accent6" hlink="hlink" folHlink="folHlink"/>
  <p:sldLayoutIdLst>
    <p:sldLayoutId id="2147485666" r:id="rId1"/>
    <p:sldLayoutId id="2147485667" r:id="rId2"/>
    <p:sldLayoutId id="2147485668" r:id="rId3"/>
    <p:sldLayoutId id="2147485669" r:id="rId4"/>
    <p:sldLayoutId id="2147485670" r:id="rId5"/>
    <p:sldLayoutId id="2147485671" r:id="rId6"/>
    <p:sldLayoutId id="2147485672" r:id="rId7"/>
    <p:sldLayoutId id="2147485673" r:id="rId8"/>
    <p:sldLayoutId id="2147485674" r:id="rId9"/>
    <p:sldLayoutId id="2147485675" r:id="rId10"/>
    <p:sldLayoutId id="2147485676" r:id="rId11"/>
    <p:sldLayoutId id="2147485677" r:id="rId12"/>
  </p:sldLayoutIdLst>
  <p:hf hdr="0" ftr="0" dt="0"/>
  <p:txStyles>
    <p:titleStyle>
      <a:lvl1pPr marL="0" algn="ctr" defTabSz="914400" rtl="0" eaLnBrk="1" latinLnBrk="0" hangingPunct="1">
        <a:lnSpc>
          <a:spcPct val="90000"/>
        </a:lnSpc>
        <a:spcBef>
          <a:spcPct val="0"/>
        </a:spcBef>
        <a:buNone/>
        <a:defRPr sz="4800" kern="1200" spc="-120" baseline="0">
          <a:solidFill>
            <a:schemeClr val="bg1"/>
          </a:solidFill>
          <a:latin typeface="+mj-lt"/>
          <a:ea typeface="+mj-ea"/>
          <a:cs typeface="+mj-cs"/>
        </a:defRPr>
      </a:lvl1pPr>
    </p:titleStyle>
    <p:bodyStyle>
      <a:lvl1pPr marL="182880" indent="-182880" algn="l" defTabSz="914400" rtl="0" eaLnBrk="1" latinLnBrk="0" hangingPunct="1">
        <a:lnSpc>
          <a:spcPct val="85000"/>
        </a:lnSpc>
        <a:spcBef>
          <a:spcPts val="1300"/>
        </a:spcBef>
        <a:buFont typeface="Arial" panose="020B0604020202020204" pitchFamily="34" charset="0"/>
        <a:buChar char="•"/>
        <a:defRPr sz="2800" i="1" kern="1200">
          <a:solidFill>
            <a:schemeClr val="tx1"/>
          </a:solidFill>
          <a:latin typeface="+mn-lt"/>
          <a:ea typeface="+mn-ea"/>
          <a:cs typeface="+mn-cs"/>
        </a:defRPr>
      </a:lvl1pPr>
      <a:lvl2pPr marL="365760" indent="-182880" algn="l" defTabSz="914400" rtl="0" eaLnBrk="1" latinLnBrk="0" hangingPunct="1">
        <a:lnSpc>
          <a:spcPct val="85000"/>
        </a:lnSpc>
        <a:spcBef>
          <a:spcPts val="600"/>
        </a:spcBef>
        <a:buFont typeface="Calibri" panose="020F0502020204030204" pitchFamily="34" charset="0"/>
        <a:buChar char="‐"/>
        <a:defRPr sz="2400" kern="1200">
          <a:solidFill>
            <a:schemeClr val="tx1"/>
          </a:solidFill>
          <a:latin typeface="+mn-lt"/>
          <a:ea typeface="+mn-ea"/>
          <a:cs typeface="+mn-cs"/>
        </a:defRPr>
      </a:lvl2pPr>
      <a:lvl3pPr marL="548640" indent="-182880" algn="l" defTabSz="914400" rtl="0" eaLnBrk="1" latinLnBrk="0" hangingPunct="1">
        <a:lnSpc>
          <a:spcPct val="85000"/>
        </a:lnSpc>
        <a:spcBef>
          <a:spcPts val="600"/>
        </a:spcBef>
        <a:buFont typeface="Arial" panose="020B0604020202020204" pitchFamily="34" charset="0"/>
        <a:buChar char="•"/>
        <a:defRPr sz="2000" i="1" kern="1200">
          <a:solidFill>
            <a:schemeClr val="tx1"/>
          </a:solidFill>
          <a:latin typeface="+mn-lt"/>
          <a:ea typeface="+mn-ea"/>
          <a:cs typeface="+mn-cs"/>
        </a:defRPr>
      </a:lvl3pPr>
      <a:lvl4pPr marL="731520" indent="-182880" algn="l" defTabSz="914400" rtl="0" eaLnBrk="1" latinLnBrk="0" hangingPunct="1">
        <a:lnSpc>
          <a:spcPct val="85000"/>
        </a:lnSpc>
        <a:spcBef>
          <a:spcPts val="600"/>
        </a:spcBef>
        <a:buFont typeface="Arial" panose="020B0604020202020204" pitchFamily="34" charset="0"/>
        <a:buChar char="•"/>
        <a:defRPr sz="1800" kern="1200">
          <a:solidFill>
            <a:schemeClr val="tx1"/>
          </a:solidFill>
          <a:latin typeface="+mn-lt"/>
          <a:ea typeface="+mn-ea"/>
          <a:cs typeface="+mn-cs"/>
        </a:defRPr>
      </a:lvl4pPr>
      <a:lvl5pPr marL="914400" indent="-182880" algn="l" defTabSz="914400" rtl="0" eaLnBrk="1" latinLnBrk="0" hangingPunct="1">
        <a:lnSpc>
          <a:spcPct val="85000"/>
        </a:lnSpc>
        <a:spcBef>
          <a:spcPts val="600"/>
        </a:spcBef>
        <a:buFont typeface="Arial" panose="020B0604020202020204" pitchFamily="34" charset="0"/>
        <a:buChar char="•"/>
        <a:defRPr sz="1800" kern="1200">
          <a:solidFill>
            <a:schemeClr val="tx1"/>
          </a:solidFill>
          <a:latin typeface="+mn-lt"/>
          <a:ea typeface="+mn-ea"/>
          <a:cs typeface="+mn-cs"/>
        </a:defRPr>
      </a:lvl5pPr>
      <a:lvl6pPr marL="12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6pPr>
      <a:lvl7pPr marL="14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7pPr>
      <a:lvl8pPr marL="16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8pPr>
      <a:lvl9pPr marL="18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884238"/>
          </a:xfrm>
          <a:prstGeom prst="rect">
            <a:avLst/>
          </a:prstGeom>
          <a:noFill/>
          <a:ln>
            <a:noFill/>
          </a:ln>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027" name="Rectangle 1027"/>
          <p:cNvSpPr>
            <a:spLocks noGrp="1" noChangeArrowheads="1"/>
          </p:cNvSpPr>
          <p:nvPr>
            <p:ph type="body" idx="1"/>
          </p:nvPr>
        </p:nvSpPr>
        <p:spPr bwMode="auto">
          <a:xfrm>
            <a:off x="228600" y="1095375"/>
            <a:ext cx="8610600" cy="5153025"/>
          </a:xfrm>
          <a:prstGeom prst="rect">
            <a:avLst/>
          </a:prstGeom>
          <a:noFill/>
          <a:ln>
            <a:noFill/>
          </a:ln>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charset="0"/>
              </a:defRPr>
            </a:lvl1pPr>
          </a:lstStyle>
          <a:p>
            <a:pPr fontAlgn="base">
              <a:spcBef>
                <a:spcPct val="0"/>
              </a:spcBef>
              <a:spcAft>
                <a:spcPct val="0"/>
              </a:spcAft>
              <a:defRPr/>
            </a:pPr>
            <a:endParaRPr lang="en-US">
              <a:solidFill>
                <a:srgbClr val="000000"/>
              </a:solidFill>
              <a:ea typeface="ＭＳ Ｐゴシック" charset="0"/>
              <a:cs typeface="ＭＳ Ｐゴシック" charset="0"/>
            </a:endParaRPr>
          </a:p>
        </p:txBody>
      </p:sp>
      <p:sp>
        <p:nvSpPr>
          <p:cNvPr id="100358" name="Rectangle 1030"/>
          <p:cNvSpPr>
            <a:spLocks noGrp="1" noChangeArrowheads="1"/>
          </p:cNvSpPr>
          <p:nvPr>
            <p:ph type="sldNum" sz="quarter" idx="4"/>
          </p:nvPr>
        </p:nvSpPr>
        <p:spPr bwMode="auto">
          <a:xfrm>
            <a:off x="6946900" y="6373813"/>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charset="0"/>
              </a:defRPr>
            </a:lvl1pPr>
          </a:lstStyle>
          <a:p>
            <a:pPr fontAlgn="base">
              <a:spcBef>
                <a:spcPct val="0"/>
              </a:spcBef>
              <a:spcAft>
                <a:spcPct val="0"/>
              </a:spcAft>
              <a:defRPr/>
            </a:pPr>
            <a:fld id="{FB5C1105-7C02-0A4A-BBB4-558A73CD3ACF}" type="slidenum">
              <a:rPr lang="en-US">
                <a:solidFill>
                  <a:srgbClr val="000000"/>
                </a:solidFill>
                <a:ea typeface="ＭＳ Ｐゴシック" charset="0"/>
                <a:cs typeface="ＭＳ Ｐゴシック" charset="0"/>
              </a:rPr>
              <a:pPr fontAlgn="base">
                <a:spcBef>
                  <a:spcPct val="0"/>
                </a:spcBef>
                <a:spcAft>
                  <a:spcPct val="0"/>
                </a:spcAft>
                <a:defRPr/>
              </a:pPr>
              <a:t>‹#›</a:t>
            </a:fld>
            <a:endParaRPr lang="en-US">
              <a:solidFill>
                <a:srgbClr val="000000"/>
              </a:solidFill>
              <a:ea typeface="ＭＳ Ｐゴシック" charset="0"/>
              <a:cs typeface="ＭＳ Ｐゴシック" charset="0"/>
            </a:endParaRPr>
          </a:p>
        </p:txBody>
      </p:sp>
      <p:sp>
        <p:nvSpPr>
          <p:cNvPr id="1030" name="Line 1032"/>
          <p:cNvSpPr>
            <a:spLocks noChangeShapeType="1"/>
          </p:cNvSpPr>
          <p:nvPr/>
        </p:nvSpPr>
        <p:spPr bwMode="auto">
          <a:xfrm>
            <a:off x="228600" y="6446838"/>
            <a:ext cx="8610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031" name="Line 1033"/>
          <p:cNvSpPr>
            <a:spLocks noChangeShapeType="1"/>
          </p:cNvSpPr>
          <p:nvPr userDrawn="1"/>
        </p:nvSpPr>
        <p:spPr bwMode="auto">
          <a:xfrm>
            <a:off x="228600" y="914400"/>
            <a:ext cx="8610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pic>
        <p:nvPicPr>
          <p:cNvPr id="1032" name="Picture 7" descr="safari.png"/>
          <p:cNvPicPr>
            <a:picLocks noChangeAspect="1"/>
          </p:cNvPicPr>
          <p:nvPr userDrawn="1"/>
        </p:nvPicPr>
        <p:blipFill>
          <a:blip r:embed="rId14" cstate="screen">
            <a:extLst>
              <a:ext uri="{28A0092B-C50C-407E-A947-70E740481C1C}">
                <a14:useLocalDpi xmlns:a14="http://schemas.microsoft.com/office/drawing/2010/main"/>
              </a:ext>
            </a:extLst>
          </a:blip>
          <a:srcRect/>
          <a:stretch>
            <a:fillRect/>
          </a:stretch>
        </p:blipFill>
        <p:spPr bwMode="auto">
          <a:xfrm>
            <a:off x="180975" y="6602413"/>
            <a:ext cx="847725" cy="2460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Tree>
    <p:extLst>
      <p:ext uri="{BB962C8B-B14F-4D97-AF65-F5344CB8AC3E}">
        <p14:creationId xmlns:p14="http://schemas.microsoft.com/office/powerpoint/2010/main" val="3448738813"/>
      </p:ext>
    </p:extLst>
  </p:cSld>
  <p:clrMap bg1="lt1" tx1="dk1" bg2="lt2" tx2="dk2" accent1="accent1" accent2="accent2" accent3="accent3" accent4="accent4" accent5="accent5" accent6="accent6" hlink="hlink" folHlink="folHlink"/>
  <p:sldLayoutIdLst>
    <p:sldLayoutId id="2147485715" r:id="rId1"/>
    <p:sldLayoutId id="2147485716" r:id="rId2"/>
    <p:sldLayoutId id="2147485717" r:id="rId3"/>
    <p:sldLayoutId id="2147485718" r:id="rId4"/>
    <p:sldLayoutId id="2147485719" r:id="rId5"/>
    <p:sldLayoutId id="2147485720" r:id="rId6"/>
    <p:sldLayoutId id="2147485721" r:id="rId7"/>
    <p:sldLayoutId id="2147485722" r:id="rId8"/>
    <p:sldLayoutId id="2147485723" r:id="rId9"/>
    <p:sldLayoutId id="2147485724" r:id="rId10"/>
    <p:sldLayoutId id="2147485725" r:id="rId11"/>
    <p:sldLayoutId id="2147485726"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pitchFamily="-106" charset="-128"/>
          <a:cs typeface="ＭＳ Ｐゴシック" pitchFamily="-106" charset="-128"/>
        </a:defRPr>
      </a:lvl1pPr>
      <a:lvl2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2pPr>
      <a:lvl3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3pPr>
      <a:lvl4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4pPr>
      <a:lvl5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5pPr>
      <a:lvl6pPr marL="457200" algn="l" rtl="0" fontAlgn="base">
        <a:spcBef>
          <a:spcPct val="0"/>
        </a:spcBef>
        <a:spcAft>
          <a:spcPct val="0"/>
        </a:spcAft>
        <a:defRPr sz="4000">
          <a:solidFill>
            <a:schemeClr val="tx2"/>
          </a:solidFill>
          <a:latin typeface="Garamond" pitchFamily="-106" charset="0"/>
        </a:defRPr>
      </a:lvl6pPr>
      <a:lvl7pPr marL="914400" algn="l" rtl="0" fontAlgn="base">
        <a:spcBef>
          <a:spcPct val="0"/>
        </a:spcBef>
        <a:spcAft>
          <a:spcPct val="0"/>
        </a:spcAft>
        <a:defRPr sz="4000">
          <a:solidFill>
            <a:schemeClr val="tx2"/>
          </a:solidFill>
          <a:latin typeface="Garamond" pitchFamily="-106" charset="0"/>
        </a:defRPr>
      </a:lvl7pPr>
      <a:lvl8pPr marL="1371600" algn="l" rtl="0" fontAlgn="base">
        <a:spcBef>
          <a:spcPct val="0"/>
        </a:spcBef>
        <a:spcAft>
          <a:spcPct val="0"/>
        </a:spcAft>
        <a:defRPr sz="4000">
          <a:solidFill>
            <a:schemeClr val="tx2"/>
          </a:solidFill>
          <a:latin typeface="Garamond" pitchFamily="-106" charset="0"/>
        </a:defRPr>
      </a:lvl8pPr>
      <a:lvl9pPr marL="1828800" algn="l" rtl="0" fontAlgn="base">
        <a:spcBef>
          <a:spcPct val="0"/>
        </a:spcBef>
        <a:spcAft>
          <a:spcPct val="0"/>
        </a:spcAft>
        <a:defRPr sz="4000">
          <a:solidFill>
            <a:schemeClr val="tx2"/>
          </a:solidFill>
          <a:latin typeface="Garamond" pitchFamily="-106"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6" charset="-128"/>
          <a:cs typeface="ＭＳ Ｐゴシック" pitchFamily="-106"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6pPr>
      <a:lvl7pPr marL="25955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7pPr>
      <a:lvl8pPr marL="30527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8pPr>
      <a:lvl9pPr marL="35099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25.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제목 개체 틀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ko-KR" altLang="en-US" dirty="0"/>
              <a:t>마스터 제목 스타일 편집</a:t>
            </a:r>
          </a:p>
        </p:txBody>
      </p:sp>
      <p:sp>
        <p:nvSpPr>
          <p:cNvPr id="3" name="텍스트 개체 틀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ko-KR" altLang="en-US" dirty="0"/>
              <a:t>마스터 텍스트 스타일을 편집합니다</a:t>
            </a:r>
          </a:p>
          <a:p>
            <a:pPr lvl="1"/>
            <a:r>
              <a:rPr lang="ko-KR" altLang="en-US" dirty="0"/>
              <a:t>둘째 수준</a:t>
            </a:r>
          </a:p>
          <a:p>
            <a:pPr lvl="2"/>
            <a:r>
              <a:rPr lang="ko-KR" altLang="en-US" dirty="0"/>
              <a:t>셋째 수준</a:t>
            </a:r>
          </a:p>
          <a:p>
            <a:pPr lvl="3"/>
            <a:r>
              <a:rPr lang="ko-KR" altLang="en-US" dirty="0"/>
              <a:t>넷째 수준</a:t>
            </a:r>
          </a:p>
          <a:p>
            <a:pPr lvl="4"/>
            <a:r>
              <a:rPr lang="ko-KR" altLang="en-US" dirty="0"/>
              <a:t>다섯째 수준</a:t>
            </a:r>
          </a:p>
        </p:txBody>
      </p:sp>
      <p:sp>
        <p:nvSpPr>
          <p:cNvPr id="4" name="날짜 개체 틀 3"/>
          <p:cNvSpPr>
            <a:spLocks noGrp="1"/>
          </p:cNvSpPr>
          <p:nvPr>
            <p:ph type="dt" sz="half" idx="2"/>
          </p:nvPr>
        </p:nvSpPr>
        <p:spPr>
          <a:xfrm>
            <a:off x="457200" y="6453336"/>
            <a:ext cx="2133600" cy="268139"/>
          </a:xfrm>
          <a:prstGeom prst="rect">
            <a:avLst/>
          </a:prstGeom>
        </p:spPr>
        <p:txBody>
          <a:bodyPr vert="horz" lIns="91440" tIns="45720" rIns="91440" bIns="45720" rtlCol="0" anchor="ctr"/>
          <a:lstStyle>
            <a:lvl1pPr algn="l">
              <a:defRPr sz="1200">
                <a:solidFill>
                  <a:schemeClr val="tx1">
                    <a:tint val="75000"/>
                  </a:schemeClr>
                </a:solidFill>
              </a:defRPr>
            </a:lvl1pPr>
          </a:lstStyle>
          <a:p>
            <a:pPr latinLnBrk="1"/>
            <a:fld id="{FB30EDBD-1C2D-4C1E-B459-B60219FAB484}" type="datetimeFigureOut">
              <a:rPr lang="ko-KR" altLang="en-US" smtClean="0">
                <a:solidFill>
                  <a:prstClr val="black">
                    <a:tint val="75000"/>
                  </a:prstClr>
                </a:solidFill>
                <a:latin typeface="Calibri"/>
                <a:ea typeface="나눔고딕"/>
              </a:rPr>
              <a:pPr latinLnBrk="1"/>
              <a:t>2025. 3. 2.</a:t>
            </a:fld>
            <a:endParaRPr lang="ko-KR" altLang="en-US">
              <a:solidFill>
                <a:prstClr val="black">
                  <a:tint val="75000"/>
                </a:prstClr>
              </a:solidFill>
              <a:latin typeface="Calibri"/>
              <a:ea typeface="나눔고딕"/>
            </a:endParaRPr>
          </a:p>
        </p:txBody>
      </p:sp>
      <p:sp>
        <p:nvSpPr>
          <p:cNvPr id="5" name="바닥글 개체 틀 4"/>
          <p:cNvSpPr>
            <a:spLocks noGrp="1"/>
          </p:cNvSpPr>
          <p:nvPr>
            <p:ph type="ftr" sz="quarter" idx="3"/>
          </p:nvPr>
        </p:nvSpPr>
        <p:spPr>
          <a:xfrm>
            <a:off x="3124200" y="6453336"/>
            <a:ext cx="2895600" cy="268139"/>
          </a:xfrm>
          <a:prstGeom prst="rect">
            <a:avLst/>
          </a:prstGeom>
        </p:spPr>
        <p:txBody>
          <a:bodyPr vert="horz" lIns="91440" tIns="45720" rIns="91440" bIns="45720" rtlCol="0" anchor="ctr"/>
          <a:lstStyle>
            <a:lvl1pPr algn="ctr">
              <a:defRPr sz="1200">
                <a:solidFill>
                  <a:schemeClr val="tx1">
                    <a:tint val="75000"/>
                  </a:schemeClr>
                </a:solidFill>
              </a:defRPr>
            </a:lvl1pPr>
          </a:lstStyle>
          <a:p>
            <a:pPr latinLnBrk="1"/>
            <a:endParaRPr lang="ko-KR" altLang="en-US">
              <a:solidFill>
                <a:prstClr val="black">
                  <a:tint val="75000"/>
                </a:prstClr>
              </a:solidFill>
              <a:latin typeface="Calibri"/>
              <a:ea typeface="나눔고딕"/>
            </a:endParaRPr>
          </a:p>
        </p:txBody>
      </p:sp>
      <p:sp>
        <p:nvSpPr>
          <p:cNvPr id="6" name="슬라이드 번호 개체 틀 5"/>
          <p:cNvSpPr>
            <a:spLocks noGrp="1"/>
          </p:cNvSpPr>
          <p:nvPr>
            <p:ph type="sldNum" sz="quarter" idx="4"/>
          </p:nvPr>
        </p:nvSpPr>
        <p:spPr>
          <a:xfrm>
            <a:off x="6553200" y="6453336"/>
            <a:ext cx="2133600" cy="268139"/>
          </a:xfrm>
          <a:prstGeom prst="rect">
            <a:avLst/>
          </a:prstGeom>
        </p:spPr>
        <p:txBody>
          <a:bodyPr vert="horz" lIns="91440" tIns="45720" rIns="91440" bIns="45720" rtlCol="0" anchor="ctr"/>
          <a:lstStyle>
            <a:lvl1pPr algn="r">
              <a:defRPr sz="1200">
                <a:solidFill>
                  <a:schemeClr val="tx1">
                    <a:tint val="75000"/>
                  </a:schemeClr>
                </a:solidFill>
              </a:defRPr>
            </a:lvl1pPr>
          </a:lstStyle>
          <a:p>
            <a:pPr latinLnBrk="1"/>
            <a:fld id="{4BEDD84E-25D4-4983-8AA1-2863C96F08D9}" type="slidenum">
              <a:rPr lang="ko-KR" altLang="en-US" smtClean="0">
                <a:solidFill>
                  <a:prstClr val="black">
                    <a:tint val="75000"/>
                  </a:prstClr>
                </a:solidFill>
                <a:latin typeface="Calibri"/>
                <a:ea typeface="나눔고딕"/>
              </a:rPr>
              <a:pPr latinLnBrk="1"/>
              <a:t>‹#›</a:t>
            </a:fld>
            <a:endParaRPr lang="ko-KR" altLang="en-US">
              <a:solidFill>
                <a:prstClr val="black">
                  <a:tint val="75000"/>
                </a:prstClr>
              </a:solidFill>
              <a:latin typeface="Calibri"/>
              <a:ea typeface="나눔고딕"/>
            </a:endParaRPr>
          </a:p>
        </p:txBody>
      </p:sp>
    </p:spTree>
    <p:extLst>
      <p:ext uri="{BB962C8B-B14F-4D97-AF65-F5344CB8AC3E}">
        <p14:creationId xmlns:p14="http://schemas.microsoft.com/office/powerpoint/2010/main" val="1377926446"/>
      </p:ext>
    </p:extLst>
  </p:cSld>
  <p:clrMap bg1="lt1" tx1="dk1" bg2="lt2" tx2="dk2" accent1="accent1" accent2="accent2" accent3="accent3" accent4="accent4" accent5="accent5" accent6="accent6" hlink="hlink" folHlink="folHlink"/>
  <p:sldLayoutIdLst>
    <p:sldLayoutId id="2147486473" r:id="rId1"/>
    <p:sldLayoutId id="2147486474" r:id="rId2"/>
    <p:sldLayoutId id="2147486475" r:id="rId3"/>
    <p:sldLayoutId id="2147486476" r:id="rId4"/>
    <p:sldLayoutId id="2147486477" r:id="rId5"/>
    <p:sldLayoutId id="2147486478" r:id="rId6"/>
    <p:sldLayoutId id="2147486479" r:id="rId7"/>
  </p:sldLayoutIdLst>
  <p:txStyles>
    <p:titleStyle>
      <a:lvl1pPr algn="ctr" defTabSz="914400" rtl="0" eaLnBrk="1" latinLnBrk="1" hangingPunct="1">
        <a:spcBef>
          <a:spcPct val="0"/>
        </a:spcBef>
        <a:buNone/>
        <a:defRPr sz="4000" b="1" kern="1200">
          <a:solidFill>
            <a:schemeClr val="tx1"/>
          </a:solidFill>
          <a:latin typeface="+mj-lt"/>
          <a:ea typeface="+mj-ea"/>
          <a:cs typeface="+mj-cs"/>
        </a:defRPr>
      </a:lvl1pPr>
    </p:titleStyle>
    <p:bodyStyle>
      <a:lvl1pPr marL="342900" indent="-342900" algn="l" defTabSz="914400" rtl="0" eaLnBrk="1" latinLnBrk="1" hangingPunct="1">
        <a:spcBef>
          <a:spcPts val="500"/>
        </a:spcBef>
        <a:buFont typeface="Arial" pitchFamily="34" charset="0"/>
        <a:buChar char="•"/>
        <a:defRPr sz="2800" kern="1200">
          <a:solidFill>
            <a:schemeClr val="tx1"/>
          </a:solidFill>
          <a:latin typeface="+mn-lt"/>
          <a:ea typeface="+mn-ea"/>
          <a:cs typeface="+mn-cs"/>
        </a:defRPr>
      </a:lvl1pPr>
      <a:lvl2pPr marL="742950" indent="-285750" algn="l" defTabSz="914400" rtl="0" eaLnBrk="1" latinLnBrk="1" hangingPunct="1">
        <a:spcBef>
          <a:spcPts val="500"/>
        </a:spcBef>
        <a:buFont typeface="Arial" pitchFamily="34" charset="0"/>
        <a:buChar char="–"/>
        <a:defRPr sz="2400" kern="1200">
          <a:solidFill>
            <a:schemeClr val="tx1"/>
          </a:solidFill>
          <a:latin typeface="+mn-lt"/>
          <a:ea typeface="+mn-ea"/>
          <a:cs typeface="+mn-cs"/>
        </a:defRPr>
      </a:lvl2pPr>
      <a:lvl3pPr marL="1143000" indent="-228600" algn="l" defTabSz="914400" rtl="0" eaLnBrk="1" latinLnBrk="1" hangingPunct="1">
        <a:spcBef>
          <a:spcPts val="500"/>
        </a:spcBef>
        <a:buFont typeface="Arial" pitchFamily="34" charset="0"/>
        <a:buChar char="•"/>
        <a:defRPr sz="2000" kern="1200">
          <a:solidFill>
            <a:schemeClr val="tx1"/>
          </a:solidFill>
          <a:latin typeface="+mn-lt"/>
          <a:ea typeface="+mn-ea"/>
          <a:cs typeface="+mn-cs"/>
        </a:defRPr>
      </a:lvl3pPr>
      <a:lvl4pPr marL="1600200" indent="-228600" algn="l" defTabSz="914400" rtl="0" eaLnBrk="1" latinLnBrk="1" hangingPunct="1">
        <a:spcBef>
          <a:spcPts val="500"/>
        </a:spcBef>
        <a:buFont typeface="Arial" pitchFamily="34" charset="0"/>
        <a:buChar char="–"/>
        <a:defRPr sz="1800" kern="1200">
          <a:solidFill>
            <a:schemeClr val="tx1"/>
          </a:solidFill>
          <a:latin typeface="+mn-lt"/>
          <a:ea typeface="+mn-ea"/>
          <a:cs typeface="+mn-cs"/>
        </a:defRPr>
      </a:lvl4pPr>
      <a:lvl5pPr marL="2057400" indent="-228600" algn="l" defTabSz="914400" rtl="0" eaLnBrk="1" latinLnBrk="1" hangingPunct="1">
        <a:spcBef>
          <a:spcPts val="500"/>
        </a:spcBef>
        <a:buFont typeface="Arial" pitchFamily="34" charset="0"/>
        <a:buChar char="»"/>
        <a:defRPr sz="1800" kern="1200">
          <a:solidFill>
            <a:schemeClr val="tx1"/>
          </a:solidFill>
          <a:latin typeface="+mn-lt"/>
          <a:ea typeface="+mn-ea"/>
          <a:cs typeface="+mn-cs"/>
        </a:defRPr>
      </a:lvl5pPr>
      <a:lvl6pPr marL="25146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1"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ko-KR"/>
      </a:defPPr>
      <a:lvl1pPr marL="0" algn="l" defTabSz="914400" rtl="0" eaLnBrk="1" latinLnBrk="1" hangingPunct="1">
        <a:defRPr sz="1800" kern="1200">
          <a:solidFill>
            <a:schemeClr val="tx1"/>
          </a:solidFill>
          <a:latin typeface="+mn-lt"/>
          <a:ea typeface="+mn-ea"/>
          <a:cs typeface="+mn-cs"/>
        </a:defRPr>
      </a:lvl1pPr>
      <a:lvl2pPr marL="457200" algn="l" defTabSz="914400" rtl="0" eaLnBrk="1" latinLnBrk="1" hangingPunct="1">
        <a:defRPr sz="1800" kern="1200">
          <a:solidFill>
            <a:schemeClr val="tx1"/>
          </a:solidFill>
          <a:latin typeface="+mn-lt"/>
          <a:ea typeface="+mn-ea"/>
          <a:cs typeface="+mn-cs"/>
        </a:defRPr>
      </a:lvl2pPr>
      <a:lvl3pPr marL="914400" algn="l" defTabSz="914400" rtl="0" eaLnBrk="1" latinLnBrk="1" hangingPunct="1">
        <a:defRPr sz="1800" kern="1200">
          <a:solidFill>
            <a:schemeClr val="tx1"/>
          </a:solidFill>
          <a:latin typeface="+mn-lt"/>
          <a:ea typeface="+mn-ea"/>
          <a:cs typeface="+mn-cs"/>
        </a:defRPr>
      </a:lvl3pPr>
      <a:lvl4pPr marL="1371600" algn="l" defTabSz="914400" rtl="0" eaLnBrk="1" latinLnBrk="1" hangingPunct="1">
        <a:defRPr sz="1800" kern="1200">
          <a:solidFill>
            <a:schemeClr val="tx1"/>
          </a:solidFill>
          <a:latin typeface="+mn-lt"/>
          <a:ea typeface="+mn-ea"/>
          <a:cs typeface="+mn-cs"/>
        </a:defRPr>
      </a:lvl4pPr>
      <a:lvl5pPr marL="1828800" algn="l" defTabSz="914400" rtl="0" eaLnBrk="1" latinLnBrk="1" hangingPunct="1">
        <a:defRPr sz="1800" kern="1200">
          <a:solidFill>
            <a:schemeClr val="tx1"/>
          </a:solidFill>
          <a:latin typeface="+mn-lt"/>
          <a:ea typeface="+mn-ea"/>
          <a:cs typeface="+mn-cs"/>
        </a:defRPr>
      </a:lvl5pPr>
      <a:lvl6pPr marL="2286000" algn="l" defTabSz="914400" rtl="0" eaLnBrk="1" latinLnBrk="1" hangingPunct="1">
        <a:defRPr sz="1800" kern="1200">
          <a:solidFill>
            <a:schemeClr val="tx1"/>
          </a:solidFill>
          <a:latin typeface="+mn-lt"/>
          <a:ea typeface="+mn-ea"/>
          <a:cs typeface="+mn-cs"/>
        </a:defRPr>
      </a:lvl6pPr>
      <a:lvl7pPr marL="2743200" algn="l" defTabSz="914400" rtl="0" eaLnBrk="1" latinLnBrk="1" hangingPunct="1">
        <a:defRPr sz="1800" kern="1200">
          <a:solidFill>
            <a:schemeClr val="tx1"/>
          </a:solidFill>
          <a:latin typeface="+mn-lt"/>
          <a:ea typeface="+mn-ea"/>
          <a:cs typeface="+mn-cs"/>
        </a:defRPr>
      </a:lvl7pPr>
      <a:lvl8pPr marL="3200400" algn="l" defTabSz="914400" rtl="0" eaLnBrk="1" latinLnBrk="1" hangingPunct="1">
        <a:defRPr sz="1800" kern="1200">
          <a:solidFill>
            <a:schemeClr val="tx1"/>
          </a:solidFill>
          <a:latin typeface="+mn-lt"/>
          <a:ea typeface="+mn-ea"/>
          <a:cs typeface="+mn-cs"/>
        </a:defRPr>
      </a:lvl8pPr>
      <a:lvl9pPr marL="3657600" algn="l" defTabSz="914400" rtl="0" eaLnBrk="1" latinLnBrk="1" hangingPunct="1">
        <a:defRPr sz="1800" kern="1200">
          <a:solidFill>
            <a:schemeClr val="tx1"/>
          </a:solidFill>
          <a:latin typeface="+mn-lt"/>
          <a:ea typeface="+mn-ea"/>
          <a:cs typeface="+mn-cs"/>
        </a:defRPr>
      </a:lvl9pPr>
    </p:otherStyle>
  </p:txStyles>
</p:sldMaster>
</file>

<file path=ppt/slideMasters/slideMaster2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p:nvPicPr>
        <p:blipFill>
          <a:blip r:embed="rId13"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218258153"/>
      </p:ext>
    </p:extLst>
  </p:cSld>
  <p:clrMap bg1="lt1" tx1="dk1" bg2="lt2" tx2="dk2" accent1="accent1" accent2="accent2" accent3="accent3" accent4="accent4" accent5="accent5" accent6="accent6" hlink="hlink" folHlink="folHlink"/>
  <p:sldLayoutIdLst>
    <p:sldLayoutId id="2147486595" r:id="rId1"/>
    <p:sldLayoutId id="2147486596" r:id="rId2"/>
    <p:sldLayoutId id="2147486597" r:id="rId3"/>
    <p:sldLayoutId id="2147486598" r:id="rId4"/>
    <p:sldLayoutId id="2147486599" r:id="rId5"/>
    <p:sldLayoutId id="2147486600" r:id="rId6"/>
    <p:sldLayoutId id="2147486601" r:id="rId7"/>
    <p:sldLayoutId id="2147486602" r:id="rId8"/>
    <p:sldLayoutId id="2147486603" r:id="rId9"/>
    <p:sldLayoutId id="2147486604" r:id="rId10"/>
    <p:sldLayoutId id="2147486605"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96494495"/>
      </p:ext>
    </p:extLst>
  </p:cSld>
  <p:clrMap bg1="lt1" tx1="dk1" bg2="lt2" tx2="dk2" accent1="accent1" accent2="accent2" accent3="accent3" accent4="accent4" accent5="accent5" accent6="accent6" hlink="hlink" folHlink="folHlink"/>
  <p:sldLayoutIdLst>
    <p:sldLayoutId id="2147486872" r:id="rId1"/>
    <p:sldLayoutId id="2147486873" r:id="rId2"/>
    <p:sldLayoutId id="2147486874" r:id="rId3"/>
    <p:sldLayoutId id="2147486875" r:id="rId4"/>
    <p:sldLayoutId id="2147486876" r:id="rId5"/>
    <p:sldLayoutId id="2147486877" r:id="rId6"/>
    <p:sldLayoutId id="2147486878" r:id="rId7"/>
    <p:sldLayoutId id="2147486879" r:id="rId8"/>
    <p:sldLayoutId id="2147486880" r:id="rId9"/>
    <p:sldLayoutId id="2147486881" r:id="rId10"/>
    <p:sldLayoutId id="2147486882" r:id="rId11"/>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31074" name="Rectangle 1026"/>
          <p:cNvSpPr>
            <a:spLocks noGrp="1" noChangeArrowheads="1"/>
          </p:cNvSpPr>
          <p:nvPr>
            <p:ph type="title"/>
          </p:nvPr>
        </p:nvSpPr>
        <p:spPr bwMode="auto">
          <a:xfrm>
            <a:off x="228600" y="152400"/>
            <a:ext cx="8610600" cy="1066800"/>
          </a:xfrm>
          <a:prstGeom prst="rect">
            <a:avLst/>
          </a:prstGeom>
          <a:noFill/>
          <a:ln>
            <a:noFill/>
          </a:ln>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31075" name="Rectangle 1027"/>
          <p:cNvSpPr>
            <a:spLocks noGrp="1" noChangeArrowheads="1"/>
          </p:cNvSpPr>
          <p:nvPr>
            <p:ph type="body" idx="1"/>
          </p:nvPr>
        </p:nvSpPr>
        <p:spPr bwMode="auto">
          <a:xfrm>
            <a:off x="228600" y="1371600"/>
            <a:ext cx="8610600" cy="4876800"/>
          </a:xfrm>
          <a:prstGeom prst="rect">
            <a:avLst/>
          </a:prstGeom>
          <a:noFill/>
          <a:ln>
            <a:noFill/>
          </a:ln>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fontAlgn="auto">
              <a:spcBef>
                <a:spcPts val="0"/>
              </a:spcBef>
              <a:spcAft>
                <a:spcPts val="0"/>
              </a:spcAft>
              <a:defRPr sz="1200">
                <a:solidFill>
                  <a:srgbClr val="000000"/>
                </a:solidFill>
                <a:latin typeface="Garamond" pitchFamily="18" charset="0"/>
                <a:ea typeface="+mn-ea"/>
                <a:cs typeface="+mn-cs"/>
              </a:defRPr>
            </a:lvl1pPr>
          </a:lstStyle>
          <a:p>
            <a:pPr>
              <a:defRPr/>
            </a:pPr>
            <a:endParaRPr lang="en-US" altLang="en-US"/>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fontAlgn="auto">
              <a:spcBef>
                <a:spcPts val="0"/>
              </a:spcBef>
              <a:spcAft>
                <a:spcPts val="0"/>
              </a:spcAft>
              <a:defRPr sz="1600">
                <a:solidFill>
                  <a:srgbClr val="000000"/>
                </a:solidFill>
                <a:latin typeface="Garamond" pitchFamily="18" charset="0"/>
                <a:ea typeface="+mn-ea"/>
                <a:cs typeface="+mn-cs"/>
              </a:defRPr>
            </a:lvl1pPr>
          </a:lstStyle>
          <a:p>
            <a:pPr>
              <a:defRPr/>
            </a:pPr>
            <a:fld id="{B223C560-0E5F-EA4E-BC8F-576A57968152}" type="slidenum">
              <a:rPr lang="en-US" altLang="en-US"/>
              <a:pPr>
                <a:defRPr/>
              </a:pPr>
              <a:t>‹#›</a:t>
            </a:fld>
            <a:endParaRPr lang="en-US" altLang="en-US"/>
          </a:p>
        </p:txBody>
      </p:sp>
      <p:sp>
        <p:nvSpPr>
          <p:cNvPr id="131078" name="Line 1032"/>
          <p:cNvSpPr>
            <a:spLocks noChangeShapeType="1"/>
          </p:cNvSpPr>
          <p:nvPr/>
        </p:nvSpPr>
        <p:spPr bwMode="auto">
          <a:xfrm>
            <a:off x="228600" y="6381750"/>
            <a:ext cx="8610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31079" name="Line 1033"/>
          <p:cNvSpPr>
            <a:spLocks noChangeShapeType="1"/>
          </p:cNvSpPr>
          <p:nvPr/>
        </p:nvSpPr>
        <p:spPr bwMode="auto">
          <a:xfrm>
            <a:off x="228600" y="914400"/>
            <a:ext cx="8610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pic>
        <p:nvPicPr>
          <p:cNvPr id="131080"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rcRect/>
          <a:stretch>
            <a:fillRect/>
          </a:stretch>
        </p:blipFill>
        <p:spPr bwMode="auto">
          <a:xfrm>
            <a:off x="179388" y="6453188"/>
            <a:ext cx="1079500" cy="3127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Tree>
    <p:extLst>
      <p:ext uri="{BB962C8B-B14F-4D97-AF65-F5344CB8AC3E}">
        <p14:creationId xmlns:p14="http://schemas.microsoft.com/office/powerpoint/2010/main" val="2993472234"/>
      </p:ext>
    </p:extLst>
  </p:cSld>
  <p:clrMap bg1="lt1" tx1="dk1" bg2="lt2" tx2="dk2" accent1="accent1" accent2="accent2" accent3="accent3" accent4="accent4" accent5="accent5" accent6="accent6" hlink="hlink" folHlink="folHlink"/>
  <p:sldLayoutIdLst>
    <p:sldLayoutId id="2147487121" r:id="rId1"/>
    <p:sldLayoutId id="2147487122" r:id="rId2"/>
    <p:sldLayoutId id="2147487123" r:id="rId3"/>
    <p:sldLayoutId id="2147487124" r:id="rId4"/>
    <p:sldLayoutId id="2147487125" r:id="rId5"/>
    <p:sldLayoutId id="2147487126" r:id="rId6"/>
    <p:sldLayoutId id="2147487127" r:id="rId7"/>
    <p:sldLayoutId id="2147487128" r:id="rId8"/>
    <p:sldLayoutId id="2147487129" r:id="rId9"/>
    <p:sldLayoutId id="2147487130" r:id="rId10"/>
    <p:sldLayoutId id="2147487131" r:id="rId11"/>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charset="0"/>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charset="0"/>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charset="0"/>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charset="0"/>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9.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0" y="0"/>
            <a:ext cx="9144000" cy="1085850"/>
          </a:xfrm>
          <a:prstGeom prst="rect">
            <a:avLst/>
          </a:prstGeom>
          <a:solidFill>
            <a:schemeClr val="accent1"/>
          </a:solidFill>
        </p:spPr>
        <p:txBody>
          <a:bodyPr vert="horz" lIns="91440" tIns="45720" rIns="91440" bIns="45720" rtlCol="0" anchor="ctr">
            <a:normAutofit/>
          </a:bodyPr>
          <a:lstStyle/>
          <a:p>
            <a:r>
              <a:rPr lang="en-US" dirty="0"/>
              <a:t>Click to edit Master title style</a:t>
            </a:r>
          </a:p>
        </p:txBody>
      </p:sp>
      <p:sp>
        <p:nvSpPr>
          <p:cNvPr id="3" name="Text Placeholder 2"/>
          <p:cNvSpPr>
            <a:spLocks noGrp="1"/>
          </p:cNvSpPr>
          <p:nvPr>
            <p:ph type="body" idx="1"/>
          </p:nvPr>
        </p:nvSpPr>
        <p:spPr>
          <a:xfrm>
            <a:off x="124033" y="1250443"/>
            <a:ext cx="8897503" cy="5223836"/>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Date Placeholder 3"/>
          <p:cNvSpPr>
            <a:spLocks noGrp="1"/>
          </p:cNvSpPr>
          <p:nvPr>
            <p:ph type="dt" sz="half" idx="2"/>
          </p:nvPr>
        </p:nvSpPr>
        <p:spPr>
          <a:xfrm>
            <a:off x="124033" y="6544372"/>
            <a:ext cx="1820636" cy="228600"/>
          </a:xfrm>
          <a:prstGeom prst="rect">
            <a:avLst/>
          </a:prstGeom>
        </p:spPr>
        <p:txBody>
          <a:bodyPr vert="horz" lIns="91440" tIns="45720" rIns="91440" bIns="45720" rtlCol="0" anchor="ctr"/>
          <a:lstStyle>
            <a:lvl1pPr algn="l">
              <a:defRPr sz="950">
                <a:solidFill>
                  <a:schemeClr val="tx1">
                    <a:alpha val="75000"/>
                  </a:schemeClr>
                </a:solidFill>
              </a:defRPr>
            </a:lvl1pPr>
          </a:lstStyle>
          <a:p>
            <a:fld id="{9FD9DB3E-E709-42CF-B11F-1DFE1D210A82}" type="datetime1">
              <a:rPr lang="en-US" smtClean="0">
                <a:solidFill>
                  <a:prstClr val="black">
                    <a:alpha val="75000"/>
                  </a:prstClr>
                </a:solidFill>
                <a:latin typeface="Calibri"/>
              </a:rPr>
              <a:pPr/>
              <a:t>3/2/25</a:t>
            </a:fld>
            <a:endParaRPr lang="en-US">
              <a:solidFill>
                <a:prstClr val="black">
                  <a:alpha val="75000"/>
                </a:prstClr>
              </a:solidFill>
              <a:latin typeface="Calibri"/>
            </a:endParaRPr>
          </a:p>
        </p:txBody>
      </p:sp>
      <p:sp>
        <p:nvSpPr>
          <p:cNvPr id="5" name="Footer Placeholder 4"/>
          <p:cNvSpPr>
            <a:spLocks noGrp="1"/>
          </p:cNvSpPr>
          <p:nvPr>
            <p:ph type="ftr" sz="quarter" idx="3"/>
          </p:nvPr>
        </p:nvSpPr>
        <p:spPr>
          <a:xfrm>
            <a:off x="2548826" y="6544372"/>
            <a:ext cx="3771900" cy="228600"/>
          </a:xfrm>
          <a:prstGeom prst="rect">
            <a:avLst/>
          </a:prstGeom>
        </p:spPr>
        <p:txBody>
          <a:bodyPr vert="horz" lIns="91440" tIns="45720" rIns="91440" bIns="45720" rtlCol="0" anchor="ctr"/>
          <a:lstStyle>
            <a:lvl1pPr algn="l">
              <a:defRPr sz="950" cap="all" baseline="0">
                <a:solidFill>
                  <a:schemeClr val="tx1">
                    <a:alpha val="75000"/>
                  </a:schemeClr>
                </a:solidFill>
              </a:defRPr>
            </a:lvl1pPr>
          </a:lstStyle>
          <a:p>
            <a:endParaRPr lang="en-US" dirty="0">
              <a:solidFill>
                <a:prstClr val="black">
                  <a:alpha val="75000"/>
                </a:prstClr>
              </a:solidFill>
              <a:latin typeface="Calibri"/>
            </a:endParaRPr>
          </a:p>
        </p:txBody>
      </p:sp>
      <p:sp>
        <p:nvSpPr>
          <p:cNvPr id="8" name="Slide Number Placeholder 7"/>
          <p:cNvSpPr>
            <a:spLocks noGrp="1"/>
          </p:cNvSpPr>
          <p:nvPr>
            <p:ph type="sldNum" sz="quarter" idx="4"/>
          </p:nvPr>
        </p:nvSpPr>
        <p:spPr>
          <a:xfrm>
            <a:off x="6924883" y="6456309"/>
            <a:ext cx="2057400" cy="365125"/>
          </a:xfrm>
          <a:prstGeom prst="rect">
            <a:avLst/>
          </a:prstGeom>
        </p:spPr>
        <p:txBody>
          <a:bodyPr vert="horz" lIns="91440" tIns="45720" rIns="91440" bIns="45720" rtlCol="0" anchor="ctr"/>
          <a:lstStyle>
            <a:lvl1pPr algn="r">
              <a:defRPr sz="1600">
                <a:solidFill>
                  <a:schemeClr val="tx1"/>
                </a:solidFill>
              </a:defRPr>
            </a:lvl1pPr>
          </a:lstStyle>
          <a:p>
            <a:fld id="{659951FD-F195-4FF4-B5D0-ABFF8986B8DF}" type="slidenum">
              <a:rPr lang="en-US" smtClean="0">
                <a:solidFill>
                  <a:prstClr val="black"/>
                </a:solidFill>
                <a:latin typeface="Calibri"/>
              </a:rPr>
              <a:pPr/>
              <a:t>‹#›</a:t>
            </a:fld>
            <a:endParaRPr lang="en-US" dirty="0">
              <a:solidFill>
                <a:prstClr val="black"/>
              </a:solidFill>
              <a:latin typeface="Calibri"/>
            </a:endParaRPr>
          </a:p>
        </p:txBody>
      </p:sp>
    </p:spTree>
    <p:extLst>
      <p:ext uri="{BB962C8B-B14F-4D97-AF65-F5344CB8AC3E}">
        <p14:creationId xmlns:p14="http://schemas.microsoft.com/office/powerpoint/2010/main" val="3929406329"/>
      </p:ext>
    </p:extLst>
  </p:cSld>
  <p:clrMap bg1="lt1" tx1="dk1" bg2="lt2" tx2="dk2" accent1="accent1" accent2="accent2" accent3="accent3" accent4="accent4" accent5="accent5" accent6="accent6" hlink="hlink" folHlink="folHlink"/>
  <p:sldLayoutIdLst>
    <p:sldLayoutId id="2147487145" r:id="rId1"/>
    <p:sldLayoutId id="2147487146" r:id="rId2"/>
    <p:sldLayoutId id="2147487147" r:id="rId3"/>
    <p:sldLayoutId id="2147487148" r:id="rId4"/>
    <p:sldLayoutId id="2147487149" r:id="rId5"/>
    <p:sldLayoutId id="2147487150" r:id="rId6"/>
    <p:sldLayoutId id="2147487151" r:id="rId7"/>
    <p:sldLayoutId id="2147487152" r:id="rId8"/>
    <p:sldLayoutId id="2147487153" r:id="rId9"/>
    <p:sldLayoutId id="2147487154" r:id="rId10"/>
    <p:sldLayoutId id="2147487155" r:id="rId11"/>
    <p:sldLayoutId id="2147487156" r:id="rId12"/>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hf hdr="0" ftr="0" dt="0"/>
  <p:txStyles>
    <p:titleStyle>
      <a:lvl1pPr marL="0" algn="ctr" defTabSz="914400" rtl="0" eaLnBrk="1" latinLnBrk="0" hangingPunct="1">
        <a:lnSpc>
          <a:spcPct val="90000"/>
        </a:lnSpc>
        <a:spcBef>
          <a:spcPct val="0"/>
        </a:spcBef>
        <a:buNone/>
        <a:defRPr sz="4800" kern="1200" spc="-120" baseline="0">
          <a:solidFill>
            <a:schemeClr val="bg1"/>
          </a:solidFill>
          <a:latin typeface="+mj-lt"/>
          <a:ea typeface="+mj-ea"/>
          <a:cs typeface="+mj-cs"/>
        </a:defRPr>
      </a:lvl1pPr>
    </p:titleStyle>
    <p:bodyStyle>
      <a:lvl1pPr marL="182880" indent="-182880" algn="l" defTabSz="914400" rtl="0" eaLnBrk="1" latinLnBrk="0" hangingPunct="1">
        <a:lnSpc>
          <a:spcPct val="85000"/>
        </a:lnSpc>
        <a:spcBef>
          <a:spcPts val="1300"/>
        </a:spcBef>
        <a:buFont typeface="Arial" panose="020B0604020202020204" pitchFamily="34" charset="0"/>
        <a:buChar char="•"/>
        <a:defRPr sz="2800" i="1" kern="1200">
          <a:solidFill>
            <a:schemeClr val="tx1"/>
          </a:solidFill>
          <a:latin typeface="+mn-lt"/>
          <a:ea typeface="+mn-ea"/>
          <a:cs typeface="+mn-cs"/>
        </a:defRPr>
      </a:lvl1pPr>
      <a:lvl2pPr marL="365760" indent="-182880" algn="l" defTabSz="914400" rtl="0" eaLnBrk="1" latinLnBrk="0" hangingPunct="1">
        <a:lnSpc>
          <a:spcPct val="85000"/>
        </a:lnSpc>
        <a:spcBef>
          <a:spcPts val="600"/>
        </a:spcBef>
        <a:buFont typeface="Calibri" panose="020F0502020204030204" pitchFamily="34" charset="0"/>
        <a:buChar char="‐"/>
        <a:defRPr sz="2400" kern="1200">
          <a:solidFill>
            <a:schemeClr val="tx1"/>
          </a:solidFill>
          <a:latin typeface="+mn-lt"/>
          <a:ea typeface="+mn-ea"/>
          <a:cs typeface="+mn-cs"/>
        </a:defRPr>
      </a:lvl2pPr>
      <a:lvl3pPr marL="548640" indent="-182880" algn="l" defTabSz="914400" rtl="0" eaLnBrk="1" latinLnBrk="0" hangingPunct="1">
        <a:lnSpc>
          <a:spcPct val="85000"/>
        </a:lnSpc>
        <a:spcBef>
          <a:spcPts val="600"/>
        </a:spcBef>
        <a:buFont typeface="Arial" panose="020B0604020202020204" pitchFamily="34" charset="0"/>
        <a:buChar char="•"/>
        <a:defRPr sz="2000" i="1" kern="1200">
          <a:solidFill>
            <a:schemeClr val="tx1"/>
          </a:solidFill>
          <a:latin typeface="+mn-lt"/>
          <a:ea typeface="+mn-ea"/>
          <a:cs typeface="+mn-cs"/>
        </a:defRPr>
      </a:lvl3pPr>
      <a:lvl4pPr marL="731520" indent="-182880" algn="l" defTabSz="914400" rtl="0" eaLnBrk="1" latinLnBrk="0" hangingPunct="1">
        <a:lnSpc>
          <a:spcPct val="85000"/>
        </a:lnSpc>
        <a:spcBef>
          <a:spcPts val="600"/>
        </a:spcBef>
        <a:buFont typeface="Arial" panose="020B0604020202020204" pitchFamily="34" charset="0"/>
        <a:buChar char="•"/>
        <a:defRPr sz="1800" kern="1200">
          <a:solidFill>
            <a:schemeClr val="tx1"/>
          </a:solidFill>
          <a:latin typeface="+mn-lt"/>
          <a:ea typeface="+mn-ea"/>
          <a:cs typeface="+mn-cs"/>
        </a:defRPr>
      </a:lvl4pPr>
      <a:lvl5pPr marL="914400" indent="-182880" algn="l" defTabSz="914400" rtl="0" eaLnBrk="1" latinLnBrk="0" hangingPunct="1">
        <a:lnSpc>
          <a:spcPct val="85000"/>
        </a:lnSpc>
        <a:spcBef>
          <a:spcPts val="600"/>
        </a:spcBef>
        <a:buFont typeface="Arial" panose="020B0604020202020204" pitchFamily="34" charset="0"/>
        <a:buChar char="•"/>
        <a:defRPr sz="1800" kern="1200">
          <a:solidFill>
            <a:schemeClr val="tx1"/>
          </a:solidFill>
          <a:latin typeface="+mn-lt"/>
          <a:ea typeface="+mn-ea"/>
          <a:cs typeface="+mn-cs"/>
        </a:defRPr>
      </a:lvl5pPr>
      <a:lvl6pPr marL="12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6pPr>
      <a:lvl7pPr marL="14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7pPr>
      <a:lvl8pPr marL="16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8pPr>
      <a:lvl9pPr marL="18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548319655"/>
      </p:ext>
    </p:extLst>
  </p:cSld>
  <p:clrMap bg1="lt1" tx1="dk1" bg2="lt2" tx2="dk2" accent1="accent1" accent2="accent2" accent3="accent3" accent4="accent4" accent5="accent5" accent6="accent6" hlink="hlink" folHlink="folHlink"/>
  <p:sldLayoutIdLst>
    <p:sldLayoutId id="2147483813" r:id="rId1"/>
    <p:sldLayoutId id="2147483814" r:id="rId2"/>
    <p:sldLayoutId id="2147483815" r:id="rId3"/>
    <p:sldLayoutId id="2147483816" r:id="rId4"/>
    <p:sldLayoutId id="2147483817" r:id="rId5"/>
    <p:sldLayoutId id="2147483818" r:id="rId6"/>
    <p:sldLayoutId id="2147483819" r:id="rId7"/>
    <p:sldLayoutId id="2147483820" r:id="rId8"/>
    <p:sldLayoutId id="2147483821" r:id="rId9"/>
    <p:sldLayoutId id="2147483822" r:id="rId10"/>
    <p:sldLayoutId id="2147483823"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69986" name="Rectangle 1026"/>
          <p:cNvSpPr>
            <a:spLocks noGrp="1" noChangeArrowheads="1"/>
          </p:cNvSpPr>
          <p:nvPr>
            <p:ph type="title"/>
          </p:nvPr>
        </p:nvSpPr>
        <p:spPr bwMode="auto">
          <a:xfrm>
            <a:off x="228600" y="152400"/>
            <a:ext cx="8610600" cy="1066800"/>
          </a:xfrm>
          <a:prstGeom prst="rect">
            <a:avLst/>
          </a:prstGeom>
          <a:noFill/>
          <a:ln>
            <a:noFill/>
          </a:ln>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69987" name="Rectangle 1027"/>
          <p:cNvSpPr>
            <a:spLocks noGrp="1" noChangeArrowheads="1"/>
          </p:cNvSpPr>
          <p:nvPr>
            <p:ph type="body" idx="1"/>
          </p:nvPr>
        </p:nvSpPr>
        <p:spPr bwMode="auto">
          <a:xfrm>
            <a:off x="228600" y="1371600"/>
            <a:ext cx="8610600" cy="4876800"/>
          </a:xfrm>
          <a:prstGeom prst="rect">
            <a:avLst/>
          </a:prstGeom>
          <a:noFill/>
          <a:ln>
            <a:noFill/>
          </a:ln>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fontAlgn="auto">
              <a:spcBef>
                <a:spcPts val="0"/>
              </a:spcBef>
              <a:spcAft>
                <a:spcPts val="0"/>
              </a:spcAft>
              <a:defRPr sz="1200">
                <a:solidFill>
                  <a:srgbClr val="000000"/>
                </a:solidFill>
                <a:latin typeface="Garamond" pitchFamily="18" charset="0"/>
                <a:ea typeface="+mn-ea"/>
                <a:cs typeface="+mn-cs"/>
              </a:defRPr>
            </a:lvl1pPr>
          </a:lstStyle>
          <a:p>
            <a:pPr>
              <a:defRPr/>
            </a:pPr>
            <a:endParaRPr lang="en-US" altLang="en-US"/>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fontAlgn="auto">
              <a:spcBef>
                <a:spcPts val="0"/>
              </a:spcBef>
              <a:spcAft>
                <a:spcPts val="0"/>
              </a:spcAft>
              <a:defRPr sz="1600">
                <a:solidFill>
                  <a:srgbClr val="000000"/>
                </a:solidFill>
                <a:latin typeface="Garamond" pitchFamily="18" charset="0"/>
                <a:ea typeface="+mn-ea"/>
                <a:cs typeface="+mn-cs"/>
              </a:defRPr>
            </a:lvl1pPr>
          </a:lstStyle>
          <a:p>
            <a:pPr>
              <a:defRPr/>
            </a:pPr>
            <a:fld id="{EFC36330-171D-874A-B302-CA3D70443983}" type="slidenum">
              <a:rPr lang="en-US" altLang="en-US"/>
              <a:pPr>
                <a:defRPr/>
              </a:pPr>
              <a:t>‹#›</a:t>
            </a:fld>
            <a:endParaRPr lang="en-US" altLang="en-US"/>
          </a:p>
        </p:txBody>
      </p:sp>
      <p:sp>
        <p:nvSpPr>
          <p:cNvPr id="169990" name="Line 1032"/>
          <p:cNvSpPr>
            <a:spLocks noChangeShapeType="1"/>
          </p:cNvSpPr>
          <p:nvPr/>
        </p:nvSpPr>
        <p:spPr bwMode="auto">
          <a:xfrm>
            <a:off x="228600" y="6381750"/>
            <a:ext cx="8610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69991" name="Line 1033"/>
          <p:cNvSpPr>
            <a:spLocks noChangeShapeType="1"/>
          </p:cNvSpPr>
          <p:nvPr/>
        </p:nvSpPr>
        <p:spPr bwMode="auto">
          <a:xfrm>
            <a:off x="228600" y="914400"/>
            <a:ext cx="8610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pic>
        <p:nvPicPr>
          <p:cNvPr id="169992"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rcRect/>
          <a:stretch>
            <a:fillRect/>
          </a:stretch>
        </p:blipFill>
        <p:spPr bwMode="auto">
          <a:xfrm>
            <a:off x="179388" y="6453188"/>
            <a:ext cx="1079500" cy="3127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Tree>
    <p:extLst>
      <p:ext uri="{BB962C8B-B14F-4D97-AF65-F5344CB8AC3E}">
        <p14:creationId xmlns:p14="http://schemas.microsoft.com/office/powerpoint/2010/main" val="373560839"/>
      </p:ext>
    </p:extLst>
  </p:cSld>
  <p:clrMap bg1="lt1" tx1="dk1" bg2="lt2" tx2="dk2" accent1="accent1" accent2="accent2" accent3="accent3" accent4="accent4" accent5="accent5" accent6="accent6" hlink="hlink" folHlink="folHlink"/>
  <p:sldLayoutIdLst>
    <p:sldLayoutId id="2147487195" r:id="rId1"/>
    <p:sldLayoutId id="2147487196" r:id="rId2"/>
    <p:sldLayoutId id="2147487197" r:id="rId3"/>
    <p:sldLayoutId id="2147487198" r:id="rId4"/>
    <p:sldLayoutId id="2147487199" r:id="rId5"/>
    <p:sldLayoutId id="2147487200" r:id="rId6"/>
    <p:sldLayoutId id="2147487201" r:id="rId7"/>
    <p:sldLayoutId id="2147487202" r:id="rId8"/>
    <p:sldLayoutId id="2147487203" r:id="rId9"/>
    <p:sldLayoutId id="2147487204" r:id="rId10"/>
    <p:sldLayoutId id="2147487205" r:id="rId11"/>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charset="0"/>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charset="0"/>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charset="0"/>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charset="0"/>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38914" name="Rectangle 1026"/>
          <p:cNvSpPr>
            <a:spLocks noGrp="1" noChangeArrowheads="1"/>
          </p:cNvSpPr>
          <p:nvPr>
            <p:ph type="title"/>
          </p:nvPr>
        </p:nvSpPr>
        <p:spPr bwMode="auto">
          <a:xfrm>
            <a:off x="228600" y="152400"/>
            <a:ext cx="8610600" cy="1066800"/>
          </a:xfrm>
          <a:prstGeom prst="rect">
            <a:avLst/>
          </a:prstGeom>
          <a:noFill/>
          <a:ln>
            <a:noFill/>
          </a:ln>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38915" name="Rectangle 1027"/>
          <p:cNvSpPr>
            <a:spLocks noGrp="1" noChangeArrowheads="1"/>
          </p:cNvSpPr>
          <p:nvPr>
            <p:ph type="body" idx="1"/>
          </p:nvPr>
        </p:nvSpPr>
        <p:spPr bwMode="auto">
          <a:xfrm>
            <a:off x="228600" y="1371600"/>
            <a:ext cx="8610600" cy="4876800"/>
          </a:xfrm>
          <a:prstGeom prst="rect">
            <a:avLst/>
          </a:prstGeom>
          <a:noFill/>
          <a:ln>
            <a:noFill/>
          </a:ln>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fontAlgn="auto">
              <a:spcBef>
                <a:spcPts val="0"/>
              </a:spcBef>
              <a:spcAft>
                <a:spcPts val="0"/>
              </a:spcAft>
              <a:defRPr sz="1200">
                <a:solidFill>
                  <a:srgbClr val="000000"/>
                </a:solidFill>
                <a:latin typeface="Garamond" pitchFamily="18" charset="0"/>
                <a:ea typeface="+mn-ea"/>
                <a:cs typeface="+mn-cs"/>
              </a:defRPr>
            </a:lvl1pPr>
          </a:lstStyle>
          <a:p>
            <a:pPr>
              <a:defRPr/>
            </a:pPr>
            <a:endParaRPr lang="en-US" altLang="en-US"/>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fontAlgn="auto">
              <a:spcBef>
                <a:spcPts val="0"/>
              </a:spcBef>
              <a:spcAft>
                <a:spcPts val="0"/>
              </a:spcAft>
              <a:defRPr sz="1600">
                <a:solidFill>
                  <a:srgbClr val="000000"/>
                </a:solidFill>
                <a:latin typeface="Garamond" pitchFamily="18" charset="0"/>
                <a:ea typeface="+mn-ea"/>
                <a:cs typeface="+mn-cs"/>
              </a:defRPr>
            </a:lvl1pPr>
          </a:lstStyle>
          <a:p>
            <a:pPr>
              <a:defRPr/>
            </a:pPr>
            <a:fld id="{72694B9D-8BFE-654E-8D86-2D1B27ECA5D0}" type="slidenum">
              <a:rPr lang="en-US" altLang="en-US"/>
              <a:pPr>
                <a:defRPr/>
              </a:pPr>
              <a:t>‹#›</a:t>
            </a:fld>
            <a:endParaRPr lang="en-US" altLang="en-US"/>
          </a:p>
        </p:txBody>
      </p:sp>
      <p:sp>
        <p:nvSpPr>
          <p:cNvPr id="38918" name="Line 1032"/>
          <p:cNvSpPr>
            <a:spLocks noChangeShapeType="1"/>
          </p:cNvSpPr>
          <p:nvPr/>
        </p:nvSpPr>
        <p:spPr bwMode="auto">
          <a:xfrm>
            <a:off x="228600" y="6381750"/>
            <a:ext cx="8610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38919" name="Line 1033"/>
          <p:cNvSpPr>
            <a:spLocks noChangeShapeType="1"/>
          </p:cNvSpPr>
          <p:nvPr/>
        </p:nvSpPr>
        <p:spPr bwMode="auto">
          <a:xfrm>
            <a:off x="228600" y="914400"/>
            <a:ext cx="8610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Tree>
    <p:extLst>
      <p:ext uri="{BB962C8B-B14F-4D97-AF65-F5344CB8AC3E}">
        <p14:creationId xmlns:p14="http://schemas.microsoft.com/office/powerpoint/2010/main" val="3237550987"/>
      </p:ext>
    </p:extLst>
  </p:cSld>
  <p:clrMap bg1="lt1" tx1="dk1" bg2="lt2" tx2="dk2" accent1="accent1" accent2="accent2" accent3="accent3" accent4="accent4" accent5="accent5" accent6="accent6" hlink="hlink" folHlink="folHlink"/>
  <p:sldLayoutIdLst>
    <p:sldLayoutId id="2147487207" r:id="rId1"/>
    <p:sldLayoutId id="2147487208" r:id="rId2"/>
    <p:sldLayoutId id="2147487209" r:id="rId3"/>
    <p:sldLayoutId id="2147487210" r:id="rId4"/>
    <p:sldLayoutId id="2147487211" r:id="rId5"/>
    <p:sldLayoutId id="2147487212" r:id="rId6"/>
    <p:sldLayoutId id="2147487213" r:id="rId7"/>
    <p:sldLayoutId id="2147487214" r:id="rId8"/>
    <p:sldLayoutId id="2147487215" r:id="rId9"/>
    <p:sldLayoutId id="2147487216" r:id="rId10"/>
    <p:sldLayoutId id="2147487217" r:id="rId11"/>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charset="0"/>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charset="0"/>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charset="0"/>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charset="0"/>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pic>
        <p:nvPicPr>
          <p:cNvPr id="8"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894431041"/>
      </p:ext>
    </p:extLst>
  </p:cSld>
  <p:clrMap bg1="lt1" tx1="dk1" bg2="lt2" tx2="dk2" accent1="accent1" accent2="accent2" accent3="accent3" accent4="accent4" accent5="accent5" accent6="accent6" hlink="hlink" folHlink="folHlink"/>
  <p:sldLayoutIdLst>
    <p:sldLayoutId id="2147487259" r:id="rId1"/>
    <p:sldLayoutId id="2147487260" r:id="rId2"/>
    <p:sldLayoutId id="2147487261" r:id="rId3"/>
    <p:sldLayoutId id="2147487262" r:id="rId4"/>
    <p:sldLayoutId id="2147487263" r:id="rId5"/>
    <p:sldLayoutId id="2147487264" r:id="rId6"/>
    <p:sldLayoutId id="2147487265" r:id="rId7"/>
    <p:sldLayoutId id="2147487266" r:id="rId8"/>
    <p:sldLayoutId id="2147487267" r:id="rId9"/>
    <p:sldLayoutId id="2147487268" r:id="rId10"/>
    <p:sldLayoutId id="2147487269"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pic>
        <p:nvPicPr>
          <p:cNvPr id="8"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007527537"/>
      </p:ext>
    </p:extLst>
  </p:cSld>
  <p:clrMap bg1="lt1" tx1="dk1" bg2="lt2" tx2="dk2" accent1="accent1" accent2="accent2" accent3="accent3" accent4="accent4" accent5="accent5" accent6="accent6" hlink="hlink" folHlink="folHlink"/>
  <p:sldLayoutIdLst>
    <p:sldLayoutId id="2147487575" r:id="rId1"/>
    <p:sldLayoutId id="2147487576" r:id="rId2"/>
    <p:sldLayoutId id="2147487577" r:id="rId3"/>
    <p:sldLayoutId id="2147487578" r:id="rId4"/>
    <p:sldLayoutId id="2147487579" r:id="rId5"/>
    <p:sldLayoutId id="2147487580" r:id="rId6"/>
    <p:sldLayoutId id="2147487581" r:id="rId7"/>
    <p:sldLayoutId id="2147487582" r:id="rId8"/>
    <p:sldLayoutId id="2147487583" r:id="rId9"/>
    <p:sldLayoutId id="2147487584" r:id="rId10"/>
    <p:sldLayoutId id="2147487585" r:id="rId11"/>
  </p:sldLayoutIdLst>
  <mc:AlternateContent xmlns:mc="http://schemas.openxmlformats.org/markup-compatibility/2006" xmlns:p14="http://schemas.microsoft.com/office/powerpoint/2010/main">
    <mc:Choice Requires="p14">
      <p:transition spd="slow" p14:dur="2000" advClick="0"/>
    </mc:Choice>
    <mc:Fallback xmlns="">
      <p:transition xmlns:p14="http://schemas.microsoft.com/office/powerpoint/2010/main" spd="slow" advClick="0"/>
    </mc:Fallback>
  </mc:AlternateContent>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pic>
        <p:nvPicPr>
          <p:cNvPr id="8" name="Picture 7" descr="safari.png"/>
          <p:cNvPicPr>
            <a:picLocks noChangeAspect="1"/>
          </p:cNvPicPr>
          <p:nvPr/>
        </p:nvPicPr>
        <p:blipFill>
          <a:blip r:embed="rId13"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024069023"/>
      </p:ext>
    </p:extLst>
  </p:cSld>
  <p:clrMap bg1="lt1" tx1="dk1" bg2="lt2" tx2="dk2" accent1="accent1" accent2="accent2" accent3="accent3" accent4="accent4" accent5="accent5" accent6="accent6" hlink="hlink" folHlink="folHlink"/>
  <p:sldLayoutIdLst>
    <p:sldLayoutId id="2147487624" r:id="rId1"/>
    <p:sldLayoutId id="2147487625" r:id="rId2"/>
    <p:sldLayoutId id="2147487626" r:id="rId3"/>
    <p:sldLayoutId id="2147487627" r:id="rId4"/>
    <p:sldLayoutId id="2147487628" r:id="rId5"/>
    <p:sldLayoutId id="2147487629" r:id="rId6"/>
    <p:sldLayoutId id="2147487630" r:id="rId7"/>
    <p:sldLayoutId id="2147487631" r:id="rId8"/>
    <p:sldLayoutId id="2147487632" r:id="rId9"/>
    <p:sldLayoutId id="2147487633" r:id="rId10"/>
    <p:sldLayoutId id="2147487634"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zh-TW" altLang="en-US"/>
              <a:t>按一下以編輯母片標題樣式</a:t>
            </a:r>
            <a:endParaRPr lang="en-US" altLang="en-US"/>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endParaRPr lang="en-US" altLang="en-US"/>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900">
                <a:latin typeface="Garamond" pitchFamily="18" charset="0"/>
              </a:defRPr>
            </a:lvl1pPr>
          </a:lstStyle>
          <a:p>
            <a:endParaRPr 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200">
                <a:latin typeface="Garamond" pitchFamily="18" charset="0"/>
              </a:defRPr>
            </a:lvl1pPr>
          </a:lstStyle>
          <a:p>
            <a:fld id="{4CAE9295-42F8-0747-9AE1-33958E89C374}" type="slidenum">
              <a:rPr lang="en-US" smtClean="0">
                <a:solidFill>
                  <a:srgbClr val="000000"/>
                </a:solidFill>
              </a:rPr>
              <a:pPr/>
              <a:t>‹#›</a:t>
            </a:fld>
            <a:endParaRPr 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sz="1350">
              <a:solidFill>
                <a:srgbClr val="000000"/>
              </a:solidFill>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sz="1350">
              <a:solidFill>
                <a:srgbClr val="000000"/>
              </a:solidFill>
            </a:endParaRPr>
          </a:p>
        </p:txBody>
      </p:sp>
      <p:pic>
        <p:nvPicPr>
          <p:cNvPr id="8" name="Picture 7" descr="safari.png"/>
          <p:cNvPicPr>
            <a:picLocks noChangeAspect="1"/>
          </p:cNvPicPr>
          <p:nvPr/>
        </p:nvPicPr>
        <p:blipFill>
          <a:blip r:embed="rId13"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826463370"/>
      </p:ext>
    </p:extLst>
  </p:cSld>
  <p:clrMap bg1="lt1" tx1="dk1" bg2="lt2" tx2="dk2" accent1="accent1" accent2="accent2" accent3="accent3" accent4="accent4" accent5="accent5" accent6="accent6" hlink="hlink" folHlink="folHlink"/>
  <p:sldLayoutIdLst>
    <p:sldLayoutId id="2147487744" r:id="rId1"/>
    <p:sldLayoutId id="2147487745" r:id="rId2"/>
    <p:sldLayoutId id="2147487746" r:id="rId3"/>
    <p:sldLayoutId id="2147487747" r:id="rId4"/>
    <p:sldLayoutId id="2147487748" r:id="rId5"/>
    <p:sldLayoutId id="2147487749" r:id="rId6"/>
    <p:sldLayoutId id="2147487750" r:id="rId7"/>
    <p:sldLayoutId id="2147487751" r:id="rId8"/>
    <p:sldLayoutId id="2147487752" r:id="rId9"/>
    <p:sldLayoutId id="2147487753" r:id="rId10"/>
    <p:sldLayoutId id="2147487754" r:id="rId11"/>
  </p:sldLayoutIdLst>
  <p:transition/>
  <p:hf hdr="0" ftr="0" dt="0"/>
  <p:txStyles>
    <p:titleStyle>
      <a:lvl1pPr algn="l" rtl="0" eaLnBrk="1" fontAlgn="base" hangingPunct="1">
        <a:spcBef>
          <a:spcPct val="0"/>
        </a:spcBef>
        <a:spcAft>
          <a:spcPct val="0"/>
        </a:spcAft>
        <a:defRPr sz="3000">
          <a:solidFill>
            <a:schemeClr val="tx2"/>
          </a:solidFill>
          <a:latin typeface="+mj-lt"/>
          <a:ea typeface="+mj-ea"/>
          <a:cs typeface="+mj-cs"/>
        </a:defRPr>
      </a:lvl1pPr>
      <a:lvl2pPr algn="l" rtl="0" eaLnBrk="1" fontAlgn="base" hangingPunct="1">
        <a:spcBef>
          <a:spcPct val="0"/>
        </a:spcBef>
        <a:spcAft>
          <a:spcPct val="0"/>
        </a:spcAft>
        <a:defRPr sz="3000">
          <a:solidFill>
            <a:schemeClr val="tx2"/>
          </a:solidFill>
          <a:latin typeface="Garamond" pitchFamily="18" charset="0"/>
        </a:defRPr>
      </a:lvl2pPr>
      <a:lvl3pPr algn="l" rtl="0" eaLnBrk="1" fontAlgn="base" hangingPunct="1">
        <a:spcBef>
          <a:spcPct val="0"/>
        </a:spcBef>
        <a:spcAft>
          <a:spcPct val="0"/>
        </a:spcAft>
        <a:defRPr sz="3000">
          <a:solidFill>
            <a:schemeClr val="tx2"/>
          </a:solidFill>
          <a:latin typeface="Garamond" pitchFamily="18" charset="0"/>
        </a:defRPr>
      </a:lvl3pPr>
      <a:lvl4pPr algn="l" rtl="0" eaLnBrk="1" fontAlgn="base" hangingPunct="1">
        <a:spcBef>
          <a:spcPct val="0"/>
        </a:spcBef>
        <a:spcAft>
          <a:spcPct val="0"/>
        </a:spcAft>
        <a:defRPr sz="3000">
          <a:solidFill>
            <a:schemeClr val="tx2"/>
          </a:solidFill>
          <a:latin typeface="Garamond" pitchFamily="18" charset="0"/>
        </a:defRPr>
      </a:lvl4pPr>
      <a:lvl5pPr algn="l" rtl="0" eaLnBrk="1" fontAlgn="base" hangingPunct="1">
        <a:spcBef>
          <a:spcPct val="0"/>
        </a:spcBef>
        <a:spcAft>
          <a:spcPct val="0"/>
        </a:spcAft>
        <a:defRPr sz="3000">
          <a:solidFill>
            <a:schemeClr val="tx2"/>
          </a:solidFill>
          <a:latin typeface="Garamond" pitchFamily="18" charset="0"/>
        </a:defRPr>
      </a:lvl5pPr>
      <a:lvl6pPr marL="342900" algn="l" rtl="0" eaLnBrk="1" fontAlgn="base" hangingPunct="1">
        <a:spcBef>
          <a:spcPct val="0"/>
        </a:spcBef>
        <a:spcAft>
          <a:spcPct val="0"/>
        </a:spcAft>
        <a:defRPr sz="3000">
          <a:solidFill>
            <a:schemeClr val="tx2"/>
          </a:solidFill>
          <a:latin typeface="Garamond" pitchFamily="18" charset="0"/>
        </a:defRPr>
      </a:lvl6pPr>
      <a:lvl7pPr marL="685800" algn="l" rtl="0" eaLnBrk="1" fontAlgn="base" hangingPunct="1">
        <a:spcBef>
          <a:spcPct val="0"/>
        </a:spcBef>
        <a:spcAft>
          <a:spcPct val="0"/>
        </a:spcAft>
        <a:defRPr sz="3000">
          <a:solidFill>
            <a:schemeClr val="tx2"/>
          </a:solidFill>
          <a:latin typeface="Garamond" pitchFamily="18" charset="0"/>
        </a:defRPr>
      </a:lvl7pPr>
      <a:lvl8pPr marL="1028700" algn="l" rtl="0" eaLnBrk="1" fontAlgn="base" hangingPunct="1">
        <a:spcBef>
          <a:spcPct val="0"/>
        </a:spcBef>
        <a:spcAft>
          <a:spcPct val="0"/>
        </a:spcAft>
        <a:defRPr sz="3000">
          <a:solidFill>
            <a:schemeClr val="tx2"/>
          </a:solidFill>
          <a:latin typeface="Garamond" pitchFamily="18" charset="0"/>
        </a:defRPr>
      </a:lvl8pPr>
      <a:lvl9pPr marL="1371600" algn="l" rtl="0" eaLnBrk="1" fontAlgn="base" hangingPunct="1">
        <a:spcBef>
          <a:spcPct val="0"/>
        </a:spcBef>
        <a:spcAft>
          <a:spcPct val="0"/>
        </a:spcAft>
        <a:defRPr sz="3000">
          <a:solidFill>
            <a:schemeClr val="tx2"/>
          </a:solidFill>
          <a:latin typeface="Garamond" pitchFamily="18" charset="0"/>
        </a:defRPr>
      </a:lvl9pPr>
    </p:titleStyle>
    <p:bodyStyle>
      <a:lvl1pPr marL="257175" indent="-257175" algn="l" rtl="0" eaLnBrk="1" fontAlgn="base" hangingPunct="1">
        <a:spcBef>
          <a:spcPct val="20000"/>
        </a:spcBef>
        <a:spcAft>
          <a:spcPct val="0"/>
        </a:spcAft>
        <a:buClr>
          <a:schemeClr val="accent1"/>
        </a:buClr>
        <a:buSzPct val="65000"/>
        <a:buFont typeface="Wingdings" pitchFamily="2" charset="2"/>
        <a:buChar char="n"/>
        <a:defRPr sz="1800">
          <a:solidFill>
            <a:schemeClr val="tx1"/>
          </a:solidFill>
          <a:latin typeface="+mn-lt"/>
          <a:ea typeface="+mn-ea"/>
          <a:cs typeface="+mn-cs"/>
        </a:defRPr>
      </a:lvl1pPr>
      <a:lvl2pPr marL="502444" indent="-244079" algn="l" rtl="0" eaLnBrk="1" fontAlgn="base" hangingPunct="1">
        <a:spcBef>
          <a:spcPct val="20000"/>
        </a:spcBef>
        <a:spcAft>
          <a:spcPct val="0"/>
        </a:spcAft>
        <a:buClr>
          <a:schemeClr val="accent2"/>
        </a:buClr>
        <a:buSzPct val="60000"/>
        <a:buFont typeface="Wingdings" pitchFamily="2" charset="2"/>
        <a:buChar char="q"/>
        <a:defRPr sz="1650">
          <a:solidFill>
            <a:schemeClr val="tx1"/>
          </a:solidFill>
          <a:latin typeface="+mn-lt"/>
        </a:defRPr>
      </a:lvl2pPr>
      <a:lvl3pPr marL="766763" indent="-263129" algn="l" rtl="0" eaLnBrk="1" fontAlgn="base" hangingPunct="1">
        <a:spcBef>
          <a:spcPct val="20000"/>
        </a:spcBef>
        <a:spcAft>
          <a:spcPct val="0"/>
        </a:spcAft>
        <a:buClr>
          <a:schemeClr val="accent1"/>
        </a:buClr>
        <a:buSzPct val="65000"/>
        <a:buFont typeface="Wingdings" pitchFamily="2" charset="2"/>
        <a:buChar char="n"/>
        <a:defRPr sz="1500">
          <a:solidFill>
            <a:schemeClr val="tx1"/>
          </a:solidFill>
          <a:latin typeface="+mn-lt"/>
        </a:defRPr>
      </a:lvl3pPr>
      <a:lvl4pPr marL="1004888" indent="-236935" algn="l" rtl="0" eaLnBrk="1" fontAlgn="base" hangingPunct="1">
        <a:spcBef>
          <a:spcPct val="20000"/>
        </a:spcBef>
        <a:spcAft>
          <a:spcPct val="0"/>
        </a:spcAft>
        <a:buClr>
          <a:schemeClr val="accent2"/>
        </a:buClr>
        <a:buSzPct val="70000"/>
        <a:buFont typeface="Wingdings" pitchFamily="2" charset="2"/>
        <a:buChar char="q"/>
        <a:defRPr>
          <a:solidFill>
            <a:schemeClr val="tx1"/>
          </a:solidFill>
          <a:latin typeface="+mn-lt"/>
        </a:defRPr>
      </a:lvl4pPr>
      <a:lvl5pPr marL="1260872" indent="-254794" algn="l" rtl="0" eaLnBrk="1" fontAlgn="base" hangingPunct="1">
        <a:spcBef>
          <a:spcPct val="20000"/>
        </a:spcBef>
        <a:spcAft>
          <a:spcPct val="0"/>
        </a:spcAft>
        <a:buClr>
          <a:schemeClr val="accent1"/>
        </a:buClr>
        <a:buSzPct val="75000"/>
        <a:buFont typeface="Wingdings" pitchFamily="2" charset="2"/>
        <a:buChar char="§"/>
        <a:defRPr sz="1200">
          <a:solidFill>
            <a:schemeClr val="tx1"/>
          </a:solidFill>
          <a:latin typeface="+mn-lt"/>
        </a:defRPr>
      </a:lvl5pPr>
      <a:lvl6pPr marL="1603772" indent="-254794" algn="l" rtl="0" eaLnBrk="1" fontAlgn="base" hangingPunct="1">
        <a:spcBef>
          <a:spcPct val="20000"/>
        </a:spcBef>
        <a:spcAft>
          <a:spcPct val="0"/>
        </a:spcAft>
        <a:buClr>
          <a:schemeClr val="accent1"/>
        </a:buClr>
        <a:buSzPct val="75000"/>
        <a:buFont typeface="Wingdings" pitchFamily="2" charset="2"/>
        <a:buChar char="§"/>
        <a:defRPr sz="1200">
          <a:solidFill>
            <a:schemeClr val="tx1"/>
          </a:solidFill>
          <a:latin typeface="+mn-lt"/>
        </a:defRPr>
      </a:lvl6pPr>
      <a:lvl7pPr marL="1946672" indent="-254794" algn="l" rtl="0" eaLnBrk="1" fontAlgn="base" hangingPunct="1">
        <a:spcBef>
          <a:spcPct val="20000"/>
        </a:spcBef>
        <a:spcAft>
          <a:spcPct val="0"/>
        </a:spcAft>
        <a:buClr>
          <a:schemeClr val="accent1"/>
        </a:buClr>
        <a:buSzPct val="75000"/>
        <a:buFont typeface="Wingdings" pitchFamily="2" charset="2"/>
        <a:buChar char="§"/>
        <a:defRPr sz="1200">
          <a:solidFill>
            <a:schemeClr val="tx1"/>
          </a:solidFill>
          <a:latin typeface="+mn-lt"/>
        </a:defRPr>
      </a:lvl7pPr>
      <a:lvl8pPr marL="2289572" indent="-254794" algn="l" rtl="0" eaLnBrk="1" fontAlgn="base" hangingPunct="1">
        <a:spcBef>
          <a:spcPct val="20000"/>
        </a:spcBef>
        <a:spcAft>
          <a:spcPct val="0"/>
        </a:spcAft>
        <a:buClr>
          <a:schemeClr val="accent1"/>
        </a:buClr>
        <a:buSzPct val="75000"/>
        <a:buFont typeface="Wingdings" pitchFamily="2" charset="2"/>
        <a:buChar char="§"/>
        <a:defRPr sz="1200">
          <a:solidFill>
            <a:schemeClr val="tx1"/>
          </a:solidFill>
          <a:latin typeface="+mn-lt"/>
        </a:defRPr>
      </a:lvl8pPr>
      <a:lvl9pPr marL="2632472" indent="-254794" algn="l" rtl="0" eaLnBrk="1" fontAlgn="base" hangingPunct="1">
        <a:spcBef>
          <a:spcPct val="20000"/>
        </a:spcBef>
        <a:spcAft>
          <a:spcPct val="0"/>
        </a:spcAft>
        <a:buClr>
          <a:schemeClr val="accent1"/>
        </a:buClr>
        <a:buSzPct val="75000"/>
        <a:buFont typeface="Wingdings" pitchFamily="2" charset="2"/>
        <a:buChar char="§"/>
        <a:defRPr sz="1200">
          <a:solidFill>
            <a:schemeClr val="tx1"/>
          </a:solidFill>
          <a:latin typeface="+mn-lt"/>
        </a:defRPr>
      </a:lvl9pPr>
    </p:bodyStyle>
    <p:otherStyle>
      <a:defPPr>
        <a:defRPr lang="en-US"/>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Masters/slideMaster3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prstClr val="black"/>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prstClr val="black"/>
                </a:solidFill>
              </a:rPr>
              <a:pPr/>
              <a:t>‹#›</a:t>
            </a:fld>
            <a:endParaRPr lang="en-US" altLang="en-US">
              <a:solidFill>
                <a:prstClr val="black"/>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prstClr val="black"/>
              </a:solidFill>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prstClr val="black"/>
              </a:solidFill>
            </a:endParaRPr>
          </a:p>
        </p:txBody>
      </p:sp>
    </p:spTree>
    <p:extLst>
      <p:ext uri="{BB962C8B-B14F-4D97-AF65-F5344CB8AC3E}">
        <p14:creationId xmlns:p14="http://schemas.microsoft.com/office/powerpoint/2010/main" val="230368275"/>
      </p:ext>
    </p:extLst>
  </p:cSld>
  <p:clrMap bg1="lt1" tx1="dk1" bg2="lt2" tx2="dk2" accent1="accent1" accent2="accent2" accent3="accent3" accent4="accent4" accent5="accent5" accent6="accent6" hlink="hlink" folHlink="folHlink"/>
  <p:sldLayoutIdLst>
    <p:sldLayoutId id="2147488086" r:id="rId1"/>
    <p:sldLayoutId id="2147488087" r:id="rId2"/>
    <p:sldLayoutId id="2147488088" r:id="rId3"/>
    <p:sldLayoutId id="2147488089" r:id="rId4"/>
    <p:sldLayoutId id="2147488090" r:id="rId5"/>
    <p:sldLayoutId id="2147488091" r:id="rId6"/>
    <p:sldLayoutId id="2147488092" r:id="rId7"/>
    <p:sldLayoutId id="2147488093" r:id="rId8"/>
    <p:sldLayoutId id="2147488094" r:id="rId9"/>
    <p:sldLayoutId id="2147488095" r:id="rId10"/>
    <p:sldLayoutId id="2147488096"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title style</a:t>
            </a:r>
          </a:p>
        </p:txBody>
      </p:sp>
      <p:sp>
        <p:nvSpPr>
          <p:cNvPr id="5123" name="Rectangle 1027"/>
          <p:cNvSpPr>
            <a:spLocks noGrp="1" noChangeArrowheads="1"/>
          </p:cNvSpPr>
          <p:nvPr>
            <p:ph type="body" idx="1"/>
          </p:nvPr>
        </p:nvSpPr>
        <p:spPr bwMode="auto">
          <a:xfrm>
            <a:off x="228600" y="908720"/>
            <a:ext cx="8610600" cy="533968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text styles</a:t>
            </a:r>
          </a:p>
          <a:p>
            <a:pPr lvl="1"/>
            <a:r>
              <a:rPr lang="en-US" altLang="en-US" dirty="0"/>
              <a:t>Second level</a:t>
            </a:r>
          </a:p>
          <a:p>
            <a:pPr lvl="2"/>
            <a:r>
              <a:rPr lang="en-US" altLang="en-US" dirty="0"/>
              <a:t>Third level</a:t>
            </a:r>
          </a:p>
          <a:p>
            <a:pPr lvl="3"/>
            <a:r>
              <a:rPr lang="en-US" altLang="en-US" dirty="0"/>
              <a:t>Fourth level</a:t>
            </a:r>
          </a:p>
          <a:p>
            <a:pPr lvl="4"/>
            <a:r>
              <a:rPr lang="en-US" altLang="en-US" dirty="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pPr/>
              <a:t>‹#›</a:t>
            </a:fld>
            <a:endParaRPr lang="en-US" altLang="en-US"/>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a:lstStyle/>
          <a:p>
            <a:pPr>
              <a:defRPr/>
            </a:pPr>
            <a:endParaRPr lang="en-US"/>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p>
        </p:txBody>
      </p:sp>
    </p:spTree>
    <p:extLst>
      <p:ext uri="{BB962C8B-B14F-4D97-AF65-F5344CB8AC3E}">
        <p14:creationId xmlns:p14="http://schemas.microsoft.com/office/powerpoint/2010/main" val="1573160285"/>
      </p:ext>
    </p:extLst>
  </p:cSld>
  <p:clrMap bg1="lt1" tx1="dk1" bg2="lt2" tx2="dk2" accent1="accent1" accent2="accent2" accent3="accent3" accent4="accent4" accent5="accent5" accent6="accent6" hlink="hlink" folHlink="folHlink"/>
  <p:sldLayoutIdLst>
    <p:sldLayoutId id="2147488098" r:id="rId1"/>
    <p:sldLayoutId id="2147488099" r:id="rId2"/>
    <p:sldLayoutId id="2147488100" r:id="rId3"/>
    <p:sldLayoutId id="2147488101" r:id="rId4"/>
    <p:sldLayoutId id="2147488102" r:id="rId5"/>
    <p:sldLayoutId id="2147488103" r:id="rId6"/>
    <p:sldLayoutId id="2147488104" r:id="rId7"/>
    <p:sldLayoutId id="2147488105" r:id="rId8"/>
    <p:sldLayoutId id="2147488106" r:id="rId9"/>
    <p:sldLayoutId id="2147488107" r:id="rId10"/>
    <p:sldLayoutId id="2147488108"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pPr eaLnBrk="1" fontAlgn="auto" hangingPunct="1">
              <a:spcBef>
                <a:spcPts val="0"/>
              </a:spcBef>
              <a:spcAft>
                <a:spcPts val="0"/>
              </a:spcAft>
            </a:pPr>
            <a:endParaRPr lang="en-US" altLang="en-US">
              <a:solidFill>
                <a:srgbClr val="000000"/>
              </a:solidFill>
              <a:ea typeface=""/>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pPr eaLnBrk="1" fontAlgn="auto" hangingPunct="1">
              <a:spcBef>
                <a:spcPts val="0"/>
              </a:spcBef>
              <a:spcAft>
                <a:spcPts val="0"/>
              </a:spcAft>
            </a:pPr>
            <a:fld id="{6F400BD0-49BF-48FC-8114-37C1D4F5AB3D}" type="slidenum">
              <a:rPr lang="en-US" altLang="en-US">
                <a:solidFill>
                  <a:srgbClr val="000000"/>
                </a:solidFill>
                <a:ea typeface=""/>
              </a:rPr>
              <a:pPr eaLnBrk="1" fontAlgn="auto" hangingPunct="1">
                <a:spcBef>
                  <a:spcPts val="0"/>
                </a:spcBef>
                <a:spcAft>
                  <a:spcPts val="0"/>
                </a:spcAft>
              </a:pPr>
              <a:t>‹#›</a:t>
            </a:fld>
            <a:endParaRPr lang="en-US" altLang="en-US">
              <a:solidFill>
                <a:srgbClr val="000000"/>
              </a:solidFill>
              <a:ea typeface=""/>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eaLnBrk="1" fontAlgn="auto" hangingPunct="1">
              <a:spcBef>
                <a:spcPts val="0"/>
              </a:spcBef>
              <a:spcAft>
                <a:spcPts val="0"/>
              </a:spcAft>
              <a:defRPr/>
            </a:pPr>
            <a:endParaRPr lang="en-US">
              <a:solidFill>
                <a:srgbClr val="000000"/>
              </a:solidFill>
              <a:latin typeface="Tahoma"/>
              <a:ea typeface=""/>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eaLnBrk="1" fontAlgn="auto" hangingPunct="1">
              <a:spcBef>
                <a:spcPts val="0"/>
              </a:spcBef>
              <a:spcAft>
                <a:spcPts val="0"/>
              </a:spcAft>
              <a:defRPr/>
            </a:pPr>
            <a:endParaRPr lang="en-US">
              <a:solidFill>
                <a:srgbClr val="000000"/>
              </a:solidFill>
              <a:latin typeface="Tahoma"/>
              <a:ea typeface=""/>
            </a:endParaRPr>
          </a:p>
        </p:txBody>
      </p:sp>
      <p:pic>
        <p:nvPicPr>
          <p:cNvPr id="8"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626765284"/>
      </p:ext>
    </p:extLst>
  </p:cSld>
  <p:clrMap bg1="lt1" tx1="dk1" bg2="lt2" tx2="dk2" accent1="accent1" accent2="accent2" accent3="accent3" accent4="accent4" accent5="accent5" accent6="accent6" hlink="hlink" folHlink="folHlink"/>
  <p:sldLayoutIdLst>
    <p:sldLayoutId id="2147488266" r:id="rId1"/>
    <p:sldLayoutId id="2147488267" r:id="rId2"/>
    <p:sldLayoutId id="2147488268" r:id="rId3"/>
    <p:sldLayoutId id="2147488269" r:id="rId4"/>
    <p:sldLayoutId id="2147488270" r:id="rId5"/>
    <p:sldLayoutId id="2147488271" r:id="rId6"/>
    <p:sldLayoutId id="2147488272" r:id="rId7"/>
    <p:sldLayoutId id="2147488273" r:id="rId8"/>
    <p:sldLayoutId id="2147488274" r:id="rId9"/>
    <p:sldLayoutId id="2147488275" r:id="rId10"/>
    <p:sldLayoutId id="2147488276"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38914" name="Rectangle 1026"/>
          <p:cNvSpPr>
            <a:spLocks noGrp="1" noChangeArrowheads="1"/>
          </p:cNvSpPr>
          <p:nvPr>
            <p:ph type="title"/>
          </p:nvPr>
        </p:nvSpPr>
        <p:spPr bwMode="auto">
          <a:xfrm>
            <a:off x="228600" y="152400"/>
            <a:ext cx="8610600" cy="1066800"/>
          </a:xfrm>
          <a:prstGeom prst="rect">
            <a:avLst/>
          </a:prstGeom>
          <a:noFill/>
          <a:ln>
            <a:noFill/>
          </a:ln>
          <a:extLst>
            <a:ext uri="{FAA26D3D-D897-4be2-8F04-BA451C77F1D7}">
              <ma14:placeholderFlag xmlns:ma14="http://schemas.microsoft.com/office/mac/drawingml/2011/main" xmlns=""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38915" name="Rectangle 1027"/>
          <p:cNvSpPr>
            <a:spLocks noGrp="1" noChangeArrowheads="1"/>
          </p:cNvSpPr>
          <p:nvPr>
            <p:ph type="body" idx="1"/>
          </p:nvPr>
        </p:nvSpPr>
        <p:spPr bwMode="auto">
          <a:xfrm>
            <a:off x="228600" y="1371600"/>
            <a:ext cx="8610600" cy="4876800"/>
          </a:xfrm>
          <a:prstGeom prst="rect">
            <a:avLst/>
          </a:prstGeom>
          <a:noFill/>
          <a:ln>
            <a:noFill/>
          </a:ln>
          <a:extLst>
            <a:ext uri="{FAA26D3D-D897-4be2-8F04-BA451C77F1D7}">
              <ma14:placeholderFlag xmlns:ma14="http://schemas.microsoft.com/office/mac/drawingml/2011/main" xmlns=""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fontAlgn="auto">
              <a:spcBef>
                <a:spcPts val="0"/>
              </a:spcBef>
              <a:spcAft>
                <a:spcPts val="0"/>
              </a:spcAft>
              <a:defRPr sz="1200">
                <a:solidFill>
                  <a:srgbClr val="000000"/>
                </a:solidFill>
                <a:latin typeface="Garamond" pitchFamily="18" charset="0"/>
                <a:ea typeface="+mn-ea"/>
                <a:cs typeface="+mn-cs"/>
              </a:defRPr>
            </a:lvl1pPr>
          </a:lstStyle>
          <a:p>
            <a:pPr eaLnBrk="1" hangingPunct="1">
              <a:defRPr/>
            </a:pPr>
            <a:endParaRPr lang="en-US" altLang="en-US"/>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fontAlgn="auto">
              <a:spcBef>
                <a:spcPts val="0"/>
              </a:spcBef>
              <a:spcAft>
                <a:spcPts val="0"/>
              </a:spcAft>
              <a:defRPr sz="1600">
                <a:solidFill>
                  <a:srgbClr val="000000"/>
                </a:solidFill>
                <a:latin typeface="Garamond" pitchFamily="18" charset="0"/>
                <a:ea typeface="+mn-ea"/>
                <a:cs typeface="+mn-cs"/>
              </a:defRPr>
            </a:lvl1pPr>
          </a:lstStyle>
          <a:p>
            <a:pPr eaLnBrk="1" hangingPunct="1">
              <a:defRPr/>
            </a:pPr>
            <a:fld id="{72694B9D-8BFE-654E-8D86-2D1B27ECA5D0}" type="slidenum">
              <a:rPr lang="en-US" altLang="en-US"/>
              <a:pPr eaLnBrk="1" hangingPunct="1">
                <a:defRPr/>
              </a:pPr>
              <a:t>‹#›</a:t>
            </a:fld>
            <a:endParaRPr lang="en-US" altLang="en-US"/>
          </a:p>
        </p:txBody>
      </p:sp>
      <p:sp>
        <p:nvSpPr>
          <p:cNvPr id="38918" name="Line 1032"/>
          <p:cNvSpPr>
            <a:spLocks noChangeShapeType="1"/>
          </p:cNvSpPr>
          <p:nvPr/>
        </p:nvSpPr>
        <p:spPr bwMode="auto">
          <a:xfrm>
            <a:off x="228600" y="6381750"/>
            <a:ext cx="8610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eaLnBrk="1" hangingPunct="1"/>
            <a:endParaRPr lang="en-US">
              <a:solidFill>
                <a:srgbClr val="000000"/>
              </a:solidFill>
              <a:ea typeface="ＭＳ Ｐゴシック" charset="0"/>
              <a:cs typeface="ＭＳ Ｐゴシック" charset="0"/>
            </a:endParaRPr>
          </a:p>
        </p:txBody>
      </p:sp>
      <p:sp>
        <p:nvSpPr>
          <p:cNvPr id="38919" name="Line 1033"/>
          <p:cNvSpPr>
            <a:spLocks noChangeShapeType="1"/>
          </p:cNvSpPr>
          <p:nvPr/>
        </p:nvSpPr>
        <p:spPr bwMode="auto">
          <a:xfrm>
            <a:off x="228600" y="914400"/>
            <a:ext cx="8610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eaLnBrk="1" hangingPunct="1"/>
            <a:endParaRPr lang="en-US">
              <a:solidFill>
                <a:srgbClr val="000000"/>
              </a:solidFill>
              <a:ea typeface="ＭＳ Ｐゴシック" charset="0"/>
              <a:cs typeface="ＭＳ Ｐゴシック" charset="0"/>
            </a:endParaRPr>
          </a:p>
        </p:txBody>
      </p:sp>
    </p:spTree>
    <p:extLst>
      <p:ext uri="{BB962C8B-B14F-4D97-AF65-F5344CB8AC3E}">
        <p14:creationId xmlns:p14="http://schemas.microsoft.com/office/powerpoint/2010/main" val="2483791172"/>
      </p:ext>
    </p:extLst>
  </p:cSld>
  <p:clrMap bg1="lt1" tx1="dk1" bg2="lt2" tx2="dk2" accent1="accent1" accent2="accent2" accent3="accent3" accent4="accent4" accent5="accent5" accent6="accent6" hlink="hlink" folHlink="folHlink"/>
  <p:sldLayoutIdLst>
    <p:sldLayoutId id="2147488341" r:id="rId1"/>
    <p:sldLayoutId id="2147488342" r:id="rId2"/>
    <p:sldLayoutId id="2147488343" r:id="rId3"/>
    <p:sldLayoutId id="2147488344" r:id="rId4"/>
    <p:sldLayoutId id="2147488345" r:id="rId5"/>
    <p:sldLayoutId id="2147488346" r:id="rId6"/>
    <p:sldLayoutId id="2147488347" r:id="rId7"/>
    <p:sldLayoutId id="2147488348" r:id="rId8"/>
    <p:sldLayoutId id="2147488349" r:id="rId9"/>
    <p:sldLayoutId id="2147488350" r:id="rId10"/>
    <p:sldLayoutId id="2147488351" r:id="rId11"/>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charset="0"/>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charset="0"/>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charset="0"/>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charset="0"/>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Tree>
    <p:extLst>
      <p:ext uri="{BB962C8B-B14F-4D97-AF65-F5344CB8AC3E}">
        <p14:creationId xmlns:p14="http://schemas.microsoft.com/office/powerpoint/2010/main" val="3951778093"/>
      </p:ext>
    </p:extLst>
  </p:cSld>
  <p:clrMap bg1="lt1" tx1="dk1" bg2="lt2" tx2="dk2" accent1="accent1" accent2="accent2" accent3="accent3" accent4="accent4" accent5="accent5" accent6="accent6" hlink="hlink" folHlink="folHlink"/>
  <p:sldLayoutIdLst>
    <p:sldLayoutId id="2147483825" r:id="rId1"/>
    <p:sldLayoutId id="2147483826" r:id="rId2"/>
    <p:sldLayoutId id="2147483827" r:id="rId3"/>
    <p:sldLayoutId id="2147483828" r:id="rId4"/>
    <p:sldLayoutId id="2147483829" r:id="rId5"/>
    <p:sldLayoutId id="2147483830" r:id="rId6"/>
    <p:sldLayoutId id="2147483831" r:id="rId7"/>
    <p:sldLayoutId id="2147483832" r:id="rId8"/>
    <p:sldLayoutId id="2147483833" r:id="rId9"/>
    <p:sldLayoutId id="2147483834" r:id="rId10"/>
    <p:sldLayoutId id="2147483835"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1"/>
            <a:ext cx="8610600" cy="1066800"/>
          </a:xfrm>
          <a:prstGeom prst="rect">
            <a:avLst/>
          </a:prstGeom>
          <a:noFill/>
          <a:ln w="9525">
            <a:noFill/>
            <a:miter lim="800000"/>
            <a:headEnd/>
            <a:tailEnd/>
          </a:ln>
        </p:spPr>
        <p:txBody>
          <a:bodyPr vert="horz" wrap="square" lIns="91402" tIns="45702" rIns="91402" bIns="45702"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02" tIns="45702" rIns="91402" bIns="45702"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02" tIns="45702" rIns="91402" bIns="45702" numCol="1" anchor="b" anchorCtr="0" compatLnSpc="1">
            <a:prstTxWarp prst="textNoShape">
              <a:avLst/>
            </a:prstTxWarp>
          </a:bodyPr>
          <a:lstStyle>
            <a:lvl1pPr algn="ctr">
              <a:defRPr sz="1200">
                <a:latin typeface="Garamond" pitchFamily="18" charset="0"/>
              </a:defRPr>
            </a:lvl1pPr>
          </a:lstStyle>
          <a:p>
            <a:pPr defTabSz="914024" eaLnBrk="1" fontAlgn="auto" hangingPunct="1">
              <a:spcBef>
                <a:spcPts val="0"/>
              </a:spcBef>
              <a:spcAft>
                <a:spcPts val="0"/>
              </a:spcAft>
            </a:pPr>
            <a:endParaRPr lang="en-US" altLang="en-US">
              <a:solidFill>
                <a:srgbClr val="000000"/>
              </a:solidFill>
              <a:ea typeface=""/>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02" tIns="45702" rIns="91402" bIns="45702" numCol="1" anchor="b" anchorCtr="0" compatLnSpc="1">
            <a:prstTxWarp prst="textNoShape">
              <a:avLst/>
            </a:prstTxWarp>
          </a:bodyPr>
          <a:lstStyle>
            <a:lvl1pPr algn="r">
              <a:defRPr sz="1600">
                <a:latin typeface="Garamond" pitchFamily="18" charset="0"/>
              </a:defRPr>
            </a:lvl1pPr>
          </a:lstStyle>
          <a:p>
            <a:pPr defTabSz="914024" eaLnBrk="1" fontAlgn="auto" hangingPunct="1">
              <a:spcBef>
                <a:spcPts val="0"/>
              </a:spcBef>
              <a:spcAft>
                <a:spcPts val="0"/>
              </a:spcAft>
            </a:pPr>
            <a:fld id="{6F400BD0-49BF-48FC-8114-37C1D4F5AB3D}" type="slidenum">
              <a:rPr lang="en-US" altLang="en-US">
                <a:solidFill>
                  <a:srgbClr val="000000"/>
                </a:solidFill>
                <a:ea typeface=""/>
              </a:rPr>
              <a:pPr defTabSz="914024" eaLnBrk="1" fontAlgn="auto" hangingPunct="1">
                <a:spcBef>
                  <a:spcPts val="0"/>
                </a:spcBef>
                <a:spcAft>
                  <a:spcPts val="0"/>
                </a:spcAft>
              </a:pPr>
              <a:t>‹#›</a:t>
            </a:fld>
            <a:endParaRPr lang="en-US" altLang="en-US">
              <a:solidFill>
                <a:srgbClr val="000000"/>
              </a:solidFill>
              <a:ea typeface=""/>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lIns="91402" tIns="45702" rIns="91402" bIns="45702"/>
          <a:lstStyle/>
          <a:p>
            <a:pPr defTabSz="914024" eaLnBrk="1" fontAlgn="auto" hangingPunct="1">
              <a:spcBef>
                <a:spcPts val="0"/>
              </a:spcBef>
              <a:spcAft>
                <a:spcPts val="0"/>
              </a:spcAft>
              <a:defRPr/>
            </a:pPr>
            <a:endParaRPr lang="en-US">
              <a:solidFill>
                <a:srgbClr val="000000"/>
              </a:solidFill>
              <a:latin typeface="Tahoma"/>
              <a:ea typeface=""/>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lIns="91402" tIns="45702" rIns="91402" bIns="45702"/>
          <a:lstStyle/>
          <a:p>
            <a:pPr defTabSz="914024" eaLnBrk="1" fontAlgn="auto" hangingPunct="1">
              <a:spcBef>
                <a:spcPts val="0"/>
              </a:spcBef>
              <a:spcAft>
                <a:spcPts val="0"/>
              </a:spcAft>
              <a:defRPr/>
            </a:pPr>
            <a:endParaRPr lang="en-US">
              <a:solidFill>
                <a:srgbClr val="000000"/>
              </a:solidFill>
              <a:latin typeface="Tahoma"/>
              <a:ea typeface=""/>
            </a:endParaRPr>
          </a:p>
        </p:txBody>
      </p:sp>
      <p:pic>
        <p:nvPicPr>
          <p:cNvPr id="8"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tretch>
            <a:fillRect/>
          </a:stretch>
        </p:blipFill>
        <p:spPr>
          <a:xfrm>
            <a:off x="179513" y="6453336"/>
            <a:ext cx="1080120" cy="312522"/>
          </a:xfrm>
          <a:prstGeom prst="rect">
            <a:avLst/>
          </a:prstGeom>
        </p:spPr>
      </p:pic>
    </p:spTree>
    <p:extLst>
      <p:ext uri="{BB962C8B-B14F-4D97-AF65-F5344CB8AC3E}">
        <p14:creationId xmlns:p14="http://schemas.microsoft.com/office/powerpoint/2010/main" val="1141121451"/>
      </p:ext>
    </p:extLst>
  </p:cSld>
  <p:clrMap bg1="lt1" tx1="dk1" bg2="lt2" tx2="dk2" accent1="accent1" accent2="accent2" accent3="accent3" accent4="accent4" accent5="accent5" accent6="accent6" hlink="hlink" folHlink="folHlink"/>
  <p:sldLayoutIdLst>
    <p:sldLayoutId id="2147488379" r:id="rId1"/>
    <p:sldLayoutId id="2147488380" r:id="rId2"/>
    <p:sldLayoutId id="2147488381" r:id="rId3"/>
    <p:sldLayoutId id="2147488382" r:id="rId4"/>
    <p:sldLayoutId id="2147488383" r:id="rId5"/>
    <p:sldLayoutId id="2147488384" r:id="rId6"/>
    <p:sldLayoutId id="2147488385" r:id="rId7"/>
    <p:sldLayoutId id="2147488386" r:id="rId8"/>
    <p:sldLayoutId id="2147488387" r:id="rId9"/>
    <p:sldLayoutId id="2147488388" r:id="rId10"/>
    <p:sldLayoutId id="2147488389"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011" algn="l" rtl="0" fontAlgn="base">
        <a:spcBef>
          <a:spcPct val="0"/>
        </a:spcBef>
        <a:spcAft>
          <a:spcPct val="0"/>
        </a:spcAft>
        <a:defRPr sz="4000">
          <a:solidFill>
            <a:schemeClr val="tx2"/>
          </a:solidFill>
          <a:latin typeface="Garamond" pitchFamily="18" charset="0"/>
        </a:defRPr>
      </a:lvl6pPr>
      <a:lvl7pPr marL="914024" algn="l" rtl="0" fontAlgn="base">
        <a:spcBef>
          <a:spcPct val="0"/>
        </a:spcBef>
        <a:spcAft>
          <a:spcPct val="0"/>
        </a:spcAft>
        <a:defRPr sz="4000">
          <a:solidFill>
            <a:schemeClr val="tx2"/>
          </a:solidFill>
          <a:latin typeface="Garamond" pitchFamily="18" charset="0"/>
        </a:defRPr>
      </a:lvl7pPr>
      <a:lvl8pPr marL="1371040" algn="l" rtl="0" fontAlgn="base">
        <a:spcBef>
          <a:spcPct val="0"/>
        </a:spcBef>
        <a:spcAft>
          <a:spcPct val="0"/>
        </a:spcAft>
        <a:defRPr sz="4000">
          <a:solidFill>
            <a:schemeClr val="tx2"/>
          </a:solidFill>
          <a:latin typeface="Garamond" pitchFamily="18" charset="0"/>
        </a:defRPr>
      </a:lvl8pPr>
      <a:lvl9pPr marL="1828052" algn="l" rtl="0" fontAlgn="base">
        <a:spcBef>
          <a:spcPct val="0"/>
        </a:spcBef>
        <a:spcAft>
          <a:spcPct val="0"/>
        </a:spcAft>
        <a:defRPr sz="4000">
          <a:solidFill>
            <a:schemeClr val="tx2"/>
          </a:solidFill>
          <a:latin typeface="Garamond" pitchFamily="18" charset="0"/>
        </a:defRPr>
      </a:lvl9pPr>
    </p:titleStyle>
    <p:bodyStyle>
      <a:lvl1pPr marL="342761" indent="-342761"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650" indent="-325305"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1933" indent="-350694"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301" indent="-315785"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0475" indent="-339587"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7491"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4499"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1514"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8523" indent="-339587"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024" rtl="0" eaLnBrk="1" latinLnBrk="0" hangingPunct="1">
        <a:defRPr sz="1800" kern="1200">
          <a:solidFill>
            <a:schemeClr val="tx1"/>
          </a:solidFill>
          <a:latin typeface="+mn-lt"/>
          <a:ea typeface="+mn-ea"/>
          <a:cs typeface="+mn-cs"/>
        </a:defRPr>
      </a:lvl1pPr>
      <a:lvl2pPr marL="457011" algn="l" defTabSz="914024" rtl="0" eaLnBrk="1" latinLnBrk="0" hangingPunct="1">
        <a:defRPr sz="1800" kern="1200">
          <a:solidFill>
            <a:schemeClr val="tx1"/>
          </a:solidFill>
          <a:latin typeface="+mn-lt"/>
          <a:ea typeface="+mn-ea"/>
          <a:cs typeface="+mn-cs"/>
        </a:defRPr>
      </a:lvl2pPr>
      <a:lvl3pPr marL="914024" algn="l" defTabSz="914024" rtl="0" eaLnBrk="1" latinLnBrk="0" hangingPunct="1">
        <a:defRPr sz="1800" kern="1200">
          <a:solidFill>
            <a:schemeClr val="tx1"/>
          </a:solidFill>
          <a:latin typeface="+mn-lt"/>
          <a:ea typeface="+mn-ea"/>
          <a:cs typeface="+mn-cs"/>
        </a:defRPr>
      </a:lvl3pPr>
      <a:lvl4pPr marL="1371040" algn="l" defTabSz="914024" rtl="0" eaLnBrk="1" latinLnBrk="0" hangingPunct="1">
        <a:defRPr sz="1800" kern="1200">
          <a:solidFill>
            <a:schemeClr val="tx1"/>
          </a:solidFill>
          <a:latin typeface="+mn-lt"/>
          <a:ea typeface="+mn-ea"/>
          <a:cs typeface="+mn-cs"/>
        </a:defRPr>
      </a:lvl4pPr>
      <a:lvl5pPr marL="1828052" algn="l" defTabSz="914024" rtl="0" eaLnBrk="1" latinLnBrk="0" hangingPunct="1">
        <a:defRPr sz="1800" kern="1200">
          <a:solidFill>
            <a:schemeClr val="tx1"/>
          </a:solidFill>
          <a:latin typeface="+mn-lt"/>
          <a:ea typeface="+mn-ea"/>
          <a:cs typeface="+mn-cs"/>
        </a:defRPr>
      </a:lvl5pPr>
      <a:lvl6pPr marL="2285064" algn="l" defTabSz="914024" rtl="0" eaLnBrk="1" latinLnBrk="0" hangingPunct="1">
        <a:defRPr sz="1800" kern="1200">
          <a:solidFill>
            <a:schemeClr val="tx1"/>
          </a:solidFill>
          <a:latin typeface="+mn-lt"/>
          <a:ea typeface="+mn-ea"/>
          <a:cs typeface="+mn-cs"/>
        </a:defRPr>
      </a:lvl6pPr>
      <a:lvl7pPr marL="2742079" algn="l" defTabSz="914024" rtl="0" eaLnBrk="1" latinLnBrk="0" hangingPunct="1">
        <a:defRPr sz="1800" kern="1200">
          <a:solidFill>
            <a:schemeClr val="tx1"/>
          </a:solidFill>
          <a:latin typeface="+mn-lt"/>
          <a:ea typeface="+mn-ea"/>
          <a:cs typeface="+mn-cs"/>
        </a:defRPr>
      </a:lvl7pPr>
      <a:lvl8pPr marL="3199088" algn="l" defTabSz="914024" rtl="0" eaLnBrk="1" latinLnBrk="0" hangingPunct="1">
        <a:defRPr sz="1800" kern="1200">
          <a:solidFill>
            <a:schemeClr val="tx1"/>
          </a:solidFill>
          <a:latin typeface="+mn-lt"/>
          <a:ea typeface="+mn-ea"/>
          <a:cs typeface="+mn-cs"/>
        </a:defRPr>
      </a:lvl8pPr>
      <a:lvl9pPr marL="3656104" algn="l" defTabSz="914024" rtl="0" eaLnBrk="1" latinLnBrk="0" hangingPunct="1">
        <a:defRPr sz="1800" kern="1200">
          <a:solidFill>
            <a:schemeClr val="tx1"/>
          </a:solidFill>
          <a:latin typeface="+mn-lt"/>
          <a:ea typeface="+mn-ea"/>
          <a:cs typeface="+mn-cs"/>
        </a:defRPr>
      </a:lvl9pPr>
    </p:otherStyle>
  </p:txStyles>
</p:sldMaster>
</file>

<file path=ppt/slideMasters/slideMaster4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pPr/>
              <a:t>‹#›</a:t>
            </a:fld>
            <a:endParaRPr lang="en-US" altLang="en-US" dirty="0"/>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p>
        </p:txBody>
      </p:sp>
      <p:pic>
        <p:nvPicPr>
          <p:cNvPr id="8"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4072707315"/>
      </p:ext>
    </p:extLst>
  </p:cSld>
  <p:clrMap bg1="lt1" tx1="dk1" bg2="lt2" tx2="dk2" accent1="accent1" accent2="accent2" accent3="accent3" accent4="accent4" accent5="accent5" accent6="accent6" hlink="hlink" folHlink="folHlink"/>
  <p:sldLayoutIdLst>
    <p:sldLayoutId id="2147488560" r:id="rId1"/>
    <p:sldLayoutId id="2147488561" r:id="rId2"/>
    <p:sldLayoutId id="2147488562" r:id="rId3"/>
    <p:sldLayoutId id="2147488563" r:id="rId4"/>
    <p:sldLayoutId id="2147488564" r:id="rId5"/>
    <p:sldLayoutId id="2147488565" r:id="rId6"/>
    <p:sldLayoutId id="2147488566" r:id="rId7"/>
    <p:sldLayoutId id="2147488567" r:id="rId8"/>
    <p:sldLayoutId id="2147488568" r:id="rId9"/>
    <p:sldLayoutId id="2147488569" r:id="rId10"/>
    <p:sldLayoutId id="2147488570"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1026">
            <a:extLst>
              <a:ext uri="{FF2B5EF4-FFF2-40B4-BE49-F238E27FC236}">
                <a16:creationId xmlns:a16="http://schemas.microsoft.com/office/drawing/2014/main" id="{50C7FBDD-E441-CD4F-8D0B-986DA964BE68}"/>
              </a:ext>
            </a:extLst>
          </p:cNvPr>
          <p:cNvSpPr>
            <a:spLocks noGrp="1" noChangeArrowheads="1"/>
          </p:cNvSpPr>
          <p:nvPr>
            <p:ph type="title"/>
          </p:nvPr>
        </p:nvSpPr>
        <p:spPr bwMode="auto">
          <a:xfrm>
            <a:off x="228600" y="152400"/>
            <a:ext cx="86106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1027" name="Rectangle 1027">
            <a:extLst>
              <a:ext uri="{FF2B5EF4-FFF2-40B4-BE49-F238E27FC236}">
                <a16:creationId xmlns:a16="http://schemas.microsoft.com/office/drawing/2014/main" id="{4C961336-C8C0-B349-AA8E-7AF2E55425BE}"/>
              </a:ext>
            </a:extLst>
          </p:cNvPr>
          <p:cNvSpPr>
            <a:spLocks noGrp="1" noChangeArrowheads="1"/>
          </p:cNvSpPr>
          <p:nvPr>
            <p:ph type="body" idx="1"/>
          </p:nvPr>
        </p:nvSpPr>
        <p:spPr bwMode="auto">
          <a:xfrm>
            <a:off x="228600" y="898525"/>
            <a:ext cx="8610600" cy="5235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a:extLst>
              <a:ext uri="{FF2B5EF4-FFF2-40B4-BE49-F238E27FC236}">
                <a16:creationId xmlns:a16="http://schemas.microsoft.com/office/drawing/2014/main" id="{359B2321-3A35-4A4F-B784-F9EB82CDF06A}"/>
              </a:ext>
            </a:extLst>
          </p:cNvPr>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eaLnBrk="1" hangingPunct="1">
              <a:defRPr sz="1200">
                <a:solidFill>
                  <a:srgbClr val="000000"/>
                </a:solidFill>
                <a:latin typeface="+mj-lt"/>
                <a:ea typeface="+mn-ea"/>
                <a:cs typeface="+mn-cs"/>
              </a:defRPr>
            </a:lvl1pPr>
          </a:lstStyle>
          <a:p>
            <a:pPr>
              <a:defRPr/>
            </a:pPr>
            <a:endParaRPr lang="en-US" altLang="en-US"/>
          </a:p>
        </p:txBody>
      </p:sp>
      <p:sp>
        <p:nvSpPr>
          <p:cNvPr id="100358" name="Rectangle 1030">
            <a:extLst>
              <a:ext uri="{FF2B5EF4-FFF2-40B4-BE49-F238E27FC236}">
                <a16:creationId xmlns:a16="http://schemas.microsoft.com/office/drawing/2014/main" id="{803C6AB3-8E66-0C47-9AFC-E6BBCC85987C}"/>
              </a:ext>
            </a:extLst>
          </p:cNvPr>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eaLnBrk="1" hangingPunct="1">
              <a:defRPr sz="1600">
                <a:solidFill>
                  <a:srgbClr val="000000"/>
                </a:solidFill>
                <a:latin typeface="Garamond" charset="0"/>
                <a:ea typeface="ＭＳ Ｐゴシック" charset="-128"/>
              </a:defRPr>
            </a:lvl1pPr>
          </a:lstStyle>
          <a:p>
            <a:pPr>
              <a:defRPr/>
            </a:pPr>
            <a:fld id="{1D4941C2-832B-CE44-A6CD-6ECEF1806624}" type="slidenum">
              <a:rPr lang="en-US" altLang="en-US"/>
              <a:pPr>
                <a:defRPr/>
              </a:pPr>
              <a:t>‹#›</a:t>
            </a:fld>
            <a:endParaRPr lang="en-US" altLang="en-US"/>
          </a:p>
        </p:txBody>
      </p:sp>
      <p:sp>
        <p:nvSpPr>
          <p:cNvPr id="1030" name="Line 1032">
            <a:extLst>
              <a:ext uri="{FF2B5EF4-FFF2-40B4-BE49-F238E27FC236}">
                <a16:creationId xmlns:a16="http://schemas.microsoft.com/office/drawing/2014/main" id="{84905974-26AA-1845-8C01-E86327ED24C4}"/>
              </a:ext>
            </a:extLst>
          </p:cNvPr>
          <p:cNvSpPr>
            <a:spLocks noChangeShapeType="1"/>
          </p:cNvSpPr>
          <p:nvPr/>
        </p:nvSpPr>
        <p:spPr bwMode="auto">
          <a:xfrm>
            <a:off x="228600" y="6481763"/>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1" name="Line 1033">
            <a:extLst>
              <a:ext uri="{FF2B5EF4-FFF2-40B4-BE49-F238E27FC236}">
                <a16:creationId xmlns:a16="http://schemas.microsoft.com/office/drawing/2014/main" id="{E18BF5C3-4749-A240-A740-B0558883607B}"/>
              </a:ext>
            </a:extLst>
          </p:cNvPr>
          <p:cNvSpPr>
            <a:spLocks noChangeShapeType="1"/>
          </p:cNvSpPr>
          <p:nvPr userDrawn="1"/>
        </p:nvSpPr>
        <p:spPr bwMode="auto">
          <a:xfrm>
            <a:off x="228600" y="898525"/>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Tree>
    <p:extLst>
      <p:ext uri="{BB962C8B-B14F-4D97-AF65-F5344CB8AC3E}">
        <p14:creationId xmlns:p14="http://schemas.microsoft.com/office/powerpoint/2010/main" val="172272598"/>
      </p:ext>
    </p:extLst>
  </p:cSld>
  <p:clrMap bg1="lt1" tx1="dk1" bg2="lt2" tx2="dk2" accent1="accent1" accent2="accent2" accent3="accent3" accent4="accent4" accent5="accent5" accent6="accent6" hlink="hlink" folHlink="folHlink"/>
  <p:sldLayoutIdLst>
    <p:sldLayoutId id="2147488625" r:id="rId1"/>
    <p:sldLayoutId id="2147488626" r:id="rId2"/>
    <p:sldLayoutId id="2147488627" r:id="rId3"/>
    <p:sldLayoutId id="2147488628" r:id="rId4"/>
    <p:sldLayoutId id="2147488629" r:id="rId5"/>
    <p:sldLayoutId id="2147488630" r:id="rId6"/>
    <p:sldLayoutId id="2147488631" r:id="rId7"/>
    <p:sldLayoutId id="2147488632" r:id="rId8"/>
    <p:sldLayoutId id="2147488633" r:id="rId9"/>
    <p:sldLayoutId id="2147488634" r:id="rId10"/>
    <p:sldLayoutId id="2147488635" r:id="rId11"/>
    <p:sldLayoutId id="2147488636"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367926"/>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363164"/>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500854"/>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tretch>
            <a:fillRect/>
          </a:stretch>
        </p:blipFill>
        <p:spPr>
          <a:xfrm>
            <a:off x="179512" y="6572862"/>
            <a:ext cx="1080120" cy="312522"/>
          </a:xfrm>
          <a:prstGeom prst="rect">
            <a:avLst/>
          </a:prstGeom>
        </p:spPr>
      </p:pic>
    </p:spTree>
    <p:extLst>
      <p:ext uri="{BB962C8B-B14F-4D97-AF65-F5344CB8AC3E}">
        <p14:creationId xmlns:p14="http://schemas.microsoft.com/office/powerpoint/2010/main" val="4223090201"/>
      </p:ext>
    </p:extLst>
  </p:cSld>
  <p:clrMap bg1="lt1" tx1="dk1" bg2="lt2" tx2="dk2" accent1="accent1" accent2="accent2" accent3="accent3" accent4="accent4" accent5="accent5" accent6="accent6" hlink="hlink" folHlink="folHlink"/>
  <p:sldLayoutIdLst>
    <p:sldLayoutId id="2147488638" r:id="rId1"/>
    <p:sldLayoutId id="2147488639" r:id="rId2"/>
    <p:sldLayoutId id="2147488640" r:id="rId3"/>
    <p:sldLayoutId id="2147488641" r:id="rId4"/>
    <p:sldLayoutId id="2147488642" r:id="rId5"/>
    <p:sldLayoutId id="2147488643" r:id="rId6"/>
    <p:sldLayoutId id="2147488644" r:id="rId7"/>
    <p:sldLayoutId id="2147488645" r:id="rId8"/>
    <p:sldLayoutId id="2147488646" r:id="rId9"/>
    <p:sldLayoutId id="2147488647" r:id="rId10"/>
    <p:sldLayoutId id="2147488648" r:id="rId11"/>
  </p:sldLayoutIdLst>
  <p:transition/>
  <p:hf sldNum="0"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pPr/>
              <a:t>‹#›</a:t>
            </a:fld>
            <a:endParaRPr lang="en-US" altLang="en-US"/>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p>
        </p:txBody>
      </p:sp>
      <p:pic>
        <p:nvPicPr>
          <p:cNvPr id="8"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605458997"/>
      </p:ext>
    </p:extLst>
  </p:cSld>
  <p:clrMap bg1="lt1" tx1="dk1" bg2="lt2" tx2="dk2" accent1="accent1" accent2="accent2" accent3="accent3" accent4="accent4" accent5="accent5" accent6="accent6" hlink="hlink" folHlink="folHlink"/>
  <p:sldLayoutIdLst>
    <p:sldLayoutId id="2147488748" r:id="rId1"/>
    <p:sldLayoutId id="2147488749" r:id="rId2"/>
    <p:sldLayoutId id="2147488750" r:id="rId3"/>
    <p:sldLayoutId id="2147488751" r:id="rId4"/>
    <p:sldLayoutId id="2147488752" r:id="rId5"/>
    <p:sldLayoutId id="2147488753" r:id="rId6"/>
    <p:sldLayoutId id="2147488754" r:id="rId7"/>
    <p:sldLayoutId id="2147488755" r:id="rId8"/>
    <p:sldLayoutId id="2147488756" r:id="rId9"/>
    <p:sldLayoutId id="2147488757" r:id="rId10"/>
    <p:sldLayoutId id="2147488758" r:id="rId11"/>
  </p:sldLayoutIdLst>
  <p:transition/>
  <p:hf sldNum="0"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884238"/>
          </a:xfrm>
          <a:prstGeom prst="rect">
            <a:avLst/>
          </a:prstGeom>
          <a:noFill/>
          <a:ln>
            <a:noFill/>
          </a:ln>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027" name="Rectangle 1027"/>
          <p:cNvSpPr>
            <a:spLocks noGrp="1" noChangeArrowheads="1"/>
          </p:cNvSpPr>
          <p:nvPr>
            <p:ph type="body" idx="1"/>
          </p:nvPr>
        </p:nvSpPr>
        <p:spPr bwMode="auto">
          <a:xfrm>
            <a:off x="228600" y="1095375"/>
            <a:ext cx="8610600" cy="5153025"/>
          </a:xfrm>
          <a:prstGeom prst="rect">
            <a:avLst/>
          </a:prstGeom>
          <a:noFill/>
          <a:ln>
            <a:noFill/>
          </a:ln>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charset="0"/>
              </a:defRPr>
            </a:lvl1pPr>
          </a:lstStyle>
          <a:p>
            <a:pPr fontAlgn="base">
              <a:spcBef>
                <a:spcPct val="0"/>
              </a:spcBef>
              <a:spcAft>
                <a:spcPct val="0"/>
              </a:spcAft>
              <a:defRPr/>
            </a:pPr>
            <a:endParaRPr lang="en-US">
              <a:solidFill>
                <a:srgbClr val="000000"/>
              </a:solidFill>
              <a:ea typeface="ＭＳ Ｐゴシック" charset="0"/>
              <a:cs typeface="ＭＳ Ｐゴシック" charset="0"/>
            </a:endParaRPr>
          </a:p>
        </p:txBody>
      </p:sp>
      <p:sp>
        <p:nvSpPr>
          <p:cNvPr id="100358" name="Rectangle 1030"/>
          <p:cNvSpPr>
            <a:spLocks noGrp="1" noChangeArrowheads="1"/>
          </p:cNvSpPr>
          <p:nvPr>
            <p:ph type="sldNum" sz="quarter" idx="4"/>
          </p:nvPr>
        </p:nvSpPr>
        <p:spPr bwMode="auto">
          <a:xfrm>
            <a:off x="6946900" y="6373813"/>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charset="0"/>
              </a:defRPr>
            </a:lvl1pPr>
          </a:lstStyle>
          <a:p>
            <a:pPr fontAlgn="base">
              <a:spcBef>
                <a:spcPct val="0"/>
              </a:spcBef>
              <a:spcAft>
                <a:spcPct val="0"/>
              </a:spcAft>
              <a:defRPr/>
            </a:pPr>
            <a:fld id="{FB5C1105-7C02-0A4A-BBB4-558A73CD3ACF}" type="slidenum">
              <a:rPr lang="en-US">
                <a:solidFill>
                  <a:srgbClr val="000000"/>
                </a:solidFill>
                <a:ea typeface="ＭＳ Ｐゴシック" charset="0"/>
                <a:cs typeface="ＭＳ Ｐゴシック" charset="0"/>
              </a:rPr>
              <a:pPr fontAlgn="base">
                <a:spcBef>
                  <a:spcPct val="0"/>
                </a:spcBef>
                <a:spcAft>
                  <a:spcPct val="0"/>
                </a:spcAft>
                <a:defRPr/>
              </a:pPr>
              <a:t>‹#›</a:t>
            </a:fld>
            <a:endParaRPr lang="en-US">
              <a:solidFill>
                <a:srgbClr val="000000"/>
              </a:solidFill>
              <a:ea typeface="ＭＳ Ｐゴシック" charset="0"/>
              <a:cs typeface="ＭＳ Ｐゴシック" charset="0"/>
            </a:endParaRPr>
          </a:p>
        </p:txBody>
      </p:sp>
      <p:sp>
        <p:nvSpPr>
          <p:cNvPr id="1030" name="Line 1032"/>
          <p:cNvSpPr>
            <a:spLocks noChangeShapeType="1"/>
          </p:cNvSpPr>
          <p:nvPr/>
        </p:nvSpPr>
        <p:spPr bwMode="auto">
          <a:xfrm>
            <a:off x="228600" y="6446838"/>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031" name="Line 1033"/>
          <p:cNvSpPr>
            <a:spLocks noChangeShapeType="1"/>
          </p:cNvSpPr>
          <p:nvPr userDrawn="1"/>
        </p:nvSpPr>
        <p:spPr bwMode="auto">
          <a:xfrm>
            <a:off x="228600" y="914400"/>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pic>
        <p:nvPicPr>
          <p:cNvPr id="1032" name="Picture 7" descr="safari.png"/>
          <p:cNvPicPr>
            <a:picLocks noChangeAspect="1"/>
          </p:cNvPicPr>
          <p:nvPr userDrawn="1"/>
        </p:nvPicPr>
        <p:blipFill>
          <a:blip r:embed="rId14" cstate="screen">
            <a:extLst>
              <a:ext uri="{28A0092B-C50C-407E-A947-70E740481C1C}">
                <a14:useLocalDpi xmlns:a14="http://schemas.microsoft.com/office/drawing/2010/main"/>
              </a:ext>
            </a:extLst>
          </a:blip>
          <a:srcRect/>
          <a:stretch>
            <a:fillRect/>
          </a:stretch>
        </p:blipFill>
        <p:spPr bwMode="auto">
          <a:xfrm>
            <a:off x="180975" y="6602413"/>
            <a:ext cx="847725" cy="2460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668926065"/>
      </p:ext>
    </p:extLst>
  </p:cSld>
  <p:clrMap bg1="lt1" tx1="dk1" bg2="lt2" tx2="dk2" accent1="accent1" accent2="accent2" accent3="accent3" accent4="accent4" accent5="accent5" accent6="accent6" hlink="hlink" folHlink="folHlink"/>
  <p:sldLayoutIdLst>
    <p:sldLayoutId id="2147488979" r:id="rId1"/>
    <p:sldLayoutId id="2147488980" r:id="rId2"/>
    <p:sldLayoutId id="2147488981" r:id="rId3"/>
    <p:sldLayoutId id="2147488982" r:id="rId4"/>
    <p:sldLayoutId id="2147488983" r:id="rId5"/>
    <p:sldLayoutId id="2147488984" r:id="rId6"/>
    <p:sldLayoutId id="2147488985" r:id="rId7"/>
    <p:sldLayoutId id="2147488986" r:id="rId8"/>
    <p:sldLayoutId id="2147488987" r:id="rId9"/>
    <p:sldLayoutId id="2147488988" r:id="rId10"/>
    <p:sldLayoutId id="2147488989" r:id="rId11"/>
    <p:sldLayoutId id="2147488990" r:id="rId12"/>
  </p:sldLayoutIdLst>
  <p:transition/>
  <p:hf sldNum="0" hdr="0" ftr="0" dt="0"/>
  <p:txStyles>
    <p:titleStyle>
      <a:lvl1pPr algn="l" rtl="0" eaLnBrk="0" fontAlgn="base" hangingPunct="0">
        <a:spcBef>
          <a:spcPct val="0"/>
        </a:spcBef>
        <a:spcAft>
          <a:spcPct val="0"/>
        </a:spcAft>
        <a:defRPr sz="4000">
          <a:solidFill>
            <a:schemeClr val="tx2"/>
          </a:solidFill>
          <a:latin typeface="+mj-lt"/>
          <a:ea typeface="ＭＳ Ｐゴシック" pitchFamily="-106" charset="-128"/>
          <a:cs typeface="ＭＳ Ｐゴシック" pitchFamily="-106" charset="-128"/>
        </a:defRPr>
      </a:lvl1pPr>
      <a:lvl2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2pPr>
      <a:lvl3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3pPr>
      <a:lvl4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4pPr>
      <a:lvl5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5pPr>
      <a:lvl6pPr marL="457200" algn="l" rtl="0" fontAlgn="base">
        <a:spcBef>
          <a:spcPct val="0"/>
        </a:spcBef>
        <a:spcAft>
          <a:spcPct val="0"/>
        </a:spcAft>
        <a:defRPr sz="4000">
          <a:solidFill>
            <a:schemeClr val="tx2"/>
          </a:solidFill>
          <a:latin typeface="Garamond" pitchFamily="-106" charset="0"/>
        </a:defRPr>
      </a:lvl6pPr>
      <a:lvl7pPr marL="914400" algn="l" rtl="0" fontAlgn="base">
        <a:spcBef>
          <a:spcPct val="0"/>
        </a:spcBef>
        <a:spcAft>
          <a:spcPct val="0"/>
        </a:spcAft>
        <a:defRPr sz="4000">
          <a:solidFill>
            <a:schemeClr val="tx2"/>
          </a:solidFill>
          <a:latin typeface="Garamond" pitchFamily="-106" charset="0"/>
        </a:defRPr>
      </a:lvl7pPr>
      <a:lvl8pPr marL="1371600" algn="l" rtl="0" fontAlgn="base">
        <a:spcBef>
          <a:spcPct val="0"/>
        </a:spcBef>
        <a:spcAft>
          <a:spcPct val="0"/>
        </a:spcAft>
        <a:defRPr sz="4000">
          <a:solidFill>
            <a:schemeClr val="tx2"/>
          </a:solidFill>
          <a:latin typeface="Garamond" pitchFamily="-106" charset="0"/>
        </a:defRPr>
      </a:lvl8pPr>
      <a:lvl9pPr marL="1828800" algn="l" rtl="0" fontAlgn="base">
        <a:spcBef>
          <a:spcPct val="0"/>
        </a:spcBef>
        <a:spcAft>
          <a:spcPct val="0"/>
        </a:spcAft>
        <a:defRPr sz="4000">
          <a:solidFill>
            <a:schemeClr val="tx2"/>
          </a:solidFill>
          <a:latin typeface="Garamond" pitchFamily="-106"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6" charset="-128"/>
          <a:cs typeface="ＭＳ Ｐゴシック" pitchFamily="-106"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6pPr>
      <a:lvl7pPr marL="25955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7pPr>
      <a:lvl8pPr marL="30527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8pPr>
      <a:lvl9pPr marL="35099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4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pPr eaLnBrk="1" fontAlgn="auto" hangingPunct="1">
              <a:spcBef>
                <a:spcPts val="0"/>
              </a:spcBef>
              <a:spcAft>
                <a:spcPts val="0"/>
              </a:spcAft>
            </a:pPr>
            <a:endParaRPr lang="en-US" altLang="en-US">
              <a:solidFill>
                <a:srgbClr val="000000"/>
              </a:solidFill>
              <a:ea typeface=""/>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pPr eaLnBrk="1" fontAlgn="auto" hangingPunct="1">
              <a:spcBef>
                <a:spcPts val="0"/>
              </a:spcBef>
              <a:spcAft>
                <a:spcPts val="0"/>
              </a:spcAft>
            </a:pPr>
            <a:fld id="{6F400BD0-49BF-48FC-8114-37C1D4F5AB3D}" type="slidenum">
              <a:rPr lang="en-US" altLang="en-US">
                <a:solidFill>
                  <a:srgbClr val="000000"/>
                </a:solidFill>
                <a:ea typeface=""/>
              </a:rPr>
              <a:pPr eaLnBrk="1" fontAlgn="auto" hangingPunct="1">
                <a:spcBef>
                  <a:spcPts val="0"/>
                </a:spcBef>
                <a:spcAft>
                  <a:spcPts val="0"/>
                </a:spcAft>
              </a:pPr>
              <a:t>‹#›</a:t>
            </a:fld>
            <a:endParaRPr lang="en-US" altLang="en-US">
              <a:solidFill>
                <a:srgbClr val="000000"/>
              </a:solidFill>
              <a:ea typeface=""/>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eaLnBrk="1" fontAlgn="auto" hangingPunct="1">
              <a:spcBef>
                <a:spcPts val="0"/>
              </a:spcBef>
              <a:spcAft>
                <a:spcPts val="0"/>
              </a:spcAft>
              <a:defRPr/>
            </a:pPr>
            <a:endParaRPr lang="en-US">
              <a:solidFill>
                <a:srgbClr val="000000"/>
              </a:solidFill>
              <a:latin typeface="Tahoma"/>
              <a:ea typeface=""/>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eaLnBrk="1" fontAlgn="auto" hangingPunct="1">
              <a:spcBef>
                <a:spcPts val="0"/>
              </a:spcBef>
              <a:spcAft>
                <a:spcPts val="0"/>
              </a:spcAft>
              <a:defRPr/>
            </a:pPr>
            <a:endParaRPr lang="en-US">
              <a:solidFill>
                <a:srgbClr val="000000"/>
              </a:solidFill>
              <a:latin typeface="Tahoma"/>
              <a:ea typeface=""/>
            </a:endParaRPr>
          </a:p>
        </p:txBody>
      </p:sp>
      <p:pic>
        <p:nvPicPr>
          <p:cNvPr id="8" name="Picture 7" descr="safari.png"/>
          <p:cNvPicPr>
            <a:picLocks noChangeAspect="1"/>
          </p:cNvPicPr>
          <p:nvPr/>
        </p:nvPicPr>
        <p:blipFill>
          <a:blip r:embed="rId13"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632983355"/>
      </p:ext>
    </p:extLst>
  </p:cSld>
  <p:clrMap bg1="lt1" tx1="dk1" bg2="lt2" tx2="dk2" accent1="accent1" accent2="accent2" accent3="accent3" accent4="accent4" accent5="accent5" accent6="accent6" hlink="hlink" folHlink="folHlink"/>
  <p:sldLayoutIdLst>
    <p:sldLayoutId id="2147488992" r:id="rId1"/>
    <p:sldLayoutId id="2147488993" r:id="rId2"/>
    <p:sldLayoutId id="2147488994" r:id="rId3"/>
    <p:sldLayoutId id="2147488995" r:id="rId4"/>
    <p:sldLayoutId id="2147488996" r:id="rId5"/>
    <p:sldLayoutId id="2147488997" r:id="rId6"/>
    <p:sldLayoutId id="2147488998" r:id="rId7"/>
    <p:sldLayoutId id="2147488999" r:id="rId8"/>
    <p:sldLayoutId id="2147489000" r:id="rId9"/>
    <p:sldLayoutId id="2147489001" r:id="rId10"/>
    <p:sldLayoutId id="2147489002"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7.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945773964"/>
      </p:ext>
    </p:extLst>
  </p:cSld>
  <p:clrMap bg1="lt1" tx1="dk1" bg2="lt2" tx2="dk2" accent1="accent1" accent2="accent2" accent3="accent3" accent4="accent4" accent5="accent5" accent6="accent6" hlink="hlink" folHlink="folHlink"/>
  <p:sldLayoutIdLst>
    <p:sldLayoutId id="2147489017" r:id="rId1"/>
    <p:sldLayoutId id="2147489018" r:id="rId2"/>
    <p:sldLayoutId id="2147489019" r:id="rId3"/>
    <p:sldLayoutId id="2147489020" r:id="rId4"/>
    <p:sldLayoutId id="2147489021" r:id="rId5"/>
    <p:sldLayoutId id="2147489022" r:id="rId6"/>
    <p:sldLayoutId id="2147489023" r:id="rId7"/>
    <p:sldLayoutId id="2147489024" r:id="rId8"/>
    <p:sldLayoutId id="2147489025" r:id="rId9"/>
    <p:sldLayoutId id="2147489026" r:id="rId10"/>
    <p:sldLayoutId id="2147489027" r:id="rId11"/>
  </p:sldLayoutIdLst>
  <p:transition/>
  <p:hf sldNum="0"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pic>
        <p:nvPicPr>
          <p:cNvPr id="8"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575735985"/>
      </p:ext>
    </p:extLst>
  </p:cSld>
  <p:clrMap bg1="lt1" tx1="dk1" bg2="lt2" tx2="dk2" accent1="accent1" accent2="accent2" accent3="accent3" accent4="accent4" accent5="accent5" accent6="accent6" hlink="hlink" folHlink="folHlink"/>
  <p:sldLayoutIdLst>
    <p:sldLayoutId id="2147489029" r:id="rId1"/>
    <p:sldLayoutId id="2147489030" r:id="rId2"/>
    <p:sldLayoutId id="2147489031" r:id="rId3"/>
    <p:sldLayoutId id="2147489032" r:id="rId4"/>
    <p:sldLayoutId id="2147489033" r:id="rId5"/>
    <p:sldLayoutId id="2147489034" r:id="rId6"/>
    <p:sldLayoutId id="2147489035" r:id="rId7"/>
    <p:sldLayoutId id="2147489036" r:id="rId8"/>
    <p:sldLayoutId id="2147489037" r:id="rId9"/>
    <p:sldLayoutId id="2147489038" r:id="rId10"/>
    <p:sldLayoutId id="2147489039" r:id="rId11"/>
  </p:sldLayoutIdLst>
  <p:transition/>
  <p:hf sldNum="0"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pPr eaLnBrk="1" fontAlgn="auto" hangingPunct="1">
              <a:spcBef>
                <a:spcPts val="0"/>
              </a:spcBef>
              <a:spcAft>
                <a:spcPts val="0"/>
              </a:spcAft>
            </a:pPr>
            <a:endParaRPr lang="en-US" altLang="en-US">
              <a:solidFill>
                <a:srgbClr val="000000"/>
              </a:solidFill>
              <a:ea typeface=""/>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pPr eaLnBrk="1" fontAlgn="auto" hangingPunct="1">
              <a:spcBef>
                <a:spcPts val="0"/>
              </a:spcBef>
              <a:spcAft>
                <a:spcPts val="0"/>
              </a:spcAft>
            </a:pPr>
            <a:fld id="{6F400BD0-49BF-48FC-8114-37C1D4F5AB3D}" type="slidenum">
              <a:rPr lang="en-US" altLang="en-US">
                <a:solidFill>
                  <a:srgbClr val="000000"/>
                </a:solidFill>
                <a:ea typeface=""/>
              </a:rPr>
              <a:pPr eaLnBrk="1" fontAlgn="auto" hangingPunct="1">
                <a:spcBef>
                  <a:spcPts val="0"/>
                </a:spcBef>
                <a:spcAft>
                  <a:spcPts val="0"/>
                </a:spcAft>
              </a:pPr>
              <a:t>‹#›</a:t>
            </a:fld>
            <a:endParaRPr lang="en-US" altLang="en-US">
              <a:solidFill>
                <a:srgbClr val="000000"/>
              </a:solidFill>
              <a:ea typeface=""/>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eaLnBrk="1" fontAlgn="auto" hangingPunct="1">
              <a:spcBef>
                <a:spcPts val="0"/>
              </a:spcBef>
              <a:spcAft>
                <a:spcPts val="0"/>
              </a:spcAft>
              <a:defRPr/>
            </a:pPr>
            <a:endParaRPr lang="en-US">
              <a:solidFill>
                <a:srgbClr val="000000"/>
              </a:solidFill>
              <a:latin typeface="Tahoma"/>
              <a:ea typeface=""/>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eaLnBrk="1" fontAlgn="auto" hangingPunct="1">
              <a:spcBef>
                <a:spcPts val="0"/>
              </a:spcBef>
              <a:spcAft>
                <a:spcPts val="0"/>
              </a:spcAft>
              <a:defRPr/>
            </a:pPr>
            <a:endParaRPr lang="en-US">
              <a:solidFill>
                <a:srgbClr val="000000"/>
              </a:solidFill>
              <a:latin typeface="Tahoma"/>
              <a:ea typeface=""/>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175654414"/>
      </p:ext>
    </p:extLst>
  </p:cSld>
  <p:clrMap bg1="lt1" tx1="dk1" bg2="lt2" tx2="dk2" accent1="accent1" accent2="accent2" accent3="accent3" accent4="accent4" accent5="accent5" accent6="accent6" hlink="hlink" folHlink="folHlink"/>
  <p:sldLayoutIdLst>
    <p:sldLayoutId id="2147489217" r:id="rId1"/>
    <p:sldLayoutId id="2147489218" r:id="rId2"/>
    <p:sldLayoutId id="2147489219" r:id="rId3"/>
    <p:sldLayoutId id="2147489220" r:id="rId4"/>
    <p:sldLayoutId id="2147489221" r:id="rId5"/>
    <p:sldLayoutId id="2147489222" r:id="rId6"/>
    <p:sldLayoutId id="2147489223" r:id="rId7"/>
    <p:sldLayoutId id="2147489224" r:id="rId8"/>
    <p:sldLayoutId id="2147489225" r:id="rId9"/>
    <p:sldLayoutId id="2147489226" r:id="rId10"/>
    <p:sldLayoutId id="2147489227"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31888125"/>
      </p:ext>
    </p:extLst>
  </p:cSld>
  <p:clrMap bg1="lt1" tx1="dk1" bg2="lt2" tx2="dk2" accent1="accent1" accent2="accent2" accent3="accent3" accent4="accent4" accent5="accent5" accent6="accent6" hlink="hlink" folHlink="folHlink"/>
  <p:sldLayoutIdLst>
    <p:sldLayoutId id="2147483849" r:id="rId1"/>
    <p:sldLayoutId id="2147483850" r:id="rId2"/>
    <p:sldLayoutId id="2147483851" r:id="rId3"/>
    <p:sldLayoutId id="2147483852" r:id="rId4"/>
    <p:sldLayoutId id="2147483853" r:id="rId5"/>
    <p:sldLayoutId id="2147483854" r:id="rId6"/>
    <p:sldLayoutId id="2147483855" r:id="rId7"/>
    <p:sldLayoutId id="2147483856" r:id="rId8"/>
    <p:sldLayoutId id="2147483857" r:id="rId9"/>
    <p:sldLayoutId id="2147483858" r:id="rId10"/>
    <p:sldLayoutId id="2147483859"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724132488"/>
      </p:ext>
    </p:extLst>
  </p:cSld>
  <p:clrMap bg1="lt1" tx1="dk1" bg2="lt2" tx2="dk2" accent1="accent1" accent2="accent2" accent3="accent3" accent4="accent4" accent5="accent5" accent6="accent6" hlink="hlink" folHlink="folHlink"/>
  <p:sldLayoutIdLst>
    <p:sldLayoutId id="2147489229" r:id="rId1"/>
    <p:sldLayoutId id="2147489230" r:id="rId2"/>
    <p:sldLayoutId id="2147489231" r:id="rId3"/>
    <p:sldLayoutId id="2147489232" r:id="rId4"/>
    <p:sldLayoutId id="2147489233" r:id="rId5"/>
    <p:sldLayoutId id="2147489234" r:id="rId6"/>
    <p:sldLayoutId id="2147489235" r:id="rId7"/>
    <p:sldLayoutId id="2147489236" r:id="rId8"/>
    <p:sldLayoutId id="2147489237" r:id="rId9"/>
    <p:sldLayoutId id="2147489238" r:id="rId10"/>
    <p:sldLayoutId id="2147489239"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884238"/>
          </a:xfrm>
          <a:prstGeom prst="rect">
            <a:avLst/>
          </a:prstGeom>
          <a:noFill/>
          <a:ln>
            <a:noFill/>
          </a:ln>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027" name="Rectangle 1027"/>
          <p:cNvSpPr>
            <a:spLocks noGrp="1" noChangeArrowheads="1"/>
          </p:cNvSpPr>
          <p:nvPr>
            <p:ph type="body" idx="1"/>
          </p:nvPr>
        </p:nvSpPr>
        <p:spPr bwMode="auto">
          <a:xfrm>
            <a:off x="228600" y="1095375"/>
            <a:ext cx="8610600" cy="5153025"/>
          </a:xfrm>
          <a:prstGeom prst="rect">
            <a:avLst/>
          </a:prstGeom>
          <a:noFill/>
          <a:ln>
            <a:noFill/>
          </a:ln>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charset="0"/>
              </a:defRPr>
            </a:lvl1pPr>
          </a:lstStyle>
          <a:p>
            <a:pPr fontAlgn="base">
              <a:spcBef>
                <a:spcPct val="0"/>
              </a:spcBef>
              <a:spcAft>
                <a:spcPct val="0"/>
              </a:spcAft>
              <a:defRPr/>
            </a:pPr>
            <a:endParaRPr lang="en-US">
              <a:solidFill>
                <a:srgbClr val="000000"/>
              </a:solidFill>
              <a:ea typeface="ＭＳ Ｐゴシック" charset="0"/>
              <a:cs typeface="ＭＳ Ｐゴシック" charset="0"/>
            </a:endParaRPr>
          </a:p>
        </p:txBody>
      </p:sp>
      <p:sp>
        <p:nvSpPr>
          <p:cNvPr id="100358" name="Rectangle 1030"/>
          <p:cNvSpPr>
            <a:spLocks noGrp="1" noChangeArrowheads="1"/>
          </p:cNvSpPr>
          <p:nvPr>
            <p:ph type="sldNum" sz="quarter" idx="4"/>
          </p:nvPr>
        </p:nvSpPr>
        <p:spPr bwMode="auto">
          <a:xfrm>
            <a:off x="6946900" y="6373813"/>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charset="0"/>
              </a:defRPr>
            </a:lvl1pPr>
          </a:lstStyle>
          <a:p>
            <a:pPr fontAlgn="base">
              <a:spcBef>
                <a:spcPct val="0"/>
              </a:spcBef>
              <a:spcAft>
                <a:spcPct val="0"/>
              </a:spcAft>
              <a:defRPr/>
            </a:pPr>
            <a:fld id="{FB5C1105-7C02-0A4A-BBB4-558A73CD3ACF}" type="slidenum">
              <a:rPr lang="en-US">
                <a:solidFill>
                  <a:srgbClr val="000000"/>
                </a:solidFill>
                <a:ea typeface="ＭＳ Ｐゴシック" charset="0"/>
                <a:cs typeface="ＭＳ Ｐゴシック" charset="0"/>
              </a:rPr>
              <a:pPr fontAlgn="base">
                <a:spcBef>
                  <a:spcPct val="0"/>
                </a:spcBef>
                <a:spcAft>
                  <a:spcPct val="0"/>
                </a:spcAft>
                <a:defRPr/>
              </a:pPr>
              <a:t>‹#›</a:t>
            </a:fld>
            <a:endParaRPr lang="en-US">
              <a:solidFill>
                <a:srgbClr val="000000"/>
              </a:solidFill>
              <a:ea typeface="ＭＳ Ｐゴシック" charset="0"/>
              <a:cs typeface="ＭＳ Ｐゴシック" charset="0"/>
            </a:endParaRPr>
          </a:p>
        </p:txBody>
      </p:sp>
      <p:sp>
        <p:nvSpPr>
          <p:cNvPr id="1030" name="Line 1032"/>
          <p:cNvSpPr>
            <a:spLocks noChangeShapeType="1"/>
          </p:cNvSpPr>
          <p:nvPr/>
        </p:nvSpPr>
        <p:spPr bwMode="auto">
          <a:xfrm>
            <a:off x="228600" y="6446838"/>
            <a:ext cx="8610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031" name="Line 1033"/>
          <p:cNvSpPr>
            <a:spLocks noChangeShapeType="1"/>
          </p:cNvSpPr>
          <p:nvPr userDrawn="1"/>
        </p:nvSpPr>
        <p:spPr bwMode="auto">
          <a:xfrm>
            <a:off x="228600" y="914400"/>
            <a:ext cx="8610600" cy="0"/>
          </a:xfrm>
          <a:prstGeom prst="line">
            <a:avLst/>
          </a:prstGeom>
          <a:noFill/>
          <a:ln w="19050">
            <a:solidFill>
              <a:schemeClr val="accent1"/>
            </a:solidFill>
            <a:round/>
            <a:headEnd/>
            <a:tailEnd/>
          </a:ln>
          <a:extLst>
            <a:ext uri="{909E8E84-426E-40dd-AFC4-6F175D3DCCD1}">
              <a14:hiddenFill xmlns:a14="http://schemas.microsoft.com/office/drawing/2010/main" xmlns="">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pic>
        <p:nvPicPr>
          <p:cNvPr id="1032" name="Picture 7" descr="safari.png"/>
          <p:cNvPicPr>
            <a:picLocks noChangeAspect="1"/>
          </p:cNvPicPr>
          <p:nvPr userDrawn="1"/>
        </p:nvPicPr>
        <p:blipFill>
          <a:blip r:embed="rId14">
            <a:extLst>
              <a:ext uri="{28A0092B-C50C-407E-A947-70E740481C1C}">
                <a14:useLocalDpi xmlns:a14="http://schemas.microsoft.com/office/drawing/2010/main" val="0"/>
              </a:ext>
            </a:extLst>
          </a:blip>
          <a:srcRect/>
          <a:stretch>
            <a:fillRect/>
          </a:stretch>
        </p:blipFill>
        <p:spPr bwMode="auto">
          <a:xfrm>
            <a:off x="180975" y="6602413"/>
            <a:ext cx="847725" cy="24606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Tree>
    <p:extLst>
      <p:ext uri="{BB962C8B-B14F-4D97-AF65-F5344CB8AC3E}">
        <p14:creationId xmlns:p14="http://schemas.microsoft.com/office/powerpoint/2010/main" val="3625920399"/>
      </p:ext>
    </p:extLst>
  </p:cSld>
  <p:clrMap bg1="lt1" tx1="dk1" bg2="lt2" tx2="dk2" accent1="accent1" accent2="accent2" accent3="accent3" accent4="accent4" accent5="accent5" accent6="accent6" hlink="hlink" folHlink="folHlink"/>
  <p:sldLayoutIdLst>
    <p:sldLayoutId id="2147489253" r:id="rId1"/>
    <p:sldLayoutId id="2147489254" r:id="rId2"/>
    <p:sldLayoutId id="2147489255" r:id="rId3"/>
    <p:sldLayoutId id="2147489256" r:id="rId4"/>
    <p:sldLayoutId id="2147489257" r:id="rId5"/>
    <p:sldLayoutId id="2147489258" r:id="rId6"/>
    <p:sldLayoutId id="2147489259" r:id="rId7"/>
    <p:sldLayoutId id="2147489260" r:id="rId8"/>
    <p:sldLayoutId id="2147489261" r:id="rId9"/>
    <p:sldLayoutId id="2147489262" r:id="rId10"/>
    <p:sldLayoutId id="2147489263" r:id="rId11"/>
    <p:sldLayoutId id="2147489264"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pitchFamily="-106" charset="-128"/>
          <a:cs typeface="ＭＳ Ｐゴシック" pitchFamily="-106" charset="-128"/>
        </a:defRPr>
      </a:lvl1pPr>
      <a:lvl2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2pPr>
      <a:lvl3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3pPr>
      <a:lvl4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4pPr>
      <a:lvl5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5pPr>
      <a:lvl6pPr marL="457200" algn="l" rtl="0" fontAlgn="base">
        <a:spcBef>
          <a:spcPct val="0"/>
        </a:spcBef>
        <a:spcAft>
          <a:spcPct val="0"/>
        </a:spcAft>
        <a:defRPr sz="4000">
          <a:solidFill>
            <a:schemeClr val="tx2"/>
          </a:solidFill>
          <a:latin typeface="Garamond" pitchFamily="-106" charset="0"/>
        </a:defRPr>
      </a:lvl6pPr>
      <a:lvl7pPr marL="914400" algn="l" rtl="0" fontAlgn="base">
        <a:spcBef>
          <a:spcPct val="0"/>
        </a:spcBef>
        <a:spcAft>
          <a:spcPct val="0"/>
        </a:spcAft>
        <a:defRPr sz="4000">
          <a:solidFill>
            <a:schemeClr val="tx2"/>
          </a:solidFill>
          <a:latin typeface="Garamond" pitchFamily="-106" charset="0"/>
        </a:defRPr>
      </a:lvl7pPr>
      <a:lvl8pPr marL="1371600" algn="l" rtl="0" fontAlgn="base">
        <a:spcBef>
          <a:spcPct val="0"/>
        </a:spcBef>
        <a:spcAft>
          <a:spcPct val="0"/>
        </a:spcAft>
        <a:defRPr sz="4000">
          <a:solidFill>
            <a:schemeClr val="tx2"/>
          </a:solidFill>
          <a:latin typeface="Garamond" pitchFamily="-106" charset="0"/>
        </a:defRPr>
      </a:lvl8pPr>
      <a:lvl9pPr marL="1828800" algn="l" rtl="0" fontAlgn="base">
        <a:spcBef>
          <a:spcPct val="0"/>
        </a:spcBef>
        <a:spcAft>
          <a:spcPct val="0"/>
        </a:spcAft>
        <a:defRPr sz="4000">
          <a:solidFill>
            <a:schemeClr val="tx2"/>
          </a:solidFill>
          <a:latin typeface="Garamond" pitchFamily="-106"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6" charset="-128"/>
          <a:cs typeface="ＭＳ Ｐゴシック" pitchFamily="-106"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6pPr>
      <a:lvl7pPr marL="25955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7pPr>
      <a:lvl8pPr marL="30527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8pPr>
      <a:lvl9pPr marL="35099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5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pPr/>
              <a:t>‹#›</a:t>
            </a:fld>
            <a:endParaRPr lang="en-US" altLang="en-US"/>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63842944"/>
      </p:ext>
    </p:extLst>
  </p:cSld>
  <p:clrMap bg1="lt1" tx1="dk1" bg2="lt2" tx2="dk2" accent1="accent1" accent2="accent2" accent3="accent3" accent4="accent4" accent5="accent5" accent6="accent6" hlink="hlink" folHlink="folHlink"/>
  <p:sldLayoutIdLst>
    <p:sldLayoutId id="2147489266" r:id="rId1"/>
    <p:sldLayoutId id="2147489267" r:id="rId2"/>
    <p:sldLayoutId id="2147489268" r:id="rId3"/>
    <p:sldLayoutId id="2147489269" r:id="rId4"/>
    <p:sldLayoutId id="2147489270" r:id="rId5"/>
    <p:sldLayoutId id="2147489271" r:id="rId6"/>
    <p:sldLayoutId id="2147489272" r:id="rId7"/>
    <p:sldLayoutId id="2147489273" r:id="rId8"/>
    <p:sldLayoutId id="2147489274" r:id="rId9"/>
    <p:sldLayoutId id="2147489275" r:id="rId10"/>
    <p:sldLayoutId id="2147489276"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367926"/>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363164"/>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500854"/>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print"/>
          <a:stretch>
            <a:fillRect/>
          </a:stretch>
        </p:blipFill>
        <p:spPr>
          <a:xfrm>
            <a:off x="179512" y="6572862"/>
            <a:ext cx="1080120" cy="312522"/>
          </a:xfrm>
          <a:prstGeom prst="rect">
            <a:avLst/>
          </a:prstGeom>
        </p:spPr>
      </p:pic>
    </p:spTree>
    <p:extLst>
      <p:ext uri="{BB962C8B-B14F-4D97-AF65-F5344CB8AC3E}">
        <p14:creationId xmlns:p14="http://schemas.microsoft.com/office/powerpoint/2010/main" val="3724846254"/>
      </p:ext>
    </p:extLst>
  </p:cSld>
  <p:clrMap bg1="lt1" tx1="dk1" bg2="lt2" tx2="dk2" accent1="accent1" accent2="accent2" accent3="accent3" accent4="accent4" accent5="accent5" accent6="accent6" hlink="hlink" folHlink="folHlink"/>
  <p:sldLayoutIdLst>
    <p:sldLayoutId id="2147489278" r:id="rId1"/>
    <p:sldLayoutId id="2147489279" r:id="rId2"/>
    <p:sldLayoutId id="2147489280" r:id="rId3"/>
    <p:sldLayoutId id="2147489281" r:id="rId4"/>
    <p:sldLayoutId id="2147489282" r:id="rId5"/>
    <p:sldLayoutId id="2147489283" r:id="rId6"/>
    <p:sldLayoutId id="2147489284" r:id="rId7"/>
    <p:sldLayoutId id="2147489285" r:id="rId8"/>
    <p:sldLayoutId id="2147489286" r:id="rId9"/>
    <p:sldLayoutId id="2147489287" r:id="rId10"/>
    <p:sldLayoutId id="2147489288"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884238"/>
          </a:xfrm>
          <a:prstGeom prst="rect">
            <a:avLst/>
          </a:prstGeom>
          <a:noFill/>
          <a:ln>
            <a:noFill/>
          </a:ln>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027" name="Rectangle 1027"/>
          <p:cNvSpPr>
            <a:spLocks noGrp="1" noChangeArrowheads="1"/>
          </p:cNvSpPr>
          <p:nvPr>
            <p:ph type="body" idx="1"/>
          </p:nvPr>
        </p:nvSpPr>
        <p:spPr bwMode="auto">
          <a:xfrm>
            <a:off x="228600" y="1095375"/>
            <a:ext cx="8610600" cy="5153025"/>
          </a:xfrm>
          <a:prstGeom prst="rect">
            <a:avLst/>
          </a:prstGeom>
          <a:noFill/>
          <a:ln>
            <a:noFill/>
          </a:ln>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charset="0"/>
              </a:defRPr>
            </a:lvl1pPr>
          </a:lstStyle>
          <a:p>
            <a:pPr fontAlgn="base">
              <a:spcBef>
                <a:spcPct val="0"/>
              </a:spcBef>
              <a:spcAft>
                <a:spcPct val="0"/>
              </a:spcAft>
              <a:defRPr/>
            </a:pPr>
            <a:endParaRPr lang="en-US">
              <a:solidFill>
                <a:srgbClr val="000000"/>
              </a:solidFill>
              <a:ea typeface="ＭＳ Ｐゴシック" charset="0"/>
              <a:cs typeface="ＭＳ Ｐゴシック" charset="0"/>
            </a:endParaRPr>
          </a:p>
        </p:txBody>
      </p:sp>
      <p:sp>
        <p:nvSpPr>
          <p:cNvPr id="100358" name="Rectangle 1030"/>
          <p:cNvSpPr>
            <a:spLocks noGrp="1" noChangeArrowheads="1"/>
          </p:cNvSpPr>
          <p:nvPr>
            <p:ph type="sldNum" sz="quarter" idx="4"/>
          </p:nvPr>
        </p:nvSpPr>
        <p:spPr bwMode="auto">
          <a:xfrm>
            <a:off x="6946900" y="6373813"/>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charset="0"/>
              </a:defRPr>
            </a:lvl1pPr>
          </a:lstStyle>
          <a:p>
            <a:pPr fontAlgn="base">
              <a:spcBef>
                <a:spcPct val="0"/>
              </a:spcBef>
              <a:spcAft>
                <a:spcPct val="0"/>
              </a:spcAft>
              <a:defRPr/>
            </a:pPr>
            <a:fld id="{FB5C1105-7C02-0A4A-BBB4-558A73CD3ACF}" type="slidenum">
              <a:rPr lang="en-US">
                <a:solidFill>
                  <a:srgbClr val="000000"/>
                </a:solidFill>
                <a:ea typeface="ＭＳ Ｐゴシック" charset="0"/>
                <a:cs typeface="ＭＳ Ｐゴシック" charset="0"/>
              </a:rPr>
              <a:pPr fontAlgn="base">
                <a:spcBef>
                  <a:spcPct val="0"/>
                </a:spcBef>
                <a:spcAft>
                  <a:spcPct val="0"/>
                </a:spcAft>
                <a:defRPr/>
              </a:pPr>
              <a:t>‹#›</a:t>
            </a:fld>
            <a:endParaRPr lang="en-US">
              <a:solidFill>
                <a:srgbClr val="000000"/>
              </a:solidFill>
              <a:ea typeface="ＭＳ Ｐゴシック" charset="0"/>
              <a:cs typeface="ＭＳ Ｐゴシック" charset="0"/>
            </a:endParaRPr>
          </a:p>
        </p:txBody>
      </p:sp>
      <p:sp>
        <p:nvSpPr>
          <p:cNvPr id="1030" name="Line 1032"/>
          <p:cNvSpPr>
            <a:spLocks noChangeShapeType="1"/>
          </p:cNvSpPr>
          <p:nvPr/>
        </p:nvSpPr>
        <p:spPr bwMode="auto">
          <a:xfrm>
            <a:off x="228600" y="6446838"/>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sp>
        <p:nvSpPr>
          <p:cNvPr id="1031" name="Line 1033"/>
          <p:cNvSpPr>
            <a:spLocks noChangeShapeType="1"/>
          </p:cNvSpPr>
          <p:nvPr userDrawn="1"/>
        </p:nvSpPr>
        <p:spPr bwMode="auto">
          <a:xfrm>
            <a:off x="228600" y="914400"/>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fontAlgn="base">
              <a:spcBef>
                <a:spcPct val="0"/>
              </a:spcBef>
              <a:spcAft>
                <a:spcPct val="0"/>
              </a:spcAft>
            </a:pPr>
            <a:endParaRPr lang="en-US">
              <a:solidFill>
                <a:srgbClr val="000000"/>
              </a:solidFill>
              <a:latin typeface="Arial" charset="0"/>
              <a:ea typeface="ＭＳ Ｐゴシック" charset="0"/>
              <a:cs typeface="ＭＳ Ｐゴシック" charset="0"/>
            </a:endParaRPr>
          </a:p>
        </p:txBody>
      </p:sp>
      <p:pic>
        <p:nvPicPr>
          <p:cNvPr id="1032" name="Picture 7" descr="safari.png"/>
          <p:cNvPicPr>
            <a:picLocks noChangeAspect="1"/>
          </p:cNvPicPr>
          <p:nvPr userDrawn="1"/>
        </p:nvPicPr>
        <p:blipFill>
          <a:blip r:embed="rId14">
            <a:extLst>
              <a:ext uri="{28A0092B-C50C-407E-A947-70E740481C1C}">
                <a14:useLocalDpi xmlns:a14="http://schemas.microsoft.com/office/drawing/2010/main" val="0"/>
              </a:ext>
            </a:extLst>
          </a:blip>
          <a:srcRect/>
          <a:stretch>
            <a:fillRect/>
          </a:stretch>
        </p:blipFill>
        <p:spPr bwMode="auto">
          <a:xfrm>
            <a:off x="180975" y="6602413"/>
            <a:ext cx="847725" cy="2460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643515937"/>
      </p:ext>
    </p:extLst>
  </p:cSld>
  <p:clrMap bg1="lt1" tx1="dk1" bg2="lt2" tx2="dk2" accent1="accent1" accent2="accent2" accent3="accent3" accent4="accent4" accent5="accent5" accent6="accent6" hlink="hlink" folHlink="folHlink"/>
  <p:sldLayoutIdLst>
    <p:sldLayoutId id="2147489290" r:id="rId1"/>
    <p:sldLayoutId id="2147489291" r:id="rId2"/>
    <p:sldLayoutId id="2147489292" r:id="rId3"/>
    <p:sldLayoutId id="2147489293" r:id="rId4"/>
    <p:sldLayoutId id="2147489294" r:id="rId5"/>
    <p:sldLayoutId id="2147489295" r:id="rId6"/>
    <p:sldLayoutId id="2147489296" r:id="rId7"/>
    <p:sldLayoutId id="2147489297" r:id="rId8"/>
    <p:sldLayoutId id="2147489298" r:id="rId9"/>
    <p:sldLayoutId id="2147489299" r:id="rId10"/>
    <p:sldLayoutId id="2147489300" r:id="rId11"/>
    <p:sldLayoutId id="2147489301" r:id="rId12"/>
  </p:sldLayoutIdLst>
  <p:transition/>
  <p:hf sldNum="0" hdr="0" ftr="0" dt="0"/>
  <p:txStyles>
    <p:titleStyle>
      <a:lvl1pPr algn="l" rtl="0" eaLnBrk="0" fontAlgn="base" hangingPunct="0">
        <a:spcBef>
          <a:spcPct val="0"/>
        </a:spcBef>
        <a:spcAft>
          <a:spcPct val="0"/>
        </a:spcAft>
        <a:defRPr sz="4000">
          <a:solidFill>
            <a:schemeClr val="tx2"/>
          </a:solidFill>
          <a:latin typeface="+mj-lt"/>
          <a:ea typeface="ＭＳ Ｐゴシック" pitchFamily="-106" charset="-128"/>
          <a:cs typeface="ＭＳ Ｐゴシック" pitchFamily="-106" charset="-128"/>
        </a:defRPr>
      </a:lvl1pPr>
      <a:lvl2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2pPr>
      <a:lvl3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3pPr>
      <a:lvl4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4pPr>
      <a:lvl5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5pPr>
      <a:lvl6pPr marL="457200" algn="l" rtl="0" fontAlgn="base">
        <a:spcBef>
          <a:spcPct val="0"/>
        </a:spcBef>
        <a:spcAft>
          <a:spcPct val="0"/>
        </a:spcAft>
        <a:defRPr sz="4000">
          <a:solidFill>
            <a:schemeClr val="tx2"/>
          </a:solidFill>
          <a:latin typeface="Garamond" pitchFamily="-106" charset="0"/>
        </a:defRPr>
      </a:lvl6pPr>
      <a:lvl7pPr marL="914400" algn="l" rtl="0" fontAlgn="base">
        <a:spcBef>
          <a:spcPct val="0"/>
        </a:spcBef>
        <a:spcAft>
          <a:spcPct val="0"/>
        </a:spcAft>
        <a:defRPr sz="4000">
          <a:solidFill>
            <a:schemeClr val="tx2"/>
          </a:solidFill>
          <a:latin typeface="Garamond" pitchFamily="-106" charset="0"/>
        </a:defRPr>
      </a:lvl7pPr>
      <a:lvl8pPr marL="1371600" algn="l" rtl="0" fontAlgn="base">
        <a:spcBef>
          <a:spcPct val="0"/>
        </a:spcBef>
        <a:spcAft>
          <a:spcPct val="0"/>
        </a:spcAft>
        <a:defRPr sz="4000">
          <a:solidFill>
            <a:schemeClr val="tx2"/>
          </a:solidFill>
          <a:latin typeface="Garamond" pitchFamily="-106" charset="0"/>
        </a:defRPr>
      </a:lvl8pPr>
      <a:lvl9pPr marL="1828800" algn="l" rtl="0" fontAlgn="base">
        <a:spcBef>
          <a:spcPct val="0"/>
        </a:spcBef>
        <a:spcAft>
          <a:spcPct val="0"/>
        </a:spcAft>
        <a:defRPr sz="4000">
          <a:solidFill>
            <a:schemeClr val="tx2"/>
          </a:solidFill>
          <a:latin typeface="Garamond" pitchFamily="-106"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pitchFamily="-106" charset="-128"/>
          <a:cs typeface="ＭＳ Ｐゴシック" pitchFamily="-106" charset="-128"/>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6pPr>
      <a:lvl7pPr marL="25955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7pPr>
      <a:lvl8pPr marL="30527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8pPr>
      <a:lvl9pPr marL="35099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5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pPr/>
              <a:t>‹#›</a:t>
            </a:fld>
            <a:endParaRPr lang="en-US" altLang="en-US" dirty="0"/>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4020717180"/>
      </p:ext>
    </p:extLst>
  </p:cSld>
  <p:clrMap bg1="lt1" tx1="dk1" bg2="lt2" tx2="dk2" accent1="accent1" accent2="accent2" accent3="accent3" accent4="accent4" accent5="accent5" accent6="accent6" hlink="hlink" folHlink="folHlink"/>
  <p:sldLayoutIdLst>
    <p:sldLayoutId id="2147489551" r:id="rId1"/>
    <p:sldLayoutId id="2147489552" r:id="rId2"/>
    <p:sldLayoutId id="2147489553" r:id="rId3"/>
    <p:sldLayoutId id="2147489554" r:id="rId4"/>
    <p:sldLayoutId id="2147489555" r:id="rId5"/>
    <p:sldLayoutId id="2147489556" r:id="rId6"/>
    <p:sldLayoutId id="2147489557" r:id="rId7"/>
    <p:sldLayoutId id="2147489558" r:id="rId8"/>
    <p:sldLayoutId id="2147489559" r:id="rId9"/>
    <p:sldLayoutId id="2147489560" r:id="rId10"/>
    <p:sldLayoutId id="2147489561"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pPr/>
              <a:t>‹#›</a:t>
            </a:fld>
            <a:endParaRPr lang="en-US" altLang="en-US"/>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873550971"/>
      </p:ext>
    </p:extLst>
  </p:cSld>
  <p:clrMap bg1="lt1" tx1="dk1" bg2="lt2" tx2="dk2" accent1="accent1" accent2="accent2" accent3="accent3" accent4="accent4" accent5="accent5" accent6="accent6" hlink="hlink" folHlink="folHlink"/>
  <p:sldLayoutIdLst>
    <p:sldLayoutId id="2147489563" r:id="rId1"/>
    <p:sldLayoutId id="2147489564" r:id="rId2"/>
    <p:sldLayoutId id="2147489565" r:id="rId3"/>
    <p:sldLayoutId id="2147489566" r:id="rId4"/>
    <p:sldLayoutId id="2147489567" r:id="rId5"/>
    <p:sldLayoutId id="2147489568" r:id="rId6"/>
    <p:sldLayoutId id="2147489569" r:id="rId7"/>
    <p:sldLayoutId id="2147489570" r:id="rId8"/>
    <p:sldLayoutId id="2147489571" r:id="rId9"/>
    <p:sldLayoutId id="2147489572" r:id="rId10"/>
    <p:sldLayoutId id="2147489573" r:id="rId11"/>
  </p:sldLayoutIdLst>
  <p:transition/>
  <p:hf sldNum="0"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7.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0" y="0"/>
            <a:ext cx="9144000" cy="1085850"/>
          </a:xfrm>
          <a:prstGeom prst="rect">
            <a:avLst/>
          </a:prstGeom>
          <a:solidFill>
            <a:schemeClr val="accent1"/>
          </a:solidFill>
        </p:spPr>
        <p:txBody>
          <a:bodyPr vert="horz" lIns="91440" tIns="45720" rIns="91440" bIns="45720" rtlCol="0" anchor="ctr">
            <a:normAutofit/>
          </a:bodyPr>
          <a:lstStyle/>
          <a:p>
            <a:r>
              <a:rPr lang="en-US" dirty="0"/>
              <a:t>Click to edit Master title style</a:t>
            </a:r>
          </a:p>
        </p:txBody>
      </p:sp>
      <p:sp>
        <p:nvSpPr>
          <p:cNvPr id="3" name="Text Placeholder 2"/>
          <p:cNvSpPr>
            <a:spLocks noGrp="1"/>
          </p:cNvSpPr>
          <p:nvPr>
            <p:ph type="body" idx="1"/>
          </p:nvPr>
        </p:nvSpPr>
        <p:spPr>
          <a:xfrm>
            <a:off x="124033" y="1250443"/>
            <a:ext cx="8897503" cy="5223836"/>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Date Placeholder 3"/>
          <p:cNvSpPr>
            <a:spLocks noGrp="1"/>
          </p:cNvSpPr>
          <p:nvPr>
            <p:ph type="dt" sz="half" idx="2"/>
          </p:nvPr>
        </p:nvSpPr>
        <p:spPr>
          <a:xfrm>
            <a:off x="124033" y="6544372"/>
            <a:ext cx="1820636" cy="228600"/>
          </a:xfrm>
          <a:prstGeom prst="rect">
            <a:avLst/>
          </a:prstGeom>
        </p:spPr>
        <p:txBody>
          <a:bodyPr vert="horz" lIns="91440" tIns="45720" rIns="91440" bIns="45720" rtlCol="0" anchor="ctr"/>
          <a:lstStyle>
            <a:lvl1pPr algn="l">
              <a:defRPr sz="950">
                <a:solidFill>
                  <a:schemeClr val="tx1">
                    <a:alpha val="75000"/>
                  </a:schemeClr>
                </a:solidFill>
              </a:defRPr>
            </a:lvl1pPr>
          </a:lstStyle>
          <a:p>
            <a:fld id="{9FD9DB3E-E709-42CF-B11F-1DFE1D210A82}" type="datetime1">
              <a:rPr lang="en-US" smtClean="0"/>
              <a:t>3/2/25</a:t>
            </a:fld>
            <a:endParaRPr lang="en-US"/>
          </a:p>
        </p:txBody>
      </p:sp>
      <p:sp>
        <p:nvSpPr>
          <p:cNvPr id="5" name="Footer Placeholder 4"/>
          <p:cNvSpPr>
            <a:spLocks noGrp="1"/>
          </p:cNvSpPr>
          <p:nvPr>
            <p:ph type="ftr" sz="quarter" idx="3"/>
          </p:nvPr>
        </p:nvSpPr>
        <p:spPr>
          <a:xfrm>
            <a:off x="2548826" y="6544372"/>
            <a:ext cx="3771900" cy="228600"/>
          </a:xfrm>
          <a:prstGeom prst="rect">
            <a:avLst/>
          </a:prstGeom>
        </p:spPr>
        <p:txBody>
          <a:bodyPr vert="horz" lIns="91440" tIns="45720" rIns="91440" bIns="45720" rtlCol="0" anchor="ctr"/>
          <a:lstStyle>
            <a:lvl1pPr algn="l">
              <a:defRPr sz="950" cap="all" baseline="0">
                <a:solidFill>
                  <a:schemeClr val="tx1">
                    <a:alpha val="75000"/>
                  </a:schemeClr>
                </a:solidFill>
              </a:defRPr>
            </a:lvl1pPr>
          </a:lstStyle>
          <a:p>
            <a:endParaRPr lang="en-US" dirty="0"/>
          </a:p>
        </p:txBody>
      </p:sp>
      <p:sp>
        <p:nvSpPr>
          <p:cNvPr id="8" name="Slide Number Placeholder 7"/>
          <p:cNvSpPr>
            <a:spLocks noGrp="1"/>
          </p:cNvSpPr>
          <p:nvPr>
            <p:ph type="sldNum" sz="quarter" idx="4"/>
          </p:nvPr>
        </p:nvSpPr>
        <p:spPr>
          <a:xfrm>
            <a:off x="6924883" y="6456309"/>
            <a:ext cx="2057400" cy="365125"/>
          </a:xfrm>
          <a:prstGeom prst="rect">
            <a:avLst/>
          </a:prstGeom>
        </p:spPr>
        <p:txBody>
          <a:bodyPr vert="horz" lIns="91440" tIns="45720" rIns="91440" bIns="45720" rtlCol="0" anchor="ctr"/>
          <a:lstStyle>
            <a:lvl1pPr algn="r">
              <a:defRPr sz="1600">
                <a:solidFill>
                  <a:schemeClr val="tx1"/>
                </a:solidFill>
              </a:defRPr>
            </a:lvl1pPr>
          </a:lstStyle>
          <a:p>
            <a:fld id="{659951FD-F195-4FF4-B5D0-ABFF8986B8DF}" type="slidenum">
              <a:rPr lang="en-US" smtClean="0"/>
              <a:pPr/>
              <a:t>‹#›</a:t>
            </a:fld>
            <a:endParaRPr lang="en-US" dirty="0"/>
          </a:p>
        </p:txBody>
      </p:sp>
    </p:spTree>
    <p:extLst>
      <p:ext uri="{BB962C8B-B14F-4D97-AF65-F5344CB8AC3E}">
        <p14:creationId xmlns:p14="http://schemas.microsoft.com/office/powerpoint/2010/main" val="1781373689"/>
      </p:ext>
    </p:extLst>
  </p:cSld>
  <p:clrMap bg1="lt1" tx1="dk1" bg2="lt2" tx2="dk2" accent1="accent1" accent2="accent2" accent3="accent3" accent4="accent4" accent5="accent5" accent6="accent6" hlink="hlink" folHlink="folHlink"/>
  <p:sldLayoutIdLst>
    <p:sldLayoutId id="2147489588" r:id="rId1"/>
    <p:sldLayoutId id="2147489589" r:id="rId2"/>
    <p:sldLayoutId id="2147489590" r:id="rId3"/>
    <p:sldLayoutId id="2147489591" r:id="rId4"/>
    <p:sldLayoutId id="2147489592" r:id="rId5"/>
    <p:sldLayoutId id="2147489593" r:id="rId6"/>
    <p:sldLayoutId id="2147489594" r:id="rId7"/>
    <p:sldLayoutId id="2147489595" r:id="rId8"/>
    <p:sldLayoutId id="2147489596" r:id="rId9"/>
    <p:sldLayoutId id="2147489597" r:id="rId10"/>
    <p:sldLayoutId id="2147489598" r:id="rId11"/>
    <p:sldLayoutId id="2147489599" r:id="rId12"/>
  </p:sldLayoutIdLst>
  <p:hf hdr="0" ftr="0" dt="0"/>
  <p:txStyles>
    <p:titleStyle>
      <a:lvl1pPr marL="0" algn="ctr" defTabSz="914400" rtl="0" eaLnBrk="1" latinLnBrk="0" hangingPunct="1">
        <a:lnSpc>
          <a:spcPct val="90000"/>
        </a:lnSpc>
        <a:spcBef>
          <a:spcPct val="0"/>
        </a:spcBef>
        <a:buNone/>
        <a:defRPr sz="4800" kern="1200" spc="-120" baseline="0">
          <a:solidFill>
            <a:schemeClr val="bg1"/>
          </a:solidFill>
          <a:latin typeface="+mj-lt"/>
          <a:ea typeface="+mj-ea"/>
          <a:cs typeface="+mj-cs"/>
        </a:defRPr>
      </a:lvl1pPr>
    </p:titleStyle>
    <p:bodyStyle>
      <a:lvl1pPr marL="182880" indent="-182880" algn="l" defTabSz="914400" rtl="0" eaLnBrk="1" latinLnBrk="0" hangingPunct="1">
        <a:lnSpc>
          <a:spcPct val="85000"/>
        </a:lnSpc>
        <a:spcBef>
          <a:spcPts val="1300"/>
        </a:spcBef>
        <a:buFont typeface="Arial" panose="020B0604020202020204" pitchFamily="34" charset="0"/>
        <a:buChar char="•"/>
        <a:defRPr sz="2800" i="1" kern="1200">
          <a:solidFill>
            <a:schemeClr val="tx1"/>
          </a:solidFill>
          <a:latin typeface="+mn-lt"/>
          <a:ea typeface="+mn-ea"/>
          <a:cs typeface="+mn-cs"/>
        </a:defRPr>
      </a:lvl1pPr>
      <a:lvl2pPr marL="365760" indent="-182880" algn="l" defTabSz="914400" rtl="0" eaLnBrk="1" latinLnBrk="0" hangingPunct="1">
        <a:lnSpc>
          <a:spcPct val="85000"/>
        </a:lnSpc>
        <a:spcBef>
          <a:spcPts val="600"/>
        </a:spcBef>
        <a:buFont typeface="Calibri" panose="020F0502020204030204" pitchFamily="34" charset="0"/>
        <a:buChar char="‐"/>
        <a:defRPr sz="2400" kern="1200">
          <a:solidFill>
            <a:schemeClr val="tx1"/>
          </a:solidFill>
          <a:latin typeface="+mn-lt"/>
          <a:ea typeface="+mn-ea"/>
          <a:cs typeface="+mn-cs"/>
        </a:defRPr>
      </a:lvl2pPr>
      <a:lvl3pPr marL="548640" indent="-182880" algn="l" defTabSz="914400" rtl="0" eaLnBrk="1" latinLnBrk="0" hangingPunct="1">
        <a:lnSpc>
          <a:spcPct val="85000"/>
        </a:lnSpc>
        <a:spcBef>
          <a:spcPts val="600"/>
        </a:spcBef>
        <a:buFont typeface="Arial" panose="020B0604020202020204" pitchFamily="34" charset="0"/>
        <a:buChar char="•"/>
        <a:defRPr sz="2000" i="1" kern="1200">
          <a:solidFill>
            <a:schemeClr val="tx1"/>
          </a:solidFill>
          <a:latin typeface="+mn-lt"/>
          <a:ea typeface="+mn-ea"/>
          <a:cs typeface="+mn-cs"/>
        </a:defRPr>
      </a:lvl3pPr>
      <a:lvl4pPr marL="731520" indent="-182880" algn="l" defTabSz="914400" rtl="0" eaLnBrk="1" latinLnBrk="0" hangingPunct="1">
        <a:lnSpc>
          <a:spcPct val="85000"/>
        </a:lnSpc>
        <a:spcBef>
          <a:spcPts val="600"/>
        </a:spcBef>
        <a:buFont typeface="Arial" panose="020B0604020202020204" pitchFamily="34" charset="0"/>
        <a:buChar char="•"/>
        <a:defRPr sz="1800" kern="1200">
          <a:solidFill>
            <a:schemeClr val="tx1"/>
          </a:solidFill>
          <a:latin typeface="+mn-lt"/>
          <a:ea typeface="+mn-ea"/>
          <a:cs typeface="+mn-cs"/>
        </a:defRPr>
      </a:lvl4pPr>
      <a:lvl5pPr marL="914400" indent="-182880" algn="l" defTabSz="914400" rtl="0" eaLnBrk="1" latinLnBrk="0" hangingPunct="1">
        <a:lnSpc>
          <a:spcPct val="85000"/>
        </a:lnSpc>
        <a:spcBef>
          <a:spcPts val="600"/>
        </a:spcBef>
        <a:buFont typeface="Arial" panose="020B0604020202020204" pitchFamily="34" charset="0"/>
        <a:buChar char="•"/>
        <a:defRPr sz="1800" kern="1200">
          <a:solidFill>
            <a:schemeClr val="tx1"/>
          </a:solidFill>
          <a:latin typeface="+mn-lt"/>
          <a:ea typeface="+mn-ea"/>
          <a:cs typeface="+mn-cs"/>
        </a:defRPr>
      </a:lvl5pPr>
      <a:lvl6pPr marL="12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6pPr>
      <a:lvl7pPr marL="14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7pPr>
      <a:lvl8pPr marL="16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8pPr>
      <a:lvl9pPr marL="1800000" indent="-228600" algn="l" defTabSz="914400" rtl="0" eaLnBrk="1" latinLnBrk="0" hangingPunct="1">
        <a:lnSpc>
          <a:spcPct val="85000"/>
        </a:lnSpc>
        <a:spcBef>
          <a:spcPts val="600"/>
        </a:spcBef>
        <a:buFont typeface="Arial" pitchFamily="34" charset="0"/>
        <a:buChar char=" "/>
        <a:defRPr sz="1800" kern="1200">
          <a:solidFill>
            <a:schemeClr val="tx1">
              <a:lumMod val="85000"/>
              <a:lumOff val="15000"/>
            </a:schemeClr>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endParaRPr>
          </a:p>
        </p:txBody>
      </p:sp>
      <p:pic>
        <p:nvPicPr>
          <p:cNvPr id="8" name="Picture 7" descr="safari.png"/>
          <p:cNvPicPr>
            <a:picLocks noChangeAspect="1"/>
          </p:cNvPicPr>
          <p:nvPr userDrawn="1"/>
        </p:nvPicPr>
        <p:blipFill>
          <a:blip r:embed="rId13"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255794477"/>
      </p:ext>
    </p:extLst>
  </p:cSld>
  <p:clrMap bg1="lt1" tx1="dk1" bg2="lt2" tx2="dk2" accent1="accent1" accent2="accent2" accent3="accent3" accent4="accent4" accent5="accent5" accent6="accent6" hlink="hlink" folHlink="folHlink"/>
  <p:sldLayoutIdLst>
    <p:sldLayoutId id="2147489644" r:id="rId1"/>
    <p:sldLayoutId id="2147489645" r:id="rId2"/>
    <p:sldLayoutId id="2147489646" r:id="rId3"/>
    <p:sldLayoutId id="2147489647" r:id="rId4"/>
    <p:sldLayoutId id="2147489648" r:id="rId5"/>
    <p:sldLayoutId id="2147489649" r:id="rId6"/>
    <p:sldLayoutId id="2147489650" r:id="rId7"/>
    <p:sldLayoutId id="2147489651" r:id="rId8"/>
    <p:sldLayoutId id="2147489652" r:id="rId9"/>
    <p:sldLayoutId id="2147489653" r:id="rId10"/>
    <p:sldLayoutId id="2147489654"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pPr/>
              <a:t>‹#›</a:t>
            </a:fld>
            <a:endParaRPr lang="en-US" altLang="en-US"/>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p>
        </p:txBody>
      </p:sp>
      <p:pic>
        <p:nvPicPr>
          <p:cNvPr id="8" name="Picture 7" descr="safari.png"/>
          <p:cNvPicPr>
            <a:picLocks noChangeAspect="1"/>
          </p:cNvPicPr>
          <p:nvPr userDrawn="1"/>
        </p:nvPicPr>
        <p:blipFill>
          <a:blip r:embed="rId14" cstate="print"/>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2162018782"/>
      </p:ext>
    </p:extLst>
  </p:cSld>
  <p:clrMap bg1="lt1" tx1="dk1" bg2="lt2" tx2="dk2" accent1="accent1" accent2="accent2" accent3="accent3" accent4="accent4" accent5="accent5" accent6="accent6" hlink="hlink" folHlink="folHlink"/>
  <p:sldLayoutIdLst>
    <p:sldLayoutId id="2147489806" r:id="rId1"/>
    <p:sldLayoutId id="2147489807" r:id="rId2"/>
    <p:sldLayoutId id="2147489808" r:id="rId3"/>
    <p:sldLayoutId id="2147489809" r:id="rId4"/>
    <p:sldLayoutId id="2147489810" r:id="rId5"/>
    <p:sldLayoutId id="2147489811" r:id="rId6"/>
    <p:sldLayoutId id="2147489812" r:id="rId7"/>
    <p:sldLayoutId id="2147489813" r:id="rId8"/>
    <p:sldLayoutId id="2147489814" r:id="rId9"/>
    <p:sldLayoutId id="2147489815" r:id="rId10"/>
    <p:sldLayoutId id="2147489816" r:id="rId11"/>
    <p:sldLayoutId id="2147489817" r:id="rId12"/>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title style</a:t>
            </a:r>
          </a:p>
        </p:txBody>
      </p:sp>
      <p:sp>
        <p:nvSpPr>
          <p:cNvPr id="5123" name="Rectangle 1027"/>
          <p:cNvSpPr>
            <a:spLocks noGrp="1" noChangeArrowheads="1"/>
          </p:cNvSpPr>
          <p:nvPr>
            <p:ph type="body" idx="1"/>
          </p:nvPr>
        </p:nvSpPr>
        <p:spPr bwMode="auto">
          <a:xfrm>
            <a:off x="228600" y="908720"/>
            <a:ext cx="8610600" cy="533968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text styles</a:t>
            </a:r>
          </a:p>
          <a:p>
            <a:pPr lvl="1"/>
            <a:r>
              <a:rPr lang="en-US" altLang="en-US" dirty="0"/>
              <a:t>Second level</a:t>
            </a:r>
          </a:p>
          <a:p>
            <a:pPr lvl="2"/>
            <a:r>
              <a:rPr lang="en-US" altLang="en-US" dirty="0"/>
              <a:t>Third level</a:t>
            </a:r>
          </a:p>
          <a:p>
            <a:pPr lvl="3"/>
            <a:r>
              <a:rPr lang="en-US" altLang="en-US" dirty="0"/>
              <a:t>Fourth level</a:t>
            </a:r>
          </a:p>
          <a:p>
            <a:pPr lvl="4"/>
            <a:r>
              <a:rPr lang="en-US" altLang="en-US" dirty="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prstClr val="black"/>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prstClr val="black"/>
                </a:solidFill>
              </a:rPr>
              <a:pPr/>
              <a:t>‹#›</a:t>
            </a:fld>
            <a:endParaRPr lang="en-US" altLang="en-US">
              <a:solidFill>
                <a:prstClr val="black"/>
              </a:solidFill>
            </a:endParaRPr>
          </a:p>
        </p:txBody>
      </p:sp>
      <p:pic>
        <p:nvPicPr>
          <p:cNvPr id="6" name="Picture 5" descr="safari.png"/>
          <p:cNvPicPr>
            <a:picLocks noChangeAspect="1"/>
          </p:cNvPicPr>
          <p:nvPr userDrawn="1"/>
        </p:nvPicPr>
        <p:blipFill>
          <a:blip r:embed="rId13"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577287076"/>
      </p:ext>
    </p:extLst>
  </p:cSld>
  <p:clrMap bg1="lt1" tx1="dk1" bg2="lt2" tx2="dk2" accent1="accent1" accent2="accent2" accent3="accent3" accent4="accent4" accent5="accent5" accent6="accent6" hlink="hlink" folHlink="folHlink"/>
  <p:sldLayoutIdLst>
    <p:sldLayoutId id="2147483873" r:id="rId1"/>
    <p:sldLayoutId id="2147483874" r:id="rId2"/>
    <p:sldLayoutId id="2147483875" r:id="rId3"/>
    <p:sldLayoutId id="2147483876" r:id="rId4"/>
    <p:sldLayoutId id="2147483877" r:id="rId5"/>
    <p:sldLayoutId id="2147483878" r:id="rId6"/>
    <p:sldLayoutId id="2147483879" r:id="rId7"/>
    <p:sldLayoutId id="2147483880" r:id="rId8"/>
    <p:sldLayoutId id="2147483881" r:id="rId9"/>
    <p:sldLayoutId id="2147483882" r:id="rId10"/>
    <p:sldLayoutId id="2147483883" r:id="rId11"/>
  </p:sldLayoutIdLst>
  <p:transition/>
  <p:hf hdr="0" ftr="0" dt="0"/>
  <p:txStyles>
    <p:titleStyle>
      <a:lvl1pPr algn="l" rtl="0" eaLnBrk="0" fontAlgn="base" hangingPunct="0">
        <a:spcBef>
          <a:spcPct val="0"/>
        </a:spcBef>
        <a:spcAft>
          <a:spcPct val="0"/>
        </a:spcAft>
        <a:defRPr sz="4000">
          <a:solidFill>
            <a:schemeClr val="tx1"/>
          </a:solidFill>
          <a:latin typeface="Times New Roman"/>
          <a:ea typeface="+mj-ea"/>
          <a:cs typeface="Times New Roman"/>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2050" name="Rectangle 1026">
            <a:extLst>
              <a:ext uri="{FF2B5EF4-FFF2-40B4-BE49-F238E27FC236}">
                <a16:creationId xmlns:a16="http://schemas.microsoft.com/office/drawing/2014/main" id="{4100DFBF-1FEE-4ACB-900C-42CD990BE56B}"/>
              </a:ext>
            </a:extLst>
          </p:cNvPr>
          <p:cNvSpPr>
            <a:spLocks noGrp="1" noChangeArrowheads="1"/>
          </p:cNvSpPr>
          <p:nvPr>
            <p:ph type="title"/>
          </p:nvPr>
        </p:nvSpPr>
        <p:spPr bwMode="auto">
          <a:xfrm>
            <a:off x="228600" y="152400"/>
            <a:ext cx="8610600" cy="884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2051" name="Rectangle 1027">
            <a:extLst>
              <a:ext uri="{FF2B5EF4-FFF2-40B4-BE49-F238E27FC236}">
                <a16:creationId xmlns:a16="http://schemas.microsoft.com/office/drawing/2014/main" id="{7B86C5D9-AB13-4DED-A44A-D17CB1C1FDF4}"/>
              </a:ext>
            </a:extLst>
          </p:cNvPr>
          <p:cNvSpPr>
            <a:spLocks noGrp="1" noChangeArrowheads="1"/>
          </p:cNvSpPr>
          <p:nvPr>
            <p:ph type="body" idx="1"/>
          </p:nvPr>
        </p:nvSpPr>
        <p:spPr bwMode="auto">
          <a:xfrm>
            <a:off x="228600" y="1095375"/>
            <a:ext cx="8610600" cy="5153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a:extLst>
              <a:ext uri="{FF2B5EF4-FFF2-40B4-BE49-F238E27FC236}">
                <a16:creationId xmlns:a16="http://schemas.microsoft.com/office/drawing/2014/main" id="{D84474C4-284F-9440-A98C-FA4AB90F76FB}"/>
              </a:ext>
            </a:extLst>
          </p:cNvPr>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eaLnBrk="1" hangingPunct="1">
              <a:defRPr sz="1200">
                <a:solidFill>
                  <a:srgbClr val="000000"/>
                </a:solidFill>
                <a:latin typeface="Garamond" charset="0"/>
                <a:ea typeface="ＭＳ Ｐゴシック" charset="0"/>
                <a:cs typeface="ＭＳ Ｐゴシック" charset="0"/>
              </a:defRPr>
            </a:lvl1pPr>
          </a:lstStyle>
          <a:p>
            <a:pPr>
              <a:defRPr/>
            </a:pPr>
            <a:endParaRPr lang="en-US"/>
          </a:p>
        </p:txBody>
      </p:sp>
      <p:sp>
        <p:nvSpPr>
          <p:cNvPr id="100358" name="Rectangle 1030">
            <a:extLst>
              <a:ext uri="{FF2B5EF4-FFF2-40B4-BE49-F238E27FC236}">
                <a16:creationId xmlns:a16="http://schemas.microsoft.com/office/drawing/2014/main" id="{653E7E89-9F9B-F740-A030-C38912ADA09E}"/>
              </a:ext>
            </a:extLst>
          </p:cNvPr>
          <p:cNvSpPr>
            <a:spLocks noGrp="1" noChangeArrowheads="1"/>
          </p:cNvSpPr>
          <p:nvPr>
            <p:ph type="sldNum" sz="quarter" idx="4"/>
          </p:nvPr>
        </p:nvSpPr>
        <p:spPr bwMode="auto">
          <a:xfrm>
            <a:off x="6946900" y="6373813"/>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eaLnBrk="1" hangingPunct="1">
              <a:defRPr sz="1600">
                <a:solidFill>
                  <a:srgbClr val="000000"/>
                </a:solidFill>
                <a:latin typeface="Garamond" panose="02020404030301010803" pitchFamily="18" charset="0"/>
              </a:defRPr>
            </a:lvl1pPr>
          </a:lstStyle>
          <a:p>
            <a:pPr>
              <a:defRPr/>
            </a:pPr>
            <a:fld id="{6A6BA0A0-A7BE-4DC4-A1D2-67560873BDCE}" type="slidenum">
              <a:rPr lang="en-US" altLang="en-US"/>
              <a:pPr>
                <a:defRPr/>
              </a:pPr>
              <a:t>‹#›</a:t>
            </a:fld>
            <a:endParaRPr lang="en-US" altLang="en-US"/>
          </a:p>
        </p:txBody>
      </p:sp>
      <p:sp>
        <p:nvSpPr>
          <p:cNvPr id="2054" name="Line 1032">
            <a:extLst>
              <a:ext uri="{FF2B5EF4-FFF2-40B4-BE49-F238E27FC236}">
                <a16:creationId xmlns:a16="http://schemas.microsoft.com/office/drawing/2014/main" id="{B2BA4185-DAF2-4408-906B-C503302DE471}"/>
              </a:ext>
            </a:extLst>
          </p:cNvPr>
          <p:cNvSpPr>
            <a:spLocks noChangeShapeType="1"/>
          </p:cNvSpPr>
          <p:nvPr/>
        </p:nvSpPr>
        <p:spPr bwMode="auto">
          <a:xfrm>
            <a:off x="228600" y="6446838"/>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055" name="Line 1033">
            <a:extLst>
              <a:ext uri="{FF2B5EF4-FFF2-40B4-BE49-F238E27FC236}">
                <a16:creationId xmlns:a16="http://schemas.microsoft.com/office/drawing/2014/main" id="{BFB13A2A-7836-4554-BA73-7213A39EA284}"/>
              </a:ext>
            </a:extLst>
          </p:cNvPr>
          <p:cNvSpPr>
            <a:spLocks noChangeShapeType="1"/>
          </p:cNvSpPr>
          <p:nvPr userDrawn="1"/>
        </p:nvSpPr>
        <p:spPr bwMode="auto">
          <a:xfrm>
            <a:off x="228600" y="914400"/>
            <a:ext cx="8610600" cy="0"/>
          </a:xfrm>
          <a:prstGeom prst="line">
            <a:avLst/>
          </a:prstGeom>
          <a:noFill/>
          <a:ln w="19050">
            <a:solidFill>
              <a:schemeClr val="accent1"/>
            </a:solidFill>
            <a:round/>
            <a:headEnd/>
            <a:tailEnd/>
          </a:ln>
          <a:extLst>
            <a:ext uri="{909E8E84-426E-40DD-AFC4-6F175D3DCCD1}">
              <a14:hiddenFill xmlns:a14="http://schemas.microsoft.com/office/drawing/2010/main">
                <a:noFill/>
              </a14:hiddenFill>
            </a:ext>
          </a:extLst>
        </p:spPr>
        <p:txBody>
          <a:bodyPr/>
          <a:lstStyle/>
          <a:p>
            <a:endParaRPr lang="en-US"/>
          </a:p>
        </p:txBody>
      </p:sp>
      <p:pic>
        <p:nvPicPr>
          <p:cNvPr id="2056" name="Picture 7" descr="safari.png">
            <a:extLst>
              <a:ext uri="{FF2B5EF4-FFF2-40B4-BE49-F238E27FC236}">
                <a16:creationId xmlns:a16="http://schemas.microsoft.com/office/drawing/2014/main" id="{1177FD16-61A1-4390-9ECA-67D35227FBA3}"/>
              </a:ext>
            </a:extLst>
          </p:cNvPr>
          <p:cNvPicPr>
            <a:picLocks noChangeAspect="1"/>
          </p:cNvPicPr>
          <p:nvPr userDrawn="1"/>
        </p:nvPicPr>
        <p:blipFill>
          <a:blip r:embed="rId14">
            <a:extLst>
              <a:ext uri="{28A0092B-C50C-407E-A947-70E740481C1C}">
                <a14:useLocalDpi xmlns:a14="http://schemas.microsoft.com/office/drawing/2010/main" val="0"/>
              </a:ext>
            </a:extLst>
          </a:blip>
          <a:srcRect/>
          <a:stretch>
            <a:fillRect/>
          </a:stretch>
        </p:blipFill>
        <p:spPr bwMode="auto">
          <a:xfrm>
            <a:off x="180975" y="6602413"/>
            <a:ext cx="847725"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462875257"/>
      </p:ext>
    </p:extLst>
  </p:cSld>
  <p:clrMap bg1="lt1" tx1="dk1" bg2="lt2" tx2="dk2" accent1="accent1" accent2="accent2" accent3="accent3" accent4="accent4" accent5="accent5" accent6="accent6" hlink="hlink" folHlink="folHlink"/>
  <p:sldLayoutIdLst>
    <p:sldLayoutId id="2147489926" r:id="rId1"/>
    <p:sldLayoutId id="2147489927" r:id="rId2"/>
    <p:sldLayoutId id="2147489928" r:id="rId3"/>
    <p:sldLayoutId id="2147489929" r:id="rId4"/>
    <p:sldLayoutId id="2147489930" r:id="rId5"/>
    <p:sldLayoutId id="2147489931" r:id="rId6"/>
    <p:sldLayoutId id="2147489932" r:id="rId7"/>
    <p:sldLayoutId id="2147489933" r:id="rId8"/>
    <p:sldLayoutId id="2147489934" r:id="rId9"/>
    <p:sldLayoutId id="2147489935" r:id="rId10"/>
    <p:sldLayoutId id="2147489936" r:id="rId11"/>
    <p:sldLayoutId id="2147489937"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pitchFamily="-106" charset="-128"/>
          <a:cs typeface="ＭＳ Ｐゴシック" pitchFamily="-106" charset="-128"/>
        </a:defRPr>
      </a:lvl1pPr>
      <a:lvl2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2pPr>
      <a:lvl3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3pPr>
      <a:lvl4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4pPr>
      <a:lvl5pPr algn="l" rtl="0" eaLnBrk="0" fontAlgn="base" hangingPunct="0">
        <a:spcBef>
          <a:spcPct val="0"/>
        </a:spcBef>
        <a:spcAft>
          <a:spcPct val="0"/>
        </a:spcAft>
        <a:defRPr sz="4000">
          <a:solidFill>
            <a:schemeClr val="tx2"/>
          </a:solidFill>
          <a:latin typeface="Garamond" pitchFamily="-106" charset="0"/>
          <a:ea typeface="ＭＳ Ｐゴシック" pitchFamily="-106" charset="-128"/>
          <a:cs typeface="ＭＳ Ｐゴシック" pitchFamily="-106" charset="-128"/>
        </a:defRPr>
      </a:lvl5pPr>
      <a:lvl6pPr marL="457200" algn="l" rtl="0" fontAlgn="base">
        <a:spcBef>
          <a:spcPct val="0"/>
        </a:spcBef>
        <a:spcAft>
          <a:spcPct val="0"/>
        </a:spcAft>
        <a:defRPr sz="4000">
          <a:solidFill>
            <a:schemeClr val="tx2"/>
          </a:solidFill>
          <a:latin typeface="Garamond" pitchFamily="-106" charset="0"/>
        </a:defRPr>
      </a:lvl6pPr>
      <a:lvl7pPr marL="914400" algn="l" rtl="0" fontAlgn="base">
        <a:spcBef>
          <a:spcPct val="0"/>
        </a:spcBef>
        <a:spcAft>
          <a:spcPct val="0"/>
        </a:spcAft>
        <a:defRPr sz="4000">
          <a:solidFill>
            <a:schemeClr val="tx2"/>
          </a:solidFill>
          <a:latin typeface="Garamond" pitchFamily="-106" charset="0"/>
        </a:defRPr>
      </a:lvl7pPr>
      <a:lvl8pPr marL="1371600" algn="l" rtl="0" fontAlgn="base">
        <a:spcBef>
          <a:spcPct val="0"/>
        </a:spcBef>
        <a:spcAft>
          <a:spcPct val="0"/>
        </a:spcAft>
        <a:defRPr sz="4000">
          <a:solidFill>
            <a:schemeClr val="tx2"/>
          </a:solidFill>
          <a:latin typeface="Garamond" pitchFamily="-106" charset="0"/>
        </a:defRPr>
      </a:lvl8pPr>
      <a:lvl9pPr marL="1828800" algn="l" rtl="0" fontAlgn="base">
        <a:spcBef>
          <a:spcPct val="0"/>
        </a:spcBef>
        <a:spcAft>
          <a:spcPct val="0"/>
        </a:spcAft>
        <a:defRPr sz="4000">
          <a:solidFill>
            <a:schemeClr val="tx2"/>
          </a:solidFill>
          <a:latin typeface="Garamond" pitchFamily="-106" charset="0"/>
        </a:defRPr>
      </a:lvl9pPr>
    </p:titleStyle>
    <p:bodyStyle>
      <a:lvl1pPr marL="342900" indent="-342900" algn="l" rtl="0" eaLnBrk="0" fontAlgn="base" hangingPunct="0">
        <a:spcBef>
          <a:spcPct val="20000"/>
        </a:spcBef>
        <a:spcAft>
          <a:spcPct val="0"/>
        </a:spcAft>
        <a:buClr>
          <a:schemeClr val="accent1"/>
        </a:buClr>
        <a:buSzPct val="65000"/>
        <a:buFont typeface="Wingdings" panose="05000000000000000000" pitchFamily="2" charset="2"/>
        <a:buChar char="n"/>
        <a:defRPr sz="2400">
          <a:solidFill>
            <a:schemeClr val="tx1"/>
          </a:solidFill>
          <a:latin typeface="+mn-lt"/>
          <a:ea typeface="ＭＳ Ｐゴシック" pitchFamily="-106" charset="-128"/>
          <a:cs typeface="ＭＳ Ｐゴシック" pitchFamily="-106" charset="-128"/>
        </a:defRPr>
      </a:lvl1pPr>
      <a:lvl2pPr marL="669925" indent="-325438" algn="l" rtl="0" eaLnBrk="0" fontAlgn="base" hangingPunct="0">
        <a:spcBef>
          <a:spcPct val="20000"/>
        </a:spcBef>
        <a:spcAft>
          <a:spcPct val="0"/>
        </a:spcAft>
        <a:buClr>
          <a:schemeClr val="accent2"/>
        </a:buClr>
        <a:buSzPct val="60000"/>
        <a:buFont typeface="Wingdings" panose="05000000000000000000" pitchFamily="2" charset="2"/>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panose="05000000000000000000" pitchFamily="2" charset="2"/>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panose="05000000000000000000" pitchFamily="2" charset="2"/>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panose="05000000000000000000" pitchFamily="2" charset="2"/>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6pPr>
      <a:lvl7pPr marL="25955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7pPr>
      <a:lvl8pPr marL="30527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8pPr>
      <a:lvl9pPr marL="3509963" indent="-339725" algn="l" rtl="0" fontAlgn="base">
        <a:spcBef>
          <a:spcPct val="20000"/>
        </a:spcBef>
        <a:spcAft>
          <a:spcPct val="0"/>
        </a:spcAft>
        <a:buClr>
          <a:schemeClr val="accent1"/>
        </a:buClr>
        <a:buSzPct val="75000"/>
        <a:buFont typeface="Wingdings" pitchFamily="-106" charset="2"/>
        <a:buChar char="§"/>
        <a:defRPr sz="1600">
          <a:solidFill>
            <a:schemeClr val="tx1"/>
          </a:solidFill>
          <a:latin typeface="+mn-lt"/>
          <a:ea typeface="ＭＳ Ｐゴシック" pitchFamily="-106"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6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836062713"/>
      </p:ext>
    </p:extLst>
  </p:cSld>
  <p:clrMap bg1="lt1" tx1="dk1" bg2="lt2" tx2="dk2" accent1="accent1" accent2="accent2" accent3="accent3" accent4="accent4" accent5="accent5" accent6="accent6" hlink="hlink" folHlink="folHlink"/>
  <p:sldLayoutIdLst>
    <p:sldLayoutId id="2147489951" r:id="rId1"/>
    <p:sldLayoutId id="2147489952" r:id="rId2"/>
    <p:sldLayoutId id="2147489953" r:id="rId3"/>
    <p:sldLayoutId id="2147489954" r:id="rId4"/>
  </p:sldLayoutIdLst>
  <p:hf sldNum="0"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1026"/>
          <p:cNvSpPr>
            <a:spLocks noGrp="1" noChangeArrowheads="1"/>
          </p:cNvSpPr>
          <p:nvPr>
            <p:ph type="title"/>
          </p:nvPr>
        </p:nvSpPr>
        <p:spPr bwMode="auto">
          <a:xfrm>
            <a:off x="228600" y="152400"/>
            <a:ext cx="8610600" cy="1066800"/>
          </a:xfrm>
          <a:prstGeom prst="rect">
            <a:avLst/>
          </a:prstGeom>
          <a:noFill/>
          <a:ln>
            <a:noFill/>
          </a:ln>
          <a:extLst>
            <a:ext uri="{FAA26D3D-D897-4be2-8F04-BA451C77F1D7}">
              <ma14:placeholderFlag xmlns=""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title style</a:t>
            </a:r>
          </a:p>
        </p:txBody>
      </p:sp>
      <p:sp>
        <p:nvSpPr>
          <p:cNvPr id="1027" name="Rectangle 1027"/>
          <p:cNvSpPr>
            <a:spLocks noGrp="1" noChangeArrowheads="1"/>
          </p:cNvSpPr>
          <p:nvPr>
            <p:ph type="body" idx="1"/>
          </p:nvPr>
        </p:nvSpPr>
        <p:spPr bwMode="auto">
          <a:xfrm>
            <a:off x="228600" y="898525"/>
            <a:ext cx="8610600" cy="5235575"/>
          </a:xfrm>
          <a:prstGeom prst="rect">
            <a:avLst/>
          </a:prstGeom>
          <a:noFill/>
          <a:ln>
            <a:noFill/>
          </a:ln>
          <a:extLst>
            <a:ext uri="{FAA26D3D-D897-4be2-8F04-BA451C77F1D7}">
              <ma14:placeholderFlag xmlns=""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solidFill>
                  <a:srgbClr val="000000"/>
                </a:solidFill>
                <a:latin typeface="+mj-lt"/>
                <a:ea typeface="+mn-ea"/>
                <a:cs typeface="+mn-cs"/>
              </a:defRPr>
            </a:lvl1pPr>
          </a:lstStyle>
          <a:p>
            <a:pPr eaLnBrk="1" hangingPunct="1">
              <a:defRPr/>
            </a:pPr>
            <a:endParaRPr lang="en-US" altLang="en-US"/>
          </a:p>
        </p:txBody>
      </p:sp>
      <p:sp>
        <p:nvSpPr>
          <p:cNvPr id="100358" name="Rectangle 1030"/>
          <p:cNvSpPr>
            <a:spLocks noGrp="1" noChangeArrowheads="1"/>
          </p:cNvSpPr>
          <p:nvPr>
            <p:ph type="sldNum" sz="quarter" idx="4"/>
          </p:nvPr>
        </p:nvSpPr>
        <p:spPr bwMode="auto">
          <a:xfrm>
            <a:off x="6777038" y="631825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solidFill>
                  <a:srgbClr val="000000"/>
                </a:solidFill>
                <a:latin typeface="Garamond" charset="0"/>
                <a:cs typeface="Arial" charset="0"/>
              </a:defRPr>
            </a:lvl1pPr>
          </a:lstStyle>
          <a:p>
            <a:pPr eaLnBrk="1" hangingPunct="1">
              <a:defRPr/>
            </a:pPr>
            <a:fld id="{A22E6346-468B-3E4F-8804-5358276127F2}" type="slidenum">
              <a:rPr lang="en-US">
                <a:ea typeface="ＭＳ Ｐゴシック" charset="0"/>
              </a:rPr>
              <a:pPr eaLnBrk="1" hangingPunct="1">
                <a:defRPr/>
              </a:pPr>
              <a:t>‹#›</a:t>
            </a:fld>
            <a:endParaRPr lang="en-US">
              <a:ea typeface="ＭＳ Ｐゴシック" charset="0"/>
            </a:endParaRPr>
          </a:p>
        </p:txBody>
      </p:sp>
      <p:sp>
        <p:nvSpPr>
          <p:cNvPr id="1030" name="Line 1032"/>
          <p:cNvSpPr>
            <a:spLocks noChangeShapeType="1"/>
          </p:cNvSpPr>
          <p:nvPr/>
        </p:nvSpPr>
        <p:spPr bwMode="auto">
          <a:xfrm>
            <a:off x="228600" y="6481763"/>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eaLnBrk="1" hangingPunct="1"/>
            <a:endParaRPr lang="en-US">
              <a:solidFill>
                <a:srgbClr val="000000"/>
              </a:solidFill>
              <a:ea typeface="ＭＳ Ｐゴシック" charset="0"/>
              <a:cs typeface="ＭＳ Ｐゴシック" charset="0"/>
            </a:endParaRPr>
          </a:p>
        </p:txBody>
      </p:sp>
      <p:sp>
        <p:nvSpPr>
          <p:cNvPr id="1031" name="Line 1033"/>
          <p:cNvSpPr>
            <a:spLocks noChangeShapeType="1"/>
          </p:cNvSpPr>
          <p:nvPr userDrawn="1"/>
        </p:nvSpPr>
        <p:spPr bwMode="auto">
          <a:xfrm>
            <a:off x="228600" y="898525"/>
            <a:ext cx="8610600" cy="0"/>
          </a:xfrm>
          <a:prstGeom prst="line">
            <a:avLst/>
          </a:prstGeom>
          <a:noFill/>
          <a:ln w="19050">
            <a:solidFill>
              <a:schemeClr val="accent1"/>
            </a:solidFill>
            <a:round/>
            <a:headEnd/>
            <a:tailEnd/>
          </a:ln>
          <a:extLst>
            <a:ext uri="{909E8E84-426E-40dd-AFC4-6F175D3DCCD1}">
              <a14:hiddenFill xmlns="" xmlns:a14="http://schemas.microsoft.com/office/drawing/2010/main">
                <a:noFill/>
              </a14:hiddenFill>
            </a:ext>
          </a:extLst>
        </p:spPr>
        <p:txBody>
          <a:bodyPr/>
          <a:lstStyle/>
          <a:p>
            <a:pPr eaLnBrk="1" hangingPunct="1"/>
            <a:endParaRPr lang="en-US">
              <a:solidFill>
                <a:srgbClr val="000000"/>
              </a:solidFill>
              <a:ea typeface="ＭＳ Ｐゴシック" charset="0"/>
              <a:cs typeface="ＭＳ Ｐゴシック" charset="0"/>
            </a:endParaRPr>
          </a:p>
        </p:txBody>
      </p:sp>
    </p:spTree>
    <p:extLst>
      <p:ext uri="{BB962C8B-B14F-4D97-AF65-F5344CB8AC3E}">
        <p14:creationId xmlns:p14="http://schemas.microsoft.com/office/powerpoint/2010/main" val="1808873795"/>
      </p:ext>
    </p:extLst>
  </p:cSld>
  <p:clrMap bg1="lt1" tx1="dk1" bg2="lt2" tx2="dk2" accent1="accent1" accent2="accent2" accent3="accent3" accent4="accent4" accent5="accent5" accent6="accent6" hlink="hlink" folHlink="folHlink"/>
  <p:sldLayoutIdLst>
    <p:sldLayoutId id="2147490000" r:id="rId1"/>
    <p:sldLayoutId id="2147490001" r:id="rId2"/>
    <p:sldLayoutId id="2147490002" r:id="rId3"/>
    <p:sldLayoutId id="2147490003" r:id="rId4"/>
    <p:sldLayoutId id="2147490004" r:id="rId5"/>
    <p:sldLayoutId id="2147490005" r:id="rId6"/>
    <p:sldLayoutId id="2147490006" r:id="rId7"/>
    <p:sldLayoutId id="2147490007" r:id="rId8"/>
    <p:sldLayoutId id="2147490008" r:id="rId9"/>
    <p:sldLayoutId id="2147490009" r:id="rId10"/>
    <p:sldLayoutId id="2147490010" r:id="rId11"/>
    <p:sldLayoutId id="2147490011" r:id="rId12"/>
  </p:sldLayoutIdLst>
  <p:transition/>
  <p:hf hdr="0" ftr="0" dt="0"/>
  <p:txStyles>
    <p:titleStyle>
      <a:lvl1pPr algn="l" rtl="0" eaLnBrk="0" fontAlgn="base" hangingPunct="0">
        <a:spcBef>
          <a:spcPct val="0"/>
        </a:spcBef>
        <a:spcAft>
          <a:spcPct val="0"/>
        </a:spcAft>
        <a:defRPr sz="4000">
          <a:solidFill>
            <a:schemeClr val="tx2"/>
          </a:solidFill>
          <a:latin typeface="+mj-lt"/>
          <a:ea typeface="ＭＳ Ｐゴシック" charset="0"/>
          <a:cs typeface="ＭＳ Ｐゴシック" charset="0"/>
        </a:defRPr>
      </a:lvl1pPr>
      <a:lvl2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2pPr>
      <a:lvl3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3pPr>
      <a:lvl4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4pPr>
      <a:lvl5pPr algn="l" rtl="0" eaLnBrk="0" fontAlgn="base" hangingPunct="0">
        <a:spcBef>
          <a:spcPct val="0"/>
        </a:spcBef>
        <a:spcAft>
          <a:spcPct val="0"/>
        </a:spcAft>
        <a:defRPr sz="4000">
          <a:solidFill>
            <a:schemeClr val="tx2"/>
          </a:solidFill>
          <a:latin typeface="Garamond" pitchFamily="18" charset="0"/>
          <a:ea typeface="ＭＳ Ｐゴシック" charset="0"/>
          <a:cs typeface="ＭＳ Ｐゴシック"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charset="0"/>
        <a:buChar char="n"/>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charset="0"/>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charset="0"/>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charset="0"/>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charset="0"/>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3.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B1E5EADF-E8A8-9548-6E81-2DAF4ACB28E9}"/>
              </a:ext>
            </a:extLst>
          </p:cNvPr>
          <p:cNvSpPr>
            <a:spLocks noGrp="1"/>
          </p:cNvSpPr>
          <p:nvPr>
            <p:ph type="title"/>
          </p:nvPr>
        </p:nvSpPr>
        <p:spPr>
          <a:xfrm>
            <a:off x="628650" y="365125"/>
            <a:ext cx="7886700" cy="1325563"/>
          </a:xfrm>
          <a:prstGeom prst="rect">
            <a:avLst/>
          </a:prstGeom>
        </p:spPr>
        <p:txBody>
          <a:bodyPr vert="horz" lIns="91440" tIns="45720" rIns="91440" bIns="45720" rtlCol="0" anchor="ctr">
            <a:normAutofit/>
          </a:bodyPr>
          <a:lstStyle/>
          <a:p>
            <a:r>
              <a:rPr lang="en-GB"/>
              <a:t>Click to edit Master title style</a:t>
            </a:r>
            <a:endParaRPr lang="en-CH"/>
          </a:p>
        </p:txBody>
      </p:sp>
      <p:sp>
        <p:nvSpPr>
          <p:cNvPr id="3" name="Text Placeholder 2">
            <a:extLst>
              <a:ext uri="{FF2B5EF4-FFF2-40B4-BE49-F238E27FC236}">
                <a16:creationId xmlns:a16="http://schemas.microsoft.com/office/drawing/2014/main" id="{73691AB1-7A0A-F67A-A59E-47B51F0A3594}"/>
              </a:ext>
            </a:extLst>
          </p:cNvPr>
          <p:cNvSpPr>
            <a:spLocks noGrp="1"/>
          </p:cNvSpPr>
          <p:nvPr>
            <p:ph type="body" idx="1"/>
          </p:nvPr>
        </p:nvSpPr>
        <p:spPr>
          <a:xfrm>
            <a:off x="628650" y="1825625"/>
            <a:ext cx="7886700" cy="4351338"/>
          </a:xfrm>
          <a:prstGeom prst="rect">
            <a:avLst/>
          </a:prstGeom>
        </p:spPr>
        <p:txBody>
          <a:bodyPr vert="horz" lIns="91440" tIns="45720" rIns="91440" bIns="45720" rtlCol="0">
            <a:normAutofit/>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CH"/>
          </a:p>
        </p:txBody>
      </p:sp>
      <p:sp>
        <p:nvSpPr>
          <p:cNvPr id="4" name="Slide Number Placeholder 5">
            <a:extLst>
              <a:ext uri="{FF2B5EF4-FFF2-40B4-BE49-F238E27FC236}">
                <a16:creationId xmlns:a16="http://schemas.microsoft.com/office/drawing/2014/main" id="{7E56271B-B905-57CC-06C2-739306F432C5}"/>
              </a:ext>
            </a:extLst>
          </p:cNvPr>
          <p:cNvSpPr>
            <a:spLocks noGrp="1"/>
          </p:cNvSpPr>
          <p:nvPr>
            <p:ph type="sldNum" sz="quarter" idx="4"/>
          </p:nvPr>
        </p:nvSpPr>
        <p:spPr>
          <a:xfrm>
            <a:off x="7006213" y="6413428"/>
            <a:ext cx="2057400" cy="365125"/>
          </a:xfrm>
          <a:prstGeom prst="rect">
            <a:avLst/>
          </a:prstGeom>
        </p:spPr>
        <p:txBody>
          <a:bodyPr/>
          <a:lstStyle>
            <a:lvl1pPr algn="ctr">
              <a:defRPr sz="1400">
                <a:solidFill>
                  <a:schemeClr val="bg1">
                    <a:lumMod val="65000"/>
                  </a:schemeClr>
                </a:solidFill>
                <a:latin typeface="Corbel" panose="020B0503020204020204" pitchFamily="34" charset="0"/>
              </a:defRPr>
            </a:lvl1pPr>
          </a:lstStyle>
          <a:p>
            <a:pPr algn="r"/>
            <a:fld id="{FDEAB76D-489F-BC47-AE8A-9A4958F60173}" type="slidenum">
              <a:rPr lang="en-CH" smtClean="0"/>
              <a:pPr algn="r"/>
              <a:t>‹#›</a:t>
            </a:fld>
            <a:endParaRPr lang="en-CH"/>
          </a:p>
        </p:txBody>
      </p:sp>
    </p:spTree>
    <p:extLst>
      <p:ext uri="{BB962C8B-B14F-4D97-AF65-F5344CB8AC3E}">
        <p14:creationId xmlns:p14="http://schemas.microsoft.com/office/powerpoint/2010/main" val="3817499812"/>
      </p:ext>
    </p:extLst>
  </p:cSld>
  <p:clrMap bg1="lt1" tx1="dk1" bg2="lt2" tx2="dk2" accent1="accent1" accent2="accent2" accent3="accent3" accent4="accent4" accent5="accent5" accent6="accent6" hlink="hlink" folHlink="folHlink"/>
  <p:sldLayoutIdLst>
    <p:sldLayoutId id="2147490041" r:id="rId1"/>
    <p:sldLayoutId id="2147490042" r:id="rId2"/>
    <p:sldLayoutId id="2147490043" r:id="rId3"/>
    <p:sldLayoutId id="2147490044" r:id="rId4"/>
  </p:sldLayoutIdLst>
  <p:hf hdr="0" ftr="0" dt="0"/>
  <p:txStyles>
    <p:titleStyle>
      <a:lvl1pPr algn="l" defTabSz="914400" rtl="0" eaLnBrk="1" latinLnBrk="0" hangingPunct="1">
        <a:lnSpc>
          <a:spcPct val="90000"/>
        </a:lnSpc>
        <a:spcBef>
          <a:spcPct val="0"/>
        </a:spcBef>
        <a:buNone/>
        <a:defRPr sz="4400" kern="1200">
          <a:solidFill>
            <a:schemeClr val="tx1"/>
          </a:solidFill>
          <a:latin typeface="Corbel" panose="020B0503020204020204" pitchFamily="34" charset="0"/>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Corbel" panose="020B0503020204020204"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Corbel" panose="020B0503020204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Corbel" panose="020B0503020204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Corbel" panose="020B0503020204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Corbel" panose="020B0503020204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CH"/>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4.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28650" y="365126"/>
            <a:ext cx="7886700" cy="1325563"/>
          </a:xfrm>
          <a:prstGeom prst="rect">
            <a:avLst/>
          </a:prstGeom>
        </p:spPr>
        <p:txBody>
          <a:bodyPr vert="horz" lIns="91440" tIns="45720" rIns="91440" bIns="45720" rtlCol="0" anchor="ctr">
            <a:normAutofit/>
          </a:bodyPr>
          <a:lstStyle/>
          <a:p>
            <a:r>
              <a:rPr lang="en-US"/>
              <a:t>Click to edit Master title style</a:t>
            </a:r>
            <a:endParaRPr lang="en-US" dirty="0"/>
          </a:p>
        </p:txBody>
      </p:sp>
      <p:sp>
        <p:nvSpPr>
          <p:cNvPr id="3" name="Text Placeholder 2"/>
          <p:cNvSpPr>
            <a:spLocks noGrp="1"/>
          </p:cNvSpPr>
          <p:nvPr>
            <p:ph type="body" idx="1"/>
          </p:nvPr>
        </p:nvSpPr>
        <p:spPr>
          <a:xfrm>
            <a:off x="628650" y="1825625"/>
            <a:ext cx="78867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5A3883CA-0B62-DB46-9CBE-B5DC6D4673F1}" type="datetimeFigureOut">
              <a:rPr lang="en-US" smtClean="0"/>
              <a:t>3/2/25</a:t>
            </a:fld>
            <a:endParaRPr lang="en-US"/>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6D59D53D-D438-2342-97DF-4908BDD5F974}" type="slidenum">
              <a:rPr lang="en-US" smtClean="0"/>
              <a:t>‹#›</a:t>
            </a:fld>
            <a:endParaRPr lang="en-US"/>
          </a:p>
        </p:txBody>
      </p:sp>
    </p:spTree>
    <p:extLst>
      <p:ext uri="{BB962C8B-B14F-4D97-AF65-F5344CB8AC3E}">
        <p14:creationId xmlns:p14="http://schemas.microsoft.com/office/powerpoint/2010/main" val="3740103558"/>
      </p:ext>
    </p:extLst>
  </p:cSld>
  <p:clrMap bg1="lt1" tx1="dk1" bg2="lt2" tx2="dk2" accent1="accent1" accent2="accent2" accent3="accent3" accent4="accent4" accent5="accent5" accent6="accent6" hlink="hlink" folHlink="folHlink"/>
  <p:sldLayoutIdLst>
    <p:sldLayoutId id="2147490084" r:id="rId1"/>
    <p:sldLayoutId id="2147490085" r:id="rId2"/>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5.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252663" y="365126"/>
            <a:ext cx="8638674" cy="753812"/>
          </a:xfrm>
          <a:prstGeom prst="rect">
            <a:avLst/>
          </a:prstGeom>
        </p:spPr>
        <p:txBody>
          <a:bodyPr vert="horz" lIns="91440" tIns="45720" rIns="91440" bIns="45720" rtlCol="0" anchor="ctr">
            <a:normAutofit/>
          </a:bodyPr>
          <a:lstStyle/>
          <a:p>
            <a:r>
              <a:rPr lang="en-US" dirty="0"/>
              <a:t>Click to edit Master title style</a:t>
            </a:r>
          </a:p>
        </p:txBody>
      </p:sp>
      <p:sp>
        <p:nvSpPr>
          <p:cNvPr id="3" name="Text Placeholder 2"/>
          <p:cNvSpPr>
            <a:spLocks noGrp="1"/>
          </p:cNvSpPr>
          <p:nvPr>
            <p:ph type="body" idx="1"/>
          </p:nvPr>
        </p:nvSpPr>
        <p:spPr>
          <a:xfrm>
            <a:off x="252663" y="1335505"/>
            <a:ext cx="8638674" cy="4836695"/>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Rectangle 3" hidden="1">
            <a:extLst>
              <a:ext uri="{FF2B5EF4-FFF2-40B4-BE49-F238E27FC236}">
                <a16:creationId xmlns:a16="http://schemas.microsoft.com/office/drawing/2014/main" id="{7777A21B-5E9D-45BB-84A5-530574EDE4F4}"/>
              </a:ext>
            </a:extLst>
          </p:cNvPr>
          <p:cNvSpPr/>
          <p:nvPr userDrawn="1"/>
        </p:nvSpPr>
        <p:spPr>
          <a:xfrm>
            <a:off x="8386618" y="5132173"/>
            <a:ext cx="757382" cy="1725827"/>
          </a:xfrm>
          <a:prstGeom prst="rect">
            <a:avLst/>
          </a:pr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solidFill>
                  <a:schemeClr val="tx1"/>
                </a:solidFill>
                <a:latin typeface="Trebuchet MS" panose="020B0603020202020204" pitchFamily="34" charset="0"/>
              </a:rPr>
              <a:t>Video</a:t>
            </a:r>
          </a:p>
        </p:txBody>
      </p:sp>
    </p:spTree>
    <p:extLst>
      <p:ext uri="{BB962C8B-B14F-4D97-AF65-F5344CB8AC3E}">
        <p14:creationId xmlns:p14="http://schemas.microsoft.com/office/powerpoint/2010/main" val="1938287934"/>
      </p:ext>
    </p:extLst>
  </p:cSld>
  <p:clrMap bg1="lt1" tx1="dk1" bg2="lt2" tx2="dk2" accent1="accent1" accent2="accent2" accent3="accent3" accent4="accent4" accent5="accent5" accent6="accent6" hlink="hlink" folHlink="folHlink"/>
  <p:sldLayoutIdLst>
    <p:sldLayoutId id="2147490115" r:id="rId1"/>
    <p:sldLayoutId id="2147490116" r:id="rId2"/>
    <p:sldLayoutId id="2147490117" r:id="rId3"/>
    <p:sldLayoutId id="2147490118" r:id="rId4"/>
    <p:sldLayoutId id="2147490119" r:id="rId5"/>
  </p:sldLayoutIdLst>
  <p:hf hdr="0" ftr="0" dt="0"/>
  <p:txStyles>
    <p:titleStyle>
      <a:lvl1pPr algn="l" defTabSz="685766" rtl="0" eaLnBrk="1" latinLnBrk="0" hangingPunct="1">
        <a:lnSpc>
          <a:spcPct val="90000"/>
        </a:lnSpc>
        <a:spcBef>
          <a:spcPct val="0"/>
        </a:spcBef>
        <a:buNone/>
        <a:defRPr sz="4000" kern="1200">
          <a:solidFill>
            <a:schemeClr val="tx1"/>
          </a:solidFill>
          <a:latin typeface="Trebuchet MS" panose="020B0603020202020204" pitchFamily="34" charset="0"/>
          <a:ea typeface="Verdana" panose="020B0604030504040204" pitchFamily="34" charset="0"/>
          <a:cs typeface="Courier New" panose="02070309020205020404" pitchFamily="49" charset="0"/>
        </a:defRPr>
      </a:lvl1pPr>
    </p:titleStyle>
    <p:bodyStyle>
      <a:lvl1pPr marL="171442" indent="-171442" algn="l" defTabSz="685766" rtl="0" eaLnBrk="1" latinLnBrk="0" hangingPunct="1">
        <a:lnSpc>
          <a:spcPct val="90000"/>
        </a:lnSpc>
        <a:spcBef>
          <a:spcPts val="750"/>
        </a:spcBef>
        <a:buFont typeface="Arial" panose="020B0604020202020204" pitchFamily="34" charset="0"/>
        <a:buChar char="•"/>
        <a:defRPr sz="2100" kern="1200">
          <a:solidFill>
            <a:schemeClr val="tx1"/>
          </a:solidFill>
          <a:latin typeface="Trebuchet MS" panose="020B0603020202020204" pitchFamily="34" charset="0"/>
          <a:ea typeface="Verdana" panose="020B0604030504040204" pitchFamily="34" charset="0"/>
          <a:cs typeface="Courier New" panose="02070309020205020404" pitchFamily="49" charset="0"/>
        </a:defRPr>
      </a:lvl1pPr>
      <a:lvl2pPr marL="514325" indent="-171442" algn="l" defTabSz="685766" rtl="0" eaLnBrk="1" latinLnBrk="0" hangingPunct="1">
        <a:lnSpc>
          <a:spcPct val="90000"/>
        </a:lnSpc>
        <a:spcBef>
          <a:spcPts val="375"/>
        </a:spcBef>
        <a:buFont typeface="Arial" panose="020B0604020202020204" pitchFamily="34" charset="0"/>
        <a:buChar char="•"/>
        <a:defRPr sz="1800" kern="1200">
          <a:solidFill>
            <a:schemeClr val="tx1"/>
          </a:solidFill>
          <a:latin typeface="Trebuchet MS" panose="020B0603020202020204" pitchFamily="34" charset="0"/>
          <a:ea typeface="Verdana" panose="020B0604030504040204" pitchFamily="34" charset="0"/>
          <a:cs typeface="Courier New" panose="02070309020205020404" pitchFamily="49" charset="0"/>
        </a:defRPr>
      </a:lvl2pPr>
      <a:lvl3pPr marL="857207" indent="-171442" algn="l" defTabSz="685766" rtl="0" eaLnBrk="1" latinLnBrk="0" hangingPunct="1">
        <a:lnSpc>
          <a:spcPct val="90000"/>
        </a:lnSpc>
        <a:spcBef>
          <a:spcPts val="375"/>
        </a:spcBef>
        <a:buFont typeface="Arial" panose="020B0604020202020204" pitchFamily="34" charset="0"/>
        <a:buChar char="•"/>
        <a:defRPr sz="1500" kern="1200">
          <a:solidFill>
            <a:schemeClr val="tx1"/>
          </a:solidFill>
          <a:latin typeface="Trebuchet MS" panose="020B0603020202020204" pitchFamily="34" charset="0"/>
          <a:ea typeface="Verdana" panose="020B0604030504040204" pitchFamily="34" charset="0"/>
          <a:cs typeface="Courier New" panose="02070309020205020404" pitchFamily="49" charset="0"/>
        </a:defRPr>
      </a:lvl3pPr>
      <a:lvl4pPr marL="1200090" indent="-171442" algn="l" defTabSz="685766" rtl="0" eaLnBrk="1" latinLnBrk="0" hangingPunct="1">
        <a:lnSpc>
          <a:spcPct val="90000"/>
        </a:lnSpc>
        <a:spcBef>
          <a:spcPts val="375"/>
        </a:spcBef>
        <a:buFont typeface="Arial" panose="020B0604020202020204" pitchFamily="34" charset="0"/>
        <a:buChar char="•"/>
        <a:defRPr sz="1350" kern="1200">
          <a:solidFill>
            <a:schemeClr val="tx1"/>
          </a:solidFill>
          <a:latin typeface="Trebuchet MS" panose="020B0603020202020204" pitchFamily="34" charset="0"/>
          <a:ea typeface="Verdana" panose="020B0604030504040204" pitchFamily="34" charset="0"/>
          <a:cs typeface="Courier New" panose="02070309020205020404" pitchFamily="49" charset="0"/>
        </a:defRPr>
      </a:lvl4pPr>
      <a:lvl5pPr marL="1542974" indent="-171442" algn="l" defTabSz="685766" rtl="0" eaLnBrk="1" latinLnBrk="0" hangingPunct="1">
        <a:lnSpc>
          <a:spcPct val="90000"/>
        </a:lnSpc>
        <a:spcBef>
          <a:spcPts val="375"/>
        </a:spcBef>
        <a:buFont typeface="Arial" panose="020B0604020202020204" pitchFamily="34" charset="0"/>
        <a:buChar char="•"/>
        <a:defRPr sz="1350" kern="1200">
          <a:solidFill>
            <a:schemeClr val="tx1"/>
          </a:solidFill>
          <a:latin typeface="Trebuchet MS" panose="020B0603020202020204" pitchFamily="34" charset="0"/>
          <a:ea typeface="Verdana" panose="020B0604030504040204" pitchFamily="34" charset="0"/>
          <a:cs typeface="Courier New" panose="02070309020205020404" pitchFamily="49" charset="0"/>
        </a:defRPr>
      </a:lvl5pPr>
      <a:lvl6pPr marL="1885856" indent="-171442" algn="l" defTabSz="685766"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739" indent="-171442" algn="l" defTabSz="685766"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622" indent="-171442" algn="l" defTabSz="685766"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505" indent="-171442" algn="l" defTabSz="685766"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p:bodyStyle>
    <p:otherStyle>
      <a:defPPr>
        <a:defRPr lang="en-US"/>
      </a:defPPr>
      <a:lvl1pPr marL="0" algn="l" defTabSz="685766" rtl="0" eaLnBrk="1" latinLnBrk="0" hangingPunct="1">
        <a:defRPr sz="1350" kern="1200">
          <a:solidFill>
            <a:schemeClr val="tx1"/>
          </a:solidFill>
          <a:latin typeface="+mn-lt"/>
          <a:ea typeface="+mn-ea"/>
          <a:cs typeface="+mn-cs"/>
        </a:defRPr>
      </a:lvl1pPr>
      <a:lvl2pPr marL="342884" algn="l" defTabSz="685766" rtl="0" eaLnBrk="1" latinLnBrk="0" hangingPunct="1">
        <a:defRPr sz="1350" kern="1200">
          <a:solidFill>
            <a:schemeClr val="tx1"/>
          </a:solidFill>
          <a:latin typeface="+mn-lt"/>
          <a:ea typeface="+mn-ea"/>
          <a:cs typeface="+mn-cs"/>
        </a:defRPr>
      </a:lvl2pPr>
      <a:lvl3pPr marL="685766" algn="l" defTabSz="685766" rtl="0" eaLnBrk="1" latinLnBrk="0" hangingPunct="1">
        <a:defRPr sz="1350" kern="1200">
          <a:solidFill>
            <a:schemeClr val="tx1"/>
          </a:solidFill>
          <a:latin typeface="+mn-lt"/>
          <a:ea typeface="+mn-ea"/>
          <a:cs typeface="+mn-cs"/>
        </a:defRPr>
      </a:lvl3pPr>
      <a:lvl4pPr marL="1028649" algn="l" defTabSz="685766" rtl="0" eaLnBrk="1" latinLnBrk="0" hangingPunct="1">
        <a:defRPr sz="1350" kern="1200">
          <a:solidFill>
            <a:schemeClr val="tx1"/>
          </a:solidFill>
          <a:latin typeface="+mn-lt"/>
          <a:ea typeface="+mn-ea"/>
          <a:cs typeface="+mn-cs"/>
        </a:defRPr>
      </a:lvl4pPr>
      <a:lvl5pPr marL="1371532" algn="l" defTabSz="685766" rtl="0" eaLnBrk="1" latinLnBrk="0" hangingPunct="1">
        <a:defRPr sz="1350" kern="1200">
          <a:solidFill>
            <a:schemeClr val="tx1"/>
          </a:solidFill>
          <a:latin typeface="+mn-lt"/>
          <a:ea typeface="+mn-ea"/>
          <a:cs typeface="+mn-cs"/>
        </a:defRPr>
      </a:lvl5pPr>
      <a:lvl6pPr marL="1714415" algn="l" defTabSz="685766" rtl="0" eaLnBrk="1" latinLnBrk="0" hangingPunct="1">
        <a:defRPr sz="1350" kern="1200">
          <a:solidFill>
            <a:schemeClr val="tx1"/>
          </a:solidFill>
          <a:latin typeface="+mn-lt"/>
          <a:ea typeface="+mn-ea"/>
          <a:cs typeface="+mn-cs"/>
        </a:defRPr>
      </a:lvl6pPr>
      <a:lvl7pPr marL="2057297" algn="l" defTabSz="685766" rtl="0" eaLnBrk="1" latinLnBrk="0" hangingPunct="1">
        <a:defRPr sz="1350" kern="1200">
          <a:solidFill>
            <a:schemeClr val="tx1"/>
          </a:solidFill>
          <a:latin typeface="+mn-lt"/>
          <a:ea typeface="+mn-ea"/>
          <a:cs typeface="+mn-cs"/>
        </a:defRPr>
      </a:lvl7pPr>
      <a:lvl8pPr marL="2400180" algn="l" defTabSz="685766" rtl="0" eaLnBrk="1" latinLnBrk="0" hangingPunct="1">
        <a:defRPr sz="1350" kern="1200">
          <a:solidFill>
            <a:schemeClr val="tx1"/>
          </a:solidFill>
          <a:latin typeface="+mn-lt"/>
          <a:ea typeface="+mn-ea"/>
          <a:cs typeface="+mn-cs"/>
        </a:defRPr>
      </a:lvl8pPr>
      <a:lvl9pPr marL="2743064" algn="l" defTabSz="685766" rtl="0" eaLnBrk="1" latinLnBrk="0" hangingPunct="1">
        <a:defRPr sz="1350" kern="1200">
          <a:solidFill>
            <a:schemeClr val="tx1"/>
          </a:solidFill>
          <a:latin typeface="+mn-lt"/>
          <a:ea typeface="+mn-ea"/>
          <a:cs typeface="+mn-cs"/>
        </a:defRPr>
      </a:lvl9pPr>
    </p:otherStyle>
  </p:txStyles>
</p:sldMaster>
</file>

<file path=ppt/slideMasters/slideMaster66.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152C175A-001B-F122-EAEC-701B23593B9D}"/>
              </a:ext>
            </a:extLst>
          </p:cNvPr>
          <p:cNvSpPr>
            <a:spLocks noGrp="1"/>
          </p:cNvSpPr>
          <p:nvPr>
            <p:ph type="title"/>
          </p:nvPr>
        </p:nvSpPr>
        <p:spPr>
          <a:xfrm>
            <a:off x="0" y="1"/>
            <a:ext cx="9144000" cy="914400"/>
          </a:xfrm>
          <a:prstGeom prst="rect">
            <a:avLst/>
          </a:prstGeom>
          <a:noFill/>
        </p:spPr>
        <p:txBody>
          <a:bodyPr vert="horz" lIns="180000" tIns="45720" rIns="91440" bIns="45720" rtlCol="0" anchor="ctr">
            <a:normAutofit/>
          </a:bodyPr>
          <a:lstStyle/>
          <a:p>
            <a:r>
              <a:rPr lang="en-GB"/>
              <a:t>Click to edit Master title style</a:t>
            </a:r>
            <a:endParaRPr lang="en-CH" dirty="0"/>
          </a:p>
        </p:txBody>
      </p:sp>
      <p:sp>
        <p:nvSpPr>
          <p:cNvPr id="3" name="Text Placeholder 2">
            <a:extLst>
              <a:ext uri="{FF2B5EF4-FFF2-40B4-BE49-F238E27FC236}">
                <a16:creationId xmlns:a16="http://schemas.microsoft.com/office/drawing/2014/main" id="{288C6696-E964-955E-282B-B11220F407EB}"/>
              </a:ext>
            </a:extLst>
          </p:cNvPr>
          <p:cNvSpPr>
            <a:spLocks noGrp="1"/>
          </p:cNvSpPr>
          <p:nvPr>
            <p:ph type="body" idx="1"/>
          </p:nvPr>
        </p:nvSpPr>
        <p:spPr>
          <a:xfrm>
            <a:off x="119270" y="999986"/>
            <a:ext cx="8905461" cy="5475010"/>
          </a:xfrm>
          <a:prstGeom prst="rect">
            <a:avLst/>
          </a:prstGeom>
        </p:spPr>
        <p:txBody>
          <a:bodyPr vert="horz" lIns="91440" tIns="45720" rIns="91440" bIns="45720" rtlCol="0">
            <a:normAutofit/>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endParaRPr lang="en-CH" dirty="0"/>
          </a:p>
        </p:txBody>
      </p:sp>
      <p:sp>
        <p:nvSpPr>
          <p:cNvPr id="4" name="Date Placeholder 3">
            <a:extLst>
              <a:ext uri="{FF2B5EF4-FFF2-40B4-BE49-F238E27FC236}">
                <a16:creationId xmlns:a16="http://schemas.microsoft.com/office/drawing/2014/main" id="{6A0367FD-E7D1-AA1A-9CFD-E52520E4924D}"/>
              </a:ext>
            </a:extLst>
          </p:cNvPr>
          <p:cNvSpPr>
            <a:spLocks noGrp="1"/>
          </p:cNvSpPr>
          <p:nvPr>
            <p:ph type="dt" sz="half" idx="2"/>
          </p:nvPr>
        </p:nvSpPr>
        <p:spPr>
          <a:xfrm>
            <a:off x="628650" y="6560583"/>
            <a:ext cx="2057400" cy="365125"/>
          </a:xfrm>
          <a:prstGeom prst="rect">
            <a:avLst/>
          </a:prstGeom>
        </p:spPr>
        <p:txBody>
          <a:bodyPr vert="horz" lIns="91440" tIns="45720" rIns="91440" bIns="45720" rtlCol="0" anchor="ctr"/>
          <a:lstStyle>
            <a:lvl1pPr algn="l">
              <a:defRPr sz="900" b="0" i="0">
                <a:solidFill>
                  <a:schemeClr val="tx1">
                    <a:tint val="75000"/>
                  </a:schemeClr>
                </a:solidFill>
                <a:latin typeface="Avenir Next Medium" panose="020B0503020202020204" pitchFamily="34" charset="0"/>
              </a:defRPr>
            </a:lvl1pPr>
          </a:lstStyle>
          <a:p>
            <a:endParaRPr lang="en-CH"/>
          </a:p>
        </p:txBody>
      </p:sp>
      <p:sp>
        <p:nvSpPr>
          <p:cNvPr id="5" name="Footer Placeholder 4">
            <a:extLst>
              <a:ext uri="{FF2B5EF4-FFF2-40B4-BE49-F238E27FC236}">
                <a16:creationId xmlns:a16="http://schemas.microsoft.com/office/drawing/2014/main" id="{B7CCA823-584F-54AF-7E5C-3B25CBCD23D6}"/>
              </a:ext>
            </a:extLst>
          </p:cNvPr>
          <p:cNvSpPr>
            <a:spLocks noGrp="1"/>
          </p:cNvSpPr>
          <p:nvPr>
            <p:ph type="ftr" sz="quarter" idx="3"/>
          </p:nvPr>
        </p:nvSpPr>
        <p:spPr>
          <a:xfrm>
            <a:off x="3028950" y="6560583"/>
            <a:ext cx="3086100" cy="365125"/>
          </a:xfrm>
          <a:prstGeom prst="rect">
            <a:avLst/>
          </a:prstGeom>
        </p:spPr>
        <p:txBody>
          <a:bodyPr vert="horz" lIns="91440" tIns="45720" rIns="91440" bIns="45720" rtlCol="0" anchor="ctr"/>
          <a:lstStyle>
            <a:lvl1pPr algn="ctr">
              <a:defRPr sz="900" b="0" i="0">
                <a:solidFill>
                  <a:schemeClr val="tx1">
                    <a:tint val="75000"/>
                  </a:schemeClr>
                </a:solidFill>
                <a:latin typeface="Avenir Next Medium" panose="020B0503020202020204" pitchFamily="34" charset="0"/>
              </a:defRPr>
            </a:lvl1pPr>
          </a:lstStyle>
          <a:p>
            <a:r>
              <a:rPr lang="en-GB"/>
              <a:t>Flash-Cosmos: In-Flash Bulk Bitwise Operations Using Inherent Computation Capbility of NAND Flash Memory</a:t>
            </a:r>
            <a:endParaRPr lang="en-CH" dirty="0"/>
          </a:p>
        </p:txBody>
      </p:sp>
      <p:sp>
        <p:nvSpPr>
          <p:cNvPr id="6" name="Slide Number Placeholder 5">
            <a:extLst>
              <a:ext uri="{FF2B5EF4-FFF2-40B4-BE49-F238E27FC236}">
                <a16:creationId xmlns:a16="http://schemas.microsoft.com/office/drawing/2014/main" id="{9912CAAC-4D46-D667-4BCE-1658B9342CD9}"/>
              </a:ext>
            </a:extLst>
          </p:cNvPr>
          <p:cNvSpPr>
            <a:spLocks noGrp="1"/>
          </p:cNvSpPr>
          <p:nvPr>
            <p:ph type="sldNum" sz="quarter" idx="4"/>
          </p:nvPr>
        </p:nvSpPr>
        <p:spPr>
          <a:xfrm>
            <a:off x="6457950" y="6560583"/>
            <a:ext cx="2057400" cy="365125"/>
          </a:xfrm>
          <a:prstGeom prst="rect">
            <a:avLst/>
          </a:prstGeom>
        </p:spPr>
        <p:txBody>
          <a:bodyPr vert="horz" lIns="91440" tIns="45720" rIns="91440" bIns="45720" rtlCol="0" anchor="ctr"/>
          <a:lstStyle>
            <a:lvl1pPr algn="r">
              <a:defRPr sz="900" b="0" i="0">
                <a:solidFill>
                  <a:schemeClr val="tx1">
                    <a:tint val="75000"/>
                  </a:schemeClr>
                </a:solidFill>
                <a:latin typeface="Avenir Next Medium" panose="020B0503020202020204" pitchFamily="34" charset="0"/>
              </a:defRPr>
            </a:lvl1pPr>
          </a:lstStyle>
          <a:p>
            <a:fld id="{CC579B59-77B5-774A-97C3-0D6C62254113}" type="slidenum">
              <a:rPr lang="en-CH" smtClean="0"/>
              <a:pPr/>
              <a:t>‹#›</a:t>
            </a:fld>
            <a:endParaRPr lang="en-CH"/>
          </a:p>
        </p:txBody>
      </p:sp>
    </p:spTree>
    <p:extLst>
      <p:ext uri="{BB962C8B-B14F-4D97-AF65-F5344CB8AC3E}">
        <p14:creationId xmlns:p14="http://schemas.microsoft.com/office/powerpoint/2010/main" val="1278110203"/>
      </p:ext>
    </p:extLst>
  </p:cSld>
  <p:clrMap bg1="lt1" tx1="dk1" bg2="lt2" tx2="dk2" accent1="accent1" accent2="accent2" accent3="accent3" accent4="accent4" accent5="accent5" accent6="accent6" hlink="hlink" folHlink="folHlink"/>
  <p:sldLayoutIdLst>
    <p:sldLayoutId id="2147490124" r:id="rId1"/>
    <p:sldLayoutId id="2147490125" r:id="rId2"/>
  </p:sldLayoutIdLst>
  <p:hf hdr="0" ftr="0" dt="0"/>
  <p:txStyles>
    <p:titleStyle>
      <a:lvl1pPr algn="l" defTabSz="685800" rtl="0" eaLnBrk="1" latinLnBrk="0" hangingPunct="1">
        <a:lnSpc>
          <a:spcPct val="90000"/>
        </a:lnSpc>
        <a:spcBef>
          <a:spcPct val="0"/>
        </a:spcBef>
        <a:buNone/>
        <a:defRPr sz="3000" b="0" i="0" kern="1200">
          <a:solidFill>
            <a:schemeClr val="tx1"/>
          </a:solidFill>
          <a:latin typeface="Avenir Next Medium" panose="020B0503020202020204" pitchFamily="34" charset="0"/>
          <a:ea typeface="+mj-ea"/>
          <a:cs typeface="+mj-cs"/>
        </a:defRPr>
      </a:lvl1pPr>
    </p:titleStyle>
    <p:bodyStyle>
      <a:lvl1pPr marL="171450" indent="-171450" algn="l" defTabSz="685800" rtl="0" eaLnBrk="1" latinLnBrk="0" hangingPunct="1">
        <a:lnSpc>
          <a:spcPct val="90000"/>
        </a:lnSpc>
        <a:spcBef>
          <a:spcPts val="750"/>
        </a:spcBef>
        <a:buClr>
          <a:srgbClr val="C80060"/>
        </a:buClr>
        <a:buFont typeface="Wingdings" pitchFamily="2" charset="2"/>
        <a:buChar char="§"/>
        <a:defRPr sz="2100" b="0" i="0" kern="1200">
          <a:solidFill>
            <a:schemeClr val="tx1"/>
          </a:solidFill>
          <a:latin typeface="Avenir Next" panose="020B0503020202020204" pitchFamily="34" charset="0"/>
          <a:ea typeface="+mn-ea"/>
          <a:cs typeface="+mn-cs"/>
        </a:defRPr>
      </a:lvl1pPr>
      <a:lvl2pPr marL="514350" indent="-171450" algn="l" defTabSz="685800" rtl="0" eaLnBrk="1" latinLnBrk="0" hangingPunct="1">
        <a:lnSpc>
          <a:spcPct val="90000"/>
        </a:lnSpc>
        <a:spcBef>
          <a:spcPts val="375"/>
        </a:spcBef>
        <a:buClr>
          <a:schemeClr val="tx1"/>
        </a:buClr>
        <a:buFont typeface="Arial" panose="020B0604020202020204" pitchFamily="34" charset="0"/>
        <a:buChar char="•"/>
        <a:defRPr sz="1950" b="0" i="0" kern="1200">
          <a:solidFill>
            <a:schemeClr val="tx1"/>
          </a:solidFill>
          <a:latin typeface="Avenir Next" panose="020B0503020202020204" pitchFamily="34" charset="0"/>
          <a:ea typeface="+mn-ea"/>
          <a:cs typeface="+mn-cs"/>
        </a:defRPr>
      </a:lvl2pPr>
      <a:lvl3pPr marL="857250" indent="-171450" algn="l" defTabSz="685800" rtl="0" eaLnBrk="1" latinLnBrk="0" hangingPunct="1">
        <a:lnSpc>
          <a:spcPct val="90000"/>
        </a:lnSpc>
        <a:spcBef>
          <a:spcPts val="375"/>
        </a:spcBef>
        <a:buClr>
          <a:schemeClr val="tx1"/>
        </a:buClr>
        <a:buSzPct val="70000"/>
        <a:buFont typeface="Courier New" panose="02070309020205020404" pitchFamily="49" charset="0"/>
        <a:buChar char="o"/>
        <a:defRPr sz="1800" b="0" i="0" kern="1200">
          <a:solidFill>
            <a:schemeClr val="tx1"/>
          </a:solidFill>
          <a:latin typeface="Avenir Next" panose="020B0503020202020204" pitchFamily="34" charset="0"/>
          <a:ea typeface="+mn-ea"/>
          <a:cs typeface="+mn-cs"/>
        </a:defRPr>
      </a:lvl3pPr>
      <a:lvl4pPr marL="1200150" indent="-171450" algn="l" defTabSz="685800" rtl="0" eaLnBrk="1" latinLnBrk="0" hangingPunct="1">
        <a:lnSpc>
          <a:spcPct val="90000"/>
        </a:lnSpc>
        <a:spcBef>
          <a:spcPts val="375"/>
        </a:spcBef>
        <a:buFont typeface="Apple Symbols" panose="02000000000000000000" pitchFamily="2" charset="-79"/>
        <a:buChar char="⎻"/>
        <a:defRPr sz="1650" b="0" i="0" kern="1200">
          <a:solidFill>
            <a:schemeClr val="tx1"/>
          </a:solidFill>
          <a:latin typeface="Avenir Next" panose="020B0503020202020204" pitchFamily="34" charset="0"/>
          <a:ea typeface="+mn-ea"/>
          <a:cs typeface="+mn-cs"/>
        </a:defRPr>
      </a:lvl4pPr>
      <a:lvl5pPr marL="1543050" indent="-171450" algn="l" defTabSz="685800" rtl="0" eaLnBrk="1" latinLnBrk="0" hangingPunct="1">
        <a:lnSpc>
          <a:spcPct val="90000"/>
        </a:lnSpc>
        <a:spcBef>
          <a:spcPts val="375"/>
        </a:spcBef>
        <a:buFont typeface="Wingdings" pitchFamily="2" charset="2"/>
        <a:buChar char="§"/>
        <a:defRPr sz="1650" b="0" i="0" kern="1200">
          <a:solidFill>
            <a:schemeClr val="tx1"/>
          </a:solidFill>
          <a:latin typeface="Avenir Next" panose="020B0503020202020204" pitchFamily="34" charset="0"/>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p:bodyStyle>
    <p:otherStyle>
      <a:defPPr>
        <a:defRPr lang="en-CH"/>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Masters/slideMaster67.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28650" y="365126"/>
            <a:ext cx="7886700" cy="1325563"/>
          </a:xfrm>
          <a:prstGeom prst="rect">
            <a:avLst/>
          </a:prstGeom>
        </p:spPr>
        <p:txBody>
          <a:bodyPr vert="horz" lIns="91440" tIns="45720" rIns="91440" bIns="45720" rtlCol="0" anchor="ctr">
            <a:normAutofit/>
          </a:bodyPr>
          <a:lstStyle/>
          <a:p>
            <a:r>
              <a:rPr lang="en-US"/>
              <a:t>Click to edit Master title style</a:t>
            </a:r>
            <a:endParaRPr lang="en-US" dirty="0"/>
          </a:p>
        </p:txBody>
      </p:sp>
      <p:sp>
        <p:nvSpPr>
          <p:cNvPr id="3" name="Text Placeholder 2"/>
          <p:cNvSpPr>
            <a:spLocks noGrp="1"/>
          </p:cNvSpPr>
          <p:nvPr>
            <p:ph type="body" idx="1"/>
          </p:nvPr>
        </p:nvSpPr>
        <p:spPr>
          <a:xfrm>
            <a:off x="628650" y="1825625"/>
            <a:ext cx="78867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5A3883CA-0B62-DB46-9CBE-B5DC6D4673F1}" type="datetimeFigureOut">
              <a:rPr lang="en-US" smtClean="0"/>
              <a:t>3/2/25</a:t>
            </a:fld>
            <a:endParaRPr lang="en-US"/>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p>
        </p:txBody>
      </p:sp>
      <p:sp>
        <p:nvSpPr>
          <p:cNvPr id="6" name="Slide Number Placeholder 5"/>
          <p:cNvSpPr>
            <a:spLocks noGrp="1"/>
          </p:cNvSpPr>
          <p:nvPr>
            <p:ph type="sldNum" sz="quarter" idx="4"/>
          </p:nvPr>
        </p:nvSpPr>
        <p:spPr>
          <a:xfrm>
            <a:off x="6457950" y="6356351"/>
            <a:ext cx="20574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6D59D53D-D438-2342-97DF-4908BDD5F974}" type="slidenum">
              <a:rPr lang="en-US" smtClean="0"/>
              <a:t>‹#›</a:t>
            </a:fld>
            <a:endParaRPr lang="en-US"/>
          </a:p>
        </p:txBody>
      </p:sp>
    </p:spTree>
    <p:extLst>
      <p:ext uri="{BB962C8B-B14F-4D97-AF65-F5344CB8AC3E}">
        <p14:creationId xmlns:p14="http://schemas.microsoft.com/office/powerpoint/2010/main" val="2639445613"/>
      </p:ext>
    </p:extLst>
  </p:cSld>
  <p:clrMap bg1="lt1" tx1="dk1" bg2="lt2" tx2="dk2" accent1="accent1" accent2="accent2" accent3="accent3" accent4="accent4" accent5="accent5" accent6="accent6" hlink="hlink" folHlink="folHlink"/>
  <p:sldLayoutIdLst>
    <p:sldLayoutId id="2147490127" r:id="rId1"/>
    <p:sldLayoutId id="2147490128" r:id="rId2"/>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pic>
        <p:nvPicPr>
          <p:cNvPr id="7" name="Picture 6" descr="header.png"/>
          <p:cNvPicPr>
            <a:picLocks noChangeAspect="1"/>
          </p:cNvPicPr>
          <p:nvPr userDrawn="1"/>
        </p:nvPicPr>
        <p:blipFill>
          <a:blip r:embed="rId15"/>
          <a:stretch>
            <a:fillRect/>
          </a:stretch>
        </p:blipFill>
        <p:spPr>
          <a:xfrm>
            <a:off x="4053359" y="264849"/>
            <a:ext cx="5102012" cy="542508"/>
          </a:xfrm>
          <a:prstGeom prst="rect">
            <a:avLst/>
          </a:prstGeom>
        </p:spPr>
      </p:pic>
      <p:sp>
        <p:nvSpPr>
          <p:cNvPr id="8" name="Title Placeholder 1"/>
          <p:cNvSpPr>
            <a:spLocks noGrp="1"/>
          </p:cNvSpPr>
          <p:nvPr>
            <p:ph type="title"/>
          </p:nvPr>
        </p:nvSpPr>
        <p:spPr>
          <a:xfrm>
            <a:off x="299306" y="274638"/>
            <a:ext cx="8387494" cy="532719"/>
          </a:xfrm>
          <a:prstGeom prst="rect">
            <a:avLst/>
          </a:prstGeom>
        </p:spPr>
        <p:txBody>
          <a:bodyPr vert="horz" lIns="91440" tIns="45720" rIns="91440" bIns="45720" rtlCol="0" anchor="ctr">
            <a:noAutofit/>
          </a:bodyPr>
          <a:lstStyle/>
          <a:p>
            <a:r>
              <a:rPr lang="en-US" dirty="0"/>
              <a:t>Click edit Master title style</a:t>
            </a:r>
          </a:p>
        </p:txBody>
      </p:sp>
      <p:pic>
        <p:nvPicPr>
          <p:cNvPr id="9" name="Picture 8" descr="footer.png"/>
          <p:cNvPicPr>
            <a:picLocks noChangeAspect="1"/>
          </p:cNvPicPr>
          <p:nvPr userDrawn="1"/>
        </p:nvPicPr>
        <p:blipFill>
          <a:blip r:embed="rId16"/>
          <a:stretch>
            <a:fillRect/>
          </a:stretch>
        </p:blipFill>
        <p:spPr>
          <a:xfrm>
            <a:off x="-27215" y="6267135"/>
            <a:ext cx="9189720" cy="611833"/>
          </a:xfrm>
          <a:prstGeom prst="rect">
            <a:avLst/>
          </a:prstGeom>
          <a:ln>
            <a:noFill/>
          </a:ln>
        </p:spPr>
      </p:pic>
      <p:pic>
        <p:nvPicPr>
          <p:cNvPr id="10" name="Picture 9" descr="ecelogorb.psd"/>
          <p:cNvPicPr>
            <a:picLocks noChangeAspect="1"/>
          </p:cNvPicPr>
          <p:nvPr userDrawn="1"/>
        </p:nvPicPr>
        <p:blipFill>
          <a:blip r:embed="rId17" cstate="screen">
            <a:lum bright="-8000"/>
            <a:extLst>
              <a:ext uri="{28A0092B-C50C-407E-A947-70E740481C1C}">
                <a14:useLocalDpi xmlns:a14="http://schemas.microsoft.com/office/drawing/2010/main"/>
              </a:ext>
            </a:extLst>
          </a:blip>
          <a:stretch>
            <a:fillRect/>
          </a:stretch>
        </p:blipFill>
        <p:spPr>
          <a:xfrm>
            <a:off x="193350" y="6294367"/>
            <a:ext cx="2563296" cy="512659"/>
          </a:xfrm>
          <a:prstGeom prst="rect">
            <a:avLst/>
          </a:prstGeom>
          <a:effectLst/>
        </p:spPr>
      </p:pic>
      <p:pic>
        <p:nvPicPr>
          <p:cNvPr id="11" name="Picture 10" descr="CMU_logo_horiz_black.eps"/>
          <p:cNvPicPr>
            <a:picLocks noChangeAspect="1"/>
          </p:cNvPicPr>
          <p:nvPr userDrawn="1"/>
        </p:nvPicPr>
        <p:blipFill>
          <a:blip r:embed="rId18" cstate="screen">
            <a:extLst>
              <a:ext uri="{28A0092B-C50C-407E-A947-70E740481C1C}">
                <a14:useLocalDpi xmlns:a14="http://schemas.microsoft.com/office/drawing/2010/main"/>
              </a:ext>
            </a:extLst>
          </a:blip>
          <a:stretch>
            <a:fillRect/>
          </a:stretch>
        </p:blipFill>
        <p:spPr>
          <a:xfrm>
            <a:off x="5263668" y="6393688"/>
            <a:ext cx="3714414" cy="337908"/>
          </a:xfrm>
          <a:prstGeom prst="rect">
            <a:avLst/>
          </a:prstGeom>
          <a:effectLst/>
        </p:spPr>
      </p:pic>
    </p:spTree>
    <p:extLst>
      <p:ext uri="{BB962C8B-B14F-4D97-AF65-F5344CB8AC3E}">
        <p14:creationId xmlns:p14="http://schemas.microsoft.com/office/powerpoint/2010/main" val="1092185447"/>
      </p:ext>
    </p:extLst>
  </p:cSld>
  <p:clrMap bg1="lt1" tx1="dk1" bg2="lt2" tx2="dk2" accent1="accent1" accent2="accent2" accent3="accent3" accent4="accent4" accent5="accent5" accent6="accent6" hlink="hlink" folHlink="folHlink"/>
  <p:sldLayoutIdLst>
    <p:sldLayoutId id="2147483910" r:id="rId1"/>
    <p:sldLayoutId id="2147483911" r:id="rId2"/>
    <p:sldLayoutId id="2147483912" r:id="rId3"/>
    <p:sldLayoutId id="2147483913" r:id="rId4"/>
    <p:sldLayoutId id="2147483914" r:id="rId5"/>
    <p:sldLayoutId id="2147483915" r:id="rId6"/>
    <p:sldLayoutId id="2147483916" r:id="rId7"/>
    <p:sldLayoutId id="2147483917" r:id="rId8"/>
    <p:sldLayoutId id="2147483918" r:id="rId9"/>
    <p:sldLayoutId id="2147483920" r:id="rId10"/>
    <p:sldLayoutId id="2147483921" r:id="rId11"/>
    <p:sldLayoutId id="2147483922" r:id="rId12"/>
    <p:sldLayoutId id="2147483923" r:id="rId13"/>
  </p:sldLayoutIdLst>
  <p:txStyles>
    <p:titleStyle>
      <a:lvl1pPr algn="l" defTabSz="457200" rtl="0" eaLnBrk="1" latinLnBrk="0" hangingPunct="1">
        <a:spcBef>
          <a:spcPct val="0"/>
        </a:spcBef>
        <a:buNone/>
        <a:defRPr sz="3600" kern="1200">
          <a:solidFill>
            <a:schemeClr val="tx1"/>
          </a:solidFill>
          <a:latin typeface="Arial"/>
          <a:ea typeface="+mj-ea"/>
          <a:cs typeface="+mj-cs"/>
        </a:defRPr>
      </a:lvl1pPr>
    </p:titleStyle>
    <p:body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8.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75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title style</a:t>
            </a:r>
          </a:p>
        </p:txBody>
      </p:sp>
      <p:sp>
        <p:nvSpPr>
          <p:cNvPr id="5123" name="Rectangle 1027"/>
          <p:cNvSpPr>
            <a:spLocks noGrp="1" noChangeArrowheads="1"/>
          </p:cNvSpPr>
          <p:nvPr>
            <p:ph type="body" idx="1"/>
          </p:nvPr>
        </p:nvSpPr>
        <p:spPr bwMode="auto">
          <a:xfrm>
            <a:off x="228600" y="908720"/>
            <a:ext cx="8610600" cy="533968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dirty="0"/>
              <a:t>Click to edit Master text styles</a:t>
            </a:r>
          </a:p>
          <a:p>
            <a:pPr lvl="1"/>
            <a:r>
              <a:rPr lang="en-US" altLang="en-US" dirty="0"/>
              <a:t>Second level</a:t>
            </a:r>
          </a:p>
          <a:p>
            <a:pPr lvl="2"/>
            <a:r>
              <a:rPr lang="en-US" altLang="en-US" dirty="0"/>
              <a:t>Third level</a:t>
            </a:r>
          </a:p>
          <a:p>
            <a:pPr lvl="3"/>
            <a:r>
              <a:rPr lang="en-US" altLang="en-US" dirty="0"/>
              <a:t>Fourth level</a:t>
            </a:r>
          </a:p>
          <a:p>
            <a:pPr lvl="4"/>
            <a:r>
              <a:rPr lang="en-US" altLang="en-US" dirty="0"/>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248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tretch>
            <a:fillRect/>
          </a:stretch>
        </p:blipFill>
        <p:spPr>
          <a:xfrm>
            <a:off x="179512" y="6453336"/>
            <a:ext cx="1080120" cy="312522"/>
          </a:xfrm>
          <a:prstGeom prst="rect">
            <a:avLst/>
          </a:prstGeom>
        </p:spPr>
      </p:pic>
    </p:spTree>
    <p:extLst>
      <p:ext uri="{BB962C8B-B14F-4D97-AF65-F5344CB8AC3E}">
        <p14:creationId xmlns:p14="http://schemas.microsoft.com/office/powerpoint/2010/main" val="1844848149"/>
      </p:ext>
    </p:extLst>
  </p:cSld>
  <p:clrMap bg1="lt1" tx1="dk1" bg2="lt2" tx2="dk2" accent1="accent1" accent2="accent2" accent3="accent3" accent4="accent4" accent5="accent5" accent6="accent6" hlink="hlink" folHlink="folHlink"/>
  <p:sldLayoutIdLst>
    <p:sldLayoutId id="2147483937" r:id="rId1"/>
    <p:sldLayoutId id="2147483938" r:id="rId2"/>
    <p:sldLayoutId id="2147483939" r:id="rId3"/>
    <p:sldLayoutId id="2147483940" r:id="rId4"/>
    <p:sldLayoutId id="2147483941" r:id="rId5"/>
    <p:sldLayoutId id="2147483942" r:id="rId6"/>
    <p:sldLayoutId id="2147483943" r:id="rId7"/>
    <p:sldLayoutId id="2147483944" r:id="rId8"/>
    <p:sldLayoutId id="2147483945" r:id="rId9"/>
    <p:sldLayoutId id="2147483946" r:id="rId10"/>
    <p:sldLayoutId id="2147483947"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9.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5122" name="Rectangle 1026"/>
          <p:cNvSpPr>
            <a:spLocks noGrp="1" noChangeArrowheads="1"/>
          </p:cNvSpPr>
          <p:nvPr>
            <p:ph type="title"/>
          </p:nvPr>
        </p:nvSpPr>
        <p:spPr bwMode="auto">
          <a:xfrm>
            <a:off x="228600" y="152400"/>
            <a:ext cx="8610600" cy="106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title style</a:t>
            </a:r>
          </a:p>
        </p:txBody>
      </p:sp>
      <p:sp>
        <p:nvSpPr>
          <p:cNvPr id="5123" name="Rectangle 1027"/>
          <p:cNvSpPr>
            <a:spLocks noGrp="1" noChangeArrowheads="1"/>
          </p:cNvSpPr>
          <p:nvPr>
            <p:ph type="body" idx="1"/>
          </p:nvPr>
        </p:nvSpPr>
        <p:spPr bwMode="auto">
          <a:xfrm>
            <a:off x="228600" y="1371600"/>
            <a:ext cx="8610600" cy="4876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035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200">
                <a:latin typeface="Garamond" pitchFamily="18" charset="0"/>
              </a:defRPr>
            </a:lvl1pPr>
          </a:lstStyle>
          <a:p>
            <a:endParaRPr lang="en-US" altLang="en-US">
              <a:solidFill>
                <a:srgbClr val="000000"/>
              </a:solidFill>
            </a:endParaRPr>
          </a:p>
        </p:txBody>
      </p:sp>
      <p:sp>
        <p:nvSpPr>
          <p:cNvPr id="100358" name="Rectangle 1030"/>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600">
                <a:latin typeface="Garamond" pitchFamily="18" charset="0"/>
              </a:defRPr>
            </a:lvl1pPr>
          </a:lstStyle>
          <a:p>
            <a:fld id="{6F400BD0-49BF-48FC-8114-37C1D4F5AB3D}" type="slidenum">
              <a:rPr lang="en-US" altLang="en-US">
                <a:solidFill>
                  <a:srgbClr val="000000"/>
                </a:solidFill>
              </a:rPr>
              <a:pPr/>
              <a:t>‹#›</a:t>
            </a:fld>
            <a:endParaRPr lang="en-US" altLang="en-US">
              <a:solidFill>
                <a:srgbClr val="000000"/>
              </a:solidFill>
            </a:endParaRPr>
          </a:p>
        </p:txBody>
      </p:sp>
      <p:sp>
        <p:nvSpPr>
          <p:cNvPr id="100360" name="Line 1032"/>
          <p:cNvSpPr>
            <a:spLocks noChangeShapeType="1"/>
          </p:cNvSpPr>
          <p:nvPr/>
        </p:nvSpPr>
        <p:spPr bwMode="auto">
          <a:xfrm>
            <a:off x="228600" y="6381328"/>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sp>
        <p:nvSpPr>
          <p:cNvPr id="100361" name="Line 1033"/>
          <p:cNvSpPr>
            <a:spLocks noChangeShapeType="1"/>
          </p:cNvSpPr>
          <p:nvPr/>
        </p:nvSpPr>
        <p:spPr bwMode="auto">
          <a:xfrm>
            <a:off x="228600" y="914400"/>
            <a:ext cx="8610600" cy="0"/>
          </a:xfrm>
          <a:prstGeom prst="line">
            <a:avLst/>
          </a:prstGeom>
          <a:noFill/>
          <a:ln w="19050">
            <a:solidFill>
              <a:schemeClr val="accent1"/>
            </a:solidFill>
            <a:round/>
            <a:headEnd/>
            <a:tailEnd/>
          </a:ln>
          <a:effectLst/>
        </p:spPr>
        <p:txBody>
          <a:bodyPr/>
          <a:lstStyle/>
          <a:p>
            <a:pPr>
              <a:defRPr/>
            </a:pPr>
            <a:endParaRPr lang="en-US">
              <a:solidFill>
                <a:srgbClr val="000000"/>
              </a:solidFill>
              <a:latin typeface="Tahoma"/>
            </a:endParaRPr>
          </a:p>
        </p:txBody>
      </p:sp>
      <p:pic>
        <p:nvPicPr>
          <p:cNvPr id="8" name="Picture 7" descr="safari.png"/>
          <p:cNvPicPr>
            <a:picLocks noChangeAspect="1"/>
          </p:cNvPicPr>
          <p:nvPr userDrawn="1"/>
        </p:nvPicPr>
        <p:blipFill>
          <a:blip r:embed="rId13" cstate="screen">
            <a:extLst>
              <a:ext uri="{28A0092B-C50C-407E-A947-70E740481C1C}">
                <a14:useLocalDpi xmlns:a14="http://schemas.microsoft.com/office/drawing/2010/main"/>
              </a:ext>
            </a:extLst>
          </a:blip>
          <a:stretch>
            <a:fillRect/>
          </a:stretch>
        </p:blipFill>
        <p:spPr>
          <a:xfrm>
            <a:off x="179512" y="6500854"/>
            <a:ext cx="1080120" cy="312522"/>
          </a:xfrm>
          <a:prstGeom prst="rect">
            <a:avLst/>
          </a:prstGeom>
        </p:spPr>
      </p:pic>
    </p:spTree>
    <p:extLst>
      <p:ext uri="{BB962C8B-B14F-4D97-AF65-F5344CB8AC3E}">
        <p14:creationId xmlns:p14="http://schemas.microsoft.com/office/powerpoint/2010/main" val="4278721475"/>
      </p:ext>
    </p:extLst>
  </p:cSld>
  <p:clrMap bg1="lt1" tx1="dk1" bg2="lt2" tx2="dk2" accent1="accent1" accent2="accent2" accent3="accent3" accent4="accent4" accent5="accent5" accent6="accent6" hlink="hlink" folHlink="folHlink"/>
  <p:sldLayoutIdLst>
    <p:sldLayoutId id="2147484088" r:id="rId1"/>
    <p:sldLayoutId id="2147484089" r:id="rId2"/>
    <p:sldLayoutId id="2147484090" r:id="rId3"/>
    <p:sldLayoutId id="2147484091" r:id="rId4"/>
    <p:sldLayoutId id="2147484092" r:id="rId5"/>
    <p:sldLayoutId id="2147484093" r:id="rId6"/>
    <p:sldLayoutId id="2147484094" r:id="rId7"/>
    <p:sldLayoutId id="2147484095" r:id="rId8"/>
    <p:sldLayoutId id="2147484096" r:id="rId9"/>
    <p:sldLayoutId id="2147484097" r:id="rId10"/>
    <p:sldLayoutId id="2147484098" r:id="rId11"/>
  </p:sldLayoutIdLst>
  <p:transition/>
  <p:hf hdr="0" ftr="0" dt="0"/>
  <p:txStyles>
    <p:titleStyle>
      <a:lvl1pPr algn="l" rtl="0" eaLnBrk="0" fontAlgn="base" hangingPunct="0">
        <a:spcBef>
          <a:spcPct val="0"/>
        </a:spcBef>
        <a:spcAft>
          <a:spcPct val="0"/>
        </a:spcAft>
        <a:defRPr sz="40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Garamond" pitchFamily="18" charset="0"/>
        </a:defRPr>
      </a:lvl2pPr>
      <a:lvl3pPr algn="l" rtl="0" eaLnBrk="0" fontAlgn="base" hangingPunct="0">
        <a:spcBef>
          <a:spcPct val="0"/>
        </a:spcBef>
        <a:spcAft>
          <a:spcPct val="0"/>
        </a:spcAft>
        <a:defRPr sz="4000">
          <a:solidFill>
            <a:schemeClr val="tx2"/>
          </a:solidFill>
          <a:latin typeface="Garamond" pitchFamily="18" charset="0"/>
        </a:defRPr>
      </a:lvl3pPr>
      <a:lvl4pPr algn="l" rtl="0" eaLnBrk="0" fontAlgn="base" hangingPunct="0">
        <a:spcBef>
          <a:spcPct val="0"/>
        </a:spcBef>
        <a:spcAft>
          <a:spcPct val="0"/>
        </a:spcAft>
        <a:defRPr sz="4000">
          <a:solidFill>
            <a:schemeClr val="tx2"/>
          </a:solidFill>
          <a:latin typeface="Garamond" pitchFamily="18" charset="0"/>
        </a:defRPr>
      </a:lvl4pPr>
      <a:lvl5pPr algn="l" rtl="0" eaLnBrk="0" fontAlgn="base" hangingPunct="0">
        <a:spcBef>
          <a:spcPct val="0"/>
        </a:spcBef>
        <a:spcAft>
          <a:spcPct val="0"/>
        </a:spcAft>
        <a:defRPr sz="4000">
          <a:solidFill>
            <a:schemeClr val="tx2"/>
          </a:solidFill>
          <a:latin typeface="Garamond" pitchFamily="18" charset="0"/>
        </a:defRPr>
      </a:lvl5pPr>
      <a:lvl6pPr marL="457200" algn="l" rtl="0" fontAlgn="base">
        <a:spcBef>
          <a:spcPct val="0"/>
        </a:spcBef>
        <a:spcAft>
          <a:spcPct val="0"/>
        </a:spcAft>
        <a:defRPr sz="4000">
          <a:solidFill>
            <a:schemeClr val="tx2"/>
          </a:solidFill>
          <a:latin typeface="Garamond" pitchFamily="18" charset="0"/>
        </a:defRPr>
      </a:lvl6pPr>
      <a:lvl7pPr marL="914400" algn="l" rtl="0" fontAlgn="base">
        <a:spcBef>
          <a:spcPct val="0"/>
        </a:spcBef>
        <a:spcAft>
          <a:spcPct val="0"/>
        </a:spcAft>
        <a:defRPr sz="4000">
          <a:solidFill>
            <a:schemeClr val="tx2"/>
          </a:solidFill>
          <a:latin typeface="Garamond" pitchFamily="18" charset="0"/>
        </a:defRPr>
      </a:lvl7pPr>
      <a:lvl8pPr marL="1371600" algn="l" rtl="0" fontAlgn="base">
        <a:spcBef>
          <a:spcPct val="0"/>
        </a:spcBef>
        <a:spcAft>
          <a:spcPct val="0"/>
        </a:spcAft>
        <a:defRPr sz="4000">
          <a:solidFill>
            <a:schemeClr val="tx2"/>
          </a:solidFill>
          <a:latin typeface="Garamond" pitchFamily="18" charset="0"/>
        </a:defRPr>
      </a:lvl8pPr>
      <a:lvl9pPr marL="1828800" algn="l" rtl="0" fontAlgn="base">
        <a:spcBef>
          <a:spcPct val="0"/>
        </a:spcBef>
        <a:spcAft>
          <a:spcPct val="0"/>
        </a:spcAft>
        <a:defRPr sz="4000">
          <a:solidFill>
            <a:schemeClr val="tx2"/>
          </a:solidFill>
          <a:latin typeface="Garamond" pitchFamily="18" charset="0"/>
        </a:defRPr>
      </a:lvl9pPr>
    </p:titleStyle>
    <p:bodyStyle>
      <a:lvl1pPr marL="342900" indent="-342900" algn="l" rtl="0" eaLnBrk="0" fontAlgn="base" hangingPunct="0">
        <a:spcBef>
          <a:spcPct val="20000"/>
        </a:spcBef>
        <a:spcAft>
          <a:spcPct val="0"/>
        </a:spcAft>
        <a:buClr>
          <a:schemeClr val="accent1"/>
        </a:buClr>
        <a:buSzPct val="65000"/>
        <a:buFont typeface="Wingdings" pitchFamily="2" charset="2"/>
        <a:buChar char="n"/>
        <a:defRPr sz="2400">
          <a:solidFill>
            <a:schemeClr val="tx1"/>
          </a:solidFill>
          <a:latin typeface="+mn-lt"/>
          <a:ea typeface="+mn-ea"/>
          <a:cs typeface="+mn-cs"/>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xml"/><Relationship Id="rId1" Type="http://schemas.openxmlformats.org/officeDocument/2006/relationships/slideLayout" Target="../slideLayouts/slideLayout443.xml"/><Relationship Id="rId5" Type="http://schemas.openxmlformats.org/officeDocument/2006/relationships/hyperlink" Target="https://geraldofojunior.github.io/" TargetMode="External"/><Relationship Id="rId4" Type="http://schemas.openxmlformats.org/officeDocument/2006/relationships/image" Target="../media/image17.png"/></Relationships>
</file>

<file path=ppt/slides/_rels/slide10.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notesSlide" Target="../notesSlides/notesSlide9.xml"/><Relationship Id="rId1" Type="http://schemas.openxmlformats.org/officeDocument/2006/relationships/slideLayout" Target="../slideLayouts/slideLayout680.xml"/><Relationship Id="rId4" Type="http://schemas.openxmlformats.org/officeDocument/2006/relationships/hyperlink" Target="https://arxiv.org/pdf/2402.18736.pdf" TargetMode="External"/></Relationships>
</file>

<file path=ppt/slides/_rels/slide100.xml.rels><?xml version="1.0" encoding="UTF-8" standalone="yes"?>
<Relationships xmlns="http://schemas.openxmlformats.org/package/2006/relationships"><Relationship Id="rId8" Type="http://schemas.openxmlformats.org/officeDocument/2006/relationships/hyperlink" Target="https://www.youtube.com/watch?v=ioPERTy7bz4" TargetMode="External"/><Relationship Id="rId3" Type="http://schemas.openxmlformats.org/officeDocument/2006/relationships/hyperlink" Target="http://www.microarch.org/micro55/" TargetMode="External"/><Relationship Id="rId7" Type="http://schemas.openxmlformats.org/officeDocument/2006/relationships/hyperlink" Target="https://people.inf.ethz.ch/omutlu/pub/FlashCosmos_SSD-lecture-slides.pdf" TargetMode="External"/><Relationship Id="rId2" Type="http://schemas.openxmlformats.org/officeDocument/2006/relationships/hyperlink" Target="https://arxiv.org/pdf/2209.05566.pdf" TargetMode="External"/><Relationship Id="rId1" Type="http://schemas.openxmlformats.org/officeDocument/2006/relationships/slideLayout" Target="../slideLayouts/slideLayout248.xml"/><Relationship Id="rId6" Type="http://schemas.openxmlformats.org/officeDocument/2006/relationships/hyperlink" Target="https://people.inf.ethz.ch/omutlu/pub/FlashCosmos_SSD-lecture-slides.pptx" TargetMode="External"/><Relationship Id="rId5" Type="http://schemas.openxmlformats.org/officeDocument/2006/relationships/hyperlink" Target="https://people.inf.ethz.ch/omutlu/pub/FlashCosmos_micro22-talk.pdf" TargetMode="External"/><Relationship Id="rId10" Type="http://schemas.openxmlformats.org/officeDocument/2006/relationships/image" Target="../media/image43.png"/><Relationship Id="rId4" Type="http://schemas.openxmlformats.org/officeDocument/2006/relationships/hyperlink" Target="https://people.inf.ethz.ch/omutlu/pub/FlashCosmos_micro22-talk.pptx" TargetMode="External"/><Relationship Id="rId9" Type="http://schemas.openxmlformats.org/officeDocument/2006/relationships/hyperlink" Target="https://arxiv.org/abs/2209.05566" TargetMode="External"/></Relationships>
</file>

<file path=ppt/slides/_rels/slide101.xml.rels><?xml version="1.0" encoding="UTF-8" standalone="yes"?>
<Relationships xmlns="http://schemas.openxmlformats.org/package/2006/relationships"><Relationship Id="rId2" Type="http://schemas.openxmlformats.org/officeDocument/2006/relationships/notesSlide" Target="../notesSlides/notesSlide90.xml"/><Relationship Id="rId1" Type="http://schemas.openxmlformats.org/officeDocument/2006/relationships/slideLayout" Target="../slideLayouts/slideLayout687.xml"/></Relationships>
</file>

<file path=ppt/slides/_rels/slide102.xml.rels><?xml version="1.0" encoding="UTF-8" standalone="yes"?>
<Relationships xmlns="http://schemas.openxmlformats.org/package/2006/relationships"><Relationship Id="rId2" Type="http://schemas.openxmlformats.org/officeDocument/2006/relationships/notesSlide" Target="../notesSlides/notesSlide91.xml"/><Relationship Id="rId1" Type="http://schemas.openxmlformats.org/officeDocument/2006/relationships/slideLayout" Target="../slideLayouts/slideLayout687.xml"/></Relationships>
</file>

<file path=ppt/slides/_rels/slide103.xml.rels><?xml version="1.0" encoding="UTF-8" standalone="yes"?>
<Relationships xmlns="http://schemas.openxmlformats.org/package/2006/relationships"><Relationship Id="rId2" Type="http://schemas.openxmlformats.org/officeDocument/2006/relationships/notesSlide" Target="../notesSlides/notesSlide92.xml"/><Relationship Id="rId1" Type="http://schemas.openxmlformats.org/officeDocument/2006/relationships/slideLayout" Target="../slideLayouts/slideLayout687.xml"/></Relationships>
</file>

<file path=ppt/slides/_rels/slide104.xml.rels><?xml version="1.0" encoding="UTF-8" standalone="yes"?>
<Relationships xmlns="http://schemas.openxmlformats.org/package/2006/relationships"><Relationship Id="rId2" Type="http://schemas.openxmlformats.org/officeDocument/2006/relationships/notesSlide" Target="../notesSlides/notesSlide93.xml"/><Relationship Id="rId1" Type="http://schemas.openxmlformats.org/officeDocument/2006/relationships/slideLayout" Target="../slideLayouts/slideLayout687.xml"/></Relationships>
</file>

<file path=ppt/slides/_rels/slide105.xml.rels><?xml version="1.0" encoding="UTF-8" standalone="yes"?>
<Relationships xmlns="http://schemas.openxmlformats.org/package/2006/relationships"><Relationship Id="rId2" Type="http://schemas.openxmlformats.org/officeDocument/2006/relationships/notesSlide" Target="../notesSlides/notesSlide94.xml"/><Relationship Id="rId1" Type="http://schemas.openxmlformats.org/officeDocument/2006/relationships/slideLayout" Target="../slideLayouts/slideLayout687.xml"/></Relationships>
</file>

<file path=ppt/slides/_rels/slide106.xml.rels><?xml version="1.0" encoding="UTF-8" standalone="yes"?>
<Relationships xmlns="http://schemas.openxmlformats.org/package/2006/relationships"><Relationship Id="rId2" Type="http://schemas.openxmlformats.org/officeDocument/2006/relationships/notesSlide" Target="../notesSlides/notesSlide95.xml"/><Relationship Id="rId1" Type="http://schemas.openxmlformats.org/officeDocument/2006/relationships/slideLayout" Target="../slideLayouts/slideLayout687.xml"/></Relationships>
</file>

<file path=ppt/slides/_rels/slide107.xml.rels><?xml version="1.0" encoding="UTF-8" standalone="yes"?>
<Relationships xmlns="http://schemas.openxmlformats.org/package/2006/relationships"><Relationship Id="rId3" Type="http://schemas.openxmlformats.org/officeDocument/2006/relationships/image" Target="../media/image44.png"/><Relationship Id="rId2" Type="http://schemas.openxmlformats.org/officeDocument/2006/relationships/notesSlide" Target="../notesSlides/notesSlide96.xml"/><Relationship Id="rId1" Type="http://schemas.openxmlformats.org/officeDocument/2006/relationships/slideLayout" Target="../slideLayouts/slideLayout687.xml"/><Relationship Id="rId4" Type="http://schemas.openxmlformats.org/officeDocument/2006/relationships/image" Target="../media/image45.svg"/></Relationships>
</file>

<file path=ppt/slides/_rels/slide108.xml.rels><?xml version="1.0" encoding="UTF-8" standalone="yes"?>
<Relationships xmlns="http://schemas.openxmlformats.org/package/2006/relationships"><Relationship Id="rId2" Type="http://schemas.openxmlformats.org/officeDocument/2006/relationships/notesSlide" Target="../notesSlides/notesSlide97.xml"/><Relationship Id="rId1" Type="http://schemas.openxmlformats.org/officeDocument/2006/relationships/slideLayout" Target="../slideLayouts/slideLayout687.xml"/></Relationships>
</file>

<file path=ppt/slides/_rels/slide109.xml.rels><?xml version="1.0" encoding="UTF-8" standalone="yes"?>
<Relationships xmlns="http://schemas.openxmlformats.org/package/2006/relationships"><Relationship Id="rId2" Type="http://schemas.openxmlformats.org/officeDocument/2006/relationships/notesSlide" Target="../notesSlides/notesSlide98.xml"/><Relationship Id="rId1" Type="http://schemas.openxmlformats.org/officeDocument/2006/relationships/slideLayout" Target="../slideLayouts/slideLayout687.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680.xml"/></Relationships>
</file>

<file path=ppt/slides/_rels/slide110.xml.rels><?xml version="1.0" encoding="UTF-8" standalone="yes"?>
<Relationships xmlns="http://schemas.openxmlformats.org/package/2006/relationships"><Relationship Id="rId2" Type="http://schemas.openxmlformats.org/officeDocument/2006/relationships/notesSlide" Target="../notesSlides/notesSlide99.xml"/><Relationship Id="rId1" Type="http://schemas.openxmlformats.org/officeDocument/2006/relationships/slideLayout" Target="../slideLayouts/slideLayout687.xml"/></Relationships>
</file>

<file path=ppt/slides/_rels/slide111.xml.rels><?xml version="1.0" encoding="UTF-8" standalone="yes"?>
<Relationships xmlns="http://schemas.openxmlformats.org/package/2006/relationships"><Relationship Id="rId2" Type="http://schemas.openxmlformats.org/officeDocument/2006/relationships/notesSlide" Target="../notesSlides/notesSlide100.xml"/><Relationship Id="rId1" Type="http://schemas.openxmlformats.org/officeDocument/2006/relationships/slideLayout" Target="../slideLayouts/slideLayout687.xml"/></Relationships>
</file>

<file path=ppt/slides/_rels/slide112.xml.rels><?xml version="1.0" encoding="UTF-8" standalone="yes"?>
<Relationships xmlns="http://schemas.openxmlformats.org/package/2006/relationships"><Relationship Id="rId3" Type="http://schemas.openxmlformats.org/officeDocument/2006/relationships/image" Target="../media/image46.png"/><Relationship Id="rId2" Type="http://schemas.openxmlformats.org/officeDocument/2006/relationships/notesSlide" Target="../notesSlides/notesSlide101.xml"/><Relationship Id="rId1" Type="http://schemas.openxmlformats.org/officeDocument/2006/relationships/slideLayout" Target="../slideLayouts/slideLayout687.xml"/><Relationship Id="rId5" Type="http://schemas.openxmlformats.org/officeDocument/2006/relationships/image" Target="../media/image47.png"/><Relationship Id="rId4" Type="http://schemas.openxmlformats.org/officeDocument/2006/relationships/hyperlink" Target="https://arxiv.org/abs/2209.05566.pdf" TargetMode="External"/></Relationships>
</file>

<file path=ppt/slides/_rels/slide113.xml.rels><?xml version="1.0" encoding="UTF-8" standalone="yes"?>
<Relationships xmlns="http://schemas.openxmlformats.org/package/2006/relationships"><Relationship Id="rId8" Type="http://schemas.openxmlformats.org/officeDocument/2006/relationships/image" Target="../media/image53.svg"/><Relationship Id="rId3" Type="http://schemas.openxmlformats.org/officeDocument/2006/relationships/image" Target="../media/image48.png"/><Relationship Id="rId7" Type="http://schemas.openxmlformats.org/officeDocument/2006/relationships/image" Target="../media/image52.png"/><Relationship Id="rId2" Type="http://schemas.openxmlformats.org/officeDocument/2006/relationships/notesSlide" Target="../notesSlides/notesSlide102.xml"/><Relationship Id="rId1" Type="http://schemas.openxmlformats.org/officeDocument/2006/relationships/slideLayout" Target="../slideLayouts/slideLayout687.xml"/><Relationship Id="rId6" Type="http://schemas.openxmlformats.org/officeDocument/2006/relationships/image" Target="../media/image51.svg"/><Relationship Id="rId5" Type="http://schemas.openxmlformats.org/officeDocument/2006/relationships/image" Target="../media/image50.png"/><Relationship Id="rId4" Type="http://schemas.openxmlformats.org/officeDocument/2006/relationships/image" Target="../media/image49.svg"/></Relationships>
</file>

<file path=ppt/slides/_rels/slide114.xml.rels><?xml version="1.0" encoding="UTF-8" standalone="yes"?>
<Relationships xmlns="http://schemas.openxmlformats.org/package/2006/relationships"><Relationship Id="rId8" Type="http://schemas.openxmlformats.org/officeDocument/2006/relationships/hyperlink" Target="https://people.inf.ethz.ch/omutlu/pub/FlashCosmos_SSD-lecture-slides.pdf" TargetMode="External"/><Relationship Id="rId3" Type="http://schemas.openxmlformats.org/officeDocument/2006/relationships/hyperlink" Target="https://arxiv.org/pdf/2209.05566.pdf" TargetMode="External"/><Relationship Id="rId7" Type="http://schemas.openxmlformats.org/officeDocument/2006/relationships/hyperlink" Target="https://people.inf.ethz.ch/omutlu/pub/FlashCosmos_SSD-lecture-slides.pptx" TargetMode="External"/><Relationship Id="rId2" Type="http://schemas.openxmlformats.org/officeDocument/2006/relationships/notesSlide" Target="../notesSlides/notesSlide103.xml"/><Relationship Id="rId1" Type="http://schemas.openxmlformats.org/officeDocument/2006/relationships/slideLayout" Target="../slideLayouts/slideLayout248.xml"/><Relationship Id="rId6" Type="http://schemas.openxmlformats.org/officeDocument/2006/relationships/hyperlink" Target="https://people.inf.ethz.ch/omutlu/pub/FlashCosmos_micro22-talk.pdf" TargetMode="External"/><Relationship Id="rId11" Type="http://schemas.openxmlformats.org/officeDocument/2006/relationships/image" Target="../media/image43.png"/><Relationship Id="rId5" Type="http://schemas.openxmlformats.org/officeDocument/2006/relationships/hyperlink" Target="https://people.inf.ethz.ch/omutlu/pub/FlashCosmos_micro22-talk.pptx" TargetMode="External"/><Relationship Id="rId10" Type="http://schemas.openxmlformats.org/officeDocument/2006/relationships/hyperlink" Target="https://arxiv.org/abs/2209.05566" TargetMode="External"/><Relationship Id="rId4" Type="http://schemas.openxmlformats.org/officeDocument/2006/relationships/hyperlink" Target="http://www.microarch.org/micro55/" TargetMode="External"/><Relationship Id="rId9" Type="http://schemas.openxmlformats.org/officeDocument/2006/relationships/hyperlink" Target="https://www.youtube.com/watch?v=ioPERTy7bz4" TargetMode="External"/></Relationships>
</file>

<file path=ppt/slides/_rels/slide115.xml.rels><?xml version="1.0" encoding="UTF-8" standalone="yes"?>
<Relationships xmlns="http://schemas.openxmlformats.org/package/2006/relationships"><Relationship Id="rId3" Type="http://schemas.openxmlformats.org/officeDocument/2006/relationships/hyperlink" Target="https://cseweb.ucsd.edu/~jzhao/files/Pinatubo-dac2016.pdf" TargetMode="External"/><Relationship Id="rId2" Type="http://schemas.openxmlformats.org/officeDocument/2006/relationships/image" Target="../media/image54.png"/><Relationship Id="rId1" Type="http://schemas.openxmlformats.org/officeDocument/2006/relationships/slideLayout" Target="../slideLayouts/slideLayout534.xml"/></Relationships>
</file>

<file path=ppt/slides/_rels/slide116.xml.rels><?xml version="1.0" encoding="UTF-8" standalone="yes"?>
<Relationships xmlns="http://schemas.openxmlformats.org/package/2006/relationships"><Relationship Id="rId3" Type="http://schemas.openxmlformats.org/officeDocument/2006/relationships/hyperlink" Target="https://cseweb.ucsd.edu/~jzhao/files/Pinatubo-dac2016.pdf" TargetMode="External"/><Relationship Id="rId2" Type="http://schemas.openxmlformats.org/officeDocument/2006/relationships/image" Target="../media/image55.png"/><Relationship Id="rId1" Type="http://schemas.openxmlformats.org/officeDocument/2006/relationships/slideLayout" Target="../slideLayouts/slideLayout534.xml"/></Relationships>
</file>

<file path=ppt/slides/_rels/slide117.xml.rels><?xml version="1.0" encoding="UTF-8" standalone="yes"?>
<Relationships xmlns="http://schemas.openxmlformats.org/package/2006/relationships"><Relationship Id="rId3" Type="http://schemas.openxmlformats.org/officeDocument/2006/relationships/image" Target="../media/image56.png"/><Relationship Id="rId2" Type="http://schemas.openxmlformats.org/officeDocument/2006/relationships/notesSlide" Target="../notesSlides/notesSlide104.xml"/><Relationship Id="rId1" Type="http://schemas.openxmlformats.org/officeDocument/2006/relationships/slideLayout" Target="../slideLayouts/slideLayout534.xml"/></Relationships>
</file>

<file path=ppt/slides/_rels/slide118.xml.rels><?xml version="1.0" encoding="UTF-8" standalone="yes"?>
<Relationships xmlns="http://schemas.openxmlformats.org/package/2006/relationships"><Relationship Id="rId8" Type="http://schemas.openxmlformats.org/officeDocument/2006/relationships/image" Target="../media/image61.emf"/><Relationship Id="rId13" Type="http://schemas.openxmlformats.org/officeDocument/2006/relationships/image" Target="../media/image66.png"/><Relationship Id="rId3" Type="http://schemas.openxmlformats.org/officeDocument/2006/relationships/notesSlide" Target="../notesSlides/notesSlide105.xml"/><Relationship Id="rId7" Type="http://schemas.openxmlformats.org/officeDocument/2006/relationships/image" Target="../media/image60.emf"/><Relationship Id="rId12" Type="http://schemas.openxmlformats.org/officeDocument/2006/relationships/image" Target="../media/image65.emf"/><Relationship Id="rId2" Type="http://schemas.openxmlformats.org/officeDocument/2006/relationships/slideLayout" Target="../slideLayouts/slideLayout534.xml"/><Relationship Id="rId1" Type="http://schemas.openxmlformats.org/officeDocument/2006/relationships/tags" Target="../tags/tag3.xml"/><Relationship Id="rId6" Type="http://schemas.openxmlformats.org/officeDocument/2006/relationships/image" Target="../media/image59.emf"/><Relationship Id="rId11" Type="http://schemas.openxmlformats.org/officeDocument/2006/relationships/image" Target="../media/image64.emf"/><Relationship Id="rId5" Type="http://schemas.openxmlformats.org/officeDocument/2006/relationships/image" Target="../media/image58.emf"/><Relationship Id="rId15" Type="http://schemas.openxmlformats.org/officeDocument/2006/relationships/image" Target="../media/image68.png"/><Relationship Id="rId10" Type="http://schemas.openxmlformats.org/officeDocument/2006/relationships/image" Target="../media/image63.emf"/><Relationship Id="rId4" Type="http://schemas.openxmlformats.org/officeDocument/2006/relationships/image" Target="../media/image57.emf"/><Relationship Id="rId9" Type="http://schemas.openxmlformats.org/officeDocument/2006/relationships/image" Target="../media/image62.emf"/><Relationship Id="rId14" Type="http://schemas.openxmlformats.org/officeDocument/2006/relationships/image" Target="../media/image67.png"/></Relationships>
</file>

<file path=ppt/slides/_rels/slide119.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06.xml"/><Relationship Id="rId1" Type="http://schemas.openxmlformats.org/officeDocument/2006/relationships/slideLayout" Target="../slideLayouts/slideLayout443.xml"/><Relationship Id="rId5" Type="http://schemas.openxmlformats.org/officeDocument/2006/relationships/hyperlink" Target="https://geraldofojunior.github.io/" TargetMode="External"/><Relationship Id="rId4" Type="http://schemas.openxmlformats.org/officeDocument/2006/relationships/image" Target="../media/image17.png"/></Relationships>
</file>

<file path=ppt/slides/_rels/slide12.xml.rels><?xml version="1.0" encoding="UTF-8" standalone="yes"?>
<Relationships xmlns="http://schemas.openxmlformats.org/package/2006/relationships"><Relationship Id="rId3" Type="http://schemas.openxmlformats.org/officeDocument/2006/relationships/hyperlink" Target="https://www.hpca-conf.org/2024/" TargetMode="External"/><Relationship Id="rId2" Type="http://schemas.openxmlformats.org/officeDocument/2006/relationships/hyperlink" Target="https://arxiv.org/pdf/2402.18736" TargetMode="External"/><Relationship Id="rId1" Type="http://schemas.openxmlformats.org/officeDocument/2006/relationships/slideLayout" Target="../slideLayouts/slideLayout680.xml"/><Relationship Id="rId4" Type="http://schemas.openxmlformats.org/officeDocument/2006/relationships/image" Target="../media/image19.png"/></Relationships>
</file>

<file path=ppt/slides/_rels/slide120.xml.rels><?xml version="1.0" encoding="UTF-8" standalone="yes"?>
<Relationships xmlns="http://schemas.openxmlformats.org/package/2006/relationships"><Relationship Id="rId2" Type="http://schemas.openxmlformats.org/officeDocument/2006/relationships/notesSlide" Target="../notesSlides/notesSlide107.xml"/><Relationship Id="rId1" Type="http://schemas.openxmlformats.org/officeDocument/2006/relationships/slideLayout" Target="../slideLayouts/slideLayout444.xml"/></Relationships>
</file>

<file path=ppt/slides/_rels/slide13.xml.rels><?xml version="1.0" encoding="UTF-8" standalone="yes"?>
<Relationships xmlns="http://schemas.openxmlformats.org/package/2006/relationships"><Relationship Id="rId3" Type="http://schemas.openxmlformats.org/officeDocument/2006/relationships/image" Target="../media/image20.png"/><Relationship Id="rId2" Type="http://schemas.openxmlformats.org/officeDocument/2006/relationships/notesSlide" Target="../notesSlides/notesSlide11.xml"/><Relationship Id="rId1" Type="http://schemas.openxmlformats.org/officeDocument/2006/relationships/slideLayout" Target="../slideLayouts/slideLayout680.xml"/></Relationships>
</file>

<file path=ppt/slides/_rels/slide14.xml.rels><?xml version="1.0" encoding="UTF-8" standalone="yes"?>
<Relationships xmlns="http://schemas.openxmlformats.org/package/2006/relationships"><Relationship Id="rId3" Type="http://schemas.openxmlformats.org/officeDocument/2006/relationships/image" Target="../media/image20.png"/><Relationship Id="rId2" Type="http://schemas.openxmlformats.org/officeDocument/2006/relationships/notesSlide" Target="../notesSlides/notesSlide12.xml"/><Relationship Id="rId1" Type="http://schemas.openxmlformats.org/officeDocument/2006/relationships/slideLayout" Target="../slideLayouts/slideLayout680.xml"/></Relationships>
</file>

<file path=ppt/slides/_rels/slide15.xml.rels><?xml version="1.0" encoding="UTF-8" standalone="yes"?>
<Relationships xmlns="http://schemas.openxmlformats.org/package/2006/relationships"><Relationship Id="rId3" Type="http://schemas.openxmlformats.org/officeDocument/2006/relationships/image" Target="../media/image20.png"/><Relationship Id="rId2" Type="http://schemas.openxmlformats.org/officeDocument/2006/relationships/notesSlide" Target="../notesSlides/notesSlide13.xml"/><Relationship Id="rId1" Type="http://schemas.openxmlformats.org/officeDocument/2006/relationships/slideLayout" Target="../slideLayouts/slideLayout680.xml"/></Relationships>
</file>

<file path=ppt/slides/_rels/slide16.xml.rels><?xml version="1.0" encoding="UTF-8" standalone="yes"?>
<Relationships xmlns="http://schemas.openxmlformats.org/package/2006/relationships"><Relationship Id="rId3" Type="http://schemas.openxmlformats.org/officeDocument/2006/relationships/image" Target="../media/image20.png"/><Relationship Id="rId2" Type="http://schemas.openxmlformats.org/officeDocument/2006/relationships/notesSlide" Target="../notesSlides/notesSlide14.xml"/><Relationship Id="rId1" Type="http://schemas.openxmlformats.org/officeDocument/2006/relationships/slideLayout" Target="../slideLayouts/slideLayout680.xml"/></Relationships>
</file>

<file path=ppt/slides/_rels/slide17.xml.rels><?xml version="1.0" encoding="UTF-8" standalone="yes"?>
<Relationships xmlns="http://schemas.openxmlformats.org/package/2006/relationships"><Relationship Id="rId3" Type="http://schemas.openxmlformats.org/officeDocument/2006/relationships/image" Target="../media/image20.png"/><Relationship Id="rId2" Type="http://schemas.openxmlformats.org/officeDocument/2006/relationships/notesSlide" Target="../notesSlides/notesSlide15.xml"/><Relationship Id="rId1" Type="http://schemas.openxmlformats.org/officeDocument/2006/relationships/slideLayout" Target="../slideLayouts/slideLayout680.xml"/></Relationships>
</file>

<file path=ppt/slides/_rels/slide18.xml.rels><?xml version="1.0" encoding="UTF-8" standalone="yes"?>
<Relationships xmlns="http://schemas.openxmlformats.org/package/2006/relationships"><Relationship Id="rId3" Type="http://schemas.openxmlformats.org/officeDocument/2006/relationships/image" Target="../media/image20.png"/><Relationship Id="rId2" Type="http://schemas.openxmlformats.org/officeDocument/2006/relationships/notesSlide" Target="../notesSlides/notesSlide16.xml"/><Relationship Id="rId1" Type="http://schemas.openxmlformats.org/officeDocument/2006/relationships/slideLayout" Target="../slideLayouts/slideLayout680.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689.xml"/></Relationships>
</file>

<file path=ppt/slides/_rels/slide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663.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689.xml"/></Relationships>
</file>

<file path=ppt/slides/_rels/slide21.xml.rels><?xml version="1.0" encoding="UTF-8" standalone="yes"?>
<Relationships xmlns="http://schemas.openxmlformats.org/package/2006/relationships"><Relationship Id="rId3" Type="http://schemas.openxmlformats.org/officeDocument/2006/relationships/chart" Target="../charts/chart1.xml"/><Relationship Id="rId2" Type="http://schemas.openxmlformats.org/officeDocument/2006/relationships/notesSlide" Target="../notesSlides/notesSlide19.xml"/><Relationship Id="rId1" Type="http://schemas.openxmlformats.org/officeDocument/2006/relationships/slideLayout" Target="../slideLayouts/slideLayout689.xml"/></Relationships>
</file>

<file path=ppt/slides/_rels/slide22.xml.rels><?xml version="1.0" encoding="UTF-8" standalone="yes"?>
<Relationships xmlns="http://schemas.openxmlformats.org/package/2006/relationships"><Relationship Id="rId3" Type="http://schemas.openxmlformats.org/officeDocument/2006/relationships/chart" Target="../charts/chart2.xml"/><Relationship Id="rId2" Type="http://schemas.openxmlformats.org/officeDocument/2006/relationships/notesSlide" Target="../notesSlides/notesSlide20.xml"/><Relationship Id="rId1" Type="http://schemas.openxmlformats.org/officeDocument/2006/relationships/slideLayout" Target="../slideLayouts/slideLayout689.xml"/></Relationships>
</file>

<file path=ppt/slides/_rels/slide23.xml.rels><?xml version="1.0" encoding="UTF-8" standalone="yes"?>
<Relationships xmlns="http://schemas.openxmlformats.org/package/2006/relationships"><Relationship Id="rId3" Type="http://schemas.openxmlformats.org/officeDocument/2006/relationships/chart" Target="../charts/chart3.xml"/><Relationship Id="rId2" Type="http://schemas.openxmlformats.org/officeDocument/2006/relationships/notesSlide" Target="../notesSlides/notesSlide21.xml"/><Relationship Id="rId1" Type="http://schemas.openxmlformats.org/officeDocument/2006/relationships/slideLayout" Target="../slideLayouts/slideLayout689.xml"/></Relationships>
</file>

<file path=ppt/slides/_rels/slide24.xml.rels><?xml version="1.0" encoding="UTF-8" standalone="yes"?>
<Relationships xmlns="http://schemas.openxmlformats.org/package/2006/relationships"><Relationship Id="rId3" Type="http://schemas.openxmlformats.org/officeDocument/2006/relationships/hyperlink" Target="https://people.inf.ethz.ch/omutlu/pub/SIMDRAM_asplos21.pdf" TargetMode="External"/><Relationship Id="rId2" Type="http://schemas.openxmlformats.org/officeDocument/2006/relationships/notesSlide" Target="../notesSlides/notesSlide22.xml"/><Relationship Id="rId1" Type="http://schemas.openxmlformats.org/officeDocument/2006/relationships/slideLayout" Target="../slideLayouts/slideLayout689.xml"/><Relationship Id="rId5" Type="http://schemas.openxmlformats.org/officeDocument/2006/relationships/image" Target="../media/image21.png"/><Relationship Id="rId4" Type="http://schemas.openxmlformats.org/officeDocument/2006/relationships/hyperlink" Target="https://asplos-conference.org/" TargetMode="Externa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680.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680.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680.xml"/></Relationships>
</file>

<file path=ppt/slides/_rels/slide28.xml.rels><?xml version="1.0" encoding="UTF-8" standalone="yes"?>
<Relationships xmlns="http://schemas.openxmlformats.org/package/2006/relationships"><Relationship Id="rId3" Type="http://schemas.openxmlformats.org/officeDocument/2006/relationships/image" Target="../media/image22.emf"/><Relationship Id="rId2" Type="http://schemas.openxmlformats.org/officeDocument/2006/relationships/notesSlide" Target="../notesSlides/notesSlide26.xml"/><Relationship Id="rId1" Type="http://schemas.openxmlformats.org/officeDocument/2006/relationships/slideLayout" Target="../slideLayouts/slideLayout680.xml"/></Relationships>
</file>

<file path=ppt/slides/_rels/slide29.xml.rels><?xml version="1.0" encoding="UTF-8" standalone="yes"?>
<Relationships xmlns="http://schemas.openxmlformats.org/package/2006/relationships"><Relationship Id="rId3" Type="http://schemas.openxmlformats.org/officeDocument/2006/relationships/image" Target="../media/image23.emf"/><Relationship Id="rId2" Type="http://schemas.openxmlformats.org/officeDocument/2006/relationships/notesSlide" Target="../notesSlides/notesSlide27.xml"/><Relationship Id="rId1" Type="http://schemas.openxmlformats.org/officeDocument/2006/relationships/slideLayout" Target="../slideLayouts/slideLayout680.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680.xml"/></Relationships>
</file>

<file path=ppt/slides/_rels/slide30.xml.rels><?xml version="1.0" encoding="UTF-8" standalone="yes"?>
<Relationships xmlns="http://schemas.openxmlformats.org/package/2006/relationships"><Relationship Id="rId3" Type="http://schemas.openxmlformats.org/officeDocument/2006/relationships/image" Target="../media/image24.emf"/><Relationship Id="rId2" Type="http://schemas.openxmlformats.org/officeDocument/2006/relationships/notesSlide" Target="../notesSlides/notesSlide28.xml"/><Relationship Id="rId1" Type="http://schemas.openxmlformats.org/officeDocument/2006/relationships/slideLayout" Target="../slideLayouts/slideLayout680.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680.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680.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680.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680.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680.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680.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680.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680.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680.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680.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680.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680.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680.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680.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680.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680.xm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680.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680.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680.xml"/></Relationships>
</file>

<file path=ppt/slides/_rels/slide49.xml.rels><?xml version="1.0" encoding="UTF-8" standalone="yes"?>
<Relationships xmlns="http://schemas.openxmlformats.org/package/2006/relationships"><Relationship Id="rId3" Type="http://schemas.openxmlformats.org/officeDocument/2006/relationships/image" Target="../media/image25.emf"/><Relationship Id="rId2" Type="http://schemas.openxmlformats.org/officeDocument/2006/relationships/notesSlide" Target="../notesSlides/notesSlide47.xml"/><Relationship Id="rId1" Type="http://schemas.openxmlformats.org/officeDocument/2006/relationships/slideLayout" Target="../slideLayouts/slideLayout680.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680.xml"/></Relationships>
</file>

<file path=ppt/slides/_rels/slide50.xml.rels><?xml version="1.0" encoding="UTF-8" standalone="yes"?>
<Relationships xmlns="http://schemas.openxmlformats.org/package/2006/relationships"><Relationship Id="rId3" Type="http://schemas.openxmlformats.org/officeDocument/2006/relationships/image" Target="../media/image26.emf"/><Relationship Id="rId2" Type="http://schemas.openxmlformats.org/officeDocument/2006/relationships/notesSlide" Target="../notesSlides/notesSlide48.xml"/><Relationship Id="rId1" Type="http://schemas.openxmlformats.org/officeDocument/2006/relationships/slideLayout" Target="../slideLayouts/slideLayout680.xml"/></Relationships>
</file>

<file path=ppt/slides/_rels/slide51.xml.rels><?xml version="1.0" encoding="UTF-8" standalone="yes"?>
<Relationships xmlns="http://schemas.openxmlformats.org/package/2006/relationships"><Relationship Id="rId3" Type="http://schemas.openxmlformats.org/officeDocument/2006/relationships/image" Target="../media/image26.emf"/><Relationship Id="rId2" Type="http://schemas.openxmlformats.org/officeDocument/2006/relationships/notesSlide" Target="../notesSlides/notesSlide49.xml"/><Relationship Id="rId1" Type="http://schemas.openxmlformats.org/officeDocument/2006/relationships/slideLayout" Target="../slideLayouts/slideLayout680.xml"/></Relationships>
</file>

<file path=ppt/slides/_rels/slide52.xml.rels><?xml version="1.0" encoding="UTF-8" standalone="yes"?>
<Relationships xmlns="http://schemas.openxmlformats.org/package/2006/relationships"><Relationship Id="rId3" Type="http://schemas.openxmlformats.org/officeDocument/2006/relationships/image" Target="../media/image27.emf"/><Relationship Id="rId2" Type="http://schemas.openxmlformats.org/officeDocument/2006/relationships/notesSlide" Target="../notesSlides/notesSlide50.xml"/><Relationship Id="rId1" Type="http://schemas.openxmlformats.org/officeDocument/2006/relationships/slideLayout" Target="../slideLayouts/slideLayout680.xml"/></Relationships>
</file>

<file path=ppt/slides/_rels/slide53.xml.rels><?xml version="1.0" encoding="UTF-8" standalone="yes"?>
<Relationships xmlns="http://schemas.openxmlformats.org/package/2006/relationships"><Relationship Id="rId3" Type="http://schemas.openxmlformats.org/officeDocument/2006/relationships/image" Target="../media/image28.emf"/><Relationship Id="rId2" Type="http://schemas.openxmlformats.org/officeDocument/2006/relationships/notesSlide" Target="../notesSlides/notesSlide51.xml"/><Relationship Id="rId1" Type="http://schemas.openxmlformats.org/officeDocument/2006/relationships/slideLayout" Target="../slideLayouts/slideLayout680.xml"/></Relationships>
</file>

<file path=ppt/slides/_rels/slide54.xml.rels><?xml version="1.0" encoding="UTF-8" standalone="yes"?>
<Relationships xmlns="http://schemas.openxmlformats.org/package/2006/relationships"><Relationship Id="rId3" Type="http://schemas.openxmlformats.org/officeDocument/2006/relationships/image" Target="../media/image28.emf"/><Relationship Id="rId2" Type="http://schemas.openxmlformats.org/officeDocument/2006/relationships/notesSlide" Target="../notesSlides/notesSlide52.xml"/><Relationship Id="rId1" Type="http://schemas.openxmlformats.org/officeDocument/2006/relationships/slideLayout" Target="../slideLayouts/slideLayout680.xml"/></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680.xml"/></Relationships>
</file>

<file path=ppt/slides/_rels/slide56.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680.xml"/></Relationships>
</file>

<file path=ppt/slides/_rels/slide57.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680.xml"/></Relationships>
</file>

<file path=ppt/slides/_rels/slide58.xml.rels><?xml version="1.0" encoding="UTF-8" standalone="yes"?>
<Relationships xmlns="http://schemas.openxmlformats.org/package/2006/relationships"><Relationship Id="rId2" Type="http://schemas.openxmlformats.org/officeDocument/2006/relationships/notesSlide" Target="../notesSlides/notesSlide56.xml"/><Relationship Id="rId1" Type="http://schemas.openxmlformats.org/officeDocument/2006/relationships/slideLayout" Target="../slideLayouts/slideLayout680.xml"/></Relationships>
</file>

<file path=ppt/slides/_rels/slide59.xml.rels><?xml version="1.0" encoding="UTF-8" standalone="yes"?>
<Relationships xmlns="http://schemas.openxmlformats.org/package/2006/relationships"><Relationship Id="rId3" Type="http://schemas.openxmlformats.org/officeDocument/2006/relationships/image" Target="../media/image29.emf"/><Relationship Id="rId2" Type="http://schemas.openxmlformats.org/officeDocument/2006/relationships/notesSlide" Target="../notesSlides/notesSlide57.xml"/><Relationship Id="rId1" Type="http://schemas.openxmlformats.org/officeDocument/2006/relationships/slideLayout" Target="../slideLayouts/slideLayout680.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680.xml"/></Relationships>
</file>

<file path=ppt/slides/_rels/slide60.xml.rels><?xml version="1.0" encoding="UTF-8" standalone="yes"?>
<Relationships xmlns="http://schemas.openxmlformats.org/package/2006/relationships"><Relationship Id="rId3" Type="http://schemas.openxmlformats.org/officeDocument/2006/relationships/image" Target="../media/image30.png"/><Relationship Id="rId2" Type="http://schemas.openxmlformats.org/officeDocument/2006/relationships/notesSlide" Target="../notesSlides/notesSlide58.xml"/><Relationship Id="rId1" Type="http://schemas.openxmlformats.org/officeDocument/2006/relationships/slideLayout" Target="../slideLayouts/slideLayout680.xml"/><Relationship Id="rId5" Type="http://schemas.openxmlformats.org/officeDocument/2006/relationships/hyperlink" Target="https://github.com/CMU-SAFARI/MIMDRAM" TargetMode="External"/><Relationship Id="rId4" Type="http://schemas.openxmlformats.org/officeDocument/2006/relationships/hyperlink" Target="https://arxiv.org/pdf/2402.19080.pdf" TargetMode="External"/></Relationships>
</file>

<file path=ppt/slides/_rels/slide61.xml.rels><?xml version="1.0" encoding="UTF-8" standalone="yes"?>
<Relationships xmlns="http://schemas.openxmlformats.org/package/2006/relationships"><Relationship Id="rId3" Type="http://schemas.openxmlformats.org/officeDocument/2006/relationships/chart" Target="../charts/chart4.xml"/><Relationship Id="rId2" Type="http://schemas.openxmlformats.org/officeDocument/2006/relationships/notesSlide" Target="../notesSlides/notesSlide59.xml"/><Relationship Id="rId1" Type="http://schemas.openxmlformats.org/officeDocument/2006/relationships/slideLayout" Target="../slideLayouts/slideLayout680.xml"/></Relationships>
</file>

<file path=ppt/slides/_rels/slide62.xml.rels><?xml version="1.0" encoding="UTF-8" standalone="yes"?>
<Relationships xmlns="http://schemas.openxmlformats.org/package/2006/relationships"><Relationship Id="rId3" Type="http://schemas.openxmlformats.org/officeDocument/2006/relationships/hyperlink" Target="https://hpca2018.ece.ucsb.edu/" TargetMode="External"/><Relationship Id="rId2" Type="http://schemas.openxmlformats.org/officeDocument/2006/relationships/hyperlink" Target="https://arxiv.org/pdf/2402.19080.pdf" TargetMode="External"/><Relationship Id="rId1" Type="http://schemas.openxmlformats.org/officeDocument/2006/relationships/slideLayout" Target="../slideLayouts/slideLayout534.xml"/><Relationship Id="rId4" Type="http://schemas.openxmlformats.org/officeDocument/2006/relationships/image" Target="../media/image30.png"/></Relationships>
</file>

<file path=ppt/slides/_rels/slide63.xml.rels><?xml version="1.0" encoding="UTF-8" standalone="yes"?>
<Relationships xmlns="http://schemas.openxmlformats.org/package/2006/relationships"><Relationship Id="rId8" Type="http://schemas.openxmlformats.org/officeDocument/2006/relationships/hyperlink" Target="https://youtu.be/JyWxkeQA0W8?t=2495" TargetMode="External"/><Relationship Id="rId3" Type="http://schemas.openxmlformats.org/officeDocument/2006/relationships/hyperlink" Target="http://www.microarch.org/micro55/" TargetMode="External"/><Relationship Id="rId7" Type="http://schemas.openxmlformats.org/officeDocument/2006/relationships/hyperlink" Target="https://people.inf.ethz.ch/omutlu/pub/pLUTo_lecture-slides.pdf" TargetMode="External"/><Relationship Id="rId2" Type="http://schemas.openxmlformats.org/officeDocument/2006/relationships/hyperlink" Target="https://arxiv.org/pdf/2104.07699.pdf" TargetMode="External"/><Relationship Id="rId1" Type="http://schemas.openxmlformats.org/officeDocument/2006/relationships/slideLayout" Target="../slideLayouts/slideLayout248.xml"/><Relationship Id="rId6" Type="http://schemas.openxmlformats.org/officeDocument/2006/relationships/hyperlink" Target="https://people.inf.ethz.ch/omutlu/pub/pLUTo_lecture-slides.pptx" TargetMode="External"/><Relationship Id="rId11" Type="http://schemas.openxmlformats.org/officeDocument/2006/relationships/image" Target="../media/image31.png"/><Relationship Id="rId5" Type="http://schemas.openxmlformats.org/officeDocument/2006/relationships/hyperlink" Target="https://people.inf.ethz.ch/omutlu/pub/pLUTo_micro22-talk.pdf" TargetMode="External"/><Relationship Id="rId10" Type="http://schemas.openxmlformats.org/officeDocument/2006/relationships/hyperlink" Target="https://github.com/CMU-SAFARI/pLUTo" TargetMode="External"/><Relationship Id="rId4" Type="http://schemas.openxmlformats.org/officeDocument/2006/relationships/hyperlink" Target="https://people.inf.ethz.ch/omutlu/pub/pLUTo_micro22-talk.pptx" TargetMode="External"/><Relationship Id="rId9" Type="http://schemas.openxmlformats.org/officeDocument/2006/relationships/hyperlink" Target="https://arxiv.org/abs/2104.07699" TargetMode="External"/></Relationships>
</file>

<file path=ppt/slides/_rels/slide64.xml.rels><?xml version="1.0" encoding="UTF-8" standalone="yes"?>
<Relationships xmlns="http://schemas.openxmlformats.org/package/2006/relationships"><Relationship Id="rId3" Type="http://schemas.openxmlformats.org/officeDocument/2006/relationships/notesSlide" Target="../notesSlides/notesSlide60.xml"/><Relationship Id="rId2" Type="http://schemas.openxmlformats.org/officeDocument/2006/relationships/slideLayout" Target="../slideLayouts/slideLayout675.xml"/><Relationship Id="rId1" Type="http://schemas.openxmlformats.org/officeDocument/2006/relationships/tags" Target="../tags/tag1.xml"/></Relationships>
</file>

<file path=ppt/slides/_rels/slide65.xml.rels><?xml version="1.0" encoding="UTF-8" standalone="yes"?>
<Relationships xmlns="http://schemas.openxmlformats.org/package/2006/relationships"><Relationship Id="rId3" Type="http://schemas.openxmlformats.org/officeDocument/2006/relationships/image" Target="../media/image32.png"/><Relationship Id="rId2" Type="http://schemas.openxmlformats.org/officeDocument/2006/relationships/notesSlide" Target="../notesSlides/notesSlide61.xml"/><Relationship Id="rId1" Type="http://schemas.openxmlformats.org/officeDocument/2006/relationships/slideLayout" Target="../slideLayouts/slideLayout677.xml"/><Relationship Id="rId4" Type="http://schemas.openxmlformats.org/officeDocument/2006/relationships/image" Target="../media/image33.svg"/></Relationships>
</file>

<file path=ppt/slides/_rels/slide66.xml.rels><?xml version="1.0" encoding="UTF-8" standalone="yes"?>
<Relationships xmlns="http://schemas.openxmlformats.org/package/2006/relationships"><Relationship Id="rId3" Type="http://schemas.openxmlformats.org/officeDocument/2006/relationships/notesSlide" Target="../notesSlides/notesSlide62.xml"/><Relationship Id="rId7" Type="http://schemas.openxmlformats.org/officeDocument/2006/relationships/image" Target="../media/image33.svg"/><Relationship Id="rId2" Type="http://schemas.openxmlformats.org/officeDocument/2006/relationships/slideLayout" Target="../slideLayouts/slideLayout677.xml"/><Relationship Id="rId1" Type="http://schemas.openxmlformats.org/officeDocument/2006/relationships/tags" Target="../tags/tag2.xml"/><Relationship Id="rId6" Type="http://schemas.openxmlformats.org/officeDocument/2006/relationships/image" Target="../media/image32.png"/><Relationship Id="rId5" Type="http://schemas.openxmlformats.org/officeDocument/2006/relationships/image" Target="../media/image35.svg"/><Relationship Id="rId4" Type="http://schemas.openxmlformats.org/officeDocument/2006/relationships/image" Target="../media/image34.png"/></Relationships>
</file>

<file path=ppt/slides/_rels/slide67.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63.xml"/><Relationship Id="rId1" Type="http://schemas.openxmlformats.org/officeDocument/2006/relationships/slideLayout" Target="../slideLayouts/slideLayout677.xml"/><Relationship Id="rId6" Type="http://schemas.openxmlformats.org/officeDocument/2006/relationships/image" Target="../media/image33.svg"/><Relationship Id="rId5" Type="http://schemas.openxmlformats.org/officeDocument/2006/relationships/image" Target="../media/image32.png"/><Relationship Id="rId4" Type="http://schemas.openxmlformats.org/officeDocument/2006/relationships/image" Target="../media/image35.svg"/></Relationships>
</file>

<file path=ppt/slides/_rels/slide68.xml.rels><?xml version="1.0" encoding="UTF-8" standalone="yes"?>
<Relationships xmlns="http://schemas.openxmlformats.org/package/2006/relationships"><Relationship Id="rId2" Type="http://schemas.openxmlformats.org/officeDocument/2006/relationships/notesSlide" Target="../notesSlides/notesSlide64.xml"/><Relationship Id="rId1" Type="http://schemas.openxmlformats.org/officeDocument/2006/relationships/slideLayout" Target="../slideLayouts/slideLayout677.xml"/></Relationships>
</file>

<file path=ppt/slides/_rels/slide69.xml.rels><?xml version="1.0" encoding="UTF-8" standalone="yes"?>
<Relationships xmlns="http://schemas.openxmlformats.org/package/2006/relationships"><Relationship Id="rId2" Type="http://schemas.openxmlformats.org/officeDocument/2006/relationships/notesSlide" Target="../notesSlides/notesSlide65.xml"/><Relationship Id="rId1" Type="http://schemas.openxmlformats.org/officeDocument/2006/relationships/slideLayout" Target="../slideLayouts/slideLayout677.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680.xml"/></Relationships>
</file>

<file path=ppt/slides/_rels/slide70.xml.rels><?xml version="1.0" encoding="UTF-8" standalone="yes"?>
<Relationships xmlns="http://schemas.openxmlformats.org/package/2006/relationships"><Relationship Id="rId2" Type="http://schemas.openxmlformats.org/officeDocument/2006/relationships/notesSlide" Target="../notesSlides/notesSlide66.xml"/><Relationship Id="rId1" Type="http://schemas.openxmlformats.org/officeDocument/2006/relationships/slideLayout" Target="../slideLayouts/slideLayout677.xml"/></Relationships>
</file>

<file path=ppt/slides/_rels/slide71.xml.rels><?xml version="1.0" encoding="UTF-8" standalone="yes"?>
<Relationships xmlns="http://schemas.openxmlformats.org/package/2006/relationships"><Relationship Id="rId2" Type="http://schemas.openxmlformats.org/officeDocument/2006/relationships/notesSlide" Target="../notesSlides/notesSlide67.xml"/><Relationship Id="rId1" Type="http://schemas.openxmlformats.org/officeDocument/2006/relationships/slideLayout" Target="../slideLayouts/slideLayout677.xml"/></Relationships>
</file>

<file path=ppt/slides/_rels/slide72.xml.rels><?xml version="1.0" encoding="UTF-8" standalone="yes"?>
<Relationships xmlns="http://schemas.openxmlformats.org/package/2006/relationships"><Relationship Id="rId2" Type="http://schemas.openxmlformats.org/officeDocument/2006/relationships/notesSlide" Target="../notesSlides/notesSlide68.xml"/><Relationship Id="rId1" Type="http://schemas.openxmlformats.org/officeDocument/2006/relationships/slideLayout" Target="../slideLayouts/slideLayout677.xml"/></Relationships>
</file>

<file path=ppt/slides/_rels/slide73.xml.rels><?xml version="1.0" encoding="UTF-8" standalone="yes"?>
<Relationships xmlns="http://schemas.openxmlformats.org/package/2006/relationships"><Relationship Id="rId2" Type="http://schemas.openxmlformats.org/officeDocument/2006/relationships/notesSlide" Target="../notesSlides/notesSlide69.xml"/><Relationship Id="rId1" Type="http://schemas.openxmlformats.org/officeDocument/2006/relationships/slideLayout" Target="../slideLayouts/slideLayout677.xml"/></Relationships>
</file>

<file path=ppt/slides/_rels/slide74.xml.rels><?xml version="1.0" encoding="UTF-8" standalone="yes"?>
<Relationships xmlns="http://schemas.openxmlformats.org/package/2006/relationships"><Relationship Id="rId2" Type="http://schemas.openxmlformats.org/officeDocument/2006/relationships/notesSlide" Target="../notesSlides/notesSlide70.xml"/><Relationship Id="rId1" Type="http://schemas.openxmlformats.org/officeDocument/2006/relationships/slideLayout" Target="../slideLayouts/slideLayout677.xml"/></Relationships>
</file>

<file path=ppt/slides/_rels/slide75.xml.rels><?xml version="1.0" encoding="UTF-8" standalone="yes"?>
<Relationships xmlns="http://schemas.openxmlformats.org/package/2006/relationships"><Relationship Id="rId2" Type="http://schemas.openxmlformats.org/officeDocument/2006/relationships/notesSlide" Target="../notesSlides/notesSlide71.xml"/><Relationship Id="rId1" Type="http://schemas.openxmlformats.org/officeDocument/2006/relationships/slideLayout" Target="../slideLayouts/slideLayout677.xml"/></Relationships>
</file>

<file path=ppt/slides/_rels/slide76.xml.rels><?xml version="1.0" encoding="UTF-8" standalone="yes"?>
<Relationships xmlns="http://schemas.openxmlformats.org/package/2006/relationships"><Relationship Id="rId2" Type="http://schemas.openxmlformats.org/officeDocument/2006/relationships/notesSlide" Target="../notesSlides/notesSlide72.xml"/><Relationship Id="rId1" Type="http://schemas.openxmlformats.org/officeDocument/2006/relationships/slideLayout" Target="../slideLayouts/slideLayout677.xml"/></Relationships>
</file>

<file path=ppt/slides/_rels/slide77.xml.rels><?xml version="1.0" encoding="UTF-8" standalone="yes"?>
<Relationships xmlns="http://schemas.openxmlformats.org/package/2006/relationships"><Relationship Id="rId2" Type="http://schemas.openxmlformats.org/officeDocument/2006/relationships/notesSlide" Target="../notesSlides/notesSlide73.xml"/><Relationship Id="rId1" Type="http://schemas.openxmlformats.org/officeDocument/2006/relationships/slideLayout" Target="../slideLayouts/slideLayout677.xml"/></Relationships>
</file>

<file path=ppt/slides/_rels/slide78.xml.rels><?xml version="1.0" encoding="UTF-8" standalone="yes"?>
<Relationships xmlns="http://schemas.openxmlformats.org/package/2006/relationships"><Relationship Id="rId2" Type="http://schemas.openxmlformats.org/officeDocument/2006/relationships/notesSlide" Target="../notesSlides/notesSlide74.xml"/><Relationship Id="rId1" Type="http://schemas.openxmlformats.org/officeDocument/2006/relationships/slideLayout" Target="../slideLayouts/slideLayout677.xml"/></Relationships>
</file>

<file path=ppt/slides/_rels/slide79.xml.rels><?xml version="1.0" encoding="UTF-8" standalone="yes"?>
<Relationships xmlns="http://schemas.openxmlformats.org/package/2006/relationships"><Relationship Id="rId2" Type="http://schemas.openxmlformats.org/officeDocument/2006/relationships/notesSlide" Target="../notesSlides/notesSlide75.xml"/><Relationship Id="rId1" Type="http://schemas.openxmlformats.org/officeDocument/2006/relationships/slideLayout" Target="../slideLayouts/slideLayout677.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680.xml"/></Relationships>
</file>

<file path=ppt/slides/_rels/slide80.xml.rels><?xml version="1.0" encoding="UTF-8" standalone="yes"?>
<Relationships xmlns="http://schemas.openxmlformats.org/package/2006/relationships"><Relationship Id="rId2" Type="http://schemas.openxmlformats.org/officeDocument/2006/relationships/notesSlide" Target="../notesSlides/notesSlide76.xml"/><Relationship Id="rId1" Type="http://schemas.openxmlformats.org/officeDocument/2006/relationships/slideLayout" Target="../slideLayouts/slideLayout677.xml"/></Relationships>
</file>

<file path=ppt/slides/_rels/slide81.xml.rels><?xml version="1.0" encoding="UTF-8" standalone="yes"?>
<Relationships xmlns="http://schemas.openxmlformats.org/package/2006/relationships"><Relationship Id="rId2" Type="http://schemas.openxmlformats.org/officeDocument/2006/relationships/notesSlide" Target="../notesSlides/notesSlide77.xml"/><Relationship Id="rId1" Type="http://schemas.openxmlformats.org/officeDocument/2006/relationships/slideLayout" Target="../slideLayouts/slideLayout677.xml"/></Relationships>
</file>

<file path=ppt/slides/_rels/slide82.xml.rels><?xml version="1.0" encoding="UTF-8" standalone="yes"?>
<Relationships xmlns="http://schemas.openxmlformats.org/package/2006/relationships"><Relationship Id="rId2" Type="http://schemas.openxmlformats.org/officeDocument/2006/relationships/notesSlide" Target="../notesSlides/notesSlide78.xml"/><Relationship Id="rId1" Type="http://schemas.openxmlformats.org/officeDocument/2006/relationships/slideLayout" Target="../slideLayouts/slideLayout677.xml"/></Relationships>
</file>

<file path=ppt/slides/_rels/slide83.xml.rels><?xml version="1.0" encoding="UTF-8" standalone="yes"?>
<Relationships xmlns="http://schemas.openxmlformats.org/package/2006/relationships"><Relationship Id="rId2" Type="http://schemas.openxmlformats.org/officeDocument/2006/relationships/notesSlide" Target="../notesSlides/notesSlide79.xml"/><Relationship Id="rId1" Type="http://schemas.openxmlformats.org/officeDocument/2006/relationships/slideLayout" Target="../slideLayouts/slideLayout677.xml"/></Relationships>
</file>

<file path=ppt/slides/_rels/slide84.xml.rels><?xml version="1.0" encoding="UTF-8" standalone="yes"?>
<Relationships xmlns="http://schemas.openxmlformats.org/package/2006/relationships"><Relationship Id="rId2" Type="http://schemas.openxmlformats.org/officeDocument/2006/relationships/notesSlide" Target="../notesSlides/notesSlide80.xml"/><Relationship Id="rId1" Type="http://schemas.openxmlformats.org/officeDocument/2006/relationships/slideLayout" Target="../slideLayouts/slideLayout677.xml"/></Relationships>
</file>

<file path=ppt/slides/_rels/slide85.xml.rels><?xml version="1.0" encoding="UTF-8" standalone="yes"?>
<Relationships xmlns="http://schemas.openxmlformats.org/package/2006/relationships"><Relationship Id="rId2" Type="http://schemas.openxmlformats.org/officeDocument/2006/relationships/notesSlide" Target="../notesSlides/notesSlide81.xml"/><Relationship Id="rId1" Type="http://schemas.openxmlformats.org/officeDocument/2006/relationships/slideLayout" Target="../slideLayouts/slideLayout677.xml"/></Relationships>
</file>

<file path=ppt/slides/_rels/slide86.xml.rels><?xml version="1.0" encoding="UTF-8" standalone="yes"?>
<Relationships xmlns="http://schemas.openxmlformats.org/package/2006/relationships"><Relationship Id="rId2" Type="http://schemas.openxmlformats.org/officeDocument/2006/relationships/notesSlide" Target="../notesSlides/notesSlide82.xml"/><Relationship Id="rId1" Type="http://schemas.openxmlformats.org/officeDocument/2006/relationships/slideLayout" Target="../slideLayouts/slideLayout677.xml"/></Relationships>
</file>

<file path=ppt/slides/_rels/slide87.xml.rels><?xml version="1.0" encoding="UTF-8" standalone="yes"?>
<Relationships xmlns="http://schemas.openxmlformats.org/package/2006/relationships"><Relationship Id="rId2" Type="http://schemas.openxmlformats.org/officeDocument/2006/relationships/notesSlide" Target="../notesSlides/notesSlide83.xml"/><Relationship Id="rId1" Type="http://schemas.openxmlformats.org/officeDocument/2006/relationships/slideLayout" Target="../slideLayouts/slideLayout677.xml"/></Relationships>
</file>

<file path=ppt/slides/_rels/slide88.xml.rels><?xml version="1.0" encoding="UTF-8" standalone="yes"?>
<Relationships xmlns="http://schemas.openxmlformats.org/package/2006/relationships"><Relationship Id="rId2" Type="http://schemas.openxmlformats.org/officeDocument/2006/relationships/notesSlide" Target="../notesSlides/notesSlide84.xml"/><Relationship Id="rId1" Type="http://schemas.openxmlformats.org/officeDocument/2006/relationships/slideLayout" Target="../slideLayouts/slideLayout677.xml"/></Relationships>
</file>

<file path=ppt/slides/_rels/slide89.xml.rels><?xml version="1.0" encoding="UTF-8" standalone="yes"?>
<Relationships xmlns="http://schemas.openxmlformats.org/package/2006/relationships"><Relationship Id="rId2" Type="http://schemas.openxmlformats.org/officeDocument/2006/relationships/notesSlide" Target="../notesSlides/notesSlide85.xml"/><Relationship Id="rId1" Type="http://schemas.openxmlformats.org/officeDocument/2006/relationships/slideLayout" Target="../slideLayouts/slideLayout677.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680.xml"/></Relationships>
</file>

<file path=ppt/slides/_rels/slide90.xml.rels><?xml version="1.0" encoding="UTF-8" standalone="yes"?>
<Relationships xmlns="http://schemas.openxmlformats.org/package/2006/relationships"><Relationship Id="rId3" Type="http://schemas.openxmlformats.org/officeDocument/2006/relationships/diagramData" Target="../diagrams/data1.xml"/><Relationship Id="rId7" Type="http://schemas.microsoft.com/office/2007/relationships/diagramDrawing" Target="../diagrams/drawing1.xml"/><Relationship Id="rId2" Type="http://schemas.openxmlformats.org/officeDocument/2006/relationships/notesSlide" Target="../notesSlides/notesSlide86.xml"/><Relationship Id="rId1" Type="http://schemas.openxmlformats.org/officeDocument/2006/relationships/slideLayout" Target="../slideLayouts/slideLayout677.xml"/><Relationship Id="rId6" Type="http://schemas.openxmlformats.org/officeDocument/2006/relationships/diagramColors" Target="../diagrams/colors1.xml"/><Relationship Id="rId5" Type="http://schemas.openxmlformats.org/officeDocument/2006/relationships/diagramQuickStyle" Target="../diagrams/quickStyle1.xml"/><Relationship Id="rId4" Type="http://schemas.openxmlformats.org/officeDocument/2006/relationships/diagramLayout" Target="../diagrams/layout1.xml"/></Relationships>
</file>

<file path=ppt/slides/_rels/slide91.xml.rels><?xml version="1.0" encoding="UTF-8" standalone="yes"?>
<Relationships xmlns="http://schemas.openxmlformats.org/package/2006/relationships"><Relationship Id="rId3" Type="http://schemas.openxmlformats.org/officeDocument/2006/relationships/chart" Target="../charts/chart5.xml"/><Relationship Id="rId2" Type="http://schemas.openxmlformats.org/officeDocument/2006/relationships/notesSlide" Target="../notesSlides/notesSlide87.xml"/><Relationship Id="rId1" Type="http://schemas.openxmlformats.org/officeDocument/2006/relationships/slideLayout" Target="../slideLayouts/slideLayout677.xml"/></Relationships>
</file>

<file path=ppt/slides/_rels/slide92.xml.rels><?xml version="1.0" encoding="UTF-8" standalone="yes"?>
<Relationships xmlns="http://schemas.openxmlformats.org/package/2006/relationships"><Relationship Id="rId3" Type="http://schemas.openxmlformats.org/officeDocument/2006/relationships/chart" Target="../charts/chart6.xml"/><Relationship Id="rId2" Type="http://schemas.openxmlformats.org/officeDocument/2006/relationships/notesSlide" Target="../notesSlides/notesSlide88.xml"/><Relationship Id="rId1" Type="http://schemas.openxmlformats.org/officeDocument/2006/relationships/slideLayout" Target="../slideLayouts/slideLayout677.xml"/></Relationships>
</file>

<file path=ppt/slides/_rels/slide93.xml.rels><?xml version="1.0" encoding="UTF-8" standalone="yes"?>
<Relationships xmlns="http://schemas.openxmlformats.org/package/2006/relationships"><Relationship Id="rId3" Type="http://schemas.openxmlformats.org/officeDocument/2006/relationships/image" Target="../media/image36.jpeg"/><Relationship Id="rId2" Type="http://schemas.openxmlformats.org/officeDocument/2006/relationships/notesSlide" Target="../notesSlides/notesSlide89.xml"/><Relationship Id="rId1" Type="http://schemas.openxmlformats.org/officeDocument/2006/relationships/slideLayout" Target="../slideLayouts/slideLayout677.xml"/><Relationship Id="rId4" Type="http://schemas.openxmlformats.org/officeDocument/2006/relationships/hyperlink" Target="https://arxiv.org/pdf/2104.07699.pdf" TargetMode="External"/></Relationships>
</file>

<file path=ppt/slides/_rels/slide94.xml.rels><?xml version="1.0" encoding="UTF-8" standalone="yes"?>
<Relationships xmlns="http://schemas.openxmlformats.org/package/2006/relationships"><Relationship Id="rId3" Type="http://schemas.openxmlformats.org/officeDocument/2006/relationships/hyperlink" Target="https://youtu.be/9t1FJQ6nNw4?si=bhylWCLZde2DC7os" TargetMode="External"/><Relationship Id="rId2" Type="http://schemas.openxmlformats.org/officeDocument/2006/relationships/hyperlink" Target="https://arxiv.org/pdf/2104.07699.pdf" TargetMode="External"/><Relationship Id="rId1" Type="http://schemas.openxmlformats.org/officeDocument/2006/relationships/slideLayout" Target="../slideLayouts/slideLayout248.xml"/><Relationship Id="rId4" Type="http://schemas.openxmlformats.org/officeDocument/2006/relationships/image" Target="../media/image37.png"/></Relationships>
</file>

<file path=ppt/slides/_rels/slide95.xml.rels><?xml version="1.0" encoding="UTF-8" standalone="yes"?>
<Relationships xmlns="http://schemas.openxmlformats.org/package/2006/relationships"><Relationship Id="rId3" Type="http://schemas.openxmlformats.org/officeDocument/2006/relationships/hyperlink" Target="https://hpca2018.ece.ucsb.edu/" TargetMode="External"/><Relationship Id="rId2" Type="http://schemas.openxmlformats.org/officeDocument/2006/relationships/hyperlink" Target="https://arxiv.org/pdf/2402.18736" TargetMode="External"/><Relationship Id="rId1" Type="http://schemas.openxmlformats.org/officeDocument/2006/relationships/slideLayout" Target="../slideLayouts/slideLayout248.xml"/><Relationship Id="rId4" Type="http://schemas.openxmlformats.org/officeDocument/2006/relationships/image" Target="../media/image38.png"/></Relationships>
</file>

<file path=ppt/slides/_rels/slide96.xml.rels><?xml version="1.0" encoding="UTF-8" standalone="yes"?>
<Relationships xmlns="http://schemas.openxmlformats.org/package/2006/relationships"><Relationship Id="rId8" Type="http://schemas.openxmlformats.org/officeDocument/2006/relationships/image" Target="../media/image39.png"/><Relationship Id="rId3" Type="http://schemas.openxmlformats.org/officeDocument/2006/relationships/hyperlink" Target="http://hpca2019.seas.gwu.edu/" TargetMode="External"/><Relationship Id="rId7" Type="http://schemas.openxmlformats.org/officeDocument/2006/relationships/hyperlink" Target="https://www.youtube.com/watch?v=Y3hPv1I5f8Y&amp;list=PL5Q2soXY2Zi-DyoI3HbqcdtUm9YWRR_z-&amp;index=16" TargetMode="External"/><Relationship Id="rId2" Type="http://schemas.openxmlformats.org/officeDocument/2006/relationships/hyperlink" Target="https://people.inf.ethz.ch/omutlu/pub/drange-dram-latency-based-true-random-number-generator_hpca19.pdf" TargetMode="External"/><Relationship Id="rId1" Type="http://schemas.openxmlformats.org/officeDocument/2006/relationships/slideLayout" Target="../slideLayouts/slideLayout248.xml"/><Relationship Id="rId6" Type="http://schemas.openxmlformats.org/officeDocument/2006/relationships/hyperlink" Target="https://www.youtube.com/watch?v=g_GtYdzIPK4&amp;list=PL5Q2soXY2Zi8_VVChACnON4sfh2bJ5IrD&amp;index=19" TargetMode="External"/><Relationship Id="rId5" Type="http://schemas.openxmlformats.org/officeDocument/2006/relationships/hyperlink" Target="https://people.inf.ethz.ch/omutlu/pub/drange-dram-latency-based-true-random-number-generator_hpca19-talk.pdf" TargetMode="External"/><Relationship Id="rId4" Type="http://schemas.openxmlformats.org/officeDocument/2006/relationships/hyperlink" Target="https://people.inf.ethz.ch/omutlu/pub/drange-dram-latency-based-true-random-number-generator_hpca19-talk.pptx" TargetMode="External"/></Relationships>
</file>

<file path=ppt/slides/_rels/slide97.xml.rels><?xml version="1.0" encoding="UTF-8" standalone="yes"?>
<Relationships xmlns="http://schemas.openxmlformats.org/package/2006/relationships"><Relationship Id="rId8" Type="http://schemas.openxmlformats.org/officeDocument/2006/relationships/hyperlink" Target="https://www.youtube.com/watch?v=QtBrq0WVOmQ&amp;list=PL5Q2soXY2Zi8_VVChACnON4sfh2bJ5IrD&amp;index=132" TargetMode="External"/><Relationship Id="rId3" Type="http://schemas.openxmlformats.org/officeDocument/2006/relationships/hyperlink" Target="http://iscaconf.org/isca2021/" TargetMode="External"/><Relationship Id="rId7" Type="http://schemas.openxmlformats.org/officeDocument/2006/relationships/hyperlink" Target="https://people.inf.ethz.ch/omutlu/pub/QUAC-TRNG-DRAM_isca21-short-talk.pdf" TargetMode="External"/><Relationship Id="rId2" Type="http://schemas.openxmlformats.org/officeDocument/2006/relationships/hyperlink" Target="https://people.inf.ethz.ch/omutlu/pub/QUAC-TRNG-DRAM_isca21.pdf" TargetMode="External"/><Relationship Id="rId1" Type="http://schemas.openxmlformats.org/officeDocument/2006/relationships/slideLayout" Target="../slideLayouts/slideLayout248.xml"/><Relationship Id="rId6" Type="http://schemas.openxmlformats.org/officeDocument/2006/relationships/hyperlink" Target="https://people.inf.ethz.ch/omutlu/pub/QUAC-TRNG-DRAM_isca21-short-talk.pptx" TargetMode="External"/><Relationship Id="rId5" Type="http://schemas.openxmlformats.org/officeDocument/2006/relationships/hyperlink" Target="https://people.inf.ethz.ch/omutlu/pub/QUAC-TRNG-DRAM_isca21-talk.pdf" TargetMode="External"/><Relationship Id="rId10" Type="http://schemas.openxmlformats.org/officeDocument/2006/relationships/image" Target="../media/image40.png"/><Relationship Id="rId4" Type="http://schemas.openxmlformats.org/officeDocument/2006/relationships/hyperlink" Target="https://people.inf.ethz.ch/omutlu/pub/QUAC-TRNG-DRAM_isca21-talk.pptx" TargetMode="External"/><Relationship Id="rId9" Type="http://schemas.openxmlformats.org/officeDocument/2006/relationships/hyperlink" Target="https://www.youtube.com/watch?v=snvF3g3GfkI&amp;list=PL5Q2soXY2Zi_tOTAYm--dYByNPL7JhwR9&amp;index=6" TargetMode="External"/></Relationships>
</file>

<file path=ppt/slides/_rels/slide98.xml.rels><?xml version="1.0" encoding="UTF-8" standalone="yes"?>
<Relationships xmlns="http://schemas.openxmlformats.org/package/2006/relationships"><Relationship Id="rId8" Type="http://schemas.openxmlformats.org/officeDocument/2006/relationships/image" Target="../media/image41.png"/><Relationship Id="rId3" Type="http://schemas.openxmlformats.org/officeDocument/2006/relationships/hyperlink" Target="https://www.hpca-conf.org/2022/" TargetMode="External"/><Relationship Id="rId7" Type="http://schemas.openxmlformats.org/officeDocument/2006/relationships/hyperlink" Target="https://people.inf.ethz.ch/omutlu/pub/DR_STRANGE_EndtoEnd-DRAM-TRNG_hpca22-shorttalk.pdf" TargetMode="External"/><Relationship Id="rId2" Type="http://schemas.openxmlformats.org/officeDocument/2006/relationships/hyperlink" Target="https://people.inf.ethz.ch/omutlu/pub/DR_STRANGE_EndtoEnd-DRAM-TRNG_hpca22.pdf" TargetMode="External"/><Relationship Id="rId1" Type="http://schemas.openxmlformats.org/officeDocument/2006/relationships/slideLayout" Target="../slideLayouts/slideLayout248.xml"/><Relationship Id="rId6" Type="http://schemas.openxmlformats.org/officeDocument/2006/relationships/hyperlink" Target="https://people.inf.ethz.ch/omutlu/pub/DR_STRANGE_EndtoEnd-DRAM-TRNG_hpca22-shorttalk.pptx" TargetMode="External"/><Relationship Id="rId5" Type="http://schemas.openxmlformats.org/officeDocument/2006/relationships/hyperlink" Target="https://people.inf.ethz.ch/omutlu/pub/DR_STRANGE_EndtoEnd-DRAM-TRNG_hpca22-talk.pdf" TargetMode="External"/><Relationship Id="rId4" Type="http://schemas.openxmlformats.org/officeDocument/2006/relationships/hyperlink" Target="https://people.inf.ethz.ch/omutlu/pub/DR_STRANGE_EndtoEnd-DRAM-TRNG_hpca22-talk.pptx" TargetMode="External"/><Relationship Id="rId9" Type="http://schemas.openxmlformats.org/officeDocument/2006/relationships/hyperlink" Target="https://arxiv.org/pdf/2201.01385.pdf" TargetMode="External"/></Relationships>
</file>

<file path=ppt/slides/_rels/slide99.xml.rels><?xml version="1.0" encoding="UTF-8" standalone="yes"?>
<Relationships xmlns="http://schemas.openxmlformats.org/package/2006/relationships"><Relationship Id="rId8" Type="http://schemas.openxmlformats.org/officeDocument/2006/relationships/hyperlink" Target="https://people.inf.ethz.ch/omutlu/pub/dram-latency-puf_hpca18_lightning-talk.pdf" TargetMode="External"/><Relationship Id="rId3" Type="http://schemas.openxmlformats.org/officeDocument/2006/relationships/hyperlink" Target="https://hpca2018.ece.ucsb.edu/" TargetMode="External"/><Relationship Id="rId7" Type="http://schemas.openxmlformats.org/officeDocument/2006/relationships/hyperlink" Target="https://people.inf.ethz.ch/omutlu/pub/dram-latency-puf_hpca18_lightning-talk.pptx" TargetMode="External"/><Relationship Id="rId2" Type="http://schemas.openxmlformats.org/officeDocument/2006/relationships/hyperlink" Target="https://people.inf.ethz.ch/omutlu/pub/dram-latency-puf_hpca18.pdf" TargetMode="External"/><Relationship Id="rId1" Type="http://schemas.openxmlformats.org/officeDocument/2006/relationships/slideLayout" Target="../slideLayouts/slideLayout2.xml"/><Relationship Id="rId6" Type="http://schemas.openxmlformats.org/officeDocument/2006/relationships/hyperlink" Target="https://people.inf.ethz.ch/omutlu/pub/dram-latency-puf_hpca18_talk.pdf" TargetMode="External"/><Relationship Id="rId5" Type="http://schemas.openxmlformats.org/officeDocument/2006/relationships/hyperlink" Target="https://people.inf.ethz.ch/omutlu/pub/dram-latency-puf_hpca18_talk.pptx" TargetMode="External"/><Relationship Id="rId10" Type="http://schemas.openxmlformats.org/officeDocument/2006/relationships/image" Target="../media/image42.png"/><Relationship Id="rId4" Type="http://schemas.openxmlformats.org/officeDocument/2006/relationships/hyperlink" Target="https://www.youtube.com/watch?v=Xw0laEEDmsM&amp;feature=youtu.be" TargetMode="External"/><Relationship Id="rId9" Type="http://schemas.openxmlformats.org/officeDocument/2006/relationships/hyperlink" Target="https://www.youtube.com/watch?v=7gqnrTZpjxE" TargetMode="Externa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B45B1E4-4A3E-4B44-B90F-77CA8B5BE6E4}"/>
              </a:ext>
            </a:extLst>
          </p:cNvPr>
          <p:cNvSpPr>
            <a:spLocks noGrp="1"/>
          </p:cNvSpPr>
          <p:nvPr>
            <p:ph type="ctrTitle"/>
          </p:nvPr>
        </p:nvSpPr>
        <p:spPr>
          <a:xfrm>
            <a:off x="381000" y="1143000"/>
            <a:ext cx="8382000" cy="2209800"/>
          </a:xfrm>
        </p:spPr>
        <p:txBody>
          <a:bodyPr anchor="ctr"/>
          <a:lstStyle/>
          <a:p>
            <a:pPr algn="ctr"/>
            <a:r>
              <a:rPr lang="en-US" altLang="en-US" b="1" dirty="0">
                <a:solidFill>
                  <a:srgbClr val="C00000"/>
                </a:solidFill>
                <a:ea typeface="ＭＳ Ｐゴシック" charset="-128"/>
              </a:rPr>
              <a:t>Tutorial on </a:t>
            </a:r>
            <a:br>
              <a:rPr lang="en-US" altLang="en-US" b="1" dirty="0">
                <a:solidFill>
                  <a:srgbClr val="C00000"/>
                </a:solidFill>
                <a:ea typeface="ＭＳ Ｐゴシック" charset="-128"/>
              </a:rPr>
            </a:br>
            <a:r>
              <a:rPr lang="en-US" altLang="en-US" b="1" dirty="0">
                <a:solidFill>
                  <a:srgbClr val="C00000"/>
                </a:solidFill>
                <a:ea typeface="ＭＳ Ｐゴシック" panose="020B0600070205080204" pitchFamily="34" charset="-128"/>
              </a:rPr>
              <a:t>Memory-Centric Computing:</a:t>
            </a:r>
            <a:br>
              <a:rPr lang="en-US" altLang="en-US" b="1" dirty="0">
                <a:solidFill>
                  <a:srgbClr val="C00000"/>
                </a:solidFill>
                <a:ea typeface="ＭＳ Ｐゴシック" panose="020B0600070205080204" pitchFamily="34" charset="-128"/>
              </a:rPr>
            </a:br>
            <a:r>
              <a:rPr lang="en-US" altLang="en-US" dirty="0">
                <a:solidFill>
                  <a:srgbClr val="006633"/>
                </a:solidFill>
                <a:ea typeface="ＭＳ Ｐゴシック" panose="020B0600070205080204" pitchFamily="34" charset="-128"/>
              </a:rPr>
              <a:t>Processing-Using-Memory</a:t>
            </a:r>
            <a:endParaRPr lang="en-US" b="1" dirty="0">
              <a:solidFill>
                <a:srgbClr val="C00000"/>
              </a:solidFill>
            </a:endParaRPr>
          </a:p>
        </p:txBody>
      </p:sp>
      <p:pic>
        <p:nvPicPr>
          <p:cNvPr id="4" name="Picture 3" descr="safari.png">
            <a:extLst>
              <a:ext uri="{FF2B5EF4-FFF2-40B4-BE49-F238E27FC236}">
                <a16:creationId xmlns:a16="http://schemas.microsoft.com/office/drawing/2014/main" id="{6F338064-9249-C04B-BB1E-830D09E56900}"/>
              </a:ext>
            </a:extLst>
          </p:cNvPr>
          <p:cNvPicPr>
            <a:picLocks noChangeAspect="1"/>
          </p:cNvPicPr>
          <p:nvPr/>
        </p:nvPicPr>
        <p:blipFill>
          <a:blip r:embed="rId3" cstate="print"/>
          <a:stretch>
            <a:fillRect/>
          </a:stretch>
        </p:blipFill>
        <p:spPr>
          <a:xfrm>
            <a:off x="107023" y="6133800"/>
            <a:ext cx="2239579" cy="648000"/>
          </a:xfrm>
          <a:prstGeom prst="rect">
            <a:avLst/>
          </a:prstGeom>
        </p:spPr>
      </p:pic>
      <p:pic>
        <p:nvPicPr>
          <p:cNvPr id="5" name="Picture 2" descr="ETH Zurich short logo, black">
            <a:extLst>
              <a:ext uri="{FF2B5EF4-FFF2-40B4-BE49-F238E27FC236}">
                <a16:creationId xmlns:a16="http://schemas.microsoft.com/office/drawing/2014/main" id="{6BB9B15D-F9ED-6140-BDA2-30DF4E4A3694}"/>
              </a:ext>
            </a:extLst>
          </p:cNvPr>
          <p:cNvPicPr>
            <a:picLocks noChangeAspect="1" noChangeArrowheads="1"/>
          </p:cNvPicPr>
          <p:nvPr/>
        </p:nvPicPr>
        <p:blipFill rotWithShape="1">
          <a:blip r:embed="rId4">
            <a:extLst>
              <a:ext uri="{28A0092B-C50C-407E-A947-70E740481C1C}">
                <a14:useLocalDpi xmlns:a14="http://schemas.microsoft.com/office/drawing/2010/main" val="0"/>
              </a:ext>
            </a:extLst>
          </a:blip>
          <a:srcRect l="6982" t="19970" r="7940" b="18111"/>
          <a:stretch/>
        </p:blipFill>
        <p:spPr bwMode="auto">
          <a:xfrm>
            <a:off x="6357969" y="6074246"/>
            <a:ext cx="2750535" cy="783754"/>
          </a:xfrm>
          <a:prstGeom prst="rect">
            <a:avLst/>
          </a:prstGeom>
          <a:noFill/>
          <a:extLst>
            <a:ext uri="{909E8E84-426E-40dd-AFC4-6F175D3DCCD1}">
              <a14:hiddenFill xmlns:a14="http://schemas.microsoft.com/office/drawing/2010/main" xmlns="">
                <a:solidFill>
                  <a:srgbClr val="FFFFFF"/>
                </a:solidFill>
              </a14:hiddenFill>
            </a:ext>
          </a:extLst>
        </p:spPr>
      </p:pic>
      <p:sp>
        <p:nvSpPr>
          <p:cNvPr id="7" name="Rectangle 5">
            <a:extLst>
              <a:ext uri="{FF2B5EF4-FFF2-40B4-BE49-F238E27FC236}">
                <a16:creationId xmlns:a16="http://schemas.microsoft.com/office/drawing/2014/main" id="{86957E2F-C1A4-A3BE-483B-9F1225948C0D}"/>
              </a:ext>
            </a:extLst>
          </p:cNvPr>
          <p:cNvSpPr txBox="1">
            <a:spLocks noChangeArrowheads="1"/>
          </p:cNvSpPr>
          <p:nvPr/>
        </p:nvSpPr>
        <p:spPr bwMode="auto">
          <a:xfrm>
            <a:off x="647700" y="3573017"/>
            <a:ext cx="7848600" cy="3361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0" indent="0" algn="ctr" rtl="0" eaLnBrk="0" fontAlgn="base" hangingPunct="0">
              <a:spcBef>
                <a:spcPct val="20000"/>
              </a:spcBef>
              <a:spcAft>
                <a:spcPct val="0"/>
              </a:spcAft>
              <a:buClr>
                <a:schemeClr val="accent1"/>
              </a:buClr>
              <a:buSzPct val="65000"/>
              <a:buFont typeface="Wingdings" pitchFamily="2" charset="2"/>
              <a:buNone/>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a:lstStyle>
          <a:p>
            <a:pPr eaLnBrk="1" hangingPunct="1"/>
            <a:r>
              <a:rPr lang="en-US" altLang="en-US" sz="3200" kern="0" dirty="0">
                <a:solidFill>
                  <a:srgbClr val="003399"/>
                </a:solidFill>
                <a:ea typeface="ＭＳ Ｐゴシック" panose="020B0600070205080204" pitchFamily="34" charset="-128"/>
              </a:rPr>
              <a:t>Geraldo F. Oliveira</a:t>
            </a:r>
          </a:p>
          <a:p>
            <a:pPr eaLnBrk="1" hangingPunct="1"/>
            <a:r>
              <a:rPr lang="en-US" altLang="en-US" sz="3200" kern="0" dirty="0">
                <a:ea typeface="ＭＳ Ｐゴシック" panose="020B0600070205080204" pitchFamily="34" charset="-128"/>
                <a:hlinkClick r:id="rId5"/>
              </a:rPr>
              <a:t>https://geraldofojunior.github.io</a:t>
            </a:r>
            <a:br>
              <a:rPr lang="en-US" altLang="en-US" sz="3200" kern="0" dirty="0">
                <a:ea typeface="ＭＳ Ｐゴシック" panose="020B0600070205080204" pitchFamily="34" charset="-128"/>
              </a:rPr>
            </a:br>
            <a:endParaRPr lang="en-US" altLang="en-US" sz="2800" kern="0" dirty="0">
              <a:ea typeface="ＭＳ Ｐゴシック" panose="020B0600070205080204" pitchFamily="34" charset="-128"/>
            </a:endParaRPr>
          </a:p>
          <a:p>
            <a:pPr eaLnBrk="1" hangingPunct="1"/>
            <a:r>
              <a:rPr lang="en-US" altLang="en-US" sz="2800" kern="0" dirty="0" err="1">
                <a:ea typeface="ＭＳ Ｐゴシック" panose="020B0600070205080204" pitchFamily="34" charset="-128"/>
              </a:rPr>
              <a:t>PPoPP</a:t>
            </a:r>
            <a:r>
              <a:rPr lang="en-US" altLang="en-US" sz="2800" kern="0" dirty="0">
                <a:ea typeface="ＭＳ Ｐゴシック" panose="020B0600070205080204" pitchFamily="34" charset="-128"/>
              </a:rPr>
              <a:t> 2025</a:t>
            </a:r>
          </a:p>
          <a:p>
            <a:pPr eaLnBrk="1" hangingPunct="1"/>
            <a:r>
              <a:rPr lang="en-US" altLang="en-US" sz="2800" kern="0" dirty="0">
                <a:ea typeface="ＭＳ Ｐゴシック" panose="020B0600070205080204" pitchFamily="34" charset="-128"/>
              </a:rPr>
              <a:t>1</a:t>
            </a:r>
            <a:r>
              <a:rPr lang="en-US" altLang="en-US" sz="2800" kern="0" baseline="30000" dirty="0">
                <a:ea typeface="ＭＳ Ｐゴシック" panose="020B0600070205080204" pitchFamily="34" charset="-128"/>
              </a:rPr>
              <a:t>st</a:t>
            </a:r>
            <a:r>
              <a:rPr lang="en-US" altLang="en-US" sz="2800" kern="0" dirty="0">
                <a:ea typeface="ＭＳ Ｐゴシック" panose="020B0600070205080204" pitchFamily="34" charset="-128"/>
              </a:rPr>
              <a:t> March 2025</a:t>
            </a:r>
            <a:endParaRPr lang="en-US" altLang="en-US" kern="0" dirty="0">
              <a:ea typeface="ＭＳ Ｐゴシック" panose="020B0600070205080204" pitchFamily="34" charset="-128"/>
            </a:endParaRPr>
          </a:p>
          <a:p>
            <a:pPr eaLnBrk="1" hangingPunct="1"/>
            <a:endParaRPr lang="en-US" altLang="en-US" kern="0" dirty="0">
              <a:ea typeface="ＭＳ Ｐゴシック" panose="020B0600070205080204" pitchFamily="34" charset="-128"/>
            </a:endParaRPr>
          </a:p>
          <a:p>
            <a:pPr eaLnBrk="1" hangingPunct="1"/>
            <a:endParaRPr lang="en-US" altLang="en-US" kern="0" dirty="0">
              <a:ea typeface="ＭＳ Ｐゴシック" panose="020B0600070205080204" pitchFamily="34" charset="-128"/>
            </a:endParaRPr>
          </a:p>
          <a:p>
            <a:pPr eaLnBrk="1" hangingPunct="1"/>
            <a:endParaRPr lang="en-US" altLang="en-US" kern="0" dirty="0">
              <a:ea typeface="ＭＳ Ｐゴシック" panose="020B0600070205080204" pitchFamily="34" charset="-128"/>
            </a:endParaRPr>
          </a:p>
        </p:txBody>
      </p:sp>
    </p:spTree>
    <p:extLst>
      <p:ext uri="{BB962C8B-B14F-4D97-AF65-F5344CB8AC3E}">
        <p14:creationId xmlns:p14="http://schemas.microsoft.com/office/powerpoint/2010/main" val="2661565097"/>
      </p:ext>
    </p:extLst>
  </p:cSld>
  <p:clrMapOvr>
    <a:masterClrMapping/>
  </p:clrMapOvr>
  <p:transition/>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1">
            <a:extLst>
              <a:ext uri="{FF2B5EF4-FFF2-40B4-BE49-F238E27FC236}">
                <a16:creationId xmlns:a16="http://schemas.microsoft.com/office/drawing/2014/main" id="{670BE055-2BD2-36C1-A61A-707F615E1226}"/>
              </a:ext>
            </a:extLst>
          </p:cNvPr>
          <p:cNvSpPr>
            <a:spLocks noGrp="1"/>
          </p:cNvSpPr>
          <p:nvPr>
            <p:ph type="title"/>
          </p:nvPr>
        </p:nvSpPr>
        <p:spPr>
          <a:xfrm>
            <a:off x="169011" y="132334"/>
            <a:ext cx="8894602" cy="925840"/>
          </a:xfrm>
        </p:spPr>
        <p:txBody>
          <a:bodyPr>
            <a:noAutofit/>
          </a:bodyPr>
          <a:lstStyle/>
          <a:p>
            <a:r>
              <a:rPr lang="en-US" sz="3600" dirty="0"/>
              <a:t>Background: </a:t>
            </a:r>
            <a:br>
              <a:rPr lang="en-US" sz="3600" dirty="0"/>
            </a:br>
            <a:r>
              <a:rPr lang="en-US" sz="2800" dirty="0"/>
              <a:t>PUD in Commodity Off-the-Shelf DRAM</a:t>
            </a:r>
          </a:p>
        </p:txBody>
      </p:sp>
      <p:sp>
        <p:nvSpPr>
          <p:cNvPr id="4" name="Rectangle 3">
            <a:extLst>
              <a:ext uri="{FF2B5EF4-FFF2-40B4-BE49-F238E27FC236}">
                <a16:creationId xmlns:a16="http://schemas.microsoft.com/office/drawing/2014/main" id="{2CA46216-5854-EE26-C892-1B06775A3BCB}"/>
              </a:ext>
            </a:extLst>
          </p:cNvPr>
          <p:cNvSpPr/>
          <p:nvPr/>
        </p:nvSpPr>
        <p:spPr>
          <a:xfrm>
            <a:off x="0" y="1188985"/>
            <a:ext cx="9144000" cy="77425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Commodity off-the-shelf DRAM chips can</a:t>
            </a:r>
            <a:b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br>
            <a:r>
              <a:rPr kumimoji="0" lang="en-US" sz="2200" b="1" i="0" u="none" strike="noStrike" kern="1200" cap="none" spc="0" normalizeH="0" baseline="0" noProof="0" dirty="0">
                <a:ln>
                  <a:noFill/>
                </a:ln>
                <a:solidFill>
                  <a:srgbClr val="1A82C4"/>
                </a:solidFill>
                <a:effectLst/>
                <a:uLnTx/>
                <a:uFillTx/>
                <a:latin typeface="Avenir Next" panose="020B0503020202020204" pitchFamily="34" charset="0"/>
                <a:ea typeface="+mn-ea"/>
                <a:cs typeface="+mn-cs"/>
              </a:rPr>
              <a:t>perform bulk bitwise operations without hardware modifications</a:t>
            </a:r>
            <a:endPar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endParaRPr>
          </a:p>
        </p:txBody>
      </p:sp>
      <p:pic>
        <p:nvPicPr>
          <p:cNvPr id="7" name="Picture 6">
            <a:extLst>
              <a:ext uri="{FF2B5EF4-FFF2-40B4-BE49-F238E27FC236}">
                <a16:creationId xmlns:a16="http://schemas.microsoft.com/office/drawing/2014/main" id="{509DCA8E-5283-F03D-C4BF-6B468AAB2A70}"/>
              </a:ext>
            </a:extLst>
          </p:cNvPr>
          <p:cNvPicPr>
            <a:picLocks noChangeAspect="1"/>
          </p:cNvPicPr>
          <p:nvPr/>
        </p:nvPicPr>
        <p:blipFill rotWithShape="1">
          <a:blip r:embed="rId3"/>
          <a:srcRect b="14491"/>
          <a:stretch/>
        </p:blipFill>
        <p:spPr>
          <a:xfrm>
            <a:off x="1083364" y="2235782"/>
            <a:ext cx="6977271" cy="3492930"/>
          </a:xfrm>
          <a:prstGeom prst="rect">
            <a:avLst/>
          </a:prstGeom>
          <a:ln w="38100">
            <a:solidFill>
              <a:schemeClr val="accent4"/>
            </a:solidFill>
          </a:ln>
        </p:spPr>
      </p:pic>
      <p:sp>
        <p:nvSpPr>
          <p:cNvPr id="9" name="TextBox 8">
            <a:extLst>
              <a:ext uri="{FF2B5EF4-FFF2-40B4-BE49-F238E27FC236}">
                <a16:creationId xmlns:a16="http://schemas.microsoft.com/office/drawing/2014/main" id="{BD74B801-C862-123B-3956-8A0D5CE6201B}"/>
              </a:ext>
            </a:extLst>
          </p:cNvPr>
          <p:cNvSpPr txBox="1"/>
          <p:nvPr/>
        </p:nvSpPr>
        <p:spPr>
          <a:xfrm>
            <a:off x="-1" y="5928098"/>
            <a:ext cx="9144000" cy="461665"/>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hlinkClick r:id="rId4"/>
              </a:rPr>
              <a:t>https://arxiv.org/pdf/2402.18736.pdf</a:t>
            </a:r>
            <a:r>
              <a:rPr kumimoji="0" lang="en-US" sz="24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 </a:t>
            </a:r>
          </a:p>
        </p:txBody>
      </p:sp>
    </p:spTree>
    <p:extLst>
      <p:ext uri="{BB962C8B-B14F-4D97-AF65-F5344CB8AC3E}">
        <p14:creationId xmlns:p14="http://schemas.microsoft.com/office/powerpoint/2010/main" val="3250230456"/>
      </p:ext>
    </p:extLst>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A38166A-FFB6-62B0-4928-D229F7E3EBB5}"/>
              </a:ext>
            </a:extLst>
          </p:cNvPr>
          <p:cNvSpPr>
            <a:spLocks noGrp="1"/>
          </p:cNvSpPr>
          <p:nvPr>
            <p:ph type="title"/>
          </p:nvPr>
        </p:nvSpPr>
        <p:spPr/>
        <p:txBody>
          <a:bodyPr/>
          <a:lstStyle/>
          <a:p>
            <a:r>
              <a:rPr lang="en-US" dirty="0"/>
              <a:t>In-Flash Bulk Bitwise Execution</a:t>
            </a:r>
          </a:p>
        </p:txBody>
      </p:sp>
      <p:sp>
        <p:nvSpPr>
          <p:cNvPr id="3" name="Content Placeholder 2">
            <a:extLst>
              <a:ext uri="{FF2B5EF4-FFF2-40B4-BE49-F238E27FC236}">
                <a16:creationId xmlns:a16="http://schemas.microsoft.com/office/drawing/2014/main" id="{5AA6DC65-58D9-77EA-5D80-02DB597A0CC1}"/>
              </a:ext>
            </a:extLst>
          </p:cNvPr>
          <p:cNvSpPr>
            <a:spLocks noGrp="1"/>
          </p:cNvSpPr>
          <p:nvPr>
            <p:ph idx="1"/>
          </p:nvPr>
        </p:nvSpPr>
        <p:spPr>
          <a:xfrm>
            <a:off x="228600" y="914400"/>
            <a:ext cx="8610600" cy="4876800"/>
          </a:xfrm>
        </p:spPr>
        <p:txBody>
          <a:bodyPr/>
          <a:lstStyle/>
          <a:p>
            <a:r>
              <a:rPr lang="en-US" sz="1400" b="0" i="0" u="none" strike="noStrike" dirty="0" err="1">
                <a:solidFill>
                  <a:srgbClr val="000000"/>
                </a:solidFill>
                <a:effectLst/>
                <a:latin typeface="Tahoma" panose="020B0604030504040204" pitchFamily="34" charset="0"/>
                <a:ea typeface="Tahoma" panose="020B0604030504040204" pitchFamily="34" charset="0"/>
                <a:cs typeface="Tahoma" panose="020B0604030504040204" pitchFamily="34" charset="0"/>
              </a:rPr>
              <a:t>Jisung</a:t>
            </a:r>
            <a:r>
              <a:rPr lang="en-US" sz="1400" b="0" i="0" u="none" strike="noStrike" dirty="0">
                <a:solidFill>
                  <a:srgbClr val="000000"/>
                </a:solidFill>
                <a:effectLst/>
                <a:latin typeface="Tahoma" panose="020B0604030504040204" pitchFamily="34" charset="0"/>
                <a:ea typeface="Tahoma" panose="020B0604030504040204" pitchFamily="34" charset="0"/>
                <a:cs typeface="Tahoma" panose="020B0604030504040204" pitchFamily="34" charset="0"/>
              </a:rPr>
              <a:t> Park, </a:t>
            </a:r>
            <a:r>
              <a:rPr lang="en-US" sz="1400" b="0" i="0" u="none" strike="noStrike" dirty="0" err="1">
                <a:solidFill>
                  <a:srgbClr val="000000"/>
                </a:solidFill>
                <a:effectLst/>
                <a:latin typeface="Tahoma" panose="020B0604030504040204" pitchFamily="34" charset="0"/>
                <a:ea typeface="Tahoma" panose="020B0604030504040204" pitchFamily="34" charset="0"/>
                <a:cs typeface="Tahoma" panose="020B0604030504040204" pitchFamily="34" charset="0"/>
              </a:rPr>
              <a:t>Roknoddin</a:t>
            </a:r>
            <a:r>
              <a:rPr lang="en-US" sz="1400" b="0" i="0" u="none" strike="noStrike" dirty="0">
                <a:solidFill>
                  <a:srgbClr val="000000"/>
                </a:solidFill>
                <a:effectLst/>
                <a:latin typeface="Tahoma" panose="020B0604030504040204" pitchFamily="34" charset="0"/>
                <a:ea typeface="Tahoma" panose="020B0604030504040204" pitchFamily="34" charset="0"/>
                <a:cs typeface="Tahoma" panose="020B0604030504040204" pitchFamily="34" charset="0"/>
              </a:rPr>
              <a:t> Azizi, Geraldo F. Oliveira, Mohammad </a:t>
            </a:r>
            <a:r>
              <a:rPr lang="en-US" sz="1400" b="0" i="0" u="none" strike="noStrike" dirty="0" err="1">
                <a:solidFill>
                  <a:srgbClr val="000000"/>
                </a:solidFill>
                <a:effectLst/>
                <a:latin typeface="Tahoma" panose="020B0604030504040204" pitchFamily="34" charset="0"/>
                <a:ea typeface="Tahoma" panose="020B0604030504040204" pitchFamily="34" charset="0"/>
                <a:cs typeface="Tahoma" panose="020B0604030504040204" pitchFamily="34" charset="0"/>
              </a:rPr>
              <a:t>Sadrosadati</a:t>
            </a:r>
            <a:r>
              <a:rPr lang="en-US" sz="1400" b="0" i="0" u="none" strike="noStrike" dirty="0">
                <a:solidFill>
                  <a:srgbClr val="000000"/>
                </a:solidFill>
                <a:effectLst/>
                <a:latin typeface="Tahoma" panose="020B0604030504040204" pitchFamily="34" charset="0"/>
                <a:ea typeface="Tahoma" panose="020B0604030504040204" pitchFamily="34" charset="0"/>
                <a:cs typeface="Tahoma" panose="020B0604030504040204" pitchFamily="34" charset="0"/>
              </a:rPr>
              <a:t>, Rakesh </a:t>
            </a:r>
            <a:r>
              <a:rPr lang="en-US" sz="1400" b="0" i="0" u="none" strike="noStrike" dirty="0" err="1">
                <a:solidFill>
                  <a:srgbClr val="000000"/>
                </a:solidFill>
                <a:effectLst/>
                <a:latin typeface="Tahoma" panose="020B0604030504040204" pitchFamily="34" charset="0"/>
                <a:ea typeface="Tahoma" panose="020B0604030504040204" pitchFamily="34" charset="0"/>
                <a:cs typeface="Tahoma" panose="020B0604030504040204" pitchFamily="34" charset="0"/>
              </a:rPr>
              <a:t>Nadig</a:t>
            </a:r>
            <a:r>
              <a:rPr lang="en-US" sz="1400" b="0" i="0" u="none" strike="noStrike" dirty="0">
                <a:solidFill>
                  <a:srgbClr val="000000"/>
                </a:solidFill>
                <a:effectLst/>
                <a:latin typeface="Tahoma" panose="020B0604030504040204" pitchFamily="34" charset="0"/>
                <a:ea typeface="Tahoma" panose="020B0604030504040204" pitchFamily="34" charset="0"/>
                <a:cs typeface="Tahoma" panose="020B0604030504040204" pitchFamily="34" charset="0"/>
              </a:rPr>
              <a:t>, David Novo, Juan Gómez-Luna, </a:t>
            </a:r>
            <a:r>
              <a:rPr lang="en-US" sz="1400" b="0" i="0" u="none" strike="noStrike" dirty="0" err="1">
                <a:solidFill>
                  <a:srgbClr val="000000"/>
                </a:solidFill>
                <a:effectLst/>
                <a:latin typeface="Tahoma" panose="020B0604030504040204" pitchFamily="34" charset="0"/>
                <a:ea typeface="Tahoma" panose="020B0604030504040204" pitchFamily="34" charset="0"/>
                <a:cs typeface="Tahoma" panose="020B0604030504040204" pitchFamily="34" charset="0"/>
              </a:rPr>
              <a:t>Myungsuk</a:t>
            </a:r>
            <a:r>
              <a:rPr lang="en-US" sz="1400" b="0" i="0" u="none" strike="noStrike" dirty="0">
                <a:solidFill>
                  <a:srgbClr val="000000"/>
                </a:solidFill>
                <a:effectLst/>
                <a:latin typeface="Tahoma" panose="020B0604030504040204" pitchFamily="34" charset="0"/>
                <a:ea typeface="Tahoma" panose="020B0604030504040204" pitchFamily="34" charset="0"/>
                <a:cs typeface="Tahoma" panose="020B0604030504040204" pitchFamily="34" charset="0"/>
              </a:rPr>
              <a:t> Kim, and </a:t>
            </a:r>
            <a:r>
              <a:rPr lang="en-US" sz="1400" b="0" i="0" u="sng" strike="noStrike" dirty="0" err="1">
                <a:solidFill>
                  <a:srgbClr val="000000"/>
                </a:solidFill>
                <a:effectLst/>
                <a:latin typeface="Tahoma" panose="020B0604030504040204" pitchFamily="34" charset="0"/>
                <a:ea typeface="Tahoma" panose="020B0604030504040204" pitchFamily="34" charset="0"/>
                <a:cs typeface="Tahoma" panose="020B0604030504040204" pitchFamily="34" charset="0"/>
              </a:rPr>
              <a:t>Onur</a:t>
            </a:r>
            <a:r>
              <a:rPr lang="en-US" sz="1400" b="0" i="0" u="sng" strike="noStrike" dirty="0">
                <a:solidFill>
                  <a:srgbClr val="000000"/>
                </a:solidFill>
                <a:effectLst/>
                <a:latin typeface="Tahoma" panose="020B0604030504040204" pitchFamily="34" charset="0"/>
                <a:ea typeface="Tahoma" panose="020B0604030504040204" pitchFamily="34" charset="0"/>
                <a:cs typeface="Tahoma" panose="020B0604030504040204" pitchFamily="34" charset="0"/>
              </a:rPr>
              <a:t> </a:t>
            </a:r>
            <a:r>
              <a:rPr lang="en-US" sz="1400" b="0" i="0" u="sng" strike="noStrike" dirty="0" err="1">
                <a:solidFill>
                  <a:srgbClr val="000000"/>
                </a:solidFill>
                <a:effectLst/>
                <a:latin typeface="Tahoma" panose="020B0604030504040204" pitchFamily="34" charset="0"/>
                <a:ea typeface="Tahoma" panose="020B0604030504040204" pitchFamily="34" charset="0"/>
                <a:cs typeface="Tahoma" panose="020B0604030504040204" pitchFamily="34" charset="0"/>
              </a:rPr>
              <a:t>Mutlu</a:t>
            </a:r>
            <a:r>
              <a:rPr lang="en-US" sz="1400" b="0" i="0" u="none" strike="noStrike" dirty="0">
                <a:solidFill>
                  <a:srgbClr val="000000"/>
                </a:solidFill>
                <a:effectLst/>
                <a:latin typeface="Tahoma" panose="020B0604030504040204" pitchFamily="34" charset="0"/>
                <a:ea typeface="Tahoma" panose="020B0604030504040204" pitchFamily="34" charset="0"/>
                <a:cs typeface="Tahoma" panose="020B0604030504040204" pitchFamily="34" charset="0"/>
              </a:rPr>
              <a:t>,</a:t>
            </a:r>
            <a:br>
              <a:rPr lang="en-US" sz="1400" b="0" i="0" u="none" strike="noStrike" dirty="0">
                <a:solidFill>
                  <a:srgbClr val="000000"/>
                </a:solidFill>
                <a:effectLst/>
                <a:latin typeface="Tahoma" panose="020B0604030504040204" pitchFamily="34" charset="0"/>
                <a:ea typeface="Tahoma" panose="020B0604030504040204" pitchFamily="34" charset="0"/>
                <a:cs typeface="Tahoma" panose="020B0604030504040204" pitchFamily="34" charset="0"/>
              </a:rPr>
            </a:br>
            <a:r>
              <a:rPr lang="en-US" sz="1400" b="1" i="0" u="none" strike="noStrike" dirty="0">
                <a:solidFill>
                  <a:srgbClr val="0000FF"/>
                </a:solidFill>
                <a:effectLst/>
                <a:latin typeface="Tahoma" panose="020B0604030504040204" pitchFamily="34" charset="0"/>
                <a:ea typeface="Tahoma" panose="020B0604030504040204" pitchFamily="34" charset="0"/>
                <a:cs typeface="Tahoma" panose="020B0604030504040204" pitchFamily="34" charset="0"/>
                <a:hlinkClick r:id="rId2">
                  <a:extLst>
                    <a:ext uri="{A12FA001-AC4F-418D-AE19-62706E023703}">
                      <ahyp:hlinkClr xmlns:ahyp="http://schemas.microsoft.com/office/drawing/2018/hyperlinkcolor" val="tx"/>
                    </a:ext>
                  </a:extLst>
                </a:hlinkClick>
              </a:rPr>
              <a:t>"Flash-Cosmos: In-Flash Bulk Bitwise Operations Using Inherent Computation Capability of NAND Flash Memory"</a:t>
            </a:r>
            <a:br>
              <a:rPr lang="en-US" sz="1400" b="0" i="0" u="none" strike="noStrike" dirty="0">
                <a:solidFill>
                  <a:srgbClr val="0000FF"/>
                </a:solidFill>
                <a:effectLst/>
                <a:latin typeface="Tahoma" panose="020B0604030504040204" pitchFamily="34" charset="0"/>
                <a:ea typeface="Tahoma" panose="020B0604030504040204" pitchFamily="34" charset="0"/>
                <a:cs typeface="Tahoma" panose="020B0604030504040204" pitchFamily="34" charset="0"/>
              </a:rPr>
            </a:br>
            <a:r>
              <a:rPr lang="en-US" sz="1400" b="0" i="1" u="none" strike="noStrike" dirty="0">
                <a:solidFill>
                  <a:srgbClr val="000000"/>
                </a:solidFill>
                <a:effectLst/>
                <a:latin typeface="Tahoma" panose="020B0604030504040204" pitchFamily="34" charset="0"/>
                <a:ea typeface="Tahoma" panose="020B0604030504040204" pitchFamily="34" charset="0"/>
                <a:cs typeface="Tahoma" panose="020B0604030504040204" pitchFamily="34" charset="0"/>
              </a:rPr>
              <a:t>Proceedings of the </a:t>
            </a:r>
            <a:r>
              <a:rPr lang="en-US" sz="1400" b="0" i="1" u="none" strike="noStrike" dirty="0">
                <a:solidFill>
                  <a:srgbClr val="000000"/>
                </a:solidFill>
                <a:effectLst/>
                <a:latin typeface="Tahoma" panose="020B0604030504040204" pitchFamily="34" charset="0"/>
                <a:ea typeface="Tahoma" panose="020B0604030504040204" pitchFamily="34" charset="0"/>
                <a:cs typeface="Tahoma" panose="020B0604030504040204" pitchFamily="34" charset="0"/>
                <a:hlinkClick r:id="rId3"/>
              </a:rPr>
              <a:t>55th International Symposium on Microarchitecture</a:t>
            </a:r>
            <a:r>
              <a:rPr lang="en-US" sz="1400" b="0" i="1" u="none" strike="noStrike" dirty="0">
                <a:solidFill>
                  <a:srgbClr val="000000"/>
                </a:solidFill>
                <a:effectLst/>
                <a:latin typeface="Tahoma" panose="020B0604030504040204" pitchFamily="34" charset="0"/>
                <a:ea typeface="Tahoma" panose="020B0604030504040204" pitchFamily="34" charset="0"/>
                <a:cs typeface="Tahoma" panose="020B0604030504040204" pitchFamily="34" charset="0"/>
              </a:rPr>
              <a:t> (</a:t>
            </a:r>
            <a:r>
              <a:rPr lang="en-US" sz="1400" b="1" i="1" u="none" strike="noStrike" dirty="0">
                <a:solidFill>
                  <a:srgbClr val="000000"/>
                </a:solidFill>
                <a:effectLst/>
                <a:latin typeface="Tahoma" panose="020B0604030504040204" pitchFamily="34" charset="0"/>
                <a:ea typeface="Tahoma" panose="020B0604030504040204" pitchFamily="34" charset="0"/>
                <a:cs typeface="Tahoma" panose="020B0604030504040204" pitchFamily="34" charset="0"/>
              </a:rPr>
              <a:t>MICRO</a:t>
            </a:r>
            <a:r>
              <a:rPr lang="en-US" sz="1400" b="0" i="1" u="none" strike="noStrike" dirty="0">
                <a:solidFill>
                  <a:srgbClr val="000000"/>
                </a:solidFill>
                <a:effectLst/>
                <a:latin typeface="Tahoma" panose="020B0604030504040204" pitchFamily="34" charset="0"/>
                <a:ea typeface="Tahoma" panose="020B0604030504040204" pitchFamily="34" charset="0"/>
                <a:cs typeface="Tahoma" panose="020B0604030504040204" pitchFamily="34" charset="0"/>
              </a:rPr>
              <a:t>)</a:t>
            </a:r>
            <a:r>
              <a:rPr lang="en-US" sz="1400" b="0" i="0" u="none" strike="noStrike" dirty="0">
                <a:solidFill>
                  <a:srgbClr val="000000"/>
                </a:solidFill>
                <a:effectLst/>
                <a:latin typeface="Tahoma" panose="020B0604030504040204" pitchFamily="34" charset="0"/>
                <a:ea typeface="Tahoma" panose="020B0604030504040204" pitchFamily="34" charset="0"/>
                <a:cs typeface="Tahoma" panose="020B0604030504040204" pitchFamily="34" charset="0"/>
              </a:rPr>
              <a:t>, Chicago, IL, USA, October 2022. </a:t>
            </a:r>
            <a:br>
              <a:rPr lang="en-US" sz="1400" b="0" i="0" u="none" strike="noStrike" dirty="0">
                <a:solidFill>
                  <a:srgbClr val="000000"/>
                </a:solidFill>
                <a:effectLst/>
                <a:latin typeface="Tahoma" panose="020B0604030504040204" pitchFamily="34" charset="0"/>
                <a:ea typeface="Tahoma" panose="020B0604030504040204" pitchFamily="34" charset="0"/>
                <a:cs typeface="Tahoma" panose="020B0604030504040204" pitchFamily="34" charset="0"/>
              </a:rPr>
            </a:br>
            <a:r>
              <a:rPr lang="en-US" sz="1400" b="0" i="0" u="none" strike="noStrike" dirty="0">
                <a:solidFill>
                  <a:srgbClr val="000000"/>
                </a:solidFill>
                <a:effectLst/>
                <a:latin typeface="Tahoma" panose="020B0604030504040204" pitchFamily="34" charset="0"/>
                <a:ea typeface="Tahoma" panose="020B0604030504040204" pitchFamily="34" charset="0"/>
                <a:cs typeface="Tahoma" panose="020B0604030504040204" pitchFamily="34" charset="0"/>
              </a:rPr>
              <a:t>[</a:t>
            </a:r>
            <a:r>
              <a:rPr lang="en-US" sz="1400" b="0" i="0" u="none" strike="noStrike" dirty="0">
                <a:solidFill>
                  <a:srgbClr val="000000"/>
                </a:solidFill>
                <a:effectLst/>
                <a:latin typeface="Tahoma" panose="020B0604030504040204" pitchFamily="34" charset="0"/>
                <a:ea typeface="Tahoma" panose="020B0604030504040204" pitchFamily="34" charset="0"/>
                <a:cs typeface="Tahoma" panose="020B0604030504040204" pitchFamily="34" charset="0"/>
                <a:hlinkClick r:id="rId4"/>
              </a:rPr>
              <a:t>Slides (pptx)</a:t>
            </a:r>
            <a:r>
              <a:rPr lang="en-US" sz="1400" b="0" i="0" u="none" strike="noStrike" dirty="0">
                <a:solidFill>
                  <a:srgbClr val="000000"/>
                </a:solidFill>
                <a:effectLst/>
                <a:latin typeface="Tahoma" panose="020B0604030504040204" pitchFamily="34" charset="0"/>
                <a:ea typeface="Tahoma" panose="020B0604030504040204" pitchFamily="34" charset="0"/>
                <a:cs typeface="Tahoma" panose="020B0604030504040204" pitchFamily="34" charset="0"/>
              </a:rPr>
              <a:t> </a:t>
            </a:r>
            <a:r>
              <a:rPr lang="en-US" sz="1400" b="0" i="0" u="none" strike="noStrike" dirty="0">
                <a:solidFill>
                  <a:srgbClr val="000000"/>
                </a:solidFill>
                <a:effectLst/>
                <a:latin typeface="Tahoma" panose="020B0604030504040204" pitchFamily="34" charset="0"/>
                <a:ea typeface="Tahoma" panose="020B0604030504040204" pitchFamily="34" charset="0"/>
                <a:cs typeface="Tahoma" panose="020B0604030504040204" pitchFamily="34" charset="0"/>
                <a:hlinkClick r:id="rId5"/>
              </a:rPr>
              <a:t>(pdf)</a:t>
            </a:r>
            <a:r>
              <a:rPr lang="en-US" sz="1400" b="0" i="0" u="none" strike="noStrike" dirty="0">
                <a:solidFill>
                  <a:srgbClr val="000000"/>
                </a:solidFill>
                <a:effectLst/>
                <a:latin typeface="Tahoma" panose="020B0604030504040204" pitchFamily="34" charset="0"/>
                <a:ea typeface="Tahoma" panose="020B0604030504040204" pitchFamily="34" charset="0"/>
                <a:cs typeface="Tahoma" panose="020B0604030504040204" pitchFamily="34" charset="0"/>
              </a:rPr>
              <a:t>] </a:t>
            </a:r>
            <a:br>
              <a:rPr lang="en-US" sz="1400" b="0" i="0" u="none" strike="noStrike" dirty="0">
                <a:solidFill>
                  <a:srgbClr val="000000"/>
                </a:solidFill>
                <a:effectLst/>
                <a:latin typeface="Tahoma" panose="020B0604030504040204" pitchFamily="34" charset="0"/>
                <a:ea typeface="Tahoma" panose="020B0604030504040204" pitchFamily="34" charset="0"/>
                <a:cs typeface="Tahoma" panose="020B0604030504040204" pitchFamily="34" charset="0"/>
              </a:rPr>
            </a:br>
            <a:r>
              <a:rPr lang="en-US" sz="1400" b="0" i="0" u="none" strike="noStrike" dirty="0">
                <a:solidFill>
                  <a:srgbClr val="000000"/>
                </a:solidFill>
                <a:effectLst/>
                <a:latin typeface="Tahoma" panose="020B0604030504040204" pitchFamily="34" charset="0"/>
                <a:ea typeface="Tahoma" panose="020B0604030504040204" pitchFamily="34" charset="0"/>
                <a:cs typeface="Tahoma" panose="020B0604030504040204" pitchFamily="34" charset="0"/>
              </a:rPr>
              <a:t>[</a:t>
            </a:r>
            <a:r>
              <a:rPr lang="en-US" sz="1400" b="0" i="0" u="none" strike="noStrike" dirty="0">
                <a:solidFill>
                  <a:srgbClr val="000000"/>
                </a:solidFill>
                <a:effectLst/>
                <a:latin typeface="Tahoma" panose="020B0604030504040204" pitchFamily="34" charset="0"/>
                <a:ea typeface="Tahoma" panose="020B0604030504040204" pitchFamily="34" charset="0"/>
                <a:cs typeface="Tahoma" panose="020B0604030504040204" pitchFamily="34" charset="0"/>
                <a:hlinkClick r:id="rId6"/>
              </a:rPr>
              <a:t>Longer Lecture Slides (pptx)</a:t>
            </a:r>
            <a:r>
              <a:rPr lang="en-US" sz="1400" b="0" i="0" u="none" strike="noStrike" dirty="0">
                <a:solidFill>
                  <a:srgbClr val="000000"/>
                </a:solidFill>
                <a:effectLst/>
                <a:latin typeface="Tahoma" panose="020B0604030504040204" pitchFamily="34" charset="0"/>
                <a:ea typeface="Tahoma" panose="020B0604030504040204" pitchFamily="34" charset="0"/>
                <a:cs typeface="Tahoma" panose="020B0604030504040204" pitchFamily="34" charset="0"/>
              </a:rPr>
              <a:t> </a:t>
            </a:r>
            <a:r>
              <a:rPr lang="en-US" sz="1400" b="0" i="0" u="none" strike="noStrike" dirty="0">
                <a:solidFill>
                  <a:srgbClr val="000000"/>
                </a:solidFill>
                <a:effectLst/>
                <a:latin typeface="Tahoma" panose="020B0604030504040204" pitchFamily="34" charset="0"/>
                <a:ea typeface="Tahoma" panose="020B0604030504040204" pitchFamily="34" charset="0"/>
                <a:cs typeface="Tahoma" panose="020B0604030504040204" pitchFamily="34" charset="0"/>
                <a:hlinkClick r:id="rId7"/>
              </a:rPr>
              <a:t>(pdf)</a:t>
            </a:r>
            <a:r>
              <a:rPr lang="en-US" sz="1400" b="0" i="0" u="none" strike="noStrike" dirty="0">
                <a:solidFill>
                  <a:srgbClr val="000000"/>
                </a:solidFill>
                <a:effectLst/>
                <a:latin typeface="Tahoma" panose="020B0604030504040204" pitchFamily="34" charset="0"/>
                <a:ea typeface="Tahoma" panose="020B0604030504040204" pitchFamily="34" charset="0"/>
                <a:cs typeface="Tahoma" panose="020B0604030504040204" pitchFamily="34" charset="0"/>
              </a:rPr>
              <a:t>] </a:t>
            </a:r>
            <a:br>
              <a:rPr lang="en-US" sz="1400" b="0" i="0" u="none" strike="noStrike" dirty="0">
                <a:solidFill>
                  <a:srgbClr val="000000"/>
                </a:solidFill>
                <a:effectLst/>
                <a:latin typeface="Tahoma" panose="020B0604030504040204" pitchFamily="34" charset="0"/>
                <a:ea typeface="Tahoma" panose="020B0604030504040204" pitchFamily="34" charset="0"/>
                <a:cs typeface="Tahoma" panose="020B0604030504040204" pitchFamily="34" charset="0"/>
              </a:rPr>
            </a:br>
            <a:r>
              <a:rPr lang="en-US" sz="1400" b="0" i="0" u="none" strike="noStrike" dirty="0">
                <a:solidFill>
                  <a:srgbClr val="000000"/>
                </a:solidFill>
                <a:effectLst/>
                <a:latin typeface="Tahoma" panose="020B0604030504040204" pitchFamily="34" charset="0"/>
                <a:ea typeface="Tahoma" panose="020B0604030504040204" pitchFamily="34" charset="0"/>
                <a:cs typeface="Tahoma" panose="020B0604030504040204" pitchFamily="34" charset="0"/>
              </a:rPr>
              <a:t>[</a:t>
            </a:r>
            <a:r>
              <a:rPr lang="en-US" sz="1400" b="0" i="0" u="none" strike="noStrike" dirty="0">
                <a:solidFill>
                  <a:srgbClr val="000000"/>
                </a:solidFill>
                <a:effectLst/>
                <a:latin typeface="Tahoma" panose="020B0604030504040204" pitchFamily="34" charset="0"/>
                <a:ea typeface="Tahoma" panose="020B0604030504040204" pitchFamily="34" charset="0"/>
                <a:cs typeface="Tahoma" panose="020B0604030504040204" pitchFamily="34" charset="0"/>
                <a:hlinkClick r:id="rId8"/>
              </a:rPr>
              <a:t>Lecture Video</a:t>
            </a:r>
            <a:r>
              <a:rPr lang="en-US" sz="1400" b="0" i="0" u="none" strike="noStrike" dirty="0">
                <a:solidFill>
                  <a:srgbClr val="000000"/>
                </a:solidFill>
                <a:effectLst/>
                <a:latin typeface="Tahoma" panose="020B0604030504040204" pitchFamily="34" charset="0"/>
                <a:ea typeface="Tahoma" panose="020B0604030504040204" pitchFamily="34" charset="0"/>
                <a:cs typeface="Tahoma" panose="020B0604030504040204" pitchFamily="34" charset="0"/>
              </a:rPr>
              <a:t> (44 minutes)] </a:t>
            </a:r>
            <a:br>
              <a:rPr lang="en-US" sz="1400" b="0" i="0" u="none" strike="noStrike" dirty="0">
                <a:solidFill>
                  <a:srgbClr val="000000"/>
                </a:solidFill>
                <a:effectLst/>
                <a:latin typeface="Tahoma" panose="020B0604030504040204" pitchFamily="34" charset="0"/>
                <a:ea typeface="Tahoma" panose="020B0604030504040204" pitchFamily="34" charset="0"/>
                <a:cs typeface="Tahoma" panose="020B0604030504040204" pitchFamily="34" charset="0"/>
              </a:rPr>
            </a:br>
            <a:r>
              <a:rPr lang="en-US" sz="1400" b="0" i="0" u="none" strike="noStrike" dirty="0">
                <a:solidFill>
                  <a:srgbClr val="000000"/>
                </a:solidFill>
                <a:effectLst/>
                <a:latin typeface="Tahoma" panose="020B0604030504040204" pitchFamily="34" charset="0"/>
                <a:ea typeface="Tahoma" panose="020B0604030504040204" pitchFamily="34" charset="0"/>
                <a:cs typeface="Tahoma" panose="020B0604030504040204" pitchFamily="34" charset="0"/>
              </a:rPr>
              <a:t>[</a:t>
            </a:r>
            <a:r>
              <a:rPr lang="en-US" sz="1400" b="0" i="0" u="none" strike="noStrike" dirty="0">
                <a:solidFill>
                  <a:srgbClr val="000000"/>
                </a:solidFill>
                <a:effectLst/>
                <a:latin typeface="Tahoma" panose="020B0604030504040204" pitchFamily="34" charset="0"/>
                <a:ea typeface="Tahoma" panose="020B0604030504040204" pitchFamily="34" charset="0"/>
                <a:cs typeface="Tahoma" panose="020B0604030504040204" pitchFamily="34" charset="0"/>
                <a:hlinkClick r:id="rId9"/>
              </a:rPr>
              <a:t>arXiv version</a:t>
            </a:r>
            <a:r>
              <a:rPr lang="en-US" sz="1400" b="0" i="0" u="none" strike="noStrike" dirty="0">
                <a:solidFill>
                  <a:srgbClr val="000000"/>
                </a:solidFill>
                <a:effectLst/>
                <a:latin typeface="Tahoma" panose="020B0604030504040204" pitchFamily="34" charset="0"/>
                <a:ea typeface="Tahoma" panose="020B0604030504040204" pitchFamily="34" charset="0"/>
                <a:cs typeface="Tahoma" panose="020B0604030504040204" pitchFamily="34" charset="0"/>
              </a:rPr>
              <a:t>]</a:t>
            </a:r>
          </a:p>
          <a:p>
            <a:pPr marL="0" indent="0">
              <a:buNone/>
            </a:pPr>
            <a:endParaRPr lang="en-US" sz="1400" b="0" i="0" u="none" strike="noStrike" dirty="0">
              <a:solidFill>
                <a:srgbClr val="000000"/>
              </a:solidFill>
              <a:effectLst/>
              <a:latin typeface="Tahoma" panose="020B0604030504040204" pitchFamily="34" charset="0"/>
              <a:ea typeface="Tahoma" panose="020B0604030504040204" pitchFamily="34" charset="0"/>
              <a:cs typeface="Tahoma" panose="020B0604030504040204" pitchFamily="34" charset="0"/>
            </a:endParaRPr>
          </a:p>
        </p:txBody>
      </p:sp>
      <p:sp>
        <p:nvSpPr>
          <p:cNvPr id="4" name="Slide Number Placeholder 3">
            <a:extLst>
              <a:ext uri="{FF2B5EF4-FFF2-40B4-BE49-F238E27FC236}">
                <a16:creationId xmlns:a16="http://schemas.microsoft.com/office/drawing/2014/main" id="{57D0709F-745A-D34B-B5DD-A81248C7CF95}"/>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292004D-7284-C244-B275-AB956C66515A}"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100</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sp>
        <p:nvSpPr>
          <p:cNvPr id="6" name="TextBox 5">
            <a:extLst>
              <a:ext uri="{FF2B5EF4-FFF2-40B4-BE49-F238E27FC236}">
                <a16:creationId xmlns:a16="http://schemas.microsoft.com/office/drawing/2014/main" id="{CA38D597-0C40-6DA3-42C8-096F85D779A3}"/>
              </a:ext>
            </a:extLst>
          </p:cNvPr>
          <p:cNvSpPr txBox="1"/>
          <p:nvPr/>
        </p:nvSpPr>
        <p:spPr>
          <a:xfrm>
            <a:off x="1779861" y="6438543"/>
            <a:ext cx="5243743"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0432FF"/>
                </a:solidFill>
                <a:effectLst/>
                <a:uLnTx/>
                <a:uFillTx/>
                <a:latin typeface="Tahoma"/>
                <a:ea typeface="+mn-ea"/>
                <a:cs typeface="+mn-cs"/>
                <a:hlinkClick r:id="rId2">
                  <a:extLst>
                    <a:ext uri="{A12FA001-AC4F-418D-AE19-62706E023703}">
                      <ahyp:hlinkClr xmlns:ahyp="http://schemas.microsoft.com/office/drawing/2018/hyperlinkcolor" val="tx"/>
                    </a:ext>
                  </a:extLst>
                </a:hlinkClick>
              </a:rPr>
              <a:t>https://arxiv.org/pdf/2209.05566.pdf</a:t>
            </a:r>
            <a:r>
              <a:rPr kumimoji="0" lang="en-US" sz="2000" b="1" i="0" u="none" strike="noStrike" kern="1200" cap="none" spc="0" normalizeH="0" baseline="0" noProof="0" dirty="0">
                <a:ln>
                  <a:noFill/>
                </a:ln>
                <a:solidFill>
                  <a:srgbClr val="0432FF"/>
                </a:solidFill>
                <a:effectLst/>
                <a:uLnTx/>
                <a:uFillTx/>
                <a:latin typeface="Tahoma"/>
                <a:ea typeface="+mn-ea"/>
                <a:cs typeface="+mn-cs"/>
              </a:rPr>
              <a:t> </a:t>
            </a:r>
          </a:p>
        </p:txBody>
      </p:sp>
      <p:pic>
        <p:nvPicPr>
          <p:cNvPr id="7" name="Picture 6">
            <a:extLst>
              <a:ext uri="{FF2B5EF4-FFF2-40B4-BE49-F238E27FC236}">
                <a16:creationId xmlns:a16="http://schemas.microsoft.com/office/drawing/2014/main" id="{7256A3E7-CB6F-CC49-960F-E75A178CABDA}"/>
              </a:ext>
            </a:extLst>
          </p:cNvPr>
          <p:cNvPicPr>
            <a:picLocks noChangeAspect="1"/>
          </p:cNvPicPr>
          <p:nvPr/>
        </p:nvPicPr>
        <p:blipFill>
          <a:blip r:embed="rId10"/>
          <a:stretch>
            <a:fillRect/>
          </a:stretch>
        </p:blipFill>
        <p:spPr>
          <a:xfrm>
            <a:off x="28004" y="3581400"/>
            <a:ext cx="9080500" cy="2260325"/>
          </a:xfrm>
          <a:prstGeom prst="rect">
            <a:avLst/>
          </a:prstGeom>
        </p:spPr>
      </p:pic>
    </p:spTree>
    <p:extLst>
      <p:ext uri="{BB962C8B-B14F-4D97-AF65-F5344CB8AC3E}">
        <p14:creationId xmlns:p14="http://schemas.microsoft.com/office/powerpoint/2010/main" val="184529272"/>
      </p:ext>
    </p:extLst>
  </p:cSld>
  <p:clrMapOvr>
    <a:masterClrMapping/>
  </p:clrMapOvr>
  <p:transition/>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9CB4662-A769-EDAC-9B08-DF930D74E0BE}"/>
              </a:ext>
            </a:extLst>
          </p:cNvPr>
          <p:cNvSpPr>
            <a:spLocks noGrp="1"/>
          </p:cNvSpPr>
          <p:nvPr>
            <p:ph type="title"/>
          </p:nvPr>
        </p:nvSpPr>
        <p:spPr/>
        <p:txBody>
          <a:bodyPr/>
          <a:lstStyle/>
          <a:p>
            <a:r>
              <a:rPr lang="en-CH" dirty="0"/>
              <a:t>NAND Flash Basics: A Flash Cell</a:t>
            </a:r>
          </a:p>
        </p:txBody>
      </p:sp>
      <p:sp>
        <p:nvSpPr>
          <p:cNvPr id="3" name="Content Placeholder 2">
            <a:extLst>
              <a:ext uri="{FF2B5EF4-FFF2-40B4-BE49-F238E27FC236}">
                <a16:creationId xmlns:a16="http://schemas.microsoft.com/office/drawing/2014/main" id="{7E0D8AEA-FB3A-6389-8498-16BC7A7EA6DC}"/>
              </a:ext>
            </a:extLst>
          </p:cNvPr>
          <p:cNvSpPr>
            <a:spLocks noGrp="1"/>
          </p:cNvSpPr>
          <p:nvPr>
            <p:ph idx="1"/>
          </p:nvPr>
        </p:nvSpPr>
        <p:spPr/>
        <p:txBody>
          <a:bodyPr/>
          <a:lstStyle/>
          <a:p>
            <a:r>
              <a:rPr lang="en-CH" dirty="0"/>
              <a:t>A flash cell stores data by adjusting the </a:t>
            </a:r>
            <a:r>
              <a:rPr lang="en-CH" dirty="0">
                <a:solidFill>
                  <a:schemeClr val="accent1"/>
                </a:solidFill>
              </a:rPr>
              <a:t>amount of charge </a:t>
            </a:r>
            <a:r>
              <a:rPr lang="en-CH" dirty="0"/>
              <a:t>in the cell</a:t>
            </a:r>
          </a:p>
        </p:txBody>
      </p:sp>
      <p:grpSp>
        <p:nvGrpSpPr>
          <p:cNvPr id="5" name="Group 4">
            <a:extLst>
              <a:ext uri="{FF2B5EF4-FFF2-40B4-BE49-F238E27FC236}">
                <a16:creationId xmlns:a16="http://schemas.microsoft.com/office/drawing/2014/main" id="{2DA9BE76-316C-6AA2-D293-201EC44EFE79}"/>
              </a:ext>
            </a:extLst>
          </p:cNvPr>
          <p:cNvGrpSpPr/>
          <p:nvPr/>
        </p:nvGrpSpPr>
        <p:grpSpPr>
          <a:xfrm>
            <a:off x="1115474" y="1650844"/>
            <a:ext cx="2988324" cy="2026624"/>
            <a:chOff x="1115474" y="1650844"/>
            <a:chExt cx="2988324" cy="2026624"/>
          </a:xfrm>
        </p:grpSpPr>
        <p:sp>
          <p:nvSpPr>
            <p:cNvPr id="4" name="TextBox 3">
              <a:extLst>
                <a:ext uri="{FF2B5EF4-FFF2-40B4-BE49-F238E27FC236}">
                  <a16:creationId xmlns:a16="http://schemas.microsoft.com/office/drawing/2014/main" id="{DC950E47-2948-E218-8600-99E73695AD75}"/>
                </a:ext>
              </a:extLst>
            </p:cNvPr>
            <p:cNvSpPr txBox="1"/>
            <p:nvPr/>
          </p:nvSpPr>
          <p:spPr>
            <a:xfrm>
              <a:off x="1115474" y="3061915"/>
              <a:ext cx="2988324" cy="615553"/>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Erased Cell</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(Low Charge Level)</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7" name="타원 299">
              <a:extLst>
                <a:ext uri="{FF2B5EF4-FFF2-40B4-BE49-F238E27FC236}">
                  <a16:creationId xmlns:a16="http://schemas.microsoft.com/office/drawing/2014/main" id="{B87899F4-6B53-60A2-4933-371DC85102E3}"/>
                </a:ext>
              </a:extLst>
            </p:cNvPr>
            <p:cNvSpPr/>
            <p:nvPr/>
          </p:nvSpPr>
          <p:spPr>
            <a:xfrm>
              <a:off x="1967037" y="1650844"/>
              <a:ext cx="1285199" cy="1281976"/>
            </a:xfrm>
            <a:prstGeom prst="ellipse">
              <a:avLst/>
            </a:pr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44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1</a:t>
              </a:r>
              <a:endParaRPr kumimoji="0" lang="ko-KR" altLang="en-US" sz="44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grpSp>
      <p:grpSp>
        <p:nvGrpSpPr>
          <p:cNvPr id="6" name="Group 5">
            <a:extLst>
              <a:ext uri="{FF2B5EF4-FFF2-40B4-BE49-F238E27FC236}">
                <a16:creationId xmlns:a16="http://schemas.microsoft.com/office/drawing/2014/main" id="{AE7DE648-2A1A-AD69-52F3-0B8B25A8B3CB}"/>
              </a:ext>
            </a:extLst>
          </p:cNvPr>
          <p:cNvGrpSpPr/>
          <p:nvPr/>
        </p:nvGrpSpPr>
        <p:grpSpPr>
          <a:xfrm>
            <a:off x="5040202" y="1650844"/>
            <a:ext cx="2988324" cy="2026624"/>
            <a:chOff x="5040202" y="1650844"/>
            <a:chExt cx="2988324" cy="2026624"/>
          </a:xfrm>
        </p:grpSpPr>
        <p:sp>
          <p:nvSpPr>
            <p:cNvPr id="19" name="TextBox 18">
              <a:extLst>
                <a:ext uri="{FF2B5EF4-FFF2-40B4-BE49-F238E27FC236}">
                  <a16:creationId xmlns:a16="http://schemas.microsoft.com/office/drawing/2014/main" id="{E01C5098-2F55-DCD0-4035-DEF8021C7835}"/>
                </a:ext>
              </a:extLst>
            </p:cNvPr>
            <p:cNvSpPr txBox="1"/>
            <p:nvPr/>
          </p:nvSpPr>
          <p:spPr>
            <a:xfrm>
              <a:off x="5040202" y="3061915"/>
              <a:ext cx="2988324" cy="615553"/>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Programmed Cell</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(High Charge Level)</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22" name="타원 299">
              <a:extLst>
                <a:ext uri="{FF2B5EF4-FFF2-40B4-BE49-F238E27FC236}">
                  <a16:creationId xmlns:a16="http://schemas.microsoft.com/office/drawing/2014/main" id="{E1CC8831-2260-02FC-4A07-355018A60666}"/>
                </a:ext>
              </a:extLst>
            </p:cNvPr>
            <p:cNvSpPr/>
            <p:nvPr/>
          </p:nvSpPr>
          <p:spPr>
            <a:xfrm>
              <a:off x="5891765" y="1650844"/>
              <a:ext cx="1285199" cy="1281976"/>
            </a:xfrm>
            <a:prstGeom prst="ellipse">
              <a:avLst/>
            </a:prstGeom>
            <a:solidFill>
              <a:schemeClr val="accent4">
                <a:lumMod val="60000"/>
                <a:lumOff val="4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44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0</a:t>
              </a:r>
              <a:endParaRPr kumimoji="0" lang="ko-KR" altLang="en-US" sz="44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grpSp>
      <p:grpSp>
        <p:nvGrpSpPr>
          <p:cNvPr id="8" name="Group 7">
            <a:extLst>
              <a:ext uri="{FF2B5EF4-FFF2-40B4-BE49-F238E27FC236}">
                <a16:creationId xmlns:a16="http://schemas.microsoft.com/office/drawing/2014/main" id="{CF8AEA67-5B70-308C-F2E2-AB663FEBD44B}"/>
              </a:ext>
            </a:extLst>
          </p:cNvPr>
          <p:cNvGrpSpPr/>
          <p:nvPr/>
        </p:nvGrpSpPr>
        <p:grpSpPr>
          <a:xfrm>
            <a:off x="1115474" y="3844239"/>
            <a:ext cx="7023522" cy="2271555"/>
            <a:chOff x="1115474" y="3844239"/>
            <a:chExt cx="7023522" cy="2271555"/>
          </a:xfrm>
        </p:grpSpPr>
        <p:sp>
          <p:nvSpPr>
            <p:cNvPr id="35" name="Down Arrow 34">
              <a:extLst>
                <a:ext uri="{FF2B5EF4-FFF2-40B4-BE49-F238E27FC236}">
                  <a16:creationId xmlns:a16="http://schemas.microsoft.com/office/drawing/2014/main" id="{30C9F20A-9ABF-D74B-C544-EFA47FEA1BD3}"/>
                </a:ext>
              </a:extLst>
            </p:cNvPr>
            <p:cNvSpPr/>
            <p:nvPr/>
          </p:nvSpPr>
          <p:spPr>
            <a:xfrm>
              <a:off x="2260315" y="3844239"/>
              <a:ext cx="708917" cy="657546"/>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6" name="Down Arrow 35">
              <a:extLst>
                <a:ext uri="{FF2B5EF4-FFF2-40B4-BE49-F238E27FC236}">
                  <a16:creationId xmlns:a16="http://schemas.microsoft.com/office/drawing/2014/main" id="{780550EE-0828-1AD5-9060-5886910386FE}"/>
                </a:ext>
              </a:extLst>
            </p:cNvPr>
            <p:cNvSpPr/>
            <p:nvPr/>
          </p:nvSpPr>
          <p:spPr>
            <a:xfrm>
              <a:off x="6179905" y="3844239"/>
              <a:ext cx="708917" cy="657546"/>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7" name="TextBox 36">
              <a:extLst>
                <a:ext uri="{FF2B5EF4-FFF2-40B4-BE49-F238E27FC236}">
                  <a16:creationId xmlns:a16="http://schemas.microsoft.com/office/drawing/2014/main" id="{2085BA2A-D88A-83D7-1AD7-BB80C4B438D5}"/>
                </a:ext>
              </a:extLst>
            </p:cNvPr>
            <p:cNvSpPr txBox="1"/>
            <p:nvPr/>
          </p:nvSpPr>
          <p:spPr>
            <a:xfrm>
              <a:off x="3077838" y="3988346"/>
              <a:ext cx="2988324" cy="369332"/>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400" b="1" i="1" u="none" strike="noStrike" kern="1200" cap="none" spc="0" normalizeH="0" baseline="0" noProof="0" dirty="0">
                  <a:ln>
                    <a:noFill/>
                  </a:ln>
                  <a:solidFill>
                    <a:srgbClr val="4472C4"/>
                  </a:solidFill>
                  <a:effectLst/>
                  <a:uLnTx/>
                  <a:uFillTx/>
                  <a:latin typeface="Cambria" panose="02040503050406030204" pitchFamily="18" charset="0"/>
                  <a:ea typeface="맑은 고딕" panose="020B0503020000020004" pitchFamily="34" charset="-127"/>
                  <a:cs typeface="+mn-cs"/>
                </a:rPr>
                <a:t>Activation</a:t>
              </a:r>
              <a:endParaRPr kumimoji="0" lang="ko-KR" altLang="en-US" sz="2400" b="1" i="1" u="none" strike="noStrike" kern="1200" cap="none" spc="0" normalizeH="0" baseline="0" noProof="0" dirty="0">
                <a:ln>
                  <a:noFill/>
                </a:ln>
                <a:solidFill>
                  <a:srgbClr val="4472C4"/>
                </a:solidFill>
                <a:effectLst/>
                <a:uLnTx/>
                <a:uFillTx/>
                <a:latin typeface="Cambria" panose="02040503050406030204" pitchFamily="18" charset="0"/>
                <a:ea typeface="맑은 고딕" panose="020B0503020000020004" pitchFamily="34" charset="-127"/>
                <a:cs typeface="+mn-cs"/>
              </a:endParaRPr>
            </a:p>
          </p:txBody>
        </p:sp>
        <p:grpSp>
          <p:nvGrpSpPr>
            <p:cNvPr id="39" name="그룹 835">
              <a:extLst>
                <a:ext uri="{FF2B5EF4-FFF2-40B4-BE49-F238E27FC236}">
                  <a16:creationId xmlns:a16="http://schemas.microsoft.com/office/drawing/2014/main" id="{DDEBB10B-7E35-6817-B638-57183281C32C}"/>
                </a:ext>
              </a:extLst>
            </p:cNvPr>
            <p:cNvGrpSpPr/>
            <p:nvPr/>
          </p:nvGrpSpPr>
          <p:grpSpPr>
            <a:xfrm>
              <a:off x="1870695" y="4769831"/>
              <a:ext cx="1477881" cy="530507"/>
              <a:chOff x="5890169" y="4312037"/>
              <a:chExt cx="1895988" cy="1103725"/>
            </a:xfrm>
          </p:grpSpPr>
          <p:grpSp>
            <p:nvGrpSpPr>
              <p:cNvPr id="42" name="그룹 822">
                <a:extLst>
                  <a:ext uri="{FF2B5EF4-FFF2-40B4-BE49-F238E27FC236}">
                    <a16:creationId xmlns:a16="http://schemas.microsoft.com/office/drawing/2014/main" id="{27D9802B-E4DE-F2A7-0E45-FC0B768A25CC}"/>
                  </a:ext>
                </a:extLst>
              </p:cNvPr>
              <p:cNvGrpSpPr/>
              <p:nvPr/>
            </p:nvGrpSpPr>
            <p:grpSpPr>
              <a:xfrm>
                <a:off x="6122466" y="4312037"/>
                <a:ext cx="1432853" cy="1103725"/>
                <a:chOff x="5991225" y="4310063"/>
                <a:chExt cx="496427" cy="273840"/>
              </a:xfrm>
            </p:grpSpPr>
            <p:cxnSp>
              <p:nvCxnSpPr>
                <p:cNvPr id="45" name="직선 연결선 771">
                  <a:extLst>
                    <a:ext uri="{FF2B5EF4-FFF2-40B4-BE49-F238E27FC236}">
                      <a16:creationId xmlns:a16="http://schemas.microsoft.com/office/drawing/2014/main" id="{6A1E1823-7909-865A-8C6B-E63A7E2613B5}"/>
                    </a:ext>
                  </a:extLst>
                </p:cNvPr>
                <p:cNvCxnSpPr>
                  <a:cxnSpLocks/>
                </p:cNvCxnSpPr>
                <p:nvPr/>
              </p:nvCxnSpPr>
              <p:spPr>
                <a:xfrm flipH="1">
                  <a:off x="5991225" y="4310063"/>
                  <a:ext cx="40482" cy="136920"/>
                </a:xfrm>
                <a:prstGeom prst="line">
                  <a:avLst/>
                </a:prstGeom>
                <a:ln w="28575" cap="rnd">
                  <a:solidFill>
                    <a:schemeClr val="tx1"/>
                  </a:solidFill>
                  <a:round/>
                </a:ln>
              </p:spPr>
              <p:style>
                <a:lnRef idx="1">
                  <a:schemeClr val="accent1"/>
                </a:lnRef>
                <a:fillRef idx="0">
                  <a:schemeClr val="accent1"/>
                </a:fillRef>
                <a:effectRef idx="0">
                  <a:schemeClr val="accent1"/>
                </a:effectRef>
                <a:fontRef idx="minor">
                  <a:schemeClr val="tx1"/>
                </a:fontRef>
              </p:style>
            </p:cxnSp>
            <p:cxnSp>
              <p:nvCxnSpPr>
                <p:cNvPr id="46" name="직선 연결선 789">
                  <a:extLst>
                    <a:ext uri="{FF2B5EF4-FFF2-40B4-BE49-F238E27FC236}">
                      <a16:creationId xmlns:a16="http://schemas.microsoft.com/office/drawing/2014/main" id="{F7F84726-CDFF-6839-D6BA-D1952FE4A995}"/>
                    </a:ext>
                  </a:extLst>
                </p:cNvPr>
                <p:cNvCxnSpPr>
                  <a:cxnSpLocks/>
                </p:cNvCxnSpPr>
                <p:nvPr/>
              </p:nvCxnSpPr>
              <p:spPr>
                <a:xfrm flipH="1">
                  <a:off x="6114445" y="4310063"/>
                  <a:ext cx="82738" cy="273840"/>
                </a:xfrm>
                <a:prstGeom prst="line">
                  <a:avLst/>
                </a:prstGeom>
                <a:ln w="28575" cap="rnd">
                  <a:solidFill>
                    <a:schemeClr val="tx1"/>
                  </a:solidFill>
                  <a:round/>
                </a:ln>
              </p:spPr>
              <p:style>
                <a:lnRef idx="1">
                  <a:schemeClr val="accent1"/>
                </a:lnRef>
                <a:fillRef idx="0">
                  <a:schemeClr val="accent1"/>
                </a:fillRef>
                <a:effectRef idx="0">
                  <a:schemeClr val="accent1"/>
                </a:effectRef>
                <a:fontRef idx="minor">
                  <a:schemeClr val="tx1"/>
                </a:fontRef>
              </p:style>
            </p:cxnSp>
            <p:cxnSp>
              <p:nvCxnSpPr>
                <p:cNvPr id="47" name="직선 연결선 792">
                  <a:extLst>
                    <a:ext uri="{FF2B5EF4-FFF2-40B4-BE49-F238E27FC236}">
                      <a16:creationId xmlns:a16="http://schemas.microsoft.com/office/drawing/2014/main" id="{D2FDB726-09D1-8E5E-98EF-94D76B9BB500}"/>
                    </a:ext>
                  </a:extLst>
                </p:cNvPr>
                <p:cNvCxnSpPr>
                  <a:cxnSpLocks/>
                </p:cNvCxnSpPr>
                <p:nvPr/>
              </p:nvCxnSpPr>
              <p:spPr>
                <a:xfrm>
                  <a:off x="6031707" y="4310063"/>
                  <a:ext cx="82738" cy="273840"/>
                </a:xfrm>
                <a:prstGeom prst="line">
                  <a:avLst/>
                </a:prstGeom>
                <a:ln w="28575" cap="rnd">
                  <a:solidFill>
                    <a:schemeClr val="tx1"/>
                  </a:solidFill>
                  <a:round/>
                </a:ln>
              </p:spPr>
              <p:style>
                <a:lnRef idx="1">
                  <a:schemeClr val="accent1"/>
                </a:lnRef>
                <a:fillRef idx="0">
                  <a:schemeClr val="accent1"/>
                </a:fillRef>
                <a:effectRef idx="0">
                  <a:schemeClr val="accent1"/>
                </a:effectRef>
                <a:fontRef idx="minor">
                  <a:schemeClr val="tx1"/>
                </a:fontRef>
              </p:style>
            </p:cxnSp>
            <p:cxnSp>
              <p:nvCxnSpPr>
                <p:cNvPr id="48" name="직선 연결선 807">
                  <a:extLst>
                    <a:ext uri="{FF2B5EF4-FFF2-40B4-BE49-F238E27FC236}">
                      <a16:creationId xmlns:a16="http://schemas.microsoft.com/office/drawing/2014/main" id="{8BCE4B49-81FE-B413-14BA-FCE45FAB4D43}"/>
                    </a:ext>
                  </a:extLst>
                </p:cNvPr>
                <p:cNvCxnSpPr>
                  <a:cxnSpLocks/>
                </p:cNvCxnSpPr>
                <p:nvPr/>
              </p:nvCxnSpPr>
              <p:spPr>
                <a:xfrm>
                  <a:off x="6197183" y="4310063"/>
                  <a:ext cx="82738" cy="273840"/>
                </a:xfrm>
                <a:prstGeom prst="line">
                  <a:avLst/>
                </a:prstGeom>
                <a:ln w="28575" cap="rnd">
                  <a:solidFill>
                    <a:schemeClr val="tx1"/>
                  </a:solidFill>
                  <a:round/>
                </a:ln>
              </p:spPr>
              <p:style>
                <a:lnRef idx="1">
                  <a:schemeClr val="accent1"/>
                </a:lnRef>
                <a:fillRef idx="0">
                  <a:schemeClr val="accent1"/>
                </a:fillRef>
                <a:effectRef idx="0">
                  <a:schemeClr val="accent1"/>
                </a:effectRef>
                <a:fontRef idx="minor">
                  <a:schemeClr val="tx1"/>
                </a:fontRef>
              </p:style>
            </p:cxnSp>
            <p:cxnSp>
              <p:nvCxnSpPr>
                <p:cNvPr id="49" name="직선 연결선 810">
                  <a:extLst>
                    <a:ext uri="{FF2B5EF4-FFF2-40B4-BE49-F238E27FC236}">
                      <a16:creationId xmlns:a16="http://schemas.microsoft.com/office/drawing/2014/main" id="{0D5213C8-CEC7-0291-F5E6-59029D0E54F7}"/>
                    </a:ext>
                  </a:extLst>
                </p:cNvPr>
                <p:cNvCxnSpPr>
                  <a:cxnSpLocks/>
                </p:cNvCxnSpPr>
                <p:nvPr/>
              </p:nvCxnSpPr>
              <p:spPr>
                <a:xfrm flipH="1">
                  <a:off x="6279921" y="4310063"/>
                  <a:ext cx="82738" cy="273840"/>
                </a:xfrm>
                <a:prstGeom prst="line">
                  <a:avLst/>
                </a:prstGeom>
                <a:ln w="28575" cap="rnd">
                  <a:solidFill>
                    <a:schemeClr val="tx1"/>
                  </a:solidFill>
                  <a:round/>
                </a:ln>
              </p:spPr>
              <p:style>
                <a:lnRef idx="1">
                  <a:schemeClr val="accent1"/>
                </a:lnRef>
                <a:fillRef idx="0">
                  <a:schemeClr val="accent1"/>
                </a:fillRef>
                <a:effectRef idx="0">
                  <a:schemeClr val="accent1"/>
                </a:effectRef>
                <a:fontRef idx="minor">
                  <a:schemeClr val="tx1"/>
                </a:fontRef>
              </p:style>
            </p:cxnSp>
            <p:cxnSp>
              <p:nvCxnSpPr>
                <p:cNvPr id="50" name="직선 연결선 815">
                  <a:extLst>
                    <a:ext uri="{FF2B5EF4-FFF2-40B4-BE49-F238E27FC236}">
                      <a16:creationId xmlns:a16="http://schemas.microsoft.com/office/drawing/2014/main" id="{3A4EE30C-D460-3EB3-5336-03DD96AADDE1}"/>
                    </a:ext>
                  </a:extLst>
                </p:cNvPr>
                <p:cNvCxnSpPr>
                  <a:cxnSpLocks/>
                </p:cNvCxnSpPr>
                <p:nvPr/>
              </p:nvCxnSpPr>
              <p:spPr>
                <a:xfrm>
                  <a:off x="6362659" y="4310063"/>
                  <a:ext cx="82738" cy="273840"/>
                </a:xfrm>
                <a:prstGeom prst="line">
                  <a:avLst/>
                </a:prstGeom>
                <a:ln w="28575" cap="rnd">
                  <a:solidFill>
                    <a:schemeClr val="tx1"/>
                  </a:solidFill>
                  <a:round/>
                </a:ln>
              </p:spPr>
              <p:style>
                <a:lnRef idx="1">
                  <a:schemeClr val="accent1"/>
                </a:lnRef>
                <a:fillRef idx="0">
                  <a:schemeClr val="accent1"/>
                </a:fillRef>
                <a:effectRef idx="0">
                  <a:schemeClr val="accent1"/>
                </a:effectRef>
                <a:fontRef idx="minor">
                  <a:schemeClr val="tx1"/>
                </a:fontRef>
              </p:style>
            </p:cxnSp>
            <p:cxnSp>
              <p:nvCxnSpPr>
                <p:cNvPr id="51" name="직선 연결선 819">
                  <a:extLst>
                    <a:ext uri="{FF2B5EF4-FFF2-40B4-BE49-F238E27FC236}">
                      <a16:creationId xmlns:a16="http://schemas.microsoft.com/office/drawing/2014/main" id="{216D47BB-C1BD-C246-A2E2-7612280CAAC3}"/>
                    </a:ext>
                  </a:extLst>
                </p:cNvPr>
                <p:cNvCxnSpPr>
                  <a:cxnSpLocks/>
                </p:cNvCxnSpPr>
                <p:nvPr/>
              </p:nvCxnSpPr>
              <p:spPr>
                <a:xfrm flipH="1">
                  <a:off x="6445397" y="4446983"/>
                  <a:ext cx="42255" cy="136920"/>
                </a:xfrm>
                <a:prstGeom prst="line">
                  <a:avLst/>
                </a:prstGeom>
                <a:ln w="28575" cap="rnd">
                  <a:solidFill>
                    <a:schemeClr val="tx1"/>
                  </a:solidFill>
                  <a:round/>
                </a:ln>
              </p:spPr>
              <p:style>
                <a:lnRef idx="1">
                  <a:schemeClr val="accent1"/>
                </a:lnRef>
                <a:fillRef idx="0">
                  <a:schemeClr val="accent1"/>
                </a:fillRef>
                <a:effectRef idx="0">
                  <a:schemeClr val="accent1"/>
                </a:effectRef>
                <a:fontRef idx="minor">
                  <a:schemeClr val="tx1"/>
                </a:fontRef>
              </p:style>
            </p:cxnSp>
          </p:grpSp>
          <p:cxnSp>
            <p:nvCxnSpPr>
              <p:cNvPr id="43" name="직선 연결선 826">
                <a:extLst>
                  <a:ext uri="{FF2B5EF4-FFF2-40B4-BE49-F238E27FC236}">
                    <a16:creationId xmlns:a16="http://schemas.microsoft.com/office/drawing/2014/main" id="{4B82898F-ED8F-41D1-5B83-F6A248C67B6D}"/>
                  </a:ext>
                </a:extLst>
              </p:cNvPr>
              <p:cNvCxnSpPr>
                <a:cxnSpLocks/>
              </p:cNvCxnSpPr>
              <p:nvPr/>
            </p:nvCxnSpPr>
            <p:spPr>
              <a:xfrm>
                <a:off x="5890169" y="4863900"/>
                <a:ext cx="232301" cy="0"/>
              </a:xfrm>
              <a:prstGeom prst="line">
                <a:avLst/>
              </a:prstGeom>
              <a:ln w="28575" cap="rnd">
                <a:solidFill>
                  <a:schemeClr val="tx1"/>
                </a:solidFill>
                <a:round/>
              </a:ln>
            </p:spPr>
            <p:style>
              <a:lnRef idx="1">
                <a:schemeClr val="accent1"/>
              </a:lnRef>
              <a:fillRef idx="0">
                <a:schemeClr val="accent1"/>
              </a:fillRef>
              <a:effectRef idx="0">
                <a:schemeClr val="accent1"/>
              </a:effectRef>
              <a:fontRef idx="minor">
                <a:schemeClr val="tx1"/>
              </a:fontRef>
            </p:style>
          </p:cxnSp>
          <p:cxnSp>
            <p:nvCxnSpPr>
              <p:cNvPr id="44" name="직선 연결선 832">
                <a:extLst>
                  <a:ext uri="{FF2B5EF4-FFF2-40B4-BE49-F238E27FC236}">
                    <a16:creationId xmlns:a16="http://schemas.microsoft.com/office/drawing/2014/main" id="{DDD1B199-8ACE-9552-BC22-E2DAE6F475F7}"/>
                  </a:ext>
                </a:extLst>
              </p:cNvPr>
              <p:cNvCxnSpPr>
                <a:cxnSpLocks/>
              </p:cNvCxnSpPr>
              <p:nvPr/>
            </p:nvCxnSpPr>
            <p:spPr>
              <a:xfrm flipH="1">
                <a:off x="7552471" y="4863900"/>
                <a:ext cx="233686" cy="0"/>
              </a:xfrm>
              <a:prstGeom prst="line">
                <a:avLst/>
              </a:prstGeom>
              <a:ln w="28575" cap="rnd">
                <a:solidFill>
                  <a:schemeClr val="tx1"/>
                </a:solidFill>
                <a:round/>
              </a:ln>
            </p:spPr>
            <p:style>
              <a:lnRef idx="1">
                <a:schemeClr val="accent1"/>
              </a:lnRef>
              <a:fillRef idx="0">
                <a:schemeClr val="accent1"/>
              </a:fillRef>
              <a:effectRef idx="0">
                <a:schemeClr val="accent1"/>
              </a:effectRef>
              <a:fontRef idx="minor">
                <a:schemeClr val="tx1"/>
              </a:fontRef>
            </p:style>
          </p:cxnSp>
        </p:grpSp>
        <p:grpSp>
          <p:nvGrpSpPr>
            <p:cNvPr id="55" name="그룹 761">
              <a:extLst>
                <a:ext uri="{FF2B5EF4-FFF2-40B4-BE49-F238E27FC236}">
                  <a16:creationId xmlns:a16="http://schemas.microsoft.com/office/drawing/2014/main" id="{16E00A7A-ACE4-56C3-5C0D-F0EF94B08AAB}"/>
                </a:ext>
              </a:extLst>
            </p:cNvPr>
            <p:cNvGrpSpPr/>
            <p:nvPr/>
          </p:nvGrpSpPr>
          <p:grpSpPr>
            <a:xfrm>
              <a:off x="5815165" y="4868016"/>
              <a:ext cx="1438395" cy="298725"/>
              <a:chOff x="5608137" y="3394157"/>
              <a:chExt cx="338599" cy="70817"/>
            </a:xfrm>
          </p:grpSpPr>
          <p:grpSp>
            <p:nvGrpSpPr>
              <p:cNvPr id="56" name="그룹 753">
                <a:extLst>
                  <a:ext uri="{FF2B5EF4-FFF2-40B4-BE49-F238E27FC236}">
                    <a16:creationId xmlns:a16="http://schemas.microsoft.com/office/drawing/2014/main" id="{E9E80999-D225-8FDB-41EF-D7AD423298CF}"/>
                  </a:ext>
                </a:extLst>
              </p:cNvPr>
              <p:cNvGrpSpPr/>
              <p:nvPr/>
            </p:nvGrpSpPr>
            <p:grpSpPr>
              <a:xfrm rot="5400000">
                <a:off x="5739521" y="3307128"/>
                <a:ext cx="70817" cy="244875"/>
                <a:chOff x="5131625" y="2342062"/>
                <a:chExt cx="70817" cy="244875"/>
              </a:xfrm>
            </p:grpSpPr>
            <p:sp>
              <p:nvSpPr>
                <p:cNvPr id="59" name="타원 750">
                  <a:extLst>
                    <a:ext uri="{FF2B5EF4-FFF2-40B4-BE49-F238E27FC236}">
                      <a16:creationId xmlns:a16="http://schemas.microsoft.com/office/drawing/2014/main" id="{BD5113FB-645E-2407-245E-871847065EBF}"/>
                    </a:ext>
                  </a:extLst>
                </p:cNvPr>
                <p:cNvSpPr/>
                <p:nvPr/>
              </p:nvSpPr>
              <p:spPr>
                <a:xfrm>
                  <a:off x="5141482" y="2525977"/>
                  <a:ext cx="60960" cy="60960"/>
                </a:xfrm>
                <a:prstGeom prst="ellipse">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sp>
              <p:nvSpPr>
                <p:cNvPr id="60" name="타원 751">
                  <a:extLst>
                    <a:ext uri="{FF2B5EF4-FFF2-40B4-BE49-F238E27FC236}">
                      <a16:creationId xmlns:a16="http://schemas.microsoft.com/office/drawing/2014/main" id="{7214A0A5-38C2-9362-4CD2-D26A5FAD3809}"/>
                    </a:ext>
                  </a:extLst>
                </p:cNvPr>
                <p:cNvSpPr/>
                <p:nvPr/>
              </p:nvSpPr>
              <p:spPr>
                <a:xfrm>
                  <a:off x="5141467" y="2342062"/>
                  <a:ext cx="60960" cy="60960"/>
                </a:xfrm>
                <a:prstGeom prst="ellipse">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cxnSp>
              <p:nvCxnSpPr>
                <p:cNvPr id="61" name="직선 연결선 752">
                  <a:extLst>
                    <a:ext uri="{FF2B5EF4-FFF2-40B4-BE49-F238E27FC236}">
                      <a16:creationId xmlns:a16="http://schemas.microsoft.com/office/drawing/2014/main" id="{EFD7EE85-0C17-857C-8B22-39191E2CC398}"/>
                    </a:ext>
                  </a:extLst>
                </p:cNvPr>
                <p:cNvCxnSpPr>
                  <a:cxnSpLocks/>
                </p:cNvCxnSpPr>
                <p:nvPr/>
              </p:nvCxnSpPr>
              <p:spPr>
                <a:xfrm rot="19800000" flipV="1">
                  <a:off x="5131625" y="2409684"/>
                  <a:ext cx="0" cy="122952"/>
                </a:xfrm>
                <a:prstGeom prst="line">
                  <a:avLst/>
                </a:prstGeom>
                <a:ln w="28575" cap="sq">
                  <a:solidFill>
                    <a:schemeClr val="tx1"/>
                  </a:solidFill>
                  <a:bevel/>
                </a:ln>
              </p:spPr>
              <p:style>
                <a:lnRef idx="1">
                  <a:schemeClr val="accent1"/>
                </a:lnRef>
                <a:fillRef idx="0">
                  <a:schemeClr val="accent1"/>
                </a:fillRef>
                <a:effectRef idx="0">
                  <a:schemeClr val="accent1"/>
                </a:effectRef>
                <a:fontRef idx="minor">
                  <a:schemeClr val="tx1"/>
                </a:fontRef>
              </p:style>
            </p:cxnSp>
          </p:grpSp>
          <p:cxnSp>
            <p:nvCxnSpPr>
              <p:cNvPr id="57" name="직선 연결선 754">
                <a:extLst>
                  <a:ext uri="{FF2B5EF4-FFF2-40B4-BE49-F238E27FC236}">
                    <a16:creationId xmlns:a16="http://schemas.microsoft.com/office/drawing/2014/main" id="{9F9F121B-D2DF-6677-C4A7-8D59332017B4}"/>
                  </a:ext>
                </a:extLst>
              </p:cNvPr>
              <p:cNvCxnSpPr>
                <a:cxnSpLocks/>
              </p:cNvCxnSpPr>
              <p:nvPr/>
            </p:nvCxnSpPr>
            <p:spPr>
              <a:xfrm>
                <a:off x="5608137" y="3433763"/>
                <a:ext cx="44354" cy="0"/>
              </a:xfrm>
              <a:prstGeom prst="line">
                <a:avLst/>
              </a:prstGeom>
              <a:ln w="28575" cap="sq">
                <a:solidFill>
                  <a:schemeClr val="tx1"/>
                </a:solidFill>
                <a:bevel/>
              </a:ln>
            </p:spPr>
            <p:style>
              <a:lnRef idx="1">
                <a:schemeClr val="accent1"/>
              </a:lnRef>
              <a:fillRef idx="0">
                <a:schemeClr val="accent1"/>
              </a:fillRef>
              <a:effectRef idx="0">
                <a:schemeClr val="accent1"/>
              </a:effectRef>
              <a:fontRef idx="minor">
                <a:schemeClr val="tx1"/>
              </a:fontRef>
            </p:style>
          </p:cxnSp>
          <p:cxnSp>
            <p:nvCxnSpPr>
              <p:cNvPr id="58" name="직선 연결선 756">
                <a:extLst>
                  <a:ext uri="{FF2B5EF4-FFF2-40B4-BE49-F238E27FC236}">
                    <a16:creationId xmlns:a16="http://schemas.microsoft.com/office/drawing/2014/main" id="{DF49440D-0BFC-25B6-407A-1BA010A8DBC4}"/>
                  </a:ext>
                </a:extLst>
              </p:cNvPr>
              <p:cNvCxnSpPr>
                <a:cxnSpLocks/>
              </p:cNvCxnSpPr>
              <p:nvPr/>
            </p:nvCxnSpPr>
            <p:spPr>
              <a:xfrm>
                <a:off x="5902382" y="3433763"/>
                <a:ext cx="44354" cy="0"/>
              </a:xfrm>
              <a:prstGeom prst="line">
                <a:avLst/>
              </a:prstGeom>
              <a:ln w="28575" cap="sq">
                <a:solidFill>
                  <a:schemeClr val="tx1"/>
                </a:solidFill>
                <a:bevel/>
              </a:ln>
            </p:spPr>
            <p:style>
              <a:lnRef idx="1">
                <a:schemeClr val="accent1"/>
              </a:lnRef>
              <a:fillRef idx="0">
                <a:schemeClr val="accent1"/>
              </a:fillRef>
              <a:effectRef idx="0">
                <a:schemeClr val="accent1"/>
              </a:effectRef>
              <a:fontRef idx="minor">
                <a:schemeClr val="tx1"/>
              </a:fontRef>
            </p:style>
          </p:cxnSp>
        </p:grpSp>
        <p:sp>
          <p:nvSpPr>
            <p:cNvPr id="62" name="TextBox 61">
              <a:extLst>
                <a:ext uri="{FF2B5EF4-FFF2-40B4-BE49-F238E27FC236}">
                  <a16:creationId xmlns:a16="http://schemas.microsoft.com/office/drawing/2014/main" id="{46ADFEF2-D605-032A-B45B-B81E6DAE3EA8}"/>
                </a:ext>
              </a:extLst>
            </p:cNvPr>
            <p:cNvSpPr txBox="1"/>
            <p:nvPr/>
          </p:nvSpPr>
          <p:spPr>
            <a:xfrm>
              <a:off x="1115474" y="5654129"/>
              <a:ext cx="2988324"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1"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Operates as a </a:t>
              </a:r>
              <a:r>
                <a:rPr kumimoji="0" lang="en-US" altLang="ko-KR" sz="2000" b="1" i="1" u="none" strike="noStrike" kern="1200" cap="none" spc="0" normalizeH="0" baseline="0" noProof="0" dirty="0">
                  <a:ln>
                    <a:noFill/>
                  </a:ln>
                  <a:solidFill>
                    <a:srgbClr val="4472C4"/>
                  </a:solidFill>
                  <a:effectLst/>
                  <a:uLnTx/>
                  <a:uFillTx/>
                  <a:latin typeface="Cambria" panose="02040503050406030204" pitchFamily="18" charset="0"/>
                  <a:ea typeface="맑은 고딕" panose="020B0503020000020004" pitchFamily="34" charset="-127"/>
                  <a:cs typeface="+mn-cs"/>
                </a:rPr>
                <a:t>resistor</a:t>
              </a:r>
              <a:endParaRPr kumimoji="0" lang="ko-KR" altLang="en-US" sz="2000" b="1" i="1" u="none" strike="noStrike" kern="1200" cap="none" spc="0" normalizeH="0" baseline="0" noProof="0" dirty="0">
                <a:ln>
                  <a:noFill/>
                </a:ln>
                <a:solidFill>
                  <a:srgbClr val="4472C4"/>
                </a:solidFill>
                <a:effectLst/>
                <a:uLnTx/>
                <a:uFillTx/>
                <a:latin typeface="Cambria" panose="02040503050406030204" pitchFamily="18" charset="0"/>
                <a:ea typeface="맑은 고딕" panose="020B0503020000020004" pitchFamily="34" charset="-127"/>
                <a:cs typeface="+mn-cs"/>
              </a:endParaRPr>
            </a:p>
          </p:txBody>
        </p:sp>
        <p:sp>
          <p:nvSpPr>
            <p:cNvPr id="63" name="TextBox 62">
              <a:extLst>
                <a:ext uri="{FF2B5EF4-FFF2-40B4-BE49-F238E27FC236}">
                  <a16:creationId xmlns:a16="http://schemas.microsoft.com/office/drawing/2014/main" id="{754F9DFC-6C01-6B85-63EE-2561FDA6B6FC}"/>
                </a:ext>
              </a:extLst>
            </p:cNvPr>
            <p:cNvSpPr txBox="1"/>
            <p:nvPr/>
          </p:nvSpPr>
          <p:spPr>
            <a:xfrm>
              <a:off x="4851840" y="5500241"/>
              <a:ext cx="3287156" cy="615553"/>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1"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Operates as an </a:t>
              </a:r>
              <a:r>
                <a:rPr kumimoji="0" lang="en-US" altLang="ko-KR" sz="2000" b="1" i="1" u="none" strike="noStrike" kern="1200" cap="none" spc="0" normalizeH="0" baseline="0" noProof="0" dirty="0">
                  <a:ln>
                    <a:noFill/>
                  </a:ln>
                  <a:solidFill>
                    <a:srgbClr val="4472C4"/>
                  </a:solidFill>
                  <a:effectLst/>
                  <a:uLnTx/>
                  <a:uFillTx/>
                  <a:latin typeface="Cambria" panose="02040503050406030204" pitchFamily="18" charset="0"/>
                  <a:ea typeface="맑은 고딕" panose="020B0503020000020004" pitchFamily="34" charset="-127"/>
                  <a:cs typeface="+mn-cs"/>
                </a:rPr>
                <a:t>open switch</a:t>
              </a:r>
              <a:endParaRPr kumimoji="0" lang="ko-KR" altLang="en-US" sz="2000" b="1" i="1" u="none" strike="noStrike" kern="1200" cap="none" spc="0" normalizeH="0" baseline="0" noProof="0" dirty="0">
                <a:ln>
                  <a:noFill/>
                </a:ln>
                <a:solidFill>
                  <a:srgbClr val="4472C4"/>
                </a:solidFill>
                <a:effectLst/>
                <a:uLnTx/>
                <a:uFillTx/>
                <a:latin typeface="Cambria" panose="02040503050406030204" pitchFamily="18" charset="0"/>
                <a:ea typeface="맑은 고딕" panose="020B0503020000020004" pitchFamily="34" charset="-127"/>
                <a:cs typeface="+mn-cs"/>
              </a:endParaRPr>
            </a:p>
          </p:txBody>
        </p:sp>
      </p:grpSp>
      <p:sp>
        <p:nvSpPr>
          <p:cNvPr id="9" name="Slide Number Placeholder 3">
            <a:extLst>
              <a:ext uri="{FF2B5EF4-FFF2-40B4-BE49-F238E27FC236}">
                <a16:creationId xmlns:a16="http://schemas.microsoft.com/office/drawing/2014/main" id="{44A9F341-56D2-BFB6-7BF8-F0101013A6DC}"/>
              </a:ext>
            </a:extLst>
          </p:cNvPr>
          <p:cNvSpPr txBox="1">
            <a:spLocks/>
          </p:cNvSpPr>
          <p:nvPr/>
        </p:nvSpPr>
        <p:spPr>
          <a:xfrm>
            <a:off x="6946900" y="6373813"/>
            <a:ext cx="2133600" cy="457200"/>
          </a:xfrm>
          <a:prstGeom prst="rect">
            <a:avLst/>
          </a:prstGeom>
        </p:spPr>
        <p:txBody>
          <a:bodyPr vert="horz" lIns="91440" tIns="45720" rIns="91440" bIns="45720" rtlCol="0" anchor="ctr"/>
          <a:lstStyle>
            <a:defPPr>
              <a:defRPr lang="en-US"/>
            </a:defPPr>
            <a:lvl1pPr marL="0" algn="ctr" defTabSz="914400" rtl="0" eaLnBrk="1" latinLnBrk="0" hangingPunct="1">
              <a:defRPr sz="1200" b="1" i="0" kern="1200">
                <a:solidFill>
                  <a:schemeClr val="bg1"/>
                </a:solidFill>
                <a:latin typeface="Avenir Next Demi Bold" panose="020B0503020202020204" pitchFamily="34" charset="0"/>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a:defRPr/>
            </a:pPr>
            <a:fld id="{7292004D-7284-C244-B275-AB956C66515A}" type="slidenum">
              <a:rPr lang="en-US" sz="1600" b="0" smtClean="0">
                <a:solidFill>
                  <a:srgbClr val="000000"/>
                </a:solidFill>
                <a:latin typeface="Garamond" charset="0"/>
              </a:rPr>
              <a:pPr algn="r">
                <a:defRPr/>
              </a:pPr>
              <a:t>101</a:t>
            </a:fld>
            <a:endParaRPr lang="en-US" sz="1600" b="0" dirty="0">
              <a:solidFill>
                <a:srgbClr val="000000"/>
              </a:solidFill>
              <a:latin typeface="Garamond" charset="0"/>
            </a:endParaRPr>
          </a:p>
        </p:txBody>
      </p:sp>
    </p:spTree>
    <p:extLst>
      <p:ext uri="{BB962C8B-B14F-4D97-AF65-F5344CB8AC3E}">
        <p14:creationId xmlns:p14="http://schemas.microsoft.com/office/powerpoint/2010/main" val="12925261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6"/>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9CB4662-A769-EDAC-9B08-DF930D74E0BE}"/>
              </a:ext>
            </a:extLst>
          </p:cNvPr>
          <p:cNvSpPr>
            <a:spLocks noGrp="1"/>
          </p:cNvSpPr>
          <p:nvPr>
            <p:ph type="title"/>
          </p:nvPr>
        </p:nvSpPr>
        <p:spPr/>
        <p:txBody>
          <a:bodyPr/>
          <a:lstStyle/>
          <a:p>
            <a:r>
              <a:rPr lang="en-CH" dirty="0"/>
              <a:t>NAND Flash Basics: A NAND String</a:t>
            </a:r>
          </a:p>
        </p:txBody>
      </p:sp>
      <p:sp>
        <p:nvSpPr>
          <p:cNvPr id="3" name="Content Placeholder 2">
            <a:extLst>
              <a:ext uri="{FF2B5EF4-FFF2-40B4-BE49-F238E27FC236}">
                <a16:creationId xmlns:a16="http://schemas.microsoft.com/office/drawing/2014/main" id="{7E0D8AEA-FB3A-6389-8498-16BC7A7EA6DC}"/>
              </a:ext>
            </a:extLst>
          </p:cNvPr>
          <p:cNvSpPr>
            <a:spLocks noGrp="1"/>
          </p:cNvSpPr>
          <p:nvPr>
            <p:ph idx="1"/>
          </p:nvPr>
        </p:nvSpPr>
        <p:spPr/>
        <p:txBody>
          <a:bodyPr/>
          <a:lstStyle/>
          <a:p>
            <a:r>
              <a:rPr lang="en-CH" dirty="0"/>
              <a:t>A set of flash cells are </a:t>
            </a:r>
            <a:r>
              <a:rPr lang="en-CH" dirty="0">
                <a:solidFill>
                  <a:schemeClr val="accent1"/>
                </a:solidFill>
              </a:rPr>
              <a:t>serially connected</a:t>
            </a:r>
            <a:r>
              <a:rPr lang="en-CH" dirty="0"/>
              <a:t>, forming a </a:t>
            </a:r>
            <a:r>
              <a:rPr lang="en-CH" dirty="0">
                <a:solidFill>
                  <a:srgbClr val="C80060"/>
                </a:solidFill>
              </a:rPr>
              <a:t>NAND string</a:t>
            </a:r>
            <a:endParaRPr lang="en-CH" dirty="0"/>
          </a:p>
        </p:txBody>
      </p:sp>
      <p:cxnSp>
        <p:nvCxnSpPr>
          <p:cNvPr id="11" name="Straight Connector 10">
            <a:extLst>
              <a:ext uri="{FF2B5EF4-FFF2-40B4-BE49-F238E27FC236}">
                <a16:creationId xmlns:a16="http://schemas.microsoft.com/office/drawing/2014/main" id="{9882D9F0-606A-24AC-6CE3-F7549063EAD1}"/>
              </a:ext>
            </a:extLst>
          </p:cNvPr>
          <p:cNvCxnSpPr>
            <a:cxnSpLocks/>
          </p:cNvCxnSpPr>
          <p:nvPr/>
        </p:nvCxnSpPr>
        <p:spPr>
          <a:xfrm>
            <a:off x="3757340" y="2159850"/>
            <a:ext cx="0" cy="4315146"/>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sp>
        <p:nvSpPr>
          <p:cNvPr id="7" name="타원 299">
            <a:extLst>
              <a:ext uri="{FF2B5EF4-FFF2-40B4-BE49-F238E27FC236}">
                <a16:creationId xmlns:a16="http://schemas.microsoft.com/office/drawing/2014/main" id="{B87899F4-6B53-60A2-4933-371DC85102E3}"/>
              </a:ext>
            </a:extLst>
          </p:cNvPr>
          <p:cNvSpPr/>
          <p:nvPr/>
        </p:nvSpPr>
        <p:spPr>
          <a:xfrm>
            <a:off x="3477588" y="2392861"/>
            <a:ext cx="559503" cy="558100"/>
          </a:xfrm>
          <a:prstGeom prst="ellipse">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5" name="타원 299">
            <a:extLst>
              <a:ext uri="{FF2B5EF4-FFF2-40B4-BE49-F238E27FC236}">
                <a16:creationId xmlns:a16="http://schemas.microsoft.com/office/drawing/2014/main" id="{B6DBD72A-FCD1-ECB2-724E-9C5132B1B33E}"/>
              </a:ext>
            </a:extLst>
          </p:cNvPr>
          <p:cNvSpPr/>
          <p:nvPr/>
        </p:nvSpPr>
        <p:spPr>
          <a:xfrm>
            <a:off x="3477588" y="3055544"/>
            <a:ext cx="559503" cy="558100"/>
          </a:xfrm>
          <a:prstGeom prst="ellipse">
            <a:avLst/>
          </a:prstGeom>
          <a:solidFill>
            <a:schemeClr val="accent4">
              <a:lumMod val="60000"/>
              <a:lumOff val="4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6" name="타원 299">
            <a:extLst>
              <a:ext uri="{FF2B5EF4-FFF2-40B4-BE49-F238E27FC236}">
                <a16:creationId xmlns:a16="http://schemas.microsoft.com/office/drawing/2014/main" id="{E73069B9-06A4-F505-1E7E-58E4BEFB993E}"/>
              </a:ext>
            </a:extLst>
          </p:cNvPr>
          <p:cNvSpPr/>
          <p:nvPr/>
        </p:nvSpPr>
        <p:spPr>
          <a:xfrm>
            <a:off x="3477588" y="3718227"/>
            <a:ext cx="559503" cy="558100"/>
          </a:xfrm>
          <a:prstGeom prst="ellipse">
            <a:avLst/>
          </a:prstGeom>
          <a:solidFill>
            <a:schemeClr val="accent4">
              <a:lumMod val="60000"/>
              <a:lumOff val="4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8" name="타원 299">
            <a:extLst>
              <a:ext uri="{FF2B5EF4-FFF2-40B4-BE49-F238E27FC236}">
                <a16:creationId xmlns:a16="http://schemas.microsoft.com/office/drawing/2014/main" id="{60785298-7C78-E901-9A82-120C4FA94D18}"/>
              </a:ext>
            </a:extLst>
          </p:cNvPr>
          <p:cNvSpPr/>
          <p:nvPr/>
        </p:nvSpPr>
        <p:spPr>
          <a:xfrm>
            <a:off x="3477588" y="4380910"/>
            <a:ext cx="559503" cy="558100"/>
          </a:xfrm>
          <a:prstGeom prst="ellipse">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9" name="타원 299">
            <a:extLst>
              <a:ext uri="{FF2B5EF4-FFF2-40B4-BE49-F238E27FC236}">
                <a16:creationId xmlns:a16="http://schemas.microsoft.com/office/drawing/2014/main" id="{78AFF248-8115-D1C2-EE4A-DB91B982DE97}"/>
              </a:ext>
            </a:extLst>
          </p:cNvPr>
          <p:cNvSpPr/>
          <p:nvPr/>
        </p:nvSpPr>
        <p:spPr>
          <a:xfrm>
            <a:off x="3477588" y="5552164"/>
            <a:ext cx="559503" cy="558100"/>
          </a:xfrm>
          <a:prstGeom prst="ellipse">
            <a:avLst/>
          </a:prstGeom>
          <a:solidFill>
            <a:schemeClr val="accent4">
              <a:lumMod val="60000"/>
              <a:lumOff val="4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cxnSp>
        <p:nvCxnSpPr>
          <p:cNvPr id="17" name="Straight Connector 16">
            <a:extLst>
              <a:ext uri="{FF2B5EF4-FFF2-40B4-BE49-F238E27FC236}">
                <a16:creationId xmlns:a16="http://schemas.microsoft.com/office/drawing/2014/main" id="{ED1A1D41-312B-DE8B-E974-8168D9410234}"/>
              </a:ext>
            </a:extLst>
          </p:cNvPr>
          <p:cNvCxnSpPr/>
          <p:nvPr/>
        </p:nvCxnSpPr>
        <p:spPr>
          <a:xfrm>
            <a:off x="3747065" y="2167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B6397BB7-2EB7-2023-16BF-9273E0BED4B7}"/>
              </a:ext>
            </a:extLst>
          </p:cNvPr>
          <p:cNvCxnSpPr>
            <a:cxnSpLocks/>
          </p:cNvCxnSpPr>
          <p:nvPr/>
        </p:nvCxnSpPr>
        <p:spPr>
          <a:xfrm flipH="1" flipV="1">
            <a:off x="4336172" y="1931542"/>
            <a:ext cx="10048" cy="4538292"/>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25" name="TextBox 24">
            <a:extLst>
              <a:ext uri="{FF2B5EF4-FFF2-40B4-BE49-F238E27FC236}">
                <a16:creationId xmlns:a16="http://schemas.microsoft.com/office/drawing/2014/main" id="{A60AFB78-9FA4-2C19-DD30-FB6AAC42A765}"/>
              </a:ext>
            </a:extLst>
          </p:cNvPr>
          <p:cNvSpPr txBox="1"/>
          <p:nvPr/>
        </p:nvSpPr>
        <p:spPr>
          <a:xfrm>
            <a:off x="2852057" y="1573749"/>
            <a:ext cx="2988324"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err="1">
                <a:ln>
                  <a:noFill/>
                </a:ln>
                <a:solidFill>
                  <a:prstClr val="black"/>
                </a:solidFill>
                <a:effectLst/>
                <a:uLnTx/>
                <a:uFillTx/>
                <a:latin typeface="Cambria" panose="02040503050406030204" pitchFamily="18" charset="0"/>
                <a:ea typeface="맑은 고딕" panose="020B0503020000020004" pitchFamily="34" charset="-127"/>
                <a:cs typeface="+mn-cs"/>
              </a:rPr>
              <a:t>Bitline</a:t>
            </a: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 (BL)</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28" name="TextBox 27">
            <a:extLst>
              <a:ext uri="{FF2B5EF4-FFF2-40B4-BE49-F238E27FC236}">
                <a16:creationId xmlns:a16="http://schemas.microsoft.com/office/drawing/2014/main" id="{951F3EDF-AB53-45C0-0E7A-8AD288282898}"/>
              </a:ext>
            </a:extLst>
          </p:cNvPr>
          <p:cNvSpPr txBox="1"/>
          <p:nvPr/>
        </p:nvSpPr>
        <p:spPr>
          <a:xfrm rot="16200000">
            <a:off x="3557180" y="5108346"/>
            <a:ext cx="250737" cy="307777"/>
          </a:xfrm>
          <a:prstGeom prst="rect">
            <a:avLst/>
          </a:prstGeom>
          <a:solidFill>
            <a:schemeClr val="bg1"/>
          </a:solid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29" name="TextBox 28">
            <a:extLst>
              <a:ext uri="{FF2B5EF4-FFF2-40B4-BE49-F238E27FC236}">
                <a16:creationId xmlns:a16="http://schemas.microsoft.com/office/drawing/2014/main" id="{7F9B07BC-44D8-CAB8-B9BD-3412E078CD6D}"/>
              </a:ext>
            </a:extLst>
          </p:cNvPr>
          <p:cNvSpPr txBox="1"/>
          <p:nvPr/>
        </p:nvSpPr>
        <p:spPr>
          <a:xfrm>
            <a:off x="1382855" y="6178637"/>
            <a:ext cx="2988324"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NAND String</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4" name="Slide Number Placeholder 3">
            <a:extLst>
              <a:ext uri="{FF2B5EF4-FFF2-40B4-BE49-F238E27FC236}">
                <a16:creationId xmlns:a16="http://schemas.microsoft.com/office/drawing/2014/main" id="{CCA86083-36CA-AC03-6AC3-3378B111F707}"/>
              </a:ext>
            </a:extLst>
          </p:cNvPr>
          <p:cNvSpPr txBox="1">
            <a:spLocks/>
          </p:cNvSpPr>
          <p:nvPr/>
        </p:nvSpPr>
        <p:spPr>
          <a:xfrm>
            <a:off x="6946900" y="6373813"/>
            <a:ext cx="2133600" cy="457200"/>
          </a:xfrm>
          <a:prstGeom prst="rect">
            <a:avLst/>
          </a:prstGeom>
        </p:spPr>
        <p:txBody>
          <a:bodyPr vert="horz" lIns="91440" tIns="45720" rIns="91440" bIns="45720" rtlCol="0" anchor="ctr"/>
          <a:lstStyle>
            <a:defPPr>
              <a:defRPr lang="en-US"/>
            </a:defPPr>
            <a:lvl1pPr marL="0" algn="ctr" defTabSz="914400" rtl="0" eaLnBrk="1" latinLnBrk="0" hangingPunct="1">
              <a:defRPr sz="1200" b="1" i="0" kern="1200">
                <a:solidFill>
                  <a:schemeClr val="bg1"/>
                </a:solidFill>
                <a:latin typeface="Avenir Next Demi Bold" panose="020B0503020202020204" pitchFamily="34" charset="0"/>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a:defRPr/>
            </a:pPr>
            <a:fld id="{7292004D-7284-C244-B275-AB956C66515A}" type="slidenum">
              <a:rPr lang="en-US" sz="1600" b="0" smtClean="0">
                <a:solidFill>
                  <a:srgbClr val="000000"/>
                </a:solidFill>
                <a:latin typeface="Garamond" charset="0"/>
              </a:rPr>
              <a:pPr algn="r">
                <a:defRPr/>
              </a:pPr>
              <a:t>102</a:t>
            </a:fld>
            <a:endParaRPr lang="en-US" sz="1600" b="0" dirty="0">
              <a:solidFill>
                <a:srgbClr val="000000"/>
              </a:solidFill>
              <a:latin typeface="Garamond" charset="0"/>
            </a:endParaRPr>
          </a:p>
        </p:txBody>
      </p:sp>
    </p:spTree>
    <p:extLst>
      <p:ext uri="{BB962C8B-B14F-4D97-AF65-F5344CB8AC3E}">
        <p14:creationId xmlns:p14="http://schemas.microsoft.com/office/powerpoint/2010/main" val="2839970915"/>
      </p:ext>
    </p:extLst>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9CB4662-A769-EDAC-9B08-DF930D74E0BE}"/>
              </a:ext>
            </a:extLst>
          </p:cNvPr>
          <p:cNvSpPr>
            <a:spLocks noGrp="1"/>
          </p:cNvSpPr>
          <p:nvPr>
            <p:ph type="title"/>
          </p:nvPr>
        </p:nvSpPr>
        <p:spPr/>
        <p:txBody>
          <a:bodyPr/>
          <a:lstStyle/>
          <a:p>
            <a:r>
              <a:rPr lang="en-CH" dirty="0"/>
              <a:t>NAND Flash Basics: Read Mechanism</a:t>
            </a:r>
          </a:p>
        </p:txBody>
      </p:sp>
      <p:sp>
        <p:nvSpPr>
          <p:cNvPr id="3" name="Content Placeholder 2">
            <a:extLst>
              <a:ext uri="{FF2B5EF4-FFF2-40B4-BE49-F238E27FC236}">
                <a16:creationId xmlns:a16="http://schemas.microsoft.com/office/drawing/2014/main" id="{7E0D8AEA-FB3A-6389-8498-16BC7A7EA6DC}"/>
              </a:ext>
            </a:extLst>
          </p:cNvPr>
          <p:cNvSpPr>
            <a:spLocks noGrp="1"/>
          </p:cNvSpPr>
          <p:nvPr>
            <p:ph idx="1"/>
          </p:nvPr>
        </p:nvSpPr>
        <p:spPr/>
        <p:txBody>
          <a:bodyPr/>
          <a:lstStyle/>
          <a:p>
            <a:r>
              <a:rPr lang="en-CH" dirty="0"/>
              <a:t>NAND flash memory reads data by </a:t>
            </a:r>
            <a:r>
              <a:rPr lang="en-CH" dirty="0">
                <a:solidFill>
                  <a:schemeClr val="accent1"/>
                </a:solidFill>
              </a:rPr>
              <a:t>checking the bitline current</a:t>
            </a:r>
            <a:r>
              <a:rPr lang="en-CH" dirty="0"/>
              <a:t> </a:t>
            </a:r>
          </a:p>
        </p:txBody>
      </p:sp>
      <p:cxnSp>
        <p:nvCxnSpPr>
          <p:cNvPr id="11" name="Straight Connector 10">
            <a:extLst>
              <a:ext uri="{FF2B5EF4-FFF2-40B4-BE49-F238E27FC236}">
                <a16:creationId xmlns:a16="http://schemas.microsoft.com/office/drawing/2014/main" id="{9882D9F0-606A-24AC-6CE3-F7549063EAD1}"/>
              </a:ext>
            </a:extLst>
          </p:cNvPr>
          <p:cNvCxnSpPr>
            <a:cxnSpLocks/>
          </p:cNvCxnSpPr>
          <p:nvPr/>
        </p:nvCxnSpPr>
        <p:spPr>
          <a:xfrm>
            <a:off x="3757340" y="2159850"/>
            <a:ext cx="0" cy="4315146"/>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sp>
        <p:nvSpPr>
          <p:cNvPr id="7" name="타원 299">
            <a:extLst>
              <a:ext uri="{FF2B5EF4-FFF2-40B4-BE49-F238E27FC236}">
                <a16:creationId xmlns:a16="http://schemas.microsoft.com/office/drawing/2014/main" id="{B87899F4-6B53-60A2-4933-371DC85102E3}"/>
              </a:ext>
            </a:extLst>
          </p:cNvPr>
          <p:cNvSpPr/>
          <p:nvPr/>
        </p:nvSpPr>
        <p:spPr>
          <a:xfrm>
            <a:off x="3477588" y="2392861"/>
            <a:ext cx="559503" cy="558100"/>
          </a:xfrm>
          <a:prstGeom prst="ellipse">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5" name="타원 299">
            <a:extLst>
              <a:ext uri="{FF2B5EF4-FFF2-40B4-BE49-F238E27FC236}">
                <a16:creationId xmlns:a16="http://schemas.microsoft.com/office/drawing/2014/main" id="{B6DBD72A-FCD1-ECB2-724E-9C5132B1B33E}"/>
              </a:ext>
            </a:extLst>
          </p:cNvPr>
          <p:cNvSpPr/>
          <p:nvPr/>
        </p:nvSpPr>
        <p:spPr>
          <a:xfrm>
            <a:off x="3477588" y="3055544"/>
            <a:ext cx="559503" cy="558100"/>
          </a:xfrm>
          <a:prstGeom prst="ellipse">
            <a:avLst/>
          </a:prstGeom>
          <a:solidFill>
            <a:schemeClr val="accent4">
              <a:lumMod val="20000"/>
              <a:lumOff val="80000"/>
            </a:schemeClr>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6" name="타원 299">
            <a:extLst>
              <a:ext uri="{FF2B5EF4-FFF2-40B4-BE49-F238E27FC236}">
                <a16:creationId xmlns:a16="http://schemas.microsoft.com/office/drawing/2014/main" id="{E73069B9-06A4-F505-1E7E-58E4BEFB993E}"/>
              </a:ext>
            </a:extLst>
          </p:cNvPr>
          <p:cNvSpPr/>
          <p:nvPr/>
        </p:nvSpPr>
        <p:spPr>
          <a:xfrm>
            <a:off x="3477588" y="3718227"/>
            <a:ext cx="559503" cy="558100"/>
          </a:xfrm>
          <a:prstGeom prst="ellipse">
            <a:avLst/>
          </a:prstGeom>
          <a:solidFill>
            <a:schemeClr val="accent4">
              <a:lumMod val="20000"/>
              <a:lumOff val="80000"/>
            </a:schemeClr>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8" name="타원 299">
            <a:extLst>
              <a:ext uri="{FF2B5EF4-FFF2-40B4-BE49-F238E27FC236}">
                <a16:creationId xmlns:a16="http://schemas.microsoft.com/office/drawing/2014/main" id="{60785298-7C78-E901-9A82-120C4FA94D18}"/>
              </a:ext>
            </a:extLst>
          </p:cNvPr>
          <p:cNvSpPr/>
          <p:nvPr/>
        </p:nvSpPr>
        <p:spPr>
          <a:xfrm>
            <a:off x="3477588" y="4380910"/>
            <a:ext cx="559503" cy="558100"/>
          </a:xfrm>
          <a:prstGeom prst="ellipse">
            <a:avLst/>
          </a:prstGeom>
          <a:solidFill>
            <a:schemeClr val="bg1"/>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9" name="타원 299">
            <a:extLst>
              <a:ext uri="{FF2B5EF4-FFF2-40B4-BE49-F238E27FC236}">
                <a16:creationId xmlns:a16="http://schemas.microsoft.com/office/drawing/2014/main" id="{78AFF248-8115-D1C2-EE4A-DB91B982DE97}"/>
              </a:ext>
            </a:extLst>
          </p:cNvPr>
          <p:cNvSpPr/>
          <p:nvPr/>
        </p:nvSpPr>
        <p:spPr>
          <a:xfrm>
            <a:off x="3477588" y="5552164"/>
            <a:ext cx="559503" cy="558100"/>
          </a:xfrm>
          <a:prstGeom prst="ellipse">
            <a:avLst/>
          </a:prstGeom>
          <a:solidFill>
            <a:schemeClr val="accent4">
              <a:lumMod val="20000"/>
              <a:lumOff val="80000"/>
            </a:schemeClr>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cxnSp>
        <p:nvCxnSpPr>
          <p:cNvPr id="17" name="Straight Connector 16">
            <a:extLst>
              <a:ext uri="{FF2B5EF4-FFF2-40B4-BE49-F238E27FC236}">
                <a16:creationId xmlns:a16="http://schemas.microsoft.com/office/drawing/2014/main" id="{ED1A1D41-312B-DE8B-E974-8168D9410234}"/>
              </a:ext>
            </a:extLst>
          </p:cNvPr>
          <p:cNvCxnSpPr/>
          <p:nvPr/>
        </p:nvCxnSpPr>
        <p:spPr>
          <a:xfrm>
            <a:off x="3747065" y="2167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B6397BB7-2EB7-2023-16BF-9273E0BED4B7}"/>
              </a:ext>
            </a:extLst>
          </p:cNvPr>
          <p:cNvCxnSpPr>
            <a:cxnSpLocks/>
          </p:cNvCxnSpPr>
          <p:nvPr/>
        </p:nvCxnSpPr>
        <p:spPr>
          <a:xfrm flipH="1" flipV="1">
            <a:off x="4336172" y="1931542"/>
            <a:ext cx="10048" cy="4538292"/>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25" name="TextBox 24">
            <a:extLst>
              <a:ext uri="{FF2B5EF4-FFF2-40B4-BE49-F238E27FC236}">
                <a16:creationId xmlns:a16="http://schemas.microsoft.com/office/drawing/2014/main" id="{A60AFB78-9FA4-2C19-DD30-FB6AAC42A765}"/>
              </a:ext>
            </a:extLst>
          </p:cNvPr>
          <p:cNvSpPr txBox="1"/>
          <p:nvPr/>
        </p:nvSpPr>
        <p:spPr>
          <a:xfrm>
            <a:off x="2852057" y="1573749"/>
            <a:ext cx="2988324"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err="1">
                <a:ln>
                  <a:noFill/>
                </a:ln>
                <a:solidFill>
                  <a:prstClr val="black"/>
                </a:solidFill>
                <a:effectLst/>
                <a:uLnTx/>
                <a:uFillTx/>
                <a:latin typeface="Cambria" panose="02040503050406030204" pitchFamily="18" charset="0"/>
                <a:ea typeface="맑은 고딕" panose="020B0503020000020004" pitchFamily="34" charset="-127"/>
                <a:cs typeface="+mn-cs"/>
              </a:rPr>
              <a:t>Bitline</a:t>
            </a: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 (BL)</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grpSp>
        <p:nvGrpSpPr>
          <p:cNvPr id="4" name="그룹 835">
            <a:extLst>
              <a:ext uri="{FF2B5EF4-FFF2-40B4-BE49-F238E27FC236}">
                <a16:creationId xmlns:a16="http://schemas.microsoft.com/office/drawing/2014/main" id="{C3C9A569-EE85-C430-6565-861429069D0C}"/>
              </a:ext>
            </a:extLst>
          </p:cNvPr>
          <p:cNvGrpSpPr/>
          <p:nvPr/>
        </p:nvGrpSpPr>
        <p:grpSpPr>
          <a:xfrm rot="16200000">
            <a:off x="3473969" y="3204383"/>
            <a:ext cx="566744" cy="268733"/>
            <a:chOff x="5890169" y="4312037"/>
            <a:chExt cx="1895988" cy="1103725"/>
          </a:xfrm>
        </p:grpSpPr>
        <p:grpSp>
          <p:nvGrpSpPr>
            <p:cNvPr id="10" name="그룹 822">
              <a:extLst>
                <a:ext uri="{FF2B5EF4-FFF2-40B4-BE49-F238E27FC236}">
                  <a16:creationId xmlns:a16="http://schemas.microsoft.com/office/drawing/2014/main" id="{5F63CB1E-55E6-ADEE-3E52-32CE5BA139F6}"/>
                </a:ext>
              </a:extLst>
            </p:cNvPr>
            <p:cNvGrpSpPr/>
            <p:nvPr/>
          </p:nvGrpSpPr>
          <p:grpSpPr>
            <a:xfrm>
              <a:off x="6122466" y="4312037"/>
              <a:ext cx="1432853" cy="1103725"/>
              <a:chOff x="5991225" y="4310063"/>
              <a:chExt cx="496427" cy="273840"/>
            </a:xfrm>
          </p:grpSpPr>
          <p:cxnSp>
            <p:nvCxnSpPr>
              <p:cNvPr id="14" name="직선 연결선 771">
                <a:extLst>
                  <a:ext uri="{FF2B5EF4-FFF2-40B4-BE49-F238E27FC236}">
                    <a16:creationId xmlns:a16="http://schemas.microsoft.com/office/drawing/2014/main" id="{D665F3A7-394D-2AED-1409-8AB639E4D284}"/>
                  </a:ext>
                </a:extLst>
              </p:cNvPr>
              <p:cNvCxnSpPr>
                <a:cxnSpLocks/>
              </p:cNvCxnSpPr>
              <p:nvPr/>
            </p:nvCxnSpPr>
            <p:spPr>
              <a:xfrm flipH="1">
                <a:off x="5991225" y="4310063"/>
                <a:ext cx="40482"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6" name="직선 연결선 789">
                <a:extLst>
                  <a:ext uri="{FF2B5EF4-FFF2-40B4-BE49-F238E27FC236}">
                    <a16:creationId xmlns:a16="http://schemas.microsoft.com/office/drawing/2014/main" id="{7F4521F1-4595-16D4-D24E-4BFFE8CBF86A}"/>
                  </a:ext>
                </a:extLst>
              </p:cNvPr>
              <p:cNvCxnSpPr>
                <a:cxnSpLocks/>
              </p:cNvCxnSpPr>
              <p:nvPr/>
            </p:nvCxnSpPr>
            <p:spPr>
              <a:xfrm flipH="1">
                <a:off x="6114445"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8" name="직선 연결선 792">
                <a:extLst>
                  <a:ext uri="{FF2B5EF4-FFF2-40B4-BE49-F238E27FC236}">
                    <a16:creationId xmlns:a16="http://schemas.microsoft.com/office/drawing/2014/main" id="{6E972BC2-7BAE-CE30-4B74-EF4886F11194}"/>
                  </a:ext>
                </a:extLst>
              </p:cNvPr>
              <p:cNvCxnSpPr>
                <a:cxnSpLocks/>
              </p:cNvCxnSpPr>
              <p:nvPr/>
            </p:nvCxnSpPr>
            <p:spPr>
              <a:xfrm>
                <a:off x="6031707"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9" name="직선 연결선 807">
                <a:extLst>
                  <a:ext uri="{FF2B5EF4-FFF2-40B4-BE49-F238E27FC236}">
                    <a16:creationId xmlns:a16="http://schemas.microsoft.com/office/drawing/2014/main" id="{66F3CD48-5DE6-127C-0A40-3AD08E59D212}"/>
                  </a:ext>
                </a:extLst>
              </p:cNvPr>
              <p:cNvCxnSpPr>
                <a:cxnSpLocks/>
              </p:cNvCxnSpPr>
              <p:nvPr/>
            </p:nvCxnSpPr>
            <p:spPr>
              <a:xfrm>
                <a:off x="6197183"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21" name="직선 연결선 810">
                <a:extLst>
                  <a:ext uri="{FF2B5EF4-FFF2-40B4-BE49-F238E27FC236}">
                    <a16:creationId xmlns:a16="http://schemas.microsoft.com/office/drawing/2014/main" id="{8F788AD6-B379-7671-4A98-B7BCB2B957DE}"/>
                  </a:ext>
                </a:extLst>
              </p:cNvPr>
              <p:cNvCxnSpPr>
                <a:cxnSpLocks/>
              </p:cNvCxnSpPr>
              <p:nvPr/>
            </p:nvCxnSpPr>
            <p:spPr>
              <a:xfrm flipH="1">
                <a:off x="6279921"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22" name="직선 연결선 815">
                <a:extLst>
                  <a:ext uri="{FF2B5EF4-FFF2-40B4-BE49-F238E27FC236}">
                    <a16:creationId xmlns:a16="http://schemas.microsoft.com/office/drawing/2014/main" id="{8F3CDDCB-D6A1-C834-4342-61985D37D460}"/>
                  </a:ext>
                </a:extLst>
              </p:cNvPr>
              <p:cNvCxnSpPr>
                <a:cxnSpLocks/>
              </p:cNvCxnSpPr>
              <p:nvPr/>
            </p:nvCxnSpPr>
            <p:spPr>
              <a:xfrm>
                <a:off x="6362659"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23" name="직선 연결선 819">
                <a:extLst>
                  <a:ext uri="{FF2B5EF4-FFF2-40B4-BE49-F238E27FC236}">
                    <a16:creationId xmlns:a16="http://schemas.microsoft.com/office/drawing/2014/main" id="{6817FAAE-9001-E6C1-1DD9-DAF0F6DAD969}"/>
                  </a:ext>
                </a:extLst>
              </p:cNvPr>
              <p:cNvCxnSpPr>
                <a:cxnSpLocks/>
              </p:cNvCxnSpPr>
              <p:nvPr/>
            </p:nvCxnSpPr>
            <p:spPr>
              <a:xfrm flipH="1">
                <a:off x="6445397" y="4446983"/>
                <a:ext cx="42255"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cxnSp>
          <p:nvCxnSpPr>
            <p:cNvPr id="12" name="직선 연결선 826">
              <a:extLst>
                <a:ext uri="{FF2B5EF4-FFF2-40B4-BE49-F238E27FC236}">
                  <a16:creationId xmlns:a16="http://schemas.microsoft.com/office/drawing/2014/main" id="{ECC9A83D-6F37-C121-8A11-B6F80EF4E4A8}"/>
                </a:ext>
              </a:extLst>
            </p:cNvPr>
            <p:cNvCxnSpPr>
              <a:cxnSpLocks/>
            </p:cNvCxnSpPr>
            <p:nvPr/>
          </p:nvCxnSpPr>
          <p:spPr>
            <a:xfrm>
              <a:off x="5890169" y="4863900"/>
              <a:ext cx="232301"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3" name="직선 연결선 832">
              <a:extLst>
                <a:ext uri="{FF2B5EF4-FFF2-40B4-BE49-F238E27FC236}">
                  <a16:creationId xmlns:a16="http://schemas.microsoft.com/office/drawing/2014/main" id="{E540CF89-5674-7E76-00C9-69AB5CE81E79}"/>
                </a:ext>
              </a:extLst>
            </p:cNvPr>
            <p:cNvCxnSpPr>
              <a:cxnSpLocks/>
            </p:cNvCxnSpPr>
            <p:nvPr/>
          </p:nvCxnSpPr>
          <p:spPr>
            <a:xfrm flipH="1">
              <a:off x="7552471" y="4863900"/>
              <a:ext cx="233686"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grpSp>
        <p:nvGrpSpPr>
          <p:cNvPr id="26" name="그룹 835">
            <a:extLst>
              <a:ext uri="{FF2B5EF4-FFF2-40B4-BE49-F238E27FC236}">
                <a16:creationId xmlns:a16="http://schemas.microsoft.com/office/drawing/2014/main" id="{3AE03003-8789-5602-534D-724E8EC598CD}"/>
              </a:ext>
            </a:extLst>
          </p:cNvPr>
          <p:cNvGrpSpPr/>
          <p:nvPr/>
        </p:nvGrpSpPr>
        <p:grpSpPr>
          <a:xfrm rot="16200000">
            <a:off x="3475155" y="3861299"/>
            <a:ext cx="564373" cy="268733"/>
            <a:chOff x="5890169" y="4312037"/>
            <a:chExt cx="1895988" cy="1103725"/>
          </a:xfrm>
        </p:grpSpPr>
        <p:grpSp>
          <p:nvGrpSpPr>
            <p:cNvPr id="27" name="그룹 822">
              <a:extLst>
                <a:ext uri="{FF2B5EF4-FFF2-40B4-BE49-F238E27FC236}">
                  <a16:creationId xmlns:a16="http://schemas.microsoft.com/office/drawing/2014/main" id="{04D98492-F4BB-0199-EAA2-4092764470F4}"/>
                </a:ext>
              </a:extLst>
            </p:cNvPr>
            <p:cNvGrpSpPr/>
            <p:nvPr/>
          </p:nvGrpSpPr>
          <p:grpSpPr>
            <a:xfrm>
              <a:off x="6122466" y="4312037"/>
              <a:ext cx="1432853" cy="1103725"/>
              <a:chOff x="5991225" y="4310063"/>
              <a:chExt cx="496427" cy="273840"/>
            </a:xfrm>
          </p:grpSpPr>
          <p:cxnSp>
            <p:nvCxnSpPr>
              <p:cNvPr id="30" name="직선 연결선 771">
                <a:extLst>
                  <a:ext uri="{FF2B5EF4-FFF2-40B4-BE49-F238E27FC236}">
                    <a16:creationId xmlns:a16="http://schemas.microsoft.com/office/drawing/2014/main" id="{FF9248C6-2B74-1A5A-D85F-F3AB9A812BAF}"/>
                  </a:ext>
                </a:extLst>
              </p:cNvPr>
              <p:cNvCxnSpPr>
                <a:cxnSpLocks/>
              </p:cNvCxnSpPr>
              <p:nvPr/>
            </p:nvCxnSpPr>
            <p:spPr>
              <a:xfrm flipH="1">
                <a:off x="5991225" y="4310063"/>
                <a:ext cx="40482"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31" name="직선 연결선 789">
                <a:extLst>
                  <a:ext uri="{FF2B5EF4-FFF2-40B4-BE49-F238E27FC236}">
                    <a16:creationId xmlns:a16="http://schemas.microsoft.com/office/drawing/2014/main" id="{AD1395ED-7D4A-CF77-71CB-9C16884763F2}"/>
                  </a:ext>
                </a:extLst>
              </p:cNvPr>
              <p:cNvCxnSpPr>
                <a:cxnSpLocks/>
              </p:cNvCxnSpPr>
              <p:nvPr/>
            </p:nvCxnSpPr>
            <p:spPr>
              <a:xfrm flipH="1">
                <a:off x="6114445"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32" name="직선 연결선 792">
                <a:extLst>
                  <a:ext uri="{FF2B5EF4-FFF2-40B4-BE49-F238E27FC236}">
                    <a16:creationId xmlns:a16="http://schemas.microsoft.com/office/drawing/2014/main" id="{EB2AFCB9-6363-C852-A7AB-8A5B6AD8111E}"/>
                  </a:ext>
                </a:extLst>
              </p:cNvPr>
              <p:cNvCxnSpPr>
                <a:cxnSpLocks/>
              </p:cNvCxnSpPr>
              <p:nvPr/>
            </p:nvCxnSpPr>
            <p:spPr>
              <a:xfrm>
                <a:off x="6031707"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33" name="직선 연결선 807">
                <a:extLst>
                  <a:ext uri="{FF2B5EF4-FFF2-40B4-BE49-F238E27FC236}">
                    <a16:creationId xmlns:a16="http://schemas.microsoft.com/office/drawing/2014/main" id="{0542F33E-23DA-7FA6-FED5-4A5FE2B1F325}"/>
                  </a:ext>
                </a:extLst>
              </p:cNvPr>
              <p:cNvCxnSpPr>
                <a:cxnSpLocks/>
              </p:cNvCxnSpPr>
              <p:nvPr/>
            </p:nvCxnSpPr>
            <p:spPr>
              <a:xfrm>
                <a:off x="6197183"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34" name="직선 연결선 810">
                <a:extLst>
                  <a:ext uri="{FF2B5EF4-FFF2-40B4-BE49-F238E27FC236}">
                    <a16:creationId xmlns:a16="http://schemas.microsoft.com/office/drawing/2014/main" id="{D21D8737-D8AF-F69A-CBF7-71FCF9DE666C}"/>
                  </a:ext>
                </a:extLst>
              </p:cNvPr>
              <p:cNvCxnSpPr>
                <a:cxnSpLocks/>
              </p:cNvCxnSpPr>
              <p:nvPr/>
            </p:nvCxnSpPr>
            <p:spPr>
              <a:xfrm flipH="1">
                <a:off x="6279921"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35" name="직선 연결선 815">
                <a:extLst>
                  <a:ext uri="{FF2B5EF4-FFF2-40B4-BE49-F238E27FC236}">
                    <a16:creationId xmlns:a16="http://schemas.microsoft.com/office/drawing/2014/main" id="{00E80517-500F-5687-4770-5C46CACBD4BA}"/>
                  </a:ext>
                </a:extLst>
              </p:cNvPr>
              <p:cNvCxnSpPr>
                <a:cxnSpLocks/>
              </p:cNvCxnSpPr>
              <p:nvPr/>
            </p:nvCxnSpPr>
            <p:spPr>
              <a:xfrm>
                <a:off x="6362659"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36" name="직선 연결선 819">
                <a:extLst>
                  <a:ext uri="{FF2B5EF4-FFF2-40B4-BE49-F238E27FC236}">
                    <a16:creationId xmlns:a16="http://schemas.microsoft.com/office/drawing/2014/main" id="{238EA411-2212-A1BB-D9AB-BE5C6B66322F}"/>
                  </a:ext>
                </a:extLst>
              </p:cNvPr>
              <p:cNvCxnSpPr>
                <a:cxnSpLocks/>
              </p:cNvCxnSpPr>
              <p:nvPr/>
            </p:nvCxnSpPr>
            <p:spPr>
              <a:xfrm flipH="1">
                <a:off x="6445397" y="4446983"/>
                <a:ext cx="42255"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cxnSp>
          <p:nvCxnSpPr>
            <p:cNvPr id="28" name="직선 연결선 826">
              <a:extLst>
                <a:ext uri="{FF2B5EF4-FFF2-40B4-BE49-F238E27FC236}">
                  <a16:creationId xmlns:a16="http://schemas.microsoft.com/office/drawing/2014/main" id="{E2B3E041-C314-9C3F-8624-2D83C8E77C0D}"/>
                </a:ext>
              </a:extLst>
            </p:cNvPr>
            <p:cNvCxnSpPr>
              <a:cxnSpLocks/>
            </p:cNvCxnSpPr>
            <p:nvPr/>
          </p:nvCxnSpPr>
          <p:spPr>
            <a:xfrm>
              <a:off x="5890169" y="4863900"/>
              <a:ext cx="232301"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29" name="직선 연결선 832">
              <a:extLst>
                <a:ext uri="{FF2B5EF4-FFF2-40B4-BE49-F238E27FC236}">
                  <a16:creationId xmlns:a16="http://schemas.microsoft.com/office/drawing/2014/main" id="{C12B4184-F7E5-2FE0-850C-BD9C407DCDFA}"/>
                </a:ext>
              </a:extLst>
            </p:cNvPr>
            <p:cNvCxnSpPr>
              <a:cxnSpLocks/>
            </p:cNvCxnSpPr>
            <p:nvPr/>
          </p:nvCxnSpPr>
          <p:spPr>
            <a:xfrm flipH="1">
              <a:off x="7552471" y="4863900"/>
              <a:ext cx="233686"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grpSp>
        <p:nvGrpSpPr>
          <p:cNvPr id="38" name="그룹 835">
            <a:extLst>
              <a:ext uri="{FF2B5EF4-FFF2-40B4-BE49-F238E27FC236}">
                <a16:creationId xmlns:a16="http://schemas.microsoft.com/office/drawing/2014/main" id="{C5830074-17B2-A450-0B7B-E09A24E5EFC5}"/>
              </a:ext>
            </a:extLst>
          </p:cNvPr>
          <p:cNvGrpSpPr/>
          <p:nvPr/>
        </p:nvGrpSpPr>
        <p:grpSpPr>
          <a:xfrm rot="16200000">
            <a:off x="3475156" y="4528332"/>
            <a:ext cx="564373" cy="268733"/>
            <a:chOff x="5890169" y="4312037"/>
            <a:chExt cx="1895988" cy="1103725"/>
          </a:xfrm>
        </p:grpSpPr>
        <p:grpSp>
          <p:nvGrpSpPr>
            <p:cNvPr id="39" name="그룹 822">
              <a:extLst>
                <a:ext uri="{FF2B5EF4-FFF2-40B4-BE49-F238E27FC236}">
                  <a16:creationId xmlns:a16="http://schemas.microsoft.com/office/drawing/2014/main" id="{FE51B1B9-54EC-B7E3-9F54-F8604DB9DF96}"/>
                </a:ext>
              </a:extLst>
            </p:cNvPr>
            <p:cNvGrpSpPr/>
            <p:nvPr/>
          </p:nvGrpSpPr>
          <p:grpSpPr>
            <a:xfrm>
              <a:off x="6122466" y="4312037"/>
              <a:ext cx="1432853" cy="1103725"/>
              <a:chOff x="5991225" y="4310063"/>
              <a:chExt cx="496427" cy="273840"/>
            </a:xfrm>
          </p:grpSpPr>
          <p:cxnSp>
            <p:nvCxnSpPr>
              <p:cNvPr id="42" name="직선 연결선 771">
                <a:extLst>
                  <a:ext uri="{FF2B5EF4-FFF2-40B4-BE49-F238E27FC236}">
                    <a16:creationId xmlns:a16="http://schemas.microsoft.com/office/drawing/2014/main" id="{0DC00C93-AECA-36A7-D911-610FBD42B1BA}"/>
                  </a:ext>
                </a:extLst>
              </p:cNvPr>
              <p:cNvCxnSpPr>
                <a:cxnSpLocks/>
              </p:cNvCxnSpPr>
              <p:nvPr/>
            </p:nvCxnSpPr>
            <p:spPr>
              <a:xfrm flipH="1">
                <a:off x="5991225" y="4310063"/>
                <a:ext cx="40482"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43" name="직선 연결선 789">
                <a:extLst>
                  <a:ext uri="{FF2B5EF4-FFF2-40B4-BE49-F238E27FC236}">
                    <a16:creationId xmlns:a16="http://schemas.microsoft.com/office/drawing/2014/main" id="{B6D73501-4942-EC20-FDAA-5F24E285FD90}"/>
                  </a:ext>
                </a:extLst>
              </p:cNvPr>
              <p:cNvCxnSpPr>
                <a:cxnSpLocks/>
              </p:cNvCxnSpPr>
              <p:nvPr/>
            </p:nvCxnSpPr>
            <p:spPr>
              <a:xfrm flipH="1">
                <a:off x="6114445"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44" name="직선 연결선 792">
                <a:extLst>
                  <a:ext uri="{FF2B5EF4-FFF2-40B4-BE49-F238E27FC236}">
                    <a16:creationId xmlns:a16="http://schemas.microsoft.com/office/drawing/2014/main" id="{760444A9-E084-D6E8-74F8-7B6097F5AB6C}"/>
                  </a:ext>
                </a:extLst>
              </p:cNvPr>
              <p:cNvCxnSpPr>
                <a:cxnSpLocks/>
              </p:cNvCxnSpPr>
              <p:nvPr/>
            </p:nvCxnSpPr>
            <p:spPr>
              <a:xfrm>
                <a:off x="6031707"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45" name="직선 연결선 807">
                <a:extLst>
                  <a:ext uri="{FF2B5EF4-FFF2-40B4-BE49-F238E27FC236}">
                    <a16:creationId xmlns:a16="http://schemas.microsoft.com/office/drawing/2014/main" id="{E80A3471-C302-D335-5C51-8E2B7511DF07}"/>
                  </a:ext>
                </a:extLst>
              </p:cNvPr>
              <p:cNvCxnSpPr>
                <a:cxnSpLocks/>
              </p:cNvCxnSpPr>
              <p:nvPr/>
            </p:nvCxnSpPr>
            <p:spPr>
              <a:xfrm>
                <a:off x="6197183"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46" name="직선 연결선 810">
                <a:extLst>
                  <a:ext uri="{FF2B5EF4-FFF2-40B4-BE49-F238E27FC236}">
                    <a16:creationId xmlns:a16="http://schemas.microsoft.com/office/drawing/2014/main" id="{3251E19B-B843-D124-0824-B936D7CB03D6}"/>
                  </a:ext>
                </a:extLst>
              </p:cNvPr>
              <p:cNvCxnSpPr>
                <a:cxnSpLocks/>
              </p:cNvCxnSpPr>
              <p:nvPr/>
            </p:nvCxnSpPr>
            <p:spPr>
              <a:xfrm flipH="1">
                <a:off x="6279921"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47" name="직선 연결선 815">
                <a:extLst>
                  <a:ext uri="{FF2B5EF4-FFF2-40B4-BE49-F238E27FC236}">
                    <a16:creationId xmlns:a16="http://schemas.microsoft.com/office/drawing/2014/main" id="{BA0F25B3-EE05-801D-50D0-16E5DFCC6B85}"/>
                  </a:ext>
                </a:extLst>
              </p:cNvPr>
              <p:cNvCxnSpPr>
                <a:cxnSpLocks/>
              </p:cNvCxnSpPr>
              <p:nvPr/>
            </p:nvCxnSpPr>
            <p:spPr>
              <a:xfrm>
                <a:off x="6362659"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48" name="직선 연결선 819">
                <a:extLst>
                  <a:ext uri="{FF2B5EF4-FFF2-40B4-BE49-F238E27FC236}">
                    <a16:creationId xmlns:a16="http://schemas.microsoft.com/office/drawing/2014/main" id="{5EB05A86-494C-4728-08FD-2AEFF40015F8}"/>
                  </a:ext>
                </a:extLst>
              </p:cNvPr>
              <p:cNvCxnSpPr>
                <a:cxnSpLocks/>
              </p:cNvCxnSpPr>
              <p:nvPr/>
            </p:nvCxnSpPr>
            <p:spPr>
              <a:xfrm flipH="1">
                <a:off x="6445397" y="4446983"/>
                <a:ext cx="42255"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cxnSp>
          <p:nvCxnSpPr>
            <p:cNvPr id="40" name="직선 연결선 826">
              <a:extLst>
                <a:ext uri="{FF2B5EF4-FFF2-40B4-BE49-F238E27FC236}">
                  <a16:creationId xmlns:a16="http://schemas.microsoft.com/office/drawing/2014/main" id="{0D4861C1-AF05-B530-9654-DD9E877B0300}"/>
                </a:ext>
              </a:extLst>
            </p:cNvPr>
            <p:cNvCxnSpPr>
              <a:cxnSpLocks/>
            </p:cNvCxnSpPr>
            <p:nvPr/>
          </p:nvCxnSpPr>
          <p:spPr>
            <a:xfrm>
              <a:off x="5890169" y="4863900"/>
              <a:ext cx="232301"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41" name="직선 연결선 832">
              <a:extLst>
                <a:ext uri="{FF2B5EF4-FFF2-40B4-BE49-F238E27FC236}">
                  <a16:creationId xmlns:a16="http://schemas.microsoft.com/office/drawing/2014/main" id="{7E0BF9A1-772B-EC36-881A-F3D84D4A8D19}"/>
                </a:ext>
              </a:extLst>
            </p:cNvPr>
            <p:cNvCxnSpPr>
              <a:cxnSpLocks/>
            </p:cNvCxnSpPr>
            <p:nvPr/>
          </p:nvCxnSpPr>
          <p:spPr>
            <a:xfrm flipH="1">
              <a:off x="7552471" y="4863900"/>
              <a:ext cx="233686"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grpSp>
        <p:nvGrpSpPr>
          <p:cNvPr id="60" name="그룹 835">
            <a:extLst>
              <a:ext uri="{FF2B5EF4-FFF2-40B4-BE49-F238E27FC236}">
                <a16:creationId xmlns:a16="http://schemas.microsoft.com/office/drawing/2014/main" id="{01DC38C9-A945-E3CB-FEB1-16EAA939A8CC}"/>
              </a:ext>
            </a:extLst>
          </p:cNvPr>
          <p:cNvGrpSpPr/>
          <p:nvPr/>
        </p:nvGrpSpPr>
        <p:grpSpPr>
          <a:xfrm rot="16200000">
            <a:off x="3475156" y="5688030"/>
            <a:ext cx="564373" cy="268733"/>
            <a:chOff x="5890169" y="4312037"/>
            <a:chExt cx="1895988" cy="1103725"/>
          </a:xfrm>
        </p:grpSpPr>
        <p:grpSp>
          <p:nvGrpSpPr>
            <p:cNvPr id="61" name="그룹 822">
              <a:extLst>
                <a:ext uri="{FF2B5EF4-FFF2-40B4-BE49-F238E27FC236}">
                  <a16:creationId xmlns:a16="http://schemas.microsoft.com/office/drawing/2014/main" id="{81E8D5EE-16CC-5F9A-CD16-53F883BDC825}"/>
                </a:ext>
              </a:extLst>
            </p:cNvPr>
            <p:cNvGrpSpPr/>
            <p:nvPr/>
          </p:nvGrpSpPr>
          <p:grpSpPr>
            <a:xfrm>
              <a:off x="6122466" y="4312037"/>
              <a:ext cx="1432853" cy="1103725"/>
              <a:chOff x="5991225" y="4310063"/>
              <a:chExt cx="496427" cy="273840"/>
            </a:xfrm>
          </p:grpSpPr>
          <p:cxnSp>
            <p:nvCxnSpPr>
              <p:cNvPr id="64" name="직선 연결선 771">
                <a:extLst>
                  <a:ext uri="{FF2B5EF4-FFF2-40B4-BE49-F238E27FC236}">
                    <a16:creationId xmlns:a16="http://schemas.microsoft.com/office/drawing/2014/main" id="{EDBF6DEF-2728-153B-DF70-61D4FEC10FD2}"/>
                  </a:ext>
                </a:extLst>
              </p:cNvPr>
              <p:cNvCxnSpPr>
                <a:cxnSpLocks/>
              </p:cNvCxnSpPr>
              <p:nvPr/>
            </p:nvCxnSpPr>
            <p:spPr>
              <a:xfrm flipH="1">
                <a:off x="5991225" y="4310063"/>
                <a:ext cx="40482"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65" name="직선 연결선 789">
                <a:extLst>
                  <a:ext uri="{FF2B5EF4-FFF2-40B4-BE49-F238E27FC236}">
                    <a16:creationId xmlns:a16="http://schemas.microsoft.com/office/drawing/2014/main" id="{EEEFF29F-077E-FF86-2BF4-5DF85A626E3C}"/>
                  </a:ext>
                </a:extLst>
              </p:cNvPr>
              <p:cNvCxnSpPr>
                <a:cxnSpLocks/>
              </p:cNvCxnSpPr>
              <p:nvPr/>
            </p:nvCxnSpPr>
            <p:spPr>
              <a:xfrm flipH="1">
                <a:off x="6114445"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66" name="직선 연결선 792">
                <a:extLst>
                  <a:ext uri="{FF2B5EF4-FFF2-40B4-BE49-F238E27FC236}">
                    <a16:creationId xmlns:a16="http://schemas.microsoft.com/office/drawing/2014/main" id="{E9B94859-BCFB-A717-B86C-B323F1E53626}"/>
                  </a:ext>
                </a:extLst>
              </p:cNvPr>
              <p:cNvCxnSpPr>
                <a:cxnSpLocks/>
              </p:cNvCxnSpPr>
              <p:nvPr/>
            </p:nvCxnSpPr>
            <p:spPr>
              <a:xfrm>
                <a:off x="6031707"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67" name="직선 연결선 807">
                <a:extLst>
                  <a:ext uri="{FF2B5EF4-FFF2-40B4-BE49-F238E27FC236}">
                    <a16:creationId xmlns:a16="http://schemas.microsoft.com/office/drawing/2014/main" id="{3A60D6A0-08FC-B4C7-99EB-D5A60E53A1DC}"/>
                  </a:ext>
                </a:extLst>
              </p:cNvPr>
              <p:cNvCxnSpPr>
                <a:cxnSpLocks/>
              </p:cNvCxnSpPr>
              <p:nvPr/>
            </p:nvCxnSpPr>
            <p:spPr>
              <a:xfrm>
                <a:off x="6197183"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68" name="직선 연결선 810">
                <a:extLst>
                  <a:ext uri="{FF2B5EF4-FFF2-40B4-BE49-F238E27FC236}">
                    <a16:creationId xmlns:a16="http://schemas.microsoft.com/office/drawing/2014/main" id="{AA53C07C-A604-FC39-20F0-955A73952237}"/>
                  </a:ext>
                </a:extLst>
              </p:cNvPr>
              <p:cNvCxnSpPr>
                <a:cxnSpLocks/>
              </p:cNvCxnSpPr>
              <p:nvPr/>
            </p:nvCxnSpPr>
            <p:spPr>
              <a:xfrm flipH="1">
                <a:off x="6279921"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69" name="직선 연결선 815">
                <a:extLst>
                  <a:ext uri="{FF2B5EF4-FFF2-40B4-BE49-F238E27FC236}">
                    <a16:creationId xmlns:a16="http://schemas.microsoft.com/office/drawing/2014/main" id="{FA480658-A1E1-DE0C-8F6D-F96CE78CD4FD}"/>
                  </a:ext>
                </a:extLst>
              </p:cNvPr>
              <p:cNvCxnSpPr>
                <a:cxnSpLocks/>
              </p:cNvCxnSpPr>
              <p:nvPr/>
            </p:nvCxnSpPr>
            <p:spPr>
              <a:xfrm>
                <a:off x="6362659"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70" name="직선 연결선 819">
                <a:extLst>
                  <a:ext uri="{FF2B5EF4-FFF2-40B4-BE49-F238E27FC236}">
                    <a16:creationId xmlns:a16="http://schemas.microsoft.com/office/drawing/2014/main" id="{051D86FA-6804-C0BC-0266-F701D116A173}"/>
                  </a:ext>
                </a:extLst>
              </p:cNvPr>
              <p:cNvCxnSpPr>
                <a:cxnSpLocks/>
              </p:cNvCxnSpPr>
              <p:nvPr/>
            </p:nvCxnSpPr>
            <p:spPr>
              <a:xfrm flipH="1">
                <a:off x="6445397" y="4446983"/>
                <a:ext cx="42255"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cxnSp>
          <p:nvCxnSpPr>
            <p:cNvPr id="62" name="직선 연결선 826">
              <a:extLst>
                <a:ext uri="{FF2B5EF4-FFF2-40B4-BE49-F238E27FC236}">
                  <a16:creationId xmlns:a16="http://schemas.microsoft.com/office/drawing/2014/main" id="{9A41344B-D95D-CC81-4149-72A4A3A23607}"/>
                </a:ext>
              </a:extLst>
            </p:cNvPr>
            <p:cNvCxnSpPr>
              <a:cxnSpLocks/>
            </p:cNvCxnSpPr>
            <p:nvPr/>
          </p:nvCxnSpPr>
          <p:spPr>
            <a:xfrm>
              <a:off x="5890169" y="4863900"/>
              <a:ext cx="232301"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63" name="직선 연결선 832">
              <a:extLst>
                <a:ext uri="{FF2B5EF4-FFF2-40B4-BE49-F238E27FC236}">
                  <a16:creationId xmlns:a16="http://schemas.microsoft.com/office/drawing/2014/main" id="{82AB4E8F-8DB1-EFF5-080E-6EB67C1F09A7}"/>
                </a:ext>
              </a:extLst>
            </p:cNvPr>
            <p:cNvCxnSpPr>
              <a:cxnSpLocks/>
            </p:cNvCxnSpPr>
            <p:nvPr/>
          </p:nvCxnSpPr>
          <p:spPr>
            <a:xfrm flipH="1">
              <a:off x="7552471" y="4863900"/>
              <a:ext cx="233686"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sp>
        <p:nvSpPr>
          <p:cNvPr id="71" name="TextBox 70">
            <a:extLst>
              <a:ext uri="{FF2B5EF4-FFF2-40B4-BE49-F238E27FC236}">
                <a16:creationId xmlns:a16="http://schemas.microsoft.com/office/drawing/2014/main" id="{E9173640-7B67-44C1-0714-DBB7D80A6A0C}"/>
              </a:ext>
            </a:extLst>
          </p:cNvPr>
          <p:cNvSpPr txBox="1"/>
          <p:nvPr/>
        </p:nvSpPr>
        <p:spPr>
          <a:xfrm>
            <a:off x="40892" y="4092017"/>
            <a:ext cx="3287156" cy="923330"/>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srgbClr val="4472C4"/>
                </a:solidFill>
                <a:effectLst/>
                <a:uLnTx/>
                <a:uFillTx/>
                <a:latin typeface="Cambria" panose="02040503050406030204" pitchFamily="18" charset="0"/>
                <a:ea typeface="맑은 고딕" panose="020B0503020000020004" pitchFamily="34" charset="-127"/>
                <a:cs typeface="+mn-cs"/>
              </a:rPr>
              <a:t>Non-Target Cells</a:t>
            </a: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1"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Operate as </a:t>
            </a:r>
            <a:r>
              <a:rPr kumimoji="0" lang="en-US" altLang="ko-KR" sz="2000" b="1" i="1" u="none" strike="noStrike" kern="1200" cap="none" spc="0" normalizeH="0" baseline="0" noProof="0" dirty="0">
                <a:ln>
                  <a:noFill/>
                </a:ln>
                <a:solidFill>
                  <a:srgbClr val="4472C4"/>
                </a:solidFill>
                <a:effectLst/>
                <a:uLnTx/>
                <a:uFillTx/>
                <a:latin typeface="Cambria" panose="02040503050406030204" pitchFamily="18" charset="0"/>
                <a:ea typeface="맑은 고딕" panose="020B0503020000020004" pitchFamily="34" charset="-127"/>
                <a:cs typeface="+mn-cs"/>
              </a:rPr>
              <a:t>resistors</a:t>
            </a:r>
            <a:br>
              <a:rPr kumimoji="0" lang="en-US" altLang="ko-KR" sz="2000" b="1" i="1"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br>
            <a:r>
              <a:rPr kumimoji="0" lang="en-US" altLang="ko-KR" sz="2000" b="1" i="1"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regardless of stored data</a:t>
            </a:r>
          </a:p>
        </p:txBody>
      </p:sp>
      <p:sp>
        <p:nvSpPr>
          <p:cNvPr id="72" name="TextBox 71">
            <a:extLst>
              <a:ext uri="{FF2B5EF4-FFF2-40B4-BE49-F238E27FC236}">
                <a16:creationId xmlns:a16="http://schemas.microsoft.com/office/drawing/2014/main" id="{7232C0A6-BAB1-1131-3B1F-2EA32F306CFE}"/>
              </a:ext>
            </a:extLst>
          </p:cNvPr>
          <p:cNvSpPr txBox="1"/>
          <p:nvPr/>
        </p:nvSpPr>
        <p:spPr>
          <a:xfrm rot="16200000">
            <a:off x="3557180" y="5108346"/>
            <a:ext cx="250737" cy="307777"/>
          </a:xfrm>
          <a:prstGeom prst="rect">
            <a:avLst/>
          </a:prstGeom>
          <a:solidFill>
            <a:schemeClr val="bg1"/>
          </a:solid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73" name="TextBox 72">
            <a:extLst>
              <a:ext uri="{FF2B5EF4-FFF2-40B4-BE49-F238E27FC236}">
                <a16:creationId xmlns:a16="http://schemas.microsoft.com/office/drawing/2014/main" id="{9105C779-2BB6-FD9E-35EA-402E4C9D017E}"/>
              </a:ext>
            </a:extLst>
          </p:cNvPr>
          <p:cNvSpPr txBox="1"/>
          <p:nvPr/>
        </p:nvSpPr>
        <p:spPr>
          <a:xfrm>
            <a:off x="1382855" y="6178637"/>
            <a:ext cx="2988324"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NAND String</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74" name="Left Brace 73">
            <a:extLst>
              <a:ext uri="{FF2B5EF4-FFF2-40B4-BE49-F238E27FC236}">
                <a16:creationId xmlns:a16="http://schemas.microsoft.com/office/drawing/2014/main" id="{191B37DA-6BAA-A951-330A-617738AE9B11}"/>
              </a:ext>
            </a:extLst>
          </p:cNvPr>
          <p:cNvSpPr/>
          <p:nvPr/>
        </p:nvSpPr>
        <p:spPr>
          <a:xfrm>
            <a:off x="3113322" y="3055377"/>
            <a:ext cx="323170" cy="3049205"/>
          </a:xfrm>
          <a:prstGeom prst="leftBrace">
            <a:avLst>
              <a:gd name="adj1" fmla="val 52841"/>
              <a:gd name="adj2" fmla="val 50000"/>
            </a:avLst>
          </a:prstGeom>
          <a:ln w="19050"/>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 name="Slide Number Placeholder 3">
            <a:extLst>
              <a:ext uri="{FF2B5EF4-FFF2-40B4-BE49-F238E27FC236}">
                <a16:creationId xmlns:a16="http://schemas.microsoft.com/office/drawing/2014/main" id="{86086B7F-9BAB-74ED-A5BB-7957C2353335}"/>
              </a:ext>
            </a:extLst>
          </p:cNvPr>
          <p:cNvSpPr txBox="1">
            <a:spLocks/>
          </p:cNvSpPr>
          <p:nvPr/>
        </p:nvSpPr>
        <p:spPr>
          <a:xfrm>
            <a:off x="6946900" y="6373813"/>
            <a:ext cx="2133600" cy="457200"/>
          </a:xfrm>
          <a:prstGeom prst="rect">
            <a:avLst/>
          </a:prstGeom>
        </p:spPr>
        <p:txBody>
          <a:bodyPr vert="horz" lIns="91440" tIns="45720" rIns="91440" bIns="45720" rtlCol="0" anchor="ctr"/>
          <a:lstStyle>
            <a:defPPr>
              <a:defRPr lang="en-US"/>
            </a:defPPr>
            <a:lvl1pPr marL="0" algn="ctr" defTabSz="914400" rtl="0" eaLnBrk="1" latinLnBrk="0" hangingPunct="1">
              <a:defRPr sz="1200" b="1" i="0" kern="1200">
                <a:solidFill>
                  <a:schemeClr val="bg1"/>
                </a:solidFill>
                <a:latin typeface="Avenir Next Demi Bold" panose="020B0503020202020204" pitchFamily="34" charset="0"/>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a:defRPr/>
            </a:pPr>
            <a:fld id="{7292004D-7284-C244-B275-AB956C66515A}" type="slidenum">
              <a:rPr lang="en-US" sz="1600" b="0" smtClean="0">
                <a:solidFill>
                  <a:srgbClr val="000000"/>
                </a:solidFill>
                <a:latin typeface="Garamond" charset="0"/>
              </a:rPr>
              <a:pPr algn="r">
                <a:defRPr/>
              </a:pPr>
              <a:t>103</a:t>
            </a:fld>
            <a:endParaRPr lang="en-US" sz="1600" b="0" dirty="0">
              <a:solidFill>
                <a:srgbClr val="000000"/>
              </a:solidFill>
              <a:latin typeface="Garamond" charset="0"/>
            </a:endParaRPr>
          </a:p>
        </p:txBody>
      </p:sp>
    </p:spTree>
    <p:extLst>
      <p:ext uri="{BB962C8B-B14F-4D97-AF65-F5344CB8AC3E}">
        <p14:creationId xmlns:p14="http://schemas.microsoft.com/office/powerpoint/2010/main" val="2456164285"/>
      </p:ext>
    </p:extLst>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9CB4662-A769-EDAC-9B08-DF930D74E0BE}"/>
              </a:ext>
            </a:extLst>
          </p:cNvPr>
          <p:cNvSpPr>
            <a:spLocks noGrp="1"/>
          </p:cNvSpPr>
          <p:nvPr>
            <p:ph type="title"/>
          </p:nvPr>
        </p:nvSpPr>
        <p:spPr/>
        <p:txBody>
          <a:bodyPr/>
          <a:lstStyle/>
          <a:p>
            <a:r>
              <a:rPr lang="en-CH" dirty="0"/>
              <a:t>NAND Flash Basics: Read Mechanism</a:t>
            </a:r>
          </a:p>
        </p:txBody>
      </p:sp>
      <p:sp>
        <p:nvSpPr>
          <p:cNvPr id="3" name="Content Placeholder 2">
            <a:extLst>
              <a:ext uri="{FF2B5EF4-FFF2-40B4-BE49-F238E27FC236}">
                <a16:creationId xmlns:a16="http://schemas.microsoft.com/office/drawing/2014/main" id="{7E0D8AEA-FB3A-6389-8498-16BC7A7EA6DC}"/>
              </a:ext>
            </a:extLst>
          </p:cNvPr>
          <p:cNvSpPr>
            <a:spLocks noGrp="1"/>
          </p:cNvSpPr>
          <p:nvPr>
            <p:ph idx="1"/>
          </p:nvPr>
        </p:nvSpPr>
        <p:spPr/>
        <p:txBody>
          <a:bodyPr/>
          <a:lstStyle/>
          <a:p>
            <a:r>
              <a:rPr lang="en-CH" dirty="0"/>
              <a:t>NAND flash memory reads data by </a:t>
            </a:r>
            <a:r>
              <a:rPr lang="en-CH" dirty="0">
                <a:solidFill>
                  <a:schemeClr val="accent1"/>
                </a:solidFill>
              </a:rPr>
              <a:t>checking the bitline current</a:t>
            </a:r>
            <a:r>
              <a:rPr lang="en-CH" dirty="0"/>
              <a:t> </a:t>
            </a:r>
          </a:p>
        </p:txBody>
      </p:sp>
      <p:cxnSp>
        <p:nvCxnSpPr>
          <p:cNvPr id="11" name="Straight Connector 10">
            <a:extLst>
              <a:ext uri="{FF2B5EF4-FFF2-40B4-BE49-F238E27FC236}">
                <a16:creationId xmlns:a16="http://schemas.microsoft.com/office/drawing/2014/main" id="{9882D9F0-606A-24AC-6CE3-F7549063EAD1}"/>
              </a:ext>
            </a:extLst>
          </p:cNvPr>
          <p:cNvCxnSpPr>
            <a:cxnSpLocks/>
          </p:cNvCxnSpPr>
          <p:nvPr/>
        </p:nvCxnSpPr>
        <p:spPr>
          <a:xfrm>
            <a:off x="3757340" y="2159850"/>
            <a:ext cx="0" cy="4315146"/>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sp>
        <p:nvSpPr>
          <p:cNvPr id="7" name="타원 299">
            <a:extLst>
              <a:ext uri="{FF2B5EF4-FFF2-40B4-BE49-F238E27FC236}">
                <a16:creationId xmlns:a16="http://schemas.microsoft.com/office/drawing/2014/main" id="{B87899F4-6B53-60A2-4933-371DC85102E3}"/>
              </a:ext>
            </a:extLst>
          </p:cNvPr>
          <p:cNvSpPr/>
          <p:nvPr/>
        </p:nvSpPr>
        <p:spPr>
          <a:xfrm>
            <a:off x="3477588" y="2388765"/>
            <a:ext cx="559503" cy="558100"/>
          </a:xfrm>
          <a:prstGeom prst="ellipse">
            <a:avLst/>
          </a:prstGeom>
          <a:solidFill>
            <a:schemeClr val="bg1"/>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5" name="타원 299">
            <a:extLst>
              <a:ext uri="{FF2B5EF4-FFF2-40B4-BE49-F238E27FC236}">
                <a16:creationId xmlns:a16="http://schemas.microsoft.com/office/drawing/2014/main" id="{B6DBD72A-FCD1-ECB2-724E-9C5132B1B33E}"/>
              </a:ext>
            </a:extLst>
          </p:cNvPr>
          <p:cNvSpPr/>
          <p:nvPr/>
        </p:nvSpPr>
        <p:spPr>
          <a:xfrm>
            <a:off x="3477588" y="3055544"/>
            <a:ext cx="559503" cy="558100"/>
          </a:xfrm>
          <a:prstGeom prst="ellipse">
            <a:avLst/>
          </a:prstGeom>
          <a:solidFill>
            <a:schemeClr val="accent4">
              <a:lumMod val="20000"/>
              <a:lumOff val="80000"/>
            </a:schemeClr>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6" name="타원 299">
            <a:extLst>
              <a:ext uri="{FF2B5EF4-FFF2-40B4-BE49-F238E27FC236}">
                <a16:creationId xmlns:a16="http://schemas.microsoft.com/office/drawing/2014/main" id="{E73069B9-06A4-F505-1E7E-58E4BEFB993E}"/>
              </a:ext>
            </a:extLst>
          </p:cNvPr>
          <p:cNvSpPr/>
          <p:nvPr/>
        </p:nvSpPr>
        <p:spPr>
          <a:xfrm>
            <a:off x="3477588" y="3718227"/>
            <a:ext cx="559503" cy="558100"/>
          </a:xfrm>
          <a:prstGeom prst="ellipse">
            <a:avLst/>
          </a:prstGeom>
          <a:solidFill>
            <a:schemeClr val="accent4">
              <a:lumMod val="20000"/>
              <a:lumOff val="80000"/>
            </a:schemeClr>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8" name="타원 299">
            <a:extLst>
              <a:ext uri="{FF2B5EF4-FFF2-40B4-BE49-F238E27FC236}">
                <a16:creationId xmlns:a16="http://schemas.microsoft.com/office/drawing/2014/main" id="{60785298-7C78-E901-9A82-120C4FA94D18}"/>
              </a:ext>
            </a:extLst>
          </p:cNvPr>
          <p:cNvSpPr/>
          <p:nvPr/>
        </p:nvSpPr>
        <p:spPr>
          <a:xfrm>
            <a:off x="3477588" y="4380910"/>
            <a:ext cx="559503" cy="558100"/>
          </a:xfrm>
          <a:prstGeom prst="ellipse">
            <a:avLst/>
          </a:prstGeom>
          <a:solidFill>
            <a:schemeClr val="bg1"/>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9" name="타원 299">
            <a:extLst>
              <a:ext uri="{FF2B5EF4-FFF2-40B4-BE49-F238E27FC236}">
                <a16:creationId xmlns:a16="http://schemas.microsoft.com/office/drawing/2014/main" id="{78AFF248-8115-D1C2-EE4A-DB91B982DE97}"/>
              </a:ext>
            </a:extLst>
          </p:cNvPr>
          <p:cNvSpPr/>
          <p:nvPr/>
        </p:nvSpPr>
        <p:spPr>
          <a:xfrm>
            <a:off x="3477588" y="5552164"/>
            <a:ext cx="559503" cy="558100"/>
          </a:xfrm>
          <a:prstGeom prst="ellipse">
            <a:avLst/>
          </a:prstGeom>
          <a:solidFill>
            <a:schemeClr val="accent4">
              <a:lumMod val="20000"/>
              <a:lumOff val="80000"/>
            </a:schemeClr>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cxnSp>
        <p:nvCxnSpPr>
          <p:cNvPr id="17" name="Straight Connector 16">
            <a:extLst>
              <a:ext uri="{FF2B5EF4-FFF2-40B4-BE49-F238E27FC236}">
                <a16:creationId xmlns:a16="http://schemas.microsoft.com/office/drawing/2014/main" id="{ED1A1D41-312B-DE8B-E974-8168D9410234}"/>
              </a:ext>
            </a:extLst>
          </p:cNvPr>
          <p:cNvCxnSpPr/>
          <p:nvPr/>
        </p:nvCxnSpPr>
        <p:spPr>
          <a:xfrm>
            <a:off x="3747065" y="2167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B6397BB7-2EB7-2023-16BF-9273E0BED4B7}"/>
              </a:ext>
            </a:extLst>
          </p:cNvPr>
          <p:cNvCxnSpPr>
            <a:cxnSpLocks/>
          </p:cNvCxnSpPr>
          <p:nvPr/>
        </p:nvCxnSpPr>
        <p:spPr>
          <a:xfrm flipH="1" flipV="1">
            <a:off x="4336172" y="1931542"/>
            <a:ext cx="10048" cy="4538292"/>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25" name="TextBox 24">
            <a:extLst>
              <a:ext uri="{FF2B5EF4-FFF2-40B4-BE49-F238E27FC236}">
                <a16:creationId xmlns:a16="http://schemas.microsoft.com/office/drawing/2014/main" id="{A60AFB78-9FA4-2C19-DD30-FB6AAC42A765}"/>
              </a:ext>
            </a:extLst>
          </p:cNvPr>
          <p:cNvSpPr txBox="1"/>
          <p:nvPr/>
        </p:nvSpPr>
        <p:spPr>
          <a:xfrm>
            <a:off x="2852057" y="1573749"/>
            <a:ext cx="2988324"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err="1">
                <a:ln>
                  <a:noFill/>
                </a:ln>
                <a:solidFill>
                  <a:prstClr val="black"/>
                </a:solidFill>
                <a:effectLst/>
                <a:uLnTx/>
                <a:uFillTx/>
                <a:latin typeface="Cambria" panose="02040503050406030204" pitchFamily="18" charset="0"/>
                <a:ea typeface="맑은 고딕" panose="020B0503020000020004" pitchFamily="34" charset="-127"/>
                <a:cs typeface="+mn-cs"/>
              </a:rPr>
              <a:t>Bitline</a:t>
            </a: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 (BL)</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grpSp>
        <p:nvGrpSpPr>
          <p:cNvPr id="4" name="그룹 835">
            <a:extLst>
              <a:ext uri="{FF2B5EF4-FFF2-40B4-BE49-F238E27FC236}">
                <a16:creationId xmlns:a16="http://schemas.microsoft.com/office/drawing/2014/main" id="{C3C9A569-EE85-C430-6565-861429069D0C}"/>
              </a:ext>
            </a:extLst>
          </p:cNvPr>
          <p:cNvGrpSpPr/>
          <p:nvPr/>
        </p:nvGrpSpPr>
        <p:grpSpPr>
          <a:xfrm rot="16200000">
            <a:off x="3473969" y="3204383"/>
            <a:ext cx="566744" cy="268733"/>
            <a:chOff x="5890169" y="4312037"/>
            <a:chExt cx="1895988" cy="1103725"/>
          </a:xfrm>
        </p:grpSpPr>
        <p:grpSp>
          <p:nvGrpSpPr>
            <p:cNvPr id="10" name="그룹 822">
              <a:extLst>
                <a:ext uri="{FF2B5EF4-FFF2-40B4-BE49-F238E27FC236}">
                  <a16:creationId xmlns:a16="http://schemas.microsoft.com/office/drawing/2014/main" id="{5F63CB1E-55E6-ADEE-3E52-32CE5BA139F6}"/>
                </a:ext>
              </a:extLst>
            </p:cNvPr>
            <p:cNvGrpSpPr/>
            <p:nvPr/>
          </p:nvGrpSpPr>
          <p:grpSpPr>
            <a:xfrm>
              <a:off x="6122466" y="4312037"/>
              <a:ext cx="1432853" cy="1103725"/>
              <a:chOff x="5991225" y="4310063"/>
              <a:chExt cx="496427" cy="273840"/>
            </a:xfrm>
          </p:grpSpPr>
          <p:cxnSp>
            <p:nvCxnSpPr>
              <p:cNvPr id="14" name="직선 연결선 771">
                <a:extLst>
                  <a:ext uri="{FF2B5EF4-FFF2-40B4-BE49-F238E27FC236}">
                    <a16:creationId xmlns:a16="http://schemas.microsoft.com/office/drawing/2014/main" id="{D665F3A7-394D-2AED-1409-8AB639E4D284}"/>
                  </a:ext>
                </a:extLst>
              </p:cNvPr>
              <p:cNvCxnSpPr>
                <a:cxnSpLocks/>
              </p:cNvCxnSpPr>
              <p:nvPr/>
            </p:nvCxnSpPr>
            <p:spPr>
              <a:xfrm flipH="1">
                <a:off x="5991225" y="4310063"/>
                <a:ext cx="40482"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6" name="직선 연결선 789">
                <a:extLst>
                  <a:ext uri="{FF2B5EF4-FFF2-40B4-BE49-F238E27FC236}">
                    <a16:creationId xmlns:a16="http://schemas.microsoft.com/office/drawing/2014/main" id="{7F4521F1-4595-16D4-D24E-4BFFE8CBF86A}"/>
                  </a:ext>
                </a:extLst>
              </p:cNvPr>
              <p:cNvCxnSpPr>
                <a:cxnSpLocks/>
              </p:cNvCxnSpPr>
              <p:nvPr/>
            </p:nvCxnSpPr>
            <p:spPr>
              <a:xfrm flipH="1">
                <a:off x="6114445"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8" name="직선 연결선 792">
                <a:extLst>
                  <a:ext uri="{FF2B5EF4-FFF2-40B4-BE49-F238E27FC236}">
                    <a16:creationId xmlns:a16="http://schemas.microsoft.com/office/drawing/2014/main" id="{6E972BC2-7BAE-CE30-4B74-EF4886F11194}"/>
                  </a:ext>
                </a:extLst>
              </p:cNvPr>
              <p:cNvCxnSpPr>
                <a:cxnSpLocks/>
              </p:cNvCxnSpPr>
              <p:nvPr/>
            </p:nvCxnSpPr>
            <p:spPr>
              <a:xfrm>
                <a:off x="6031707"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9" name="직선 연결선 807">
                <a:extLst>
                  <a:ext uri="{FF2B5EF4-FFF2-40B4-BE49-F238E27FC236}">
                    <a16:creationId xmlns:a16="http://schemas.microsoft.com/office/drawing/2014/main" id="{66F3CD48-5DE6-127C-0A40-3AD08E59D212}"/>
                  </a:ext>
                </a:extLst>
              </p:cNvPr>
              <p:cNvCxnSpPr>
                <a:cxnSpLocks/>
              </p:cNvCxnSpPr>
              <p:nvPr/>
            </p:nvCxnSpPr>
            <p:spPr>
              <a:xfrm>
                <a:off x="6197183"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21" name="직선 연결선 810">
                <a:extLst>
                  <a:ext uri="{FF2B5EF4-FFF2-40B4-BE49-F238E27FC236}">
                    <a16:creationId xmlns:a16="http://schemas.microsoft.com/office/drawing/2014/main" id="{8F788AD6-B379-7671-4A98-B7BCB2B957DE}"/>
                  </a:ext>
                </a:extLst>
              </p:cNvPr>
              <p:cNvCxnSpPr>
                <a:cxnSpLocks/>
              </p:cNvCxnSpPr>
              <p:nvPr/>
            </p:nvCxnSpPr>
            <p:spPr>
              <a:xfrm flipH="1">
                <a:off x="6279921"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22" name="직선 연결선 815">
                <a:extLst>
                  <a:ext uri="{FF2B5EF4-FFF2-40B4-BE49-F238E27FC236}">
                    <a16:creationId xmlns:a16="http://schemas.microsoft.com/office/drawing/2014/main" id="{8F3CDDCB-D6A1-C834-4342-61985D37D460}"/>
                  </a:ext>
                </a:extLst>
              </p:cNvPr>
              <p:cNvCxnSpPr>
                <a:cxnSpLocks/>
              </p:cNvCxnSpPr>
              <p:nvPr/>
            </p:nvCxnSpPr>
            <p:spPr>
              <a:xfrm>
                <a:off x="6362659"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23" name="직선 연결선 819">
                <a:extLst>
                  <a:ext uri="{FF2B5EF4-FFF2-40B4-BE49-F238E27FC236}">
                    <a16:creationId xmlns:a16="http://schemas.microsoft.com/office/drawing/2014/main" id="{6817FAAE-9001-E6C1-1DD9-DAF0F6DAD969}"/>
                  </a:ext>
                </a:extLst>
              </p:cNvPr>
              <p:cNvCxnSpPr>
                <a:cxnSpLocks/>
              </p:cNvCxnSpPr>
              <p:nvPr/>
            </p:nvCxnSpPr>
            <p:spPr>
              <a:xfrm flipH="1">
                <a:off x="6445397" y="4446983"/>
                <a:ext cx="42255"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cxnSp>
          <p:nvCxnSpPr>
            <p:cNvPr id="12" name="직선 연결선 826">
              <a:extLst>
                <a:ext uri="{FF2B5EF4-FFF2-40B4-BE49-F238E27FC236}">
                  <a16:creationId xmlns:a16="http://schemas.microsoft.com/office/drawing/2014/main" id="{ECC9A83D-6F37-C121-8A11-B6F80EF4E4A8}"/>
                </a:ext>
              </a:extLst>
            </p:cNvPr>
            <p:cNvCxnSpPr>
              <a:cxnSpLocks/>
            </p:cNvCxnSpPr>
            <p:nvPr/>
          </p:nvCxnSpPr>
          <p:spPr>
            <a:xfrm>
              <a:off x="5890169" y="4863900"/>
              <a:ext cx="232301"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3" name="직선 연결선 832">
              <a:extLst>
                <a:ext uri="{FF2B5EF4-FFF2-40B4-BE49-F238E27FC236}">
                  <a16:creationId xmlns:a16="http://schemas.microsoft.com/office/drawing/2014/main" id="{E540CF89-5674-7E76-00C9-69AB5CE81E79}"/>
                </a:ext>
              </a:extLst>
            </p:cNvPr>
            <p:cNvCxnSpPr>
              <a:cxnSpLocks/>
            </p:cNvCxnSpPr>
            <p:nvPr/>
          </p:nvCxnSpPr>
          <p:spPr>
            <a:xfrm flipH="1">
              <a:off x="7552471" y="4863900"/>
              <a:ext cx="233686"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grpSp>
        <p:nvGrpSpPr>
          <p:cNvPr id="26" name="그룹 835">
            <a:extLst>
              <a:ext uri="{FF2B5EF4-FFF2-40B4-BE49-F238E27FC236}">
                <a16:creationId xmlns:a16="http://schemas.microsoft.com/office/drawing/2014/main" id="{3AE03003-8789-5602-534D-724E8EC598CD}"/>
              </a:ext>
            </a:extLst>
          </p:cNvPr>
          <p:cNvGrpSpPr/>
          <p:nvPr/>
        </p:nvGrpSpPr>
        <p:grpSpPr>
          <a:xfrm rot="16200000">
            <a:off x="3475155" y="3861299"/>
            <a:ext cx="564373" cy="268733"/>
            <a:chOff x="5890169" y="4312037"/>
            <a:chExt cx="1895988" cy="1103725"/>
          </a:xfrm>
        </p:grpSpPr>
        <p:grpSp>
          <p:nvGrpSpPr>
            <p:cNvPr id="27" name="그룹 822">
              <a:extLst>
                <a:ext uri="{FF2B5EF4-FFF2-40B4-BE49-F238E27FC236}">
                  <a16:creationId xmlns:a16="http://schemas.microsoft.com/office/drawing/2014/main" id="{04D98492-F4BB-0199-EAA2-4092764470F4}"/>
                </a:ext>
              </a:extLst>
            </p:cNvPr>
            <p:cNvGrpSpPr/>
            <p:nvPr/>
          </p:nvGrpSpPr>
          <p:grpSpPr>
            <a:xfrm>
              <a:off x="6122466" y="4312037"/>
              <a:ext cx="1432853" cy="1103725"/>
              <a:chOff x="5991225" y="4310063"/>
              <a:chExt cx="496427" cy="273840"/>
            </a:xfrm>
          </p:grpSpPr>
          <p:cxnSp>
            <p:nvCxnSpPr>
              <p:cNvPr id="30" name="직선 연결선 771">
                <a:extLst>
                  <a:ext uri="{FF2B5EF4-FFF2-40B4-BE49-F238E27FC236}">
                    <a16:creationId xmlns:a16="http://schemas.microsoft.com/office/drawing/2014/main" id="{FF9248C6-2B74-1A5A-D85F-F3AB9A812BAF}"/>
                  </a:ext>
                </a:extLst>
              </p:cNvPr>
              <p:cNvCxnSpPr>
                <a:cxnSpLocks/>
              </p:cNvCxnSpPr>
              <p:nvPr/>
            </p:nvCxnSpPr>
            <p:spPr>
              <a:xfrm flipH="1">
                <a:off x="5991225" y="4310063"/>
                <a:ext cx="40482"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31" name="직선 연결선 789">
                <a:extLst>
                  <a:ext uri="{FF2B5EF4-FFF2-40B4-BE49-F238E27FC236}">
                    <a16:creationId xmlns:a16="http://schemas.microsoft.com/office/drawing/2014/main" id="{AD1395ED-7D4A-CF77-71CB-9C16884763F2}"/>
                  </a:ext>
                </a:extLst>
              </p:cNvPr>
              <p:cNvCxnSpPr>
                <a:cxnSpLocks/>
              </p:cNvCxnSpPr>
              <p:nvPr/>
            </p:nvCxnSpPr>
            <p:spPr>
              <a:xfrm flipH="1">
                <a:off x="6114445"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32" name="직선 연결선 792">
                <a:extLst>
                  <a:ext uri="{FF2B5EF4-FFF2-40B4-BE49-F238E27FC236}">
                    <a16:creationId xmlns:a16="http://schemas.microsoft.com/office/drawing/2014/main" id="{EB2AFCB9-6363-C852-A7AB-8A5B6AD8111E}"/>
                  </a:ext>
                </a:extLst>
              </p:cNvPr>
              <p:cNvCxnSpPr>
                <a:cxnSpLocks/>
              </p:cNvCxnSpPr>
              <p:nvPr/>
            </p:nvCxnSpPr>
            <p:spPr>
              <a:xfrm>
                <a:off x="6031707"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33" name="직선 연결선 807">
                <a:extLst>
                  <a:ext uri="{FF2B5EF4-FFF2-40B4-BE49-F238E27FC236}">
                    <a16:creationId xmlns:a16="http://schemas.microsoft.com/office/drawing/2014/main" id="{0542F33E-23DA-7FA6-FED5-4A5FE2B1F325}"/>
                  </a:ext>
                </a:extLst>
              </p:cNvPr>
              <p:cNvCxnSpPr>
                <a:cxnSpLocks/>
              </p:cNvCxnSpPr>
              <p:nvPr/>
            </p:nvCxnSpPr>
            <p:spPr>
              <a:xfrm>
                <a:off x="6197183"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34" name="직선 연결선 810">
                <a:extLst>
                  <a:ext uri="{FF2B5EF4-FFF2-40B4-BE49-F238E27FC236}">
                    <a16:creationId xmlns:a16="http://schemas.microsoft.com/office/drawing/2014/main" id="{D21D8737-D8AF-F69A-CBF7-71FCF9DE666C}"/>
                  </a:ext>
                </a:extLst>
              </p:cNvPr>
              <p:cNvCxnSpPr>
                <a:cxnSpLocks/>
              </p:cNvCxnSpPr>
              <p:nvPr/>
            </p:nvCxnSpPr>
            <p:spPr>
              <a:xfrm flipH="1">
                <a:off x="6279921"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35" name="직선 연결선 815">
                <a:extLst>
                  <a:ext uri="{FF2B5EF4-FFF2-40B4-BE49-F238E27FC236}">
                    <a16:creationId xmlns:a16="http://schemas.microsoft.com/office/drawing/2014/main" id="{00E80517-500F-5687-4770-5C46CACBD4BA}"/>
                  </a:ext>
                </a:extLst>
              </p:cNvPr>
              <p:cNvCxnSpPr>
                <a:cxnSpLocks/>
              </p:cNvCxnSpPr>
              <p:nvPr/>
            </p:nvCxnSpPr>
            <p:spPr>
              <a:xfrm>
                <a:off x="6362659"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36" name="직선 연결선 819">
                <a:extLst>
                  <a:ext uri="{FF2B5EF4-FFF2-40B4-BE49-F238E27FC236}">
                    <a16:creationId xmlns:a16="http://schemas.microsoft.com/office/drawing/2014/main" id="{238EA411-2212-A1BB-D9AB-BE5C6B66322F}"/>
                  </a:ext>
                </a:extLst>
              </p:cNvPr>
              <p:cNvCxnSpPr>
                <a:cxnSpLocks/>
              </p:cNvCxnSpPr>
              <p:nvPr/>
            </p:nvCxnSpPr>
            <p:spPr>
              <a:xfrm flipH="1">
                <a:off x="6445397" y="4446983"/>
                <a:ext cx="42255"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cxnSp>
          <p:nvCxnSpPr>
            <p:cNvPr id="28" name="직선 연결선 826">
              <a:extLst>
                <a:ext uri="{FF2B5EF4-FFF2-40B4-BE49-F238E27FC236}">
                  <a16:creationId xmlns:a16="http://schemas.microsoft.com/office/drawing/2014/main" id="{E2B3E041-C314-9C3F-8624-2D83C8E77C0D}"/>
                </a:ext>
              </a:extLst>
            </p:cNvPr>
            <p:cNvCxnSpPr>
              <a:cxnSpLocks/>
            </p:cNvCxnSpPr>
            <p:nvPr/>
          </p:nvCxnSpPr>
          <p:spPr>
            <a:xfrm>
              <a:off x="5890169" y="4863900"/>
              <a:ext cx="232301"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29" name="직선 연결선 832">
              <a:extLst>
                <a:ext uri="{FF2B5EF4-FFF2-40B4-BE49-F238E27FC236}">
                  <a16:creationId xmlns:a16="http://schemas.microsoft.com/office/drawing/2014/main" id="{C12B4184-F7E5-2FE0-850C-BD9C407DCDFA}"/>
                </a:ext>
              </a:extLst>
            </p:cNvPr>
            <p:cNvCxnSpPr>
              <a:cxnSpLocks/>
            </p:cNvCxnSpPr>
            <p:nvPr/>
          </p:nvCxnSpPr>
          <p:spPr>
            <a:xfrm flipH="1">
              <a:off x="7552471" y="4863900"/>
              <a:ext cx="233686"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grpSp>
        <p:nvGrpSpPr>
          <p:cNvPr id="38" name="그룹 835">
            <a:extLst>
              <a:ext uri="{FF2B5EF4-FFF2-40B4-BE49-F238E27FC236}">
                <a16:creationId xmlns:a16="http://schemas.microsoft.com/office/drawing/2014/main" id="{C5830074-17B2-A450-0B7B-E09A24E5EFC5}"/>
              </a:ext>
            </a:extLst>
          </p:cNvPr>
          <p:cNvGrpSpPr/>
          <p:nvPr/>
        </p:nvGrpSpPr>
        <p:grpSpPr>
          <a:xfrm rot="16200000">
            <a:off x="3475156" y="4528332"/>
            <a:ext cx="564373" cy="268733"/>
            <a:chOff x="5890169" y="4312037"/>
            <a:chExt cx="1895988" cy="1103725"/>
          </a:xfrm>
        </p:grpSpPr>
        <p:grpSp>
          <p:nvGrpSpPr>
            <p:cNvPr id="39" name="그룹 822">
              <a:extLst>
                <a:ext uri="{FF2B5EF4-FFF2-40B4-BE49-F238E27FC236}">
                  <a16:creationId xmlns:a16="http://schemas.microsoft.com/office/drawing/2014/main" id="{FE51B1B9-54EC-B7E3-9F54-F8604DB9DF96}"/>
                </a:ext>
              </a:extLst>
            </p:cNvPr>
            <p:cNvGrpSpPr/>
            <p:nvPr/>
          </p:nvGrpSpPr>
          <p:grpSpPr>
            <a:xfrm>
              <a:off x="6122466" y="4312037"/>
              <a:ext cx="1432853" cy="1103725"/>
              <a:chOff x="5991225" y="4310063"/>
              <a:chExt cx="496427" cy="273840"/>
            </a:xfrm>
          </p:grpSpPr>
          <p:cxnSp>
            <p:nvCxnSpPr>
              <p:cNvPr id="42" name="직선 연결선 771">
                <a:extLst>
                  <a:ext uri="{FF2B5EF4-FFF2-40B4-BE49-F238E27FC236}">
                    <a16:creationId xmlns:a16="http://schemas.microsoft.com/office/drawing/2014/main" id="{0DC00C93-AECA-36A7-D911-610FBD42B1BA}"/>
                  </a:ext>
                </a:extLst>
              </p:cNvPr>
              <p:cNvCxnSpPr>
                <a:cxnSpLocks/>
              </p:cNvCxnSpPr>
              <p:nvPr/>
            </p:nvCxnSpPr>
            <p:spPr>
              <a:xfrm flipH="1">
                <a:off x="5991225" y="4310063"/>
                <a:ext cx="40482"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43" name="직선 연결선 789">
                <a:extLst>
                  <a:ext uri="{FF2B5EF4-FFF2-40B4-BE49-F238E27FC236}">
                    <a16:creationId xmlns:a16="http://schemas.microsoft.com/office/drawing/2014/main" id="{B6D73501-4942-EC20-FDAA-5F24E285FD90}"/>
                  </a:ext>
                </a:extLst>
              </p:cNvPr>
              <p:cNvCxnSpPr>
                <a:cxnSpLocks/>
              </p:cNvCxnSpPr>
              <p:nvPr/>
            </p:nvCxnSpPr>
            <p:spPr>
              <a:xfrm flipH="1">
                <a:off x="6114445"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44" name="직선 연결선 792">
                <a:extLst>
                  <a:ext uri="{FF2B5EF4-FFF2-40B4-BE49-F238E27FC236}">
                    <a16:creationId xmlns:a16="http://schemas.microsoft.com/office/drawing/2014/main" id="{760444A9-E084-D6E8-74F8-7B6097F5AB6C}"/>
                  </a:ext>
                </a:extLst>
              </p:cNvPr>
              <p:cNvCxnSpPr>
                <a:cxnSpLocks/>
              </p:cNvCxnSpPr>
              <p:nvPr/>
            </p:nvCxnSpPr>
            <p:spPr>
              <a:xfrm>
                <a:off x="6031707"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45" name="직선 연결선 807">
                <a:extLst>
                  <a:ext uri="{FF2B5EF4-FFF2-40B4-BE49-F238E27FC236}">
                    <a16:creationId xmlns:a16="http://schemas.microsoft.com/office/drawing/2014/main" id="{E80A3471-C302-D335-5C51-8E2B7511DF07}"/>
                  </a:ext>
                </a:extLst>
              </p:cNvPr>
              <p:cNvCxnSpPr>
                <a:cxnSpLocks/>
              </p:cNvCxnSpPr>
              <p:nvPr/>
            </p:nvCxnSpPr>
            <p:spPr>
              <a:xfrm>
                <a:off x="6197183"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46" name="직선 연결선 810">
                <a:extLst>
                  <a:ext uri="{FF2B5EF4-FFF2-40B4-BE49-F238E27FC236}">
                    <a16:creationId xmlns:a16="http://schemas.microsoft.com/office/drawing/2014/main" id="{3251E19B-B843-D124-0824-B936D7CB03D6}"/>
                  </a:ext>
                </a:extLst>
              </p:cNvPr>
              <p:cNvCxnSpPr>
                <a:cxnSpLocks/>
              </p:cNvCxnSpPr>
              <p:nvPr/>
            </p:nvCxnSpPr>
            <p:spPr>
              <a:xfrm flipH="1">
                <a:off x="6279921"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47" name="직선 연결선 815">
                <a:extLst>
                  <a:ext uri="{FF2B5EF4-FFF2-40B4-BE49-F238E27FC236}">
                    <a16:creationId xmlns:a16="http://schemas.microsoft.com/office/drawing/2014/main" id="{BA0F25B3-EE05-801D-50D0-16E5DFCC6B85}"/>
                  </a:ext>
                </a:extLst>
              </p:cNvPr>
              <p:cNvCxnSpPr>
                <a:cxnSpLocks/>
              </p:cNvCxnSpPr>
              <p:nvPr/>
            </p:nvCxnSpPr>
            <p:spPr>
              <a:xfrm>
                <a:off x="6362659"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48" name="직선 연결선 819">
                <a:extLst>
                  <a:ext uri="{FF2B5EF4-FFF2-40B4-BE49-F238E27FC236}">
                    <a16:creationId xmlns:a16="http://schemas.microsoft.com/office/drawing/2014/main" id="{5EB05A86-494C-4728-08FD-2AEFF40015F8}"/>
                  </a:ext>
                </a:extLst>
              </p:cNvPr>
              <p:cNvCxnSpPr>
                <a:cxnSpLocks/>
              </p:cNvCxnSpPr>
              <p:nvPr/>
            </p:nvCxnSpPr>
            <p:spPr>
              <a:xfrm flipH="1">
                <a:off x="6445397" y="4446983"/>
                <a:ext cx="42255"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cxnSp>
          <p:nvCxnSpPr>
            <p:cNvPr id="40" name="직선 연결선 826">
              <a:extLst>
                <a:ext uri="{FF2B5EF4-FFF2-40B4-BE49-F238E27FC236}">
                  <a16:creationId xmlns:a16="http://schemas.microsoft.com/office/drawing/2014/main" id="{0D4861C1-AF05-B530-9654-DD9E877B0300}"/>
                </a:ext>
              </a:extLst>
            </p:cNvPr>
            <p:cNvCxnSpPr>
              <a:cxnSpLocks/>
            </p:cNvCxnSpPr>
            <p:nvPr/>
          </p:nvCxnSpPr>
          <p:spPr>
            <a:xfrm>
              <a:off x="5890169" y="4863900"/>
              <a:ext cx="232301"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41" name="직선 연결선 832">
              <a:extLst>
                <a:ext uri="{FF2B5EF4-FFF2-40B4-BE49-F238E27FC236}">
                  <a16:creationId xmlns:a16="http://schemas.microsoft.com/office/drawing/2014/main" id="{7E0BF9A1-772B-EC36-881A-F3D84D4A8D19}"/>
                </a:ext>
              </a:extLst>
            </p:cNvPr>
            <p:cNvCxnSpPr>
              <a:cxnSpLocks/>
            </p:cNvCxnSpPr>
            <p:nvPr/>
          </p:nvCxnSpPr>
          <p:spPr>
            <a:xfrm flipH="1">
              <a:off x="7552471" y="4863900"/>
              <a:ext cx="233686"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grpSp>
        <p:nvGrpSpPr>
          <p:cNvPr id="60" name="그룹 835">
            <a:extLst>
              <a:ext uri="{FF2B5EF4-FFF2-40B4-BE49-F238E27FC236}">
                <a16:creationId xmlns:a16="http://schemas.microsoft.com/office/drawing/2014/main" id="{01DC38C9-A945-E3CB-FEB1-16EAA939A8CC}"/>
              </a:ext>
            </a:extLst>
          </p:cNvPr>
          <p:cNvGrpSpPr/>
          <p:nvPr/>
        </p:nvGrpSpPr>
        <p:grpSpPr>
          <a:xfrm rot="16200000">
            <a:off x="3475156" y="5688030"/>
            <a:ext cx="564373" cy="268733"/>
            <a:chOff x="5890169" y="4312037"/>
            <a:chExt cx="1895988" cy="1103725"/>
          </a:xfrm>
        </p:grpSpPr>
        <p:grpSp>
          <p:nvGrpSpPr>
            <p:cNvPr id="61" name="그룹 822">
              <a:extLst>
                <a:ext uri="{FF2B5EF4-FFF2-40B4-BE49-F238E27FC236}">
                  <a16:creationId xmlns:a16="http://schemas.microsoft.com/office/drawing/2014/main" id="{81E8D5EE-16CC-5F9A-CD16-53F883BDC825}"/>
                </a:ext>
              </a:extLst>
            </p:cNvPr>
            <p:cNvGrpSpPr/>
            <p:nvPr/>
          </p:nvGrpSpPr>
          <p:grpSpPr>
            <a:xfrm>
              <a:off x="6122466" y="4312037"/>
              <a:ext cx="1432853" cy="1103725"/>
              <a:chOff x="5991225" y="4310063"/>
              <a:chExt cx="496427" cy="273840"/>
            </a:xfrm>
          </p:grpSpPr>
          <p:cxnSp>
            <p:nvCxnSpPr>
              <p:cNvPr id="64" name="직선 연결선 771">
                <a:extLst>
                  <a:ext uri="{FF2B5EF4-FFF2-40B4-BE49-F238E27FC236}">
                    <a16:creationId xmlns:a16="http://schemas.microsoft.com/office/drawing/2014/main" id="{EDBF6DEF-2728-153B-DF70-61D4FEC10FD2}"/>
                  </a:ext>
                </a:extLst>
              </p:cNvPr>
              <p:cNvCxnSpPr>
                <a:cxnSpLocks/>
              </p:cNvCxnSpPr>
              <p:nvPr/>
            </p:nvCxnSpPr>
            <p:spPr>
              <a:xfrm flipH="1">
                <a:off x="5991225" y="4310063"/>
                <a:ext cx="40482"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65" name="직선 연결선 789">
                <a:extLst>
                  <a:ext uri="{FF2B5EF4-FFF2-40B4-BE49-F238E27FC236}">
                    <a16:creationId xmlns:a16="http://schemas.microsoft.com/office/drawing/2014/main" id="{EEEFF29F-077E-FF86-2BF4-5DF85A626E3C}"/>
                  </a:ext>
                </a:extLst>
              </p:cNvPr>
              <p:cNvCxnSpPr>
                <a:cxnSpLocks/>
              </p:cNvCxnSpPr>
              <p:nvPr/>
            </p:nvCxnSpPr>
            <p:spPr>
              <a:xfrm flipH="1">
                <a:off x="6114445"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66" name="직선 연결선 792">
                <a:extLst>
                  <a:ext uri="{FF2B5EF4-FFF2-40B4-BE49-F238E27FC236}">
                    <a16:creationId xmlns:a16="http://schemas.microsoft.com/office/drawing/2014/main" id="{E9B94859-BCFB-A717-B86C-B323F1E53626}"/>
                  </a:ext>
                </a:extLst>
              </p:cNvPr>
              <p:cNvCxnSpPr>
                <a:cxnSpLocks/>
              </p:cNvCxnSpPr>
              <p:nvPr/>
            </p:nvCxnSpPr>
            <p:spPr>
              <a:xfrm>
                <a:off x="6031707"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67" name="직선 연결선 807">
                <a:extLst>
                  <a:ext uri="{FF2B5EF4-FFF2-40B4-BE49-F238E27FC236}">
                    <a16:creationId xmlns:a16="http://schemas.microsoft.com/office/drawing/2014/main" id="{3A60D6A0-08FC-B4C7-99EB-D5A60E53A1DC}"/>
                  </a:ext>
                </a:extLst>
              </p:cNvPr>
              <p:cNvCxnSpPr>
                <a:cxnSpLocks/>
              </p:cNvCxnSpPr>
              <p:nvPr/>
            </p:nvCxnSpPr>
            <p:spPr>
              <a:xfrm>
                <a:off x="6197183"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68" name="직선 연결선 810">
                <a:extLst>
                  <a:ext uri="{FF2B5EF4-FFF2-40B4-BE49-F238E27FC236}">
                    <a16:creationId xmlns:a16="http://schemas.microsoft.com/office/drawing/2014/main" id="{AA53C07C-A604-FC39-20F0-955A73952237}"/>
                  </a:ext>
                </a:extLst>
              </p:cNvPr>
              <p:cNvCxnSpPr>
                <a:cxnSpLocks/>
              </p:cNvCxnSpPr>
              <p:nvPr/>
            </p:nvCxnSpPr>
            <p:spPr>
              <a:xfrm flipH="1">
                <a:off x="6279921"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69" name="직선 연결선 815">
                <a:extLst>
                  <a:ext uri="{FF2B5EF4-FFF2-40B4-BE49-F238E27FC236}">
                    <a16:creationId xmlns:a16="http://schemas.microsoft.com/office/drawing/2014/main" id="{FA480658-A1E1-DE0C-8F6D-F96CE78CD4FD}"/>
                  </a:ext>
                </a:extLst>
              </p:cNvPr>
              <p:cNvCxnSpPr>
                <a:cxnSpLocks/>
              </p:cNvCxnSpPr>
              <p:nvPr/>
            </p:nvCxnSpPr>
            <p:spPr>
              <a:xfrm>
                <a:off x="6362659"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70" name="직선 연결선 819">
                <a:extLst>
                  <a:ext uri="{FF2B5EF4-FFF2-40B4-BE49-F238E27FC236}">
                    <a16:creationId xmlns:a16="http://schemas.microsoft.com/office/drawing/2014/main" id="{051D86FA-6804-C0BC-0266-F701D116A173}"/>
                  </a:ext>
                </a:extLst>
              </p:cNvPr>
              <p:cNvCxnSpPr>
                <a:cxnSpLocks/>
              </p:cNvCxnSpPr>
              <p:nvPr/>
            </p:nvCxnSpPr>
            <p:spPr>
              <a:xfrm flipH="1">
                <a:off x="6445397" y="4446983"/>
                <a:ext cx="42255"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cxnSp>
          <p:nvCxnSpPr>
            <p:cNvPr id="62" name="직선 연결선 826">
              <a:extLst>
                <a:ext uri="{FF2B5EF4-FFF2-40B4-BE49-F238E27FC236}">
                  <a16:creationId xmlns:a16="http://schemas.microsoft.com/office/drawing/2014/main" id="{9A41344B-D95D-CC81-4149-72A4A3A23607}"/>
                </a:ext>
              </a:extLst>
            </p:cNvPr>
            <p:cNvCxnSpPr>
              <a:cxnSpLocks/>
            </p:cNvCxnSpPr>
            <p:nvPr/>
          </p:nvCxnSpPr>
          <p:spPr>
            <a:xfrm>
              <a:off x="5890169" y="4863900"/>
              <a:ext cx="232301"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63" name="직선 연결선 832">
              <a:extLst>
                <a:ext uri="{FF2B5EF4-FFF2-40B4-BE49-F238E27FC236}">
                  <a16:creationId xmlns:a16="http://schemas.microsoft.com/office/drawing/2014/main" id="{82AB4E8F-8DB1-EFF5-080E-6EB67C1F09A7}"/>
                </a:ext>
              </a:extLst>
            </p:cNvPr>
            <p:cNvCxnSpPr>
              <a:cxnSpLocks/>
            </p:cNvCxnSpPr>
            <p:nvPr/>
          </p:nvCxnSpPr>
          <p:spPr>
            <a:xfrm flipH="1">
              <a:off x="7552471" y="4863900"/>
              <a:ext cx="233686"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sp>
        <p:nvSpPr>
          <p:cNvPr id="71" name="TextBox 70">
            <a:extLst>
              <a:ext uri="{FF2B5EF4-FFF2-40B4-BE49-F238E27FC236}">
                <a16:creationId xmlns:a16="http://schemas.microsoft.com/office/drawing/2014/main" id="{E9173640-7B67-44C1-0714-DBB7D80A6A0C}"/>
              </a:ext>
            </a:extLst>
          </p:cNvPr>
          <p:cNvSpPr txBox="1"/>
          <p:nvPr/>
        </p:nvSpPr>
        <p:spPr>
          <a:xfrm>
            <a:off x="40892" y="4092017"/>
            <a:ext cx="3287156" cy="923330"/>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srgbClr val="4472C4"/>
                </a:solidFill>
                <a:effectLst/>
                <a:uLnTx/>
                <a:uFillTx/>
                <a:latin typeface="Cambria" panose="02040503050406030204" pitchFamily="18" charset="0"/>
                <a:ea typeface="맑은 고딕" panose="020B0503020000020004" pitchFamily="34" charset="-127"/>
                <a:cs typeface="+mn-cs"/>
              </a:rPr>
              <a:t>Non-Target Cells</a:t>
            </a: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1"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Operate as </a:t>
            </a:r>
            <a:r>
              <a:rPr kumimoji="0" lang="en-US" altLang="ko-KR" sz="2000" b="1" i="1" u="none" strike="noStrike" kern="1200" cap="none" spc="0" normalizeH="0" baseline="0" noProof="0" dirty="0">
                <a:ln>
                  <a:noFill/>
                </a:ln>
                <a:solidFill>
                  <a:srgbClr val="4472C4"/>
                </a:solidFill>
                <a:effectLst/>
                <a:uLnTx/>
                <a:uFillTx/>
                <a:latin typeface="Cambria" panose="02040503050406030204" pitchFamily="18" charset="0"/>
                <a:ea typeface="맑은 고딕" panose="020B0503020000020004" pitchFamily="34" charset="-127"/>
                <a:cs typeface="+mn-cs"/>
              </a:rPr>
              <a:t>resistors</a:t>
            </a:r>
            <a:br>
              <a:rPr kumimoji="0" lang="en-US" altLang="ko-KR" sz="2000" b="1" i="1"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br>
            <a:r>
              <a:rPr kumimoji="0" lang="en-US" altLang="ko-KR" sz="2000" b="1" i="1"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regardless of stored data</a:t>
            </a:r>
          </a:p>
        </p:txBody>
      </p:sp>
      <p:sp>
        <p:nvSpPr>
          <p:cNvPr id="72" name="TextBox 71">
            <a:extLst>
              <a:ext uri="{FF2B5EF4-FFF2-40B4-BE49-F238E27FC236}">
                <a16:creationId xmlns:a16="http://schemas.microsoft.com/office/drawing/2014/main" id="{7232C0A6-BAB1-1131-3B1F-2EA32F306CFE}"/>
              </a:ext>
            </a:extLst>
          </p:cNvPr>
          <p:cNvSpPr txBox="1"/>
          <p:nvPr/>
        </p:nvSpPr>
        <p:spPr>
          <a:xfrm rot="16200000">
            <a:off x="3557180" y="5108346"/>
            <a:ext cx="250737" cy="307777"/>
          </a:xfrm>
          <a:prstGeom prst="rect">
            <a:avLst/>
          </a:prstGeom>
          <a:solidFill>
            <a:schemeClr val="bg1"/>
          </a:solid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73" name="TextBox 72">
            <a:extLst>
              <a:ext uri="{FF2B5EF4-FFF2-40B4-BE49-F238E27FC236}">
                <a16:creationId xmlns:a16="http://schemas.microsoft.com/office/drawing/2014/main" id="{9105C779-2BB6-FD9E-35EA-402E4C9D017E}"/>
              </a:ext>
            </a:extLst>
          </p:cNvPr>
          <p:cNvSpPr txBox="1"/>
          <p:nvPr/>
        </p:nvSpPr>
        <p:spPr>
          <a:xfrm>
            <a:off x="1382855" y="6178637"/>
            <a:ext cx="2988324"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NAND String</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74" name="Left Brace 73">
            <a:extLst>
              <a:ext uri="{FF2B5EF4-FFF2-40B4-BE49-F238E27FC236}">
                <a16:creationId xmlns:a16="http://schemas.microsoft.com/office/drawing/2014/main" id="{191B37DA-6BAA-A951-330A-617738AE9B11}"/>
              </a:ext>
            </a:extLst>
          </p:cNvPr>
          <p:cNvSpPr/>
          <p:nvPr/>
        </p:nvSpPr>
        <p:spPr>
          <a:xfrm>
            <a:off x="3113322" y="3055377"/>
            <a:ext cx="323170" cy="3049205"/>
          </a:xfrm>
          <a:prstGeom prst="leftBrace">
            <a:avLst>
              <a:gd name="adj1" fmla="val 52841"/>
              <a:gd name="adj2" fmla="val 50000"/>
            </a:avLst>
          </a:prstGeom>
          <a:ln w="19050"/>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 name="TextBox 14">
            <a:extLst>
              <a:ext uri="{FF2B5EF4-FFF2-40B4-BE49-F238E27FC236}">
                <a16:creationId xmlns:a16="http://schemas.microsoft.com/office/drawing/2014/main" id="{87C88332-3AD0-13DC-7151-58BB61AC022F}"/>
              </a:ext>
            </a:extLst>
          </p:cNvPr>
          <p:cNvSpPr txBox="1"/>
          <p:nvPr/>
        </p:nvSpPr>
        <p:spPr>
          <a:xfrm>
            <a:off x="89230" y="2206150"/>
            <a:ext cx="3190481" cy="923330"/>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srgbClr val="C80060"/>
                </a:solidFill>
                <a:effectLst/>
                <a:uLnTx/>
                <a:uFillTx/>
                <a:latin typeface="Cambria" panose="02040503050406030204" pitchFamily="18" charset="0"/>
                <a:ea typeface="맑은 고딕" panose="020B0503020000020004" pitchFamily="34" charset="-127"/>
                <a:cs typeface="+mn-cs"/>
              </a:rPr>
              <a:t>Target Cells</a:t>
            </a: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1"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Operate as </a:t>
            </a:r>
            <a:r>
              <a:rPr kumimoji="0" lang="en-US" altLang="ko-KR" sz="2000" b="1" i="1" u="none" strike="noStrike" kern="1200" cap="none" spc="0" normalizeH="0" baseline="0" noProof="0" dirty="0">
                <a:ln>
                  <a:noFill/>
                </a:ln>
                <a:solidFill>
                  <a:srgbClr val="C80060"/>
                </a:solidFill>
                <a:effectLst/>
                <a:uLnTx/>
                <a:uFillTx/>
                <a:latin typeface="Cambria" panose="02040503050406030204" pitchFamily="18" charset="0"/>
                <a:ea typeface="맑은 고딕" panose="020B0503020000020004" pitchFamily="34" charset="-127"/>
                <a:cs typeface="+mn-cs"/>
              </a:rPr>
              <a:t>resistors </a:t>
            </a:r>
            <a:r>
              <a:rPr kumimoji="0" lang="en-US" altLang="ko-KR" sz="2000" b="1" i="0" u="none" strike="noStrike" kern="1200" cap="none" spc="0" normalizeH="0" baseline="0" noProof="0" dirty="0">
                <a:ln>
                  <a:noFill/>
                </a:ln>
                <a:solidFill>
                  <a:srgbClr val="C80060"/>
                </a:solidFill>
                <a:effectLst/>
                <a:uLnTx/>
                <a:uFillTx/>
                <a:latin typeface="Cambria" panose="02040503050406030204" pitchFamily="18" charset="0"/>
                <a:ea typeface="맑은 고딕" panose="020B0503020000020004" pitchFamily="34" charset="-127"/>
                <a:cs typeface="+mn-cs"/>
              </a:rPr>
              <a:t>(1)</a:t>
            </a:r>
            <a:br>
              <a:rPr kumimoji="0" lang="en-US" altLang="ko-KR" sz="2000" b="1" i="1"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br>
            <a:r>
              <a:rPr kumimoji="0" lang="en-US" altLang="ko-KR" sz="2000" b="1" i="1"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or </a:t>
            </a:r>
            <a:r>
              <a:rPr kumimoji="0" lang="en-US" altLang="ko-KR" sz="2000" b="1" i="1" u="none" strike="noStrike" kern="1200" cap="none" spc="0" normalizeH="0" baseline="0" noProof="0" dirty="0">
                <a:ln>
                  <a:noFill/>
                </a:ln>
                <a:solidFill>
                  <a:srgbClr val="C80060"/>
                </a:solidFill>
                <a:effectLst/>
                <a:uLnTx/>
                <a:uFillTx/>
                <a:latin typeface="Cambria" panose="02040503050406030204" pitchFamily="18" charset="0"/>
                <a:ea typeface="맑은 고딕" panose="020B0503020000020004" pitchFamily="34" charset="-127"/>
                <a:cs typeface="+mn-cs"/>
              </a:rPr>
              <a:t>open switches </a:t>
            </a:r>
            <a:r>
              <a:rPr kumimoji="0" lang="en-US" altLang="ko-KR" sz="2000" b="1" i="0" u="none" strike="noStrike" kern="1200" cap="none" spc="0" normalizeH="0" baseline="0" noProof="0" dirty="0">
                <a:ln>
                  <a:noFill/>
                </a:ln>
                <a:solidFill>
                  <a:srgbClr val="C80060"/>
                </a:solidFill>
                <a:effectLst/>
                <a:uLnTx/>
                <a:uFillTx/>
                <a:latin typeface="Cambria" panose="02040503050406030204" pitchFamily="18" charset="0"/>
                <a:ea typeface="맑은 고딕" panose="020B0503020000020004" pitchFamily="34" charset="-127"/>
                <a:cs typeface="+mn-cs"/>
              </a:rPr>
              <a:t>(0)</a:t>
            </a:r>
          </a:p>
        </p:txBody>
      </p:sp>
      <p:grpSp>
        <p:nvGrpSpPr>
          <p:cNvPr id="24" name="그룹 835">
            <a:extLst>
              <a:ext uri="{FF2B5EF4-FFF2-40B4-BE49-F238E27FC236}">
                <a16:creationId xmlns:a16="http://schemas.microsoft.com/office/drawing/2014/main" id="{1273E5F0-9EAB-5D27-DA03-9BD4ECE308EC}"/>
              </a:ext>
            </a:extLst>
          </p:cNvPr>
          <p:cNvGrpSpPr/>
          <p:nvPr/>
        </p:nvGrpSpPr>
        <p:grpSpPr>
          <a:xfrm rot="16200000">
            <a:off x="3473970" y="2536241"/>
            <a:ext cx="566744" cy="268733"/>
            <a:chOff x="5890169" y="4312037"/>
            <a:chExt cx="1895988" cy="1103725"/>
          </a:xfrm>
        </p:grpSpPr>
        <p:grpSp>
          <p:nvGrpSpPr>
            <p:cNvPr id="37" name="그룹 822">
              <a:extLst>
                <a:ext uri="{FF2B5EF4-FFF2-40B4-BE49-F238E27FC236}">
                  <a16:creationId xmlns:a16="http://schemas.microsoft.com/office/drawing/2014/main" id="{CAF4B80A-AF2F-DDB0-A64A-6EE3D332D734}"/>
                </a:ext>
              </a:extLst>
            </p:cNvPr>
            <p:cNvGrpSpPr/>
            <p:nvPr/>
          </p:nvGrpSpPr>
          <p:grpSpPr>
            <a:xfrm>
              <a:off x="6122466" y="4312037"/>
              <a:ext cx="1432853" cy="1103725"/>
              <a:chOff x="5991225" y="4310063"/>
              <a:chExt cx="496427" cy="273840"/>
            </a:xfrm>
          </p:grpSpPr>
          <p:cxnSp>
            <p:nvCxnSpPr>
              <p:cNvPr id="51" name="직선 연결선 771">
                <a:extLst>
                  <a:ext uri="{FF2B5EF4-FFF2-40B4-BE49-F238E27FC236}">
                    <a16:creationId xmlns:a16="http://schemas.microsoft.com/office/drawing/2014/main" id="{2CF08EF7-36D2-9A27-551C-3DA8B8BBD943}"/>
                  </a:ext>
                </a:extLst>
              </p:cNvPr>
              <p:cNvCxnSpPr>
                <a:cxnSpLocks/>
              </p:cNvCxnSpPr>
              <p:nvPr/>
            </p:nvCxnSpPr>
            <p:spPr>
              <a:xfrm flipH="1">
                <a:off x="5991225" y="4310063"/>
                <a:ext cx="40482"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52" name="직선 연결선 789">
                <a:extLst>
                  <a:ext uri="{FF2B5EF4-FFF2-40B4-BE49-F238E27FC236}">
                    <a16:creationId xmlns:a16="http://schemas.microsoft.com/office/drawing/2014/main" id="{7CD19DFF-23CD-F16D-6093-C80E9B3F08FD}"/>
                  </a:ext>
                </a:extLst>
              </p:cNvPr>
              <p:cNvCxnSpPr>
                <a:cxnSpLocks/>
              </p:cNvCxnSpPr>
              <p:nvPr/>
            </p:nvCxnSpPr>
            <p:spPr>
              <a:xfrm flipH="1">
                <a:off x="6114445"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53" name="직선 연결선 792">
                <a:extLst>
                  <a:ext uri="{FF2B5EF4-FFF2-40B4-BE49-F238E27FC236}">
                    <a16:creationId xmlns:a16="http://schemas.microsoft.com/office/drawing/2014/main" id="{087DA86C-A918-B3ED-8448-426F429FDFDD}"/>
                  </a:ext>
                </a:extLst>
              </p:cNvPr>
              <p:cNvCxnSpPr>
                <a:cxnSpLocks/>
              </p:cNvCxnSpPr>
              <p:nvPr/>
            </p:nvCxnSpPr>
            <p:spPr>
              <a:xfrm>
                <a:off x="6031707"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54" name="직선 연결선 807">
                <a:extLst>
                  <a:ext uri="{FF2B5EF4-FFF2-40B4-BE49-F238E27FC236}">
                    <a16:creationId xmlns:a16="http://schemas.microsoft.com/office/drawing/2014/main" id="{C30E5CFA-1E0C-08AA-83DE-24466DE1ACC3}"/>
                  </a:ext>
                </a:extLst>
              </p:cNvPr>
              <p:cNvCxnSpPr>
                <a:cxnSpLocks/>
              </p:cNvCxnSpPr>
              <p:nvPr/>
            </p:nvCxnSpPr>
            <p:spPr>
              <a:xfrm>
                <a:off x="6197183"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55" name="직선 연결선 810">
                <a:extLst>
                  <a:ext uri="{FF2B5EF4-FFF2-40B4-BE49-F238E27FC236}">
                    <a16:creationId xmlns:a16="http://schemas.microsoft.com/office/drawing/2014/main" id="{FA767C00-BC04-F8B5-1E02-BE85EBB74A7F}"/>
                  </a:ext>
                </a:extLst>
              </p:cNvPr>
              <p:cNvCxnSpPr>
                <a:cxnSpLocks/>
              </p:cNvCxnSpPr>
              <p:nvPr/>
            </p:nvCxnSpPr>
            <p:spPr>
              <a:xfrm flipH="1">
                <a:off x="6279921"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56" name="직선 연결선 815">
                <a:extLst>
                  <a:ext uri="{FF2B5EF4-FFF2-40B4-BE49-F238E27FC236}">
                    <a16:creationId xmlns:a16="http://schemas.microsoft.com/office/drawing/2014/main" id="{45266713-A079-1F3E-AAA0-A90E92737526}"/>
                  </a:ext>
                </a:extLst>
              </p:cNvPr>
              <p:cNvCxnSpPr>
                <a:cxnSpLocks/>
              </p:cNvCxnSpPr>
              <p:nvPr/>
            </p:nvCxnSpPr>
            <p:spPr>
              <a:xfrm>
                <a:off x="6362659"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57" name="직선 연결선 819">
                <a:extLst>
                  <a:ext uri="{FF2B5EF4-FFF2-40B4-BE49-F238E27FC236}">
                    <a16:creationId xmlns:a16="http://schemas.microsoft.com/office/drawing/2014/main" id="{F4EFD702-6B0D-8360-882D-ABA7589A41D5}"/>
                  </a:ext>
                </a:extLst>
              </p:cNvPr>
              <p:cNvCxnSpPr>
                <a:cxnSpLocks/>
              </p:cNvCxnSpPr>
              <p:nvPr/>
            </p:nvCxnSpPr>
            <p:spPr>
              <a:xfrm flipH="1">
                <a:off x="6445397" y="4446983"/>
                <a:ext cx="42255"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cxnSp>
          <p:nvCxnSpPr>
            <p:cNvPr id="49" name="직선 연결선 826">
              <a:extLst>
                <a:ext uri="{FF2B5EF4-FFF2-40B4-BE49-F238E27FC236}">
                  <a16:creationId xmlns:a16="http://schemas.microsoft.com/office/drawing/2014/main" id="{F98C3763-B526-59E5-B077-5D67B4FD1023}"/>
                </a:ext>
              </a:extLst>
            </p:cNvPr>
            <p:cNvCxnSpPr>
              <a:cxnSpLocks/>
            </p:cNvCxnSpPr>
            <p:nvPr/>
          </p:nvCxnSpPr>
          <p:spPr>
            <a:xfrm>
              <a:off x="5890169" y="4863900"/>
              <a:ext cx="232301"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50" name="직선 연결선 832">
              <a:extLst>
                <a:ext uri="{FF2B5EF4-FFF2-40B4-BE49-F238E27FC236}">
                  <a16:creationId xmlns:a16="http://schemas.microsoft.com/office/drawing/2014/main" id="{E5A0ED23-1B98-A04B-6C8E-58B26B40040B}"/>
                </a:ext>
              </a:extLst>
            </p:cNvPr>
            <p:cNvCxnSpPr>
              <a:cxnSpLocks/>
            </p:cNvCxnSpPr>
            <p:nvPr/>
          </p:nvCxnSpPr>
          <p:spPr>
            <a:xfrm flipH="1">
              <a:off x="7552471" y="4863900"/>
              <a:ext cx="233686"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cxnSp>
        <p:nvCxnSpPr>
          <p:cNvPr id="59" name="Straight Connector 58">
            <a:extLst>
              <a:ext uri="{FF2B5EF4-FFF2-40B4-BE49-F238E27FC236}">
                <a16:creationId xmlns:a16="http://schemas.microsoft.com/office/drawing/2014/main" id="{8A7CF405-22E4-A5FB-E193-F517A7636726}"/>
              </a:ext>
            </a:extLst>
          </p:cNvPr>
          <p:cNvCxnSpPr>
            <a:stCxn id="15" idx="3"/>
            <a:endCxn id="7" idx="2"/>
          </p:cNvCxnSpPr>
          <p:nvPr/>
        </p:nvCxnSpPr>
        <p:spPr>
          <a:xfrm>
            <a:off x="3279711" y="2667815"/>
            <a:ext cx="197877" cy="0"/>
          </a:xfrm>
          <a:prstGeom prst="line">
            <a:avLst/>
          </a:prstGeom>
          <a:ln w="19050">
            <a:solidFill>
              <a:srgbClr val="C80060"/>
            </a:solidFill>
          </a:ln>
        </p:spPr>
        <p:style>
          <a:lnRef idx="1">
            <a:schemeClr val="accent1"/>
          </a:lnRef>
          <a:fillRef idx="0">
            <a:schemeClr val="accent1"/>
          </a:fillRef>
          <a:effectRef idx="0">
            <a:schemeClr val="accent1"/>
          </a:effectRef>
          <a:fontRef idx="minor">
            <a:schemeClr val="tx1"/>
          </a:fontRef>
        </p:style>
      </p:cxnSp>
      <p:sp>
        <p:nvSpPr>
          <p:cNvPr id="58" name="Slide Number Placeholder 3">
            <a:extLst>
              <a:ext uri="{FF2B5EF4-FFF2-40B4-BE49-F238E27FC236}">
                <a16:creationId xmlns:a16="http://schemas.microsoft.com/office/drawing/2014/main" id="{6F769BE2-D73A-1194-B3CC-4C3A6268737F}"/>
              </a:ext>
            </a:extLst>
          </p:cNvPr>
          <p:cNvSpPr txBox="1">
            <a:spLocks/>
          </p:cNvSpPr>
          <p:nvPr/>
        </p:nvSpPr>
        <p:spPr>
          <a:xfrm>
            <a:off x="6946900" y="6373813"/>
            <a:ext cx="2133600" cy="457200"/>
          </a:xfrm>
          <a:prstGeom prst="rect">
            <a:avLst/>
          </a:prstGeom>
        </p:spPr>
        <p:txBody>
          <a:bodyPr vert="horz" lIns="91440" tIns="45720" rIns="91440" bIns="45720" rtlCol="0" anchor="ctr"/>
          <a:lstStyle>
            <a:defPPr>
              <a:defRPr lang="en-US"/>
            </a:defPPr>
            <a:lvl1pPr marL="0" algn="ctr" defTabSz="914400" rtl="0" eaLnBrk="1" latinLnBrk="0" hangingPunct="1">
              <a:defRPr sz="1200" b="1" i="0" kern="1200">
                <a:solidFill>
                  <a:schemeClr val="bg1"/>
                </a:solidFill>
                <a:latin typeface="Avenir Next Demi Bold" panose="020B0503020202020204" pitchFamily="34" charset="0"/>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a:defRPr/>
            </a:pPr>
            <a:fld id="{7292004D-7284-C244-B275-AB956C66515A}" type="slidenum">
              <a:rPr lang="en-US" sz="1600" b="0" smtClean="0">
                <a:solidFill>
                  <a:srgbClr val="000000"/>
                </a:solidFill>
                <a:latin typeface="Garamond" charset="0"/>
              </a:rPr>
              <a:pPr algn="r">
                <a:defRPr/>
              </a:pPr>
              <a:t>104</a:t>
            </a:fld>
            <a:endParaRPr lang="en-US" sz="1600" b="0" dirty="0">
              <a:solidFill>
                <a:srgbClr val="000000"/>
              </a:solidFill>
              <a:latin typeface="Garamond" charset="0"/>
            </a:endParaRPr>
          </a:p>
        </p:txBody>
      </p:sp>
    </p:spTree>
    <p:extLst>
      <p:ext uri="{BB962C8B-B14F-4D97-AF65-F5344CB8AC3E}">
        <p14:creationId xmlns:p14="http://schemas.microsoft.com/office/powerpoint/2010/main" val="3613462341"/>
      </p:ext>
    </p:extLst>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9CB4662-A769-EDAC-9B08-DF930D74E0BE}"/>
              </a:ext>
            </a:extLst>
          </p:cNvPr>
          <p:cNvSpPr>
            <a:spLocks noGrp="1"/>
          </p:cNvSpPr>
          <p:nvPr>
            <p:ph type="title"/>
          </p:nvPr>
        </p:nvSpPr>
        <p:spPr/>
        <p:txBody>
          <a:bodyPr/>
          <a:lstStyle/>
          <a:p>
            <a:r>
              <a:rPr lang="en-CH" dirty="0"/>
              <a:t>NAND Flash Basics: Read Mechanism</a:t>
            </a:r>
          </a:p>
        </p:txBody>
      </p:sp>
      <p:sp>
        <p:nvSpPr>
          <p:cNvPr id="3" name="Content Placeholder 2">
            <a:extLst>
              <a:ext uri="{FF2B5EF4-FFF2-40B4-BE49-F238E27FC236}">
                <a16:creationId xmlns:a16="http://schemas.microsoft.com/office/drawing/2014/main" id="{7E0D8AEA-FB3A-6389-8498-16BC7A7EA6DC}"/>
              </a:ext>
            </a:extLst>
          </p:cNvPr>
          <p:cNvSpPr>
            <a:spLocks noGrp="1"/>
          </p:cNvSpPr>
          <p:nvPr>
            <p:ph idx="1"/>
          </p:nvPr>
        </p:nvSpPr>
        <p:spPr/>
        <p:txBody>
          <a:bodyPr/>
          <a:lstStyle/>
          <a:p>
            <a:r>
              <a:rPr lang="en-CH" dirty="0"/>
              <a:t>NAND flash memory reads data by </a:t>
            </a:r>
            <a:r>
              <a:rPr lang="en-CH" dirty="0">
                <a:solidFill>
                  <a:schemeClr val="accent1"/>
                </a:solidFill>
              </a:rPr>
              <a:t>checking the bitline current</a:t>
            </a:r>
            <a:r>
              <a:rPr lang="en-CH" dirty="0"/>
              <a:t> </a:t>
            </a:r>
          </a:p>
        </p:txBody>
      </p:sp>
      <p:cxnSp>
        <p:nvCxnSpPr>
          <p:cNvPr id="11" name="Straight Connector 10">
            <a:extLst>
              <a:ext uri="{FF2B5EF4-FFF2-40B4-BE49-F238E27FC236}">
                <a16:creationId xmlns:a16="http://schemas.microsoft.com/office/drawing/2014/main" id="{9882D9F0-606A-24AC-6CE3-F7549063EAD1}"/>
              </a:ext>
            </a:extLst>
          </p:cNvPr>
          <p:cNvCxnSpPr>
            <a:cxnSpLocks/>
          </p:cNvCxnSpPr>
          <p:nvPr/>
        </p:nvCxnSpPr>
        <p:spPr>
          <a:xfrm>
            <a:off x="3757340" y="2159850"/>
            <a:ext cx="0" cy="4315146"/>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sp>
        <p:nvSpPr>
          <p:cNvPr id="7" name="타원 299">
            <a:extLst>
              <a:ext uri="{FF2B5EF4-FFF2-40B4-BE49-F238E27FC236}">
                <a16:creationId xmlns:a16="http://schemas.microsoft.com/office/drawing/2014/main" id="{B87899F4-6B53-60A2-4933-371DC85102E3}"/>
              </a:ext>
            </a:extLst>
          </p:cNvPr>
          <p:cNvSpPr/>
          <p:nvPr/>
        </p:nvSpPr>
        <p:spPr>
          <a:xfrm>
            <a:off x="3477588" y="2388765"/>
            <a:ext cx="559503" cy="558100"/>
          </a:xfrm>
          <a:prstGeom prst="ellipse">
            <a:avLst/>
          </a:prstGeom>
          <a:solidFill>
            <a:schemeClr val="bg1"/>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5" name="타원 299">
            <a:extLst>
              <a:ext uri="{FF2B5EF4-FFF2-40B4-BE49-F238E27FC236}">
                <a16:creationId xmlns:a16="http://schemas.microsoft.com/office/drawing/2014/main" id="{B6DBD72A-FCD1-ECB2-724E-9C5132B1B33E}"/>
              </a:ext>
            </a:extLst>
          </p:cNvPr>
          <p:cNvSpPr/>
          <p:nvPr/>
        </p:nvSpPr>
        <p:spPr>
          <a:xfrm>
            <a:off x="3477588" y="3055544"/>
            <a:ext cx="559503" cy="558100"/>
          </a:xfrm>
          <a:prstGeom prst="ellipse">
            <a:avLst/>
          </a:prstGeom>
          <a:solidFill>
            <a:schemeClr val="accent4">
              <a:lumMod val="20000"/>
              <a:lumOff val="80000"/>
            </a:schemeClr>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6" name="타원 299">
            <a:extLst>
              <a:ext uri="{FF2B5EF4-FFF2-40B4-BE49-F238E27FC236}">
                <a16:creationId xmlns:a16="http://schemas.microsoft.com/office/drawing/2014/main" id="{E73069B9-06A4-F505-1E7E-58E4BEFB993E}"/>
              </a:ext>
            </a:extLst>
          </p:cNvPr>
          <p:cNvSpPr/>
          <p:nvPr/>
        </p:nvSpPr>
        <p:spPr>
          <a:xfrm>
            <a:off x="3477588" y="3718227"/>
            <a:ext cx="559503" cy="558100"/>
          </a:xfrm>
          <a:prstGeom prst="ellipse">
            <a:avLst/>
          </a:prstGeom>
          <a:solidFill>
            <a:schemeClr val="accent4">
              <a:lumMod val="20000"/>
              <a:lumOff val="80000"/>
            </a:schemeClr>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8" name="타원 299">
            <a:extLst>
              <a:ext uri="{FF2B5EF4-FFF2-40B4-BE49-F238E27FC236}">
                <a16:creationId xmlns:a16="http://schemas.microsoft.com/office/drawing/2014/main" id="{60785298-7C78-E901-9A82-120C4FA94D18}"/>
              </a:ext>
            </a:extLst>
          </p:cNvPr>
          <p:cNvSpPr/>
          <p:nvPr/>
        </p:nvSpPr>
        <p:spPr>
          <a:xfrm>
            <a:off x="3477588" y="4380910"/>
            <a:ext cx="559503" cy="558100"/>
          </a:xfrm>
          <a:prstGeom prst="ellipse">
            <a:avLst/>
          </a:prstGeom>
          <a:solidFill>
            <a:schemeClr val="bg1"/>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9" name="타원 299">
            <a:extLst>
              <a:ext uri="{FF2B5EF4-FFF2-40B4-BE49-F238E27FC236}">
                <a16:creationId xmlns:a16="http://schemas.microsoft.com/office/drawing/2014/main" id="{78AFF248-8115-D1C2-EE4A-DB91B982DE97}"/>
              </a:ext>
            </a:extLst>
          </p:cNvPr>
          <p:cNvSpPr/>
          <p:nvPr/>
        </p:nvSpPr>
        <p:spPr>
          <a:xfrm>
            <a:off x="3477588" y="5552164"/>
            <a:ext cx="559503" cy="558100"/>
          </a:xfrm>
          <a:prstGeom prst="ellipse">
            <a:avLst/>
          </a:prstGeom>
          <a:solidFill>
            <a:schemeClr val="accent4">
              <a:lumMod val="20000"/>
              <a:lumOff val="80000"/>
            </a:schemeClr>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cxnSp>
        <p:nvCxnSpPr>
          <p:cNvPr id="17" name="Straight Connector 16">
            <a:extLst>
              <a:ext uri="{FF2B5EF4-FFF2-40B4-BE49-F238E27FC236}">
                <a16:creationId xmlns:a16="http://schemas.microsoft.com/office/drawing/2014/main" id="{ED1A1D41-312B-DE8B-E974-8168D9410234}"/>
              </a:ext>
            </a:extLst>
          </p:cNvPr>
          <p:cNvCxnSpPr/>
          <p:nvPr/>
        </p:nvCxnSpPr>
        <p:spPr>
          <a:xfrm>
            <a:off x="3747065" y="2167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B6397BB7-2EB7-2023-16BF-9273E0BED4B7}"/>
              </a:ext>
            </a:extLst>
          </p:cNvPr>
          <p:cNvCxnSpPr>
            <a:cxnSpLocks/>
          </p:cNvCxnSpPr>
          <p:nvPr/>
        </p:nvCxnSpPr>
        <p:spPr>
          <a:xfrm flipH="1" flipV="1">
            <a:off x="4336172" y="1931542"/>
            <a:ext cx="10048" cy="4538292"/>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25" name="TextBox 24">
            <a:extLst>
              <a:ext uri="{FF2B5EF4-FFF2-40B4-BE49-F238E27FC236}">
                <a16:creationId xmlns:a16="http://schemas.microsoft.com/office/drawing/2014/main" id="{A60AFB78-9FA4-2C19-DD30-FB6AAC42A765}"/>
              </a:ext>
            </a:extLst>
          </p:cNvPr>
          <p:cNvSpPr txBox="1"/>
          <p:nvPr/>
        </p:nvSpPr>
        <p:spPr>
          <a:xfrm>
            <a:off x="4050607" y="1573749"/>
            <a:ext cx="591224"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err="1">
                <a:ln>
                  <a:noFill/>
                </a:ln>
                <a:solidFill>
                  <a:prstClr val="black"/>
                </a:solidFill>
                <a:effectLst/>
                <a:uLnTx/>
                <a:uFillTx/>
                <a:latin typeface="Cambria" panose="02040503050406030204" pitchFamily="18" charset="0"/>
                <a:ea typeface="맑은 고딕" panose="020B0503020000020004" pitchFamily="34" charset="-127"/>
                <a:cs typeface="+mn-cs"/>
              </a:rPr>
              <a:t>BL</a:t>
            </a:r>
            <a:r>
              <a:rPr kumimoji="0" lang="en-US" altLang="ko-KR" sz="2000" b="1" i="1" u="none" strike="noStrike" kern="1200" cap="none" spc="0" normalizeH="0" baseline="-25000" noProof="0" dirty="0" err="1">
                <a:ln>
                  <a:noFill/>
                </a:ln>
                <a:solidFill>
                  <a:prstClr val="black"/>
                </a:solidFill>
                <a:effectLst/>
                <a:uLnTx/>
                <a:uFillTx/>
                <a:latin typeface="Cambria" panose="02040503050406030204" pitchFamily="18" charset="0"/>
                <a:ea typeface="맑은 고딕" panose="020B0503020000020004" pitchFamily="34" charset="-127"/>
                <a:cs typeface="+mn-cs"/>
              </a:rPr>
              <a:t>i</a:t>
            </a:r>
            <a:endParaRPr kumimoji="0" lang="ko-KR" altLang="en-US" sz="2000" b="1" i="1"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grpSp>
        <p:nvGrpSpPr>
          <p:cNvPr id="4" name="그룹 835">
            <a:extLst>
              <a:ext uri="{FF2B5EF4-FFF2-40B4-BE49-F238E27FC236}">
                <a16:creationId xmlns:a16="http://schemas.microsoft.com/office/drawing/2014/main" id="{C3C9A569-EE85-C430-6565-861429069D0C}"/>
              </a:ext>
            </a:extLst>
          </p:cNvPr>
          <p:cNvGrpSpPr/>
          <p:nvPr/>
        </p:nvGrpSpPr>
        <p:grpSpPr>
          <a:xfrm rot="16200000">
            <a:off x="3473969" y="3204383"/>
            <a:ext cx="566744" cy="268733"/>
            <a:chOff x="5890169" y="4312037"/>
            <a:chExt cx="1895988" cy="1103725"/>
          </a:xfrm>
        </p:grpSpPr>
        <p:grpSp>
          <p:nvGrpSpPr>
            <p:cNvPr id="10" name="그룹 822">
              <a:extLst>
                <a:ext uri="{FF2B5EF4-FFF2-40B4-BE49-F238E27FC236}">
                  <a16:creationId xmlns:a16="http://schemas.microsoft.com/office/drawing/2014/main" id="{5F63CB1E-55E6-ADEE-3E52-32CE5BA139F6}"/>
                </a:ext>
              </a:extLst>
            </p:cNvPr>
            <p:cNvGrpSpPr/>
            <p:nvPr/>
          </p:nvGrpSpPr>
          <p:grpSpPr>
            <a:xfrm>
              <a:off x="6122466" y="4312037"/>
              <a:ext cx="1432853" cy="1103725"/>
              <a:chOff x="5991225" y="4310063"/>
              <a:chExt cx="496427" cy="273840"/>
            </a:xfrm>
          </p:grpSpPr>
          <p:cxnSp>
            <p:nvCxnSpPr>
              <p:cNvPr id="14" name="직선 연결선 771">
                <a:extLst>
                  <a:ext uri="{FF2B5EF4-FFF2-40B4-BE49-F238E27FC236}">
                    <a16:creationId xmlns:a16="http://schemas.microsoft.com/office/drawing/2014/main" id="{D665F3A7-394D-2AED-1409-8AB639E4D284}"/>
                  </a:ext>
                </a:extLst>
              </p:cNvPr>
              <p:cNvCxnSpPr>
                <a:cxnSpLocks/>
              </p:cNvCxnSpPr>
              <p:nvPr/>
            </p:nvCxnSpPr>
            <p:spPr>
              <a:xfrm flipH="1">
                <a:off x="5991225" y="4310063"/>
                <a:ext cx="40482"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6" name="직선 연결선 789">
                <a:extLst>
                  <a:ext uri="{FF2B5EF4-FFF2-40B4-BE49-F238E27FC236}">
                    <a16:creationId xmlns:a16="http://schemas.microsoft.com/office/drawing/2014/main" id="{7F4521F1-4595-16D4-D24E-4BFFE8CBF86A}"/>
                  </a:ext>
                </a:extLst>
              </p:cNvPr>
              <p:cNvCxnSpPr>
                <a:cxnSpLocks/>
              </p:cNvCxnSpPr>
              <p:nvPr/>
            </p:nvCxnSpPr>
            <p:spPr>
              <a:xfrm flipH="1">
                <a:off x="6114445"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8" name="직선 연결선 792">
                <a:extLst>
                  <a:ext uri="{FF2B5EF4-FFF2-40B4-BE49-F238E27FC236}">
                    <a16:creationId xmlns:a16="http://schemas.microsoft.com/office/drawing/2014/main" id="{6E972BC2-7BAE-CE30-4B74-EF4886F11194}"/>
                  </a:ext>
                </a:extLst>
              </p:cNvPr>
              <p:cNvCxnSpPr>
                <a:cxnSpLocks/>
              </p:cNvCxnSpPr>
              <p:nvPr/>
            </p:nvCxnSpPr>
            <p:spPr>
              <a:xfrm>
                <a:off x="6031707"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9" name="직선 연결선 807">
                <a:extLst>
                  <a:ext uri="{FF2B5EF4-FFF2-40B4-BE49-F238E27FC236}">
                    <a16:creationId xmlns:a16="http://schemas.microsoft.com/office/drawing/2014/main" id="{66F3CD48-5DE6-127C-0A40-3AD08E59D212}"/>
                  </a:ext>
                </a:extLst>
              </p:cNvPr>
              <p:cNvCxnSpPr>
                <a:cxnSpLocks/>
              </p:cNvCxnSpPr>
              <p:nvPr/>
            </p:nvCxnSpPr>
            <p:spPr>
              <a:xfrm>
                <a:off x="6197183"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21" name="직선 연결선 810">
                <a:extLst>
                  <a:ext uri="{FF2B5EF4-FFF2-40B4-BE49-F238E27FC236}">
                    <a16:creationId xmlns:a16="http://schemas.microsoft.com/office/drawing/2014/main" id="{8F788AD6-B379-7671-4A98-B7BCB2B957DE}"/>
                  </a:ext>
                </a:extLst>
              </p:cNvPr>
              <p:cNvCxnSpPr>
                <a:cxnSpLocks/>
              </p:cNvCxnSpPr>
              <p:nvPr/>
            </p:nvCxnSpPr>
            <p:spPr>
              <a:xfrm flipH="1">
                <a:off x="6279921"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22" name="직선 연결선 815">
                <a:extLst>
                  <a:ext uri="{FF2B5EF4-FFF2-40B4-BE49-F238E27FC236}">
                    <a16:creationId xmlns:a16="http://schemas.microsoft.com/office/drawing/2014/main" id="{8F3CDDCB-D6A1-C834-4342-61985D37D460}"/>
                  </a:ext>
                </a:extLst>
              </p:cNvPr>
              <p:cNvCxnSpPr>
                <a:cxnSpLocks/>
              </p:cNvCxnSpPr>
              <p:nvPr/>
            </p:nvCxnSpPr>
            <p:spPr>
              <a:xfrm>
                <a:off x="6362659"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23" name="직선 연결선 819">
                <a:extLst>
                  <a:ext uri="{FF2B5EF4-FFF2-40B4-BE49-F238E27FC236}">
                    <a16:creationId xmlns:a16="http://schemas.microsoft.com/office/drawing/2014/main" id="{6817FAAE-9001-E6C1-1DD9-DAF0F6DAD969}"/>
                  </a:ext>
                </a:extLst>
              </p:cNvPr>
              <p:cNvCxnSpPr>
                <a:cxnSpLocks/>
              </p:cNvCxnSpPr>
              <p:nvPr/>
            </p:nvCxnSpPr>
            <p:spPr>
              <a:xfrm flipH="1">
                <a:off x="6445397" y="4446983"/>
                <a:ext cx="42255"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cxnSp>
          <p:nvCxnSpPr>
            <p:cNvPr id="12" name="직선 연결선 826">
              <a:extLst>
                <a:ext uri="{FF2B5EF4-FFF2-40B4-BE49-F238E27FC236}">
                  <a16:creationId xmlns:a16="http://schemas.microsoft.com/office/drawing/2014/main" id="{ECC9A83D-6F37-C121-8A11-B6F80EF4E4A8}"/>
                </a:ext>
              </a:extLst>
            </p:cNvPr>
            <p:cNvCxnSpPr>
              <a:cxnSpLocks/>
            </p:cNvCxnSpPr>
            <p:nvPr/>
          </p:nvCxnSpPr>
          <p:spPr>
            <a:xfrm>
              <a:off x="5890169" y="4863900"/>
              <a:ext cx="232301"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3" name="직선 연결선 832">
              <a:extLst>
                <a:ext uri="{FF2B5EF4-FFF2-40B4-BE49-F238E27FC236}">
                  <a16:creationId xmlns:a16="http://schemas.microsoft.com/office/drawing/2014/main" id="{E540CF89-5674-7E76-00C9-69AB5CE81E79}"/>
                </a:ext>
              </a:extLst>
            </p:cNvPr>
            <p:cNvCxnSpPr>
              <a:cxnSpLocks/>
            </p:cNvCxnSpPr>
            <p:nvPr/>
          </p:nvCxnSpPr>
          <p:spPr>
            <a:xfrm flipH="1">
              <a:off x="7552471" y="4863900"/>
              <a:ext cx="233686"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grpSp>
        <p:nvGrpSpPr>
          <p:cNvPr id="26" name="그룹 835">
            <a:extLst>
              <a:ext uri="{FF2B5EF4-FFF2-40B4-BE49-F238E27FC236}">
                <a16:creationId xmlns:a16="http://schemas.microsoft.com/office/drawing/2014/main" id="{3AE03003-8789-5602-534D-724E8EC598CD}"/>
              </a:ext>
            </a:extLst>
          </p:cNvPr>
          <p:cNvGrpSpPr/>
          <p:nvPr/>
        </p:nvGrpSpPr>
        <p:grpSpPr>
          <a:xfrm rot="16200000">
            <a:off x="3475155" y="3861299"/>
            <a:ext cx="564373" cy="268733"/>
            <a:chOff x="5890169" y="4312037"/>
            <a:chExt cx="1895988" cy="1103725"/>
          </a:xfrm>
        </p:grpSpPr>
        <p:grpSp>
          <p:nvGrpSpPr>
            <p:cNvPr id="27" name="그룹 822">
              <a:extLst>
                <a:ext uri="{FF2B5EF4-FFF2-40B4-BE49-F238E27FC236}">
                  <a16:creationId xmlns:a16="http://schemas.microsoft.com/office/drawing/2014/main" id="{04D98492-F4BB-0199-EAA2-4092764470F4}"/>
                </a:ext>
              </a:extLst>
            </p:cNvPr>
            <p:cNvGrpSpPr/>
            <p:nvPr/>
          </p:nvGrpSpPr>
          <p:grpSpPr>
            <a:xfrm>
              <a:off x="6122466" y="4312037"/>
              <a:ext cx="1432853" cy="1103725"/>
              <a:chOff x="5991225" y="4310063"/>
              <a:chExt cx="496427" cy="273840"/>
            </a:xfrm>
          </p:grpSpPr>
          <p:cxnSp>
            <p:nvCxnSpPr>
              <p:cNvPr id="30" name="직선 연결선 771">
                <a:extLst>
                  <a:ext uri="{FF2B5EF4-FFF2-40B4-BE49-F238E27FC236}">
                    <a16:creationId xmlns:a16="http://schemas.microsoft.com/office/drawing/2014/main" id="{FF9248C6-2B74-1A5A-D85F-F3AB9A812BAF}"/>
                  </a:ext>
                </a:extLst>
              </p:cNvPr>
              <p:cNvCxnSpPr>
                <a:cxnSpLocks/>
              </p:cNvCxnSpPr>
              <p:nvPr/>
            </p:nvCxnSpPr>
            <p:spPr>
              <a:xfrm flipH="1">
                <a:off x="5991225" y="4310063"/>
                <a:ext cx="40482"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31" name="직선 연결선 789">
                <a:extLst>
                  <a:ext uri="{FF2B5EF4-FFF2-40B4-BE49-F238E27FC236}">
                    <a16:creationId xmlns:a16="http://schemas.microsoft.com/office/drawing/2014/main" id="{AD1395ED-7D4A-CF77-71CB-9C16884763F2}"/>
                  </a:ext>
                </a:extLst>
              </p:cNvPr>
              <p:cNvCxnSpPr>
                <a:cxnSpLocks/>
              </p:cNvCxnSpPr>
              <p:nvPr/>
            </p:nvCxnSpPr>
            <p:spPr>
              <a:xfrm flipH="1">
                <a:off x="6114445"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32" name="직선 연결선 792">
                <a:extLst>
                  <a:ext uri="{FF2B5EF4-FFF2-40B4-BE49-F238E27FC236}">
                    <a16:creationId xmlns:a16="http://schemas.microsoft.com/office/drawing/2014/main" id="{EB2AFCB9-6363-C852-A7AB-8A5B6AD8111E}"/>
                  </a:ext>
                </a:extLst>
              </p:cNvPr>
              <p:cNvCxnSpPr>
                <a:cxnSpLocks/>
              </p:cNvCxnSpPr>
              <p:nvPr/>
            </p:nvCxnSpPr>
            <p:spPr>
              <a:xfrm>
                <a:off x="6031707"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33" name="직선 연결선 807">
                <a:extLst>
                  <a:ext uri="{FF2B5EF4-FFF2-40B4-BE49-F238E27FC236}">
                    <a16:creationId xmlns:a16="http://schemas.microsoft.com/office/drawing/2014/main" id="{0542F33E-23DA-7FA6-FED5-4A5FE2B1F325}"/>
                  </a:ext>
                </a:extLst>
              </p:cNvPr>
              <p:cNvCxnSpPr>
                <a:cxnSpLocks/>
              </p:cNvCxnSpPr>
              <p:nvPr/>
            </p:nvCxnSpPr>
            <p:spPr>
              <a:xfrm>
                <a:off x="6197183"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34" name="직선 연결선 810">
                <a:extLst>
                  <a:ext uri="{FF2B5EF4-FFF2-40B4-BE49-F238E27FC236}">
                    <a16:creationId xmlns:a16="http://schemas.microsoft.com/office/drawing/2014/main" id="{D21D8737-D8AF-F69A-CBF7-71FCF9DE666C}"/>
                  </a:ext>
                </a:extLst>
              </p:cNvPr>
              <p:cNvCxnSpPr>
                <a:cxnSpLocks/>
              </p:cNvCxnSpPr>
              <p:nvPr/>
            </p:nvCxnSpPr>
            <p:spPr>
              <a:xfrm flipH="1">
                <a:off x="6279921"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35" name="직선 연결선 815">
                <a:extLst>
                  <a:ext uri="{FF2B5EF4-FFF2-40B4-BE49-F238E27FC236}">
                    <a16:creationId xmlns:a16="http://schemas.microsoft.com/office/drawing/2014/main" id="{00E80517-500F-5687-4770-5C46CACBD4BA}"/>
                  </a:ext>
                </a:extLst>
              </p:cNvPr>
              <p:cNvCxnSpPr>
                <a:cxnSpLocks/>
              </p:cNvCxnSpPr>
              <p:nvPr/>
            </p:nvCxnSpPr>
            <p:spPr>
              <a:xfrm>
                <a:off x="6362659"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36" name="직선 연결선 819">
                <a:extLst>
                  <a:ext uri="{FF2B5EF4-FFF2-40B4-BE49-F238E27FC236}">
                    <a16:creationId xmlns:a16="http://schemas.microsoft.com/office/drawing/2014/main" id="{238EA411-2212-A1BB-D9AB-BE5C6B66322F}"/>
                  </a:ext>
                </a:extLst>
              </p:cNvPr>
              <p:cNvCxnSpPr>
                <a:cxnSpLocks/>
              </p:cNvCxnSpPr>
              <p:nvPr/>
            </p:nvCxnSpPr>
            <p:spPr>
              <a:xfrm flipH="1">
                <a:off x="6445397" y="4446983"/>
                <a:ext cx="42255"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cxnSp>
          <p:nvCxnSpPr>
            <p:cNvPr id="28" name="직선 연결선 826">
              <a:extLst>
                <a:ext uri="{FF2B5EF4-FFF2-40B4-BE49-F238E27FC236}">
                  <a16:creationId xmlns:a16="http://schemas.microsoft.com/office/drawing/2014/main" id="{E2B3E041-C314-9C3F-8624-2D83C8E77C0D}"/>
                </a:ext>
              </a:extLst>
            </p:cNvPr>
            <p:cNvCxnSpPr>
              <a:cxnSpLocks/>
            </p:cNvCxnSpPr>
            <p:nvPr/>
          </p:nvCxnSpPr>
          <p:spPr>
            <a:xfrm>
              <a:off x="5890169" y="4863900"/>
              <a:ext cx="232301"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29" name="직선 연결선 832">
              <a:extLst>
                <a:ext uri="{FF2B5EF4-FFF2-40B4-BE49-F238E27FC236}">
                  <a16:creationId xmlns:a16="http://schemas.microsoft.com/office/drawing/2014/main" id="{C12B4184-F7E5-2FE0-850C-BD9C407DCDFA}"/>
                </a:ext>
              </a:extLst>
            </p:cNvPr>
            <p:cNvCxnSpPr>
              <a:cxnSpLocks/>
            </p:cNvCxnSpPr>
            <p:nvPr/>
          </p:nvCxnSpPr>
          <p:spPr>
            <a:xfrm flipH="1">
              <a:off x="7552471" y="4863900"/>
              <a:ext cx="233686"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grpSp>
        <p:nvGrpSpPr>
          <p:cNvPr id="38" name="그룹 835">
            <a:extLst>
              <a:ext uri="{FF2B5EF4-FFF2-40B4-BE49-F238E27FC236}">
                <a16:creationId xmlns:a16="http://schemas.microsoft.com/office/drawing/2014/main" id="{C5830074-17B2-A450-0B7B-E09A24E5EFC5}"/>
              </a:ext>
            </a:extLst>
          </p:cNvPr>
          <p:cNvGrpSpPr/>
          <p:nvPr/>
        </p:nvGrpSpPr>
        <p:grpSpPr>
          <a:xfrm rot="16200000">
            <a:off x="3475156" y="4528332"/>
            <a:ext cx="564373" cy="268733"/>
            <a:chOff x="5890169" y="4312037"/>
            <a:chExt cx="1895988" cy="1103725"/>
          </a:xfrm>
        </p:grpSpPr>
        <p:grpSp>
          <p:nvGrpSpPr>
            <p:cNvPr id="39" name="그룹 822">
              <a:extLst>
                <a:ext uri="{FF2B5EF4-FFF2-40B4-BE49-F238E27FC236}">
                  <a16:creationId xmlns:a16="http://schemas.microsoft.com/office/drawing/2014/main" id="{FE51B1B9-54EC-B7E3-9F54-F8604DB9DF96}"/>
                </a:ext>
              </a:extLst>
            </p:cNvPr>
            <p:cNvGrpSpPr/>
            <p:nvPr/>
          </p:nvGrpSpPr>
          <p:grpSpPr>
            <a:xfrm>
              <a:off x="6122466" y="4312037"/>
              <a:ext cx="1432853" cy="1103725"/>
              <a:chOff x="5991225" y="4310063"/>
              <a:chExt cx="496427" cy="273840"/>
            </a:xfrm>
          </p:grpSpPr>
          <p:cxnSp>
            <p:nvCxnSpPr>
              <p:cNvPr id="42" name="직선 연결선 771">
                <a:extLst>
                  <a:ext uri="{FF2B5EF4-FFF2-40B4-BE49-F238E27FC236}">
                    <a16:creationId xmlns:a16="http://schemas.microsoft.com/office/drawing/2014/main" id="{0DC00C93-AECA-36A7-D911-610FBD42B1BA}"/>
                  </a:ext>
                </a:extLst>
              </p:cNvPr>
              <p:cNvCxnSpPr>
                <a:cxnSpLocks/>
              </p:cNvCxnSpPr>
              <p:nvPr/>
            </p:nvCxnSpPr>
            <p:spPr>
              <a:xfrm flipH="1">
                <a:off x="5991225" y="4310063"/>
                <a:ext cx="40482"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43" name="직선 연결선 789">
                <a:extLst>
                  <a:ext uri="{FF2B5EF4-FFF2-40B4-BE49-F238E27FC236}">
                    <a16:creationId xmlns:a16="http://schemas.microsoft.com/office/drawing/2014/main" id="{B6D73501-4942-EC20-FDAA-5F24E285FD90}"/>
                  </a:ext>
                </a:extLst>
              </p:cNvPr>
              <p:cNvCxnSpPr>
                <a:cxnSpLocks/>
              </p:cNvCxnSpPr>
              <p:nvPr/>
            </p:nvCxnSpPr>
            <p:spPr>
              <a:xfrm flipH="1">
                <a:off x="6114445"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44" name="직선 연결선 792">
                <a:extLst>
                  <a:ext uri="{FF2B5EF4-FFF2-40B4-BE49-F238E27FC236}">
                    <a16:creationId xmlns:a16="http://schemas.microsoft.com/office/drawing/2014/main" id="{760444A9-E084-D6E8-74F8-7B6097F5AB6C}"/>
                  </a:ext>
                </a:extLst>
              </p:cNvPr>
              <p:cNvCxnSpPr>
                <a:cxnSpLocks/>
              </p:cNvCxnSpPr>
              <p:nvPr/>
            </p:nvCxnSpPr>
            <p:spPr>
              <a:xfrm>
                <a:off x="6031707"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45" name="직선 연결선 807">
                <a:extLst>
                  <a:ext uri="{FF2B5EF4-FFF2-40B4-BE49-F238E27FC236}">
                    <a16:creationId xmlns:a16="http://schemas.microsoft.com/office/drawing/2014/main" id="{E80A3471-C302-D335-5C51-8E2B7511DF07}"/>
                  </a:ext>
                </a:extLst>
              </p:cNvPr>
              <p:cNvCxnSpPr>
                <a:cxnSpLocks/>
              </p:cNvCxnSpPr>
              <p:nvPr/>
            </p:nvCxnSpPr>
            <p:spPr>
              <a:xfrm>
                <a:off x="6197183"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46" name="직선 연결선 810">
                <a:extLst>
                  <a:ext uri="{FF2B5EF4-FFF2-40B4-BE49-F238E27FC236}">
                    <a16:creationId xmlns:a16="http://schemas.microsoft.com/office/drawing/2014/main" id="{3251E19B-B843-D124-0824-B936D7CB03D6}"/>
                  </a:ext>
                </a:extLst>
              </p:cNvPr>
              <p:cNvCxnSpPr>
                <a:cxnSpLocks/>
              </p:cNvCxnSpPr>
              <p:nvPr/>
            </p:nvCxnSpPr>
            <p:spPr>
              <a:xfrm flipH="1">
                <a:off x="6279921"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47" name="직선 연결선 815">
                <a:extLst>
                  <a:ext uri="{FF2B5EF4-FFF2-40B4-BE49-F238E27FC236}">
                    <a16:creationId xmlns:a16="http://schemas.microsoft.com/office/drawing/2014/main" id="{BA0F25B3-EE05-801D-50D0-16E5DFCC6B85}"/>
                  </a:ext>
                </a:extLst>
              </p:cNvPr>
              <p:cNvCxnSpPr>
                <a:cxnSpLocks/>
              </p:cNvCxnSpPr>
              <p:nvPr/>
            </p:nvCxnSpPr>
            <p:spPr>
              <a:xfrm>
                <a:off x="6362659"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48" name="직선 연결선 819">
                <a:extLst>
                  <a:ext uri="{FF2B5EF4-FFF2-40B4-BE49-F238E27FC236}">
                    <a16:creationId xmlns:a16="http://schemas.microsoft.com/office/drawing/2014/main" id="{5EB05A86-494C-4728-08FD-2AEFF40015F8}"/>
                  </a:ext>
                </a:extLst>
              </p:cNvPr>
              <p:cNvCxnSpPr>
                <a:cxnSpLocks/>
              </p:cNvCxnSpPr>
              <p:nvPr/>
            </p:nvCxnSpPr>
            <p:spPr>
              <a:xfrm flipH="1">
                <a:off x="6445397" y="4446983"/>
                <a:ext cx="42255"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cxnSp>
          <p:nvCxnSpPr>
            <p:cNvPr id="40" name="직선 연결선 826">
              <a:extLst>
                <a:ext uri="{FF2B5EF4-FFF2-40B4-BE49-F238E27FC236}">
                  <a16:creationId xmlns:a16="http://schemas.microsoft.com/office/drawing/2014/main" id="{0D4861C1-AF05-B530-9654-DD9E877B0300}"/>
                </a:ext>
              </a:extLst>
            </p:cNvPr>
            <p:cNvCxnSpPr>
              <a:cxnSpLocks/>
            </p:cNvCxnSpPr>
            <p:nvPr/>
          </p:nvCxnSpPr>
          <p:spPr>
            <a:xfrm>
              <a:off x="5890169" y="4863900"/>
              <a:ext cx="232301"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41" name="직선 연결선 832">
              <a:extLst>
                <a:ext uri="{FF2B5EF4-FFF2-40B4-BE49-F238E27FC236}">
                  <a16:creationId xmlns:a16="http://schemas.microsoft.com/office/drawing/2014/main" id="{7E0BF9A1-772B-EC36-881A-F3D84D4A8D19}"/>
                </a:ext>
              </a:extLst>
            </p:cNvPr>
            <p:cNvCxnSpPr>
              <a:cxnSpLocks/>
            </p:cNvCxnSpPr>
            <p:nvPr/>
          </p:nvCxnSpPr>
          <p:spPr>
            <a:xfrm flipH="1">
              <a:off x="7552471" y="4863900"/>
              <a:ext cx="233686"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grpSp>
        <p:nvGrpSpPr>
          <p:cNvPr id="60" name="그룹 835">
            <a:extLst>
              <a:ext uri="{FF2B5EF4-FFF2-40B4-BE49-F238E27FC236}">
                <a16:creationId xmlns:a16="http://schemas.microsoft.com/office/drawing/2014/main" id="{01DC38C9-A945-E3CB-FEB1-16EAA939A8CC}"/>
              </a:ext>
            </a:extLst>
          </p:cNvPr>
          <p:cNvGrpSpPr/>
          <p:nvPr/>
        </p:nvGrpSpPr>
        <p:grpSpPr>
          <a:xfrm rot="16200000">
            <a:off x="3475156" y="5688030"/>
            <a:ext cx="564373" cy="268733"/>
            <a:chOff x="5890169" y="4312037"/>
            <a:chExt cx="1895988" cy="1103725"/>
          </a:xfrm>
        </p:grpSpPr>
        <p:grpSp>
          <p:nvGrpSpPr>
            <p:cNvPr id="61" name="그룹 822">
              <a:extLst>
                <a:ext uri="{FF2B5EF4-FFF2-40B4-BE49-F238E27FC236}">
                  <a16:creationId xmlns:a16="http://schemas.microsoft.com/office/drawing/2014/main" id="{81E8D5EE-16CC-5F9A-CD16-53F883BDC825}"/>
                </a:ext>
              </a:extLst>
            </p:cNvPr>
            <p:cNvGrpSpPr/>
            <p:nvPr/>
          </p:nvGrpSpPr>
          <p:grpSpPr>
            <a:xfrm>
              <a:off x="6122466" y="4312037"/>
              <a:ext cx="1432853" cy="1103725"/>
              <a:chOff x="5991225" y="4310063"/>
              <a:chExt cx="496427" cy="273840"/>
            </a:xfrm>
          </p:grpSpPr>
          <p:cxnSp>
            <p:nvCxnSpPr>
              <p:cNvPr id="64" name="직선 연결선 771">
                <a:extLst>
                  <a:ext uri="{FF2B5EF4-FFF2-40B4-BE49-F238E27FC236}">
                    <a16:creationId xmlns:a16="http://schemas.microsoft.com/office/drawing/2014/main" id="{EDBF6DEF-2728-153B-DF70-61D4FEC10FD2}"/>
                  </a:ext>
                </a:extLst>
              </p:cNvPr>
              <p:cNvCxnSpPr>
                <a:cxnSpLocks/>
              </p:cNvCxnSpPr>
              <p:nvPr/>
            </p:nvCxnSpPr>
            <p:spPr>
              <a:xfrm flipH="1">
                <a:off x="5991225" y="4310063"/>
                <a:ext cx="40482"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65" name="직선 연결선 789">
                <a:extLst>
                  <a:ext uri="{FF2B5EF4-FFF2-40B4-BE49-F238E27FC236}">
                    <a16:creationId xmlns:a16="http://schemas.microsoft.com/office/drawing/2014/main" id="{EEEFF29F-077E-FF86-2BF4-5DF85A626E3C}"/>
                  </a:ext>
                </a:extLst>
              </p:cNvPr>
              <p:cNvCxnSpPr>
                <a:cxnSpLocks/>
              </p:cNvCxnSpPr>
              <p:nvPr/>
            </p:nvCxnSpPr>
            <p:spPr>
              <a:xfrm flipH="1">
                <a:off x="6114445"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66" name="직선 연결선 792">
                <a:extLst>
                  <a:ext uri="{FF2B5EF4-FFF2-40B4-BE49-F238E27FC236}">
                    <a16:creationId xmlns:a16="http://schemas.microsoft.com/office/drawing/2014/main" id="{E9B94859-BCFB-A717-B86C-B323F1E53626}"/>
                  </a:ext>
                </a:extLst>
              </p:cNvPr>
              <p:cNvCxnSpPr>
                <a:cxnSpLocks/>
              </p:cNvCxnSpPr>
              <p:nvPr/>
            </p:nvCxnSpPr>
            <p:spPr>
              <a:xfrm>
                <a:off x="6031707"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67" name="직선 연결선 807">
                <a:extLst>
                  <a:ext uri="{FF2B5EF4-FFF2-40B4-BE49-F238E27FC236}">
                    <a16:creationId xmlns:a16="http://schemas.microsoft.com/office/drawing/2014/main" id="{3A60D6A0-08FC-B4C7-99EB-D5A60E53A1DC}"/>
                  </a:ext>
                </a:extLst>
              </p:cNvPr>
              <p:cNvCxnSpPr>
                <a:cxnSpLocks/>
              </p:cNvCxnSpPr>
              <p:nvPr/>
            </p:nvCxnSpPr>
            <p:spPr>
              <a:xfrm>
                <a:off x="6197183"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68" name="직선 연결선 810">
                <a:extLst>
                  <a:ext uri="{FF2B5EF4-FFF2-40B4-BE49-F238E27FC236}">
                    <a16:creationId xmlns:a16="http://schemas.microsoft.com/office/drawing/2014/main" id="{AA53C07C-A604-FC39-20F0-955A73952237}"/>
                  </a:ext>
                </a:extLst>
              </p:cNvPr>
              <p:cNvCxnSpPr>
                <a:cxnSpLocks/>
              </p:cNvCxnSpPr>
              <p:nvPr/>
            </p:nvCxnSpPr>
            <p:spPr>
              <a:xfrm flipH="1">
                <a:off x="6279921"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69" name="직선 연결선 815">
                <a:extLst>
                  <a:ext uri="{FF2B5EF4-FFF2-40B4-BE49-F238E27FC236}">
                    <a16:creationId xmlns:a16="http://schemas.microsoft.com/office/drawing/2014/main" id="{FA480658-A1E1-DE0C-8F6D-F96CE78CD4FD}"/>
                  </a:ext>
                </a:extLst>
              </p:cNvPr>
              <p:cNvCxnSpPr>
                <a:cxnSpLocks/>
              </p:cNvCxnSpPr>
              <p:nvPr/>
            </p:nvCxnSpPr>
            <p:spPr>
              <a:xfrm>
                <a:off x="6362659"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70" name="직선 연결선 819">
                <a:extLst>
                  <a:ext uri="{FF2B5EF4-FFF2-40B4-BE49-F238E27FC236}">
                    <a16:creationId xmlns:a16="http://schemas.microsoft.com/office/drawing/2014/main" id="{051D86FA-6804-C0BC-0266-F701D116A173}"/>
                  </a:ext>
                </a:extLst>
              </p:cNvPr>
              <p:cNvCxnSpPr>
                <a:cxnSpLocks/>
              </p:cNvCxnSpPr>
              <p:nvPr/>
            </p:nvCxnSpPr>
            <p:spPr>
              <a:xfrm flipH="1">
                <a:off x="6445397" y="4446983"/>
                <a:ext cx="42255"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cxnSp>
          <p:nvCxnSpPr>
            <p:cNvPr id="62" name="직선 연결선 826">
              <a:extLst>
                <a:ext uri="{FF2B5EF4-FFF2-40B4-BE49-F238E27FC236}">
                  <a16:creationId xmlns:a16="http://schemas.microsoft.com/office/drawing/2014/main" id="{9A41344B-D95D-CC81-4149-72A4A3A23607}"/>
                </a:ext>
              </a:extLst>
            </p:cNvPr>
            <p:cNvCxnSpPr>
              <a:cxnSpLocks/>
            </p:cNvCxnSpPr>
            <p:nvPr/>
          </p:nvCxnSpPr>
          <p:spPr>
            <a:xfrm>
              <a:off x="5890169" y="4863900"/>
              <a:ext cx="232301"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63" name="직선 연결선 832">
              <a:extLst>
                <a:ext uri="{FF2B5EF4-FFF2-40B4-BE49-F238E27FC236}">
                  <a16:creationId xmlns:a16="http://schemas.microsoft.com/office/drawing/2014/main" id="{82AB4E8F-8DB1-EFF5-080E-6EB67C1F09A7}"/>
                </a:ext>
              </a:extLst>
            </p:cNvPr>
            <p:cNvCxnSpPr>
              <a:cxnSpLocks/>
            </p:cNvCxnSpPr>
            <p:nvPr/>
          </p:nvCxnSpPr>
          <p:spPr>
            <a:xfrm flipH="1">
              <a:off x="7552471" y="4863900"/>
              <a:ext cx="233686"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sp>
        <p:nvSpPr>
          <p:cNvPr id="71" name="TextBox 70">
            <a:extLst>
              <a:ext uri="{FF2B5EF4-FFF2-40B4-BE49-F238E27FC236}">
                <a16:creationId xmlns:a16="http://schemas.microsoft.com/office/drawing/2014/main" id="{E9173640-7B67-44C1-0714-DBB7D80A6A0C}"/>
              </a:ext>
            </a:extLst>
          </p:cNvPr>
          <p:cNvSpPr txBox="1"/>
          <p:nvPr/>
        </p:nvSpPr>
        <p:spPr>
          <a:xfrm>
            <a:off x="40892" y="4092017"/>
            <a:ext cx="3287156" cy="923330"/>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srgbClr val="4472C4"/>
                </a:solidFill>
                <a:effectLst/>
                <a:uLnTx/>
                <a:uFillTx/>
                <a:latin typeface="Cambria" panose="02040503050406030204" pitchFamily="18" charset="0"/>
                <a:ea typeface="맑은 고딕" panose="020B0503020000020004" pitchFamily="34" charset="-127"/>
                <a:cs typeface="+mn-cs"/>
              </a:rPr>
              <a:t>Non-Target Cells</a:t>
            </a: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1"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Operate as </a:t>
            </a:r>
            <a:r>
              <a:rPr kumimoji="0" lang="en-US" altLang="ko-KR" sz="2000" b="1" i="1" u="none" strike="noStrike" kern="1200" cap="none" spc="0" normalizeH="0" baseline="0" noProof="0" dirty="0">
                <a:ln>
                  <a:noFill/>
                </a:ln>
                <a:solidFill>
                  <a:srgbClr val="4472C4"/>
                </a:solidFill>
                <a:effectLst/>
                <a:uLnTx/>
                <a:uFillTx/>
                <a:latin typeface="Cambria" panose="02040503050406030204" pitchFamily="18" charset="0"/>
                <a:ea typeface="맑은 고딕" panose="020B0503020000020004" pitchFamily="34" charset="-127"/>
                <a:cs typeface="+mn-cs"/>
              </a:rPr>
              <a:t>resistors</a:t>
            </a:r>
            <a:br>
              <a:rPr kumimoji="0" lang="en-US" altLang="ko-KR" sz="2000" b="1" i="1"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br>
            <a:r>
              <a:rPr kumimoji="0" lang="en-US" altLang="ko-KR" sz="2000" b="1" i="1"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regardless of stored data</a:t>
            </a:r>
          </a:p>
        </p:txBody>
      </p:sp>
      <p:sp>
        <p:nvSpPr>
          <p:cNvPr id="72" name="TextBox 71">
            <a:extLst>
              <a:ext uri="{FF2B5EF4-FFF2-40B4-BE49-F238E27FC236}">
                <a16:creationId xmlns:a16="http://schemas.microsoft.com/office/drawing/2014/main" id="{7232C0A6-BAB1-1131-3B1F-2EA32F306CFE}"/>
              </a:ext>
            </a:extLst>
          </p:cNvPr>
          <p:cNvSpPr txBox="1"/>
          <p:nvPr/>
        </p:nvSpPr>
        <p:spPr>
          <a:xfrm rot="16200000">
            <a:off x="3557180" y="5108346"/>
            <a:ext cx="250737" cy="307777"/>
          </a:xfrm>
          <a:prstGeom prst="rect">
            <a:avLst/>
          </a:prstGeom>
          <a:solidFill>
            <a:schemeClr val="bg1"/>
          </a:solid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73" name="TextBox 72">
            <a:extLst>
              <a:ext uri="{FF2B5EF4-FFF2-40B4-BE49-F238E27FC236}">
                <a16:creationId xmlns:a16="http://schemas.microsoft.com/office/drawing/2014/main" id="{9105C779-2BB6-FD9E-35EA-402E4C9D017E}"/>
              </a:ext>
            </a:extLst>
          </p:cNvPr>
          <p:cNvSpPr txBox="1"/>
          <p:nvPr/>
        </p:nvSpPr>
        <p:spPr>
          <a:xfrm>
            <a:off x="1382855" y="6178637"/>
            <a:ext cx="2988324"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NAND String</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74" name="Left Brace 73">
            <a:extLst>
              <a:ext uri="{FF2B5EF4-FFF2-40B4-BE49-F238E27FC236}">
                <a16:creationId xmlns:a16="http://schemas.microsoft.com/office/drawing/2014/main" id="{191B37DA-6BAA-A951-330A-617738AE9B11}"/>
              </a:ext>
            </a:extLst>
          </p:cNvPr>
          <p:cNvSpPr/>
          <p:nvPr/>
        </p:nvSpPr>
        <p:spPr>
          <a:xfrm>
            <a:off x="3113322" y="3055377"/>
            <a:ext cx="323170" cy="3049205"/>
          </a:xfrm>
          <a:prstGeom prst="leftBrace">
            <a:avLst>
              <a:gd name="adj1" fmla="val 52841"/>
              <a:gd name="adj2" fmla="val 50000"/>
            </a:avLst>
          </a:prstGeom>
          <a:ln w="19050"/>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5" name="TextBox 14">
            <a:extLst>
              <a:ext uri="{FF2B5EF4-FFF2-40B4-BE49-F238E27FC236}">
                <a16:creationId xmlns:a16="http://schemas.microsoft.com/office/drawing/2014/main" id="{87C88332-3AD0-13DC-7151-58BB61AC022F}"/>
              </a:ext>
            </a:extLst>
          </p:cNvPr>
          <p:cNvSpPr txBox="1"/>
          <p:nvPr/>
        </p:nvSpPr>
        <p:spPr>
          <a:xfrm>
            <a:off x="89230" y="2206150"/>
            <a:ext cx="3190481" cy="923330"/>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srgbClr val="C80060"/>
                </a:solidFill>
                <a:effectLst/>
                <a:uLnTx/>
                <a:uFillTx/>
                <a:latin typeface="Cambria" panose="02040503050406030204" pitchFamily="18" charset="0"/>
                <a:ea typeface="맑은 고딕" panose="020B0503020000020004" pitchFamily="34" charset="-127"/>
                <a:cs typeface="+mn-cs"/>
              </a:rPr>
              <a:t>Target Cells</a:t>
            </a: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1"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Operate as </a:t>
            </a:r>
            <a:r>
              <a:rPr kumimoji="0" lang="en-US" altLang="ko-KR" sz="2000" b="1" i="1" u="none" strike="noStrike" kern="1200" cap="none" spc="0" normalizeH="0" baseline="0" noProof="0" dirty="0">
                <a:ln>
                  <a:noFill/>
                </a:ln>
                <a:solidFill>
                  <a:srgbClr val="C80060"/>
                </a:solidFill>
                <a:effectLst/>
                <a:uLnTx/>
                <a:uFillTx/>
                <a:latin typeface="Cambria" panose="02040503050406030204" pitchFamily="18" charset="0"/>
                <a:ea typeface="맑은 고딕" panose="020B0503020000020004" pitchFamily="34" charset="-127"/>
                <a:cs typeface="+mn-cs"/>
              </a:rPr>
              <a:t>resistors </a:t>
            </a:r>
            <a:r>
              <a:rPr kumimoji="0" lang="en-US" altLang="ko-KR" sz="2000" b="1" i="0" u="none" strike="noStrike" kern="1200" cap="none" spc="0" normalizeH="0" baseline="0" noProof="0" dirty="0">
                <a:ln>
                  <a:noFill/>
                </a:ln>
                <a:solidFill>
                  <a:srgbClr val="C80060"/>
                </a:solidFill>
                <a:effectLst/>
                <a:uLnTx/>
                <a:uFillTx/>
                <a:latin typeface="Cambria" panose="02040503050406030204" pitchFamily="18" charset="0"/>
                <a:ea typeface="맑은 고딕" panose="020B0503020000020004" pitchFamily="34" charset="-127"/>
                <a:cs typeface="+mn-cs"/>
              </a:rPr>
              <a:t>(1)</a:t>
            </a:r>
            <a:br>
              <a:rPr kumimoji="0" lang="en-US" altLang="ko-KR" sz="2000" b="1" i="1"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br>
            <a:r>
              <a:rPr kumimoji="0" lang="en-US" altLang="ko-KR" sz="2000" b="1" i="1"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or </a:t>
            </a:r>
            <a:r>
              <a:rPr kumimoji="0" lang="en-US" altLang="ko-KR" sz="2000" b="1" i="1" u="none" strike="noStrike" kern="1200" cap="none" spc="0" normalizeH="0" baseline="0" noProof="0" dirty="0">
                <a:ln>
                  <a:noFill/>
                </a:ln>
                <a:solidFill>
                  <a:srgbClr val="C80060"/>
                </a:solidFill>
                <a:effectLst/>
                <a:uLnTx/>
                <a:uFillTx/>
                <a:latin typeface="Cambria" panose="02040503050406030204" pitchFamily="18" charset="0"/>
                <a:ea typeface="맑은 고딕" panose="020B0503020000020004" pitchFamily="34" charset="-127"/>
                <a:cs typeface="+mn-cs"/>
              </a:rPr>
              <a:t>open switches </a:t>
            </a:r>
            <a:r>
              <a:rPr kumimoji="0" lang="en-US" altLang="ko-KR" sz="2000" b="1" i="0" u="none" strike="noStrike" kern="1200" cap="none" spc="0" normalizeH="0" baseline="0" noProof="0" dirty="0">
                <a:ln>
                  <a:noFill/>
                </a:ln>
                <a:solidFill>
                  <a:srgbClr val="C80060"/>
                </a:solidFill>
                <a:effectLst/>
                <a:uLnTx/>
                <a:uFillTx/>
                <a:latin typeface="Cambria" panose="02040503050406030204" pitchFamily="18" charset="0"/>
                <a:ea typeface="맑은 고딕" panose="020B0503020000020004" pitchFamily="34" charset="-127"/>
                <a:cs typeface="+mn-cs"/>
              </a:rPr>
              <a:t>(0)</a:t>
            </a:r>
          </a:p>
        </p:txBody>
      </p:sp>
      <p:grpSp>
        <p:nvGrpSpPr>
          <p:cNvPr id="24" name="그룹 835">
            <a:extLst>
              <a:ext uri="{FF2B5EF4-FFF2-40B4-BE49-F238E27FC236}">
                <a16:creationId xmlns:a16="http://schemas.microsoft.com/office/drawing/2014/main" id="{1273E5F0-9EAB-5D27-DA03-9BD4ECE308EC}"/>
              </a:ext>
            </a:extLst>
          </p:cNvPr>
          <p:cNvGrpSpPr/>
          <p:nvPr/>
        </p:nvGrpSpPr>
        <p:grpSpPr>
          <a:xfrm rot="16200000">
            <a:off x="3473970" y="2536241"/>
            <a:ext cx="566744" cy="268733"/>
            <a:chOff x="5890169" y="4312037"/>
            <a:chExt cx="1895988" cy="1103725"/>
          </a:xfrm>
        </p:grpSpPr>
        <p:grpSp>
          <p:nvGrpSpPr>
            <p:cNvPr id="37" name="그룹 822">
              <a:extLst>
                <a:ext uri="{FF2B5EF4-FFF2-40B4-BE49-F238E27FC236}">
                  <a16:creationId xmlns:a16="http://schemas.microsoft.com/office/drawing/2014/main" id="{CAF4B80A-AF2F-DDB0-A64A-6EE3D332D734}"/>
                </a:ext>
              </a:extLst>
            </p:cNvPr>
            <p:cNvGrpSpPr/>
            <p:nvPr/>
          </p:nvGrpSpPr>
          <p:grpSpPr>
            <a:xfrm>
              <a:off x="6122466" y="4312037"/>
              <a:ext cx="1432853" cy="1103725"/>
              <a:chOff x="5991225" y="4310063"/>
              <a:chExt cx="496427" cy="273840"/>
            </a:xfrm>
          </p:grpSpPr>
          <p:cxnSp>
            <p:nvCxnSpPr>
              <p:cNvPr id="51" name="직선 연결선 771">
                <a:extLst>
                  <a:ext uri="{FF2B5EF4-FFF2-40B4-BE49-F238E27FC236}">
                    <a16:creationId xmlns:a16="http://schemas.microsoft.com/office/drawing/2014/main" id="{2CF08EF7-36D2-9A27-551C-3DA8B8BBD943}"/>
                  </a:ext>
                </a:extLst>
              </p:cNvPr>
              <p:cNvCxnSpPr>
                <a:cxnSpLocks/>
              </p:cNvCxnSpPr>
              <p:nvPr/>
            </p:nvCxnSpPr>
            <p:spPr>
              <a:xfrm flipH="1">
                <a:off x="5991225" y="4310063"/>
                <a:ext cx="40482"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52" name="직선 연결선 789">
                <a:extLst>
                  <a:ext uri="{FF2B5EF4-FFF2-40B4-BE49-F238E27FC236}">
                    <a16:creationId xmlns:a16="http://schemas.microsoft.com/office/drawing/2014/main" id="{7CD19DFF-23CD-F16D-6093-C80E9B3F08FD}"/>
                  </a:ext>
                </a:extLst>
              </p:cNvPr>
              <p:cNvCxnSpPr>
                <a:cxnSpLocks/>
              </p:cNvCxnSpPr>
              <p:nvPr/>
            </p:nvCxnSpPr>
            <p:spPr>
              <a:xfrm flipH="1">
                <a:off x="6114445"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53" name="직선 연결선 792">
                <a:extLst>
                  <a:ext uri="{FF2B5EF4-FFF2-40B4-BE49-F238E27FC236}">
                    <a16:creationId xmlns:a16="http://schemas.microsoft.com/office/drawing/2014/main" id="{087DA86C-A918-B3ED-8448-426F429FDFDD}"/>
                  </a:ext>
                </a:extLst>
              </p:cNvPr>
              <p:cNvCxnSpPr>
                <a:cxnSpLocks/>
              </p:cNvCxnSpPr>
              <p:nvPr/>
            </p:nvCxnSpPr>
            <p:spPr>
              <a:xfrm>
                <a:off x="6031707"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54" name="직선 연결선 807">
                <a:extLst>
                  <a:ext uri="{FF2B5EF4-FFF2-40B4-BE49-F238E27FC236}">
                    <a16:creationId xmlns:a16="http://schemas.microsoft.com/office/drawing/2014/main" id="{C30E5CFA-1E0C-08AA-83DE-24466DE1ACC3}"/>
                  </a:ext>
                </a:extLst>
              </p:cNvPr>
              <p:cNvCxnSpPr>
                <a:cxnSpLocks/>
              </p:cNvCxnSpPr>
              <p:nvPr/>
            </p:nvCxnSpPr>
            <p:spPr>
              <a:xfrm>
                <a:off x="6197183"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55" name="직선 연결선 810">
                <a:extLst>
                  <a:ext uri="{FF2B5EF4-FFF2-40B4-BE49-F238E27FC236}">
                    <a16:creationId xmlns:a16="http://schemas.microsoft.com/office/drawing/2014/main" id="{FA767C00-BC04-F8B5-1E02-BE85EBB74A7F}"/>
                  </a:ext>
                </a:extLst>
              </p:cNvPr>
              <p:cNvCxnSpPr>
                <a:cxnSpLocks/>
              </p:cNvCxnSpPr>
              <p:nvPr/>
            </p:nvCxnSpPr>
            <p:spPr>
              <a:xfrm flipH="1">
                <a:off x="6279921"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56" name="직선 연결선 815">
                <a:extLst>
                  <a:ext uri="{FF2B5EF4-FFF2-40B4-BE49-F238E27FC236}">
                    <a16:creationId xmlns:a16="http://schemas.microsoft.com/office/drawing/2014/main" id="{45266713-A079-1F3E-AAA0-A90E92737526}"/>
                  </a:ext>
                </a:extLst>
              </p:cNvPr>
              <p:cNvCxnSpPr>
                <a:cxnSpLocks/>
              </p:cNvCxnSpPr>
              <p:nvPr/>
            </p:nvCxnSpPr>
            <p:spPr>
              <a:xfrm>
                <a:off x="6362659"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57" name="직선 연결선 819">
                <a:extLst>
                  <a:ext uri="{FF2B5EF4-FFF2-40B4-BE49-F238E27FC236}">
                    <a16:creationId xmlns:a16="http://schemas.microsoft.com/office/drawing/2014/main" id="{F4EFD702-6B0D-8360-882D-ABA7589A41D5}"/>
                  </a:ext>
                </a:extLst>
              </p:cNvPr>
              <p:cNvCxnSpPr>
                <a:cxnSpLocks/>
              </p:cNvCxnSpPr>
              <p:nvPr/>
            </p:nvCxnSpPr>
            <p:spPr>
              <a:xfrm flipH="1">
                <a:off x="6445397" y="4446983"/>
                <a:ext cx="42255"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cxnSp>
          <p:nvCxnSpPr>
            <p:cNvPr id="49" name="직선 연결선 826">
              <a:extLst>
                <a:ext uri="{FF2B5EF4-FFF2-40B4-BE49-F238E27FC236}">
                  <a16:creationId xmlns:a16="http://schemas.microsoft.com/office/drawing/2014/main" id="{F98C3763-B526-59E5-B077-5D67B4FD1023}"/>
                </a:ext>
              </a:extLst>
            </p:cNvPr>
            <p:cNvCxnSpPr>
              <a:cxnSpLocks/>
            </p:cNvCxnSpPr>
            <p:nvPr/>
          </p:nvCxnSpPr>
          <p:spPr>
            <a:xfrm>
              <a:off x="5890169" y="4863900"/>
              <a:ext cx="232301"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50" name="직선 연결선 832">
              <a:extLst>
                <a:ext uri="{FF2B5EF4-FFF2-40B4-BE49-F238E27FC236}">
                  <a16:creationId xmlns:a16="http://schemas.microsoft.com/office/drawing/2014/main" id="{E5A0ED23-1B98-A04B-6C8E-58B26B40040B}"/>
                </a:ext>
              </a:extLst>
            </p:cNvPr>
            <p:cNvCxnSpPr>
              <a:cxnSpLocks/>
            </p:cNvCxnSpPr>
            <p:nvPr/>
          </p:nvCxnSpPr>
          <p:spPr>
            <a:xfrm flipH="1">
              <a:off x="7552471" y="4863900"/>
              <a:ext cx="233686"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cxnSp>
        <p:nvCxnSpPr>
          <p:cNvPr id="59" name="Straight Connector 58">
            <a:extLst>
              <a:ext uri="{FF2B5EF4-FFF2-40B4-BE49-F238E27FC236}">
                <a16:creationId xmlns:a16="http://schemas.microsoft.com/office/drawing/2014/main" id="{8A7CF405-22E4-A5FB-E193-F517A7636726}"/>
              </a:ext>
            </a:extLst>
          </p:cNvPr>
          <p:cNvCxnSpPr>
            <a:stCxn id="15" idx="3"/>
            <a:endCxn id="7" idx="2"/>
          </p:cNvCxnSpPr>
          <p:nvPr/>
        </p:nvCxnSpPr>
        <p:spPr>
          <a:xfrm>
            <a:off x="3279711" y="2667815"/>
            <a:ext cx="197877" cy="0"/>
          </a:xfrm>
          <a:prstGeom prst="line">
            <a:avLst/>
          </a:prstGeom>
          <a:ln w="19050">
            <a:solidFill>
              <a:srgbClr val="C80060"/>
            </a:solidFill>
          </a:ln>
        </p:spPr>
        <p:style>
          <a:lnRef idx="1">
            <a:schemeClr val="accent1"/>
          </a:lnRef>
          <a:fillRef idx="0">
            <a:schemeClr val="accent1"/>
          </a:fillRef>
          <a:effectRef idx="0">
            <a:schemeClr val="accent1"/>
          </a:effectRef>
          <a:fontRef idx="minor">
            <a:schemeClr val="tx1"/>
          </a:fontRef>
        </p:style>
      </p:cxnSp>
      <p:grpSp>
        <p:nvGrpSpPr>
          <p:cNvPr id="58" name="Group 57">
            <a:extLst>
              <a:ext uri="{FF2B5EF4-FFF2-40B4-BE49-F238E27FC236}">
                <a16:creationId xmlns:a16="http://schemas.microsoft.com/office/drawing/2014/main" id="{64713E65-3525-740C-8A6D-0F22CACB09C3}"/>
              </a:ext>
            </a:extLst>
          </p:cNvPr>
          <p:cNvGrpSpPr/>
          <p:nvPr/>
        </p:nvGrpSpPr>
        <p:grpSpPr>
          <a:xfrm>
            <a:off x="6375533" y="1573749"/>
            <a:ext cx="1164243" cy="4901247"/>
            <a:chOff x="6375533" y="1573749"/>
            <a:chExt cx="1164243" cy="4901247"/>
          </a:xfrm>
        </p:grpSpPr>
        <p:cxnSp>
          <p:nvCxnSpPr>
            <p:cNvPr id="75" name="Straight Connector 74">
              <a:extLst>
                <a:ext uri="{FF2B5EF4-FFF2-40B4-BE49-F238E27FC236}">
                  <a16:creationId xmlns:a16="http://schemas.microsoft.com/office/drawing/2014/main" id="{CB323489-2454-7998-EB88-861F0D4950FB}"/>
                </a:ext>
              </a:extLst>
            </p:cNvPr>
            <p:cNvCxnSpPr>
              <a:cxnSpLocks/>
            </p:cNvCxnSpPr>
            <p:nvPr/>
          </p:nvCxnSpPr>
          <p:spPr>
            <a:xfrm>
              <a:off x="6655285" y="2159850"/>
              <a:ext cx="0" cy="4315146"/>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sp>
          <p:nvSpPr>
            <p:cNvPr id="76" name="타원 299">
              <a:extLst>
                <a:ext uri="{FF2B5EF4-FFF2-40B4-BE49-F238E27FC236}">
                  <a16:creationId xmlns:a16="http://schemas.microsoft.com/office/drawing/2014/main" id="{516091A7-8065-B9F9-2C1A-CE527FADD01F}"/>
                </a:ext>
              </a:extLst>
            </p:cNvPr>
            <p:cNvSpPr/>
            <p:nvPr/>
          </p:nvSpPr>
          <p:spPr>
            <a:xfrm>
              <a:off x="6375533" y="2388765"/>
              <a:ext cx="559503" cy="558100"/>
            </a:xfrm>
            <a:prstGeom prst="ellipse">
              <a:avLst/>
            </a:prstGeom>
            <a:solidFill>
              <a:schemeClr val="accent4">
                <a:lumMod val="20000"/>
                <a:lumOff val="80000"/>
              </a:schemeClr>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77" name="타원 299">
              <a:extLst>
                <a:ext uri="{FF2B5EF4-FFF2-40B4-BE49-F238E27FC236}">
                  <a16:creationId xmlns:a16="http://schemas.microsoft.com/office/drawing/2014/main" id="{0BFAFB9A-F91A-B3BD-AF6F-66203BABA07E}"/>
                </a:ext>
              </a:extLst>
            </p:cNvPr>
            <p:cNvSpPr/>
            <p:nvPr/>
          </p:nvSpPr>
          <p:spPr>
            <a:xfrm>
              <a:off x="6375533" y="3055544"/>
              <a:ext cx="559503" cy="558100"/>
            </a:xfrm>
            <a:prstGeom prst="ellipse">
              <a:avLst/>
            </a:prstGeom>
            <a:solidFill>
              <a:schemeClr val="bg1"/>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78" name="타원 299">
              <a:extLst>
                <a:ext uri="{FF2B5EF4-FFF2-40B4-BE49-F238E27FC236}">
                  <a16:creationId xmlns:a16="http://schemas.microsoft.com/office/drawing/2014/main" id="{5C18E509-0646-903D-971C-C907EDE77492}"/>
                </a:ext>
              </a:extLst>
            </p:cNvPr>
            <p:cNvSpPr/>
            <p:nvPr/>
          </p:nvSpPr>
          <p:spPr>
            <a:xfrm>
              <a:off x="6375533" y="3718227"/>
              <a:ext cx="559503" cy="558100"/>
            </a:xfrm>
            <a:prstGeom prst="ellipse">
              <a:avLst/>
            </a:prstGeom>
            <a:solidFill>
              <a:schemeClr val="bg1"/>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79" name="타원 299">
              <a:extLst>
                <a:ext uri="{FF2B5EF4-FFF2-40B4-BE49-F238E27FC236}">
                  <a16:creationId xmlns:a16="http://schemas.microsoft.com/office/drawing/2014/main" id="{802BAB7A-9515-3FEF-D99F-A1AA2B950626}"/>
                </a:ext>
              </a:extLst>
            </p:cNvPr>
            <p:cNvSpPr/>
            <p:nvPr/>
          </p:nvSpPr>
          <p:spPr>
            <a:xfrm>
              <a:off x="6375533" y="4380910"/>
              <a:ext cx="559503" cy="558100"/>
            </a:xfrm>
            <a:prstGeom prst="ellipse">
              <a:avLst/>
            </a:prstGeom>
            <a:solidFill>
              <a:schemeClr val="accent4">
                <a:lumMod val="20000"/>
                <a:lumOff val="80000"/>
              </a:schemeClr>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80" name="타원 299">
              <a:extLst>
                <a:ext uri="{FF2B5EF4-FFF2-40B4-BE49-F238E27FC236}">
                  <a16:creationId xmlns:a16="http://schemas.microsoft.com/office/drawing/2014/main" id="{AF612D94-1F57-811F-919A-81FBA4B1A63D}"/>
                </a:ext>
              </a:extLst>
            </p:cNvPr>
            <p:cNvSpPr/>
            <p:nvPr/>
          </p:nvSpPr>
          <p:spPr>
            <a:xfrm>
              <a:off x="6375533" y="5552164"/>
              <a:ext cx="559503" cy="558100"/>
            </a:xfrm>
            <a:prstGeom prst="ellipse">
              <a:avLst/>
            </a:prstGeom>
            <a:solidFill>
              <a:schemeClr val="bg1"/>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cxnSp>
          <p:nvCxnSpPr>
            <p:cNvPr id="81" name="Straight Connector 80">
              <a:extLst>
                <a:ext uri="{FF2B5EF4-FFF2-40B4-BE49-F238E27FC236}">
                  <a16:creationId xmlns:a16="http://schemas.microsoft.com/office/drawing/2014/main" id="{674D92D4-5AF6-2F6E-0D00-309120B7E0AC}"/>
                </a:ext>
              </a:extLst>
            </p:cNvPr>
            <p:cNvCxnSpPr/>
            <p:nvPr/>
          </p:nvCxnSpPr>
          <p:spPr>
            <a:xfrm>
              <a:off x="6645010" y="2167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 name="Straight Connector 81">
              <a:extLst>
                <a:ext uri="{FF2B5EF4-FFF2-40B4-BE49-F238E27FC236}">
                  <a16:creationId xmlns:a16="http://schemas.microsoft.com/office/drawing/2014/main" id="{B4CBB582-5F6C-41F8-EE76-4C142F79A2C0}"/>
                </a:ext>
              </a:extLst>
            </p:cNvPr>
            <p:cNvCxnSpPr>
              <a:cxnSpLocks/>
            </p:cNvCxnSpPr>
            <p:nvPr/>
          </p:nvCxnSpPr>
          <p:spPr>
            <a:xfrm flipH="1" flipV="1">
              <a:off x="7234117" y="1931542"/>
              <a:ext cx="10048" cy="4538292"/>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83" name="TextBox 82">
              <a:extLst>
                <a:ext uri="{FF2B5EF4-FFF2-40B4-BE49-F238E27FC236}">
                  <a16:creationId xmlns:a16="http://schemas.microsoft.com/office/drawing/2014/main" id="{E99AEECF-14CF-1CBC-4361-9E6B905B3915}"/>
                </a:ext>
              </a:extLst>
            </p:cNvPr>
            <p:cNvSpPr txBox="1"/>
            <p:nvPr/>
          </p:nvSpPr>
          <p:spPr>
            <a:xfrm>
              <a:off x="6948552" y="1573749"/>
              <a:ext cx="591224"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err="1">
                  <a:ln>
                    <a:noFill/>
                  </a:ln>
                  <a:solidFill>
                    <a:prstClr val="black"/>
                  </a:solidFill>
                  <a:effectLst/>
                  <a:uLnTx/>
                  <a:uFillTx/>
                  <a:latin typeface="Cambria" panose="02040503050406030204" pitchFamily="18" charset="0"/>
                  <a:ea typeface="맑은 고딕" panose="020B0503020000020004" pitchFamily="34" charset="-127"/>
                  <a:cs typeface="+mn-cs"/>
                </a:rPr>
                <a:t>BL</a:t>
              </a:r>
              <a:r>
                <a:rPr kumimoji="0" lang="en-US" altLang="ko-KR" sz="2000" b="1" i="1" u="none" strike="noStrike" kern="1200" cap="none" spc="0" normalizeH="0" baseline="-25000" noProof="0" dirty="0" err="1">
                  <a:ln>
                    <a:noFill/>
                  </a:ln>
                  <a:solidFill>
                    <a:prstClr val="black"/>
                  </a:solidFill>
                  <a:effectLst/>
                  <a:uLnTx/>
                  <a:uFillTx/>
                  <a:latin typeface="Cambria" panose="02040503050406030204" pitchFamily="18" charset="0"/>
                  <a:ea typeface="맑은 고딕" panose="020B0503020000020004" pitchFamily="34" charset="-127"/>
                  <a:cs typeface="+mn-cs"/>
                </a:rPr>
                <a:t>j</a:t>
              </a:r>
              <a:endParaRPr kumimoji="0" lang="ko-KR" altLang="en-US" sz="2000" b="1" i="1"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grpSp>
          <p:nvGrpSpPr>
            <p:cNvPr id="84" name="그룹 835">
              <a:extLst>
                <a:ext uri="{FF2B5EF4-FFF2-40B4-BE49-F238E27FC236}">
                  <a16:creationId xmlns:a16="http://schemas.microsoft.com/office/drawing/2014/main" id="{86388314-5268-E754-EA88-5C9D37173877}"/>
                </a:ext>
              </a:extLst>
            </p:cNvPr>
            <p:cNvGrpSpPr/>
            <p:nvPr/>
          </p:nvGrpSpPr>
          <p:grpSpPr>
            <a:xfrm rot="16200000">
              <a:off x="6371914" y="3204383"/>
              <a:ext cx="566744" cy="268733"/>
              <a:chOff x="5890169" y="4312037"/>
              <a:chExt cx="1895988" cy="1103725"/>
            </a:xfrm>
          </p:grpSpPr>
          <p:grpSp>
            <p:nvGrpSpPr>
              <p:cNvPr id="85" name="그룹 822">
                <a:extLst>
                  <a:ext uri="{FF2B5EF4-FFF2-40B4-BE49-F238E27FC236}">
                    <a16:creationId xmlns:a16="http://schemas.microsoft.com/office/drawing/2014/main" id="{44FEDA4D-A8E1-53C1-125A-AF392C694058}"/>
                  </a:ext>
                </a:extLst>
              </p:cNvPr>
              <p:cNvGrpSpPr/>
              <p:nvPr/>
            </p:nvGrpSpPr>
            <p:grpSpPr>
              <a:xfrm>
                <a:off x="6122466" y="4312037"/>
                <a:ext cx="1432853" cy="1103725"/>
                <a:chOff x="5991225" y="4310063"/>
                <a:chExt cx="496427" cy="273840"/>
              </a:xfrm>
            </p:grpSpPr>
            <p:cxnSp>
              <p:nvCxnSpPr>
                <p:cNvPr id="88" name="직선 연결선 771">
                  <a:extLst>
                    <a:ext uri="{FF2B5EF4-FFF2-40B4-BE49-F238E27FC236}">
                      <a16:creationId xmlns:a16="http://schemas.microsoft.com/office/drawing/2014/main" id="{34762038-77E1-98C7-2615-16A16EFE1776}"/>
                    </a:ext>
                  </a:extLst>
                </p:cNvPr>
                <p:cNvCxnSpPr>
                  <a:cxnSpLocks/>
                </p:cNvCxnSpPr>
                <p:nvPr/>
              </p:nvCxnSpPr>
              <p:spPr>
                <a:xfrm flipH="1">
                  <a:off x="5991225" y="4310063"/>
                  <a:ext cx="40482"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89" name="직선 연결선 789">
                  <a:extLst>
                    <a:ext uri="{FF2B5EF4-FFF2-40B4-BE49-F238E27FC236}">
                      <a16:creationId xmlns:a16="http://schemas.microsoft.com/office/drawing/2014/main" id="{27687E25-A9DE-D786-E5D9-FDE852488417}"/>
                    </a:ext>
                  </a:extLst>
                </p:cNvPr>
                <p:cNvCxnSpPr>
                  <a:cxnSpLocks/>
                </p:cNvCxnSpPr>
                <p:nvPr/>
              </p:nvCxnSpPr>
              <p:spPr>
                <a:xfrm flipH="1">
                  <a:off x="6114445"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90" name="직선 연결선 792">
                  <a:extLst>
                    <a:ext uri="{FF2B5EF4-FFF2-40B4-BE49-F238E27FC236}">
                      <a16:creationId xmlns:a16="http://schemas.microsoft.com/office/drawing/2014/main" id="{AA4379AD-C92B-84BB-0C29-FECAC68ADDAE}"/>
                    </a:ext>
                  </a:extLst>
                </p:cNvPr>
                <p:cNvCxnSpPr>
                  <a:cxnSpLocks/>
                </p:cNvCxnSpPr>
                <p:nvPr/>
              </p:nvCxnSpPr>
              <p:spPr>
                <a:xfrm>
                  <a:off x="6031707"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91" name="직선 연결선 807">
                  <a:extLst>
                    <a:ext uri="{FF2B5EF4-FFF2-40B4-BE49-F238E27FC236}">
                      <a16:creationId xmlns:a16="http://schemas.microsoft.com/office/drawing/2014/main" id="{39499E78-3DFC-CA52-77AC-2C7CC1F3604D}"/>
                    </a:ext>
                  </a:extLst>
                </p:cNvPr>
                <p:cNvCxnSpPr>
                  <a:cxnSpLocks/>
                </p:cNvCxnSpPr>
                <p:nvPr/>
              </p:nvCxnSpPr>
              <p:spPr>
                <a:xfrm>
                  <a:off x="6197183"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92" name="직선 연결선 810">
                  <a:extLst>
                    <a:ext uri="{FF2B5EF4-FFF2-40B4-BE49-F238E27FC236}">
                      <a16:creationId xmlns:a16="http://schemas.microsoft.com/office/drawing/2014/main" id="{281B55B5-EE49-0721-38F3-000CCFF302FC}"/>
                    </a:ext>
                  </a:extLst>
                </p:cNvPr>
                <p:cNvCxnSpPr>
                  <a:cxnSpLocks/>
                </p:cNvCxnSpPr>
                <p:nvPr/>
              </p:nvCxnSpPr>
              <p:spPr>
                <a:xfrm flipH="1">
                  <a:off x="6279921"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93" name="직선 연결선 815">
                  <a:extLst>
                    <a:ext uri="{FF2B5EF4-FFF2-40B4-BE49-F238E27FC236}">
                      <a16:creationId xmlns:a16="http://schemas.microsoft.com/office/drawing/2014/main" id="{4E1FD449-8A97-7E93-012B-DC633A67BFC4}"/>
                    </a:ext>
                  </a:extLst>
                </p:cNvPr>
                <p:cNvCxnSpPr>
                  <a:cxnSpLocks/>
                </p:cNvCxnSpPr>
                <p:nvPr/>
              </p:nvCxnSpPr>
              <p:spPr>
                <a:xfrm>
                  <a:off x="6362659"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94" name="직선 연결선 819">
                  <a:extLst>
                    <a:ext uri="{FF2B5EF4-FFF2-40B4-BE49-F238E27FC236}">
                      <a16:creationId xmlns:a16="http://schemas.microsoft.com/office/drawing/2014/main" id="{5E2A5F1A-EBC8-0047-19B2-F434CA259E96}"/>
                    </a:ext>
                  </a:extLst>
                </p:cNvPr>
                <p:cNvCxnSpPr>
                  <a:cxnSpLocks/>
                </p:cNvCxnSpPr>
                <p:nvPr/>
              </p:nvCxnSpPr>
              <p:spPr>
                <a:xfrm flipH="1">
                  <a:off x="6445397" y="4446983"/>
                  <a:ext cx="42255"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cxnSp>
            <p:nvCxnSpPr>
              <p:cNvPr id="86" name="직선 연결선 826">
                <a:extLst>
                  <a:ext uri="{FF2B5EF4-FFF2-40B4-BE49-F238E27FC236}">
                    <a16:creationId xmlns:a16="http://schemas.microsoft.com/office/drawing/2014/main" id="{D005706B-B88E-5366-0D12-6405D2A55755}"/>
                  </a:ext>
                </a:extLst>
              </p:cNvPr>
              <p:cNvCxnSpPr>
                <a:cxnSpLocks/>
              </p:cNvCxnSpPr>
              <p:nvPr/>
            </p:nvCxnSpPr>
            <p:spPr>
              <a:xfrm>
                <a:off x="5890169" y="4863900"/>
                <a:ext cx="232301"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87" name="직선 연결선 832">
                <a:extLst>
                  <a:ext uri="{FF2B5EF4-FFF2-40B4-BE49-F238E27FC236}">
                    <a16:creationId xmlns:a16="http://schemas.microsoft.com/office/drawing/2014/main" id="{E1CB1A43-1832-9B28-E8AF-F082F653C043}"/>
                  </a:ext>
                </a:extLst>
              </p:cNvPr>
              <p:cNvCxnSpPr>
                <a:cxnSpLocks/>
              </p:cNvCxnSpPr>
              <p:nvPr/>
            </p:nvCxnSpPr>
            <p:spPr>
              <a:xfrm flipH="1">
                <a:off x="7552471" y="4863900"/>
                <a:ext cx="233686"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grpSp>
          <p:nvGrpSpPr>
            <p:cNvPr id="95" name="그룹 835">
              <a:extLst>
                <a:ext uri="{FF2B5EF4-FFF2-40B4-BE49-F238E27FC236}">
                  <a16:creationId xmlns:a16="http://schemas.microsoft.com/office/drawing/2014/main" id="{831F94F7-6118-01DD-20AE-DCF890588E0E}"/>
                </a:ext>
              </a:extLst>
            </p:cNvPr>
            <p:cNvGrpSpPr/>
            <p:nvPr/>
          </p:nvGrpSpPr>
          <p:grpSpPr>
            <a:xfrm rot="16200000">
              <a:off x="6373100" y="3861299"/>
              <a:ext cx="564373" cy="268733"/>
              <a:chOff x="5890169" y="4312037"/>
              <a:chExt cx="1895988" cy="1103725"/>
            </a:xfrm>
          </p:grpSpPr>
          <p:grpSp>
            <p:nvGrpSpPr>
              <p:cNvPr id="96" name="그룹 822">
                <a:extLst>
                  <a:ext uri="{FF2B5EF4-FFF2-40B4-BE49-F238E27FC236}">
                    <a16:creationId xmlns:a16="http://schemas.microsoft.com/office/drawing/2014/main" id="{65351715-471D-B519-B7A3-EDD1139EEAAC}"/>
                  </a:ext>
                </a:extLst>
              </p:cNvPr>
              <p:cNvGrpSpPr/>
              <p:nvPr/>
            </p:nvGrpSpPr>
            <p:grpSpPr>
              <a:xfrm>
                <a:off x="6122466" y="4312037"/>
                <a:ext cx="1432853" cy="1103725"/>
                <a:chOff x="5991225" y="4310063"/>
                <a:chExt cx="496427" cy="273840"/>
              </a:xfrm>
            </p:grpSpPr>
            <p:cxnSp>
              <p:nvCxnSpPr>
                <p:cNvPr id="99" name="직선 연결선 771">
                  <a:extLst>
                    <a:ext uri="{FF2B5EF4-FFF2-40B4-BE49-F238E27FC236}">
                      <a16:creationId xmlns:a16="http://schemas.microsoft.com/office/drawing/2014/main" id="{1F88C45E-1911-4EAC-EA57-EF7CB040EB6C}"/>
                    </a:ext>
                  </a:extLst>
                </p:cNvPr>
                <p:cNvCxnSpPr>
                  <a:cxnSpLocks/>
                </p:cNvCxnSpPr>
                <p:nvPr/>
              </p:nvCxnSpPr>
              <p:spPr>
                <a:xfrm flipH="1">
                  <a:off x="5991225" y="4310063"/>
                  <a:ext cx="40482"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00" name="직선 연결선 789">
                  <a:extLst>
                    <a:ext uri="{FF2B5EF4-FFF2-40B4-BE49-F238E27FC236}">
                      <a16:creationId xmlns:a16="http://schemas.microsoft.com/office/drawing/2014/main" id="{5EFA7AF2-462C-A47C-F337-504D2CD86A3B}"/>
                    </a:ext>
                  </a:extLst>
                </p:cNvPr>
                <p:cNvCxnSpPr>
                  <a:cxnSpLocks/>
                </p:cNvCxnSpPr>
                <p:nvPr/>
              </p:nvCxnSpPr>
              <p:spPr>
                <a:xfrm flipH="1">
                  <a:off x="6114445"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01" name="직선 연결선 792">
                  <a:extLst>
                    <a:ext uri="{FF2B5EF4-FFF2-40B4-BE49-F238E27FC236}">
                      <a16:creationId xmlns:a16="http://schemas.microsoft.com/office/drawing/2014/main" id="{D7A9A528-BA5B-50A6-D079-D3B8906347B3}"/>
                    </a:ext>
                  </a:extLst>
                </p:cNvPr>
                <p:cNvCxnSpPr>
                  <a:cxnSpLocks/>
                </p:cNvCxnSpPr>
                <p:nvPr/>
              </p:nvCxnSpPr>
              <p:spPr>
                <a:xfrm>
                  <a:off x="6031707"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02" name="직선 연결선 807">
                  <a:extLst>
                    <a:ext uri="{FF2B5EF4-FFF2-40B4-BE49-F238E27FC236}">
                      <a16:creationId xmlns:a16="http://schemas.microsoft.com/office/drawing/2014/main" id="{E2EDEFC8-3ACE-FCFC-9F43-EF1A6EE94219}"/>
                    </a:ext>
                  </a:extLst>
                </p:cNvPr>
                <p:cNvCxnSpPr>
                  <a:cxnSpLocks/>
                </p:cNvCxnSpPr>
                <p:nvPr/>
              </p:nvCxnSpPr>
              <p:spPr>
                <a:xfrm>
                  <a:off x="6197183"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03" name="직선 연결선 810">
                  <a:extLst>
                    <a:ext uri="{FF2B5EF4-FFF2-40B4-BE49-F238E27FC236}">
                      <a16:creationId xmlns:a16="http://schemas.microsoft.com/office/drawing/2014/main" id="{240E7091-248A-50CB-34AA-D4EFA915C842}"/>
                    </a:ext>
                  </a:extLst>
                </p:cNvPr>
                <p:cNvCxnSpPr>
                  <a:cxnSpLocks/>
                </p:cNvCxnSpPr>
                <p:nvPr/>
              </p:nvCxnSpPr>
              <p:spPr>
                <a:xfrm flipH="1">
                  <a:off x="6279921"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04" name="직선 연결선 815">
                  <a:extLst>
                    <a:ext uri="{FF2B5EF4-FFF2-40B4-BE49-F238E27FC236}">
                      <a16:creationId xmlns:a16="http://schemas.microsoft.com/office/drawing/2014/main" id="{E4DFF126-4BD2-6E5F-9750-33E1FB9D0CE2}"/>
                    </a:ext>
                  </a:extLst>
                </p:cNvPr>
                <p:cNvCxnSpPr>
                  <a:cxnSpLocks/>
                </p:cNvCxnSpPr>
                <p:nvPr/>
              </p:nvCxnSpPr>
              <p:spPr>
                <a:xfrm>
                  <a:off x="6362659"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05" name="직선 연결선 819">
                  <a:extLst>
                    <a:ext uri="{FF2B5EF4-FFF2-40B4-BE49-F238E27FC236}">
                      <a16:creationId xmlns:a16="http://schemas.microsoft.com/office/drawing/2014/main" id="{49A3BB61-C510-F6FD-9592-375034F6856E}"/>
                    </a:ext>
                  </a:extLst>
                </p:cNvPr>
                <p:cNvCxnSpPr>
                  <a:cxnSpLocks/>
                </p:cNvCxnSpPr>
                <p:nvPr/>
              </p:nvCxnSpPr>
              <p:spPr>
                <a:xfrm flipH="1">
                  <a:off x="6445397" y="4446983"/>
                  <a:ext cx="42255"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cxnSp>
            <p:nvCxnSpPr>
              <p:cNvPr id="97" name="직선 연결선 826">
                <a:extLst>
                  <a:ext uri="{FF2B5EF4-FFF2-40B4-BE49-F238E27FC236}">
                    <a16:creationId xmlns:a16="http://schemas.microsoft.com/office/drawing/2014/main" id="{CD1DAF53-9F60-B80D-2CE8-D93C03582F68}"/>
                  </a:ext>
                </a:extLst>
              </p:cNvPr>
              <p:cNvCxnSpPr>
                <a:cxnSpLocks/>
              </p:cNvCxnSpPr>
              <p:nvPr/>
            </p:nvCxnSpPr>
            <p:spPr>
              <a:xfrm>
                <a:off x="5890169" y="4863900"/>
                <a:ext cx="232301"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98" name="직선 연결선 832">
                <a:extLst>
                  <a:ext uri="{FF2B5EF4-FFF2-40B4-BE49-F238E27FC236}">
                    <a16:creationId xmlns:a16="http://schemas.microsoft.com/office/drawing/2014/main" id="{A971AF40-9F13-6A52-65D9-F6D586C95062}"/>
                  </a:ext>
                </a:extLst>
              </p:cNvPr>
              <p:cNvCxnSpPr>
                <a:cxnSpLocks/>
              </p:cNvCxnSpPr>
              <p:nvPr/>
            </p:nvCxnSpPr>
            <p:spPr>
              <a:xfrm flipH="1">
                <a:off x="7552471" y="4863900"/>
                <a:ext cx="233686"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grpSp>
          <p:nvGrpSpPr>
            <p:cNvPr id="106" name="그룹 835">
              <a:extLst>
                <a:ext uri="{FF2B5EF4-FFF2-40B4-BE49-F238E27FC236}">
                  <a16:creationId xmlns:a16="http://schemas.microsoft.com/office/drawing/2014/main" id="{BA8228B7-FD78-13E3-A2FE-5F8A53A70E48}"/>
                </a:ext>
              </a:extLst>
            </p:cNvPr>
            <p:cNvGrpSpPr/>
            <p:nvPr/>
          </p:nvGrpSpPr>
          <p:grpSpPr>
            <a:xfrm rot="16200000">
              <a:off x="6373101" y="4528332"/>
              <a:ext cx="564373" cy="268733"/>
              <a:chOff x="5890169" y="4312037"/>
              <a:chExt cx="1895988" cy="1103725"/>
            </a:xfrm>
          </p:grpSpPr>
          <p:grpSp>
            <p:nvGrpSpPr>
              <p:cNvPr id="107" name="그룹 822">
                <a:extLst>
                  <a:ext uri="{FF2B5EF4-FFF2-40B4-BE49-F238E27FC236}">
                    <a16:creationId xmlns:a16="http://schemas.microsoft.com/office/drawing/2014/main" id="{E91E3951-71B4-CABE-3F4A-A40F1FA0D168}"/>
                  </a:ext>
                </a:extLst>
              </p:cNvPr>
              <p:cNvGrpSpPr/>
              <p:nvPr/>
            </p:nvGrpSpPr>
            <p:grpSpPr>
              <a:xfrm>
                <a:off x="6122466" y="4312037"/>
                <a:ext cx="1432853" cy="1103725"/>
                <a:chOff x="5991225" y="4310063"/>
                <a:chExt cx="496427" cy="273840"/>
              </a:xfrm>
            </p:grpSpPr>
            <p:cxnSp>
              <p:nvCxnSpPr>
                <p:cNvPr id="110" name="직선 연결선 771">
                  <a:extLst>
                    <a:ext uri="{FF2B5EF4-FFF2-40B4-BE49-F238E27FC236}">
                      <a16:creationId xmlns:a16="http://schemas.microsoft.com/office/drawing/2014/main" id="{00E2EE52-0062-C31B-0ECD-7B5BA1782985}"/>
                    </a:ext>
                  </a:extLst>
                </p:cNvPr>
                <p:cNvCxnSpPr>
                  <a:cxnSpLocks/>
                </p:cNvCxnSpPr>
                <p:nvPr/>
              </p:nvCxnSpPr>
              <p:spPr>
                <a:xfrm flipH="1">
                  <a:off x="5991225" y="4310063"/>
                  <a:ext cx="40482"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11" name="직선 연결선 789">
                  <a:extLst>
                    <a:ext uri="{FF2B5EF4-FFF2-40B4-BE49-F238E27FC236}">
                      <a16:creationId xmlns:a16="http://schemas.microsoft.com/office/drawing/2014/main" id="{670935C2-77F5-078F-2802-D0F8D4870890}"/>
                    </a:ext>
                  </a:extLst>
                </p:cNvPr>
                <p:cNvCxnSpPr>
                  <a:cxnSpLocks/>
                </p:cNvCxnSpPr>
                <p:nvPr/>
              </p:nvCxnSpPr>
              <p:spPr>
                <a:xfrm flipH="1">
                  <a:off x="6114445"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12" name="직선 연결선 792">
                  <a:extLst>
                    <a:ext uri="{FF2B5EF4-FFF2-40B4-BE49-F238E27FC236}">
                      <a16:creationId xmlns:a16="http://schemas.microsoft.com/office/drawing/2014/main" id="{55D7CCA0-B58C-BD56-322A-BD717196C9EE}"/>
                    </a:ext>
                  </a:extLst>
                </p:cNvPr>
                <p:cNvCxnSpPr>
                  <a:cxnSpLocks/>
                </p:cNvCxnSpPr>
                <p:nvPr/>
              </p:nvCxnSpPr>
              <p:spPr>
                <a:xfrm>
                  <a:off x="6031707"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13" name="직선 연결선 807">
                  <a:extLst>
                    <a:ext uri="{FF2B5EF4-FFF2-40B4-BE49-F238E27FC236}">
                      <a16:creationId xmlns:a16="http://schemas.microsoft.com/office/drawing/2014/main" id="{F43D3E85-283D-354C-2818-7B59D65254D9}"/>
                    </a:ext>
                  </a:extLst>
                </p:cNvPr>
                <p:cNvCxnSpPr>
                  <a:cxnSpLocks/>
                </p:cNvCxnSpPr>
                <p:nvPr/>
              </p:nvCxnSpPr>
              <p:spPr>
                <a:xfrm>
                  <a:off x="6197183"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14" name="직선 연결선 810">
                  <a:extLst>
                    <a:ext uri="{FF2B5EF4-FFF2-40B4-BE49-F238E27FC236}">
                      <a16:creationId xmlns:a16="http://schemas.microsoft.com/office/drawing/2014/main" id="{DDA6768D-1D05-2F15-7587-21B9B198886B}"/>
                    </a:ext>
                  </a:extLst>
                </p:cNvPr>
                <p:cNvCxnSpPr>
                  <a:cxnSpLocks/>
                </p:cNvCxnSpPr>
                <p:nvPr/>
              </p:nvCxnSpPr>
              <p:spPr>
                <a:xfrm flipH="1">
                  <a:off x="6279921"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15" name="직선 연결선 815">
                  <a:extLst>
                    <a:ext uri="{FF2B5EF4-FFF2-40B4-BE49-F238E27FC236}">
                      <a16:creationId xmlns:a16="http://schemas.microsoft.com/office/drawing/2014/main" id="{789908A2-FE91-A220-62E6-07104A287EE6}"/>
                    </a:ext>
                  </a:extLst>
                </p:cNvPr>
                <p:cNvCxnSpPr>
                  <a:cxnSpLocks/>
                </p:cNvCxnSpPr>
                <p:nvPr/>
              </p:nvCxnSpPr>
              <p:spPr>
                <a:xfrm>
                  <a:off x="6362659"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16" name="직선 연결선 819">
                  <a:extLst>
                    <a:ext uri="{FF2B5EF4-FFF2-40B4-BE49-F238E27FC236}">
                      <a16:creationId xmlns:a16="http://schemas.microsoft.com/office/drawing/2014/main" id="{86870387-7E1A-0184-D166-36E20E76A136}"/>
                    </a:ext>
                  </a:extLst>
                </p:cNvPr>
                <p:cNvCxnSpPr>
                  <a:cxnSpLocks/>
                </p:cNvCxnSpPr>
                <p:nvPr/>
              </p:nvCxnSpPr>
              <p:spPr>
                <a:xfrm flipH="1">
                  <a:off x="6445397" y="4446983"/>
                  <a:ext cx="42255"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cxnSp>
            <p:nvCxnSpPr>
              <p:cNvPr id="108" name="직선 연결선 826">
                <a:extLst>
                  <a:ext uri="{FF2B5EF4-FFF2-40B4-BE49-F238E27FC236}">
                    <a16:creationId xmlns:a16="http://schemas.microsoft.com/office/drawing/2014/main" id="{BD20B084-4831-393E-0716-0B4FDDB69C44}"/>
                  </a:ext>
                </a:extLst>
              </p:cNvPr>
              <p:cNvCxnSpPr>
                <a:cxnSpLocks/>
              </p:cNvCxnSpPr>
              <p:nvPr/>
            </p:nvCxnSpPr>
            <p:spPr>
              <a:xfrm>
                <a:off x="5890169" y="4863900"/>
                <a:ext cx="232301"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09" name="직선 연결선 832">
                <a:extLst>
                  <a:ext uri="{FF2B5EF4-FFF2-40B4-BE49-F238E27FC236}">
                    <a16:creationId xmlns:a16="http://schemas.microsoft.com/office/drawing/2014/main" id="{87EC3A68-BA9D-FEB7-552B-B1DAD5B1096E}"/>
                  </a:ext>
                </a:extLst>
              </p:cNvPr>
              <p:cNvCxnSpPr>
                <a:cxnSpLocks/>
              </p:cNvCxnSpPr>
              <p:nvPr/>
            </p:nvCxnSpPr>
            <p:spPr>
              <a:xfrm flipH="1">
                <a:off x="7552471" y="4863900"/>
                <a:ext cx="233686"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grpSp>
          <p:nvGrpSpPr>
            <p:cNvPr id="117" name="그룹 835">
              <a:extLst>
                <a:ext uri="{FF2B5EF4-FFF2-40B4-BE49-F238E27FC236}">
                  <a16:creationId xmlns:a16="http://schemas.microsoft.com/office/drawing/2014/main" id="{8166D317-6D22-5295-B8F5-850C3E636A91}"/>
                </a:ext>
              </a:extLst>
            </p:cNvPr>
            <p:cNvGrpSpPr/>
            <p:nvPr/>
          </p:nvGrpSpPr>
          <p:grpSpPr>
            <a:xfrm rot="16200000">
              <a:off x="6373101" y="5688030"/>
              <a:ext cx="564373" cy="268733"/>
              <a:chOff x="5890169" y="4312037"/>
              <a:chExt cx="1895988" cy="1103725"/>
            </a:xfrm>
          </p:grpSpPr>
          <p:grpSp>
            <p:nvGrpSpPr>
              <p:cNvPr id="118" name="그룹 822">
                <a:extLst>
                  <a:ext uri="{FF2B5EF4-FFF2-40B4-BE49-F238E27FC236}">
                    <a16:creationId xmlns:a16="http://schemas.microsoft.com/office/drawing/2014/main" id="{4AF371DF-442C-26D5-2C6D-D16FBD2850AD}"/>
                  </a:ext>
                </a:extLst>
              </p:cNvPr>
              <p:cNvGrpSpPr/>
              <p:nvPr/>
            </p:nvGrpSpPr>
            <p:grpSpPr>
              <a:xfrm>
                <a:off x="6122466" y="4312037"/>
                <a:ext cx="1432853" cy="1103725"/>
                <a:chOff x="5991225" y="4310063"/>
                <a:chExt cx="496427" cy="273840"/>
              </a:xfrm>
            </p:grpSpPr>
            <p:cxnSp>
              <p:nvCxnSpPr>
                <p:cNvPr id="121" name="직선 연결선 771">
                  <a:extLst>
                    <a:ext uri="{FF2B5EF4-FFF2-40B4-BE49-F238E27FC236}">
                      <a16:creationId xmlns:a16="http://schemas.microsoft.com/office/drawing/2014/main" id="{2523D4BC-1E91-41AA-D336-E532590F9E59}"/>
                    </a:ext>
                  </a:extLst>
                </p:cNvPr>
                <p:cNvCxnSpPr>
                  <a:cxnSpLocks/>
                </p:cNvCxnSpPr>
                <p:nvPr/>
              </p:nvCxnSpPr>
              <p:spPr>
                <a:xfrm flipH="1">
                  <a:off x="5991225" y="4310063"/>
                  <a:ext cx="40482"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22" name="직선 연결선 789">
                  <a:extLst>
                    <a:ext uri="{FF2B5EF4-FFF2-40B4-BE49-F238E27FC236}">
                      <a16:creationId xmlns:a16="http://schemas.microsoft.com/office/drawing/2014/main" id="{621D1701-2762-14B0-D580-ACC5755C734D}"/>
                    </a:ext>
                  </a:extLst>
                </p:cNvPr>
                <p:cNvCxnSpPr>
                  <a:cxnSpLocks/>
                </p:cNvCxnSpPr>
                <p:nvPr/>
              </p:nvCxnSpPr>
              <p:spPr>
                <a:xfrm flipH="1">
                  <a:off x="6114445"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23" name="직선 연결선 792">
                  <a:extLst>
                    <a:ext uri="{FF2B5EF4-FFF2-40B4-BE49-F238E27FC236}">
                      <a16:creationId xmlns:a16="http://schemas.microsoft.com/office/drawing/2014/main" id="{BE26CC01-80F9-E207-B616-923EDB29A0F0}"/>
                    </a:ext>
                  </a:extLst>
                </p:cNvPr>
                <p:cNvCxnSpPr>
                  <a:cxnSpLocks/>
                </p:cNvCxnSpPr>
                <p:nvPr/>
              </p:nvCxnSpPr>
              <p:spPr>
                <a:xfrm>
                  <a:off x="6031707"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24" name="직선 연결선 807">
                  <a:extLst>
                    <a:ext uri="{FF2B5EF4-FFF2-40B4-BE49-F238E27FC236}">
                      <a16:creationId xmlns:a16="http://schemas.microsoft.com/office/drawing/2014/main" id="{A5F2EA7F-E7B7-B604-51F3-4AAE2B5226E6}"/>
                    </a:ext>
                  </a:extLst>
                </p:cNvPr>
                <p:cNvCxnSpPr>
                  <a:cxnSpLocks/>
                </p:cNvCxnSpPr>
                <p:nvPr/>
              </p:nvCxnSpPr>
              <p:spPr>
                <a:xfrm>
                  <a:off x="6197183"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25" name="직선 연결선 810">
                  <a:extLst>
                    <a:ext uri="{FF2B5EF4-FFF2-40B4-BE49-F238E27FC236}">
                      <a16:creationId xmlns:a16="http://schemas.microsoft.com/office/drawing/2014/main" id="{6CED643B-2278-AA38-CEA4-0AD0FAAB7B48}"/>
                    </a:ext>
                  </a:extLst>
                </p:cNvPr>
                <p:cNvCxnSpPr>
                  <a:cxnSpLocks/>
                </p:cNvCxnSpPr>
                <p:nvPr/>
              </p:nvCxnSpPr>
              <p:spPr>
                <a:xfrm flipH="1">
                  <a:off x="6279921"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26" name="직선 연결선 815">
                  <a:extLst>
                    <a:ext uri="{FF2B5EF4-FFF2-40B4-BE49-F238E27FC236}">
                      <a16:creationId xmlns:a16="http://schemas.microsoft.com/office/drawing/2014/main" id="{57E6C65B-9FA5-8C50-82CE-A8B1DD2FCEDA}"/>
                    </a:ext>
                  </a:extLst>
                </p:cNvPr>
                <p:cNvCxnSpPr>
                  <a:cxnSpLocks/>
                </p:cNvCxnSpPr>
                <p:nvPr/>
              </p:nvCxnSpPr>
              <p:spPr>
                <a:xfrm>
                  <a:off x="6362659"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27" name="직선 연결선 819">
                  <a:extLst>
                    <a:ext uri="{FF2B5EF4-FFF2-40B4-BE49-F238E27FC236}">
                      <a16:creationId xmlns:a16="http://schemas.microsoft.com/office/drawing/2014/main" id="{8FAFF7F1-7314-CA36-7AD2-2D933ACC9D20}"/>
                    </a:ext>
                  </a:extLst>
                </p:cNvPr>
                <p:cNvCxnSpPr>
                  <a:cxnSpLocks/>
                </p:cNvCxnSpPr>
                <p:nvPr/>
              </p:nvCxnSpPr>
              <p:spPr>
                <a:xfrm flipH="1">
                  <a:off x="6445397" y="4446983"/>
                  <a:ext cx="42255"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cxnSp>
            <p:nvCxnSpPr>
              <p:cNvPr id="119" name="직선 연결선 826">
                <a:extLst>
                  <a:ext uri="{FF2B5EF4-FFF2-40B4-BE49-F238E27FC236}">
                    <a16:creationId xmlns:a16="http://schemas.microsoft.com/office/drawing/2014/main" id="{F52351D3-87D4-D97C-A48F-D789303C34EB}"/>
                  </a:ext>
                </a:extLst>
              </p:cNvPr>
              <p:cNvCxnSpPr>
                <a:cxnSpLocks/>
              </p:cNvCxnSpPr>
              <p:nvPr/>
            </p:nvCxnSpPr>
            <p:spPr>
              <a:xfrm>
                <a:off x="5890169" y="4863900"/>
                <a:ext cx="232301"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20" name="직선 연결선 832">
                <a:extLst>
                  <a:ext uri="{FF2B5EF4-FFF2-40B4-BE49-F238E27FC236}">
                    <a16:creationId xmlns:a16="http://schemas.microsoft.com/office/drawing/2014/main" id="{AE966D52-A77C-F7C1-9B49-4DB6F6A72EAC}"/>
                  </a:ext>
                </a:extLst>
              </p:cNvPr>
              <p:cNvCxnSpPr>
                <a:cxnSpLocks/>
              </p:cNvCxnSpPr>
              <p:nvPr/>
            </p:nvCxnSpPr>
            <p:spPr>
              <a:xfrm flipH="1">
                <a:off x="7552471" y="4863900"/>
                <a:ext cx="233686"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sp>
          <p:nvSpPr>
            <p:cNvPr id="128" name="TextBox 127">
              <a:extLst>
                <a:ext uri="{FF2B5EF4-FFF2-40B4-BE49-F238E27FC236}">
                  <a16:creationId xmlns:a16="http://schemas.microsoft.com/office/drawing/2014/main" id="{6C06D06A-2083-73BF-F1A6-EE1D992B75AD}"/>
                </a:ext>
              </a:extLst>
            </p:cNvPr>
            <p:cNvSpPr txBox="1"/>
            <p:nvPr/>
          </p:nvSpPr>
          <p:spPr>
            <a:xfrm rot="16200000">
              <a:off x="6455125" y="5108346"/>
              <a:ext cx="250737" cy="307777"/>
            </a:xfrm>
            <a:prstGeom prst="rect">
              <a:avLst/>
            </a:prstGeom>
            <a:solidFill>
              <a:schemeClr val="bg1"/>
            </a:solid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grpSp>
          <p:nvGrpSpPr>
            <p:cNvPr id="140" name="그룹 761">
              <a:extLst>
                <a:ext uri="{FF2B5EF4-FFF2-40B4-BE49-F238E27FC236}">
                  <a16:creationId xmlns:a16="http://schemas.microsoft.com/office/drawing/2014/main" id="{B7AA34AA-EDBD-569B-F78B-8361225DDF96}"/>
                </a:ext>
              </a:extLst>
            </p:cNvPr>
            <p:cNvGrpSpPr/>
            <p:nvPr/>
          </p:nvGrpSpPr>
          <p:grpSpPr>
            <a:xfrm rot="5400000">
              <a:off x="6361247" y="2602833"/>
              <a:ext cx="598569" cy="124310"/>
              <a:chOff x="5608137" y="3394157"/>
              <a:chExt cx="338599" cy="70817"/>
            </a:xfrm>
          </p:grpSpPr>
          <p:grpSp>
            <p:nvGrpSpPr>
              <p:cNvPr id="141" name="그룹 753">
                <a:extLst>
                  <a:ext uri="{FF2B5EF4-FFF2-40B4-BE49-F238E27FC236}">
                    <a16:creationId xmlns:a16="http://schemas.microsoft.com/office/drawing/2014/main" id="{4C3250FC-FD77-0948-C09B-2E6400B8A58A}"/>
                  </a:ext>
                </a:extLst>
              </p:cNvPr>
              <p:cNvGrpSpPr/>
              <p:nvPr/>
            </p:nvGrpSpPr>
            <p:grpSpPr>
              <a:xfrm rot="5400000">
                <a:off x="5739521" y="3307128"/>
                <a:ext cx="70817" cy="244875"/>
                <a:chOff x="5131625" y="2342062"/>
                <a:chExt cx="70817" cy="244875"/>
              </a:xfrm>
            </p:grpSpPr>
            <p:sp>
              <p:nvSpPr>
                <p:cNvPr id="144" name="타원 750">
                  <a:extLst>
                    <a:ext uri="{FF2B5EF4-FFF2-40B4-BE49-F238E27FC236}">
                      <a16:creationId xmlns:a16="http://schemas.microsoft.com/office/drawing/2014/main" id="{E1957D15-C3EB-0A65-B00D-65BEBF404E9C}"/>
                    </a:ext>
                  </a:extLst>
                </p:cNvPr>
                <p:cNvSpPr/>
                <p:nvPr/>
              </p:nvSpPr>
              <p:spPr>
                <a:xfrm>
                  <a:off x="5141482" y="2525977"/>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sp>
              <p:nvSpPr>
                <p:cNvPr id="145" name="타원 751">
                  <a:extLst>
                    <a:ext uri="{FF2B5EF4-FFF2-40B4-BE49-F238E27FC236}">
                      <a16:creationId xmlns:a16="http://schemas.microsoft.com/office/drawing/2014/main" id="{9103FDA2-420C-3E78-F9A5-4AF04DB171F3}"/>
                    </a:ext>
                  </a:extLst>
                </p:cNvPr>
                <p:cNvSpPr/>
                <p:nvPr/>
              </p:nvSpPr>
              <p:spPr>
                <a:xfrm>
                  <a:off x="5141467" y="2342062"/>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cxnSp>
              <p:nvCxnSpPr>
                <p:cNvPr id="146" name="직선 연결선 752">
                  <a:extLst>
                    <a:ext uri="{FF2B5EF4-FFF2-40B4-BE49-F238E27FC236}">
                      <a16:creationId xmlns:a16="http://schemas.microsoft.com/office/drawing/2014/main" id="{7107C2FB-70A6-E315-2823-7EE5F8A1130D}"/>
                    </a:ext>
                  </a:extLst>
                </p:cNvPr>
                <p:cNvCxnSpPr>
                  <a:cxnSpLocks/>
                </p:cNvCxnSpPr>
                <p:nvPr/>
              </p:nvCxnSpPr>
              <p:spPr>
                <a:xfrm rot="19800000" flipV="1">
                  <a:off x="5131625" y="2409684"/>
                  <a:ext cx="0" cy="122952"/>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cxnSp>
            <p:nvCxnSpPr>
              <p:cNvPr id="142" name="직선 연결선 754">
                <a:extLst>
                  <a:ext uri="{FF2B5EF4-FFF2-40B4-BE49-F238E27FC236}">
                    <a16:creationId xmlns:a16="http://schemas.microsoft.com/office/drawing/2014/main" id="{AA8891D3-3F26-D871-BB3B-549B7C71D46C}"/>
                  </a:ext>
                </a:extLst>
              </p:cNvPr>
              <p:cNvCxnSpPr>
                <a:cxnSpLocks/>
              </p:cNvCxnSpPr>
              <p:nvPr/>
            </p:nvCxnSpPr>
            <p:spPr>
              <a:xfrm>
                <a:off x="5608137"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cxnSp>
            <p:nvCxnSpPr>
              <p:cNvPr id="143" name="직선 연결선 756">
                <a:extLst>
                  <a:ext uri="{FF2B5EF4-FFF2-40B4-BE49-F238E27FC236}">
                    <a16:creationId xmlns:a16="http://schemas.microsoft.com/office/drawing/2014/main" id="{CDE69F10-214B-B999-7028-0F6AF8FDBB71}"/>
                  </a:ext>
                </a:extLst>
              </p:cNvPr>
              <p:cNvCxnSpPr>
                <a:cxnSpLocks/>
              </p:cNvCxnSpPr>
              <p:nvPr/>
            </p:nvCxnSpPr>
            <p:spPr>
              <a:xfrm>
                <a:off x="5902382"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grpSp>
      <p:sp>
        <p:nvSpPr>
          <p:cNvPr id="147" name="U-turn Arrow 146">
            <a:extLst>
              <a:ext uri="{FF2B5EF4-FFF2-40B4-BE49-F238E27FC236}">
                <a16:creationId xmlns:a16="http://schemas.microsoft.com/office/drawing/2014/main" id="{632325B6-B26C-CC33-E2EA-E46A69D332DE}"/>
              </a:ext>
            </a:extLst>
          </p:cNvPr>
          <p:cNvSpPr/>
          <p:nvPr/>
        </p:nvSpPr>
        <p:spPr>
          <a:xfrm flipH="1">
            <a:off x="3931895" y="2236336"/>
            <a:ext cx="581169" cy="4228619"/>
          </a:xfrm>
          <a:prstGeom prst="uturnArrow">
            <a:avLst>
              <a:gd name="adj1" fmla="val 12998"/>
              <a:gd name="adj2" fmla="val 12998"/>
              <a:gd name="adj3" fmla="val 32437"/>
              <a:gd name="adj4" fmla="val 19747"/>
              <a:gd name="adj5" fmla="val 10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8" name="U-turn Arrow 147">
            <a:extLst>
              <a:ext uri="{FF2B5EF4-FFF2-40B4-BE49-F238E27FC236}">
                <a16:creationId xmlns:a16="http://schemas.microsoft.com/office/drawing/2014/main" id="{A7BA45EA-DC2C-B7AB-C8A8-531F998414AF}"/>
              </a:ext>
            </a:extLst>
          </p:cNvPr>
          <p:cNvSpPr/>
          <p:nvPr/>
        </p:nvSpPr>
        <p:spPr>
          <a:xfrm flipH="1">
            <a:off x="6834931" y="2236336"/>
            <a:ext cx="581169" cy="4228619"/>
          </a:xfrm>
          <a:prstGeom prst="uturnArrow">
            <a:avLst>
              <a:gd name="adj1" fmla="val 12998"/>
              <a:gd name="adj2" fmla="val 12998"/>
              <a:gd name="adj3" fmla="val 32437"/>
              <a:gd name="adj4" fmla="val 19747"/>
              <a:gd name="adj5" fmla="val 7630"/>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49" name="TextBox 148">
            <a:extLst>
              <a:ext uri="{FF2B5EF4-FFF2-40B4-BE49-F238E27FC236}">
                <a16:creationId xmlns:a16="http://schemas.microsoft.com/office/drawing/2014/main" id="{D7FAC1DB-83EA-C7C0-90E2-0E931BF40EF5}"/>
              </a:ext>
            </a:extLst>
          </p:cNvPr>
          <p:cNvSpPr txBox="1"/>
          <p:nvPr/>
        </p:nvSpPr>
        <p:spPr>
          <a:xfrm>
            <a:off x="4379023" y="3690686"/>
            <a:ext cx="1855514" cy="923330"/>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1" u="none" strike="noStrike" kern="1200" cap="none" spc="0" normalizeH="0" baseline="0" noProof="0" dirty="0">
                <a:ln>
                  <a:noFill/>
                </a:ln>
                <a:solidFill>
                  <a:srgbClr val="ED7D31"/>
                </a:solidFill>
                <a:effectLst/>
                <a:uLnTx/>
                <a:uFillTx/>
                <a:latin typeface="Cambria" panose="02040503050406030204" pitchFamily="18" charset="0"/>
                <a:ea typeface="맑은 고딕" panose="020B0503020000020004" pitchFamily="34" charset="-127"/>
                <a:cs typeface="+mn-cs"/>
              </a:rPr>
              <a:t>Reads as ‘</a:t>
            </a:r>
            <a:r>
              <a:rPr kumimoji="0" lang="en-US" altLang="ko-KR" sz="2000" b="1" i="0" u="none" strike="noStrike" kern="1200" cap="none" spc="0" normalizeH="0" baseline="0" noProof="0" dirty="0">
                <a:ln>
                  <a:noFill/>
                </a:ln>
                <a:solidFill>
                  <a:srgbClr val="FF0000"/>
                </a:solidFill>
                <a:effectLst/>
                <a:uLnTx/>
                <a:uFillTx/>
                <a:latin typeface="Cambria" panose="02040503050406030204" pitchFamily="18" charset="0"/>
                <a:ea typeface="맑은 고딕" panose="020B0503020000020004" pitchFamily="34" charset="-127"/>
                <a:cs typeface="+mn-cs"/>
              </a:rPr>
              <a:t>1</a:t>
            </a:r>
            <a:r>
              <a:rPr kumimoji="0" lang="en-US" altLang="ko-KR" sz="2000" b="1" i="0" u="none" strike="noStrike" kern="1200" cap="none" spc="0" normalizeH="0" baseline="0" noProof="0" dirty="0">
                <a:ln>
                  <a:noFill/>
                </a:ln>
                <a:solidFill>
                  <a:srgbClr val="ED7D31"/>
                </a:solidFill>
                <a:effectLst/>
                <a:uLnTx/>
                <a:uFillTx/>
                <a:latin typeface="Cambria" panose="02040503050406030204" pitchFamily="18" charset="0"/>
                <a:ea typeface="맑은 고딕" panose="020B0503020000020004" pitchFamily="34" charset="-127"/>
                <a:cs typeface="+mn-cs"/>
              </a:rPr>
              <a:t>’</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1" u="none" strike="noStrike" kern="1200" cap="none" spc="0" normalizeH="0" baseline="0" noProof="0" dirty="0">
                <a:ln>
                  <a:noFill/>
                </a:ln>
                <a:solidFill>
                  <a:srgbClr val="ED7D31"/>
                </a:solidFill>
                <a:effectLst/>
                <a:uLnTx/>
                <a:uFillTx/>
                <a:latin typeface="Cambria" panose="02040503050406030204" pitchFamily="18" charset="0"/>
                <a:ea typeface="맑은 고딕" panose="020B0503020000020004" pitchFamily="34" charset="-127"/>
                <a:cs typeface="+mn-cs"/>
              </a:rPr>
              <a:t>if BL current</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1" u="none" strike="noStrike" kern="1200" cap="none" spc="0" normalizeH="0" baseline="0" noProof="0" dirty="0">
                <a:ln>
                  <a:noFill/>
                </a:ln>
                <a:solidFill>
                  <a:srgbClr val="ED7D31"/>
                </a:solidFill>
                <a:effectLst/>
                <a:uLnTx/>
                <a:uFillTx/>
                <a:latin typeface="Cambria" panose="02040503050406030204" pitchFamily="18" charset="0"/>
                <a:ea typeface="맑은 고딕" panose="020B0503020000020004" pitchFamily="34" charset="-127"/>
                <a:cs typeface="+mn-cs"/>
              </a:rPr>
              <a:t>flows</a:t>
            </a:r>
          </a:p>
        </p:txBody>
      </p:sp>
      <p:sp>
        <p:nvSpPr>
          <p:cNvPr id="150" name="TextBox 149">
            <a:extLst>
              <a:ext uri="{FF2B5EF4-FFF2-40B4-BE49-F238E27FC236}">
                <a16:creationId xmlns:a16="http://schemas.microsoft.com/office/drawing/2014/main" id="{0347F0A7-A4B2-8351-B7C4-83AFCEDA90BF}"/>
              </a:ext>
            </a:extLst>
          </p:cNvPr>
          <p:cNvSpPr txBox="1"/>
          <p:nvPr/>
        </p:nvSpPr>
        <p:spPr>
          <a:xfrm>
            <a:off x="7428111" y="3690686"/>
            <a:ext cx="1686831" cy="923330"/>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1" u="none" strike="noStrike" kern="1200" cap="none" spc="0" normalizeH="0" baseline="0" noProof="0" dirty="0">
                <a:ln>
                  <a:noFill/>
                </a:ln>
                <a:solidFill>
                  <a:srgbClr val="66665C"/>
                </a:solidFill>
                <a:effectLst/>
                <a:uLnTx/>
                <a:uFillTx/>
                <a:latin typeface="Cambria" panose="02040503050406030204" pitchFamily="18" charset="0"/>
                <a:ea typeface="맑은 고딕" panose="020B0503020000020004" pitchFamily="34" charset="-127"/>
                <a:cs typeface="+mn-cs"/>
              </a:rPr>
              <a:t>Reads as ‘</a:t>
            </a:r>
            <a:r>
              <a:rPr kumimoji="0" lang="en-US" altLang="ko-KR" sz="2000" b="1" i="0" u="none" strike="noStrike" kern="1200" cap="none" spc="0" normalizeH="0" baseline="0" noProof="0" dirty="0">
                <a:ln>
                  <a:noFill/>
                </a:ln>
                <a:solidFill>
                  <a:srgbClr val="FF0000"/>
                </a:solidFill>
                <a:effectLst/>
                <a:uLnTx/>
                <a:uFillTx/>
                <a:latin typeface="Cambria" panose="02040503050406030204" pitchFamily="18" charset="0"/>
                <a:ea typeface="맑은 고딕" panose="020B0503020000020004" pitchFamily="34" charset="-127"/>
                <a:cs typeface="+mn-cs"/>
              </a:rPr>
              <a:t>0</a:t>
            </a:r>
            <a:r>
              <a:rPr kumimoji="0" lang="en-US" altLang="ko-KR" sz="2000" b="1" i="0" u="none" strike="noStrike" kern="1200" cap="none" spc="0" normalizeH="0" baseline="0" noProof="0" dirty="0">
                <a:ln>
                  <a:noFill/>
                </a:ln>
                <a:solidFill>
                  <a:srgbClr val="66665C"/>
                </a:solidFill>
                <a:effectLst/>
                <a:uLnTx/>
                <a:uFillTx/>
                <a:latin typeface="Cambria" panose="02040503050406030204" pitchFamily="18" charset="0"/>
                <a:ea typeface="맑은 고딕" panose="020B0503020000020004" pitchFamily="34" charset="-127"/>
                <a:cs typeface="+mn-cs"/>
              </a:rPr>
              <a:t>’</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1" u="none" strike="noStrike" kern="1200" cap="none" spc="0" normalizeH="0" baseline="0" noProof="0" dirty="0">
                <a:ln>
                  <a:noFill/>
                </a:ln>
                <a:solidFill>
                  <a:srgbClr val="66665C"/>
                </a:solidFill>
                <a:effectLst/>
                <a:uLnTx/>
                <a:uFillTx/>
                <a:latin typeface="Cambria" panose="02040503050406030204" pitchFamily="18" charset="0"/>
                <a:ea typeface="맑은 고딕" panose="020B0503020000020004" pitchFamily="34" charset="-127"/>
                <a:cs typeface="+mn-cs"/>
              </a:rPr>
              <a:t>if BL current</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1" u="none" strike="noStrike" kern="1200" cap="none" spc="0" normalizeH="0" baseline="0" noProof="0" dirty="0">
                <a:ln>
                  <a:noFill/>
                </a:ln>
                <a:solidFill>
                  <a:srgbClr val="66665C"/>
                </a:solidFill>
                <a:effectLst/>
                <a:uLnTx/>
                <a:uFillTx/>
                <a:latin typeface="Cambria" panose="02040503050406030204" pitchFamily="18" charset="0"/>
                <a:ea typeface="맑은 고딕" panose="020B0503020000020004" pitchFamily="34" charset="-127"/>
                <a:cs typeface="+mn-cs"/>
              </a:rPr>
              <a:t>cannot flow</a:t>
            </a:r>
          </a:p>
        </p:txBody>
      </p:sp>
      <p:sp>
        <p:nvSpPr>
          <p:cNvPr id="129" name="Slide Number Placeholder 3">
            <a:extLst>
              <a:ext uri="{FF2B5EF4-FFF2-40B4-BE49-F238E27FC236}">
                <a16:creationId xmlns:a16="http://schemas.microsoft.com/office/drawing/2014/main" id="{E17BD8B4-53F1-29CE-D393-D53C3D0C9729}"/>
              </a:ext>
            </a:extLst>
          </p:cNvPr>
          <p:cNvSpPr txBox="1">
            <a:spLocks/>
          </p:cNvSpPr>
          <p:nvPr/>
        </p:nvSpPr>
        <p:spPr>
          <a:xfrm>
            <a:off x="6946900" y="6373813"/>
            <a:ext cx="2133600" cy="457200"/>
          </a:xfrm>
          <a:prstGeom prst="rect">
            <a:avLst/>
          </a:prstGeom>
        </p:spPr>
        <p:txBody>
          <a:bodyPr vert="horz" lIns="91440" tIns="45720" rIns="91440" bIns="45720" rtlCol="0" anchor="ctr"/>
          <a:lstStyle>
            <a:defPPr>
              <a:defRPr lang="en-US"/>
            </a:defPPr>
            <a:lvl1pPr marL="0" algn="ctr" defTabSz="914400" rtl="0" eaLnBrk="1" latinLnBrk="0" hangingPunct="1">
              <a:defRPr sz="1200" b="1" i="0" kern="1200">
                <a:solidFill>
                  <a:schemeClr val="bg1"/>
                </a:solidFill>
                <a:latin typeface="Avenir Next Demi Bold" panose="020B0503020202020204" pitchFamily="34" charset="0"/>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a:defRPr/>
            </a:pPr>
            <a:fld id="{7292004D-7284-C244-B275-AB956C66515A}" type="slidenum">
              <a:rPr lang="en-US" sz="1600" b="0" smtClean="0">
                <a:solidFill>
                  <a:srgbClr val="000000"/>
                </a:solidFill>
                <a:latin typeface="Garamond" charset="0"/>
              </a:rPr>
              <a:pPr algn="r">
                <a:defRPr/>
              </a:pPr>
              <a:t>105</a:t>
            </a:fld>
            <a:endParaRPr lang="en-US" sz="1600" b="0" dirty="0">
              <a:solidFill>
                <a:srgbClr val="000000"/>
              </a:solidFill>
              <a:latin typeface="Garamond" charset="0"/>
            </a:endParaRPr>
          </a:p>
        </p:txBody>
      </p:sp>
    </p:spTree>
    <p:extLst>
      <p:ext uri="{BB962C8B-B14F-4D97-AF65-F5344CB8AC3E}">
        <p14:creationId xmlns:p14="http://schemas.microsoft.com/office/powerpoint/2010/main" val="38987902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fill="hold" grpId="0" nodeType="withEffect">
                                  <p:stCondLst>
                                    <p:cond delay="0"/>
                                  </p:stCondLst>
                                  <p:childTnLst>
                                    <p:set>
                                      <p:cBhvr>
                                        <p:cTn id="6" dur="1" fill="hold">
                                          <p:stCondLst>
                                            <p:cond delay="0"/>
                                          </p:stCondLst>
                                        </p:cTn>
                                        <p:tgtEl>
                                          <p:spTgt spid="147"/>
                                        </p:tgtEl>
                                        <p:attrNameLst>
                                          <p:attrName>style.visibility</p:attrName>
                                        </p:attrNameLst>
                                      </p:cBhvr>
                                      <p:to>
                                        <p:strVal val="visible"/>
                                      </p:to>
                                    </p:set>
                                    <p:animEffect transition="in" filter="wipe(right)">
                                      <p:cBhvr>
                                        <p:cTn id="7" dur="500"/>
                                        <p:tgtEl>
                                          <p:spTgt spid="147"/>
                                        </p:tgtEl>
                                      </p:cBhvr>
                                    </p:animEffect>
                                  </p:childTnLst>
                                </p:cTn>
                              </p:par>
                            </p:childTnLst>
                          </p:cTn>
                        </p:par>
                        <p:par>
                          <p:cTn id="8" fill="hold">
                            <p:stCondLst>
                              <p:cond delay="500"/>
                            </p:stCondLst>
                            <p:childTnLst>
                              <p:par>
                                <p:cTn id="9" presetID="1" presetClass="entr" presetSubtype="0" fill="hold" grpId="0" nodeType="afterEffect">
                                  <p:stCondLst>
                                    <p:cond delay="0"/>
                                  </p:stCondLst>
                                  <p:childTnLst>
                                    <p:set>
                                      <p:cBhvr>
                                        <p:cTn id="10" dur="1" fill="hold">
                                          <p:stCondLst>
                                            <p:cond delay="0"/>
                                          </p:stCondLst>
                                        </p:cTn>
                                        <p:tgtEl>
                                          <p:spTgt spid="149"/>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58"/>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22" presetClass="entr" presetSubtype="4" fill="hold" grpId="0" nodeType="clickEffect">
                                  <p:stCondLst>
                                    <p:cond delay="0"/>
                                  </p:stCondLst>
                                  <p:childTnLst>
                                    <p:set>
                                      <p:cBhvr>
                                        <p:cTn id="18" dur="1" fill="hold">
                                          <p:stCondLst>
                                            <p:cond delay="0"/>
                                          </p:stCondLst>
                                        </p:cTn>
                                        <p:tgtEl>
                                          <p:spTgt spid="148"/>
                                        </p:tgtEl>
                                        <p:attrNameLst>
                                          <p:attrName>style.visibility</p:attrName>
                                        </p:attrNameLst>
                                      </p:cBhvr>
                                      <p:to>
                                        <p:strVal val="visible"/>
                                      </p:to>
                                    </p:set>
                                    <p:animEffect transition="in" filter="wipe(down)">
                                      <p:cBhvr>
                                        <p:cTn id="19" dur="500"/>
                                        <p:tgtEl>
                                          <p:spTgt spid="148"/>
                                        </p:tgtEl>
                                      </p:cBhvr>
                                    </p:animEffect>
                                  </p:childTnLst>
                                </p:cTn>
                              </p:par>
                            </p:childTnLst>
                          </p:cTn>
                        </p:par>
                        <p:par>
                          <p:cTn id="20" fill="hold">
                            <p:stCondLst>
                              <p:cond delay="500"/>
                            </p:stCondLst>
                            <p:childTnLst>
                              <p:par>
                                <p:cTn id="21" presetID="1" presetClass="entr" presetSubtype="0" fill="hold" grpId="0" nodeType="afterEffect">
                                  <p:stCondLst>
                                    <p:cond delay="0"/>
                                  </p:stCondLst>
                                  <p:childTnLst>
                                    <p:set>
                                      <p:cBhvr>
                                        <p:cTn id="22" dur="1" fill="hold">
                                          <p:stCondLst>
                                            <p:cond delay="0"/>
                                          </p:stCondLst>
                                        </p:cTn>
                                        <p:tgtEl>
                                          <p:spTgt spid="15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7" grpId="0" animBg="1"/>
      <p:bldP spid="148" grpId="0" animBg="1"/>
      <p:bldP spid="149" grpId="0"/>
      <p:bldP spid="150" grpId="0"/>
    </p:bld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7E0D8AEA-FB3A-6389-8498-16BC7A7EA6DC}"/>
              </a:ext>
            </a:extLst>
          </p:cNvPr>
          <p:cNvSpPr>
            <a:spLocks noGrp="1"/>
          </p:cNvSpPr>
          <p:nvPr>
            <p:ph idx="1"/>
          </p:nvPr>
        </p:nvSpPr>
        <p:spPr/>
        <p:txBody>
          <a:bodyPr/>
          <a:lstStyle/>
          <a:p>
            <a:r>
              <a:rPr lang="en-CH" dirty="0"/>
              <a:t>NAND strings connected to different bitlines comprise a </a:t>
            </a:r>
            <a:r>
              <a:rPr lang="en-CH" dirty="0">
                <a:solidFill>
                  <a:srgbClr val="C80060"/>
                </a:solidFill>
              </a:rPr>
              <a:t>block</a:t>
            </a:r>
            <a:endParaRPr lang="en-CH" dirty="0"/>
          </a:p>
        </p:txBody>
      </p:sp>
      <p:sp>
        <p:nvSpPr>
          <p:cNvPr id="150" name="Rounded Rectangle 149">
            <a:extLst>
              <a:ext uri="{FF2B5EF4-FFF2-40B4-BE49-F238E27FC236}">
                <a16:creationId xmlns:a16="http://schemas.microsoft.com/office/drawing/2014/main" id="{EEBA535B-0080-BECB-2D6E-5B4CD51E8B7F}"/>
              </a:ext>
            </a:extLst>
          </p:cNvPr>
          <p:cNvSpPr/>
          <p:nvPr/>
        </p:nvSpPr>
        <p:spPr>
          <a:xfrm>
            <a:off x="1400205" y="2072242"/>
            <a:ext cx="7225614" cy="4447608"/>
          </a:xfrm>
          <a:prstGeom prst="roundRect">
            <a:avLst>
              <a:gd name="adj" fmla="val 5753"/>
            </a:avLst>
          </a:prstGeom>
          <a:solidFill>
            <a:schemeClr val="accent4">
              <a:lumMod val="20000"/>
              <a:lumOff val="80000"/>
            </a:schemeClr>
          </a:solidFill>
          <a:ln w="31750">
            <a:solidFill>
              <a:srgbClr val="C0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H"/>
          </a:p>
        </p:txBody>
      </p:sp>
      <p:sp>
        <p:nvSpPr>
          <p:cNvPr id="2" name="Title 1">
            <a:extLst>
              <a:ext uri="{FF2B5EF4-FFF2-40B4-BE49-F238E27FC236}">
                <a16:creationId xmlns:a16="http://schemas.microsoft.com/office/drawing/2014/main" id="{E9CB4662-A769-EDAC-9B08-DF930D74E0BE}"/>
              </a:ext>
            </a:extLst>
          </p:cNvPr>
          <p:cNvSpPr>
            <a:spLocks noGrp="1"/>
          </p:cNvSpPr>
          <p:nvPr>
            <p:ph type="title"/>
          </p:nvPr>
        </p:nvSpPr>
        <p:spPr/>
        <p:txBody>
          <a:bodyPr/>
          <a:lstStyle/>
          <a:p>
            <a:r>
              <a:rPr lang="en-CH" dirty="0"/>
              <a:t>NAND Flash Basics: A NAND Flash Block</a:t>
            </a:r>
          </a:p>
        </p:txBody>
      </p:sp>
      <p:cxnSp>
        <p:nvCxnSpPr>
          <p:cNvPr id="11" name="Straight Connector 10">
            <a:extLst>
              <a:ext uri="{FF2B5EF4-FFF2-40B4-BE49-F238E27FC236}">
                <a16:creationId xmlns:a16="http://schemas.microsoft.com/office/drawing/2014/main" id="{9882D9F0-606A-24AC-6CE3-F7549063EAD1}"/>
              </a:ext>
            </a:extLst>
          </p:cNvPr>
          <p:cNvCxnSpPr>
            <a:cxnSpLocks/>
          </p:cNvCxnSpPr>
          <p:nvPr/>
        </p:nvCxnSpPr>
        <p:spPr>
          <a:xfrm>
            <a:off x="1860807" y="2159850"/>
            <a:ext cx="0" cy="4315146"/>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B6397BB7-2EB7-2023-16BF-9273E0BED4B7}"/>
              </a:ext>
            </a:extLst>
          </p:cNvPr>
          <p:cNvCxnSpPr>
            <a:cxnSpLocks/>
          </p:cNvCxnSpPr>
          <p:nvPr/>
        </p:nvCxnSpPr>
        <p:spPr>
          <a:xfrm flipH="1" flipV="1">
            <a:off x="2439639" y="1931542"/>
            <a:ext cx="10048" cy="4538292"/>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25" name="TextBox 24">
            <a:extLst>
              <a:ext uri="{FF2B5EF4-FFF2-40B4-BE49-F238E27FC236}">
                <a16:creationId xmlns:a16="http://schemas.microsoft.com/office/drawing/2014/main" id="{A60AFB78-9FA4-2C19-DD30-FB6AAC42A765}"/>
              </a:ext>
            </a:extLst>
          </p:cNvPr>
          <p:cNvSpPr txBox="1"/>
          <p:nvPr/>
        </p:nvSpPr>
        <p:spPr>
          <a:xfrm>
            <a:off x="2180948" y="1573749"/>
            <a:ext cx="537476" cy="307777"/>
          </a:xfrm>
          <a:prstGeom prst="rect">
            <a:avLst/>
          </a:prstGeom>
          <a:noFill/>
        </p:spPr>
        <p:txBody>
          <a:bodyPr wrap="square" lIns="0" tIns="0" rIns="0" bIns="0" rtlCol="0" anchor="ctr">
            <a:spAutoFit/>
          </a:bodyPr>
          <a:lstStyle/>
          <a:p>
            <a:pPr algn="ctr" defTabSz="457200"/>
            <a:r>
              <a:rPr lang="en-US" altLang="ko-KR" sz="2000" b="1" dirty="0">
                <a:solidFill>
                  <a:prstClr val="black"/>
                </a:solidFill>
                <a:latin typeface="Cambria" panose="02040503050406030204" pitchFamily="18" charset="0"/>
                <a:ea typeface="맑은 고딕" panose="020B0503020000020004" pitchFamily="34" charset="-127"/>
              </a:rPr>
              <a:t>BL</a:t>
            </a:r>
            <a:r>
              <a:rPr lang="en-US" altLang="ko-KR" sz="2000" b="1" baseline="-25000" dirty="0">
                <a:solidFill>
                  <a:prstClr val="black"/>
                </a:solidFill>
                <a:latin typeface="Cambria" panose="02040503050406030204" pitchFamily="18" charset="0"/>
                <a:ea typeface="맑은 고딕" panose="020B0503020000020004" pitchFamily="34" charset="-127"/>
              </a:rPr>
              <a:t>1</a:t>
            </a:r>
            <a:endParaRPr lang="ko-KR" altLang="en-US" sz="2000" b="1" baseline="-25000" dirty="0">
              <a:solidFill>
                <a:prstClr val="black"/>
              </a:solidFill>
              <a:latin typeface="Cambria" panose="02040503050406030204" pitchFamily="18" charset="0"/>
              <a:ea typeface="맑은 고딕" panose="020B0503020000020004" pitchFamily="34" charset="-127"/>
            </a:endParaRPr>
          </a:p>
        </p:txBody>
      </p:sp>
      <p:cxnSp>
        <p:nvCxnSpPr>
          <p:cNvPr id="67" name="Straight Connector 66">
            <a:extLst>
              <a:ext uri="{FF2B5EF4-FFF2-40B4-BE49-F238E27FC236}">
                <a16:creationId xmlns:a16="http://schemas.microsoft.com/office/drawing/2014/main" id="{23CCCDBB-DBD3-E362-153F-455ADC7D37E0}"/>
              </a:ext>
            </a:extLst>
          </p:cNvPr>
          <p:cNvCxnSpPr>
            <a:cxnSpLocks/>
          </p:cNvCxnSpPr>
          <p:nvPr/>
        </p:nvCxnSpPr>
        <p:spPr>
          <a:xfrm>
            <a:off x="2974321" y="2159850"/>
            <a:ext cx="0" cy="4315146"/>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cxnSp>
        <p:nvCxnSpPr>
          <p:cNvPr id="74" name="Straight Connector 73">
            <a:extLst>
              <a:ext uri="{FF2B5EF4-FFF2-40B4-BE49-F238E27FC236}">
                <a16:creationId xmlns:a16="http://schemas.microsoft.com/office/drawing/2014/main" id="{57360046-79D5-6D05-5975-A0743FC564E5}"/>
              </a:ext>
            </a:extLst>
          </p:cNvPr>
          <p:cNvCxnSpPr>
            <a:cxnSpLocks/>
          </p:cNvCxnSpPr>
          <p:nvPr/>
        </p:nvCxnSpPr>
        <p:spPr>
          <a:xfrm flipH="1" flipV="1">
            <a:off x="3553153" y="1931542"/>
            <a:ext cx="10048" cy="4538292"/>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75" name="TextBox 74">
            <a:extLst>
              <a:ext uri="{FF2B5EF4-FFF2-40B4-BE49-F238E27FC236}">
                <a16:creationId xmlns:a16="http://schemas.microsoft.com/office/drawing/2014/main" id="{EE5E4A6F-59A2-49C8-3985-0F050269EB4C}"/>
              </a:ext>
            </a:extLst>
          </p:cNvPr>
          <p:cNvSpPr txBox="1"/>
          <p:nvPr/>
        </p:nvSpPr>
        <p:spPr>
          <a:xfrm>
            <a:off x="3294462" y="1573749"/>
            <a:ext cx="537476" cy="307777"/>
          </a:xfrm>
          <a:prstGeom prst="rect">
            <a:avLst/>
          </a:prstGeom>
          <a:noFill/>
        </p:spPr>
        <p:txBody>
          <a:bodyPr wrap="square" lIns="0" tIns="0" rIns="0" bIns="0" rtlCol="0" anchor="ctr">
            <a:spAutoFit/>
          </a:bodyPr>
          <a:lstStyle/>
          <a:p>
            <a:pPr algn="ctr" defTabSz="457200"/>
            <a:r>
              <a:rPr lang="en-US" altLang="ko-KR" sz="2000" b="1" dirty="0">
                <a:solidFill>
                  <a:prstClr val="black"/>
                </a:solidFill>
                <a:latin typeface="Cambria" panose="02040503050406030204" pitchFamily="18" charset="0"/>
                <a:ea typeface="맑은 고딕" panose="020B0503020000020004" pitchFamily="34" charset="-127"/>
              </a:rPr>
              <a:t>BL</a:t>
            </a:r>
            <a:r>
              <a:rPr lang="en-US" altLang="ko-KR" sz="2000" b="1" baseline="-25000" dirty="0">
                <a:solidFill>
                  <a:prstClr val="black"/>
                </a:solidFill>
                <a:latin typeface="Cambria" panose="02040503050406030204" pitchFamily="18" charset="0"/>
                <a:ea typeface="맑은 고딕" panose="020B0503020000020004" pitchFamily="34" charset="-127"/>
              </a:rPr>
              <a:t>2</a:t>
            </a:r>
            <a:endParaRPr lang="ko-KR" altLang="en-US" sz="2000" b="1" baseline="-25000" dirty="0">
              <a:solidFill>
                <a:prstClr val="black"/>
              </a:solidFill>
              <a:latin typeface="Cambria" panose="02040503050406030204" pitchFamily="18" charset="0"/>
              <a:ea typeface="맑은 고딕" panose="020B0503020000020004" pitchFamily="34" charset="-127"/>
            </a:endParaRPr>
          </a:p>
        </p:txBody>
      </p:sp>
      <p:cxnSp>
        <p:nvCxnSpPr>
          <p:cNvPr id="78" name="Straight Connector 77">
            <a:extLst>
              <a:ext uri="{FF2B5EF4-FFF2-40B4-BE49-F238E27FC236}">
                <a16:creationId xmlns:a16="http://schemas.microsoft.com/office/drawing/2014/main" id="{1D04370D-ECB3-0CFD-91B6-8865EB263328}"/>
              </a:ext>
            </a:extLst>
          </p:cNvPr>
          <p:cNvCxnSpPr>
            <a:cxnSpLocks/>
          </p:cNvCxnSpPr>
          <p:nvPr/>
        </p:nvCxnSpPr>
        <p:spPr>
          <a:xfrm>
            <a:off x="4087835" y="2159850"/>
            <a:ext cx="0" cy="4315146"/>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cxnSp>
        <p:nvCxnSpPr>
          <p:cNvPr id="85" name="Straight Connector 84">
            <a:extLst>
              <a:ext uri="{FF2B5EF4-FFF2-40B4-BE49-F238E27FC236}">
                <a16:creationId xmlns:a16="http://schemas.microsoft.com/office/drawing/2014/main" id="{4F4C475A-F104-35EC-1EED-E2AA48C10A99}"/>
              </a:ext>
            </a:extLst>
          </p:cNvPr>
          <p:cNvCxnSpPr>
            <a:cxnSpLocks/>
          </p:cNvCxnSpPr>
          <p:nvPr/>
        </p:nvCxnSpPr>
        <p:spPr>
          <a:xfrm flipH="1" flipV="1">
            <a:off x="4666667" y="1931542"/>
            <a:ext cx="10048" cy="4538292"/>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86" name="TextBox 85">
            <a:extLst>
              <a:ext uri="{FF2B5EF4-FFF2-40B4-BE49-F238E27FC236}">
                <a16:creationId xmlns:a16="http://schemas.microsoft.com/office/drawing/2014/main" id="{6CFEAE9F-AADB-EA13-07ED-DB6A3DCDC746}"/>
              </a:ext>
            </a:extLst>
          </p:cNvPr>
          <p:cNvSpPr txBox="1"/>
          <p:nvPr/>
        </p:nvSpPr>
        <p:spPr>
          <a:xfrm>
            <a:off x="4407976" y="1573749"/>
            <a:ext cx="537476" cy="307777"/>
          </a:xfrm>
          <a:prstGeom prst="rect">
            <a:avLst/>
          </a:prstGeom>
          <a:noFill/>
        </p:spPr>
        <p:txBody>
          <a:bodyPr wrap="square" lIns="0" tIns="0" rIns="0" bIns="0" rtlCol="0" anchor="ctr">
            <a:spAutoFit/>
          </a:bodyPr>
          <a:lstStyle/>
          <a:p>
            <a:pPr algn="ctr" defTabSz="457200"/>
            <a:r>
              <a:rPr lang="en-US" altLang="ko-KR" sz="2000" b="1" dirty="0">
                <a:solidFill>
                  <a:prstClr val="black"/>
                </a:solidFill>
                <a:latin typeface="Cambria" panose="02040503050406030204" pitchFamily="18" charset="0"/>
                <a:ea typeface="맑은 고딕" panose="020B0503020000020004" pitchFamily="34" charset="-127"/>
              </a:rPr>
              <a:t>BL</a:t>
            </a:r>
            <a:r>
              <a:rPr lang="en-US" altLang="ko-KR" sz="2000" b="1" baseline="-25000" dirty="0">
                <a:solidFill>
                  <a:prstClr val="black"/>
                </a:solidFill>
                <a:latin typeface="Cambria" panose="02040503050406030204" pitchFamily="18" charset="0"/>
                <a:ea typeface="맑은 고딕" panose="020B0503020000020004" pitchFamily="34" charset="-127"/>
              </a:rPr>
              <a:t>3</a:t>
            </a:r>
            <a:endParaRPr lang="ko-KR" altLang="en-US" sz="2000" b="1" baseline="-25000" dirty="0">
              <a:solidFill>
                <a:prstClr val="black"/>
              </a:solidFill>
              <a:latin typeface="Cambria" panose="02040503050406030204" pitchFamily="18" charset="0"/>
              <a:ea typeface="맑은 고딕" panose="020B0503020000020004" pitchFamily="34" charset="-127"/>
            </a:endParaRPr>
          </a:p>
        </p:txBody>
      </p:sp>
      <p:cxnSp>
        <p:nvCxnSpPr>
          <p:cNvPr id="89" name="Straight Connector 88">
            <a:extLst>
              <a:ext uri="{FF2B5EF4-FFF2-40B4-BE49-F238E27FC236}">
                <a16:creationId xmlns:a16="http://schemas.microsoft.com/office/drawing/2014/main" id="{93CA42A9-FD7C-BDB4-39C2-C0DFF2EA2588}"/>
              </a:ext>
            </a:extLst>
          </p:cNvPr>
          <p:cNvCxnSpPr>
            <a:cxnSpLocks/>
          </p:cNvCxnSpPr>
          <p:nvPr/>
        </p:nvCxnSpPr>
        <p:spPr>
          <a:xfrm>
            <a:off x="5201349" y="2159850"/>
            <a:ext cx="0" cy="4315146"/>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4B455905-6E78-0082-75F5-816C68C5AA7B}"/>
              </a:ext>
            </a:extLst>
          </p:cNvPr>
          <p:cNvCxnSpPr>
            <a:cxnSpLocks/>
          </p:cNvCxnSpPr>
          <p:nvPr/>
        </p:nvCxnSpPr>
        <p:spPr>
          <a:xfrm flipH="1" flipV="1">
            <a:off x="5780181" y="1931542"/>
            <a:ext cx="10048" cy="4538292"/>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97" name="TextBox 96">
            <a:extLst>
              <a:ext uri="{FF2B5EF4-FFF2-40B4-BE49-F238E27FC236}">
                <a16:creationId xmlns:a16="http://schemas.microsoft.com/office/drawing/2014/main" id="{AA8CFB74-F04E-C1A8-7E53-C7C0EE03B5D7}"/>
              </a:ext>
            </a:extLst>
          </p:cNvPr>
          <p:cNvSpPr txBox="1"/>
          <p:nvPr/>
        </p:nvSpPr>
        <p:spPr>
          <a:xfrm>
            <a:off x="5521490" y="1573749"/>
            <a:ext cx="537476" cy="307777"/>
          </a:xfrm>
          <a:prstGeom prst="rect">
            <a:avLst/>
          </a:prstGeom>
          <a:noFill/>
        </p:spPr>
        <p:txBody>
          <a:bodyPr wrap="square" lIns="0" tIns="0" rIns="0" bIns="0" rtlCol="0" anchor="ctr">
            <a:spAutoFit/>
          </a:bodyPr>
          <a:lstStyle/>
          <a:p>
            <a:pPr algn="ctr" defTabSz="457200"/>
            <a:r>
              <a:rPr lang="en-US" altLang="ko-KR" sz="2000" b="1" dirty="0">
                <a:solidFill>
                  <a:prstClr val="black"/>
                </a:solidFill>
                <a:latin typeface="Cambria" panose="02040503050406030204" pitchFamily="18" charset="0"/>
                <a:ea typeface="맑은 고딕" panose="020B0503020000020004" pitchFamily="34" charset="-127"/>
              </a:rPr>
              <a:t>BL</a:t>
            </a:r>
            <a:r>
              <a:rPr lang="en-US" altLang="ko-KR" sz="2000" b="1" baseline="-25000" dirty="0">
                <a:solidFill>
                  <a:prstClr val="black"/>
                </a:solidFill>
                <a:latin typeface="Cambria" panose="02040503050406030204" pitchFamily="18" charset="0"/>
                <a:ea typeface="맑은 고딕" panose="020B0503020000020004" pitchFamily="34" charset="-127"/>
              </a:rPr>
              <a:t>4</a:t>
            </a:r>
            <a:endParaRPr lang="ko-KR" altLang="en-US" sz="2000" b="1" baseline="-25000" dirty="0">
              <a:solidFill>
                <a:prstClr val="black"/>
              </a:solidFill>
              <a:latin typeface="Cambria" panose="02040503050406030204" pitchFamily="18" charset="0"/>
              <a:ea typeface="맑은 고딕" panose="020B0503020000020004" pitchFamily="34" charset="-127"/>
            </a:endParaRPr>
          </a:p>
        </p:txBody>
      </p:sp>
      <p:cxnSp>
        <p:nvCxnSpPr>
          <p:cNvPr id="100" name="Straight Connector 99">
            <a:extLst>
              <a:ext uri="{FF2B5EF4-FFF2-40B4-BE49-F238E27FC236}">
                <a16:creationId xmlns:a16="http://schemas.microsoft.com/office/drawing/2014/main" id="{EF4344FD-8CB2-C1C3-D1BB-7A0451A612C2}"/>
              </a:ext>
            </a:extLst>
          </p:cNvPr>
          <p:cNvCxnSpPr>
            <a:cxnSpLocks/>
          </p:cNvCxnSpPr>
          <p:nvPr/>
        </p:nvCxnSpPr>
        <p:spPr>
          <a:xfrm>
            <a:off x="6314864" y="2159850"/>
            <a:ext cx="0" cy="4315146"/>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cxnSp>
        <p:nvCxnSpPr>
          <p:cNvPr id="107" name="Straight Connector 106">
            <a:extLst>
              <a:ext uri="{FF2B5EF4-FFF2-40B4-BE49-F238E27FC236}">
                <a16:creationId xmlns:a16="http://schemas.microsoft.com/office/drawing/2014/main" id="{3405210C-59A2-1D60-0F3C-E4B13049B781}"/>
              </a:ext>
            </a:extLst>
          </p:cNvPr>
          <p:cNvCxnSpPr>
            <a:cxnSpLocks/>
          </p:cNvCxnSpPr>
          <p:nvPr/>
        </p:nvCxnSpPr>
        <p:spPr>
          <a:xfrm flipH="1" flipV="1">
            <a:off x="6893696" y="1931542"/>
            <a:ext cx="10048" cy="4538292"/>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108" name="TextBox 107">
            <a:extLst>
              <a:ext uri="{FF2B5EF4-FFF2-40B4-BE49-F238E27FC236}">
                <a16:creationId xmlns:a16="http://schemas.microsoft.com/office/drawing/2014/main" id="{A3B7642D-6B0F-A3C4-E3AC-1A8D25BBF70A}"/>
              </a:ext>
            </a:extLst>
          </p:cNvPr>
          <p:cNvSpPr txBox="1"/>
          <p:nvPr/>
        </p:nvSpPr>
        <p:spPr>
          <a:xfrm>
            <a:off x="6635005" y="1573749"/>
            <a:ext cx="537476" cy="307777"/>
          </a:xfrm>
          <a:prstGeom prst="rect">
            <a:avLst/>
          </a:prstGeom>
          <a:noFill/>
        </p:spPr>
        <p:txBody>
          <a:bodyPr wrap="square" lIns="0" tIns="0" rIns="0" bIns="0" rtlCol="0" anchor="ctr">
            <a:spAutoFit/>
          </a:bodyPr>
          <a:lstStyle/>
          <a:p>
            <a:pPr algn="ctr" defTabSz="457200"/>
            <a:r>
              <a:rPr lang="en-US" altLang="ko-KR" sz="2000" b="1" dirty="0">
                <a:solidFill>
                  <a:prstClr val="black"/>
                </a:solidFill>
                <a:latin typeface="Cambria" panose="02040503050406030204" pitchFamily="18" charset="0"/>
                <a:ea typeface="맑은 고딕" panose="020B0503020000020004" pitchFamily="34" charset="-127"/>
              </a:rPr>
              <a:t>BL</a:t>
            </a:r>
            <a:r>
              <a:rPr lang="en-US" altLang="ko-KR" sz="2000" b="1" baseline="-25000" dirty="0">
                <a:solidFill>
                  <a:prstClr val="black"/>
                </a:solidFill>
                <a:latin typeface="Cambria" panose="02040503050406030204" pitchFamily="18" charset="0"/>
                <a:ea typeface="맑은 고딕" panose="020B0503020000020004" pitchFamily="34" charset="-127"/>
              </a:rPr>
              <a:t>5</a:t>
            </a:r>
            <a:endParaRPr lang="ko-KR" altLang="en-US" sz="2000" b="1" baseline="-25000" dirty="0">
              <a:solidFill>
                <a:prstClr val="black"/>
              </a:solidFill>
              <a:latin typeface="Cambria" panose="02040503050406030204" pitchFamily="18" charset="0"/>
              <a:ea typeface="맑은 고딕" panose="020B0503020000020004" pitchFamily="34" charset="-127"/>
            </a:endParaRPr>
          </a:p>
        </p:txBody>
      </p:sp>
      <p:cxnSp>
        <p:nvCxnSpPr>
          <p:cNvPr id="111" name="Straight Connector 110">
            <a:extLst>
              <a:ext uri="{FF2B5EF4-FFF2-40B4-BE49-F238E27FC236}">
                <a16:creationId xmlns:a16="http://schemas.microsoft.com/office/drawing/2014/main" id="{07C8D388-D4AF-0C9C-1411-6C78D69667E6}"/>
              </a:ext>
            </a:extLst>
          </p:cNvPr>
          <p:cNvCxnSpPr>
            <a:cxnSpLocks/>
          </p:cNvCxnSpPr>
          <p:nvPr/>
        </p:nvCxnSpPr>
        <p:spPr>
          <a:xfrm>
            <a:off x="7868682" y="2159850"/>
            <a:ext cx="0" cy="4315146"/>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sp>
        <p:nvSpPr>
          <p:cNvPr id="112" name="타원 299">
            <a:extLst>
              <a:ext uri="{FF2B5EF4-FFF2-40B4-BE49-F238E27FC236}">
                <a16:creationId xmlns:a16="http://schemas.microsoft.com/office/drawing/2014/main" id="{22985A88-C155-3613-69E1-EE18E9E3021F}"/>
              </a:ext>
            </a:extLst>
          </p:cNvPr>
          <p:cNvSpPr/>
          <p:nvPr/>
        </p:nvSpPr>
        <p:spPr>
          <a:xfrm>
            <a:off x="7588930" y="2392861"/>
            <a:ext cx="559503" cy="558100"/>
          </a:xfrm>
          <a:prstGeom prst="ellipse">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defTabSz="457200"/>
            <a:r>
              <a:rPr lang="en-US" altLang="ko-KR" sz="2800" b="1" dirty="0">
                <a:solidFill>
                  <a:prstClr val="black"/>
                </a:solidFill>
                <a:latin typeface="Cambria" panose="02040503050406030204" pitchFamily="18" charset="0"/>
                <a:ea typeface="맑은 고딕" panose="020B0503020000020004" pitchFamily="34" charset="-127"/>
              </a:rPr>
              <a:t>1</a:t>
            </a:r>
            <a:endParaRPr lang="ko-KR" altLang="en-US" sz="2800" b="1" dirty="0">
              <a:solidFill>
                <a:prstClr val="black"/>
              </a:solidFill>
              <a:latin typeface="Cambria" panose="02040503050406030204" pitchFamily="18" charset="0"/>
              <a:ea typeface="맑은 고딕" panose="020B0503020000020004" pitchFamily="34" charset="-127"/>
            </a:endParaRPr>
          </a:p>
        </p:txBody>
      </p:sp>
      <p:sp>
        <p:nvSpPr>
          <p:cNvPr id="113" name="타원 299">
            <a:extLst>
              <a:ext uri="{FF2B5EF4-FFF2-40B4-BE49-F238E27FC236}">
                <a16:creationId xmlns:a16="http://schemas.microsoft.com/office/drawing/2014/main" id="{AF88D51C-E7C7-0E9A-0E9E-E26A3BA2403B}"/>
              </a:ext>
            </a:extLst>
          </p:cNvPr>
          <p:cNvSpPr/>
          <p:nvPr/>
        </p:nvSpPr>
        <p:spPr>
          <a:xfrm>
            <a:off x="7588930" y="3055544"/>
            <a:ext cx="559503" cy="558100"/>
          </a:xfrm>
          <a:prstGeom prst="ellipse">
            <a:avLst/>
          </a:prstGeom>
          <a:solidFill>
            <a:schemeClr val="accent4">
              <a:lumMod val="60000"/>
              <a:lumOff val="4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defTabSz="457200"/>
            <a:r>
              <a:rPr lang="en-US" altLang="ko-KR" sz="2800" b="1" dirty="0">
                <a:solidFill>
                  <a:prstClr val="black"/>
                </a:solidFill>
                <a:latin typeface="Cambria" panose="02040503050406030204" pitchFamily="18" charset="0"/>
                <a:ea typeface="맑은 고딕" panose="020B0503020000020004" pitchFamily="34" charset="-127"/>
              </a:rPr>
              <a:t>0</a:t>
            </a:r>
            <a:endParaRPr lang="ko-KR" altLang="en-US" sz="2800" b="1" dirty="0">
              <a:solidFill>
                <a:prstClr val="black"/>
              </a:solidFill>
              <a:latin typeface="Cambria" panose="02040503050406030204" pitchFamily="18" charset="0"/>
              <a:ea typeface="맑은 고딕" panose="020B0503020000020004" pitchFamily="34" charset="-127"/>
            </a:endParaRPr>
          </a:p>
        </p:txBody>
      </p:sp>
      <p:sp>
        <p:nvSpPr>
          <p:cNvPr id="114" name="타원 299">
            <a:extLst>
              <a:ext uri="{FF2B5EF4-FFF2-40B4-BE49-F238E27FC236}">
                <a16:creationId xmlns:a16="http://schemas.microsoft.com/office/drawing/2014/main" id="{E0EF91D3-394D-BA3D-A0F8-CB6576BB8EA3}"/>
              </a:ext>
            </a:extLst>
          </p:cNvPr>
          <p:cNvSpPr/>
          <p:nvPr/>
        </p:nvSpPr>
        <p:spPr>
          <a:xfrm>
            <a:off x="7588930" y="3718227"/>
            <a:ext cx="559503" cy="558100"/>
          </a:xfrm>
          <a:prstGeom prst="ellipse">
            <a:avLst/>
          </a:prstGeom>
          <a:solidFill>
            <a:schemeClr val="accent4">
              <a:lumMod val="60000"/>
              <a:lumOff val="4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defTabSz="457200"/>
            <a:r>
              <a:rPr lang="en-US" altLang="ko-KR" sz="2800" b="1" dirty="0">
                <a:solidFill>
                  <a:prstClr val="black"/>
                </a:solidFill>
                <a:latin typeface="Cambria" panose="02040503050406030204" pitchFamily="18" charset="0"/>
                <a:ea typeface="맑은 고딕" panose="020B0503020000020004" pitchFamily="34" charset="-127"/>
              </a:rPr>
              <a:t>0</a:t>
            </a:r>
            <a:endParaRPr lang="ko-KR" altLang="en-US" sz="2800" b="1" dirty="0">
              <a:solidFill>
                <a:prstClr val="black"/>
              </a:solidFill>
              <a:latin typeface="Cambria" panose="02040503050406030204" pitchFamily="18" charset="0"/>
              <a:ea typeface="맑은 고딕" panose="020B0503020000020004" pitchFamily="34" charset="-127"/>
            </a:endParaRPr>
          </a:p>
        </p:txBody>
      </p:sp>
      <p:sp>
        <p:nvSpPr>
          <p:cNvPr id="115" name="타원 299">
            <a:extLst>
              <a:ext uri="{FF2B5EF4-FFF2-40B4-BE49-F238E27FC236}">
                <a16:creationId xmlns:a16="http://schemas.microsoft.com/office/drawing/2014/main" id="{9F6FAF5E-8FCC-1E5B-2159-C6110E7A25A7}"/>
              </a:ext>
            </a:extLst>
          </p:cNvPr>
          <p:cNvSpPr/>
          <p:nvPr/>
        </p:nvSpPr>
        <p:spPr>
          <a:xfrm>
            <a:off x="7588930" y="4380910"/>
            <a:ext cx="559503" cy="558100"/>
          </a:xfrm>
          <a:prstGeom prst="ellipse">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defTabSz="457200"/>
            <a:r>
              <a:rPr lang="en-US" altLang="ko-KR" sz="2800" b="1" dirty="0">
                <a:solidFill>
                  <a:prstClr val="black"/>
                </a:solidFill>
                <a:latin typeface="Cambria" panose="02040503050406030204" pitchFamily="18" charset="0"/>
                <a:ea typeface="맑은 고딕" panose="020B0503020000020004" pitchFamily="34" charset="-127"/>
              </a:rPr>
              <a:t>1</a:t>
            </a:r>
            <a:endParaRPr lang="ko-KR" altLang="en-US" sz="2800" b="1" dirty="0">
              <a:solidFill>
                <a:prstClr val="black"/>
              </a:solidFill>
              <a:latin typeface="Cambria" panose="02040503050406030204" pitchFamily="18" charset="0"/>
              <a:ea typeface="맑은 고딕" panose="020B0503020000020004" pitchFamily="34" charset="-127"/>
            </a:endParaRPr>
          </a:p>
        </p:txBody>
      </p:sp>
      <p:sp>
        <p:nvSpPr>
          <p:cNvPr id="116" name="타원 299">
            <a:extLst>
              <a:ext uri="{FF2B5EF4-FFF2-40B4-BE49-F238E27FC236}">
                <a16:creationId xmlns:a16="http://schemas.microsoft.com/office/drawing/2014/main" id="{AED13238-3B6A-E9A3-2EC7-68FC8C26EE1F}"/>
              </a:ext>
            </a:extLst>
          </p:cNvPr>
          <p:cNvSpPr/>
          <p:nvPr/>
        </p:nvSpPr>
        <p:spPr>
          <a:xfrm>
            <a:off x="7588930" y="5552164"/>
            <a:ext cx="559503" cy="558100"/>
          </a:xfrm>
          <a:prstGeom prst="ellipse">
            <a:avLst/>
          </a:prstGeom>
          <a:solidFill>
            <a:schemeClr val="accent4">
              <a:lumMod val="60000"/>
              <a:lumOff val="4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defTabSz="457200"/>
            <a:r>
              <a:rPr lang="en-US" altLang="ko-KR" sz="2800" b="1" dirty="0">
                <a:solidFill>
                  <a:prstClr val="black"/>
                </a:solidFill>
                <a:latin typeface="Cambria" panose="02040503050406030204" pitchFamily="18" charset="0"/>
                <a:ea typeface="맑은 고딕" panose="020B0503020000020004" pitchFamily="34" charset="-127"/>
              </a:rPr>
              <a:t>0</a:t>
            </a:r>
            <a:endParaRPr lang="ko-KR" altLang="en-US" sz="2800" b="1" dirty="0">
              <a:solidFill>
                <a:prstClr val="black"/>
              </a:solidFill>
              <a:latin typeface="Cambria" panose="02040503050406030204" pitchFamily="18" charset="0"/>
              <a:ea typeface="맑은 고딕" panose="020B0503020000020004" pitchFamily="34" charset="-127"/>
            </a:endParaRPr>
          </a:p>
        </p:txBody>
      </p:sp>
      <p:cxnSp>
        <p:nvCxnSpPr>
          <p:cNvPr id="117" name="Straight Connector 116">
            <a:extLst>
              <a:ext uri="{FF2B5EF4-FFF2-40B4-BE49-F238E27FC236}">
                <a16:creationId xmlns:a16="http://schemas.microsoft.com/office/drawing/2014/main" id="{BB53F73A-7D89-0D4C-D7D0-425C3D094505}"/>
              </a:ext>
            </a:extLst>
          </p:cNvPr>
          <p:cNvCxnSpPr/>
          <p:nvPr/>
        </p:nvCxnSpPr>
        <p:spPr>
          <a:xfrm>
            <a:off x="7858407" y="2167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8" name="Straight Connector 117">
            <a:extLst>
              <a:ext uri="{FF2B5EF4-FFF2-40B4-BE49-F238E27FC236}">
                <a16:creationId xmlns:a16="http://schemas.microsoft.com/office/drawing/2014/main" id="{BFF8E7AB-EF4D-BFFF-B933-5C33E8480399}"/>
              </a:ext>
            </a:extLst>
          </p:cNvPr>
          <p:cNvCxnSpPr>
            <a:cxnSpLocks/>
          </p:cNvCxnSpPr>
          <p:nvPr/>
        </p:nvCxnSpPr>
        <p:spPr>
          <a:xfrm flipH="1" flipV="1">
            <a:off x="8447514" y="1931542"/>
            <a:ext cx="10048" cy="4538292"/>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119" name="TextBox 118">
            <a:extLst>
              <a:ext uri="{FF2B5EF4-FFF2-40B4-BE49-F238E27FC236}">
                <a16:creationId xmlns:a16="http://schemas.microsoft.com/office/drawing/2014/main" id="{E0E54765-ADCC-1270-653A-8B90F9D602A5}"/>
              </a:ext>
            </a:extLst>
          </p:cNvPr>
          <p:cNvSpPr txBox="1"/>
          <p:nvPr/>
        </p:nvSpPr>
        <p:spPr>
          <a:xfrm>
            <a:off x="8188823" y="1573749"/>
            <a:ext cx="537476" cy="307777"/>
          </a:xfrm>
          <a:prstGeom prst="rect">
            <a:avLst/>
          </a:prstGeom>
          <a:noFill/>
        </p:spPr>
        <p:txBody>
          <a:bodyPr wrap="square" lIns="0" tIns="0" rIns="0" bIns="0" rtlCol="0" anchor="ctr">
            <a:spAutoFit/>
          </a:bodyPr>
          <a:lstStyle/>
          <a:p>
            <a:pPr algn="ctr" defTabSz="457200"/>
            <a:r>
              <a:rPr lang="en-US" altLang="ko-KR" sz="2000" b="1" dirty="0">
                <a:solidFill>
                  <a:prstClr val="black"/>
                </a:solidFill>
                <a:latin typeface="Cambria" panose="02040503050406030204" pitchFamily="18" charset="0"/>
                <a:ea typeface="맑은 고딕" panose="020B0503020000020004" pitchFamily="34" charset="-127"/>
              </a:rPr>
              <a:t>BL</a:t>
            </a:r>
            <a:r>
              <a:rPr lang="en-US" altLang="ko-KR" sz="2000" b="1" i="1" baseline="-25000" dirty="0">
                <a:solidFill>
                  <a:prstClr val="black"/>
                </a:solidFill>
                <a:latin typeface="Cambria" panose="02040503050406030204" pitchFamily="18" charset="0"/>
                <a:ea typeface="맑은 고딕" panose="020B0503020000020004" pitchFamily="34" charset="-127"/>
              </a:rPr>
              <a:t>N</a:t>
            </a:r>
            <a:endParaRPr lang="ko-KR" altLang="en-US" sz="2000" b="1" i="1" baseline="-25000" dirty="0">
              <a:solidFill>
                <a:prstClr val="black"/>
              </a:solidFill>
              <a:latin typeface="Cambria" panose="02040503050406030204" pitchFamily="18" charset="0"/>
              <a:ea typeface="맑은 고딕" panose="020B0503020000020004" pitchFamily="34" charset="-127"/>
            </a:endParaRPr>
          </a:p>
        </p:txBody>
      </p:sp>
      <p:sp>
        <p:nvSpPr>
          <p:cNvPr id="120" name="TextBox 119">
            <a:extLst>
              <a:ext uri="{FF2B5EF4-FFF2-40B4-BE49-F238E27FC236}">
                <a16:creationId xmlns:a16="http://schemas.microsoft.com/office/drawing/2014/main" id="{B5935A47-715F-3F03-21EC-E8D4566AA19C}"/>
              </a:ext>
            </a:extLst>
          </p:cNvPr>
          <p:cNvSpPr txBox="1"/>
          <p:nvPr/>
        </p:nvSpPr>
        <p:spPr>
          <a:xfrm rot="16200000">
            <a:off x="7668522" y="5108346"/>
            <a:ext cx="250737" cy="307777"/>
          </a:xfrm>
          <a:prstGeom prst="rect">
            <a:avLst/>
          </a:prstGeom>
          <a:solidFill>
            <a:schemeClr val="accent4">
              <a:lumMod val="20000"/>
              <a:lumOff val="80000"/>
            </a:schemeClr>
          </a:solidFill>
        </p:spPr>
        <p:txBody>
          <a:bodyPr wrap="square" lIns="0" tIns="0" rIns="0" bIns="0" rtlCol="0" anchor="ctr">
            <a:spAutoFit/>
          </a:bodyPr>
          <a:lstStyle/>
          <a:p>
            <a:pPr algn="ctr" defTabSz="457200"/>
            <a:r>
              <a:rPr lang="en-US" altLang="ko-KR" sz="2000" b="1" dirty="0">
                <a:solidFill>
                  <a:prstClr val="black"/>
                </a:solidFill>
                <a:latin typeface="Cambria" panose="02040503050406030204" pitchFamily="18" charset="0"/>
                <a:ea typeface="맑은 고딕" panose="020B0503020000020004" pitchFamily="34" charset="-127"/>
              </a:rPr>
              <a:t>…</a:t>
            </a:r>
            <a:endParaRPr lang="ko-KR" altLang="en-US" sz="2000" b="1" dirty="0">
              <a:solidFill>
                <a:prstClr val="black"/>
              </a:solidFill>
              <a:latin typeface="Cambria" panose="02040503050406030204" pitchFamily="18" charset="0"/>
              <a:ea typeface="맑은 고딕" panose="020B0503020000020004" pitchFamily="34" charset="-127"/>
            </a:endParaRPr>
          </a:p>
        </p:txBody>
      </p:sp>
      <p:grpSp>
        <p:nvGrpSpPr>
          <p:cNvPr id="144" name="Group 143">
            <a:extLst>
              <a:ext uri="{FF2B5EF4-FFF2-40B4-BE49-F238E27FC236}">
                <a16:creationId xmlns:a16="http://schemas.microsoft.com/office/drawing/2014/main" id="{6E88F7D5-1CA6-E127-F0BD-F66549510BB1}"/>
              </a:ext>
            </a:extLst>
          </p:cNvPr>
          <p:cNvGrpSpPr/>
          <p:nvPr/>
        </p:nvGrpSpPr>
        <p:grpSpPr>
          <a:xfrm>
            <a:off x="1196221" y="2671911"/>
            <a:ext cx="6392709" cy="3159303"/>
            <a:chOff x="1422400" y="2671911"/>
            <a:chExt cx="6166530" cy="3159303"/>
          </a:xfrm>
        </p:grpSpPr>
        <p:grpSp>
          <p:nvGrpSpPr>
            <p:cNvPr id="127" name="Group 126">
              <a:extLst>
                <a:ext uri="{FF2B5EF4-FFF2-40B4-BE49-F238E27FC236}">
                  <a16:creationId xmlns:a16="http://schemas.microsoft.com/office/drawing/2014/main" id="{B3C6B2F6-6E8E-8FF6-302E-2A86E360B1F3}"/>
                </a:ext>
              </a:extLst>
            </p:cNvPr>
            <p:cNvGrpSpPr/>
            <p:nvPr/>
          </p:nvGrpSpPr>
          <p:grpSpPr>
            <a:xfrm>
              <a:off x="1422400" y="2671911"/>
              <a:ext cx="6166530" cy="0"/>
              <a:chOff x="1231585" y="2671911"/>
              <a:chExt cx="6166530" cy="0"/>
            </a:xfrm>
          </p:grpSpPr>
          <p:cxnSp>
            <p:nvCxnSpPr>
              <p:cNvPr id="122" name="Straight Connector 121">
                <a:extLst>
                  <a:ext uri="{FF2B5EF4-FFF2-40B4-BE49-F238E27FC236}">
                    <a16:creationId xmlns:a16="http://schemas.microsoft.com/office/drawing/2014/main" id="{BCAED036-C333-CF55-4882-209376BB53EF}"/>
                  </a:ext>
                </a:extLst>
              </p:cNvPr>
              <p:cNvCxnSpPr>
                <a:cxnSpLocks/>
                <a:stCxn id="7" idx="2"/>
              </p:cNvCxnSpPr>
              <p:nvPr/>
            </p:nvCxnSpPr>
            <p:spPr>
              <a:xfrm>
                <a:off x="1602803" y="2671911"/>
                <a:ext cx="5795312" cy="0"/>
              </a:xfrm>
              <a:prstGeom prst="line">
                <a:avLst/>
              </a:prstGeom>
              <a:ln w="101600">
                <a:solidFill>
                  <a:schemeClr val="accent4">
                    <a:lumMod val="20000"/>
                    <a:lumOff val="80000"/>
                  </a:schemeClr>
                </a:solidFill>
              </a:ln>
            </p:spPr>
            <p:style>
              <a:lnRef idx="1">
                <a:schemeClr val="accent1"/>
              </a:lnRef>
              <a:fillRef idx="0">
                <a:schemeClr val="accent1"/>
              </a:fillRef>
              <a:effectRef idx="0">
                <a:schemeClr val="accent1"/>
              </a:effectRef>
              <a:fontRef idx="minor">
                <a:schemeClr val="tx1"/>
              </a:fontRef>
            </p:style>
          </p:cxnSp>
          <p:cxnSp>
            <p:nvCxnSpPr>
              <p:cNvPr id="126" name="Straight Connector 125">
                <a:extLst>
                  <a:ext uri="{FF2B5EF4-FFF2-40B4-BE49-F238E27FC236}">
                    <a16:creationId xmlns:a16="http://schemas.microsoft.com/office/drawing/2014/main" id="{88D5F21A-ABFD-7E13-D0EA-40CFC484F704}"/>
                  </a:ext>
                </a:extLst>
              </p:cNvPr>
              <p:cNvCxnSpPr>
                <a:cxnSpLocks/>
              </p:cNvCxnSpPr>
              <p:nvPr/>
            </p:nvCxnSpPr>
            <p:spPr>
              <a:xfrm>
                <a:off x="1231585" y="2671911"/>
                <a:ext cx="6166530"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8" name="Group 127">
              <a:extLst>
                <a:ext uri="{FF2B5EF4-FFF2-40B4-BE49-F238E27FC236}">
                  <a16:creationId xmlns:a16="http://schemas.microsoft.com/office/drawing/2014/main" id="{B7A62C36-4C65-1E6E-05E8-FC016FB42577}"/>
                </a:ext>
              </a:extLst>
            </p:cNvPr>
            <p:cNvGrpSpPr/>
            <p:nvPr/>
          </p:nvGrpSpPr>
          <p:grpSpPr>
            <a:xfrm>
              <a:off x="1422400" y="3334594"/>
              <a:ext cx="6166530" cy="0"/>
              <a:chOff x="1231585" y="2671911"/>
              <a:chExt cx="6166530" cy="0"/>
            </a:xfrm>
          </p:grpSpPr>
          <p:cxnSp>
            <p:nvCxnSpPr>
              <p:cNvPr id="129" name="Straight Connector 128">
                <a:extLst>
                  <a:ext uri="{FF2B5EF4-FFF2-40B4-BE49-F238E27FC236}">
                    <a16:creationId xmlns:a16="http://schemas.microsoft.com/office/drawing/2014/main" id="{D445EF92-6D15-61B7-C6ED-8F9899750749}"/>
                  </a:ext>
                </a:extLst>
              </p:cNvPr>
              <p:cNvCxnSpPr>
                <a:cxnSpLocks/>
                <a:stCxn id="5" idx="2"/>
              </p:cNvCxnSpPr>
              <p:nvPr/>
            </p:nvCxnSpPr>
            <p:spPr>
              <a:xfrm>
                <a:off x="1602803" y="2671911"/>
                <a:ext cx="5795312" cy="0"/>
              </a:xfrm>
              <a:prstGeom prst="line">
                <a:avLst/>
              </a:prstGeom>
              <a:ln w="101600">
                <a:solidFill>
                  <a:schemeClr val="accent4">
                    <a:lumMod val="20000"/>
                    <a:lumOff val="80000"/>
                  </a:schemeClr>
                </a:solidFill>
              </a:ln>
            </p:spPr>
            <p:style>
              <a:lnRef idx="1">
                <a:schemeClr val="accent1"/>
              </a:lnRef>
              <a:fillRef idx="0">
                <a:schemeClr val="accent1"/>
              </a:fillRef>
              <a:effectRef idx="0">
                <a:schemeClr val="accent1"/>
              </a:effectRef>
              <a:fontRef idx="minor">
                <a:schemeClr val="tx1"/>
              </a:fontRef>
            </p:style>
          </p:cxnSp>
          <p:cxnSp>
            <p:nvCxnSpPr>
              <p:cNvPr id="130" name="Straight Connector 129">
                <a:extLst>
                  <a:ext uri="{FF2B5EF4-FFF2-40B4-BE49-F238E27FC236}">
                    <a16:creationId xmlns:a16="http://schemas.microsoft.com/office/drawing/2014/main" id="{9327981F-DF98-DC5A-7B6B-EFD2A2001EC7}"/>
                  </a:ext>
                </a:extLst>
              </p:cNvPr>
              <p:cNvCxnSpPr>
                <a:cxnSpLocks/>
              </p:cNvCxnSpPr>
              <p:nvPr/>
            </p:nvCxnSpPr>
            <p:spPr>
              <a:xfrm>
                <a:off x="1231585" y="2671911"/>
                <a:ext cx="6166530"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1" name="Group 130">
              <a:extLst>
                <a:ext uri="{FF2B5EF4-FFF2-40B4-BE49-F238E27FC236}">
                  <a16:creationId xmlns:a16="http://schemas.microsoft.com/office/drawing/2014/main" id="{5D812B03-D1B7-4DFB-86DC-EE89DF87501C}"/>
                </a:ext>
              </a:extLst>
            </p:cNvPr>
            <p:cNvGrpSpPr/>
            <p:nvPr/>
          </p:nvGrpSpPr>
          <p:grpSpPr>
            <a:xfrm>
              <a:off x="1422400" y="3997277"/>
              <a:ext cx="6166530" cy="0"/>
              <a:chOff x="1231585" y="2671911"/>
              <a:chExt cx="6166530" cy="0"/>
            </a:xfrm>
          </p:grpSpPr>
          <p:cxnSp>
            <p:nvCxnSpPr>
              <p:cNvPr id="132" name="Straight Connector 131">
                <a:extLst>
                  <a:ext uri="{FF2B5EF4-FFF2-40B4-BE49-F238E27FC236}">
                    <a16:creationId xmlns:a16="http://schemas.microsoft.com/office/drawing/2014/main" id="{311FB7AC-DF5B-1F85-2CF7-F7F9073B5856}"/>
                  </a:ext>
                </a:extLst>
              </p:cNvPr>
              <p:cNvCxnSpPr>
                <a:cxnSpLocks/>
                <a:stCxn id="6" idx="2"/>
              </p:cNvCxnSpPr>
              <p:nvPr/>
            </p:nvCxnSpPr>
            <p:spPr>
              <a:xfrm>
                <a:off x="1602803" y="2671911"/>
                <a:ext cx="5795312" cy="0"/>
              </a:xfrm>
              <a:prstGeom prst="line">
                <a:avLst/>
              </a:prstGeom>
              <a:ln w="101600">
                <a:solidFill>
                  <a:schemeClr val="accent4">
                    <a:lumMod val="20000"/>
                    <a:lumOff val="80000"/>
                  </a:schemeClr>
                </a:solidFill>
              </a:ln>
            </p:spPr>
            <p:style>
              <a:lnRef idx="1">
                <a:schemeClr val="accent1"/>
              </a:lnRef>
              <a:fillRef idx="0">
                <a:schemeClr val="accent1"/>
              </a:fillRef>
              <a:effectRef idx="0">
                <a:schemeClr val="accent1"/>
              </a:effectRef>
              <a:fontRef idx="minor">
                <a:schemeClr val="tx1"/>
              </a:fontRef>
            </p:style>
          </p:cxnSp>
          <p:cxnSp>
            <p:nvCxnSpPr>
              <p:cNvPr id="133" name="Straight Connector 132">
                <a:extLst>
                  <a:ext uri="{FF2B5EF4-FFF2-40B4-BE49-F238E27FC236}">
                    <a16:creationId xmlns:a16="http://schemas.microsoft.com/office/drawing/2014/main" id="{903269AE-FE0E-9A79-5EA3-CEB420940074}"/>
                  </a:ext>
                </a:extLst>
              </p:cNvPr>
              <p:cNvCxnSpPr>
                <a:cxnSpLocks/>
              </p:cNvCxnSpPr>
              <p:nvPr/>
            </p:nvCxnSpPr>
            <p:spPr>
              <a:xfrm>
                <a:off x="1231585" y="2671911"/>
                <a:ext cx="6166530"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4" name="Group 133">
              <a:extLst>
                <a:ext uri="{FF2B5EF4-FFF2-40B4-BE49-F238E27FC236}">
                  <a16:creationId xmlns:a16="http://schemas.microsoft.com/office/drawing/2014/main" id="{713060AC-FBF8-1411-3A41-60F6BE03FDFE}"/>
                </a:ext>
              </a:extLst>
            </p:cNvPr>
            <p:cNvGrpSpPr/>
            <p:nvPr/>
          </p:nvGrpSpPr>
          <p:grpSpPr>
            <a:xfrm>
              <a:off x="1422400" y="4659960"/>
              <a:ext cx="6166530" cy="0"/>
              <a:chOff x="1231585" y="2671911"/>
              <a:chExt cx="6166530" cy="0"/>
            </a:xfrm>
          </p:grpSpPr>
          <p:cxnSp>
            <p:nvCxnSpPr>
              <p:cNvPr id="135" name="Straight Connector 134">
                <a:extLst>
                  <a:ext uri="{FF2B5EF4-FFF2-40B4-BE49-F238E27FC236}">
                    <a16:creationId xmlns:a16="http://schemas.microsoft.com/office/drawing/2014/main" id="{6EDE51A7-BF25-0809-60C7-A712D3EF8DD8}"/>
                  </a:ext>
                </a:extLst>
              </p:cNvPr>
              <p:cNvCxnSpPr>
                <a:cxnSpLocks/>
                <a:stCxn id="8" idx="2"/>
              </p:cNvCxnSpPr>
              <p:nvPr/>
            </p:nvCxnSpPr>
            <p:spPr>
              <a:xfrm>
                <a:off x="1602803" y="2671911"/>
                <a:ext cx="5795312" cy="0"/>
              </a:xfrm>
              <a:prstGeom prst="line">
                <a:avLst/>
              </a:prstGeom>
              <a:ln w="101600">
                <a:solidFill>
                  <a:schemeClr val="accent4">
                    <a:lumMod val="20000"/>
                    <a:lumOff val="80000"/>
                  </a:schemeClr>
                </a:solidFill>
              </a:ln>
            </p:spPr>
            <p:style>
              <a:lnRef idx="1">
                <a:schemeClr val="accent1"/>
              </a:lnRef>
              <a:fillRef idx="0">
                <a:schemeClr val="accent1"/>
              </a:fillRef>
              <a:effectRef idx="0">
                <a:schemeClr val="accent1"/>
              </a:effectRef>
              <a:fontRef idx="minor">
                <a:schemeClr val="tx1"/>
              </a:fontRef>
            </p:style>
          </p:cxnSp>
          <p:cxnSp>
            <p:nvCxnSpPr>
              <p:cNvPr id="136" name="Straight Connector 135">
                <a:extLst>
                  <a:ext uri="{FF2B5EF4-FFF2-40B4-BE49-F238E27FC236}">
                    <a16:creationId xmlns:a16="http://schemas.microsoft.com/office/drawing/2014/main" id="{F801793F-ADE2-7D0E-1F3C-AD8C0DB3025D}"/>
                  </a:ext>
                </a:extLst>
              </p:cNvPr>
              <p:cNvCxnSpPr>
                <a:cxnSpLocks/>
              </p:cNvCxnSpPr>
              <p:nvPr/>
            </p:nvCxnSpPr>
            <p:spPr>
              <a:xfrm>
                <a:off x="1231585" y="2671911"/>
                <a:ext cx="6166530"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7" name="Group 136">
              <a:extLst>
                <a:ext uri="{FF2B5EF4-FFF2-40B4-BE49-F238E27FC236}">
                  <a16:creationId xmlns:a16="http://schemas.microsoft.com/office/drawing/2014/main" id="{2EE6339C-A529-84A6-D866-9518AF60DC11}"/>
                </a:ext>
              </a:extLst>
            </p:cNvPr>
            <p:cNvGrpSpPr/>
            <p:nvPr/>
          </p:nvGrpSpPr>
          <p:grpSpPr>
            <a:xfrm>
              <a:off x="1422400" y="5831214"/>
              <a:ext cx="6166530" cy="0"/>
              <a:chOff x="1231585" y="2671911"/>
              <a:chExt cx="6166530" cy="0"/>
            </a:xfrm>
          </p:grpSpPr>
          <p:cxnSp>
            <p:nvCxnSpPr>
              <p:cNvPr id="138" name="Straight Connector 137">
                <a:extLst>
                  <a:ext uri="{FF2B5EF4-FFF2-40B4-BE49-F238E27FC236}">
                    <a16:creationId xmlns:a16="http://schemas.microsoft.com/office/drawing/2014/main" id="{1D26B389-FADB-6A02-1A8A-4CAA518C435C}"/>
                  </a:ext>
                </a:extLst>
              </p:cNvPr>
              <p:cNvCxnSpPr>
                <a:cxnSpLocks/>
                <a:stCxn id="9" idx="2"/>
              </p:cNvCxnSpPr>
              <p:nvPr/>
            </p:nvCxnSpPr>
            <p:spPr>
              <a:xfrm>
                <a:off x="1602803" y="2671911"/>
                <a:ext cx="5795312" cy="0"/>
              </a:xfrm>
              <a:prstGeom prst="line">
                <a:avLst/>
              </a:prstGeom>
              <a:ln w="101600">
                <a:solidFill>
                  <a:schemeClr val="accent4">
                    <a:lumMod val="20000"/>
                    <a:lumOff val="80000"/>
                  </a:schemeClr>
                </a:solidFill>
              </a:ln>
            </p:spPr>
            <p:style>
              <a:lnRef idx="1">
                <a:schemeClr val="accent1"/>
              </a:lnRef>
              <a:fillRef idx="0">
                <a:schemeClr val="accent1"/>
              </a:fillRef>
              <a:effectRef idx="0">
                <a:schemeClr val="accent1"/>
              </a:effectRef>
              <a:fontRef idx="minor">
                <a:schemeClr val="tx1"/>
              </a:fontRef>
            </p:style>
          </p:cxnSp>
          <p:cxnSp>
            <p:nvCxnSpPr>
              <p:cNvPr id="139" name="Straight Connector 138">
                <a:extLst>
                  <a:ext uri="{FF2B5EF4-FFF2-40B4-BE49-F238E27FC236}">
                    <a16:creationId xmlns:a16="http://schemas.microsoft.com/office/drawing/2014/main" id="{49B9D1A4-0988-5C2C-CAE4-8077F5038E60}"/>
                  </a:ext>
                </a:extLst>
              </p:cNvPr>
              <p:cNvCxnSpPr>
                <a:cxnSpLocks/>
              </p:cNvCxnSpPr>
              <p:nvPr/>
            </p:nvCxnSpPr>
            <p:spPr>
              <a:xfrm>
                <a:off x="1231585" y="2671911"/>
                <a:ext cx="6166530"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7" name="타원 299">
            <a:extLst>
              <a:ext uri="{FF2B5EF4-FFF2-40B4-BE49-F238E27FC236}">
                <a16:creationId xmlns:a16="http://schemas.microsoft.com/office/drawing/2014/main" id="{B87899F4-6B53-60A2-4933-371DC85102E3}"/>
              </a:ext>
            </a:extLst>
          </p:cNvPr>
          <p:cNvSpPr/>
          <p:nvPr/>
        </p:nvSpPr>
        <p:spPr>
          <a:xfrm>
            <a:off x="1581055" y="2392861"/>
            <a:ext cx="559503" cy="558100"/>
          </a:xfrm>
          <a:prstGeom prst="ellipse">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defTabSz="457200"/>
            <a:r>
              <a:rPr lang="en-US" altLang="ko-KR" sz="2800" b="1" dirty="0">
                <a:solidFill>
                  <a:prstClr val="black"/>
                </a:solidFill>
                <a:latin typeface="Cambria" panose="02040503050406030204" pitchFamily="18" charset="0"/>
                <a:ea typeface="맑은 고딕" panose="020B0503020000020004" pitchFamily="34" charset="-127"/>
              </a:rPr>
              <a:t>1</a:t>
            </a:r>
            <a:endParaRPr lang="ko-KR" altLang="en-US" sz="2800" b="1" dirty="0">
              <a:solidFill>
                <a:prstClr val="black"/>
              </a:solidFill>
              <a:latin typeface="Cambria" panose="02040503050406030204" pitchFamily="18" charset="0"/>
              <a:ea typeface="맑은 고딕" panose="020B0503020000020004" pitchFamily="34" charset="-127"/>
            </a:endParaRPr>
          </a:p>
        </p:txBody>
      </p:sp>
      <p:sp>
        <p:nvSpPr>
          <p:cNvPr id="5" name="타원 299">
            <a:extLst>
              <a:ext uri="{FF2B5EF4-FFF2-40B4-BE49-F238E27FC236}">
                <a16:creationId xmlns:a16="http://schemas.microsoft.com/office/drawing/2014/main" id="{B6DBD72A-FCD1-ECB2-724E-9C5132B1B33E}"/>
              </a:ext>
            </a:extLst>
          </p:cNvPr>
          <p:cNvSpPr/>
          <p:nvPr/>
        </p:nvSpPr>
        <p:spPr>
          <a:xfrm>
            <a:off x="1581055" y="3055544"/>
            <a:ext cx="559503" cy="558100"/>
          </a:xfrm>
          <a:prstGeom prst="ellipse">
            <a:avLst/>
          </a:prstGeom>
          <a:solidFill>
            <a:schemeClr val="accent4">
              <a:lumMod val="60000"/>
              <a:lumOff val="4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defTabSz="457200"/>
            <a:r>
              <a:rPr lang="en-US" altLang="ko-KR" sz="2800" b="1" dirty="0">
                <a:solidFill>
                  <a:prstClr val="black"/>
                </a:solidFill>
                <a:latin typeface="Cambria" panose="02040503050406030204" pitchFamily="18" charset="0"/>
                <a:ea typeface="맑은 고딕" panose="020B0503020000020004" pitchFamily="34" charset="-127"/>
              </a:rPr>
              <a:t>0</a:t>
            </a:r>
            <a:endParaRPr lang="ko-KR" altLang="en-US" sz="2800" b="1" dirty="0">
              <a:solidFill>
                <a:prstClr val="black"/>
              </a:solidFill>
              <a:latin typeface="Cambria" panose="02040503050406030204" pitchFamily="18" charset="0"/>
              <a:ea typeface="맑은 고딕" panose="020B0503020000020004" pitchFamily="34" charset="-127"/>
            </a:endParaRPr>
          </a:p>
        </p:txBody>
      </p:sp>
      <p:sp>
        <p:nvSpPr>
          <p:cNvPr id="6" name="타원 299">
            <a:extLst>
              <a:ext uri="{FF2B5EF4-FFF2-40B4-BE49-F238E27FC236}">
                <a16:creationId xmlns:a16="http://schemas.microsoft.com/office/drawing/2014/main" id="{E73069B9-06A4-F505-1E7E-58E4BEFB993E}"/>
              </a:ext>
            </a:extLst>
          </p:cNvPr>
          <p:cNvSpPr/>
          <p:nvPr/>
        </p:nvSpPr>
        <p:spPr>
          <a:xfrm>
            <a:off x="1581055" y="3718227"/>
            <a:ext cx="559503" cy="558100"/>
          </a:xfrm>
          <a:prstGeom prst="ellipse">
            <a:avLst/>
          </a:prstGeom>
          <a:solidFill>
            <a:schemeClr val="accent4">
              <a:lumMod val="60000"/>
              <a:lumOff val="4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defTabSz="457200"/>
            <a:r>
              <a:rPr lang="en-US" altLang="ko-KR" sz="2800" b="1" dirty="0">
                <a:solidFill>
                  <a:prstClr val="black"/>
                </a:solidFill>
                <a:latin typeface="Cambria" panose="02040503050406030204" pitchFamily="18" charset="0"/>
                <a:ea typeface="맑은 고딕" panose="020B0503020000020004" pitchFamily="34" charset="-127"/>
              </a:rPr>
              <a:t>0</a:t>
            </a:r>
            <a:endParaRPr lang="ko-KR" altLang="en-US" sz="2800" b="1" dirty="0">
              <a:solidFill>
                <a:prstClr val="black"/>
              </a:solidFill>
              <a:latin typeface="Cambria" panose="02040503050406030204" pitchFamily="18" charset="0"/>
              <a:ea typeface="맑은 고딕" panose="020B0503020000020004" pitchFamily="34" charset="-127"/>
            </a:endParaRPr>
          </a:p>
        </p:txBody>
      </p:sp>
      <p:sp>
        <p:nvSpPr>
          <p:cNvPr id="8" name="타원 299">
            <a:extLst>
              <a:ext uri="{FF2B5EF4-FFF2-40B4-BE49-F238E27FC236}">
                <a16:creationId xmlns:a16="http://schemas.microsoft.com/office/drawing/2014/main" id="{60785298-7C78-E901-9A82-120C4FA94D18}"/>
              </a:ext>
            </a:extLst>
          </p:cNvPr>
          <p:cNvSpPr/>
          <p:nvPr/>
        </p:nvSpPr>
        <p:spPr>
          <a:xfrm>
            <a:off x="1581055" y="4380910"/>
            <a:ext cx="559503" cy="558100"/>
          </a:xfrm>
          <a:prstGeom prst="ellipse">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defTabSz="457200"/>
            <a:r>
              <a:rPr lang="en-US" altLang="ko-KR" sz="2800" b="1" dirty="0">
                <a:solidFill>
                  <a:prstClr val="black"/>
                </a:solidFill>
                <a:latin typeface="Cambria" panose="02040503050406030204" pitchFamily="18" charset="0"/>
                <a:ea typeface="맑은 고딕" panose="020B0503020000020004" pitchFamily="34" charset="-127"/>
              </a:rPr>
              <a:t>1</a:t>
            </a:r>
            <a:endParaRPr lang="ko-KR" altLang="en-US" sz="2800" b="1" dirty="0">
              <a:solidFill>
                <a:prstClr val="black"/>
              </a:solidFill>
              <a:latin typeface="Cambria" panose="02040503050406030204" pitchFamily="18" charset="0"/>
              <a:ea typeface="맑은 고딕" panose="020B0503020000020004" pitchFamily="34" charset="-127"/>
            </a:endParaRPr>
          </a:p>
        </p:txBody>
      </p:sp>
      <p:sp>
        <p:nvSpPr>
          <p:cNvPr id="9" name="타원 299">
            <a:extLst>
              <a:ext uri="{FF2B5EF4-FFF2-40B4-BE49-F238E27FC236}">
                <a16:creationId xmlns:a16="http://schemas.microsoft.com/office/drawing/2014/main" id="{78AFF248-8115-D1C2-EE4A-DB91B982DE97}"/>
              </a:ext>
            </a:extLst>
          </p:cNvPr>
          <p:cNvSpPr/>
          <p:nvPr/>
        </p:nvSpPr>
        <p:spPr>
          <a:xfrm>
            <a:off x="1581055" y="5552164"/>
            <a:ext cx="559503" cy="558100"/>
          </a:xfrm>
          <a:prstGeom prst="ellipse">
            <a:avLst/>
          </a:prstGeom>
          <a:solidFill>
            <a:schemeClr val="accent4">
              <a:lumMod val="60000"/>
              <a:lumOff val="4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defTabSz="457200"/>
            <a:r>
              <a:rPr lang="en-US" altLang="ko-KR" sz="2800" b="1" dirty="0">
                <a:solidFill>
                  <a:prstClr val="black"/>
                </a:solidFill>
                <a:latin typeface="Cambria" panose="02040503050406030204" pitchFamily="18" charset="0"/>
                <a:ea typeface="맑은 고딕" panose="020B0503020000020004" pitchFamily="34" charset="-127"/>
              </a:rPr>
              <a:t>0</a:t>
            </a:r>
            <a:endParaRPr lang="ko-KR" altLang="en-US" sz="2800" b="1" dirty="0">
              <a:solidFill>
                <a:prstClr val="black"/>
              </a:solidFill>
              <a:latin typeface="Cambria" panose="02040503050406030204" pitchFamily="18" charset="0"/>
              <a:ea typeface="맑은 고딕" panose="020B0503020000020004" pitchFamily="34" charset="-127"/>
            </a:endParaRPr>
          </a:p>
        </p:txBody>
      </p:sp>
      <p:cxnSp>
        <p:nvCxnSpPr>
          <p:cNvPr id="17" name="Straight Connector 16">
            <a:extLst>
              <a:ext uri="{FF2B5EF4-FFF2-40B4-BE49-F238E27FC236}">
                <a16:creationId xmlns:a16="http://schemas.microsoft.com/office/drawing/2014/main" id="{ED1A1D41-312B-DE8B-E974-8168D9410234}"/>
              </a:ext>
            </a:extLst>
          </p:cNvPr>
          <p:cNvCxnSpPr/>
          <p:nvPr/>
        </p:nvCxnSpPr>
        <p:spPr>
          <a:xfrm>
            <a:off x="1850532" y="2167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951F3EDF-AB53-45C0-0E7A-8AD288282898}"/>
              </a:ext>
            </a:extLst>
          </p:cNvPr>
          <p:cNvSpPr txBox="1"/>
          <p:nvPr/>
        </p:nvSpPr>
        <p:spPr>
          <a:xfrm rot="16200000">
            <a:off x="1660647" y="5108346"/>
            <a:ext cx="250737" cy="307777"/>
          </a:xfrm>
          <a:prstGeom prst="rect">
            <a:avLst/>
          </a:prstGeom>
          <a:solidFill>
            <a:schemeClr val="accent4">
              <a:lumMod val="20000"/>
              <a:lumOff val="80000"/>
            </a:schemeClr>
          </a:solidFill>
        </p:spPr>
        <p:txBody>
          <a:bodyPr wrap="square" lIns="0" tIns="0" rIns="0" bIns="0" rtlCol="0" anchor="ctr">
            <a:spAutoFit/>
          </a:bodyPr>
          <a:lstStyle/>
          <a:p>
            <a:pPr algn="ctr" defTabSz="457200"/>
            <a:r>
              <a:rPr lang="en-US" altLang="ko-KR" sz="2000" b="1" dirty="0">
                <a:solidFill>
                  <a:prstClr val="black"/>
                </a:solidFill>
                <a:latin typeface="Cambria" panose="02040503050406030204" pitchFamily="18" charset="0"/>
                <a:ea typeface="맑은 고딕" panose="020B0503020000020004" pitchFamily="34" charset="-127"/>
              </a:rPr>
              <a:t>…</a:t>
            </a:r>
            <a:endParaRPr lang="ko-KR" altLang="en-US" sz="2000" b="1" dirty="0">
              <a:solidFill>
                <a:prstClr val="black"/>
              </a:solidFill>
              <a:latin typeface="Cambria" panose="02040503050406030204" pitchFamily="18" charset="0"/>
              <a:ea typeface="맑은 고딕" panose="020B0503020000020004" pitchFamily="34" charset="-127"/>
            </a:endParaRPr>
          </a:p>
        </p:txBody>
      </p:sp>
      <p:sp>
        <p:nvSpPr>
          <p:cNvPr id="68" name="타원 299">
            <a:extLst>
              <a:ext uri="{FF2B5EF4-FFF2-40B4-BE49-F238E27FC236}">
                <a16:creationId xmlns:a16="http://schemas.microsoft.com/office/drawing/2014/main" id="{53A7959A-818E-10AC-6B29-F33F9CB6ADFC}"/>
              </a:ext>
            </a:extLst>
          </p:cNvPr>
          <p:cNvSpPr/>
          <p:nvPr/>
        </p:nvSpPr>
        <p:spPr>
          <a:xfrm>
            <a:off x="2694569" y="2392861"/>
            <a:ext cx="559503" cy="558100"/>
          </a:xfrm>
          <a:prstGeom prst="ellipse">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defTabSz="457200"/>
            <a:r>
              <a:rPr lang="en-US" altLang="ko-KR" sz="2800" b="1" dirty="0">
                <a:solidFill>
                  <a:prstClr val="black"/>
                </a:solidFill>
                <a:latin typeface="Cambria" panose="02040503050406030204" pitchFamily="18" charset="0"/>
                <a:ea typeface="맑은 고딕" panose="020B0503020000020004" pitchFamily="34" charset="-127"/>
              </a:rPr>
              <a:t>1</a:t>
            </a:r>
            <a:endParaRPr lang="ko-KR" altLang="en-US" sz="2800" b="1" dirty="0">
              <a:solidFill>
                <a:prstClr val="black"/>
              </a:solidFill>
              <a:latin typeface="Cambria" panose="02040503050406030204" pitchFamily="18" charset="0"/>
              <a:ea typeface="맑은 고딕" panose="020B0503020000020004" pitchFamily="34" charset="-127"/>
            </a:endParaRPr>
          </a:p>
        </p:txBody>
      </p:sp>
      <p:sp>
        <p:nvSpPr>
          <p:cNvPr id="69" name="타원 299">
            <a:extLst>
              <a:ext uri="{FF2B5EF4-FFF2-40B4-BE49-F238E27FC236}">
                <a16:creationId xmlns:a16="http://schemas.microsoft.com/office/drawing/2014/main" id="{D9B4ACF0-8625-0734-7FA9-81852AC3458F}"/>
              </a:ext>
            </a:extLst>
          </p:cNvPr>
          <p:cNvSpPr/>
          <p:nvPr/>
        </p:nvSpPr>
        <p:spPr>
          <a:xfrm>
            <a:off x="2694569" y="3055544"/>
            <a:ext cx="559503" cy="558100"/>
          </a:xfrm>
          <a:prstGeom prst="ellipse">
            <a:avLst/>
          </a:prstGeom>
          <a:solidFill>
            <a:schemeClr val="accent4">
              <a:lumMod val="60000"/>
              <a:lumOff val="4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defTabSz="457200"/>
            <a:r>
              <a:rPr lang="en-US" altLang="ko-KR" sz="2800" b="1" dirty="0">
                <a:solidFill>
                  <a:prstClr val="black"/>
                </a:solidFill>
                <a:latin typeface="Cambria" panose="02040503050406030204" pitchFamily="18" charset="0"/>
                <a:ea typeface="맑은 고딕" panose="020B0503020000020004" pitchFamily="34" charset="-127"/>
              </a:rPr>
              <a:t>0</a:t>
            </a:r>
            <a:endParaRPr lang="ko-KR" altLang="en-US" sz="2800" b="1" dirty="0">
              <a:solidFill>
                <a:prstClr val="black"/>
              </a:solidFill>
              <a:latin typeface="Cambria" panose="02040503050406030204" pitchFamily="18" charset="0"/>
              <a:ea typeface="맑은 고딕" panose="020B0503020000020004" pitchFamily="34" charset="-127"/>
            </a:endParaRPr>
          </a:p>
        </p:txBody>
      </p:sp>
      <p:sp>
        <p:nvSpPr>
          <p:cNvPr id="70" name="타원 299">
            <a:extLst>
              <a:ext uri="{FF2B5EF4-FFF2-40B4-BE49-F238E27FC236}">
                <a16:creationId xmlns:a16="http://schemas.microsoft.com/office/drawing/2014/main" id="{F90CD310-92F7-E1F5-C3D5-C27A78F1FEEB}"/>
              </a:ext>
            </a:extLst>
          </p:cNvPr>
          <p:cNvSpPr/>
          <p:nvPr/>
        </p:nvSpPr>
        <p:spPr>
          <a:xfrm>
            <a:off x="2694569" y="3718227"/>
            <a:ext cx="559503" cy="558100"/>
          </a:xfrm>
          <a:prstGeom prst="ellipse">
            <a:avLst/>
          </a:prstGeom>
          <a:solidFill>
            <a:schemeClr val="accent4">
              <a:lumMod val="60000"/>
              <a:lumOff val="4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defTabSz="457200"/>
            <a:r>
              <a:rPr lang="en-US" altLang="ko-KR" sz="2800" b="1" dirty="0">
                <a:solidFill>
                  <a:prstClr val="black"/>
                </a:solidFill>
                <a:latin typeface="Cambria" panose="02040503050406030204" pitchFamily="18" charset="0"/>
                <a:ea typeface="맑은 고딕" panose="020B0503020000020004" pitchFamily="34" charset="-127"/>
              </a:rPr>
              <a:t>0</a:t>
            </a:r>
            <a:endParaRPr lang="ko-KR" altLang="en-US" sz="2800" b="1" dirty="0">
              <a:solidFill>
                <a:prstClr val="black"/>
              </a:solidFill>
              <a:latin typeface="Cambria" panose="02040503050406030204" pitchFamily="18" charset="0"/>
              <a:ea typeface="맑은 고딕" panose="020B0503020000020004" pitchFamily="34" charset="-127"/>
            </a:endParaRPr>
          </a:p>
        </p:txBody>
      </p:sp>
      <p:sp>
        <p:nvSpPr>
          <p:cNvPr id="71" name="타원 299">
            <a:extLst>
              <a:ext uri="{FF2B5EF4-FFF2-40B4-BE49-F238E27FC236}">
                <a16:creationId xmlns:a16="http://schemas.microsoft.com/office/drawing/2014/main" id="{EC19123D-DD60-73C1-22CA-04900ED68C7F}"/>
              </a:ext>
            </a:extLst>
          </p:cNvPr>
          <p:cNvSpPr/>
          <p:nvPr/>
        </p:nvSpPr>
        <p:spPr>
          <a:xfrm>
            <a:off x="2694569" y="4380910"/>
            <a:ext cx="559503" cy="558100"/>
          </a:xfrm>
          <a:prstGeom prst="ellipse">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defTabSz="457200"/>
            <a:r>
              <a:rPr lang="en-US" altLang="ko-KR" sz="2800" b="1" dirty="0">
                <a:solidFill>
                  <a:prstClr val="black"/>
                </a:solidFill>
                <a:latin typeface="Cambria" panose="02040503050406030204" pitchFamily="18" charset="0"/>
                <a:ea typeface="맑은 고딕" panose="020B0503020000020004" pitchFamily="34" charset="-127"/>
              </a:rPr>
              <a:t>1</a:t>
            </a:r>
            <a:endParaRPr lang="ko-KR" altLang="en-US" sz="2800" b="1" dirty="0">
              <a:solidFill>
                <a:prstClr val="black"/>
              </a:solidFill>
              <a:latin typeface="Cambria" panose="02040503050406030204" pitchFamily="18" charset="0"/>
              <a:ea typeface="맑은 고딕" panose="020B0503020000020004" pitchFamily="34" charset="-127"/>
            </a:endParaRPr>
          </a:p>
        </p:txBody>
      </p:sp>
      <p:sp>
        <p:nvSpPr>
          <p:cNvPr id="72" name="타원 299">
            <a:extLst>
              <a:ext uri="{FF2B5EF4-FFF2-40B4-BE49-F238E27FC236}">
                <a16:creationId xmlns:a16="http://schemas.microsoft.com/office/drawing/2014/main" id="{7C652857-347D-FD4C-105B-E549DE7EFE00}"/>
              </a:ext>
            </a:extLst>
          </p:cNvPr>
          <p:cNvSpPr/>
          <p:nvPr/>
        </p:nvSpPr>
        <p:spPr>
          <a:xfrm>
            <a:off x="2694569" y="5552164"/>
            <a:ext cx="559503" cy="558100"/>
          </a:xfrm>
          <a:prstGeom prst="ellipse">
            <a:avLst/>
          </a:prstGeom>
          <a:solidFill>
            <a:schemeClr val="accent4">
              <a:lumMod val="60000"/>
              <a:lumOff val="4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defTabSz="457200"/>
            <a:r>
              <a:rPr lang="en-US" altLang="ko-KR" sz="2800" b="1" dirty="0">
                <a:solidFill>
                  <a:prstClr val="black"/>
                </a:solidFill>
                <a:latin typeface="Cambria" panose="02040503050406030204" pitchFamily="18" charset="0"/>
                <a:ea typeface="맑은 고딕" panose="020B0503020000020004" pitchFamily="34" charset="-127"/>
              </a:rPr>
              <a:t>0</a:t>
            </a:r>
            <a:endParaRPr lang="ko-KR" altLang="en-US" sz="2800" b="1" dirty="0">
              <a:solidFill>
                <a:prstClr val="black"/>
              </a:solidFill>
              <a:latin typeface="Cambria" panose="02040503050406030204" pitchFamily="18" charset="0"/>
              <a:ea typeface="맑은 고딕" panose="020B0503020000020004" pitchFamily="34" charset="-127"/>
            </a:endParaRPr>
          </a:p>
        </p:txBody>
      </p:sp>
      <p:cxnSp>
        <p:nvCxnSpPr>
          <p:cNvPr id="73" name="Straight Connector 72">
            <a:extLst>
              <a:ext uri="{FF2B5EF4-FFF2-40B4-BE49-F238E27FC236}">
                <a16:creationId xmlns:a16="http://schemas.microsoft.com/office/drawing/2014/main" id="{F4543A94-621D-F608-1B98-D6CFA749F2D8}"/>
              </a:ext>
            </a:extLst>
          </p:cNvPr>
          <p:cNvCxnSpPr/>
          <p:nvPr/>
        </p:nvCxnSpPr>
        <p:spPr>
          <a:xfrm>
            <a:off x="2964046" y="2167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76" name="TextBox 75">
            <a:extLst>
              <a:ext uri="{FF2B5EF4-FFF2-40B4-BE49-F238E27FC236}">
                <a16:creationId xmlns:a16="http://schemas.microsoft.com/office/drawing/2014/main" id="{EA524E19-A288-8792-E97C-F9ECFD5DE35A}"/>
              </a:ext>
            </a:extLst>
          </p:cNvPr>
          <p:cNvSpPr txBox="1"/>
          <p:nvPr/>
        </p:nvSpPr>
        <p:spPr>
          <a:xfrm rot="16200000">
            <a:off x="2774161" y="5108346"/>
            <a:ext cx="250737" cy="307777"/>
          </a:xfrm>
          <a:prstGeom prst="rect">
            <a:avLst/>
          </a:prstGeom>
          <a:solidFill>
            <a:schemeClr val="accent4">
              <a:lumMod val="20000"/>
              <a:lumOff val="80000"/>
            </a:schemeClr>
          </a:solidFill>
        </p:spPr>
        <p:txBody>
          <a:bodyPr wrap="square" lIns="0" tIns="0" rIns="0" bIns="0" rtlCol="0" anchor="ctr">
            <a:spAutoFit/>
          </a:bodyPr>
          <a:lstStyle/>
          <a:p>
            <a:pPr algn="ctr" defTabSz="457200"/>
            <a:r>
              <a:rPr lang="en-US" altLang="ko-KR" sz="2000" b="1" dirty="0">
                <a:solidFill>
                  <a:prstClr val="black"/>
                </a:solidFill>
                <a:latin typeface="Cambria" panose="02040503050406030204" pitchFamily="18" charset="0"/>
                <a:ea typeface="맑은 고딕" panose="020B0503020000020004" pitchFamily="34" charset="-127"/>
              </a:rPr>
              <a:t>…</a:t>
            </a:r>
            <a:endParaRPr lang="ko-KR" altLang="en-US" sz="2000" b="1" dirty="0">
              <a:solidFill>
                <a:prstClr val="black"/>
              </a:solidFill>
              <a:latin typeface="Cambria" panose="02040503050406030204" pitchFamily="18" charset="0"/>
              <a:ea typeface="맑은 고딕" panose="020B0503020000020004" pitchFamily="34" charset="-127"/>
            </a:endParaRPr>
          </a:p>
        </p:txBody>
      </p:sp>
      <p:sp>
        <p:nvSpPr>
          <p:cNvPr id="79" name="타원 299">
            <a:extLst>
              <a:ext uri="{FF2B5EF4-FFF2-40B4-BE49-F238E27FC236}">
                <a16:creationId xmlns:a16="http://schemas.microsoft.com/office/drawing/2014/main" id="{D3109BB3-5256-BA3B-7E63-C1DC728423F0}"/>
              </a:ext>
            </a:extLst>
          </p:cNvPr>
          <p:cNvSpPr/>
          <p:nvPr/>
        </p:nvSpPr>
        <p:spPr>
          <a:xfrm>
            <a:off x="3808083" y="2392861"/>
            <a:ext cx="559503" cy="558100"/>
          </a:xfrm>
          <a:prstGeom prst="ellipse">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defTabSz="457200"/>
            <a:r>
              <a:rPr lang="en-US" altLang="ko-KR" sz="2800" b="1" dirty="0">
                <a:solidFill>
                  <a:prstClr val="black"/>
                </a:solidFill>
                <a:latin typeface="Cambria" panose="02040503050406030204" pitchFamily="18" charset="0"/>
                <a:ea typeface="맑은 고딕" panose="020B0503020000020004" pitchFamily="34" charset="-127"/>
              </a:rPr>
              <a:t>1</a:t>
            </a:r>
            <a:endParaRPr lang="ko-KR" altLang="en-US" sz="2800" b="1" dirty="0">
              <a:solidFill>
                <a:prstClr val="black"/>
              </a:solidFill>
              <a:latin typeface="Cambria" panose="02040503050406030204" pitchFamily="18" charset="0"/>
              <a:ea typeface="맑은 고딕" panose="020B0503020000020004" pitchFamily="34" charset="-127"/>
            </a:endParaRPr>
          </a:p>
        </p:txBody>
      </p:sp>
      <p:sp>
        <p:nvSpPr>
          <p:cNvPr id="80" name="타원 299">
            <a:extLst>
              <a:ext uri="{FF2B5EF4-FFF2-40B4-BE49-F238E27FC236}">
                <a16:creationId xmlns:a16="http://schemas.microsoft.com/office/drawing/2014/main" id="{84D5DA4D-32D3-52F3-F3D7-524E532C4993}"/>
              </a:ext>
            </a:extLst>
          </p:cNvPr>
          <p:cNvSpPr/>
          <p:nvPr/>
        </p:nvSpPr>
        <p:spPr>
          <a:xfrm>
            <a:off x="3808083" y="3055544"/>
            <a:ext cx="559503" cy="558100"/>
          </a:xfrm>
          <a:prstGeom prst="ellipse">
            <a:avLst/>
          </a:prstGeom>
          <a:solidFill>
            <a:schemeClr val="accent4">
              <a:lumMod val="60000"/>
              <a:lumOff val="4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defTabSz="457200"/>
            <a:r>
              <a:rPr lang="en-US" altLang="ko-KR" sz="2800" b="1" dirty="0">
                <a:solidFill>
                  <a:prstClr val="black"/>
                </a:solidFill>
                <a:latin typeface="Cambria" panose="02040503050406030204" pitchFamily="18" charset="0"/>
                <a:ea typeface="맑은 고딕" panose="020B0503020000020004" pitchFamily="34" charset="-127"/>
              </a:rPr>
              <a:t>0</a:t>
            </a:r>
            <a:endParaRPr lang="ko-KR" altLang="en-US" sz="2800" b="1" dirty="0">
              <a:solidFill>
                <a:prstClr val="black"/>
              </a:solidFill>
              <a:latin typeface="Cambria" panose="02040503050406030204" pitchFamily="18" charset="0"/>
              <a:ea typeface="맑은 고딕" panose="020B0503020000020004" pitchFamily="34" charset="-127"/>
            </a:endParaRPr>
          </a:p>
        </p:txBody>
      </p:sp>
      <p:sp>
        <p:nvSpPr>
          <p:cNvPr id="81" name="타원 299">
            <a:extLst>
              <a:ext uri="{FF2B5EF4-FFF2-40B4-BE49-F238E27FC236}">
                <a16:creationId xmlns:a16="http://schemas.microsoft.com/office/drawing/2014/main" id="{51B2488E-971B-BD74-BA34-21D3D0A3A4BB}"/>
              </a:ext>
            </a:extLst>
          </p:cNvPr>
          <p:cNvSpPr/>
          <p:nvPr/>
        </p:nvSpPr>
        <p:spPr>
          <a:xfrm>
            <a:off x="3808083" y="3718227"/>
            <a:ext cx="559503" cy="558100"/>
          </a:xfrm>
          <a:prstGeom prst="ellipse">
            <a:avLst/>
          </a:prstGeom>
          <a:solidFill>
            <a:schemeClr val="accent4">
              <a:lumMod val="60000"/>
              <a:lumOff val="4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defTabSz="457200"/>
            <a:r>
              <a:rPr lang="en-US" altLang="ko-KR" sz="2800" b="1" dirty="0">
                <a:solidFill>
                  <a:prstClr val="black"/>
                </a:solidFill>
                <a:latin typeface="Cambria" panose="02040503050406030204" pitchFamily="18" charset="0"/>
                <a:ea typeface="맑은 고딕" panose="020B0503020000020004" pitchFamily="34" charset="-127"/>
              </a:rPr>
              <a:t>0</a:t>
            </a:r>
            <a:endParaRPr lang="ko-KR" altLang="en-US" sz="2800" b="1" dirty="0">
              <a:solidFill>
                <a:prstClr val="black"/>
              </a:solidFill>
              <a:latin typeface="Cambria" panose="02040503050406030204" pitchFamily="18" charset="0"/>
              <a:ea typeface="맑은 고딕" panose="020B0503020000020004" pitchFamily="34" charset="-127"/>
            </a:endParaRPr>
          </a:p>
        </p:txBody>
      </p:sp>
      <p:sp>
        <p:nvSpPr>
          <p:cNvPr id="82" name="타원 299">
            <a:extLst>
              <a:ext uri="{FF2B5EF4-FFF2-40B4-BE49-F238E27FC236}">
                <a16:creationId xmlns:a16="http://schemas.microsoft.com/office/drawing/2014/main" id="{6C5DA625-B927-4620-C2BD-75D52A76A842}"/>
              </a:ext>
            </a:extLst>
          </p:cNvPr>
          <p:cNvSpPr/>
          <p:nvPr/>
        </p:nvSpPr>
        <p:spPr>
          <a:xfrm>
            <a:off x="3808083" y="4380910"/>
            <a:ext cx="559503" cy="558100"/>
          </a:xfrm>
          <a:prstGeom prst="ellipse">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defTabSz="457200"/>
            <a:r>
              <a:rPr lang="en-US" altLang="ko-KR" sz="2800" b="1" dirty="0">
                <a:solidFill>
                  <a:prstClr val="black"/>
                </a:solidFill>
                <a:latin typeface="Cambria" panose="02040503050406030204" pitchFamily="18" charset="0"/>
                <a:ea typeface="맑은 고딕" panose="020B0503020000020004" pitchFamily="34" charset="-127"/>
              </a:rPr>
              <a:t>1</a:t>
            </a:r>
            <a:endParaRPr lang="ko-KR" altLang="en-US" sz="2800" b="1" dirty="0">
              <a:solidFill>
                <a:prstClr val="black"/>
              </a:solidFill>
              <a:latin typeface="Cambria" panose="02040503050406030204" pitchFamily="18" charset="0"/>
              <a:ea typeface="맑은 고딕" panose="020B0503020000020004" pitchFamily="34" charset="-127"/>
            </a:endParaRPr>
          </a:p>
        </p:txBody>
      </p:sp>
      <p:sp>
        <p:nvSpPr>
          <p:cNvPr id="83" name="타원 299">
            <a:extLst>
              <a:ext uri="{FF2B5EF4-FFF2-40B4-BE49-F238E27FC236}">
                <a16:creationId xmlns:a16="http://schemas.microsoft.com/office/drawing/2014/main" id="{DA7D983E-1689-5DCD-E566-134E7A8FC2BD}"/>
              </a:ext>
            </a:extLst>
          </p:cNvPr>
          <p:cNvSpPr/>
          <p:nvPr/>
        </p:nvSpPr>
        <p:spPr>
          <a:xfrm>
            <a:off x="3808083" y="5552164"/>
            <a:ext cx="559503" cy="558100"/>
          </a:xfrm>
          <a:prstGeom prst="ellipse">
            <a:avLst/>
          </a:prstGeom>
          <a:solidFill>
            <a:schemeClr val="accent4">
              <a:lumMod val="60000"/>
              <a:lumOff val="4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defTabSz="457200"/>
            <a:r>
              <a:rPr lang="en-US" altLang="ko-KR" sz="2800" b="1" dirty="0">
                <a:solidFill>
                  <a:prstClr val="black"/>
                </a:solidFill>
                <a:latin typeface="Cambria" panose="02040503050406030204" pitchFamily="18" charset="0"/>
                <a:ea typeface="맑은 고딕" panose="020B0503020000020004" pitchFamily="34" charset="-127"/>
              </a:rPr>
              <a:t>0</a:t>
            </a:r>
            <a:endParaRPr lang="ko-KR" altLang="en-US" sz="2800" b="1" dirty="0">
              <a:solidFill>
                <a:prstClr val="black"/>
              </a:solidFill>
              <a:latin typeface="Cambria" panose="02040503050406030204" pitchFamily="18" charset="0"/>
              <a:ea typeface="맑은 고딕" panose="020B0503020000020004" pitchFamily="34" charset="-127"/>
            </a:endParaRPr>
          </a:p>
        </p:txBody>
      </p:sp>
      <p:cxnSp>
        <p:nvCxnSpPr>
          <p:cNvPr id="84" name="Straight Connector 83">
            <a:extLst>
              <a:ext uri="{FF2B5EF4-FFF2-40B4-BE49-F238E27FC236}">
                <a16:creationId xmlns:a16="http://schemas.microsoft.com/office/drawing/2014/main" id="{E83D0645-AE80-2C1A-C876-03F97A38A29A}"/>
              </a:ext>
            </a:extLst>
          </p:cNvPr>
          <p:cNvCxnSpPr/>
          <p:nvPr/>
        </p:nvCxnSpPr>
        <p:spPr>
          <a:xfrm>
            <a:off x="4077560" y="2167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87" name="TextBox 86">
            <a:extLst>
              <a:ext uri="{FF2B5EF4-FFF2-40B4-BE49-F238E27FC236}">
                <a16:creationId xmlns:a16="http://schemas.microsoft.com/office/drawing/2014/main" id="{9CAA545F-B235-E20F-74DB-0E656E9C46A9}"/>
              </a:ext>
            </a:extLst>
          </p:cNvPr>
          <p:cNvSpPr txBox="1"/>
          <p:nvPr/>
        </p:nvSpPr>
        <p:spPr>
          <a:xfrm rot="16200000">
            <a:off x="3887675" y="5108346"/>
            <a:ext cx="250737" cy="307777"/>
          </a:xfrm>
          <a:prstGeom prst="rect">
            <a:avLst/>
          </a:prstGeom>
          <a:solidFill>
            <a:schemeClr val="accent4">
              <a:lumMod val="20000"/>
              <a:lumOff val="80000"/>
            </a:schemeClr>
          </a:solidFill>
        </p:spPr>
        <p:txBody>
          <a:bodyPr wrap="square" lIns="0" tIns="0" rIns="0" bIns="0" rtlCol="0" anchor="ctr">
            <a:spAutoFit/>
          </a:bodyPr>
          <a:lstStyle/>
          <a:p>
            <a:pPr algn="ctr" defTabSz="457200"/>
            <a:r>
              <a:rPr lang="en-US" altLang="ko-KR" sz="2000" b="1" dirty="0">
                <a:solidFill>
                  <a:prstClr val="black"/>
                </a:solidFill>
                <a:latin typeface="Cambria" panose="02040503050406030204" pitchFamily="18" charset="0"/>
                <a:ea typeface="맑은 고딕" panose="020B0503020000020004" pitchFamily="34" charset="-127"/>
              </a:rPr>
              <a:t>…</a:t>
            </a:r>
            <a:endParaRPr lang="ko-KR" altLang="en-US" sz="2000" b="1" dirty="0">
              <a:solidFill>
                <a:prstClr val="black"/>
              </a:solidFill>
              <a:latin typeface="Cambria" panose="02040503050406030204" pitchFamily="18" charset="0"/>
              <a:ea typeface="맑은 고딕" panose="020B0503020000020004" pitchFamily="34" charset="-127"/>
            </a:endParaRPr>
          </a:p>
        </p:txBody>
      </p:sp>
      <p:sp>
        <p:nvSpPr>
          <p:cNvPr id="90" name="타원 299">
            <a:extLst>
              <a:ext uri="{FF2B5EF4-FFF2-40B4-BE49-F238E27FC236}">
                <a16:creationId xmlns:a16="http://schemas.microsoft.com/office/drawing/2014/main" id="{AADDC259-0BE4-8F6D-BEFC-A130234414D3}"/>
              </a:ext>
            </a:extLst>
          </p:cNvPr>
          <p:cNvSpPr/>
          <p:nvPr/>
        </p:nvSpPr>
        <p:spPr>
          <a:xfrm>
            <a:off x="4921597" y="2392861"/>
            <a:ext cx="559503" cy="558100"/>
          </a:xfrm>
          <a:prstGeom prst="ellipse">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defTabSz="457200"/>
            <a:r>
              <a:rPr lang="en-US" altLang="ko-KR" sz="2800" b="1" dirty="0">
                <a:solidFill>
                  <a:prstClr val="black"/>
                </a:solidFill>
                <a:latin typeface="Cambria" panose="02040503050406030204" pitchFamily="18" charset="0"/>
                <a:ea typeface="맑은 고딕" panose="020B0503020000020004" pitchFamily="34" charset="-127"/>
              </a:rPr>
              <a:t>1</a:t>
            </a:r>
            <a:endParaRPr lang="ko-KR" altLang="en-US" sz="2800" b="1" dirty="0">
              <a:solidFill>
                <a:prstClr val="black"/>
              </a:solidFill>
              <a:latin typeface="Cambria" panose="02040503050406030204" pitchFamily="18" charset="0"/>
              <a:ea typeface="맑은 고딕" panose="020B0503020000020004" pitchFamily="34" charset="-127"/>
            </a:endParaRPr>
          </a:p>
        </p:txBody>
      </p:sp>
      <p:sp>
        <p:nvSpPr>
          <p:cNvPr id="91" name="타원 299">
            <a:extLst>
              <a:ext uri="{FF2B5EF4-FFF2-40B4-BE49-F238E27FC236}">
                <a16:creationId xmlns:a16="http://schemas.microsoft.com/office/drawing/2014/main" id="{2E57DAB5-F5E0-E8FF-AA21-44CFAA362B29}"/>
              </a:ext>
            </a:extLst>
          </p:cNvPr>
          <p:cNvSpPr/>
          <p:nvPr/>
        </p:nvSpPr>
        <p:spPr>
          <a:xfrm>
            <a:off x="4921597" y="3055544"/>
            <a:ext cx="559503" cy="558100"/>
          </a:xfrm>
          <a:prstGeom prst="ellipse">
            <a:avLst/>
          </a:prstGeom>
          <a:solidFill>
            <a:schemeClr val="accent4">
              <a:lumMod val="60000"/>
              <a:lumOff val="4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defTabSz="457200"/>
            <a:r>
              <a:rPr lang="en-US" altLang="ko-KR" sz="2800" b="1" dirty="0">
                <a:solidFill>
                  <a:prstClr val="black"/>
                </a:solidFill>
                <a:latin typeface="Cambria" panose="02040503050406030204" pitchFamily="18" charset="0"/>
                <a:ea typeface="맑은 고딕" panose="020B0503020000020004" pitchFamily="34" charset="-127"/>
              </a:rPr>
              <a:t>0</a:t>
            </a:r>
            <a:endParaRPr lang="ko-KR" altLang="en-US" sz="2800" b="1" dirty="0">
              <a:solidFill>
                <a:prstClr val="black"/>
              </a:solidFill>
              <a:latin typeface="Cambria" panose="02040503050406030204" pitchFamily="18" charset="0"/>
              <a:ea typeface="맑은 고딕" panose="020B0503020000020004" pitchFamily="34" charset="-127"/>
            </a:endParaRPr>
          </a:p>
        </p:txBody>
      </p:sp>
      <p:sp>
        <p:nvSpPr>
          <p:cNvPr id="92" name="타원 299">
            <a:extLst>
              <a:ext uri="{FF2B5EF4-FFF2-40B4-BE49-F238E27FC236}">
                <a16:creationId xmlns:a16="http://schemas.microsoft.com/office/drawing/2014/main" id="{3ADEEF72-E039-3058-002C-85218F0FCB3C}"/>
              </a:ext>
            </a:extLst>
          </p:cNvPr>
          <p:cNvSpPr/>
          <p:nvPr/>
        </p:nvSpPr>
        <p:spPr>
          <a:xfrm>
            <a:off x="4921597" y="3718227"/>
            <a:ext cx="559503" cy="558100"/>
          </a:xfrm>
          <a:prstGeom prst="ellipse">
            <a:avLst/>
          </a:prstGeom>
          <a:solidFill>
            <a:schemeClr val="accent4">
              <a:lumMod val="60000"/>
              <a:lumOff val="4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defTabSz="457200"/>
            <a:r>
              <a:rPr lang="en-US" altLang="ko-KR" sz="2800" b="1" dirty="0">
                <a:solidFill>
                  <a:prstClr val="black"/>
                </a:solidFill>
                <a:latin typeface="Cambria" panose="02040503050406030204" pitchFamily="18" charset="0"/>
                <a:ea typeface="맑은 고딕" panose="020B0503020000020004" pitchFamily="34" charset="-127"/>
              </a:rPr>
              <a:t>0</a:t>
            </a:r>
            <a:endParaRPr lang="ko-KR" altLang="en-US" sz="2800" b="1" dirty="0">
              <a:solidFill>
                <a:prstClr val="black"/>
              </a:solidFill>
              <a:latin typeface="Cambria" panose="02040503050406030204" pitchFamily="18" charset="0"/>
              <a:ea typeface="맑은 고딕" panose="020B0503020000020004" pitchFamily="34" charset="-127"/>
            </a:endParaRPr>
          </a:p>
        </p:txBody>
      </p:sp>
      <p:sp>
        <p:nvSpPr>
          <p:cNvPr id="93" name="타원 299">
            <a:extLst>
              <a:ext uri="{FF2B5EF4-FFF2-40B4-BE49-F238E27FC236}">
                <a16:creationId xmlns:a16="http://schemas.microsoft.com/office/drawing/2014/main" id="{78091155-CB67-15B3-7E67-6853654ECB68}"/>
              </a:ext>
            </a:extLst>
          </p:cNvPr>
          <p:cNvSpPr/>
          <p:nvPr/>
        </p:nvSpPr>
        <p:spPr>
          <a:xfrm>
            <a:off x="4921597" y="4380910"/>
            <a:ext cx="559503" cy="558100"/>
          </a:xfrm>
          <a:prstGeom prst="ellipse">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defTabSz="457200"/>
            <a:r>
              <a:rPr lang="en-US" altLang="ko-KR" sz="2800" b="1" dirty="0">
                <a:solidFill>
                  <a:prstClr val="black"/>
                </a:solidFill>
                <a:latin typeface="Cambria" panose="02040503050406030204" pitchFamily="18" charset="0"/>
                <a:ea typeface="맑은 고딕" panose="020B0503020000020004" pitchFamily="34" charset="-127"/>
              </a:rPr>
              <a:t>1</a:t>
            </a:r>
            <a:endParaRPr lang="ko-KR" altLang="en-US" sz="2800" b="1" dirty="0">
              <a:solidFill>
                <a:prstClr val="black"/>
              </a:solidFill>
              <a:latin typeface="Cambria" panose="02040503050406030204" pitchFamily="18" charset="0"/>
              <a:ea typeface="맑은 고딕" panose="020B0503020000020004" pitchFamily="34" charset="-127"/>
            </a:endParaRPr>
          </a:p>
        </p:txBody>
      </p:sp>
      <p:sp>
        <p:nvSpPr>
          <p:cNvPr id="94" name="타원 299">
            <a:extLst>
              <a:ext uri="{FF2B5EF4-FFF2-40B4-BE49-F238E27FC236}">
                <a16:creationId xmlns:a16="http://schemas.microsoft.com/office/drawing/2014/main" id="{BF180142-95DE-BB98-62B0-FE05F36FD1B5}"/>
              </a:ext>
            </a:extLst>
          </p:cNvPr>
          <p:cNvSpPr/>
          <p:nvPr/>
        </p:nvSpPr>
        <p:spPr>
          <a:xfrm>
            <a:off x="4921597" y="5552164"/>
            <a:ext cx="559503" cy="558100"/>
          </a:xfrm>
          <a:prstGeom prst="ellipse">
            <a:avLst/>
          </a:prstGeom>
          <a:solidFill>
            <a:schemeClr val="accent4">
              <a:lumMod val="60000"/>
              <a:lumOff val="4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defTabSz="457200"/>
            <a:r>
              <a:rPr lang="en-US" altLang="ko-KR" sz="2800" b="1" dirty="0">
                <a:solidFill>
                  <a:prstClr val="black"/>
                </a:solidFill>
                <a:latin typeface="Cambria" panose="02040503050406030204" pitchFamily="18" charset="0"/>
                <a:ea typeface="맑은 고딕" panose="020B0503020000020004" pitchFamily="34" charset="-127"/>
              </a:rPr>
              <a:t>0</a:t>
            </a:r>
            <a:endParaRPr lang="ko-KR" altLang="en-US" sz="2800" b="1" dirty="0">
              <a:solidFill>
                <a:prstClr val="black"/>
              </a:solidFill>
              <a:latin typeface="Cambria" panose="02040503050406030204" pitchFamily="18" charset="0"/>
              <a:ea typeface="맑은 고딕" panose="020B0503020000020004" pitchFamily="34" charset="-127"/>
            </a:endParaRPr>
          </a:p>
        </p:txBody>
      </p:sp>
      <p:cxnSp>
        <p:nvCxnSpPr>
          <p:cNvPr id="95" name="Straight Connector 94">
            <a:extLst>
              <a:ext uri="{FF2B5EF4-FFF2-40B4-BE49-F238E27FC236}">
                <a16:creationId xmlns:a16="http://schemas.microsoft.com/office/drawing/2014/main" id="{A8123839-D4A3-C187-8728-19BC5C4B9EE1}"/>
              </a:ext>
            </a:extLst>
          </p:cNvPr>
          <p:cNvCxnSpPr/>
          <p:nvPr/>
        </p:nvCxnSpPr>
        <p:spPr>
          <a:xfrm>
            <a:off x="5191074" y="2167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98" name="TextBox 97">
            <a:extLst>
              <a:ext uri="{FF2B5EF4-FFF2-40B4-BE49-F238E27FC236}">
                <a16:creationId xmlns:a16="http://schemas.microsoft.com/office/drawing/2014/main" id="{6EBC40EA-D282-EC98-589F-14656B57219D}"/>
              </a:ext>
            </a:extLst>
          </p:cNvPr>
          <p:cNvSpPr txBox="1"/>
          <p:nvPr/>
        </p:nvSpPr>
        <p:spPr>
          <a:xfrm rot="16200000">
            <a:off x="5001189" y="5108346"/>
            <a:ext cx="250737" cy="307777"/>
          </a:xfrm>
          <a:prstGeom prst="rect">
            <a:avLst/>
          </a:prstGeom>
          <a:solidFill>
            <a:schemeClr val="accent4">
              <a:lumMod val="20000"/>
              <a:lumOff val="80000"/>
            </a:schemeClr>
          </a:solidFill>
        </p:spPr>
        <p:txBody>
          <a:bodyPr wrap="square" lIns="0" tIns="0" rIns="0" bIns="0" rtlCol="0" anchor="ctr">
            <a:spAutoFit/>
          </a:bodyPr>
          <a:lstStyle/>
          <a:p>
            <a:pPr algn="ctr" defTabSz="457200"/>
            <a:r>
              <a:rPr lang="en-US" altLang="ko-KR" sz="2000" b="1" dirty="0">
                <a:solidFill>
                  <a:prstClr val="black"/>
                </a:solidFill>
                <a:latin typeface="Cambria" panose="02040503050406030204" pitchFamily="18" charset="0"/>
                <a:ea typeface="맑은 고딕" panose="020B0503020000020004" pitchFamily="34" charset="-127"/>
              </a:rPr>
              <a:t>…</a:t>
            </a:r>
            <a:endParaRPr lang="ko-KR" altLang="en-US" sz="2000" b="1" dirty="0">
              <a:solidFill>
                <a:prstClr val="black"/>
              </a:solidFill>
              <a:latin typeface="Cambria" panose="02040503050406030204" pitchFamily="18" charset="0"/>
              <a:ea typeface="맑은 고딕" panose="020B0503020000020004" pitchFamily="34" charset="-127"/>
            </a:endParaRPr>
          </a:p>
        </p:txBody>
      </p:sp>
      <p:sp>
        <p:nvSpPr>
          <p:cNvPr id="101" name="타원 299">
            <a:extLst>
              <a:ext uri="{FF2B5EF4-FFF2-40B4-BE49-F238E27FC236}">
                <a16:creationId xmlns:a16="http://schemas.microsoft.com/office/drawing/2014/main" id="{7C90B6E7-70C3-B458-E55D-E9B1456A90F0}"/>
              </a:ext>
            </a:extLst>
          </p:cNvPr>
          <p:cNvSpPr/>
          <p:nvPr/>
        </p:nvSpPr>
        <p:spPr>
          <a:xfrm>
            <a:off x="6035112" y="2392861"/>
            <a:ext cx="559503" cy="558100"/>
          </a:xfrm>
          <a:prstGeom prst="ellipse">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defTabSz="457200"/>
            <a:r>
              <a:rPr lang="en-US" altLang="ko-KR" sz="2800" b="1" dirty="0">
                <a:solidFill>
                  <a:prstClr val="black"/>
                </a:solidFill>
                <a:latin typeface="Cambria" panose="02040503050406030204" pitchFamily="18" charset="0"/>
                <a:ea typeface="맑은 고딕" panose="020B0503020000020004" pitchFamily="34" charset="-127"/>
              </a:rPr>
              <a:t>1</a:t>
            </a:r>
            <a:endParaRPr lang="ko-KR" altLang="en-US" sz="2800" b="1" dirty="0">
              <a:solidFill>
                <a:prstClr val="black"/>
              </a:solidFill>
              <a:latin typeface="Cambria" panose="02040503050406030204" pitchFamily="18" charset="0"/>
              <a:ea typeface="맑은 고딕" panose="020B0503020000020004" pitchFamily="34" charset="-127"/>
            </a:endParaRPr>
          </a:p>
        </p:txBody>
      </p:sp>
      <p:sp>
        <p:nvSpPr>
          <p:cNvPr id="102" name="타원 299">
            <a:extLst>
              <a:ext uri="{FF2B5EF4-FFF2-40B4-BE49-F238E27FC236}">
                <a16:creationId xmlns:a16="http://schemas.microsoft.com/office/drawing/2014/main" id="{E800E47E-E647-2611-E913-24342E6F777D}"/>
              </a:ext>
            </a:extLst>
          </p:cNvPr>
          <p:cNvSpPr/>
          <p:nvPr/>
        </p:nvSpPr>
        <p:spPr>
          <a:xfrm>
            <a:off x="6035112" y="3055544"/>
            <a:ext cx="559503" cy="558100"/>
          </a:xfrm>
          <a:prstGeom prst="ellipse">
            <a:avLst/>
          </a:prstGeom>
          <a:solidFill>
            <a:schemeClr val="accent4">
              <a:lumMod val="60000"/>
              <a:lumOff val="4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defTabSz="457200"/>
            <a:r>
              <a:rPr lang="en-US" altLang="ko-KR" sz="2800" b="1" dirty="0">
                <a:solidFill>
                  <a:prstClr val="black"/>
                </a:solidFill>
                <a:latin typeface="Cambria" panose="02040503050406030204" pitchFamily="18" charset="0"/>
                <a:ea typeface="맑은 고딕" panose="020B0503020000020004" pitchFamily="34" charset="-127"/>
              </a:rPr>
              <a:t>0</a:t>
            </a:r>
            <a:endParaRPr lang="ko-KR" altLang="en-US" sz="2800" b="1" dirty="0">
              <a:solidFill>
                <a:prstClr val="black"/>
              </a:solidFill>
              <a:latin typeface="Cambria" panose="02040503050406030204" pitchFamily="18" charset="0"/>
              <a:ea typeface="맑은 고딕" panose="020B0503020000020004" pitchFamily="34" charset="-127"/>
            </a:endParaRPr>
          </a:p>
        </p:txBody>
      </p:sp>
      <p:sp>
        <p:nvSpPr>
          <p:cNvPr id="103" name="타원 299">
            <a:extLst>
              <a:ext uri="{FF2B5EF4-FFF2-40B4-BE49-F238E27FC236}">
                <a16:creationId xmlns:a16="http://schemas.microsoft.com/office/drawing/2014/main" id="{4A037F6A-D90B-995E-0673-4E77F39B5DCA}"/>
              </a:ext>
            </a:extLst>
          </p:cNvPr>
          <p:cNvSpPr/>
          <p:nvPr/>
        </p:nvSpPr>
        <p:spPr>
          <a:xfrm>
            <a:off x="6035112" y="3718227"/>
            <a:ext cx="559503" cy="558100"/>
          </a:xfrm>
          <a:prstGeom prst="ellipse">
            <a:avLst/>
          </a:prstGeom>
          <a:solidFill>
            <a:schemeClr val="accent4">
              <a:lumMod val="60000"/>
              <a:lumOff val="4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defTabSz="457200"/>
            <a:r>
              <a:rPr lang="en-US" altLang="ko-KR" sz="2800" b="1" dirty="0">
                <a:solidFill>
                  <a:prstClr val="black"/>
                </a:solidFill>
                <a:latin typeface="Cambria" panose="02040503050406030204" pitchFamily="18" charset="0"/>
                <a:ea typeface="맑은 고딕" panose="020B0503020000020004" pitchFamily="34" charset="-127"/>
              </a:rPr>
              <a:t>0</a:t>
            </a:r>
            <a:endParaRPr lang="ko-KR" altLang="en-US" sz="2800" b="1" dirty="0">
              <a:solidFill>
                <a:prstClr val="black"/>
              </a:solidFill>
              <a:latin typeface="Cambria" panose="02040503050406030204" pitchFamily="18" charset="0"/>
              <a:ea typeface="맑은 고딕" panose="020B0503020000020004" pitchFamily="34" charset="-127"/>
            </a:endParaRPr>
          </a:p>
        </p:txBody>
      </p:sp>
      <p:sp>
        <p:nvSpPr>
          <p:cNvPr id="104" name="타원 299">
            <a:extLst>
              <a:ext uri="{FF2B5EF4-FFF2-40B4-BE49-F238E27FC236}">
                <a16:creationId xmlns:a16="http://schemas.microsoft.com/office/drawing/2014/main" id="{DDAD087A-6A34-4823-A0B5-5D556B722CDE}"/>
              </a:ext>
            </a:extLst>
          </p:cNvPr>
          <p:cNvSpPr/>
          <p:nvPr/>
        </p:nvSpPr>
        <p:spPr>
          <a:xfrm>
            <a:off x="6035112" y="4380910"/>
            <a:ext cx="559503" cy="558100"/>
          </a:xfrm>
          <a:prstGeom prst="ellipse">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defTabSz="457200"/>
            <a:r>
              <a:rPr lang="en-US" altLang="ko-KR" sz="2800" b="1" dirty="0">
                <a:solidFill>
                  <a:prstClr val="black"/>
                </a:solidFill>
                <a:latin typeface="Cambria" panose="02040503050406030204" pitchFamily="18" charset="0"/>
                <a:ea typeface="맑은 고딕" panose="020B0503020000020004" pitchFamily="34" charset="-127"/>
              </a:rPr>
              <a:t>1</a:t>
            </a:r>
            <a:endParaRPr lang="ko-KR" altLang="en-US" sz="2800" b="1" dirty="0">
              <a:solidFill>
                <a:prstClr val="black"/>
              </a:solidFill>
              <a:latin typeface="Cambria" panose="02040503050406030204" pitchFamily="18" charset="0"/>
              <a:ea typeface="맑은 고딕" panose="020B0503020000020004" pitchFamily="34" charset="-127"/>
            </a:endParaRPr>
          </a:p>
        </p:txBody>
      </p:sp>
      <p:sp>
        <p:nvSpPr>
          <p:cNvPr id="105" name="타원 299">
            <a:extLst>
              <a:ext uri="{FF2B5EF4-FFF2-40B4-BE49-F238E27FC236}">
                <a16:creationId xmlns:a16="http://schemas.microsoft.com/office/drawing/2014/main" id="{E0807613-17E5-5833-8D31-B5BA1C317D98}"/>
              </a:ext>
            </a:extLst>
          </p:cNvPr>
          <p:cNvSpPr/>
          <p:nvPr/>
        </p:nvSpPr>
        <p:spPr>
          <a:xfrm>
            <a:off x="6035112" y="5552164"/>
            <a:ext cx="559503" cy="558100"/>
          </a:xfrm>
          <a:prstGeom prst="ellipse">
            <a:avLst/>
          </a:prstGeom>
          <a:solidFill>
            <a:schemeClr val="accent4">
              <a:lumMod val="60000"/>
              <a:lumOff val="4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defTabSz="457200"/>
            <a:r>
              <a:rPr lang="en-US" altLang="ko-KR" sz="2800" b="1" dirty="0">
                <a:solidFill>
                  <a:prstClr val="black"/>
                </a:solidFill>
                <a:latin typeface="Cambria" panose="02040503050406030204" pitchFamily="18" charset="0"/>
                <a:ea typeface="맑은 고딕" panose="020B0503020000020004" pitchFamily="34" charset="-127"/>
              </a:rPr>
              <a:t>0</a:t>
            </a:r>
            <a:endParaRPr lang="ko-KR" altLang="en-US" sz="2800" b="1" dirty="0">
              <a:solidFill>
                <a:prstClr val="black"/>
              </a:solidFill>
              <a:latin typeface="Cambria" panose="02040503050406030204" pitchFamily="18" charset="0"/>
              <a:ea typeface="맑은 고딕" panose="020B0503020000020004" pitchFamily="34" charset="-127"/>
            </a:endParaRPr>
          </a:p>
        </p:txBody>
      </p:sp>
      <p:cxnSp>
        <p:nvCxnSpPr>
          <p:cNvPr id="106" name="Straight Connector 105">
            <a:extLst>
              <a:ext uri="{FF2B5EF4-FFF2-40B4-BE49-F238E27FC236}">
                <a16:creationId xmlns:a16="http://schemas.microsoft.com/office/drawing/2014/main" id="{9CAB7BEC-F83A-AD0B-E943-EF54FD4DC79F}"/>
              </a:ext>
            </a:extLst>
          </p:cNvPr>
          <p:cNvCxnSpPr/>
          <p:nvPr/>
        </p:nvCxnSpPr>
        <p:spPr>
          <a:xfrm>
            <a:off x="6304589" y="2167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109" name="TextBox 108">
            <a:extLst>
              <a:ext uri="{FF2B5EF4-FFF2-40B4-BE49-F238E27FC236}">
                <a16:creationId xmlns:a16="http://schemas.microsoft.com/office/drawing/2014/main" id="{320E430A-53F1-6077-19F5-D6B6CFC2DA7C}"/>
              </a:ext>
            </a:extLst>
          </p:cNvPr>
          <p:cNvSpPr txBox="1"/>
          <p:nvPr/>
        </p:nvSpPr>
        <p:spPr>
          <a:xfrm rot="16200000">
            <a:off x="6114704" y="5108346"/>
            <a:ext cx="250737" cy="307777"/>
          </a:xfrm>
          <a:prstGeom prst="rect">
            <a:avLst/>
          </a:prstGeom>
          <a:solidFill>
            <a:schemeClr val="accent4">
              <a:lumMod val="20000"/>
              <a:lumOff val="80000"/>
            </a:schemeClr>
          </a:solidFill>
        </p:spPr>
        <p:txBody>
          <a:bodyPr wrap="square" lIns="0" tIns="0" rIns="0" bIns="0" rtlCol="0" anchor="ctr">
            <a:spAutoFit/>
          </a:bodyPr>
          <a:lstStyle/>
          <a:p>
            <a:pPr algn="ctr" defTabSz="457200"/>
            <a:r>
              <a:rPr lang="en-US" altLang="ko-KR" sz="2000" b="1" dirty="0">
                <a:solidFill>
                  <a:prstClr val="black"/>
                </a:solidFill>
                <a:latin typeface="Cambria" panose="02040503050406030204" pitchFamily="18" charset="0"/>
                <a:ea typeface="맑은 고딕" panose="020B0503020000020004" pitchFamily="34" charset="-127"/>
              </a:rPr>
              <a:t>…</a:t>
            </a:r>
            <a:endParaRPr lang="ko-KR" altLang="en-US" sz="2000" b="1" dirty="0">
              <a:solidFill>
                <a:prstClr val="black"/>
              </a:solidFill>
              <a:latin typeface="Cambria" panose="02040503050406030204" pitchFamily="18" charset="0"/>
              <a:ea typeface="맑은 고딕" panose="020B0503020000020004" pitchFamily="34" charset="-127"/>
            </a:endParaRPr>
          </a:p>
        </p:txBody>
      </p:sp>
      <p:sp>
        <p:nvSpPr>
          <p:cNvPr id="121" name="TextBox 120">
            <a:extLst>
              <a:ext uri="{FF2B5EF4-FFF2-40B4-BE49-F238E27FC236}">
                <a16:creationId xmlns:a16="http://schemas.microsoft.com/office/drawing/2014/main" id="{FB3C9DFC-9EAF-53DD-EC4E-C04D47B4B549}"/>
              </a:ext>
            </a:extLst>
          </p:cNvPr>
          <p:cNvSpPr txBox="1"/>
          <p:nvPr/>
        </p:nvSpPr>
        <p:spPr>
          <a:xfrm>
            <a:off x="7077456" y="2444000"/>
            <a:ext cx="250737" cy="307777"/>
          </a:xfrm>
          <a:prstGeom prst="rect">
            <a:avLst/>
          </a:prstGeom>
          <a:solidFill>
            <a:schemeClr val="accent4">
              <a:lumMod val="20000"/>
              <a:lumOff val="80000"/>
            </a:schemeClr>
          </a:solidFill>
        </p:spPr>
        <p:txBody>
          <a:bodyPr wrap="square" lIns="0" tIns="0" rIns="0" bIns="0" rtlCol="0" anchor="ctr">
            <a:spAutoFit/>
          </a:bodyPr>
          <a:lstStyle/>
          <a:p>
            <a:pPr algn="ctr" defTabSz="457200"/>
            <a:r>
              <a:rPr lang="en-US" altLang="ko-KR" sz="2000" b="1" dirty="0">
                <a:solidFill>
                  <a:prstClr val="black"/>
                </a:solidFill>
                <a:latin typeface="Cambria" panose="02040503050406030204" pitchFamily="18" charset="0"/>
                <a:ea typeface="맑은 고딕" panose="020B0503020000020004" pitchFamily="34" charset="-127"/>
              </a:rPr>
              <a:t>…</a:t>
            </a:r>
            <a:endParaRPr lang="ko-KR" altLang="en-US" sz="2000" b="1" dirty="0">
              <a:solidFill>
                <a:prstClr val="black"/>
              </a:solidFill>
              <a:latin typeface="Cambria" panose="02040503050406030204" pitchFamily="18" charset="0"/>
              <a:ea typeface="맑은 고딕" panose="020B0503020000020004" pitchFamily="34" charset="-127"/>
            </a:endParaRPr>
          </a:p>
        </p:txBody>
      </p:sp>
      <p:sp>
        <p:nvSpPr>
          <p:cNvPr id="140" name="TextBox 139">
            <a:extLst>
              <a:ext uri="{FF2B5EF4-FFF2-40B4-BE49-F238E27FC236}">
                <a16:creationId xmlns:a16="http://schemas.microsoft.com/office/drawing/2014/main" id="{A84067FC-D667-51B6-FE0B-EDB24B5C6558}"/>
              </a:ext>
            </a:extLst>
          </p:cNvPr>
          <p:cNvSpPr txBox="1"/>
          <p:nvPr/>
        </p:nvSpPr>
        <p:spPr>
          <a:xfrm>
            <a:off x="7077456" y="3108751"/>
            <a:ext cx="250737" cy="307777"/>
          </a:xfrm>
          <a:prstGeom prst="rect">
            <a:avLst/>
          </a:prstGeom>
          <a:solidFill>
            <a:schemeClr val="accent4">
              <a:lumMod val="20000"/>
              <a:lumOff val="80000"/>
            </a:schemeClr>
          </a:solidFill>
        </p:spPr>
        <p:txBody>
          <a:bodyPr wrap="square" lIns="0" tIns="0" rIns="0" bIns="0" rtlCol="0" anchor="ctr">
            <a:spAutoFit/>
          </a:bodyPr>
          <a:lstStyle/>
          <a:p>
            <a:pPr algn="ctr" defTabSz="457200"/>
            <a:r>
              <a:rPr lang="en-US" altLang="ko-KR" sz="2000" b="1" dirty="0">
                <a:solidFill>
                  <a:prstClr val="black"/>
                </a:solidFill>
                <a:latin typeface="Cambria" panose="02040503050406030204" pitchFamily="18" charset="0"/>
                <a:ea typeface="맑은 고딕" panose="020B0503020000020004" pitchFamily="34" charset="-127"/>
              </a:rPr>
              <a:t>…</a:t>
            </a:r>
            <a:endParaRPr lang="ko-KR" altLang="en-US" sz="2000" b="1" dirty="0">
              <a:solidFill>
                <a:prstClr val="black"/>
              </a:solidFill>
              <a:latin typeface="Cambria" panose="02040503050406030204" pitchFamily="18" charset="0"/>
              <a:ea typeface="맑은 고딕" panose="020B0503020000020004" pitchFamily="34" charset="-127"/>
            </a:endParaRPr>
          </a:p>
        </p:txBody>
      </p:sp>
      <p:sp>
        <p:nvSpPr>
          <p:cNvPr id="141" name="TextBox 140">
            <a:extLst>
              <a:ext uri="{FF2B5EF4-FFF2-40B4-BE49-F238E27FC236}">
                <a16:creationId xmlns:a16="http://schemas.microsoft.com/office/drawing/2014/main" id="{41E52E3F-4644-D191-156B-458C299309EA}"/>
              </a:ext>
            </a:extLst>
          </p:cNvPr>
          <p:cNvSpPr txBox="1"/>
          <p:nvPr/>
        </p:nvSpPr>
        <p:spPr>
          <a:xfrm>
            <a:off x="7077456" y="3766333"/>
            <a:ext cx="250737" cy="307777"/>
          </a:xfrm>
          <a:prstGeom prst="rect">
            <a:avLst/>
          </a:prstGeom>
          <a:solidFill>
            <a:schemeClr val="accent4">
              <a:lumMod val="20000"/>
              <a:lumOff val="80000"/>
            </a:schemeClr>
          </a:solidFill>
        </p:spPr>
        <p:txBody>
          <a:bodyPr wrap="square" lIns="0" tIns="0" rIns="0" bIns="0" rtlCol="0" anchor="ctr">
            <a:spAutoFit/>
          </a:bodyPr>
          <a:lstStyle/>
          <a:p>
            <a:pPr algn="ctr" defTabSz="457200"/>
            <a:r>
              <a:rPr lang="en-US" altLang="ko-KR" sz="2000" b="1" dirty="0">
                <a:solidFill>
                  <a:prstClr val="black"/>
                </a:solidFill>
                <a:latin typeface="Cambria" panose="02040503050406030204" pitchFamily="18" charset="0"/>
                <a:ea typeface="맑은 고딕" panose="020B0503020000020004" pitchFamily="34" charset="-127"/>
              </a:rPr>
              <a:t>…</a:t>
            </a:r>
            <a:endParaRPr lang="ko-KR" altLang="en-US" sz="2000" b="1" dirty="0">
              <a:solidFill>
                <a:prstClr val="black"/>
              </a:solidFill>
              <a:latin typeface="Cambria" panose="02040503050406030204" pitchFamily="18" charset="0"/>
              <a:ea typeface="맑은 고딕" panose="020B0503020000020004" pitchFamily="34" charset="-127"/>
            </a:endParaRPr>
          </a:p>
        </p:txBody>
      </p:sp>
      <p:sp>
        <p:nvSpPr>
          <p:cNvPr id="142" name="TextBox 141">
            <a:extLst>
              <a:ext uri="{FF2B5EF4-FFF2-40B4-BE49-F238E27FC236}">
                <a16:creationId xmlns:a16="http://schemas.microsoft.com/office/drawing/2014/main" id="{61A2C064-9029-8574-1BF7-36038E85489E}"/>
              </a:ext>
            </a:extLst>
          </p:cNvPr>
          <p:cNvSpPr txBox="1"/>
          <p:nvPr/>
        </p:nvSpPr>
        <p:spPr>
          <a:xfrm>
            <a:off x="7077456" y="4433892"/>
            <a:ext cx="250737" cy="307777"/>
          </a:xfrm>
          <a:prstGeom prst="rect">
            <a:avLst/>
          </a:prstGeom>
          <a:solidFill>
            <a:schemeClr val="accent4">
              <a:lumMod val="20000"/>
              <a:lumOff val="80000"/>
            </a:schemeClr>
          </a:solidFill>
        </p:spPr>
        <p:txBody>
          <a:bodyPr wrap="square" lIns="0" tIns="0" rIns="0" bIns="0" rtlCol="0" anchor="ctr">
            <a:spAutoFit/>
          </a:bodyPr>
          <a:lstStyle/>
          <a:p>
            <a:pPr algn="ctr" defTabSz="457200"/>
            <a:r>
              <a:rPr lang="en-US" altLang="ko-KR" sz="2000" b="1" dirty="0">
                <a:solidFill>
                  <a:prstClr val="black"/>
                </a:solidFill>
                <a:latin typeface="Cambria" panose="02040503050406030204" pitchFamily="18" charset="0"/>
                <a:ea typeface="맑은 고딕" panose="020B0503020000020004" pitchFamily="34" charset="-127"/>
              </a:rPr>
              <a:t>…</a:t>
            </a:r>
            <a:endParaRPr lang="ko-KR" altLang="en-US" sz="2000" b="1" dirty="0">
              <a:solidFill>
                <a:prstClr val="black"/>
              </a:solidFill>
              <a:latin typeface="Cambria" panose="02040503050406030204" pitchFamily="18" charset="0"/>
              <a:ea typeface="맑은 고딕" panose="020B0503020000020004" pitchFamily="34" charset="-127"/>
            </a:endParaRPr>
          </a:p>
        </p:txBody>
      </p:sp>
      <p:sp>
        <p:nvSpPr>
          <p:cNvPr id="143" name="TextBox 142">
            <a:extLst>
              <a:ext uri="{FF2B5EF4-FFF2-40B4-BE49-F238E27FC236}">
                <a16:creationId xmlns:a16="http://schemas.microsoft.com/office/drawing/2014/main" id="{0E6044AF-8ECC-A5B9-2A7D-5533EB4647EC}"/>
              </a:ext>
            </a:extLst>
          </p:cNvPr>
          <p:cNvSpPr txBox="1"/>
          <p:nvPr/>
        </p:nvSpPr>
        <p:spPr>
          <a:xfrm>
            <a:off x="7077456" y="5604067"/>
            <a:ext cx="250737" cy="307777"/>
          </a:xfrm>
          <a:prstGeom prst="rect">
            <a:avLst/>
          </a:prstGeom>
          <a:solidFill>
            <a:schemeClr val="accent4">
              <a:lumMod val="20000"/>
              <a:lumOff val="80000"/>
            </a:schemeClr>
          </a:solidFill>
        </p:spPr>
        <p:txBody>
          <a:bodyPr wrap="square" lIns="0" tIns="0" rIns="0" bIns="0" rtlCol="0" anchor="ctr">
            <a:spAutoFit/>
          </a:bodyPr>
          <a:lstStyle/>
          <a:p>
            <a:pPr algn="ctr" defTabSz="457200"/>
            <a:r>
              <a:rPr lang="en-US" altLang="ko-KR" sz="2000" b="1" dirty="0">
                <a:solidFill>
                  <a:prstClr val="black"/>
                </a:solidFill>
                <a:latin typeface="Cambria" panose="02040503050406030204" pitchFamily="18" charset="0"/>
                <a:ea typeface="맑은 고딕" panose="020B0503020000020004" pitchFamily="34" charset="-127"/>
              </a:rPr>
              <a:t>…</a:t>
            </a:r>
            <a:endParaRPr lang="ko-KR" altLang="en-US" sz="2000" b="1" dirty="0">
              <a:solidFill>
                <a:prstClr val="black"/>
              </a:solidFill>
              <a:latin typeface="Cambria" panose="02040503050406030204" pitchFamily="18" charset="0"/>
              <a:ea typeface="맑은 고딕" panose="020B0503020000020004" pitchFamily="34" charset="-127"/>
            </a:endParaRPr>
          </a:p>
        </p:txBody>
      </p:sp>
      <p:sp>
        <p:nvSpPr>
          <p:cNvPr id="145" name="TextBox 144">
            <a:extLst>
              <a:ext uri="{FF2B5EF4-FFF2-40B4-BE49-F238E27FC236}">
                <a16:creationId xmlns:a16="http://schemas.microsoft.com/office/drawing/2014/main" id="{82A0CCCC-1D22-F9FB-EFD8-FB035703352B}"/>
              </a:ext>
            </a:extLst>
          </p:cNvPr>
          <p:cNvSpPr txBox="1"/>
          <p:nvPr/>
        </p:nvSpPr>
        <p:spPr>
          <a:xfrm>
            <a:off x="664645" y="2518022"/>
            <a:ext cx="537476" cy="307777"/>
          </a:xfrm>
          <a:prstGeom prst="rect">
            <a:avLst/>
          </a:prstGeom>
          <a:noFill/>
        </p:spPr>
        <p:txBody>
          <a:bodyPr wrap="square" lIns="0" tIns="0" rIns="0" bIns="0" rtlCol="0" anchor="ctr">
            <a:spAutoFit/>
          </a:bodyPr>
          <a:lstStyle/>
          <a:p>
            <a:pPr algn="ctr" defTabSz="457200"/>
            <a:r>
              <a:rPr lang="en-US" altLang="ko-KR" sz="2000" b="1" dirty="0">
                <a:solidFill>
                  <a:prstClr val="black"/>
                </a:solidFill>
                <a:latin typeface="Cambria" panose="02040503050406030204" pitchFamily="18" charset="0"/>
                <a:ea typeface="맑은 고딕" panose="020B0503020000020004" pitchFamily="34" charset="-127"/>
              </a:rPr>
              <a:t>WL</a:t>
            </a:r>
            <a:r>
              <a:rPr lang="en-US" altLang="ko-KR" sz="2000" b="1" baseline="-25000" dirty="0">
                <a:solidFill>
                  <a:prstClr val="black"/>
                </a:solidFill>
                <a:latin typeface="Cambria" panose="02040503050406030204" pitchFamily="18" charset="0"/>
                <a:ea typeface="맑은 고딕" panose="020B0503020000020004" pitchFamily="34" charset="-127"/>
              </a:rPr>
              <a:t>1</a:t>
            </a:r>
            <a:endParaRPr lang="ko-KR" altLang="en-US" sz="2000" b="1" baseline="-25000" dirty="0">
              <a:solidFill>
                <a:prstClr val="black"/>
              </a:solidFill>
              <a:latin typeface="Cambria" panose="02040503050406030204" pitchFamily="18" charset="0"/>
              <a:ea typeface="맑은 고딕" panose="020B0503020000020004" pitchFamily="34" charset="-127"/>
            </a:endParaRPr>
          </a:p>
        </p:txBody>
      </p:sp>
      <p:sp>
        <p:nvSpPr>
          <p:cNvPr id="146" name="TextBox 145">
            <a:extLst>
              <a:ext uri="{FF2B5EF4-FFF2-40B4-BE49-F238E27FC236}">
                <a16:creationId xmlns:a16="http://schemas.microsoft.com/office/drawing/2014/main" id="{6DAF651F-DE26-24A2-81C3-A8DDDCB2B5AB}"/>
              </a:ext>
            </a:extLst>
          </p:cNvPr>
          <p:cNvSpPr txBox="1"/>
          <p:nvPr/>
        </p:nvSpPr>
        <p:spPr>
          <a:xfrm>
            <a:off x="664645" y="3184067"/>
            <a:ext cx="537476" cy="307777"/>
          </a:xfrm>
          <a:prstGeom prst="rect">
            <a:avLst/>
          </a:prstGeom>
          <a:noFill/>
        </p:spPr>
        <p:txBody>
          <a:bodyPr wrap="square" lIns="0" tIns="0" rIns="0" bIns="0" rtlCol="0" anchor="ctr">
            <a:spAutoFit/>
          </a:bodyPr>
          <a:lstStyle/>
          <a:p>
            <a:pPr algn="ctr" defTabSz="457200"/>
            <a:r>
              <a:rPr lang="en-US" altLang="ko-KR" sz="2000" b="1" dirty="0">
                <a:solidFill>
                  <a:prstClr val="black"/>
                </a:solidFill>
                <a:latin typeface="Cambria" panose="02040503050406030204" pitchFamily="18" charset="0"/>
                <a:ea typeface="맑은 고딕" panose="020B0503020000020004" pitchFamily="34" charset="-127"/>
              </a:rPr>
              <a:t>WL</a:t>
            </a:r>
            <a:r>
              <a:rPr lang="en-US" altLang="ko-KR" sz="2000" b="1" baseline="-25000" dirty="0">
                <a:solidFill>
                  <a:prstClr val="black"/>
                </a:solidFill>
                <a:latin typeface="Cambria" panose="02040503050406030204" pitchFamily="18" charset="0"/>
                <a:ea typeface="맑은 고딕" panose="020B0503020000020004" pitchFamily="34" charset="-127"/>
              </a:rPr>
              <a:t>2</a:t>
            </a:r>
            <a:endParaRPr lang="ko-KR" altLang="en-US" sz="2000" b="1" baseline="-25000" dirty="0">
              <a:solidFill>
                <a:prstClr val="black"/>
              </a:solidFill>
              <a:latin typeface="Cambria" panose="02040503050406030204" pitchFamily="18" charset="0"/>
              <a:ea typeface="맑은 고딕" panose="020B0503020000020004" pitchFamily="34" charset="-127"/>
            </a:endParaRPr>
          </a:p>
        </p:txBody>
      </p:sp>
      <p:sp>
        <p:nvSpPr>
          <p:cNvPr id="147" name="TextBox 146">
            <a:extLst>
              <a:ext uri="{FF2B5EF4-FFF2-40B4-BE49-F238E27FC236}">
                <a16:creationId xmlns:a16="http://schemas.microsoft.com/office/drawing/2014/main" id="{7D664846-AB5B-17F8-C6C7-1142F823FA50}"/>
              </a:ext>
            </a:extLst>
          </p:cNvPr>
          <p:cNvSpPr txBox="1"/>
          <p:nvPr/>
        </p:nvSpPr>
        <p:spPr>
          <a:xfrm>
            <a:off x="664645" y="3850111"/>
            <a:ext cx="537476" cy="307777"/>
          </a:xfrm>
          <a:prstGeom prst="rect">
            <a:avLst/>
          </a:prstGeom>
          <a:noFill/>
        </p:spPr>
        <p:txBody>
          <a:bodyPr wrap="square" lIns="0" tIns="0" rIns="0" bIns="0" rtlCol="0" anchor="ctr">
            <a:spAutoFit/>
          </a:bodyPr>
          <a:lstStyle/>
          <a:p>
            <a:pPr algn="ctr" defTabSz="457200"/>
            <a:r>
              <a:rPr lang="en-US" altLang="ko-KR" sz="2000" b="1" dirty="0">
                <a:solidFill>
                  <a:prstClr val="black"/>
                </a:solidFill>
                <a:latin typeface="Cambria" panose="02040503050406030204" pitchFamily="18" charset="0"/>
                <a:ea typeface="맑은 고딕" panose="020B0503020000020004" pitchFamily="34" charset="-127"/>
              </a:rPr>
              <a:t>WL</a:t>
            </a:r>
            <a:r>
              <a:rPr lang="en-US" altLang="ko-KR" sz="2000" b="1" baseline="-25000" dirty="0">
                <a:solidFill>
                  <a:prstClr val="black"/>
                </a:solidFill>
                <a:latin typeface="Cambria" panose="02040503050406030204" pitchFamily="18" charset="0"/>
                <a:ea typeface="맑은 고딕" panose="020B0503020000020004" pitchFamily="34" charset="-127"/>
              </a:rPr>
              <a:t>3</a:t>
            </a:r>
            <a:endParaRPr lang="ko-KR" altLang="en-US" sz="2000" b="1" baseline="-25000" dirty="0">
              <a:solidFill>
                <a:prstClr val="black"/>
              </a:solidFill>
              <a:latin typeface="Cambria" panose="02040503050406030204" pitchFamily="18" charset="0"/>
              <a:ea typeface="맑은 고딕" panose="020B0503020000020004" pitchFamily="34" charset="-127"/>
            </a:endParaRPr>
          </a:p>
        </p:txBody>
      </p:sp>
      <p:sp>
        <p:nvSpPr>
          <p:cNvPr id="148" name="TextBox 147">
            <a:extLst>
              <a:ext uri="{FF2B5EF4-FFF2-40B4-BE49-F238E27FC236}">
                <a16:creationId xmlns:a16="http://schemas.microsoft.com/office/drawing/2014/main" id="{8F865EBF-968D-C15E-2E3B-F0FE2C0D4360}"/>
              </a:ext>
            </a:extLst>
          </p:cNvPr>
          <p:cNvSpPr txBox="1"/>
          <p:nvPr/>
        </p:nvSpPr>
        <p:spPr>
          <a:xfrm>
            <a:off x="664645" y="4504866"/>
            <a:ext cx="537476" cy="307777"/>
          </a:xfrm>
          <a:prstGeom prst="rect">
            <a:avLst/>
          </a:prstGeom>
          <a:noFill/>
        </p:spPr>
        <p:txBody>
          <a:bodyPr wrap="square" lIns="0" tIns="0" rIns="0" bIns="0" rtlCol="0" anchor="ctr">
            <a:spAutoFit/>
          </a:bodyPr>
          <a:lstStyle/>
          <a:p>
            <a:pPr algn="ctr" defTabSz="457200"/>
            <a:r>
              <a:rPr lang="en-US" altLang="ko-KR" sz="2000" b="1" dirty="0">
                <a:solidFill>
                  <a:prstClr val="black"/>
                </a:solidFill>
                <a:latin typeface="Cambria" panose="02040503050406030204" pitchFamily="18" charset="0"/>
                <a:ea typeface="맑은 고딕" panose="020B0503020000020004" pitchFamily="34" charset="-127"/>
              </a:rPr>
              <a:t>WL</a:t>
            </a:r>
            <a:r>
              <a:rPr lang="en-US" altLang="ko-KR" sz="2000" b="1" baseline="-25000" dirty="0">
                <a:solidFill>
                  <a:prstClr val="black"/>
                </a:solidFill>
                <a:latin typeface="Cambria" panose="02040503050406030204" pitchFamily="18" charset="0"/>
                <a:ea typeface="맑은 고딕" panose="020B0503020000020004" pitchFamily="34" charset="-127"/>
              </a:rPr>
              <a:t>4</a:t>
            </a:r>
            <a:endParaRPr lang="ko-KR" altLang="en-US" sz="2000" b="1" baseline="-25000" dirty="0">
              <a:solidFill>
                <a:prstClr val="black"/>
              </a:solidFill>
              <a:latin typeface="Cambria" panose="02040503050406030204" pitchFamily="18" charset="0"/>
              <a:ea typeface="맑은 고딕" panose="020B0503020000020004" pitchFamily="34" charset="-127"/>
            </a:endParaRPr>
          </a:p>
        </p:txBody>
      </p:sp>
      <p:sp>
        <p:nvSpPr>
          <p:cNvPr id="149" name="TextBox 148">
            <a:extLst>
              <a:ext uri="{FF2B5EF4-FFF2-40B4-BE49-F238E27FC236}">
                <a16:creationId xmlns:a16="http://schemas.microsoft.com/office/drawing/2014/main" id="{E52F1E18-3693-8E4C-3BA8-473F1B3F97CD}"/>
              </a:ext>
            </a:extLst>
          </p:cNvPr>
          <p:cNvSpPr txBox="1"/>
          <p:nvPr/>
        </p:nvSpPr>
        <p:spPr>
          <a:xfrm>
            <a:off x="664645" y="5678910"/>
            <a:ext cx="537476" cy="307777"/>
          </a:xfrm>
          <a:prstGeom prst="rect">
            <a:avLst/>
          </a:prstGeom>
          <a:noFill/>
        </p:spPr>
        <p:txBody>
          <a:bodyPr wrap="square" lIns="0" tIns="0" rIns="0" bIns="0" rtlCol="0" anchor="ctr">
            <a:spAutoFit/>
          </a:bodyPr>
          <a:lstStyle/>
          <a:p>
            <a:pPr algn="ctr" defTabSz="457200"/>
            <a:r>
              <a:rPr lang="en-US" altLang="ko-KR" sz="2000" b="1" dirty="0">
                <a:solidFill>
                  <a:prstClr val="black"/>
                </a:solidFill>
                <a:latin typeface="Cambria" panose="02040503050406030204" pitchFamily="18" charset="0"/>
                <a:ea typeface="맑은 고딕" panose="020B0503020000020004" pitchFamily="34" charset="-127"/>
              </a:rPr>
              <a:t>WL</a:t>
            </a:r>
            <a:r>
              <a:rPr lang="en-US" altLang="ko-KR" sz="2000" b="1" i="1" baseline="-25000" dirty="0">
                <a:solidFill>
                  <a:prstClr val="black"/>
                </a:solidFill>
                <a:latin typeface="Cambria" panose="02040503050406030204" pitchFamily="18" charset="0"/>
                <a:ea typeface="맑은 고딕" panose="020B0503020000020004" pitchFamily="34" charset="-127"/>
              </a:rPr>
              <a:t>M</a:t>
            </a:r>
            <a:endParaRPr lang="ko-KR" altLang="en-US" sz="2000" b="1" i="1" baseline="-25000" dirty="0">
              <a:solidFill>
                <a:prstClr val="black"/>
              </a:solidFill>
              <a:latin typeface="Cambria" panose="02040503050406030204" pitchFamily="18" charset="0"/>
              <a:ea typeface="맑은 고딕" panose="020B0503020000020004" pitchFamily="34" charset="-127"/>
            </a:endParaRPr>
          </a:p>
        </p:txBody>
      </p:sp>
      <p:sp>
        <p:nvSpPr>
          <p:cNvPr id="151" name="TextBox 150">
            <a:extLst>
              <a:ext uri="{FF2B5EF4-FFF2-40B4-BE49-F238E27FC236}">
                <a16:creationId xmlns:a16="http://schemas.microsoft.com/office/drawing/2014/main" id="{72AE0EB9-5A04-DED8-C43E-DD8218ABD2F4}"/>
              </a:ext>
            </a:extLst>
          </p:cNvPr>
          <p:cNvSpPr txBox="1"/>
          <p:nvPr/>
        </p:nvSpPr>
        <p:spPr>
          <a:xfrm>
            <a:off x="643632" y="1898041"/>
            <a:ext cx="786919" cy="315877"/>
          </a:xfrm>
          <a:prstGeom prst="rect">
            <a:avLst/>
          </a:prstGeom>
          <a:noFill/>
        </p:spPr>
        <p:txBody>
          <a:bodyPr wrap="square" lIns="0" tIns="0" rIns="0" bIns="0" rtlCol="0" anchor="ctr">
            <a:spAutoFit/>
          </a:bodyPr>
          <a:lstStyle/>
          <a:p>
            <a:pPr algn="ctr" defTabSz="457200"/>
            <a:r>
              <a:rPr lang="en-US" altLang="ko-KR" sz="2000" b="1" dirty="0">
                <a:solidFill>
                  <a:srgbClr val="C00000"/>
                </a:solidFill>
                <a:latin typeface="Cambria" panose="02040503050406030204" pitchFamily="18" charset="0"/>
                <a:ea typeface="맑은 고딕" panose="020B0503020000020004" pitchFamily="34" charset="-127"/>
              </a:rPr>
              <a:t>Block</a:t>
            </a:r>
            <a:endParaRPr lang="ko-KR" altLang="en-US" sz="2000" b="1" baseline="-25000" dirty="0">
              <a:solidFill>
                <a:srgbClr val="C00000"/>
              </a:solidFill>
              <a:latin typeface="Cambria" panose="02040503050406030204" pitchFamily="18" charset="0"/>
              <a:ea typeface="맑은 고딕" panose="020B0503020000020004" pitchFamily="34" charset="-127"/>
            </a:endParaRPr>
          </a:p>
        </p:txBody>
      </p:sp>
      <p:sp>
        <p:nvSpPr>
          <p:cNvPr id="4" name="Slide Number Placeholder 3">
            <a:extLst>
              <a:ext uri="{FF2B5EF4-FFF2-40B4-BE49-F238E27FC236}">
                <a16:creationId xmlns:a16="http://schemas.microsoft.com/office/drawing/2014/main" id="{5C345638-7039-B2F2-5D24-9982FE49CC56}"/>
              </a:ext>
            </a:extLst>
          </p:cNvPr>
          <p:cNvSpPr txBox="1">
            <a:spLocks/>
          </p:cNvSpPr>
          <p:nvPr/>
        </p:nvSpPr>
        <p:spPr>
          <a:xfrm>
            <a:off x="6946900" y="6373813"/>
            <a:ext cx="2133600" cy="457200"/>
          </a:xfrm>
          <a:prstGeom prst="rect">
            <a:avLst/>
          </a:prstGeom>
        </p:spPr>
        <p:txBody>
          <a:bodyPr vert="horz" lIns="91440" tIns="45720" rIns="91440" bIns="45720" rtlCol="0" anchor="ctr"/>
          <a:lstStyle>
            <a:defPPr>
              <a:defRPr lang="en-US"/>
            </a:defPPr>
            <a:lvl1pPr marL="0" algn="ctr" defTabSz="914400" rtl="0" eaLnBrk="1" latinLnBrk="0" hangingPunct="1">
              <a:defRPr sz="1200" b="1" i="0" kern="1200">
                <a:solidFill>
                  <a:schemeClr val="bg1"/>
                </a:solidFill>
                <a:latin typeface="Avenir Next Demi Bold" panose="020B0503020202020204" pitchFamily="34" charset="0"/>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a:defRPr/>
            </a:pPr>
            <a:fld id="{7292004D-7284-C244-B275-AB956C66515A}" type="slidenum">
              <a:rPr lang="en-US" sz="1600" b="0" smtClean="0">
                <a:solidFill>
                  <a:srgbClr val="000000"/>
                </a:solidFill>
                <a:latin typeface="Garamond" charset="0"/>
              </a:rPr>
              <a:pPr algn="r">
                <a:defRPr/>
              </a:pPr>
              <a:t>106</a:t>
            </a:fld>
            <a:endParaRPr lang="en-US" sz="1600" b="0" dirty="0">
              <a:solidFill>
                <a:srgbClr val="000000"/>
              </a:solidFill>
              <a:latin typeface="Garamond" charset="0"/>
            </a:endParaRPr>
          </a:p>
        </p:txBody>
      </p:sp>
    </p:spTree>
    <p:extLst>
      <p:ext uri="{BB962C8B-B14F-4D97-AF65-F5344CB8AC3E}">
        <p14:creationId xmlns:p14="http://schemas.microsoft.com/office/powerpoint/2010/main" val="2887889281"/>
      </p:ext>
    </p:extLst>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DEAE480-ADF7-EF26-0630-79653E661A8D}"/>
              </a:ext>
            </a:extLst>
          </p:cNvPr>
          <p:cNvSpPr>
            <a:spLocks noGrp="1"/>
          </p:cNvSpPr>
          <p:nvPr>
            <p:ph type="title"/>
          </p:nvPr>
        </p:nvSpPr>
        <p:spPr/>
        <p:txBody>
          <a:bodyPr/>
          <a:lstStyle/>
          <a:p>
            <a:r>
              <a:rPr lang="en-CH" dirty="0"/>
              <a:t>Key Ideas</a:t>
            </a:r>
          </a:p>
        </p:txBody>
      </p:sp>
      <p:grpSp>
        <p:nvGrpSpPr>
          <p:cNvPr id="6" name="Group 5">
            <a:extLst>
              <a:ext uri="{FF2B5EF4-FFF2-40B4-BE49-F238E27FC236}">
                <a16:creationId xmlns:a16="http://schemas.microsoft.com/office/drawing/2014/main" id="{D124F802-0E0F-7080-E8DD-825F3ADD41F0}"/>
              </a:ext>
            </a:extLst>
          </p:cNvPr>
          <p:cNvGrpSpPr/>
          <p:nvPr/>
        </p:nvGrpSpPr>
        <p:grpSpPr>
          <a:xfrm>
            <a:off x="63811" y="1635898"/>
            <a:ext cx="8930486" cy="1784038"/>
            <a:chOff x="63811" y="1797362"/>
            <a:chExt cx="8930486" cy="1784038"/>
          </a:xfrm>
        </p:grpSpPr>
        <p:sp>
          <p:nvSpPr>
            <p:cNvPr id="7" name="Rectangle 6">
              <a:extLst>
                <a:ext uri="{FF2B5EF4-FFF2-40B4-BE49-F238E27FC236}">
                  <a16:creationId xmlns:a16="http://schemas.microsoft.com/office/drawing/2014/main" id="{A12ED352-8C73-3794-B8A3-BE1D9ABEC48D}"/>
                </a:ext>
              </a:extLst>
            </p:cNvPr>
            <p:cNvSpPr/>
            <p:nvPr/>
          </p:nvSpPr>
          <p:spPr>
            <a:xfrm>
              <a:off x="1657350" y="1797362"/>
              <a:ext cx="7336947" cy="1784038"/>
            </a:xfrm>
            <a:prstGeom prst="rect">
              <a:avLst/>
            </a:prstGeom>
            <a:solidFill>
              <a:srgbClr val="FAF7F5"/>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C80060"/>
                  </a:solidFill>
                  <a:effectLst/>
                  <a:uLnTx/>
                  <a:uFillTx/>
                  <a:latin typeface="Avenir Next Medium" panose="020B0503020202020204" pitchFamily="34" charset="0"/>
                  <a:ea typeface="+mn-ea"/>
                  <a:cs typeface="+mn-cs"/>
                </a:rPr>
                <a:t>Multi-</a:t>
              </a:r>
              <a:r>
                <a:rPr kumimoji="0" lang="en-US" sz="2800" b="1" i="0" u="none" strike="noStrike" kern="1200" cap="none" spc="0" normalizeH="0" baseline="0" noProof="0" dirty="0" err="1">
                  <a:ln>
                    <a:noFill/>
                  </a:ln>
                  <a:solidFill>
                    <a:srgbClr val="C80060"/>
                  </a:solidFill>
                  <a:effectLst/>
                  <a:uLnTx/>
                  <a:uFillTx/>
                  <a:latin typeface="Avenir Next Medium" panose="020B0503020202020204" pitchFamily="34" charset="0"/>
                  <a:ea typeface="+mn-ea"/>
                  <a:cs typeface="+mn-cs"/>
                </a:rPr>
                <a:t>Wordline</a:t>
              </a:r>
              <a:r>
                <a:rPr kumimoji="0" lang="en-US" sz="2800" b="1" i="0" u="none" strike="noStrike" kern="1200" cap="none" spc="0" normalizeH="0" baseline="0" noProof="0" dirty="0">
                  <a:ln>
                    <a:noFill/>
                  </a:ln>
                  <a:solidFill>
                    <a:srgbClr val="C80060"/>
                  </a:solidFill>
                  <a:effectLst/>
                  <a:uLnTx/>
                  <a:uFillTx/>
                  <a:latin typeface="Avenir Next Medium" panose="020B0503020202020204" pitchFamily="34" charset="0"/>
                  <a:ea typeface="+mn-ea"/>
                  <a:cs typeface="+mn-cs"/>
                </a:rPr>
                <a:t> Sensing (MWS)</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66665C"/>
                  </a:solidFill>
                  <a:effectLst/>
                  <a:uLnTx/>
                  <a:uFillTx/>
                  <a:latin typeface="Avenir Next Medium" panose="020B0503020202020204" pitchFamily="34" charset="0"/>
                  <a:ea typeface="+mn-ea"/>
                  <a:cs typeface="+mn-cs"/>
                </a:rPr>
                <a:t>to enable in-flash bulk bitwise operations</a:t>
              </a:r>
              <a:br>
                <a:rPr kumimoji="0" lang="en-US" sz="2800" b="0" i="0" u="none" strike="noStrike" kern="1200" cap="none" spc="0" normalizeH="0" baseline="0" noProof="0" dirty="0">
                  <a:ln>
                    <a:noFill/>
                  </a:ln>
                  <a:solidFill>
                    <a:srgbClr val="66665C"/>
                  </a:solidFill>
                  <a:effectLst/>
                  <a:uLnTx/>
                  <a:uFillTx/>
                  <a:latin typeface="Avenir Next Medium" panose="020B0503020202020204" pitchFamily="34" charset="0"/>
                  <a:ea typeface="+mn-ea"/>
                  <a:cs typeface="+mn-cs"/>
                </a:rPr>
              </a:br>
              <a:r>
                <a:rPr kumimoji="0" lang="en-US" sz="2800" b="0" i="0" u="none" strike="noStrike" kern="1200" cap="none" spc="0" normalizeH="0" baseline="0" noProof="0" dirty="0">
                  <a:ln>
                    <a:noFill/>
                  </a:ln>
                  <a:solidFill>
                    <a:srgbClr val="66665C"/>
                  </a:solidFill>
                  <a:effectLst/>
                  <a:uLnTx/>
                  <a:uFillTx/>
                  <a:latin typeface="Avenir Next Medium" panose="020B0503020202020204" pitchFamily="34" charset="0"/>
                  <a:ea typeface="+mn-ea"/>
                  <a:cs typeface="+mn-cs"/>
                </a:rPr>
                <a:t>via a single sensing operation</a:t>
              </a:r>
              <a:endParaRPr kumimoji="0" lang="en-CH" sz="2800" b="0" i="0" u="none" strike="noStrike" kern="1200" cap="none" spc="0" normalizeH="0" baseline="0" noProof="0" dirty="0">
                <a:ln>
                  <a:noFill/>
                </a:ln>
                <a:solidFill>
                  <a:srgbClr val="66665C"/>
                </a:solidFill>
                <a:effectLst/>
                <a:uLnTx/>
                <a:uFillTx/>
                <a:latin typeface="Avenir Next Medium" panose="020B0503020202020204" pitchFamily="34" charset="0"/>
                <a:ea typeface="+mn-ea"/>
                <a:cs typeface="+mn-cs"/>
              </a:endParaRPr>
            </a:p>
          </p:txBody>
        </p:sp>
        <p:pic>
          <p:nvPicPr>
            <p:cNvPr id="8" name="Graphic 7" descr="Lights On with solid fill">
              <a:extLst>
                <a:ext uri="{FF2B5EF4-FFF2-40B4-BE49-F238E27FC236}">
                  <a16:creationId xmlns:a16="http://schemas.microsoft.com/office/drawing/2014/main" id="{1FD2DB85-FCA8-D987-B6A5-26E1379B0916}"/>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63811" y="1916424"/>
              <a:ext cx="1545914" cy="1545914"/>
            </a:xfrm>
            <a:prstGeom prst="rect">
              <a:avLst/>
            </a:prstGeom>
          </p:spPr>
        </p:pic>
      </p:grpSp>
      <p:grpSp>
        <p:nvGrpSpPr>
          <p:cNvPr id="9" name="Group 8">
            <a:extLst>
              <a:ext uri="{FF2B5EF4-FFF2-40B4-BE49-F238E27FC236}">
                <a16:creationId xmlns:a16="http://schemas.microsoft.com/office/drawing/2014/main" id="{0BB6615B-3CB7-55F6-F686-8AC47F1F4A14}"/>
              </a:ext>
            </a:extLst>
          </p:cNvPr>
          <p:cNvGrpSpPr/>
          <p:nvPr/>
        </p:nvGrpSpPr>
        <p:grpSpPr>
          <a:xfrm>
            <a:off x="63811" y="4017854"/>
            <a:ext cx="8930486" cy="1784038"/>
            <a:chOff x="63811" y="1797362"/>
            <a:chExt cx="8930486" cy="1784038"/>
          </a:xfrm>
        </p:grpSpPr>
        <p:sp>
          <p:nvSpPr>
            <p:cNvPr id="10" name="Rectangle 9">
              <a:extLst>
                <a:ext uri="{FF2B5EF4-FFF2-40B4-BE49-F238E27FC236}">
                  <a16:creationId xmlns:a16="http://schemas.microsoft.com/office/drawing/2014/main" id="{911B0403-2F1A-EAAA-3652-9A39F7150A05}"/>
                </a:ext>
              </a:extLst>
            </p:cNvPr>
            <p:cNvSpPr/>
            <p:nvPr/>
          </p:nvSpPr>
          <p:spPr>
            <a:xfrm>
              <a:off x="1657350" y="1797362"/>
              <a:ext cx="7336947" cy="1784038"/>
            </a:xfrm>
            <a:prstGeom prst="rect">
              <a:avLst/>
            </a:prstGeom>
            <a:solidFill>
              <a:srgbClr val="FAF7F5"/>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C80060"/>
                  </a:solidFill>
                  <a:effectLst/>
                  <a:uLnTx/>
                  <a:uFillTx/>
                  <a:latin typeface="Avenir Next Medium" panose="020B0503020202020204" pitchFamily="34" charset="0"/>
                  <a:ea typeface="+mn-ea"/>
                  <a:cs typeface="+mn-cs"/>
                </a:rPr>
                <a:t>Enhanced SLC-Mode Programming (ESP)</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66665C"/>
                  </a:solidFill>
                  <a:effectLst/>
                  <a:uLnTx/>
                  <a:uFillTx/>
                  <a:latin typeface="Avenir Next Medium" panose="020B0503020202020204" pitchFamily="34" charset="0"/>
                  <a:ea typeface="+mn-ea"/>
                  <a:cs typeface="+mn-cs"/>
                </a:rPr>
                <a:t>to eliminate raw bit errors in stored data</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66665C"/>
                  </a:solidFill>
                  <a:effectLst/>
                  <a:uLnTx/>
                  <a:uFillTx/>
                  <a:latin typeface="Avenir Next Medium" panose="020B0503020202020204" pitchFamily="34" charset="0"/>
                  <a:ea typeface="+mn-ea"/>
                  <a:cs typeface="+mn-cs"/>
                </a:rPr>
                <a:t>(and thus in computation results)</a:t>
              </a:r>
              <a:endParaRPr kumimoji="0" lang="en-CH" sz="2800" b="0" i="0" u="none" strike="noStrike" kern="1200" cap="none" spc="0" normalizeH="0" baseline="0" noProof="0" dirty="0">
                <a:ln>
                  <a:noFill/>
                </a:ln>
                <a:solidFill>
                  <a:srgbClr val="66665C"/>
                </a:solidFill>
                <a:effectLst/>
                <a:uLnTx/>
                <a:uFillTx/>
                <a:latin typeface="Avenir Next Medium" panose="020B0503020202020204" pitchFamily="34" charset="0"/>
                <a:ea typeface="+mn-ea"/>
                <a:cs typeface="+mn-cs"/>
              </a:endParaRPr>
            </a:p>
          </p:txBody>
        </p:sp>
        <p:pic>
          <p:nvPicPr>
            <p:cNvPr id="11" name="Graphic 10" descr="Lights On with solid fill">
              <a:extLst>
                <a:ext uri="{FF2B5EF4-FFF2-40B4-BE49-F238E27FC236}">
                  <a16:creationId xmlns:a16="http://schemas.microsoft.com/office/drawing/2014/main" id="{07C13865-8523-A1F2-D3FC-78831E005F16}"/>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63811" y="1916424"/>
              <a:ext cx="1545914" cy="1545914"/>
            </a:xfrm>
            <a:prstGeom prst="rect">
              <a:avLst/>
            </a:prstGeom>
          </p:spPr>
        </p:pic>
      </p:grpSp>
      <p:sp>
        <p:nvSpPr>
          <p:cNvPr id="3" name="Slide Number Placeholder 3">
            <a:extLst>
              <a:ext uri="{FF2B5EF4-FFF2-40B4-BE49-F238E27FC236}">
                <a16:creationId xmlns:a16="http://schemas.microsoft.com/office/drawing/2014/main" id="{F52D755E-EB47-BFC8-8A29-AD74B4B743B8}"/>
              </a:ext>
            </a:extLst>
          </p:cNvPr>
          <p:cNvSpPr txBox="1">
            <a:spLocks/>
          </p:cNvSpPr>
          <p:nvPr/>
        </p:nvSpPr>
        <p:spPr>
          <a:xfrm>
            <a:off x="6946900" y="6373813"/>
            <a:ext cx="2133600" cy="457200"/>
          </a:xfrm>
          <a:prstGeom prst="rect">
            <a:avLst/>
          </a:prstGeom>
        </p:spPr>
        <p:txBody>
          <a:bodyPr vert="horz" lIns="91440" tIns="45720" rIns="91440" bIns="45720" rtlCol="0" anchor="ctr"/>
          <a:lstStyle>
            <a:defPPr>
              <a:defRPr lang="en-US"/>
            </a:defPPr>
            <a:lvl1pPr marL="0" algn="ctr" defTabSz="914400" rtl="0" eaLnBrk="1" latinLnBrk="0" hangingPunct="1">
              <a:defRPr sz="1200" b="1" i="0" kern="1200">
                <a:solidFill>
                  <a:schemeClr val="bg1"/>
                </a:solidFill>
                <a:latin typeface="Avenir Next Demi Bold" panose="020B0503020202020204" pitchFamily="34" charset="0"/>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a:defRPr/>
            </a:pPr>
            <a:fld id="{7292004D-7284-C244-B275-AB956C66515A}" type="slidenum">
              <a:rPr lang="en-US" sz="1600" b="0" smtClean="0">
                <a:solidFill>
                  <a:srgbClr val="000000"/>
                </a:solidFill>
                <a:latin typeface="Garamond" charset="0"/>
              </a:rPr>
              <a:pPr algn="r">
                <a:defRPr/>
              </a:pPr>
              <a:t>107</a:t>
            </a:fld>
            <a:endParaRPr lang="en-US" sz="1600" b="0" dirty="0">
              <a:solidFill>
                <a:srgbClr val="000000"/>
              </a:solidFill>
              <a:latin typeface="Garamond" charset="0"/>
            </a:endParaRPr>
          </a:p>
        </p:txBody>
      </p:sp>
    </p:spTree>
    <p:extLst>
      <p:ext uri="{BB962C8B-B14F-4D97-AF65-F5344CB8AC3E}">
        <p14:creationId xmlns:p14="http://schemas.microsoft.com/office/powerpoint/2010/main" val="3964916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8C3FBCB-2C2D-44B9-612D-B835A4A25E95}"/>
              </a:ext>
            </a:extLst>
          </p:cNvPr>
          <p:cNvSpPr>
            <a:spLocks noGrp="1"/>
          </p:cNvSpPr>
          <p:nvPr>
            <p:ph type="title"/>
          </p:nvPr>
        </p:nvSpPr>
        <p:spPr/>
        <p:txBody>
          <a:bodyPr/>
          <a:lstStyle/>
          <a:p>
            <a:r>
              <a:rPr lang="en-CH" dirty="0"/>
              <a:t>Multi-Wordline Sensing (MWS): Bitwise AND</a:t>
            </a:r>
          </a:p>
        </p:txBody>
      </p:sp>
      <p:sp>
        <p:nvSpPr>
          <p:cNvPr id="3" name="Content Placeholder 2">
            <a:extLst>
              <a:ext uri="{FF2B5EF4-FFF2-40B4-BE49-F238E27FC236}">
                <a16:creationId xmlns:a16="http://schemas.microsoft.com/office/drawing/2014/main" id="{78AC34B6-A065-B6FF-74E0-DC058B30B187}"/>
              </a:ext>
            </a:extLst>
          </p:cNvPr>
          <p:cNvSpPr>
            <a:spLocks noGrp="1"/>
          </p:cNvSpPr>
          <p:nvPr>
            <p:ph idx="1"/>
          </p:nvPr>
        </p:nvSpPr>
        <p:spPr/>
        <p:txBody>
          <a:bodyPr/>
          <a:lstStyle/>
          <a:p>
            <a:r>
              <a:rPr lang="en-CH" dirty="0">
                <a:solidFill>
                  <a:srgbClr val="C80060"/>
                </a:solidFill>
                <a:latin typeface="Avenir Next Medium" panose="020B0503020202020204" pitchFamily="34" charset="0"/>
              </a:rPr>
              <a:t>Intra-Block MWS</a:t>
            </a:r>
            <a:r>
              <a:rPr lang="en-CH" dirty="0"/>
              <a:t>: </a:t>
            </a:r>
            <a:br>
              <a:rPr lang="en-CH" dirty="0"/>
            </a:br>
            <a:r>
              <a:rPr lang="en-CH" dirty="0">
                <a:solidFill>
                  <a:schemeClr val="accent1"/>
                </a:solidFill>
              </a:rPr>
              <a:t>Simultaneously activates </a:t>
            </a:r>
            <a:r>
              <a:rPr lang="en-CH" dirty="0"/>
              <a:t>multiple WLs </a:t>
            </a:r>
            <a:r>
              <a:rPr lang="en-CH" dirty="0">
                <a:solidFill>
                  <a:schemeClr val="accent1"/>
                </a:solidFill>
              </a:rPr>
              <a:t>in the same block </a:t>
            </a:r>
            <a:br>
              <a:rPr lang="en-CH" dirty="0">
                <a:solidFill>
                  <a:schemeClr val="accent1"/>
                </a:solidFill>
              </a:rPr>
            </a:br>
            <a:r>
              <a:rPr lang="en-CH" dirty="0">
                <a:solidFill>
                  <a:schemeClr val="accent1"/>
                </a:solidFill>
              </a:rPr>
              <a:t>   </a:t>
            </a:r>
            <a:r>
              <a:rPr lang="en-CH" dirty="0">
                <a:sym typeface="Wingdings" pitchFamily="2" charset="2"/>
              </a:rPr>
              <a:t></a:t>
            </a:r>
            <a:r>
              <a:rPr lang="en-CH" dirty="0"/>
              <a:t> </a:t>
            </a:r>
            <a:r>
              <a:rPr lang="en-CH" dirty="0">
                <a:solidFill>
                  <a:srgbClr val="C80060"/>
                </a:solidFill>
              </a:rPr>
              <a:t>Bitwise AND</a:t>
            </a:r>
            <a:r>
              <a:rPr lang="en-CH" dirty="0"/>
              <a:t> of the stored data in the WLs</a:t>
            </a:r>
          </a:p>
        </p:txBody>
      </p:sp>
      <p:sp>
        <p:nvSpPr>
          <p:cNvPr id="4" name="Rounded Rectangle 3">
            <a:extLst>
              <a:ext uri="{FF2B5EF4-FFF2-40B4-BE49-F238E27FC236}">
                <a16:creationId xmlns:a16="http://schemas.microsoft.com/office/drawing/2014/main" id="{11C067F7-3081-7E63-D615-E9D8EF990751}"/>
              </a:ext>
            </a:extLst>
          </p:cNvPr>
          <p:cNvSpPr/>
          <p:nvPr/>
        </p:nvSpPr>
        <p:spPr>
          <a:xfrm>
            <a:off x="3601538" y="2591531"/>
            <a:ext cx="5423192" cy="3883465"/>
          </a:xfrm>
          <a:prstGeom prst="roundRect">
            <a:avLst>
              <a:gd name="adj" fmla="val 5753"/>
            </a:avLst>
          </a:prstGeom>
          <a:solidFill>
            <a:schemeClr val="accent4">
              <a:lumMod val="20000"/>
              <a:lumOff val="80000"/>
            </a:schemeClr>
          </a:solidFill>
          <a:ln w="19050">
            <a:solidFill>
              <a:srgbClr val="66665C"/>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 name="TextBox 6">
            <a:extLst>
              <a:ext uri="{FF2B5EF4-FFF2-40B4-BE49-F238E27FC236}">
                <a16:creationId xmlns:a16="http://schemas.microsoft.com/office/drawing/2014/main" id="{A67764A8-123E-6C01-A1D2-116D983664B2}"/>
              </a:ext>
            </a:extLst>
          </p:cNvPr>
          <p:cNvSpPr txBox="1"/>
          <p:nvPr/>
        </p:nvSpPr>
        <p:spPr>
          <a:xfrm>
            <a:off x="4382281" y="2093038"/>
            <a:ext cx="537476"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BL</a:t>
            </a:r>
            <a:r>
              <a:rPr kumimoji="0" lang="en-US" altLang="ko-KR"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rPr>
              <a:t>1</a:t>
            </a:r>
            <a:endParaRPr kumimoji="0" lang="ko-KR" altLang="en-US"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10" name="TextBox 9">
            <a:extLst>
              <a:ext uri="{FF2B5EF4-FFF2-40B4-BE49-F238E27FC236}">
                <a16:creationId xmlns:a16="http://schemas.microsoft.com/office/drawing/2014/main" id="{CA5244A9-E68A-41E4-8DF6-45A4B86348F3}"/>
              </a:ext>
            </a:extLst>
          </p:cNvPr>
          <p:cNvSpPr txBox="1"/>
          <p:nvPr/>
        </p:nvSpPr>
        <p:spPr>
          <a:xfrm>
            <a:off x="5495795" y="2093038"/>
            <a:ext cx="537476"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BL</a:t>
            </a:r>
            <a:r>
              <a:rPr kumimoji="0" lang="en-US" altLang="ko-KR"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rPr>
              <a:t>2</a:t>
            </a:r>
            <a:endParaRPr kumimoji="0" lang="ko-KR" altLang="en-US"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13" name="TextBox 12">
            <a:extLst>
              <a:ext uri="{FF2B5EF4-FFF2-40B4-BE49-F238E27FC236}">
                <a16:creationId xmlns:a16="http://schemas.microsoft.com/office/drawing/2014/main" id="{ADDC653E-1795-2625-78AF-339E29441E70}"/>
              </a:ext>
            </a:extLst>
          </p:cNvPr>
          <p:cNvSpPr txBox="1"/>
          <p:nvPr/>
        </p:nvSpPr>
        <p:spPr>
          <a:xfrm>
            <a:off x="6609309" y="2093038"/>
            <a:ext cx="537476"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BL</a:t>
            </a:r>
            <a:r>
              <a:rPr kumimoji="0" lang="en-US" altLang="ko-KR"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rPr>
              <a:t>3</a:t>
            </a:r>
            <a:endParaRPr kumimoji="0" lang="ko-KR" altLang="en-US"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grpSp>
        <p:nvGrpSpPr>
          <p:cNvPr id="94" name="Group 93">
            <a:extLst>
              <a:ext uri="{FF2B5EF4-FFF2-40B4-BE49-F238E27FC236}">
                <a16:creationId xmlns:a16="http://schemas.microsoft.com/office/drawing/2014/main" id="{E4826338-1836-E9D3-34FB-562D0F2D1798}"/>
              </a:ext>
            </a:extLst>
          </p:cNvPr>
          <p:cNvGrpSpPr/>
          <p:nvPr/>
        </p:nvGrpSpPr>
        <p:grpSpPr>
          <a:xfrm>
            <a:off x="4062140" y="2665066"/>
            <a:ext cx="3340542" cy="3358061"/>
            <a:chOff x="1860807" y="2641375"/>
            <a:chExt cx="3340542" cy="3601380"/>
          </a:xfrm>
        </p:grpSpPr>
        <p:cxnSp>
          <p:nvCxnSpPr>
            <p:cNvPr id="5" name="Straight Connector 4">
              <a:extLst>
                <a:ext uri="{FF2B5EF4-FFF2-40B4-BE49-F238E27FC236}">
                  <a16:creationId xmlns:a16="http://schemas.microsoft.com/office/drawing/2014/main" id="{B724D90A-0311-AEA2-1170-457439DAD591}"/>
                </a:ext>
              </a:extLst>
            </p:cNvPr>
            <p:cNvCxnSpPr>
              <a:cxnSpLocks/>
            </p:cNvCxnSpPr>
            <p:nvPr/>
          </p:nvCxnSpPr>
          <p:spPr>
            <a:xfrm>
              <a:off x="1860807" y="2641375"/>
              <a:ext cx="0" cy="3601380"/>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EAB35EC1-7B4A-6D79-0B81-642967EA2EE0}"/>
                </a:ext>
              </a:extLst>
            </p:cNvPr>
            <p:cNvCxnSpPr>
              <a:cxnSpLocks/>
            </p:cNvCxnSpPr>
            <p:nvPr/>
          </p:nvCxnSpPr>
          <p:spPr>
            <a:xfrm>
              <a:off x="2974321" y="2641375"/>
              <a:ext cx="0" cy="3601380"/>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FD777A01-4123-7FB2-8115-CE4ACED06054}"/>
                </a:ext>
              </a:extLst>
            </p:cNvPr>
            <p:cNvCxnSpPr>
              <a:cxnSpLocks/>
            </p:cNvCxnSpPr>
            <p:nvPr/>
          </p:nvCxnSpPr>
          <p:spPr>
            <a:xfrm>
              <a:off x="4087835" y="2641375"/>
              <a:ext cx="0" cy="3601380"/>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0FB8FA4F-1E88-07F2-27EF-7581CB101D83}"/>
                </a:ext>
              </a:extLst>
            </p:cNvPr>
            <p:cNvCxnSpPr>
              <a:cxnSpLocks/>
            </p:cNvCxnSpPr>
            <p:nvPr/>
          </p:nvCxnSpPr>
          <p:spPr>
            <a:xfrm>
              <a:off x="5201349" y="2641375"/>
              <a:ext cx="0" cy="3601380"/>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grpSp>
      <p:grpSp>
        <p:nvGrpSpPr>
          <p:cNvPr id="228" name="Group 227">
            <a:extLst>
              <a:ext uri="{FF2B5EF4-FFF2-40B4-BE49-F238E27FC236}">
                <a16:creationId xmlns:a16="http://schemas.microsoft.com/office/drawing/2014/main" id="{4657F400-371E-5409-CC86-6FC3A1E88181}"/>
              </a:ext>
            </a:extLst>
          </p:cNvPr>
          <p:cNvGrpSpPr/>
          <p:nvPr/>
        </p:nvGrpSpPr>
        <p:grpSpPr>
          <a:xfrm>
            <a:off x="4640972" y="2450831"/>
            <a:ext cx="3350590" cy="3572296"/>
            <a:chOff x="4640972" y="2450831"/>
            <a:chExt cx="3350590" cy="3787616"/>
          </a:xfrm>
        </p:grpSpPr>
        <p:cxnSp>
          <p:nvCxnSpPr>
            <p:cNvPr id="6" name="Straight Connector 5">
              <a:extLst>
                <a:ext uri="{FF2B5EF4-FFF2-40B4-BE49-F238E27FC236}">
                  <a16:creationId xmlns:a16="http://schemas.microsoft.com/office/drawing/2014/main" id="{2935EEDC-89B8-9ED3-B423-D7DF542942C9}"/>
                </a:ext>
              </a:extLst>
            </p:cNvPr>
            <p:cNvCxnSpPr>
              <a:cxnSpLocks/>
            </p:cNvCxnSpPr>
            <p:nvPr/>
          </p:nvCxnSpPr>
          <p:spPr>
            <a:xfrm flipH="1" flipV="1">
              <a:off x="4640972" y="2450831"/>
              <a:ext cx="10048" cy="3787616"/>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A056D578-0A4B-7211-034B-FD6511E08245}"/>
                </a:ext>
              </a:extLst>
            </p:cNvPr>
            <p:cNvCxnSpPr>
              <a:cxnSpLocks/>
            </p:cNvCxnSpPr>
            <p:nvPr/>
          </p:nvCxnSpPr>
          <p:spPr>
            <a:xfrm flipH="1" flipV="1">
              <a:off x="5754486" y="2450831"/>
              <a:ext cx="10048" cy="3787616"/>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92033EF9-2C97-592D-48AA-AE971DE6EB0D}"/>
                </a:ext>
              </a:extLst>
            </p:cNvPr>
            <p:cNvCxnSpPr>
              <a:cxnSpLocks/>
            </p:cNvCxnSpPr>
            <p:nvPr/>
          </p:nvCxnSpPr>
          <p:spPr>
            <a:xfrm flipH="1" flipV="1">
              <a:off x="6868000" y="2450831"/>
              <a:ext cx="10048" cy="3787616"/>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A424C035-0F47-6EC6-E06C-ED53AA7B33F8}"/>
                </a:ext>
              </a:extLst>
            </p:cNvPr>
            <p:cNvCxnSpPr>
              <a:cxnSpLocks/>
            </p:cNvCxnSpPr>
            <p:nvPr/>
          </p:nvCxnSpPr>
          <p:spPr>
            <a:xfrm flipH="1" flipV="1">
              <a:off x="7981514" y="2450831"/>
              <a:ext cx="10048" cy="3787616"/>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 name="TextBox 15">
            <a:extLst>
              <a:ext uri="{FF2B5EF4-FFF2-40B4-BE49-F238E27FC236}">
                <a16:creationId xmlns:a16="http://schemas.microsoft.com/office/drawing/2014/main" id="{45B5574F-2F86-6966-45D3-3D81C85AFE41}"/>
              </a:ext>
            </a:extLst>
          </p:cNvPr>
          <p:cNvSpPr txBox="1"/>
          <p:nvPr/>
        </p:nvSpPr>
        <p:spPr>
          <a:xfrm>
            <a:off x="7722823" y="2093038"/>
            <a:ext cx="537476"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BL</a:t>
            </a:r>
            <a:r>
              <a:rPr kumimoji="0" lang="en-US" altLang="ko-KR"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rPr>
              <a:t>4</a:t>
            </a:r>
            <a:endParaRPr kumimoji="0" lang="ko-KR" altLang="en-US"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grpSp>
        <p:nvGrpSpPr>
          <p:cNvPr id="30" name="Group 29">
            <a:extLst>
              <a:ext uri="{FF2B5EF4-FFF2-40B4-BE49-F238E27FC236}">
                <a16:creationId xmlns:a16="http://schemas.microsoft.com/office/drawing/2014/main" id="{336AC0E1-C3A2-6F50-4F1C-1838AAAA526A}"/>
              </a:ext>
            </a:extLst>
          </p:cNvPr>
          <p:cNvGrpSpPr/>
          <p:nvPr/>
        </p:nvGrpSpPr>
        <p:grpSpPr>
          <a:xfrm>
            <a:off x="3382115" y="3191198"/>
            <a:ext cx="5014215" cy="1988051"/>
            <a:chOff x="1422400" y="2671909"/>
            <a:chExt cx="6166530" cy="1988051"/>
          </a:xfrm>
        </p:grpSpPr>
        <p:grpSp>
          <p:nvGrpSpPr>
            <p:cNvPr id="31" name="Group 30">
              <a:extLst>
                <a:ext uri="{FF2B5EF4-FFF2-40B4-BE49-F238E27FC236}">
                  <a16:creationId xmlns:a16="http://schemas.microsoft.com/office/drawing/2014/main" id="{A54D0EED-F7AE-3399-A35F-5DD2E5791B55}"/>
                </a:ext>
              </a:extLst>
            </p:cNvPr>
            <p:cNvGrpSpPr/>
            <p:nvPr/>
          </p:nvGrpSpPr>
          <p:grpSpPr>
            <a:xfrm>
              <a:off x="1422400" y="2671909"/>
              <a:ext cx="6166530" cy="2"/>
              <a:chOff x="1231585" y="2671909"/>
              <a:chExt cx="6166530" cy="2"/>
            </a:xfrm>
          </p:grpSpPr>
          <p:cxnSp>
            <p:nvCxnSpPr>
              <p:cNvPr id="44" name="Straight Connector 43">
                <a:extLst>
                  <a:ext uri="{FF2B5EF4-FFF2-40B4-BE49-F238E27FC236}">
                    <a16:creationId xmlns:a16="http://schemas.microsoft.com/office/drawing/2014/main" id="{B48B26F0-2159-FDD5-0EA3-2B0DA8F74560}"/>
                  </a:ext>
                </a:extLst>
              </p:cNvPr>
              <p:cNvCxnSpPr>
                <a:cxnSpLocks/>
              </p:cNvCxnSpPr>
              <p:nvPr/>
            </p:nvCxnSpPr>
            <p:spPr>
              <a:xfrm>
                <a:off x="1602803" y="2671909"/>
                <a:ext cx="5795312" cy="0"/>
              </a:xfrm>
              <a:prstGeom prst="line">
                <a:avLst/>
              </a:prstGeom>
              <a:ln w="101600">
                <a:solidFill>
                  <a:schemeClr val="accent4">
                    <a:lumMod val="20000"/>
                    <a:lumOff val="80000"/>
                  </a:schemeClr>
                </a:solidFill>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4B8B2E45-E111-E123-066A-8979B261CDA9}"/>
                  </a:ext>
                </a:extLst>
              </p:cNvPr>
              <p:cNvCxnSpPr>
                <a:cxnSpLocks/>
              </p:cNvCxnSpPr>
              <p:nvPr/>
            </p:nvCxnSpPr>
            <p:spPr>
              <a:xfrm>
                <a:off x="1231585" y="2671911"/>
                <a:ext cx="6166530"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2" name="Group 31">
              <a:extLst>
                <a:ext uri="{FF2B5EF4-FFF2-40B4-BE49-F238E27FC236}">
                  <a16:creationId xmlns:a16="http://schemas.microsoft.com/office/drawing/2014/main" id="{E7E8F8F6-AE41-A5F8-6DFB-28F664C389B3}"/>
                </a:ext>
              </a:extLst>
            </p:cNvPr>
            <p:cNvGrpSpPr/>
            <p:nvPr/>
          </p:nvGrpSpPr>
          <p:grpSpPr>
            <a:xfrm>
              <a:off x="1422400" y="3334592"/>
              <a:ext cx="6166530" cy="2"/>
              <a:chOff x="1231585" y="2671909"/>
              <a:chExt cx="6166530" cy="2"/>
            </a:xfrm>
          </p:grpSpPr>
          <p:cxnSp>
            <p:nvCxnSpPr>
              <p:cNvPr id="42" name="Straight Connector 41">
                <a:extLst>
                  <a:ext uri="{FF2B5EF4-FFF2-40B4-BE49-F238E27FC236}">
                    <a16:creationId xmlns:a16="http://schemas.microsoft.com/office/drawing/2014/main" id="{A18E8F28-586E-629F-D0AC-D48A7BF0DD17}"/>
                  </a:ext>
                </a:extLst>
              </p:cNvPr>
              <p:cNvCxnSpPr>
                <a:cxnSpLocks/>
              </p:cNvCxnSpPr>
              <p:nvPr/>
            </p:nvCxnSpPr>
            <p:spPr>
              <a:xfrm>
                <a:off x="1602803" y="2671909"/>
                <a:ext cx="5795312" cy="0"/>
              </a:xfrm>
              <a:prstGeom prst="line">
                <a:avLst/>
              </a:prstGeom>
              <a:ln w="101600">
                <a:solidFill>
                  <a:schemeClr val="accent4">
                    <a:lumMod val="20000"/>
                    <a:lumOff val="80000"/>
                  </a:schemeClr>
                </a:solidFill>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E9D1C5D1-439B-5774-546B-BAFB14D9F7BD}"/>
                  </a:ext>
                </a:extLst>
              </p:cNvPr>
              <p:cNvCxnSpPr>
                <a:cxnSpLocks/>
              </p:cNvCxnSpPr>
              <p:nvPr/>
            </p:nvCxnSpPr>
            <p:spPr>
              <a:xfrm>
                <a:off x="1231585" y="2671911"/>
                <a:ext cx="6166530"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3" name="Group 32">
              <a:extLst>
                <a:ext uri="{FF2B5EF4-FFF2-40B4-BE49-F238E27FC236}">
                  <a16:creationId xmlns:a16="http://schemas.microsoft.com/office/drawing/2014/main" id="{293B1098-869E-2FDF-5816-DC9857BD52A9}"/>
                </a:ext>
              </a:extLst>
            </p:cNvPr>
            <p:cNvGrpSpPr/>
            <p:nvPr/>
          </p:nvGrpSpPr>
          <p:grpSpPr>
            <a:xfrm>
              <a:off x="1422400" y="3997275"/>
              <a:ext cx="6166530" cy="2"/>
              <a:chOff x="1231585" y="2671909"/>
              <a:chExt cx="6166530" cy="2"/>
            </a:xfrm>
          </p:grpSpPr>
          <p:cxnSp>
            <p:nvCxnSpPr>
              <p:cNvPr id="40" name="Straight Connector 39">
                <a:extLst>
                  <a:ext uri="{FF2B5EF4-FFF2-40B4-BE49-F238E27FC236}">
                    <a16:creationId xmlns:a16="http://schemas.microsoft.com/office/drawing/2014/main" id="{1941D14D-8737-D6E2-998D-FF3894B4B0A9}"/>
                  </a:ext>
                </a:extLst>
              </p:cNvPr>
              <p:cNvCxnSpPr>
                <a:cxnSpLocks/>
              </p:cNvCxnSpPr>
              <p:nvPr/>
            </p:nvCxnSpPr>
            <p:spPr>
              <a:xfrm>
                <a:off x="1602803" y="2671909"/>
                <a:ext cx="5795312" cy="0"/>
              </a:xfrm>
              <a:prstGeom prst="line">
                <a:avLst/>
              </a:prstGeom>
              <a:ln w="101600">
                <a:solidFill>
                  <a:schemeClr val="accent4">
                    <a:lumMod val="20000"/>
                    <a:lumOff val="80000"/>
                  </a:schemeClr>
                </a:solidFill>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825CD21B-B3C7-26DA-0143-9D68215D5CF8}"/>
                  </a:ext>
                </a:extLst>
              </p:cNvPr>
              <p:cNvCxnSpPr>
                <a:cxnSpLocks/>
              </p:cNvCxnSpPr>
              <p:nvPr/>
            </p:nvCxnSpPr>
            <p:spPr>
              <a:xfrm>
                <a:off x="1231585" y="2671911"/>
                <a:ext cx="6166530"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4" name="Group 33">
              <a:extLst>
                <a:ext uri="{FF2B5EF4-FFF2-40B4-BE49-F238E27FC236}">
                  <a16:creationId xmlns:a16="http://schemas.microsoft.com/office/drawing/2014/main" id="{9C808435-2C78-1605-4BE9-904EF4B89982}"/>
                </a:ext>
              </a:extLst>
            </p:cNvPr>
            <p:cNvGrpSpPr/>
            <p:nvPr/>
          </p:nvGrpSpPr>
          <p:grpSpPr>
            <a:xfrm>
              <a:off x="1422400" y="4659958"/>
              <a:ext cx="6166530" cy="2"/>
              <a:chOff x="1231585" y="2671909"/>
              <a:chExt cx="6166530" cy="2"/>
            </a:xfrm>
          </p:grpSpPr>
          <p:cxnSp>
            <p:nvCxnSpPr>
              <p:cNvPr id="38" name="Straight Connector 37">
                <a:extLst>
                  <a:ext uri="{FF2B5EF4-FFF2-40B4-BE49-F238E27FC236}">
                    <a16:creationId xmlns:a16="http://schemas.microsoft.com/office/drawing/2014/main" id="{D01BF65E-5226-DA67-1929-EB5926854DEB}"/>
                  </a:ext>
                </a:extLst>
              </p:cNvPr>
              <p:cNvCxnSpPr>
                <a:cxnSpLocks/>
              </p:cNvCxnSpPr>
              <p:nvPr/>
            </p:nvCxnSpPr>
            <p:spPr>
              <a:xfrm>
                <a:off x="1602803" y="2671909"/>
                <a:ext cx="5795312" cy="0"/>
              </a:xfrm>
              <a:prstGeom prst="line">
                <a:avLst/>
              </a:prstGeom>
              <a:ln w="101600">
                <a:solidFill>
                  <a:schemeClr val="accent4">
                    <a:lumMod val="20000"/>
                    <a:lumOff val="80000"/>
                  </a:schemeClr>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704113FB-9206-A9CB-0E30-C87332D2BA84}"/>
                  </a:ext>
                </a:extLst>
              </p:cNvPr>
              <p:cNvCxnSpPr>
                <a:cxnSpLocks/>
              </p:cNvCxnSpPr>
              <p:nvPr/>
            </p:nvCxnSpPr>
            <p:spPr>
              <a:xfrm>
                <a:off x="1231585" y="2671911"/>
                <a:ext cx="6166530"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46" name="타원 299">
            <a:extLst>
              <a:ext uri="{FF2B5EF4-FFF2-40B4-BE49-F238E27FC236}">
                <a16:creationId xmlns:a16="http://schemas.microsoft.com/office/drawing/2014/main" id="{715BDDB0-F2BA-732C-8F89-B946C45E3F0E}"/>
              </a:ext>
            </a:extLst>
          </p:cNvPr>
          <p:cNvSpPr/>
          <p:nvPr/>
        </p:nvSpPr>
        <p:spPr>
          <a:xfrm>
            <a:off x="3782388" y="2912150"/>
            <a:ext cx="559503" cy="558100"/>
          </a:xfrm>
          <a:prstGeom prst="ellipse">
            <a:avLst/>
          </a:prstGeom>
          <a:solidFill>
            <a:srgbClr val="FFF6DC"/>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47" name="타원 299">
            <a:extLst>
              <a:ext uri="{FF2B5EF4-FFF2-40B4-BE49-F238E27FC236}">
                <a16:creationId xmlns:a16="http://schemas.microsoft.com/office/drawing/2014/main" id="{E0B2046C-3EF6-C78D-56E7-5C2ACB38D989}"/>
              </a:ext>
            </a:extLst>
          </p:cNvPr>
          <p:cNvSpPr/>
          <p:nvPr/>
        </p:nvSpPr>
        <p:spPr>
          <a:xfrm>
            <a:off x="3779881" y="3574833"/>
            <a:ext cx="559503" cy="558100"/>
          </a:xfrm>
          <a:prstGeom prst="ellipse">
            <a:avLst/>
          </a:prstGeom>
          <a:solidFill>
            <a:srgbClr val="FFF6DC"/>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48" name="타원 299">
            <a:extLst>
              <a:ext uri="{FF2B5EF4-FFF2-40B4-BE49-F238E27FC236}">
                <a16:creationId xmlns:a16="http://schemas.microsoft.com/office/drawing/2014/main" id="{0B980A76-EE1D-5F5C-E71F-7BFDED3F98DA}"/>
              </a:ext>
            </a:extLst>
          </p:cNvPr>
          <p:cNvSpPr/>
          <p:nvPr/>
        </p:nvSpPr>
        <p:spPr>
          <a:xfrm>
            <a:off x="3782388" y="4237516"/>
            <a:ext cx="559503" cy="558100"/>
          </a:xfrm>
          <a:prstGeom prst="ellipse">
            <a:avLst/>
          </a:prstGeom>
          <a:solidFill>
            <a:schemeClr val="bg1"/>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49" name="타원 299">
            <a:extLst>
              <a:ext uri="{FF2B5EF4-FFF2-40B4-BE49-F238E27FC236}">
                <a16:creationId xmlns:a16="http://schemas.microsoft.com/office/drawing/2014/main" id="{C1C8EAC4-1576-753D-C5CB-D8C7AA77B320}"/>
              </a:ext>
            </a:extLst>
          </p:cNvPr>
          <p:cNvSpPr/>
          <p:nvPr/>
        </p:nvSpPr>
        <p:spPr>
          <a:xfrm>
            <a:off x="3782388" y="4900199"/>
            <a:ext cx="559503" cy="558100"/>
          </a:xfrm>
          <a:prstGeom prst="ellipse">
            <a:avLst/>
          </a:prstGeom>
          <a:solidFill>
            <a:srgbClr val="FFF6DC"/>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cxnSp>
        <p:nvCxnSpPr>
          <p:cNvPr id="51" name="Straight Connector 50">
            <a:extLst>
              <a:ext uri="{FF2B5EF4-FFF2-40B4-BE49-F238E27FC236}">
                <a16:creationId xmlns:a16="http://schemas.microsoft.com/office/drawing/2014/main" id="{C7D44F0C-55EE-A889-FC24-4F5131802FC5}"/>
              </a:ext>
            </a:extLst>
          </p:cNvPr>
          <p:cNvCxnSpPr/>
          <p:nvPr/>
        </p:nvCxnSpPr>
        <p:spPr>
          <a:xfrm>
            <a:off x="4051865" y="2675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52" name="TextBox 51">
            <a:extLst>
              <a:ext uri="{FF2B5EF4-FFF2-40B4-BE49-F238E27FC236}">
                <a16:creationId xmlns:a16="http://schemas.microsoft.com/office/drawing/2014/main" id="{96BAC636-1B54-A666-FF1D-DA75CF085968}"/>
              </a:ext>
            </a:extLst>
          </p:cNvPr>
          <p:cNvSpPr txBox="1"/>
          <p:nvPr/>
        </p:nvSpPr>
        <p:spPr>
          <a:xfrm rot="16200000">
            <a:off x="3861980" y="5526034"/>
            <a:ext cx="250737" cy="307777"/>
          </a:xfrm>
          <a:prstGeom prst="rect">
            <a:avLst/>
          </a:prstGeom>
          <a:solidFill>
            <a:schemeClr val="accent4">
              <a:lumMod val="20000"/>
              <a:lumOff val="80000"/>
            </a:schemeClr>
          </a:solid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53" name="타원 299">
            <a:extLst>
              <a:ext uri="{FF2B5EF4-FFF2-40B4-BE49-F238E27FC236}">
                <a16:creationId xmlns:a16="http://schemas.microsoft.com/office/drawing/2014/main" id="{43C80D90-ECE2-699F-89BF-CBEAA6664497}"/>
              </a:ext>
            </a:extLst>
          </p:cNvPr>
          <p:cNvSpPr/>
          <p:nvPr/>
        </p:nvSpPr>
        <p:spPr>
          <a:xfrm>
            <a:off x="4895902" y="2912150"/>
            <a:ext cx="559503" cy="558100"/>
          </a:xfrm>
          <a:prstGeom prst="ellipse">
            <a:avLst/>
          </a:prstGeom>
          <a:solidFill>
            <a:srgbClr val="FFF6DC"/>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54" name="타원 299">
            <a:extLst>
              <a:ext uri="{FF2B5EF4-FFF2-40B4-BE49-F238E27FC236}">
                <a16:creationId xmlns:a16="http://schemas.microsoft.com/office/drawing/2014/main" id="{73E74280-27CE-6572-4FEB-58734542FCE7}"/>
              </a:ext>
            </a:extLst>
          </p:cNvPr>
          <p:cNvSpPr/>
          <p:nvPr/>
        </p:nvSpPr>
        <p:spPr>
          <a:xfrm>
            <a:off x="4895902" y="3574833"/>
            <a:ext cx="559503" cy="558100"/>
          </a:xfrm>
          <a:prstGeom prst="ellipse">
            <a:avLst/>
          </a:prstGeom>
          <a:solidFill>
            <a:schemeClr val="bg1"/>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55" name="타원 299">
            <a:extLst>
              <a:ext uri="{FF2B5EF4-FFF2-40B4-BE49-F238E27FC236}">
                <a16:creationId xmlns:a16="http://schemas.microsoft.com/office/drawing/2014/main" id="{1ACB0B0D-6981-5F77-4D3B-07E9CC7EE671}"/>
              </a:ext>
            </a:extLst>
          </p:cNvPr>
          <p:cNvSpPr/>
          <p:nvPr/>
        </p:nvSpPr>
        <p:spPr>
          <a:xfrm>
            <a:off x="4895902" y="4237516"/>
            <a:ext cx="559503" cy="558100"/>
          </a:xfrm>
          <a:prstGeom prst="ellipse">
            <a:avLst/>
          </a:prstGeom>
          <a:solidFill>
            <a:srgbClr val="FFF6DC"/>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56" name="타원 299">
            <a:extLst>
              <a:ext uri="{FF2B5EF4-FFF2-40B4-BE49-F238E27FC236}">
                <a16:creationId xmlns:a16="http://schemas.microsoft.com/office/drawing/2014/main" id="{6C5532B3-F992-714D-60DD-C3540C713DA3}"/>
              </a:ext>
            </a:extLst>
          </p:cNvPr>
          <p:cNvSpPr/>
          <p:nvPr/>
        </p:nvSpPr>
        <p:spPr>
          <a:xfrm>
            <a:off x="4895902" y="4900199"/>
            <a:ext cx="559503" cy="558100"/>
          </a:xfrm>
          <a:prstGeom prst="ellipse">
            <a:avLst/>
          </a:prstGeom>
          <a:solidFill>
            <a:srgbClr val="FFF6DC"/>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cxnSp>
        <p:nvCxnSpPr>
          <p:cNvPr id="58" name="Straight Connector 57">
            <a:extLst>
              <a:ext uri="{FF2B5EF4-FFF2-40B4-BE49-F238E27FC236}">
                <a16:creationId xmlns:a16="http://schemas.microsoft.com/office/drawing/2014/main" id="{FA6211B1-3B9B-7D4D-BA8E-658D0E677C1F}"/>
              </a:ext>
            </a:extLst>
          </p:cNvPr>
          <p:cNvCxnSpPr/>
          <p:nvPr/>
        </p:nvCxnSpPr>
        <p:spPr>
          <a:xfrm>
            <a:off x="5165379" y="2675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59" name="TextBox 58">
            <a:extLst>
              <a:ext uri="{FF2B5EF4-FFF2-40B4-BE49-F238E27FC236}">
                <a16:creationId xmlns:a16="http://schemas.microsoft.com/office/drawing/2014/main" id="{8530CA94-6A0E-7382-E851-900D8DFAE0FF}"/>
              </a:ext>
            </a:extLst>
          </p:cNvPr>
          <p:cNvSpPr txBox="1"/>
          <p:nvPr/>
        </p:nvSpPr>
        <p:spPr>
          <a:xfrm rot="16200000">
            <a:off x="4975494" y="5526034"/>
            <a:ext cx="250737" cy="307777"/>
          </a:xfrm>
          <a:prstGeom prst="rect">
            <a:avLst/>
          </a:prstGeom>
          <a:solidFill>
            <a:schemeClr val="accent4">
              <a:lumMod val="20000"/>
              <a:lumOff val="80000"/>
            </a:schemeClr>
          </a:solid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60" name="타원 299">
            <a:extLst>
              <a:ext uri="{FF2B5EF4-FFF2-40B4-BE49-F238E27FC236}">
                <a16:creationId xmlns:a16="http://schemas.microsoft.com/office/drawing/2014/main" id="{8DAA0D57-315E-4B01-F737-E0EA0B484ACA}"/>
              </a:ext>
            </a:extLst>
          </p:cNvPr>
          <p:cNvSpPr/>
          <p:nvPr/>
        </p:nvSpPr>
        <p:spPr>
          <a:xfrm>
            <a:off x="6009416" y="2912150"/>
            <a:ext cx="559503" cy="558100"/>
          </a:xfrm>
          <a:prstGeom prst="ellipse">
            <a:avLst/>
          </a:prstGeom>
          <a:solidFill>
            <a:schemeClr val="bg1"/>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61" name="타원 299">
            <a:extLst>
              <a:ext uri="{FF2B5EF4-FFF2-40B4-BE49-F238E27FC236}">
                <a16:creationId xmlns:a16="http://schemas.microsoft.com/office/drawing/2014/main" id="{55EFD424-7926-20BE-2333-F59DD6E76AC4}"/>
              </a:ext>
            </a:extLst>
          </p:cNvPr>
          <p:cNvSpPr/>
          <p:nvPr/>
        </p:nvSpPr>
        <p:spPr>
          <a:xfrm>
            <a:off x="6009416" y="3574833"/>
            <a:ext cx="559503" cy="558100"/>
          </a:xfrm>
          <a:prstGeom prst="ellipse">
            <a:avLst/>
          </a:prstGeom>
          <a:solidFill>
            <a:srgbClr val="FFF6DC"/>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62" name="타원 299">
            <a:extLst>
              <a:ext uri="{FF2B5EF4-FFF2-40B4-BE49-F238E27FC236}">
                <a16:creationId xmlns:a16="http://schemas.microsoft.com/office/drawing/2014/main" id="{47FEC1FE-15F2-4E31-D1F3-E364557B0147}"/>
              </a:ext>
            </a:extLst>
          </p:cNvPr>
          <p:cNvSpPr/>
          <p:nvPr/>
        </p:nvSpPr>
        <p:spPr>
          <a:xfrm>
            <a:off x="6009416" y="4237516"/>
            <a:ext cx="559503" cy="558100"/>
          </a:xfrm>
          <a:prstGeom prst="ellipse">
            <a:avLst/>
          </a:prstGeom>
          <a:solidFill>
            <a:schemeClr val="bg1"/>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63" name="타원 299">
            <a:extLst>
              <a:ext uri="{FF2B5EF4-FFF2-40B4-BE49-F238E27FC236}">
                <a16:creationId xmlns:a16="http://schemas.microsoft.com/office/drawing/2014/main" id="{7EB7C072-87F8-81BF-C789-F32F4C7AC2CD}"/>
              </a:ext>
            </a:extLst>
          </p:cNvPr>
          <p:cNvSpPr/>
          <p:nvPr/>
        </p:nvSpPr>
        <p:spPr>
          <a:xfrm>
            <a:off x="6009416" y="4900199"/>
            <a:ext cx="559503" cy="558100"/>
          </a:xfrm>
          <a:prstGeom prst="ellipse">
            <a:avLst/>
          </a:prstGeom>
          <a:solidFill>
            <a:schemeClr val="bg1"/>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cxnSp>
        <p:nvCxnSpPr>
          <p:cNvPr id="65" name="Straight Connector 64">
            <a:extLst>
              <a:ext uri="{FF2B5EF4-FFF2-40B4-BE49-F238E27FC236}">
                <a16:creationId xmlns:a16="http://schemas.microsoft.com/office/drawing/2014/main" id="{D384D35D-8642-38DF-AE7D-B0EB0133E909}"/>
              </a:ext>
            </a:extLst>
          </p:cNvPr>
          <p:cNvCxnSpPr/>
          <p:nvPr/>
        </p:nvCxnSpPr>
        <p:spPr>
          <a:xfrm>
            <a:off x="6278893" y="2675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66" name="TextBox 65">
            <a:extLst>
              <a:ext uri="{FF2B5EF4-FFF2-40B4-BE49-F238E27FC236}">
                <a16:creationId xmlns:a16="http://schemas.microsoft.com/office/drawing/2014/main" id="{90C4726F-6C4E-F3D3-FAC6-649A27B0D4D3}"/>
              </a:ext>
            </a:extLst>
          </p:cNvPr>
          <p:cNvSpPr txBox="1"/>
          <p:nvPr/>
        </p:nvSpPr>
        <p:spPr>
          <a:xfrm rot="16200000">
            <a:off x="6089008" y="5526034"/>
            <a:ext cx="250737" cy="307777"/>
          </a:xfrm>
          <a:prstGeom prst="rect">
            <a:avLst/>
          </a:prstGeom>
          <a:solidFill>
            <a:schemeClr val="accent4">
              <a:lumMod val="20000"/>
              <a:lumOff val="80000"/>
            </a:schemeClr>
          </a:solid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67" name="타원 299">
            <a:extLst>
              <a:ext uri="{FF2B5EF4-FFF2-40B4-BE49-F238E27FC236}">
                <a16:creationId xmlns:a16="http://schemas.microsoft.com/office/drawing/2014/main" id="{5DCDD808-EF63-6E7D-1FD6-0B8152CCD0A0}"/>
              </a:ext>
            </a:extLst>
          </p:cNvPr>
          <p:cNvSpPr/>
          <p:nvPr/>
        </p:nvSpPr>
        <p:spPr>
          <a:xfrm>
            <a:off x="7122930" y="2912150"/>
            <a:ext cx="559503" cy="558100"/>
          </a:xfrm>
          <a:prstGeom prst="ellipse">
            <a:avLst/>
          </a:prstGeom>
          <a:solidFill>
            <a:schemeClr val="bg1"/>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68" name="타원 299">
            <a:extLst>
              <a:ext uri="{FF2B5EF4-FFF2-40B4-BE49-F238E27FC236}">
                <a16:creationId xmlns:a16="http://schemas.microsoft.com/office/drawing/2014/main" id="{05748883-7A30-80D7-4E2E-28B708AB7E0E}"/>
              </a:ext>
            </a:extLst>
          </p:cNvPr>
          <p:cNvSpPr/>
          <p:nvPr/>
        </p:nvSpPr>
        <p:spPr>
          <a:xfrm>
            <a:off x="7122930" y="3574833"/>
            <a:ext cx="559503" cy="558100"/>
          </a:xfrm>
          <a:prstGeom prst="ellipse">
            <a:avLst/>
          </a:prstGeom>
          <a:solidFill>
            <a:schemeClr val="bg1"/>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69" name="타원 299">
            <a:extLst>
              <a:ext uri="{FF2B5EF4-FFF2-40B4-BE49-F238E27FC236}">
                <a16:creationId xmlns:a16="http://schemas.microsoft.com/office/drawing/2014/main" id="{E073C5B8-D66D-3E43-4822-96F19B62CF0B}"/>
              </a:ext>
            </a:extLst>
          </p:cNvPr>
          <p:cNvSpPr/>
          <p:nvPr/>
        </p:nvSpPr>
        <p:spPr>
          <a:xfrm>
            <a:off x="7122930" y="4237516"/>
            <a:ext cx="559503" cy="558100"/>
          </a:xfrm>
          <a:prstGeom prst="ellipse">
            <a:avLst/>
          </a:prstGeom>
          <a:solidFill>
            <a:schemeClr val="bg1"/>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70" name="타원 299">
            <a:extLst>
              <a:ext uri="{FF2B5EF4-FFF2-40B4-BE49-F238E27FC236}">
                <a16:creationId xmlns:a16="http://schemas.microsoft.com/office/drawing/2014/main" id="{7E5A5ED7-7A3A-F8A9-24B8-E055FA77F34B}"/>
              </a:ext>
            </a:extLst>
          </p:cNvPr>
          <p:cNvSpPr/>
          <p:nvPr/>
        </p:nvSpPr>
        <p:spPr>
          <a:xfrm>
            <a:off x="7122930" y="4900199"/>
            <a:ext cx="559503" cy="558100"/>
          </a:xfrm>
          <a:prstGeom prst="ellipse">
            <a:avLst/>
          </a:prstGeom>
          <a:solidFill>
            <a:srgbClr val="FFF6DC"/>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cxnSp>
        <p:nvCxnSpPr>
          <p:cNvPr id="72" name="Straight Connector 71">
            <a:extLst>
              <a:ext uri="{FF2B5EF4-FFF2-40B4-BE49-F238E27FC236}">
                <a16:creationId xmlns:a16="http://schemas.microsoft.com/office/drawing/2014/main" id="{48F37F31-5E47-88B9-E41D-C837F83299FC}"/>
              </a:ext>
            </a:extLst>
          </p:cNvPr>
          <p:cNvCxnSpPr/>
          <p:nvPr/>
        </p:nvCxnSpPr>
        <p:spPr>
          <a:xfrm>
            <a:off x="7392407" y="2675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73" name="TextBox 72">
            <a:extLst>
              <a:ext uri="{FF2B5EF4-FFF2-40B4-BE49-F238E27FC236}">
                <a16:creationId xmlns:a16="http://schemas.microsoft.com/office/drawing/2014/main" id="{27E96495-E534-414E-6D43-367DF6631655}"/>
              </a:ext>
            </a:extLst>
          </p:cNvPr>
          <p:cNvSpPr txBox="1"/>
          <p:nvPr/>
        </p:nvSpPr>
        <p:spPr>
          <a:xfrm rot="16200000">
            <a:off x="7202522" y="5526034"/>
            <a:ext cx="250737" cy="307777"/>
          </a:xfrm>
          <a:prstGeom prst="rect">
            <a:avLst/>
          </a:prstGeom>
          <a:solidFill>
            <a:schemeClr val="accent4">
              <a:lumMod val="20000"/>
              <a:lumOff val="80000"/>
            </a:schemeClr>
          </a:solid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81" name="TextBox 80">
            <a:extLst>
              <a:ext uri="{FF2B5EF4-FFF2-40B4-BE49-F238E27FC236}">
                <a16:creationId xmlns:a16="http://schemas.microsoft.com/office/drawing/2014/main" id="{25BF7839-AB4B-61C7-F19C-79EC41534851}"/>
              </a:ext>
            </a:extLst>
          </p:cNvPr>
          <p:cNvSpPr txBox="1"/>
          <p:nvPr/>
        </p:nvSpPr>
        <p:spPr>
          <a:xfrm>
            <a:off x="8390475" y="2963289"/>
            <a:ext cx="250737" cy="307777"/>
          </a:xfrm>
          <a:prstGeom prst="rect">
            <a:avLst/>
          </a:prstGeom>
          <a:solidFill>
            <a:schemeClr val="accent4">
              <a:lumMod val="20000"/>
              <a:lumOff val="80000"/>
            </a:schemeClr>
          </a:solid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82" name="TextBox 81">
            <a:extLst>
              <a:ext uri="{FF2B5EF4-FFF2-40B4-BE49-F238E27FC236}">
                <a16:creationId xmlns:a16="http://schemas.microsoft.com/office/drawing/2014/main" id="{38398D08-426B-0BC4-E511-2772596F1BB2}"/>
              </a:ext>
            </a:extLst>
          </p:cNvPr>
          <p:cNvSpPr txBox="1"/>
          <p:nvPr/>
        </p:nvSpPr>
        <p:spPr>
          <a:xfrm>
            <a:off x="8390475" y="3628040"/>
            <a:ext cx="250737" cy="307777"/>
          </a:xfrm>
          <a:prstGeom prst="rect">
            <a:avLst/>
          </a:prstGeom>
          <a:solidFill>
            <a:schemeClr val="accent4">
              <a:lumMod val="20000"/>
              <a:lumOff val="80000"/>
            </a:schemeClr>
          </a:solid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83" name="TextBox 82">
            <a:extLst>
              <a:ext uri="{FF2B5EF4-FFF2-40B4-BE49-F238E27FC236}">
                <a16:creationId xmlns:a16="http://schemas.microsoft.com/office/drawing/2014/main" id="{2B2C8682-FC56-2430-DC5D-B0F23C0B00C2}"/>
              </a:ext>
            </a:extLst>
          </p:cNvPr>
          <p:cNvSpPr txBox="1"/>
          <p:nvPr/>
        </p:nvSpPr>
        <p:spPr>
          <a:xfrm>
            <a:off x="8390475" y="4285622"/>
            <a:ext cx="250737" cy="307777"/>
          </a:xfrm>
          <a:prstGeom prst="rect">
            <a:avLst/>
          </a:prstGeom>
          <a:solidFill>
            <a:schemeClr val="accent4">
              <a:lumMod val="20000"/>
              <a:lumOff val="80000"/>
            </a:schemeClr>
          </a:solid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84" name="TextBox 83">
            <a:extLst>
              <a:ext uri="{FF2B5EF4-FFF2-40B4-BE49-F238E27FC236}">
                <a16:creationId xmlns:a16="http://schemas.microsoft.com/office/drawing/2014/main" id="{23209F8F-7BE5-823E-2923-C6A823294893}"/>
              </a:ext>
            </a:extLst>
          </p:cNvPr>
          <p:cNvSpPr txBox="1"/>
          <p:nvPr/>
        </p:nvSpPr>
        <p:spPr>
          <a:xfrm>
            <a:off x="8390475" y="4953181"/>
            <a:ext cx="250737" cy="307777"/>
          </a:xfrm>
          <a:prstGeom prst="rect">
            <a:avLst/>
          </a:prstGeom>
          <a:solidFill>
            <a:schemeClr val="accent4">
              <a:lumMod val="20000"/>
              <a:lumOff val="80000"/>
            </a:schemeClr>
          </a:solid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86" name="TextBox 85">
            <a:extLst>
              <a:ext uri="{FF2B5EF4-FFF2-40B4-BE49-F238E27FC236}">
                <a16:creationId xmlns:a16="http://schemas.microsoft.com/office/drawing/2014/main" id="{0B9B15BE-925E-9BBD-CDB5-FA271BBA59BC}"/>
              </a:ext>
            </a:extLst>
          </p:cNvPr>
          <p:cNvSpPr txBox="1"/>
          <p:nvPr/>
        </p:nvSpPr>
        <p:spPr>
          <a:xfrm>
            <a:off x="2865978" y="3037311"/>
            <a:ext cx="537476"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WL</a:t>
            </a:r>
            <a:r>
              <a:rPr kumimoji="0" lang="en-US" altLang="ko-KR"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rPr>
              <a:t>1</a:t>
            </a:r>
            <a:endParaRPr kumimoji="0" lang="ko-KR" altLang="en-US"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87" name="TextBox 86">
            <a:extLst>
              <a:ext uri="{FF2B5EF4-FFF2-40B4-BE49-F238E27FC236}">
                <a16:creationId xmlns:a16="http://schemas.microsoft.com/office/drawing/2014/main" id="{C5A2BA21-A52C-F3CA-FD5B-9BA839B5A872}"/>
              </a:ext>
            </a:extLst>
          </p:cNvPr>
          <p:cNvSpPr txBox="1"/>
          <p:nvPr/>
        </p:nvSpPr>
        <p:spPr>
          <a:xfrm>
            <a:off x="2865978" y="3703356"/>
            <a:ext cx="537476"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WL</a:t>
            </a:r>
            <a:r>
              <a:rPr kumimoji="0" lang="en-US" altLang="ko-KR"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rPr>
              <a:t>2</a:t>
            </a:r>
            <a:endParaRPr kumimoji="0" lang="ko-KR" altLang="en-US"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88" name="TextBox 87">
            <a:extLst>
              <a:ext uri="{FF2B5EF4-FFF2-40B4-BE49-F238E27FC236}">
                <a16:creationId xmlns:a16="http://schemas.microsoft.com/office/drawing/2014/main" id="{C4D539F8-7EB9-F43B-FD6B-D9A8E853BDB7}"/>
              </a:ext>
            </a:extLst>
          </p:cNvPr>
          <p:cNvSpPr txBox="1"/>
          <p:nvPr/>
        </p:nvSpPr>
        <p:spPr>
          <a:xfrm>
            <a:off x="2865978" y="4369400"/>
            <a:ext cx="537476"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WL</a:t>
            </a:r>
            <a:r>
              <a:rPr kumimoji="0" lang="en-US" altLang="ko-KR"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rPr>
              <a:t>3</a:t>
            </a:r>
            <a:endParaRPr kumimoji="0" lang="ko-KR" altLang="en-US"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89" name="TextBox 88">
            <a:extLst>
              <a:ext uri="{FF2B5EF4-FFF2-40B4-BE49-F238E27FC236}">
                <a16:creationId xmlns:a16="http://schemas.microsoft.com/office/drawing/2014/main" id="{783E6D58-916A-4BAC-0242-1DEE8F5BEE4C}"/>
              </a:ext>
            </a:extLst>
          </p:cNvPr>
          <p:cNvSpPr txBox="1"/>
          <p:nvPr/>
        </p:nvSpPr>
        <p:spPr>
          <a:xfrm>
            <a:off x="2865978" y="5024155"/>
            <a:ext cx="537476"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WL</a:t>
            </a:r>
            <a:r>
              <a:rPr kumimoji="0" lang="en-US" altLang="ko-KR"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rPr>
              <a:t>4</a:t>
            </a:r>
            <a:endParaRPr kumimoji="0" lang="ko-KR" altLang="en-US"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17" name="TextBox 16">
            <a:extLst>
              <a:ext uri="{FF2B5EF4-FFF2-40B4-BE49-F238E27FC236}">
                <a16:creationId xmlns:a16="http://schemas.microsoft.com/office/drawing/2014/main" id="{7B618AE8-3120-BE5C-51F0-38D686073E21}"/>
              </a:ext>
            </a:extLst>
          </p:cNvPr>
          <p:cNvSpPr txBox="1"/>
          <p:nvPr/>
        </p:nvSpPr>
        <p:spPr>
          <a:xfrm>
            <a:off x="-134226" y="4845554"/>
            <a:ext cx="3287156" cy="1231106"/>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srgbClr val="4472C4"/>
                </a:solidFill>
                <a:effectLst/>
                <a:uLnTx/>
                <a:uFillTx/>
                <a:latin typeface="Cambria" panose="02040503050406030204" pitchFamily="18" charset="0"/>
                <a:ea typeface="맑은 고딕" panose="020B0503020000020004" pitchFamily="34" charset="-127"/>
                <a:cs typeface="+mn-cs"/>
              </a:rPr>
              <a:t>Non-Target Cells</a:t>
            </a: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1"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Operate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1"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as </a:t>
            </a:r>
            <a:r>
              <a:rPr kumimoji="0" lang="en-US" altLang="ko-KR" sz="2000" b="1" i="1" u="none" strike="noStrike" kern="1200" cap="none" spc="0" normalizeH="0" baseline="0" noProof="0" dirty="0">
                <a:ln>
                  <a:noFill/>
                </a:ln>
                <a:solidFill>
                  <a:srgbClr val="4472C4"/>
                </a:solidFill>
                <a:effectLst/>
                <a:uLnTx/>
                <a:uFillTx/>
                <a:latin typeface="Cambria" panose="02040503050406030204" pitchFamily="18" charset="0"/>
                <a:ea typeface="맑은 고딕" panose="020B0503020000020004" pitchFamily="34" charset="-127"/>
                <a:cs typeface="+mn-cs"/>
              </a:rPr>
              <a:t>resistors</a:t>
            </a:r>
            <a:br>
              <a:rPr kumimoji="0" lang="en-US" altLang="ko-KR" sz="2000" b="1" i="1"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br>
            <a:endParaRPr kumimoji="0" lang="en-US" altLang="ko-KR" sz="2000" b="1" i="1"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18" name="Left Brace 17">
            <a:extLst>
              <a:ext uri="{FF2B5EF4-FFF2-40B4-BE49-F238E27FC236}">
                <a16:creationId xmlns:a16="http://schemas.microsoft.com/office/drawing/2014/main" id="{72C04B55-942E-9A2F-E40F-BE9D3B67F4EC}"/>
              </a:ext>
            </a:extLst>
          </p:cNvPr>
          <p:cNvSpPr/>
          <p:nvPr/>
        </p:nvSpPr>
        <p:spPr>
          <a:xfrm>
            <a:off x="2634768" y="4285622"/>
            <a:ext cx="323170" cy="1952826"/>
          </a:xfrm>
          <a:prstGeom prst="leftBrace">
            <a:avLst>
              <a:gd name="adj1" fmla="val 52841"/>
              <a:gd name="adj2" fmla="val 54047"/>
            </a:avLst>
          </a:prstGeom>
          <a:ln w="19050"/>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19" name="그룹 835">
            <a:extLst>
              <a:ext uri="{FF2B5EF4-FFF2-40B4-BE49-F238E27FC236}">
                <a16:creationId xmlns:a16="http://schemas.microsoft.com/office/drawing/2014/main" id="{AD89CEF5-B0EC-73D6-A0A7-BB22FE2FB463}"/>
              </a:ext>
            </a:extLst>
          </p:cNvPr>
          <p:cNvGrpSpPr/>
          <p:nvPr/>
        </p:nvGrpSpPr>
        <p:grpSpPr>
          <a:xfrm rot="16200000">
            <a:off x="3779952" y="4380986"/>
            <a:ext cx="564373" cy="268733"/>
            <a:chOff x="5890169" y="4312037"/>
            <a:chExt cx="1895988" cy="1103725"/>
          </a:xfrm>
        </p:grpSpPr>
        <p:grpSp>
          <p:nvGrpSpPr>
            <p:cNvPr id="20" name="그룹 822">
              <a:extLst>
                <a:ext uri="{FF2B5EF4-FFF2-40B4-BE49-F238E27FC236}">
                  <a16:creationId xmlns:a16="http://schemas.microsoft.com/office/drawing/2014/main" id="{8E829146-C669-4C56-078B-405A6EECD7CB}"/>
                </a:ext>
              </a:extLst>
            </p:cNvPr>
            <p:cNvGrpSpPr/>
            <p:nvPr/>
          </p:nvGrpSpPr>
          <p:grpSpPr>
            <a:xfrm>
              <a:off x="6122466" y="4312037"/>
              <a:ext cx="1432853" cy="1103725"/>
              <a:chOff x="5991225" y="4310063"/>
              <a:chExt cx="496427" cy="273840"/>
            </a:xfrm>
          </p:grpSpPr>
          <p:cxnSp>
            <p:nvCxnSpPr>
              <p:cNvPr id="23" name="직선 연결선 771">
                <a:extLst>
                  <a:ext uri="{FF2B5EF4-FFF2-40B4-BE49-F238E27FC236}">
                    <a16:creationId xmlns:a16="http://schemas.microsoft.com/office/drawing/2014/main" id="{5A754324-AE2C-861B-87EE-B7341B2D69AB}"/>
                  </a:ext>
                </a:extLst>
              </p:cNvPr>
              <p:cNvCxnSpPr>
                <a:cxnSpLocks/>
              </p:cNvCxnSpPr>
              <p:nvPr/>
            </p:nvCxnSpPr>
            <p:spPr>
              <a:xfrm flipH="1">
                <a:off x="5991225" y="4310063"/>
                <a:ext cx="40482"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24" name="직선 연결선 789">
                <a:extLst>
                  <a:ext uri="{FF2B5EF4-FFF2-40B4-BE49-F238E27FC236}">
                    <a16:creationId xmlns:a16="http://schemas.microsoft.com/office/drawing/2014/main" id="{29502131-6DA6-6D0F-BB3C-2C49B903148D}"/>
                  </a:ext>
                </a:extLst>
              </p:cNvPr>
              <p:cNvCxnSpPr>
                <a:cxnSpLocks/>
              </p:cNvCxnSpPr>
              <p:nvPr/>
            </p:nvCxnSpPr>
            <p:spPr>
              <a:xfrm flipH="1">
                <a:off x="6114445"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25" name="직선 연결선 792">
                <a:extLst>
                  <a:ext uri="{FF2B5EF4-FFF2-40B4-BE49-F238E27FC236}">
                    <a16:creationId xmlns:a16="http://schemas.microsoft.com/office/drawing/2014/main" id="{ACDC2459-638E-0A3B-360B-5BFE47AB70A2}"/>
                  </a:ext>
                </a:extLst>
              </p:cNvPr>
              <p:cNvCxnSpPr>
                <a:cxnSpLocks/>
              </p:cNvCxnSpPr>
              <p:nvPr/>
            </p:nvCxnSpPr>
            <p:spPr>
              <a:xfrm>
                <a:off x="6031707"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26" name="직선 연결선 807">
                <a:extLst>
                  <a:ext uri="{FF2B5EF4-FFF2-40B4-BE49-F238E27FC236}">
                    <a16:creationId xmlns:a16="http://schemas.microsoft.com/office/drawing/2014/main" id="{EEB135D1-3BFF-F885-50DB-B2502FD7AC94}"/>
                  </a:ext>
                </a:extLst>
              </p:cNvPr>
              <p:cNvCxnSpPr>
                <a:cxnSpLocks/>
              </p:cNvCxnSpPr>
              <p:nvPr/>
            </p:nvCxnSpPr>
            <p:spPr>
              <a:xfrm>
                <a:off x="6197183"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27" name="직선 연결선 810">
                <a:extLst>
                  <a:ext uri="{FF2B5EF4-FFF2-40B4-BE49-F238E27FC236}">
                    <a16:creationId xmlns:a16="http://schemas.microsoft.com/office/drawing/2014/main" id="{CD669DE3-B894-2A74-EB19-8078BD2344E4}"/>
                  </a:ext>
                </a:extLst>
              </p:cNvPr>
              <p:cNvCxnSpPr>
                <a:cxnSpLocks/>
              </p:cNvCxnSpPr>
              <p:nvPr/>
            </p:nvCxnSpPr>
            <p:spPr>
              <a:xfrm flipH="1">
                <a:off x="6279921"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28" name="직선 연결선 815">
                <a:extLst>
                  <a:ext uri="{FF2B5EF4-FFF2-40B4-BE49-F238E27FC236}">
                    <a16:creationId xmlns:a16="http://schemas.microsoft.com/office/drawing/2014/main" id="{2D215FBC-CE0B-A1BE-903A-E38D8100FEDA}"/>
                  </a:ext>
                </a:extLst>
              </p:cNvPr>
              <p:cNvCxnSpPr>
                <a:cxnSpLocks/>
              </p:cNvCxnSpPr>
              <p:nvPr/>
            </p:nvCxnSpPr>
            <p:spPr>
              <a:xfrm>
                <a:off x="6362659"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29" name="직선 연결선 819">
                <a:extLst>
                  <a:ext uri="{FF2B5EF4-FFF2-40B4-BE49-F238E27FC236}">
                    <a16:creationId xmlns:a16="http://schemas.microsoft.com/office/drawing/2014/main" id="{96367DBE-11AE-9E1C-72C3-123C8D6971E4}"/>
                  </a:ext>
                </a:extLst>
              </p:cNvPr>
              <p:cNvCxnSpPr>
                <a:cxnSpLocks/>
              </p:cNvCxnSpPr>
              <p:nvPr/>
            </p:nvCxnSpPr>
            <p:spPr>
              <a:xfrm flipH="1">
                <a:off x="6445397" y="4446983"/>
                <a:ext cx="42255"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cxnSp>
          <p:nvCxnSpPr>
            <p:cNvPr id="21" name="직선 연결선 826">
              <a:extLst>
                <a:ext uri="{FF2B5EF4-FFF2-40B4-BE49-F238E27FC236}">
                  <a16:creationId xmlns:a16="http://schemas.microsoft.com/office/drawing/2014/main" id="{F1C84639-4B7C-1BB1-6650-CA2F9603DCCE}"/>
                </a:ext>
              </a:extLst>
            </p:cNvPr>
            <p:cNvCxnSpPr>
              <a:cxnSpLocks/>
            </p:cNvCxnSpPr>
            <p:nvPr/>
          </p:nvCxnSpPr>
          <p:spPr>
            <a:xfrm>
              <a:off x="5890169" y="4863900"/>
              <a:ext cx="232301"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22" name="직선 연결선 832">
              <a:extLst>
                <a:ext uri="{FF2B5EF4-FFF2-40B4-BE49-F238E27FC236}">
                  <a16:creationId xmlns:a16="http://schemas.microsoft.com/office/drawing/2014/main" id="{1CE68011-83FA-59C5-0ACF-F8115C2C71E1}"/>
                </a:ext>
              </a:extLst>
            </p:cNvPr>
            <p:cNvCxnSpPr>
              <a:cxnSpLocks/>
            </p:cNvCxnSpPr>
            <p:nvPr/>
          </p:nvCxnSpPr>
          <p:spPr>
            <a:xfrm flipH="1">
              <a:off x="7552471" y="4863900"/>
              <a:ext cx="233686"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grpSp>
        <p:nvGrpSpPr>
          <p:cNvPr id="35" name="그룹 835">
            <a:extLst>
              <a:ext uri="{FF2B5EF4-FFF2-40B4-BE49-F238E27FC236}">
                <a16:creationId xmlns:a16="http://schemas.microsoft.com/office/drawing/2014/main" id="{7CD180E3-1B8A-2589-41F8-B68919444A43}"/>
              </a:ext>
            </a:extLst>
          </p:cNvPr>
          <p:cNvGrpSpPr/>
          <p:nvPr/>
        </p:nvGrpSpPr>
        <p:grpSpPr>
          <a:xfrm rot="16200000">
            <a:off x="3779953" y="5048019"/>
            <a:ext cx="564373" cy="268733"/>
            <a:chOff x="5890169" y="4312037"/>
            <a:chExt cx="1895988" cy="1103725"/>
          </a:xfrm>
        </p:grpSpPr>
        <p:grpSp>
          <p:nvGrpSpPr>
            <p:cNvPr id="36" name="그룹 822">
              <a:extLst>
                <a:ext uri="{FF2B5EF4-FFF2-40B4-BE49-F238E27FC236}">
                  <a16:creationId xmlns:a16="http://schemas.microsoft.com/office/drawing/2014/main" id="{ECC4442C-7A16-F22B-5F96-E22E6C3C84E1}"/>
                </a:ext>
              </a:extLst>
            </p:cNvPr>
            <p:cNvGrpSpPr/>
            <p:nvPr/>
          </p:nvGrpSpPr>
          <p:grpSpPr>
            <a:xfrm>
              <a:off x="6122466" y="4312037"/>
              <a:ext cx="1432853" cy="1103725"/>
              <a:chOff x="5991225" y="4310063"/>
              <a:chExt cx="496427" cy="273840"/>
            </a:xfrm>
          </p:grpSpPr>
          <p:cxnSp>
            <p:nvCxnSpPr>
              <p:cNvPr id="57" name="직선 연결선 771">
                <a:extLst>
                  <a:ext uri="{FF2B5EF4-FFF2-40B4-BE49-F238E27FC236}">
                    <a16:creationId xmlns:a16="http://schemas.microsoft.com/office/drawing/2014/main" id="{A53F2A44-7026-FE2F-3FF3-3CC3D2325DE2}"/>
                  </a:ext>
                </a:extLst>
              </p:cNvPr>
              <p:cNvCxnSpPr>
                <a:cxnSpLocks/>
              </p:cNvCxnSpPr>
              <p:nvPr/>
            </p:nvCxnSpPr>
            <p:spPr>
              <a:xfrm flipH="1">
                <a:off x="5991225" y="4310063"/>
                <a:ext cx="40482"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64" name="직선 연결선 789">
                <a:extLst>
                  <a:ext uri="{FF2B5EF4-FFF2-40B4-BE49-F238E27FC236}">
                    <a16:creationId xmlns:a16="http://schemas.microsoft.com/office/drawing/2014/main" id="{2AE31390-2794-688D-9A0F-1DB6DBC73A39}"/>
                  </a:ext>
                </a:extLst>
              </p:cNvPr>
              <p:cNvCxnSpPr>
                <a:cxnSpLocks/>
              </p:cNvCxnSpPr>
              <p:nvPr/>
            </p:nvCxnSpPr>
            <p:spPr>
              <a:xfrm flipH="1">
                <a:off x="6114445"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71" name="직선 연결선 792">
                <a:extLst>
                  <a:ext uri="{FF2B5EF4-FFF2-40B4-BE49-F238E27FC236}">
                    <a16:creationId xmlns:a16="http://schemas.microsoft.com/office/drawing/2014/main" id="{FDF32413-3BEF-3188-142B-CF53C29444BA}"/>
                  </a:ext>
                </a:extLst>
              </p:cNvPr>
              <p:cNvCxnSpPr>
                <a:cxnSpLocks/>
              </p:cNvCxnSpPr>
              <p:nvPr/>
            </p:nvCxnSpPr>
            <p:spPr>
              <a:xfrm>
                <a:off x="6031707"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74" name="직선 연결선 807">
                <a:extLst>
                  <a:ext uri="{FF2B5EF4-FFF2-40B4-BE49-F238E27FC236}">
                    <a16:creationId xmlns:a16="http://schemas.microsoft.com/office/drawing/2014/main" id="{88CAEFD1-A5ED-EBF6-0D0A-77C294109AD9}"/>
                  </a:ext>
                </a:extLst>
              </p:cNvPr>
              <p:cNvCxnSpPr>
                <a:cxnSpLocks/>
              </p:cNvCxnSpPr>
              <p:nvPr/>
            </p:nvCxnSpPr>
            <p:spPr>
              <a:xfrm>
                <a:off x="6197183"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75" name="직선 연결선 810">
                <a:extLst>
                  <a:ext uri="{FF2B5EF4-FFF2-40B4-BE49-F238E27FC236}">
                    <a16:creationId xmlns:a16="http://schemas.microsoft.com/office/drawing/2014/main" id="{DBE19B15-E823-C09E-BC88-AA008D1FFB7D}"/>
                  </a:ext>
                </a:extLst>
              </p:cNvPr>
              <p:cNvCxnSpPr>
                <a:cxnSpLocks/>
              </p:cNvCxnSpPr>
              <p:nvPr/>
            </p:nvCxnSpPr>
            <p:spPr>
              <a:xfrm flipH="1">
                <a:off x="6279921"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76" name="직선 연결선 815">
                <a:extLst>
                  <a:ext uri="{FF2B5EF4-FFF2-40B4-BE49-F238E27FC236}">
                    <a16:creationId xmlns:a16="http://schemas.microsoft.com/office/drawing/2014/main" id="{2242AAB2-F40B-3985-5BD2-13778A298CF4}"/>
                  </a:ext>
                </a:extLst>
              </p:cNvPr>
              <p:cNvCxnSpPr>
                <a:cxnSpLocks/>
              </p:cNvCxnSpPr>
              <p:nvPr/>
            </p:nvCxnSpPr>
            <p:spPr>
              <a:xfrm>
                <a:off x="6362659"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77" name="직선 연결선 819">
                <a:extLst>
                  <a:ext uri="{FF2B5EF4-FFF2-40B4-BE49-F238E27FC236}">
                    <a16:creationId xmlns:a16="http://schemas.microsoft.com/office/drawing/2014/main" id="{4391A75B-5D25-CD4E-74F8-3C9CBCAFFDAA}"/>
                  </a:ext>
                </a:extLst>
              </p:cNvPr>
              <p:cNvCxnSpPr>
                <a:cxnSpLocks/>
              </p:cNvCxnSpPr>
              <p:nvPr/>
            </p:nvCxnSpPr>
            <p:spPr>
              <a:xfrm flipH="1">
                <a:off x="6445397" y="4446983"/>
                <a:ext cx="42255"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cxnSp>
          <p:nvCxnSpPr>
            <p:cNvPr id="37" name="직선 연결선 826">
              <a:extLst>
                <a:ext uri="{FF2B5EF4-FFF2-40B4-BE49-F238E27FC236}">
                  <a16:creationId xmlns:a16="http://schemas.microsoft.com/office/drawing/2014/main" id="{2B2D7900-E1A2-883A-0BB4-34D054CC18BB}"/>
                </a:ext>
              </a:extLst>
            </p:cNvPr>
            <p:cNvCxnSpPr>
              <a:cxnSpLocks/>
            </p:cNvCxnSpPr>
            <p:nvPr/>
          </p:nvCxnSpPr>
          <p:spPr>
            <a:xfrm>
              <a:off x="5890169" y="4863900"/>
              <a:ext cx="232301"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50" name="직선 연결선 832">
              <a:extLst>
                <a:ext uri="{FF2B5EF4-FFF2-40B4-BE49-F238E27FC236}">
                  <a16:creationId xmlns:a16="http://schemas.microsoft.com/office/drawing/2014/main" id="{FBD45BBD-1B4F-9A3F-17BF-8FA803E29236}"/>
                </a:ext>
              </a:extLst>
            </p:cNvPr>
            <p:cNvCxnSpPr>
              <a:cxnSpLocks/>
            </p:cNvCxnSpPr>
            <p:nvPr/>
          </p:nvCxnSpPr>
          <p:spPr>
            <a:xfrm flipH="1">
              <a:off x="7552471" y="4863900"/>
              <a:ext cx="233686"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grpSp>
        <p:nvGrpSpPr>
          <p:cNvPr id="78" name="그룹 835">
            <a:extLst>
              <a:ext uri="{FF2B5EF4-FFF2-40B4-BE49-F238E27FC236}">
                <a16:creationId xmlns:a16="http://schemas.microsoft.com/office/drawing/2014/main" id="{0914AE55-6A16-184B-F9E1-00C62179503E}"/>
              </a:ext>
            </a:extLst>
          </p:cNvPr>
          <p:cNvGrpSpPr/>
          <p:nvPr/>
        </p:nvGrpSpPr>
        <p:grpSpPr>
          <a:xfrm rot="16200000">
            <a:off x="4893346" y="4380986"/>
            <a:ext cx="564373" cy="268733"/>
            <a:chOff x="5890169" y="4312037"/>
            <a:chExt cx="1895988" cy="1103725"/>
          </a:xfrm>
        </p:grpSpPr>
        <p:grpSp>
          <p:nvGrpSpPr>
            <p:cNvPr id="79" name="그룹 822">
              <a:extLst>
                <a:ext uri="{FF2B5EF4-FFF2-40B4-BE49-F238E27FC236}">
                  <a16:creationId xmlns:a16="http://schemas.microsoft.com/office/drawing/2014/main" id="{E2DC8BEF-290E-CEEA-C2D4-6C4336B50ED6}"/>
                </a:ext>
              </a:extLst>
            </p:cNvPr>
            <p:cNvGrpSpPr/>
            <p:nvPr/>
          </p:nvGrpSpPr>
          <p:grpSpPr>
            <a:xfrm>
              <a:off x="6122466" y="4312037"/>
              <a:ext cx="1432853" cy="1103725"/>
              <a:chOff x="5991225" y="4310063"/>
              <a:chExt cx="496427" cy="273840"/>
            </a:xfrm>
          </p:grpSpPr>
          <p:cxnSp>
            <p:nvCxnSpPr>
              <p:cNvPr id="90" name="직선 연결선 771">
                <a:extLst>
                  <a:ext uri="{FF2B5EF4-FFF2-40B4-BE49-F238E27FC236}">
                    <a16:creationId xmlns:a16="http://schemas.microsoft.com/office/drawing/2014/main" id="{16E57166-AE89-4621-7DD7-B67FBC8A2026}"/>
                  </a:ext>
                </a:extLst>
              </p:cNvPr>
              <p:cNvCxnSpPr>
                <a:cxnSpLocks/>
              </p:cNvCxnSpPr>
              <p:nvPr/>
            </p:nvCxnSpPr>
            <p:spPr>
              <a:xfrm flipH="1">
                <a:off x="5991225" y="4310063"/>
                <a:ext cx="40482"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92" name="직선 연결선 789">
                <a:extLst>
                  <a:ext uri="{FF2B5EF4-FFF2-40B4-BE49-F238E27FC236}">
                    <a16:creationId xmlns:a16="http://schemas.microsoft.com/office/drawing/2014/main" id="{FE5C0B6B-3072-703C-8991-444DDF9996BB}"/>
                  </a:ext>
                </a:extLst>
              </p:cNvPr>
              <p:cNvCxnSpPr>
                <a:cxnSpLocks/>
              </p:cNvCxnSpPr>
              <p:nvPr/>
            </p:nvCxnSpPr>
            <p:spPr>
              <a:xfrm flipH="1">
                <a:off x="6114445"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93" name="직선 연결선 792">
                <a:extLst>
                  <a:ext uri="{FF2B5EF4-FFF2-40B4-BE49-F238E27FC236}">
                    <a16:creationId xmlns:a16="http://schemas.microsoft.com/office/drawing/2014/main" id="{78048EB1-3EAA-7630-473E-291B6FF00E3C}"/>
                  </a:ext>
                </a:extLst>
              </p:cNvPr>
              <p:cNvCxnSpPr>
                <a:cxnSpLocks/>
              </p:cNvCxnSpPr>
              <p:nvPr/>
            </p:nvCxnSpPr>
            <p:spPr>
              <a:xfrm>
                <a:off x="6031707"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95" name="직선 연결선 807">
                <a:extLst>
                  <a:ext uri="{FF2B5EF4-FFF2-40B4-BE49-F238E27FC236}">
                    <a16:creationId xmlns:a16="http://schemas.microsoft.com/office/drawing/2014/main" id="{6F49C143-2C79-13DA-AAB5-11CE58C98213}"/>
                  </a:ext>
                </a:extLst>
              </p:cNvPr>
              <p:cNvCxnSpPr>
                <a:cxnSpLocks/>
              </p:cNvCxnSpPr>
              <p:nvPr/>
            </p:nvCxnSpPr>
            <p:spPr>
              <a:xfrm>
                <a:off x="6197183"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96" name="직선 연결선 810">
                <a:extLst>
                  <a:ext uri="{FF2B5EF4-FFF2-40B4-BE49-F238E27FC236}">
                    <a16:creationId xmlns:a16="http://schemas.microsoft.com/office/drawing/2014/main" id="{802A7C39-85F4-D325-B12A-4BE62C89DD80}"/>
                  </a:ext>
                </a:extLst>
              </p:cNvPr>
              <p:cNvCxnSpPr>
                <a:cxnSpLocks/>
              </p:cNvCxnSpPr>
              <p:nvPr/>
            </p:nvCxnSpPr>
            <p:spPr>
              <a:xfrm flipH="1">
                <a:off x="6279921"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97" name="직선 연결선 815">
                <a:extLst>
                  <a:ext uri="{FF2B5EF4-FFF2-40B4-BE49-F238E27FC236}">
                    <a16:creationId xmlns:a16="http://schemas.microsoft.com/office/drawing/2014/main" id="{2A1F44B3-4AFF-4D90-C44E-D7D9022456FF}"/>
                  </a:ext>
                </a:extLst>
              </p:cNvPr>
              <p:cNvCxnSpPr>
                <a:cxnSpLocks/>
              </p:cNvCxnSpPr>
              <p:nvPr/>
            </p:nvCxnSpPr>
            <p:spPr>
              <a:xfrm>
                <a:off x="6362659"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98" name="직선 연결선 819">
                <a:extLst>
                  <a:ext uri="{FF2B5EF4-FFF2-40B4-BE49-F238E27FC236}">
                    <a16:creationId xmlns:a16="http://schemas.microsoft.com/office/drawing/2014/main" id="{6469F8BA-F6B0-B8A7-249C-40310C66ABD3}"/>
                  </a:ext>
                </a:extLst>
              </p:cNvPr>
              <p:cNvCxnSpPr>
                <a:cxnSpLocks/>
              </p:cNvCxnSpPr>
              <p:nvPr/>
            </p:nvCxnSpPr>
            <p:spPr>
              <a:xfrm flipH="1">
                <a:off x="6445397" y="4446983"/>
                <a:ext cx="42255"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cxnSp>
          <p:nvCxnSpPr>
            <p:cNvPr id="80" name="직선 연결선 826">
              <a:extLst>
                <a:ext uri="{FF2B5EF4-FFF2-40B4-BE49-F238E27FC236}">
                  <a16:creationId xmlns:a16="http://schemas.microsoft.com/office/drawing/2014/main" id="{0D720D70-1F6D-925F-2365-3788DDD4FE2D}"/>
                </a:ext>
              </a:extLst>
            </p:cNvPr>
            <p:cNvCxnSpPr>
              <a:cxnSpLocks/>
            </p:cNvCxnSpPr>
            <p:nvPr/>
          </p:nvCxnSpPr>
          <p:spPr>
            <a:xfrm>
              <a:off x="5890169" y="4863900"/>
              <a:ext cx="232301"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85" name="직선 연결선 832">
              <a:extLst>
                <a:ext uri="{FF2B5EF4-FFF2-40B4-BE49-F238E27FC236}">
                  <a16:creationId xmlns:a16="http://schemas.microsoft.com/office/drawing/2014/main" id="{A3387672-D771-3F20-D3DD-F9F7ABB3071F}"/>
                </a:ext>
              </a:extLst>
            </p:cNvPr>
            <p:cNvCxnSpPr>
              <a:cxnSpLocks/>
            </p:cNvCxnSpPr>
            <p:nvPr/>
          </p:nvCxnSpPr>
          <p:spPr>
            <a:xfrm flipH="1">
              <a:off x="7552471" y="4863900"/>
              <a:ext cx="233686"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grpSp>
        <p:nvGrpSpPr>
          <p:cNvPr id="99" name="그룹 835">
            <a:extLst>
              <a:ext uri="{FF2B5EF4-FFF2-40B4-BE49-F238E27FC236}">
                <a16:creationId xmlns:a16="http://schemas.microsoft.com/office/drawing/2014/main" id="{9A133207-E4C7-6643-D320-25871148867F}"/>
              </a:ext>
            </a:extLst>
          </p:cNvPr>
          <p:cNvGrpSpPr/>
          <p:nvPr/>
        </p:nvGrpSpPr>
        <p:grpSpPr>
          <a:xfrm rot="16200000">
            <a:off x="4893347" y="5048019"/>
            <a:ext cx="564373" cy="268733"/>
            <a:chOff x="5890169" y="4312037"/>
            <a:chExt cx="1895988" cy="1103725"/>
          </a:xfrm>
        </p:grpSpPr>
        <p:grpSp>
          <p:nvGrpSpPr>
            <p:cNvPr id="100" name="그룹 822">
              <a:extLst>
                <a:ext uri="{FF2B5EF4-FFF2-40B4-BE49-F238E27FC236}">
                  <a16:creationId xmlns:a16="http://schemas.microsoft.com/office/drawing/2014/main" id="{1C5B3C2D-7E65-A963-E5C5-B893F8827900}"/>
                </a:ext>
              </a:extLst>
            </p:cNvPr>
            <p:cNvGrpSpPr/>
            <p:nvPr/>
          </p:nvGrpSpPr>
          <p:grpSpPr>
            <a:xfrm>
              <a:off x="6122466" y="4312037"/>
              <a:ext cx="1432853" cy="1103725"/>
              <a:chOff x="5991225" y="4310063"/>
              <a:chExt cx="496427" cy="273840"/>
            </a:xfrm>
          </p:grpSpPr>
          <p:cxnSp>
            <p:nvCxnSpPr>
              <p:cNvPr id="103" name="직선 연결선 771">
                <a:extLst>
                  <a:ext uri="{FF2B5EF4-FFF2-40B4-BE49-F238E27FC236}">
                    <a16:creationId xmlns:a16="http://schemas.microsoft.com/office/drawing/2014/main" id="{CBD2C901-D21E-F47D-A0A2-F48882002407}"/>
                  </a:ext>
                </a:extLst>
              </p:cNvPr>
              <p:cNvCxnSpPr>
                <a:cxnSpLocks/>
              </p:cNvCxnSpPr>
              <p:nvPr/>
            </p:nvCxnSpPr>
            <p:spPr>
              <a:xfrm flipH="1">
                <a:off x="5991225" y="4310063"/>
                <a:ext cx="40482"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04" name="직선 연결선 789">
                <a:extLst>
                  <a:ext uri="{FF2B5EF4-FFF2-40B4-BE49-F238E27FC236}">
                    <a16:creationId xmlns:a16="http://schemas.microsoft.com/office/drawing/2014/main" id="{AD0CEED6-C7A8-F06F-FE12-A15023E8DB47}"/>
                  </a:ext>
                </a:extLst>
              </p:cNvPr>
              <p:cNvCxnSpPr>
                <a:cxnSpLocks/>
              </p:cNvCxnSpPr>
              <p:nvPr/>
            </p:nvCxnSpPr>
            <p:spPr>
              <a:xfrm flipH="1">
                <a:off x="6114445"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05" name="직선 연결선 792">
                <a:extLst>
                  <a:ext uri="{FF2B5EF4-FFF2-40B4-BE49-F238E27FC236}">
                    <a16:creationId xmlns:a16="http://schemas.microsoft.com/office/drawing/2014/main" id="{CABFE938-E117-4702-26E5-4BF99656DDAA}"/>
                  </a:ext>
                </a:extLst>
              </p:cNvPr>
              <p:cNvCxnSpPr>
                <a:cxnSpLocks/>
              </p:cNvCxnSpPr>
              <p:nvPr/>
            </p:nvCxnSpPr>
            <p:spPr>
              <a:xfrm>
                <a:off x="6031707"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06" name="직선 연결선 807">
                <a:extLst>
                  <a:ext uri="{FF2B5EF4-FFF2-40B4-BE49-F238E27FC236}">
                    <a16:creationId xmlns:a16="http://schemas.microsoft.com/office/drawing/2014/main" id="{739466D6-9E1F-7A04-12C4-4D68DF63D69B}"/>
                  </a:ext>
                </a:extLst>
              </p:cNvPr>
              <p:cNvCxnSpPr>
                <a:cxnSpLocks/>
              </p:cNvCxnSpPr>
              <p:nvPr/>
            </p:nvCxnSpPr>
            <p:spPr>
              <a:xfrm>
                <a:off x="6197183"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07" name="직선 연결선 810">
                <a:extLst>
                  <a:ext uri="{FF2B5EF4-FFF2-40B4-BE49-F238E27FC236}">
                    <a16:creationId xmlns:a16="http://schemas.microsoft.com/office/drawing/2014/main" id="{CA30AA69-6A41-6BAA-1844-B59C13F8CF1A}"/>
                  </a:ext>
                </a:extLst>
              </p:cNvPr>
              <p:cNvCxnSpPr>
                <a:cxnSpLocks/>
              </p:cNvCxnSpPr>
              <p:nvPr/>
            </p:nvCxnSpPr>
            <p:spPr>
              <a:xfrm flipH="1">
                <a:off x="6279921"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08" name="직선 연결선 815">
                <a:extLst>
                  <a:ext uri="{FF2B5EF4-FFF2-40B4-BE49-F238E27FC236}">
                    <a16:creationId xmlns:a16="http://schemas.microsoft.com/office/drawing/2014/main" id="{8971B133-FC4E-AE01-89B9-1E0431218C36}"/>
                  </a:ext>
                </a:extLst>
              </p:cNvPr>
              <p:cNvCxnSpPr>
                <a:cxnSpLocks/>
              </p:cNvCxnSpPr>
              <p:nvPr/>
            </p:nvCxnSpPr>
            <p:spPr>
              <a:xfrm>
                <a:off x="6362659"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09" name="직선 연결선 819">
                <a:extLst>
                  <a:ext uri="{FF2B5EF4-FFF2-40B4-BE49-F238E27FC236}">
                    <a16:creationId xmlns:a16="http://schemas.microsoft.com/office/drawing/2014/main" id="{0902EBD0-C451-30AA-CFF5-3EE723ADFC8F}"/>
                  </a:ext>
                </a:extLst>
              </p:cNvPr>
              <p:cNvCxnSpPr>
                <a:cxnSpLocks/>
              </p:cNvCxnSpPr>
              <p:nvPr/>
            </p:nvCxnSpPr>
            <p:spPr>
              <a:xfrm flipH="1">
                <a:off x="6445397" y="4446983"/>
                <a:ext cx="42255"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cxnSp>
          <p:nvCxnSpPr>
            <p:cNvPr id="101" name="직선 연결선 826">
              <a:extLst>
                <a:ext uri="{FF2B5EF4-FFF2-40B4-BE49-F238E27FC236}">
                  <a16:creationId xmlns:a16="http://schemas.microsoft.com/office/drawing/2014/main" id="{7FAFEAF5-F50F-A4D0-7A21-F1FEF11F03FB}"/>
                </a:ext>
              </a:extLst>
            </p:cNvPr>
            <p:cNvCxnSpPr>
              <a:cxnSpLocks/>
            </p:cNvCxnSpPr>
            <p:nvPr/>
          </p:nvCxnSpPr>
          <p:spPr>
            <a:xfrm>
              <a:off x="5890169" y="4863900"/>
              <a:ext cx="232301"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02" name="직선 연결선 832">
              <a:extLst>
                <a:ext uri="{FF2B5EF4-FFF2-40B4-BE49-F238E27FC236}">
                  <a16:creationId xmlns:a16="http://schemas.microsoft.com/office/drawing/2014/main" id="{C9D80FC4-F80E-4BE0-0CF7-9D16ACB51016}"/>
                </a:ext>
              </a:extLst>
            </p:cNvPr>
            <p:cNvCxnSpPr>
              <a:cxnSpLocks/>
            </p:cNvCxnSpPr>
            <p:nvPr/>
          </p:nvCxnSpPr>
          <p:spPr>
            <a:xfrm flipH="1">
              <a:off x="7552471" y="4863900"/>
              <a:ext cx="233686"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grpSp>
        <p:nvGrpSpPr>
          <p:cNvPr id="110" name="그룹 835">
            <a:extLst>
              <a:ext uri="{FF2B5EF4-FFF2-40B4-BE49-F238E27FC236}">
                <a16:creationId xmlns:a16="http://schemas.microsoft.com/office/drawing/2014/main" id="{E2DE9843-11A1-B72C-36ED-1FE88793A7D7}"/>
              </a:ext>
            </a:extLst>
          </p:cNvPr>
          <p:cNvGrpSpPr/>
          <p:nvPr/>
        </p:nvGrpSpPr>
        <p:grpSpPr>
          <a:xfrm rot="16200000">
            <a:off x="6006980" y="4380986"/>
            <a:ext cx="564373" cy="268733"/>
            <a:chOff x="5890169" y="4312037"/>
            <a:chExt cx="1895988" cy="1103725"/>
          </a:xfrm>
        </p:grpSpPr>
        <p:grpSp>
          <p:nvGrpSpPr>
            <p:cNvPr id="111" name="그룹 822">
              <a:extLst>
                <a:ext uri="{FF2B5EF4-FFF2-40B4-BE49-F238E27FC236}">
                  <a16:creationId xmlns:a16="http://schemas.microsoft.com/office/drawing/2014/main" id="{67B0FD71-9C96-60F5-8877-30B2470DD586}"/>
                </a:ext>
              </a:extLst>
            </p:cNvPr>
            <p:cNvGrpSpPr/>
            <p:nvPr/>
          </p:nvGrpSpPr>
          <p:grpSpPr>
            <a:xfrm>
              <a:off x="6122466" y="4312037"/>
              <a:ext cx="1432853" cy="1103725"/>
              <a:chOff x="5991225" y="4310063"/>
              <a:chExt cx="496427" cy="273840"/>
            </a:xfrm>
          </p:grpSpPr>
          <p:cxnSp>
            <p:nvCxnSpPr>
              <p:cNvPr id="114" name="직선 연결선 771">
                <a:extLst>
                  <a:ext uri="{FF2B5EF4-FFF2-40B4-BE49-F238E27FC236}">
                    <a16:creationId xmlns:a16="http://schemas.microsoft.com/office/drawing/2014/main" id="{D3964D48-33AF-B1DE-9969-8CF3B731D6EE}"/>
                  </a:ext>
                </a:extLst>
              </p:cNvPr>
              <p:cNvCxnSpPr>
                <a:cxnSpLocks/>
              </p:cNvCxnSpPr>
              <p:nvPr/>
            </p:nvCxnSpPr>
            <p:spPr>
              <a:xfrm flipH="1">
                <a:off x="5991225" y="4310063"/>
                <a:ext cx="40482"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15" name="직선 연결선 789">
                <a:extLst>
                  <a:ext uri="{FF2B5EF4-FFF2-40B4-BE49-F238E27FC236}">
                    <a16:creationId xmlns:a16="http://schemas.microsoft.com/office/drawing/2014/main" id="{FC9F90BD-B033-E238-9758-FD94E737AC60}"/>
                  </a:ext>
                </a:extLst>
              </p:cNvPr>
              <p:cNvCxnSpPr>
                <a:cxnSpLocks/>
              </p:cNvCxnSpPr>
              <p:nvPr/>
            </p:nvCxnSpPr>
            <p:spPr>
              <a:xfrm flipH="1">
                <a:off x="6114445"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16" name="직선 연결선 792">
                <a:extLst>
                  <a:ext uri="{FF2B5EF4-FFF2-40B4-BE49-F238E27FC236}">
                    <a16:creationId xmlns:a16="http://schemas.microsoft.com/office/drawing/2014/main" id="{5BECE959-9F5F-BAFD-B6B4-98FE3A523562}"/>
                  </a:ext>
                </a:extLst>
              </p:cNvPr>
              <p:cNvCxnSpPr>
                <a:cxnSpLocks/>
              </p:cNvCxnSpPr>
              <p:nvPr/>
            </p:nvCxnSpPr>
            <p:spPr>
              <a:xfrm>
                <a:off x="6031707"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17" name="직선 연결선 807">
                <a:extLst>
                  <a:ext uri="{FF2B5EF4-FFF2-40B4-BE49-F238E27FC236}">
                    <a16:creationId xmlns:a16="http://schemas.microsoft.com/office/drawing/2014/main" id="{B18BE5E0-8EEB-4D43-3500-AA6D9DC1DFC3}"/>
                  </a:ext>
                </a:extLst>
              </p:cNvPr>
              <p:cNvCxnSpPr>
                <a:cxnSpLocks/>
              </p:cNvCxnSpPr>
              <p:nvPr/>
            </p:nvCxnSpPr>
            <p:spPr>
              <a:xfrm>
                <a:off x="6197183"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18" name="직선 연결선 810">
                <a:extLst>
                  <a:ext uri="{FF2B5EF4-FFF2-40B4-BE49-F238E27FC236}">
                    <a16:creationId xmlns:a16="http://schemas.microsoft.com/office/drawing/2014/main" id="{3B7AB53D-1EB8-BA98-4484-EC8A178F21F8}"/>
                  </a:ext>
                </a:extLst>
              </p:cNvPr>
              <p:cNvCxnSpPr>
                <a:cxnSpLocks/>
              </p:cNvCxnSpPr>
              <p:nvPr/>
            </p:nvCxnSpPr>
            <p:spPr>
              <a:xfrm flipH="1">
                <a:off x="6279921"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19" name="직선 연결선 815">
                <a:extLst>
                  <a:ext uri="{FF2B5EF4-FFF2-40B4-BE49-F238E27FC236}">
                    <a16:creationId xmlns:a16="http://schemas.microsoft.com/office/drawing/2014/main" id="{37191955-2546-6884-E212-7393210FA55A}"/>
                  </a:ext>
                </a:extLst>
              </p:cNvPr>
              <p:cNvCxnSpPr>
                <a:cxnSpLocks/>
              </p:cNvCxnSpPr>
              <p:nvPr/>
            </p:nvCxnSpPr>
            <p:spPr>
              <a:xfrm>
                <a:off x="6362659"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20" name="직선 연결선 819">
                <a:extLst>
                  <a:ext uri="{FF2B5EF4-FFF2-40B4-BE49-F238E27FC236}">
                    <a16:creationId xmlns:a16="http://schemas.microsoft.com/office/drawing/2014/main" id="{AF405206-B039-831F-3002-3E802BFEF759}"/>
                  </a:ext>
                </a:extLst>
              </p:cNvPr>
              <p:cNvCxnSpPr>
                <a:cxnSpLocks/>
              </p:cNvCxnSpPr>
              <p:nvPr/>
            </p:nvCxnSpPr>
            <p:spPr>
              <a:xfrm flipH="1">
                <a:off x="6445397" y="4446983"/>
                <a:ext cx="42255"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cxnSp>
          <p:nvCxnSpPr>
            <p:cNvPr id="112" name="직선 연결선 826">
              <a:extLst>
                <a:ext uri="{FF2B5EF4-FFF2-40B4-BE49-F238E27FC236}">
                  <a16:creationId xmlns:a16="http://schemas.microsoft.com/office/drawing/2014/main" id="{D7552775-FA91-2568-52A4-3D092D2E18F3}"/>
                </a:ext>
              </a:extLst>
            </p:cNvPr>
            <p:cNvCxnSpPr>
              <a:cxnSpLocks/>
            </p:cNvCxnSpPr>
            <p:nvPr/>
          </p:nvCxnSpPr>
          <p:spPr>
            <a:xfrm>
              <a:off x="5890169" y="4863900"/>
              <a:ext cx="232301"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13" name="직선 연결선 832">
              <a:extLst>
                <a:ext uri="{FF2B5EF4-FFF2-40B4-BE49-F238E27FC236}">
                  <a16:creationId xmlns:a16="http://schemas.microsoft.com/office/drawing/2014/main" id="{5D9C5420-0640-8924-8017-7D7C94306316}"/>
                </a:ext>
              </a:extLst>
            </p:cNvPr>
            <p:cNvCxnSpPr>
              <a:cxnSpLocks/>
            </p:cNvCxnSpPr>
            <p:nvPr/>
          </p:nvCxnSpPr>
          <p:spPr>
            <a:xfrm flipH="1">
              <a:off x="7552471" y="4863900"/>
              <a:ext cx="233686"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grpSp>
        <p:nvGrpSpPr>
          <p:cNvPr id="121" name="그룹 835">
            <a:extLst>
              <a:ext uri="{FF2B5EF4-FFF2-40B4-BE49-F238E27FC236}">
                <a16:creationId xmlns:a16="http://schemas.microsoft.com/office/drawing/2014/main" id="{46F06E68-A4D3-1E29-B631-77531C389F37}"/>
              </a:ext>
            </a:extLst>
          </p:cNvPr>
          <p:cNvGrpSpPr/>
          <p:nvPr/>
        </p:nvGrpSpPr>
        <p:grpSpPr>
          <a:xfrm rot="16200000">
            <a:off x="6006981" y="5048019"/>
            <a:ext cx="564373" cy="268733"/>
            <a:chOff x="5890169" y="4312037"/>
            <a:chExt cx="1895988" cy="1103725"/>
          </a:xfrm>
        </p:grpSpPr>
        <p:grpSp>
          <p:nvGrpSpPr>
            <p:cNvPr id="122" name="그룹 822">
              <a:extLst>
                <a:ext uri="{FF2B5EF4-FFF2-40B4-BE49-F238E27FC236}">
                  <a16:creationId xmlns:a16="http://schemas.microsoft.com/office/drawing/2014/main" id="{4E1C80F3-56B0-E94D-2AF2-B4296032C0D7}"/>
                </a:ext>
              </a:extLst>
            </p:cNvPr>
            <p:cNvGrpSpPr/>
            <p:nvPr/>
          </p:nvGrpSpPr>
          <p:grpSpPr>
            <a:xfrm>
              <a:off x="6122466" y="4312037"/>
              <a:ext cx="1432853" cy="1103725"/>
              <a:chOff x="5991225" y="4310063"/>
              <a:chExt cx="496427" cy="273840"/>
            </a:xfrm>
          </p:grpSpPr>
          <p:cxnSp>
            <p:nvCxnSpPr>
              <p:cNvPr id="125" name="직선 연결선 771">
                <a:extLst>
                  <a:ext uri="{FF2B5EF4-FFF2-40B4-BE49-F238E27FC236}">
                    <a16:creationId xmlns:a16="http://schemas.microsoft.com/office/drawing/2014/main" id="{56472CE2-E17B-E0AD-132B-B81078087073}"/>
                  </a:ext>
                </a:extLst>
              </p:cNvPr>
              <p:cNvCxnSpPr>
                <a:cxnSpLocks/>
              </p:cNvCxnSpPr>
              <p:nvPr/>
            </p:nvCxnSpPr>
            <p:spPr>
              <a:xfrm flipH="1">
                <a:off x="5991225" y="4310063"/>
                <a:ext cx="40482"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26" name="직선 연결선 789">
                <a:extLst>
                  <a:ext uri="{FF2B5EF4-FFF2-40B4-BE49-F238E27FC236}">
                    <a16:creationId xmlns:a16="http://schemas.microsoft.com/office/drawing/2014/main" id="{5D061D8C-AFBA-BE3D-7F94-8AFA7F763244}"/>
                  </a:ext>
                </a:extLst>
              </p:cNvPr>
              <p:cNvCxnSpPr>
                <a:cxnSpLocks/>
              </p:cNvCxnSpPr>
              <p:nvPr/>
            </p:nvCxnSpPr>
            <p:spPr>
              <a:xfrm flipH="1">
                <a:off x="6114445"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27" name="직선 연결선 792">
                <a:extLst>
                  <a:ext uri="{FF2B5EF4-FFF2-40B4-BE49-F238E27FC236}">
                    <a16:creationId xmlns:a16="http://schemas.microsoft.com/office/drawing/2014/main" id="{33846EE5-4EE4-CC6D-F181-8ACB111A2086}"/>
                  </a:ext>
                </a:extLst>
              </p:cNvPr>
              <p:cNvCxnSpPr>
                <a:cxnSpLocks/>
              </p:cNvCxnSpPr>
              <p:nvPr/>
            </p:nvCxnSpPr>
            <p:spPr>
              <a:xfrm>
                <a:off x="6031707"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28" name="직선 연결선 807">
                <a:extLst>
                  <a:ext uri="{FF2B5EF4-FFF2-40B4-BE49-F238E27FC236}">
                    <a16:creationId xmlns:a16="http://schemas.microsoft.com/office/drawing/2014/main" id="{79026406-EEB7-C1B6-3937-3592D4643347}"/>
                  </a:ext>
                </a:extLst>
              </p:cNvPr>
              <p:cNvCxnSpPr>
                <a:cxnSpLocks/>
              </p:cNvCxnSpPr>
              <p:nvPr/>
            </p:nvCxnSpPr>
            <p:spPr>
              <a:xfrm>
                <a:off x="6197183"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29" name="직선 연결선 810">
                <a:extLst>
                  <a:ext uri="{FF2B5EF4-FFF2-40B4-BE49-F238E27FC236}">
                    <a16:creationId xmlns:a16="http://schemas.microsoft.com/office/drawing/2014/main" id="{81395FAA-5370-B2C9-3F9C-FC72D2D8585B}"/>
                  </a:ext>
                </a:extLst>
              </p:cNvPr>
              <p:cNvCxnSpPr>
                <a:cxnSpLocks/>
              </p:cNvCxnSpPr>
              <p:nvPr/>
            </p:nvCxnSpPr>
            <p:spPr>
              <a:xfrm flipH="1">
                <a:off x="6279921"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30" name="직선 연결선 815">
                <a:extLst>
                  <a:ext uri="{FF2B5EF4-FFF2-40B4-BE49-F238E27FC236}">
                    <a16:creationId xmlns:a16="http://schemas.microsoft.com/office/drawing/2014/main" id="{3806A183-4C5D-6E8D-97F1-ADCD0637E451}"/>
                  </a:ext>
                </a:extLst>
              </p:cNvPr>
              <p:cNvCxnSpPr>
                <a:cxnSpLocks/>
              </p:cNvCxnSpPr>
              <p:nvPr/>
            </p:nvCxnSpPr>
            <p:spPr>
              <a:xfrm>
                <a:off x="6362659"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31" name="직선 연결선 819">
                <a:extLst>
                  <a:ext uri="{FF2B5EF4-FFF2-40B4-BE49-F238E27FC236}">
                    <a16:creationId xmlns:a16="http://schemas.microsoft.com/office/drawing/2014/main" id="{932D1442-8E11-B6B1-230B-32D3C8615C83}"/>
                  </a:ext>
                </a:extLst>
              </p:cNvPr>
              <p:cNvCxnSpPr>
                <a:cxnSpLocks/>
              </p:cNvCxnSpPr>
              <p:nvPr/>
            </p:nvCxnSpPr>
            <p:spPr>
              <a:xfrm flipH="1">
                <a:off x="6445397" y="4446983"/>
                <a:ext cx="42255"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cxnSp>
          <p:nvCxnSpPr>
            <p:cNvPr id="123" name="직선 연결선 826">
              <a:extLst>
                <a:ext uri="{FF2B5EF4-FFF2-40B4-BE49-F238E27FC236}">
                  <a16:creationId xmlns:a16="http://schemas.microsoft.com/office/drawing/2014/main" id="{BE4AC356-3A57-A5D9-5E8C-14A0181F9A16}"/>
                </a:ext>
              </a:extLst>
            </p:cNvPr>
            <p:cNvCxnSpPr>
              <a:cxnSpLocks/>
            </p:cNvCxnSpPr>
            <p:nvPr/>
          </p:nvCxnSpPr>
          <p:spPr>
            <a:xfrm>
              <a:off x="5890169" y="4863900"/>
              <a:ext cx="232301"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24" name="직선 연결선 832">
              <a:extLst>
                <a:ext uri="{FF2B5EF4-FFF2-40B4-BE49-F238E27FC236}">
                  <a16:creationId xmlns:a16="http://schemas.microsoft.com/office/drawing/2014/main" id="{21F6AFD1-4707-F432-BE32-FEBDEB6FE4CF}"/>
                </a:ext>
              </a:extLst>
            </p:cNvPr>
            <p:cNvCxnSpPr>
              <a:cxnSpLocks/>
            </p:cNvCxnSpPr>
            <p:nvPr/>
          </p:nvCxnSpPr>
          <p:spPr>
            <a:xfrm flipH="1">
              <a:off x="7552471" y="4863900"/>
              <a:ext cx="233686"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grpSp>
        <p:nvGrpSpPr>
          <p:cNvPr id="132" name="그룹 835">
            <a:extLst>
              <a:ext uri="{FF2B5EF4-FFF2-40B4-BE49-F238E27FC236}">
                <a16:creationId xmlns:a16="http://schemas.microsoft.com/office/drawing/2014/main" id="{1BF5A43A-17DF-637B-FADC-39781538C6C0}"/>
              </a:ext>
            </a:extLst>
          </p:cNvPr>
          <p:cNvGrpSpPr/>
          <p:nvPr/>
        </p:nvGrpSpPr>
        <p:grpSpPr>
          <a:xfrm rot="16200000">
            <a:off x="7120494" y="4380986"/>
            <a:ext cx="564373" cy="268733"/>
            <a:chOff x="5890169" y="4312037"/>
            <a:chExt cx="1895988" cy="1103725"/>
          </a:xfrm>
        </p:grpSpPr>
        <p:grpSp>
          <p:nvGrpSpPr>
            <p:cNvPr id="133" name="그룹 822">
              <a:extLst>
                <a:ext uri="{FF2B5EF4-FFF2-40B4-BE49-F238E27FC236}">
                  <a16:creationId xmlns:a16="http://schemas.microsoft.com/office/drawing/2014/main" id="{79274270-930E-A63A-45A1-75B1D628A402}"/>
                </a:ext>
              </a:extLst>
            </p:cNvPr>
            <p:cNvGrpSpPr/>
            <p:nvPr/>
          </p:nvGrpSpPr>
          <p:grpSpPr>
            <a:xfrm>
              <a:off x="6122466" y="4312037"/>
              <a:ext cx="1432853" cy="1103725"/>
              <a:chOff x="5991225" y="4310063"/>
              <a:chExt cx="496427" cy="273840"/>
            </a:xfrm>
          </p:grpSpPr>
          <p:cxnSp>
            <p:nvCxnSpPr>
              <p:cNvPr id="136" name="직선 연결선 771">
                <a:extLst>
                  <a:ext uri="{FF2B5EF4-FFF2-40B4-BE49-F238E27FC236}">
                    <a16:creationId xmlns:a16="http://schemas.microsoft.com/office/drawing/2014/main" id="{34672CA8-1EEF-0C00-B9CC-A68DEFB10460}"/>
                  </a:ext>
                </a:extLst>
              </p:cNvPr>
              <p:cNvCxnSpPr>
                <a:cxnSpLocks/>
              </p:cNvCxnSpPr>
              <p:nvPr/>
            </p:nvCxnSpPr>
            <p:spPr>
              <a:xfrm flipH="1">
                <a:off x="5991225" y="4310063"/>
                <a:ext cx="40482"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37" name="직선 연결선 789">
                <a:extLst>
                  <a:ext uri="{FF2B5EF4-FFF2-40B4-BE49-F238E27FC236}">
                    <a16:creationId xmlns:a16="http://schemas.microsoft.com/office/drawing/2014/main" id="{EA15D5AC-7B24-9276-B617-D68B7791F7E5}"/>
                  </a:ext>
                </a:extLst>
              </p:cNvPr>
              <p:cNvCxnSpPr>
                <a:cxnSpLocks/>
              </p:cNvCxnSpPr>
              <p:nvPr/>
            </p:nvCxnSpPr>
            <p:spPr>
              <a:xfrm flipH="1">
                <a:off x="6114445"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38" name="직선 연결선 792">
                <a:extLst>
                  <a:ext uri="{FF2B5EF4-FFF2-40B4-BE49-F238E27FC236}">
                    <a16:creationId xmlns:a16="http://schemas.microsoft.com/office/drawing/2014/main" id="{6DD1EEA3-9B7A-3CD2-6E46-E654B119D8FD}"/>
                  </a:ext>
                </a:extLst>
              </p:cNvPr>
              <p:cNvCxnSpPr>
                <a:cxnSpLocks/>
              </p:cNvCxnSpPr>
              <p:nvPr/>
            </p:nvCxnSpPr>
            <p:spPr>
              <a:xfrm>
                <a:off x="6031707"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39" name="직선 연결선 807">
                <a:extLst>
                  <a:ext uri="{FF2B5EF4-FFF2-40B4-BE49-F238E27FC236}">
                    <a16:creationId xmlns:a16="http://schemas.microsoft.com/office/drawing/2014/main" id="{E227C1E6-1AC3-71A4-761A-FD06198F1E5D}"/>
                  </a:ext>
                </a:extLst>
              </p:cNvPr>
              <p:cNvCxnSpPr>
                <a:cxnSpLocks/>
              </p:cNvCxnSpPr>
              <p:nvPr/>
            </p:nvCxnSpPr>
            <p:spPr>
              <a:xfrm>
                <a:off x="6197183"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40" name="직선 연결선 810">
                <a:extLst>
                  <a:ext uri="{FF2B5EF4-FFF2-40B4-BE49-F238E27FC236}">
                    <a16:creationId xmlns:a16="http://schemas.microsoft.com/office/drawing/2014/main" id="{DF1D6C90-E511-BC55-B217-2EEC4CD2B36A}"/>
                  </a:ext>
                </a:extLst>
              </p:cNvPr>
              <p:cNvCxnSpPr>
                <a:cxnSpLocks/>
              </p:cNvCxnSpPr>
              <p:nvPr/>
            </p:nvCxnSpPr>
            <p:spPr>
              <a:xfrm flipH="1">
                <a:off x="6279921"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41" name="직선 연결선 815">
                <a:extLst>
                  <a:ext uri="{FF2B5EF4-FFF2-40B4-BE49-F238E27FC236}">
                    <a16:creationId xmlns:a16="http://schemas.microsoft.com/office/drawing/2014/main" id="{E6874B1F-59D1-7760-57EC-DD8F21C0D4CD}"/>
                  </a:ext>
                </a:extLst>
              </p:cNvPr>
              <p:cNvCxnSpPr>
                <a:cxnSpLocks/>
              </p:cNvCxnSpPr>
              <p:nvPr/>
            </p:nvCxnSpPr>
            <p:spPr>
              <a:xfrm>
                <a:off x="6362659"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42" name="직선 연결선 819">
                <a:extLst>
                  <a:ext uri="{FF2B5EF4-FFF2-40B4-BE49-F238E27FC236}">
                    <a16:creationId xmlns:a16="http://schemas.microsoft.com/office/drawing/2014/main" id="{01161A12-F6E3-55A0-5A12-F19083E37C4E}"/>
                  </a:ext>
                </a:extLst>
              </p:cNvPr>
              <p:cNvCxnSpPr>
                <a:cxnSpLocks/>
              </p:cNvCxnSpPr>
              <p:nvPr/>
            </p:nvCxnSpPr>
            <p:spPr>
              <a:xfrm flipH="1">
                <a:off x="6445397" y="4446983"/>
                <a:ext cx="42255"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cxnSp>
          <p:nvCxnSpPr>
            <p:cNvPr id="134" name="직선 연결선 826">
              <a:extLst>
                <a:ext uri="{FF2B5EF4-FFF2-40B4-BE49-F238E27FC236}">
                  <a16:creationId xmlns:a16="http://schemas.microsoft.com/office/drawing/2014/main" id="{85CDB2E5-4914-8F24-B835-5E9F3EAD22F2}"/>
                </a:ext>
              </a:extLst>
            </p:cNvPr>
            <p:cNvCxnSpPr>
              <a:cxnSpLocks/>
            </p:cNvCxnSpPr>
            <p:nvPr/>
          </p:nvCxnSpPr>
          <p:spPr>
            <a:xfrm>
              <a:off x="5890169" y="4863900"/>
              <a:ext cx="232301"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35" name="직선 연결선 832">
              <a:extLst>
                <a:ext uri="{FF2B5EF4-FFF2-40B4-BE49-F238E27FC236}">
                  <a16:creationId xmlns:a16="http://schemas.microsoft.com/office/drawing/2014/main" id="{3032E4D8-1818-D24A-7685-0F925B877462}"/>
                </a:ext>
              </a:extLst>
            </p:cNvPr>
            <p:cNvCxnSpPr>
              <a:cxnSpLocks/>
            </p:cNvCxnSpPr>
            <p:nvPr/>
          </p:nvCxnSpPr>
          <p:spPr>
            <a:xfrm flipH="1">
              <a:off x="7552471" y="4863900"/>
              <a:ext cx="233686"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grpSp>
        <p:nvGrpSpPr>
          <p:cNvPr id="143" name="그룹 835">
            <a:extLst>
              <a:ext uri="{FF2B5EF4-FFF2-40B4-BE49-F238E27FC236}">
                <a16:creationId xmlns:a16="http://schemas.microsoft.com/office/drawing/2014/main" id="{1B63DB89-B2C0-F8FF-C54A-3B445F5441D8}"/>
              </a:ext>
            </a:extLst>
          </p:cNvPr>
          <p:cNvGrpSpPr/>
          <p:nvPr/>
        </p:nvGrpSpPr>
        <p:grpSpPr>
          <a:xfrm rot="16200000">
            <a:off x="7120495" y="5048019"/>
            <a:ext cx="564373" cy="268733"/>
            <a:chOff x="5890169" y="4312037"/>
            <a:chExt cx="1895988" cy="1103725"/>
          </a:xfrm>
        </p:grpSpPr>
        <p:grpSp>
          <p:nvGrpSpPr>
            <p:cNvPr id="144" name="그룹 822">
              <a:extLst>
                <a:ext uri="{FF2B5EF4-FFF2-40B4-BE49-F238E27FC236}">
                  <a16:creationId xmlns:a16="http://schemas.microsoft.com/office/drawing/2014/main" id="{82C314C4-E967-C2CE-1A40-96DD0609CA44}"/>
                </a:ext>
              </a:extLst>
            </p:cNvPr>
            <p:cNvGrpSpPr/>
            <p:nvPr/>
          </p:nvGrpSpPr>
          <p:grpSpPr>
            <a:xfrm>
              <a:off x="6122466" y="4312037"/>
              <a:ext cx="1432853" cy="1103725"/>
              <a:chOff x="5991225" y="4310063"/>
              <a:chExt cx="496427" cy="273840"/>
            </a:xfrm>
          </p:grpSpPr>
          <p:cxnSp>
            <p:nvCxnSpPr>
              <p:cNvPr id="147" name="직선 연결선 771">
                <a:extLst>
                  <a:ext uri="{FF2B5EF4-FFF2-40B4-BE49-F238E27FC236}">
                    <a16:creationId xmlns:a16="http://schemas.microsoft.com/office/drawing/2014/main" id="{8BC0464A-3224-FE23-A865-C9B716335027}"/>
                  </a:ext>
                </a:extLst>
              </p:cNvPr>
              <p:cNvCxnSpPr>
                <a:cxnSpLocks/>
              </p:cNvCxnSpPr>
              <p:nvPr/>
            </p:nvCxnSpPr>
            <p:spPr>
              <a:xfrm flipH="1">
                <a:off x="5991225" y="4310063"/>
                <a:ext cx="40482"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48" name="직선 연결선 789">
                <a:extLst>
                  <a:ext uri="{FF2B5EF4-FFF2-40B4-BE49-F238E27FC236}">
                    <a16:creationId xmlns:a16="http://schemas.microsoft.com/office/drawing/2014/main" id="{F53CDD37-E834-BE1F-6B91-E6B19AF3B099}"/>
                  </a:ext>
                </a:extLst>
              </p:cNvPr>
              <p:cNvCxnSpPr>
                <a:cxnSpLocks/>
              </p:cNvCxnSpPr>
              <p:nvPr/>
            </p:nvCxnSpPr>
            <p:spPr>
              <a:xfrm flipH="1">
                <a:off x="6114445"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49" name="직선 연결선 792">
                <a:extLst>
                  <a:ext uri="{FF2B5EF4-FFF2-40B4-BE49-F238E27FC236}">
                    <a16:creationId xmlns:a16="http://schemas.microsoft.com/office/drawing/2014/main" id="{9F8C6A34-D777-39A7-B81A-68F94AC7AFBA}"/>
                  </a:ext>
                </a:extLst>
              </p:cNvPr>
              <p:cNvCxnSpPr>
                <a:cxnSpLocks/>
              </p:cNvCxnSpPr>
              <p:nvPr/>
            </p:nvCxnSpPr>
            <p:spPr>
              <a:xfrm>
                <a:off x="6031707"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50" name="직선 연결선 807">
                <a:extLst>
                  <a:ext uri="{FF2B5EF4-FFF2-40B4-BE49-F238E27FC236}">
                    <a16:creationId xmlns:a16="http://schemas.microsoft.com/office/drawing/2014/main" id="{4BCDB7BD-877C-EDB7-4B96-32548C16A309}"/>
                  </a:ext>
                </a:extLst>
              </p:cNvPr>
              <p:cNvCxnSpPr>
                <a:cxnSpLocks/>
              </p:cNvCxnSpPr>
              <p:nvPr/>
            </p:nvCxnSpPr>
            <p:spPr>
              <a:xfrm>
                <a:off x="6197183"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51" name="직선 연결선 810">
                <a:extLst>
                  <a:ext uri="{FF2B5EF4-FFF2-40B4-BE49-F238E27FC236}">
                    <a16:creationId xmlns:a16="http://schemas.microsoft.com/office/drawing/2014/main" id="{8365F89A-001A-6260-DEFC-CB8788DD27AD}"/>
                  </a:ext>
                </a:extLst>
              </p:cNvPr>
              <p:cNvCxnSpPr>
                <a:cxnSpLocks/>
              </p:cNvCxnSpPr>
              <p:nvPr/>
            </p:nvCxnSpPr>
            <p:spPr>
              <a:xfrm flipH="1">
                <a:off x="6279921"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52" name="직선 연결선 815">
                <a:extLst>
                  <a:ext uri="{FF2B5EF4-FFF2-40B4-BE49-F238E27FC236}">
                    <a16:creationId xmlns:a16="http://schemas.microsoft.com/office/drawing/2014/main" id="{BF87F730-2A0B-50D4-6EF8-3BE57FEECDC1}"/>
                  </a:ext>
                </a:extLst>
              </p:cNvPr>
              <p:cNvCxnSpPr>
                <a:cxnSpLocks/>
              </p:cNvCxnSpPr>
              <p:nvPr/>
            </p:nvCxnSpPr>
            <p:spPr>
              <a:xfrm>
                <a:off x="6362659"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53" name="직선 연결선 819">
                <a:extLst>
                  <a:ext uri="{FF2B5EF4-FFF2-40B4-BE49-F238E27FC236}">
                    <a16:creationId xmlns:a16="http://schemas.microsoft.com/office/drawing/2014/main" id="{2DF7A94E-F48A-16A3-4703-4BC229F2CBE4}"/>
                  </a:ext>
                </a:extLst>
              </p:cNvPr>
              <p:cNvCxnSpPr>
                <a:cxnSpLocks/>
              </p:cNvCxnSpPr>
              <p:nvPr/>
            </p:nvCxnSpPr>
            <p:spPr>
              <a:xfrm flipH="1">
                <a:off x="6445397" y="4446983"/>
                <a:ext cx="42255"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cxnSp>
          <p:nvCxnSpPr>
            <p:cNvPr id="145" name="직선 연결선 826">
              <a:extLst>
                <a:ext uri="{FF2B5EF4-FFF2-40B4-BE49-F238E27FC236}">
                  <a16:creationId xmlns:a16="http://schemas.microsoft.com/office/drawing/2014/main" id="{EBD2A457-ABA1-4356-D024-3E0793D8377F}"/>
                </a:ext>
              </a:extLst>
            </p:cNvPr>
            <p:cNvCxnSpPr>
              <a:cxnSpLocks/>
            </p:cNvCxnSpPr>
            <p:nvPr/>
          </p:nvCxnSpPr>
          <p:spPr>
            <a:xfrm>
              <a:off x="5890169" y="4863900"/>
              <a:ext cx="232301"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46" name="직선 연결선 832">
              <a:extLst>
                <a:ext uri="{FF2B5EF4-FFF2-40B4-BE49-F238E27FC236}">
                  <a16:creationId xmlns:a16="http://schemas.microsoft.com/office/drawing/2014/main" id="{2BA59ECA-CAAE-307D-DB67-89EEB7ABFE33}"/>
                </a:ext>
              </a:extLst>
            </p:cNvPr>
            <p:cNvCxnSpPr>
              <a:cxnSpLocks/>
            </p:cNvCxnSpPr>
            <p:nvPr/>
          </p:nvCxnSpPr>
          <p:spPr>
            <a:xfrm flipH="1">
              <a:off x="7552471" y="4863900"/>
              <a:ext cx="233686"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sp>
        <p:nvSpPr>
          <p:cNvPr id="154" name="TextBox 153">
            <a:extLst>
              <a:ext uri="{FF2B5EF4-FFF2-40B4-BE49-F238E27FC236}">
                <a16:creationId xmlns:a16="http://schemas.microsoft.com/office/drawing/2014/main" id="{899C8904-684B-3AE0-22A4-4F64BA9C08C6}"/>
              </a:ext>
            </a:extLst>
          </p:cNvPr>
          <p:cNvSpPr txBox="1"/>
          <p:nvPr/>
        </p:nvSpPr>
        <p:spPr>
          <a:xfrm>
            <a:off x="-85888" y="2761010"/>
            <a:ext cx="3190481" cy="1231106"/>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srgbClr val="C80060"/>
                </a:solidFill>
                <a:effectLst/>
                <a:uLnTx/>
                <a:uFillTx/>
                <a:latin typeface="Cambria" panose="02040503050406030204" pitchFamily="18" charset="0"/>
                <a:ea typeface="맑은 고딕" panose="020B0503020000020004" pitchFamily="34" charset="-127"/>
                <a:cs typeface="+mn-cs"/>
              </a:rPr>
              <a:t>Target Cells</a:t>
            </a: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1"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Operate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1"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as </a:t>
            </a:r>
            <a:r>
              <a:rPr kumimoji="0" lang="en-US" altLang="ko-KR" sz="2000" b="1" i="1" u="none" strike="noStrike" kern="1200" cap="none" spc="0" normalizeH="0" baseline="0" noProof="0" dirty="0">
                <a:ln>
                  <a:noFill/>
                </a:ln>
                <a:solidFill>
                  <a:srgbClr val="C80060"/>
                </a:solidFill>
                <a:effectLst/>
                <a:uLnTx/>
                <a:uFillTx/>
                <a:latin typeface="Cambria" panose="02040503050406030204" pitchFamily="18" charset="0"/>
                <a:ea typeface="맑은 고딕" panose="020B0503020000020004" pitchFamily="34" charset="-127"/>
                <a:cs typeface="+mn-cs"/>
              </a:rPr>
              <a:t>resistors </a:t>
            </a:r>
            <a:r>
              <a:rPr kumimoji="0" lang="en-US" altLang="ko-KR" sz="2000" b="1" i="0" u="none" strike="noStrike" kern="1200" cap="none" spc="0" normalizeH="0" baseline="0" noProof="0" dirty="0">
                <a:ln>
                  <a:noFill/>
                </a:ln>
                <a:solidFill>
                  <a:srgbClr val="C80060"/>
                </a:solidFill>
                <a:effectLst/>
                <a:uLnTx/>
                <a:uFillTx/>
                <a:latin typeface="Cambria" panose="02040503050406030204" pitchFamily="18" charset="0"/>
                <a:ea typeface="맑은 고딕" panose="020B0503020000020004" pitchFamily="34" charset="-127"/>
                <a:cs typeface="+mn-cs"/>
              </a:rPr>
              <a:t>(1)</a:t>
            </a:r>
            <a:br>
              <a:rPr kumimoji="0" lang="en-US" altLang="ko-KR" sz="2000" b="1" i="1"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br>
            <a:r>
              <a:rPr kumimoji="0" lang="en-US" altLang="ko-KR" sz="2000" b="1" i="1"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or </a:t>
            </a:r>
            <a:r>
              <a:rPr kumimoji="0" lang="en-US" altLang="ko-KR" sz="2000" b="1" i="1" u="none" strike="noStrike" kern="1200" cap="none" spc="0" normalizeH="0" baseline="0" noProof="0" dirty="0">
                <a:ln>
                  <a:noFill/>
                </a:ln>
                <a:solidFill>
                  <a:srgbClr val="C80060"/>
                </a:solidFill>
                <a:effectLst/>
                <a:uLnTx/>
                <a:uFillTx/>
                <a:latin typeface="Cambria" panose="02040503050406030204" pitchFamily="18" charset="0"/>
                <a:ea typeface="맑은 고딕" panose="020B0503020000020004" pitchFamily="34" charset="-127"/>
                <a:cs typeface="+mn-cs"/>
              </a:rPr>
              <a:t>open switches </a:t>
            </a:r>
            <a:r>
              <a:rPr kumimoji="0" lang="en-US" altLang="ko-KR" sz="2000" b="1" i="0" u="none" strike="noStrike" kern="1200" cap="none" spc="0" normalizeH="0" baseline="0" noProof="0" dirty="0">
                <a:ln>
                  <a:noFill/>
                </a:ln>
                <a:solidFill>
                  <a:srgbClr val="C80060"/>
                </a:solidFill>
                <a:effectLst/>
                <a:uLnTx/>
                <a:uFillTx/>
                <a:latin typeface="Cambria" panose="02040503050406030204" pitchFamily="18" charset="0"/>
                <a:ea typeface="맑은 고딕" panose="020B0503020000020004" pitchFamily="34" charset="-127"/>
                <a:cs typeface="+mn-cs"/>
              </a:rPr>
              <a:t>(0)</a:t>
            </a:r>
          </a:p>
        </p:txBody>
      </p:sp>
      <p:sp>
        <p:nvSpPr>
          <p:cNvPr id="155" name="Left Brace 154">
            <a:extLst>
              <a:ext uri="{FF2B5EF4-FFF2-40B4-BE49-F238E27FC236}">
                <a16:creationId xmlns:a16="http://schemas.microsoft.com/office/drawing/2014/main" id="{33AA3690-BC45-5E74-93ED-ACE1BA77DB4C}"/>
              </a:ext>
            </a:extLst>
          </p:cNvPr>
          <p:cNvSpPr/>
          <p:nvPr/>
        </p:nvSpPr>
        <p:spPr>
          <a:xfrm>
            <a:off x="2634768" y="2887744"/>
            <a:ext cx="323170" cy="1236090"/>
          </a:xfrm>
          <a:prstGeom prst="leftBrace">
            <a:avLst>
              <a:gd name="adj1" fmla="val 52841"/>
              <a:gd name="adj2" fmla="val 31444"/>
            </a:avLst>
          </a:prstGeom>
          <a:ln w="19050">
            <a:solidFill>
              <a:srgbClr val="C80060"/>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156" name="그룹 835">
            <a:extLst>
              <a:ext uri="{FF2B5EF4-FFF2-40B4-BE49-F238E27FC236}">
                <a16:creationId xmlns:a16="http://schemas.microsoft.com/office/drawing/2014/main" id="{B63CB6F7-84D5-09AD-996F-9FBB94EEC874}"/>
              </a:ext>
            </a:extLst>
          </p:cNvPr>
          <p:cNvGrpSpPr/>
          <p:nvPr/>
        </p:nvGrpSpPr>
        <p:grpSpPr>
          <a:xfrm rot="16200000">
            <a:off x="4893346" y="3720630"/>
            <a:ext cx="564373" cy="268733"/>
            <a:chOff x="5890169" y="4312037"/>
            <a:chExt cx="1895988" cy="1103725"/>
          </a:xfrm>
        </p:grpSpPr>
        <p:grpSp>
          <p:nvGrpSpPr>
            <p:cNvPr id="157" name="그룹 822">
              <a:extLst>
                <a:ext uri="{FF2B5EF4-FFF2-40B4-BE49-F238E27FC236}">
                  <a16:creationId xmlns:a16="http://schemas.microsoft.com/office/drawing/2014/main" id="{57B5F6AF-9264-3133-9F75-3778674D3752}"/>
                </a:ext>
              </a:extLst>
            </p:cNvPr>
            <p:cNvGrpSpPr/>
            <p:nvPr/>
          </p:nvGrpSpPr>
          <p:grpSpPr>
            <a:xfrm>
              <a:off x="6122466" y="4312037"/>
              <a:ext cx="1432853" cy="1103725"/>
              <a:chOff x="5991225" y="4310063"/>
              <a:chExt cx="496427" cy="273840"/>
            </a:xfrm>
          </p:grpSpPr>
          <p:cxnSp>
            <p:nvCxnSpPr>
              <p:cNvPr id="160" name="직선 연결선 771">
                <a:extLst>
                  <a:ext uri="{FF2B5EF4-FFF2-40B4-BE49-F238E27FC236}">
                    <a16:creationId xmlns:a16="http://schemas.microsoft.com/office/drawing/2014/main" id="{4786857B-F26A-2243-D22E-018997E1C8E8}"/>
                  </a:ext>
                </a:extLst>
              </p:cNvPr>
              <p:cNvCxnSpPr>
                <a:cxnSpLocks/>
              </p:cNvCxnSpPr>
              <p:nvPr/>
            </p:nvCxnSpPr>
            <p:spPr>
              <a:xfrm flipH="1">
                <a:off x="5991225" y="4310063"/>
                <a:ext cx="40482"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61" name="직선 연결선 789">
                <a:extLst>
                  <a:ext uri="{FF2B5EF4-FFF2-40B4-BE49-F238E27FC236}">
                    <a16:creationId xmlns:a16="http://schemas.microsoft.com/office/drawing/2014/main" id="{904F2D5C-4791-75D2-5301-7F2E084D7FC8}"/>
                  </a:ext>
                </a:extLst>
              </p:cNvPr>
              <p:cNvCxnSpPr>
                <a:cxnSpLocks/>
              </p:cNvCxnSpPr>
              <p:nvPr/>
            </p:nvCxnSpPr>
            <p:spPr>
              <a:xfrm flipH="1">
                <a:off x="6114445"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62" name="직선 연결선 792">
                <a:extLst>
                  <a:ext uri="{FF2B5EF4-FFF2-40B4-BE49-F238E27FC236}">
                    <a16:creationId xmlns:a16="http://schemas.microsoft.com/office/drawing/2014/main" id="{AE7EC974-371B-1F86-D025-35CBE8CCD0B9}"/>
                  </a:ext>
                </a:extLst>
              </p:cNvPr>
              <p:cNvCxnSpPr>
                <a:cxnSpLocks/>
              </p:cNvCxnSpPr>
              <p:nvPr/>
            </p:nvCxnSpPr>
            <p:spPr>
              <a:xfrm>
                <a:off x="6031707"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63" name="직선 연결선 807">
                <a:extLst>
                  <a:ext uri="{FF2B5EF4-FFF2-40B4-BE49-F238E27FC236}">
                    <a16:creationId xmlns:a16="http://schemas.microsoft.com/office/drawing/2014/main" id="{BC212E2C-7AEC-8978-9178-F81D43E17D26}"/>
                  </a:ext>
                </a:extLst>
              </p:cNvPr>
              <p:cNvCxnSpPr>
                <a:cxnSpLocks/>
              </p:cNvCxnSpPr>
              <p:nvPr/>
            </p:nvCxnSpPr>
            <p:spPr>
              <a:xfrm>
                <a:off x="6197183"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64" name="직선 연결선 810">
                <a:extLst>
                  <a:ext uri="{FF2B5EF4-FFF2-40B4-BE49-F238E27FC236}">
                    <a16:creationId xmlns:a16="http://schemas.microsoft.com/office/drawing/2014/main" id="{B2025A5D-D679-CF90-3DF1-69924ACC8CE2}"/>
                  </a:ext>
                </a:extLst>
              </p:cNvPr>
              <p:cNvCxnSpPr>
                <a:cxnSpLocks/>
              </p:cNvCxnSpPr>
              <p:nvPr/>
            </p:nvCxnSpPr>
            <p:spPr>
              <a:xfrm flipH="1">
                <a:off x="6279921"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65" name="직선 연결선 815">
                <a:extLst>
                  <a:ext uri="{FF2B5EF4-FFF2-40B4-BE49-F238E27FC236}">
                    <a16:creationId xmlns:a16="http://schemas.microsoft.com/office/drawing/2014/main" id="{2C5B9AF3-91BB-0A0F-AE8B-4F6C98328981}"/>
                  </a:ext>
                </a:extLst>
              </p:cNvPr>
              <p:cNvCxnSpPr>
                <a:cxnSpLocks/>
              </p:cNvCxnSpPr>
              <p:nvPr/>
            </p:nvCxnSpPr>
            <p:spPr>
              <a:xfrm>
                <a:off x="6362659"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66" name="직선 연결선 819">
                <a:extLst>
                  <a:ext uri="{FF2B5EF4-FFF2-40B4-BE49-F238E27FC236}">
                    <a16:creationId xmlns:a16="http://schemas.microsoft.com/office/drawing/2014/main" id="{97D2F2BC-7B2E-B435-002B-A2D0B2348649}"/>
                  </a:ext>
                </a:extLst>
              </p:cNvPr>
              <p:cNvCxnSpPr>
                <a:cxnSpLocks/>
              </p:cNvCxnSpPr>
              <p:nvPr/>
            </p:nvCxnSpPr>
            <p:spPr>
              <a:xfrm flipH="1">
                <a:off x="6445397" y="4446983"/>
                <a:ext cx="42255"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cxnSp>
          <p:nvCxnSpPr>
            <p:cNvPr id="158" name="직선 연결선 826">
              <a:extLst>
                <a:ext uri="{FF2B5EF4-FFF2-40B4-BE49-F238E27FC236}">
                  <a16:creationId xmlns:a16="http://schemas.microsoft.com/office/drawing/2014/main" id="{B64CC501-4BA8-9496-C1E7-CBE4D285198B}"/>
                </a:ext>
              </a:extLst>
            </p:cNvPr>
            <p:cNvCxnSpPr>
              <a:cxnSpLocks/>
            </p:cNvCxnSpPr>
            <p:nvPr/>
          </p:nvCxnSpPr>
          <p:spPr>
            <a:xfrm>
              <a:off x="5890169" y="4863900"/>
              <a:ext cx="232301"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59" name="직선 연결선 832">
              <a:extLst>
                <a:ext uri="{FF2B5EF4-FFF2-40B4-BE49-F238E27FC236}">
                  <a16:creationId xmlns:a16="http://schemas.microsoft.com/office/drawing/2014/main" id="{93AA5A4B-32FB-82AC-B658-0EC80949E757}"/>
                </a:ext>
              </a:extLst>
            </p:cNvPr>
            <p:cNvCxnSpPr>
              <a:cxnSpLocks/>
            </p:cNvCxnSpPr>
            <p:nvPr/>
          </p:nvCxnSpPr>
          <p:spPr>
            <a:xfrm flipH="1">
              <a:off x="7552471" y="4863900"/>
              <a:ext cx="233686"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grpSp>
        <p:nvGrpSpPr>
          <p:cNvPr id="167" name="그룹 835">
            <a:extLst>
              <a:ext uri="{FF2B5EF4-FFF2-40B4-BE49-F238E27FC236}">
                <a16:creationId xmlns:a16="http://schemas.microsoft.com/office/drawing/2014/main" id="{CBA410D2-F61C-1BB0-809E-3DFEF737C6F0}"/>
              </a:ext>
            </a:extLst>
          </p:cNvPr>
          <p:cNvGrpSpPr/>
          <p:nvPr/>
        </p:nvGrpSpPr>
        <p:grpSpPr>
          <a:xfrm rot="16200000">
            <a:off x="6006980" y="3060186"/>
            <a:ext cx="564373" cy="268733"/>
            <a:chOff x="5890169" y="4312037"/>
            <a:chExt cx="1895988" cy="1103725"/>
          </a:xfrm>
        </p:grpSpPr>
        <p:grpSp>
          <p:nvGrpSpPr>
            <p:cNvPr id="168" name="그룹 822">
              <a:extLst>
                <a:ext uri="{FF2B5EF4-FFF2-40B4-BE49-F238E27FC236}">
                  <a16:creationId xmlns:a16="http://schemas.microsoft.com/office/drawing/2014/main" id="{EE5C1BD7-D2B8-C593-5684-E33024672C2B}"/>
                </a:ext>
              </a:extLst>
            </p:cNvPr>
            <p:cNvGrpSpPr/>
            <p:nvPr/>
          </p:nvGrpSpPr>
          <p:grpSpPr>
            <a:xfrm>
              <a:off x="6122466" y="4312037"/>
              <a:ext cx="1432853" cy="1103725"/>
              <a:chOff x="5991225" y="4310063"/>
              <a:chExt cx="496427" cy="273840"/>
            </a:xfrm>
          </p:grpSpPr>
          <p:cxnSp>
            <p:nvCxnSpPr>
              <p:cNvPr id="171" name="직선 연결선 771">
                <a:extLst>
                  <a:ext uri="{FF2B5EF4-FFF2-40B4-BE49-F238E27FC236}">
                    <a16:creationId xmlns:a16="http://schemas.microsoft.com/office/drawing/2014/main" id="{9D1BCDE7-1DD9-C412-BD72-F48E0165A960}"/>
                  </a:ext>
                </a:extLst>
              </p:cNvPr>
              <p:cNvCxnSpPr>
                <a:cxnSpLocks/>
              </p:cNvCxnSpPr>
              <p:nvPr/>
            </p:nvCxnSpPr>
            <p:spPr>
              <a:xfrm flipH="1">
                <a:off x="5991225" y="4310063"/>
                <a:ext cx="40482"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72" name="직선 연결선 789">
                <a:extLst>
                  <a:ext uri="{FF2B5EF4-FFF2-40B4-BE49-F238E27FC236}">
                    <a16:creationId xmlns:a16="http://schemas.microsoft.com/office/drawing/2014/main" id="{B7D0D51C-51F8-09AC-FB9C-AF9BA6314215}"/>
                  </a:ext>
                </a:extLst>
              </p:cNvPr>
              <p:cNvCxnSpPr>
                <a:cxnSpLocks/>
              </p:cNvCxnSpPr>
              <p:nvPr/>
            </p:nvCxnSpPr>
            <p:spPr>
              <a:xfrm flipH="1">
                <a:off x="6114445"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73" name="직선 연결선 792">
                <a:extLst>
                  <a:ext uri="{FF2B5EF4-FFF2-40B4-BE49-F238E27FC236}">
                    <a16:creationId xmlns:a16="http://schemas.microsoft.com/office/drawing/2014/main" id="{E9789E80-8914-CB8F-0F5A-B5B8A2B7915F}"/>
                  </a:ext>
                </a:extLst>
              </p:cNvPr>
              <p:cNvCxnSpPr>
                <a:cxnSpLocks/>
              </p:cNvCxnSpPr>
              <p:nvPr/>
            </p:nvCxnSpPr>
            <p:spPr>
              <a:xfrm>
                <a:off x="6031707"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74" name="직선 연결선 807">
                <a:extLst>
                  <a:ext uri="{FF2B5EF4-FFF2-40B4-BE49-F238E27FC236}">
                    <a16:creationId xmlns:a16="http://schemas.microsoft.com/office/drawing/2014/main" id="{A3C24941-2F56-7235-691C-82F85C342B27}"/>
                  </a:ext>
                </a:extLst>
              </p:cNvPr>
              <p:cNvCxnSpPr>
                <a:cxnSpLocks/>
              </p:cNvCxnSpPr>
              <p:nvPr/>
            </p:nvCxnSpPr>
            <p:spPr>
              <a:xfrm>
                <a:off x="6197183"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75" name="직선 연결선 810">
                <a:extLst>
                  <a:ext uri="{FF2B5EF4-FFF2-40B4-BE49-F238E27FC236}">
                    <a16:creationId xmlns:a16="http://schemas.microsoft.com/office/drawing/2014/main" id="{811F6DE6-13F6-8A97-57C9-9D487156F722}"/>
                  </a:ext>
                </a:extLst>
              </p:cNvPr>
              <p:cNvCxnSpPr>
                <a:cxnSpLocks/>
              </p:cNvCxnSpPr>
              <p:nvPr/>
            </p:nvCxnSpPr>
            <p:spPr>
              <a:xfrm flipH="1">
                <a:off x="6279921"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76" name="직선 연결선 815">
                <a:extLst>
                  <a:ext uri="{FF2B5EF4-FFF2-40B4-BE49-F238E27FC236}">
                    <a16:creationId xmlns:a16="http://schemas.microsoft.com/office/drawing/2014/main" id="{094FE345-6948-4FCF-4EDB-64F5A4B36B4F}"/>
                  </a:ext>
                </a:extLst>
              </p:cNvPr>
              <p:cNvCxnSpPr>
                <a:cxnSpLocks/>
              </p:cNvCxnSpPr>
              <p:nvPr/>
            </p:nvCxnSpPr>
            <p:spPr>
              <a:xfrm>
                <a:off x="6362659"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77" name="직선 연결선 819">
                <a:extLst>
                  <a:ext uri="{FF2B5EF4-FFF2-40B4-BE49-F238E27FC236}">
                    <a16:creationId xmlns:a16="http://schemas.microsoft.com/office/drawing/2014/main" id="{560425F4-11BA-7FE4-584E-ADDC4F93CDC0}"/>
                  </a:ext>
                </a:extLst>
              </p:cNvPr>
              <p:cNvCxnSpPr>
                <a:cxnSpLocks/>
              </p:cNvCxnSpPr>
              <p:nvPr/>
            </p:nvCxnSpPr>
            <p:spPr>
              <a:xfrm flipH="1">
                <a:off x="6445397" y="4446983"/>
                <a:ext cx="42255"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cxnSp>
          <p:nvCxnSpPr>
            <p:cNvPr id="169" name="직선 연결선 826">
              <a:extLst>
                <a:ext uri="{FF2B5EF4-FFF2-40B4-BE49-F238E27FC236}">
                  <a16:creationId xmlns:a16="http://schemas.microsoft.com/office/drawing/2014/main" id="{3F2D677A-3109-2CE2-2243-B98E6C00ADFA}"/>
                </a:ext>
              </a:extLst>
            </p:cNvPr>
            <p:cNvCxnSpPr>
              <a:cxnSpLocks/>
            </p:cNvCxnSpPr>
            <p:nvPr/>
          </p:nvCxnSpPr>
          <p:spPr>
            <a:xfrm>
              <a:off x="5890169" y="4863900"/>
              <a:ext cx="232301"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70" name="직선 연결선 832">
              <a:extLst>
                <a:ext uri="{FF2B5EF4-FFF2-40B4-BE49-F238E27FC236}">
                  <a16:creationId xmlns:a16="http://schemas.microsoft.com/office/drawing/2014/main" id="{CB38072E-5F48-9231-1213-695F698A093D}"/>
                </a:ext>
              </a:extLst>
            </p:cNvPr>
            <p:cNvCxnSpPr>
              <a:cxnSpLocks/>
            </p:cNvCxnSpPr>
            <p:nvPr/>
          </p:nvCxnSpPr>
          <p:spPr>
            <a:xfrm flipH="1">
              <a:off x="7552471" y="4863900"/>
              <a:ext cx="233686"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grpSp>
        <p:nvGrpSpPr>
          <p:cNvPr id="178" name="그룹 835">
            <a:extLst>
              <a:ext uri="{FF2B5EF4-FFF2-40B4-BE49-F238E27FC236}">
                <a16:creationId xmlns:a16="http://schemas.microsoft.com/office/drawing/2014/main" id="{86A5B3C9-0EE9-2C01-407C-2AE2889687F5}"/>
              </a:ext>
            </a:extLst>
          </p:cNvPr>
          <p:cNvGrpSpPr/>
          <p:nvPr/>
        </p:nvGrpSpPr>
        <p:grpSpPr>
          <a:xfrm rot="16200000">
            <a:off x="7120494" y="3047310"/>
            <a:ext cx="564373" cy="268733"/>
            <a:chOff x="5890169" y="4312037"/>
            <a:chExt cx="1895988" cy="1103725"/>
          </a:xfrm>
        </p:grpSpPr>
        <p:grpSp>
          <p:nvGrpSpPr>
            <p:cNvPr id="179" name="그룹 822">
              <a:extLst>
                <a:ext uri="{FF2B5EF4-FFF2-40B4-BE49-F238E27FC236}">
                  <a16:creationId xmlns:a16="http://schemas.microsoft.com/office/drawing/2014/main" id="{1FFBE70D-3875-2509-A49E-D48E1213AFFA}"/>
                </a:ext>
              </a:extLst>
            </p:cNvPr>
            <p:cNvGrpSpPr/>
            <p:nvPr/>
          </p:nvGrpSpPr>
          <p:grpSpPr>
            <a:xfrm>
              <a:off x="6122466" y="4312037"/>
              <a:ext cx="1432853" cy="1103725"/>
              <a:chOff x="5991225" y="4310063"/>
              <a:chExt cx="496427" cy="273840"/>
            </a:xfrm>
          </p:grpSpPr>
          <p:cxnSp>
            <p:nvCxnSpPr>
              <p:cNvPr id="182" name="직선 연결선 771">
                <a:extLst>
                  <a:ext uri="{FF2B5EF4-FFF2-40B4-BE49-F238E27FC236}">
                    <a16:creationId xmlns:a16="http://schemas.microsoft.com/office/drawing/2014/main" id="{77909EF5-2276-582E-037A-5F31B18C3FC9}"/>
                  </a:ext>
                </a:extLst>
              </p:cNvPr>
              <p:cNvCxnSpPr>
                <a:cxnSpLocks/>
              </p:cNvCxnSpPr>
              <p:nvPr/>
            </p:nvCxnSpPr>
            <p:spPr>
              <a:xfrm flipH="1">
                <a:off x="5991225" y="4310063"/>
                <a:ext cx="40482"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83" name="직선 연결선 789">
                <a:extLst>
                  <a:ext uri="{FF2B5EF4-FFF2-40B4-BE49-F238E27FC236}">
                    <a16:creationId xmlns:a16="http://schemas.microsoft.com/office/drawing/2014/main" id="{83E4595D-3FEE-8433-87FB-529A7A7AAB75}"/>
                  </a:ext>
                </a:extLst>
              </p:cNvPr>
              <p:cNvCxnSpPr>
                <a:cxnSpLocks/>
              </p:cNvCxnSpPr>
              <p:nvPr/>
            </p:nvCxnSpPr>
            <p:spPr>
              <a:xfrm flipH="1">
                <a:off x="6114445"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84" name="직선 연결선 792">
                <a:extLst>
                  <a:ext uri="{FF2B5EF4-FFF2-40B4-BE49-F238E27FC236}">
                    <a16:creationId xmlns:a16="http://schemas.microsoft.com/office/drawing/2014/main" id="{712B062D-F37A-3428-150D-CA38B04579F8}"/>
                  </a:ext>
                </a:extLst>
              </p:cNvPr>
              <p:cNvCxnSpPr>
                <a:cxnSpLocks/>
              </p:cNvCxnSpPr>
              <p:nvPr/>
            </p:nvCxnSpPr>
            <p:spPr>
              <a:xfrm>
                <a:off x="6031707"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85" name="직선 연결선 807">
                <a:extLst>
                  <a:ext uri="{FF2B5EF4-FFF2-40B4-BE49-F238E27FC236}">
                    <a16:creationId xmlns:a16="http://schemas.microsoft.com/office/drawing/2014/main" id="{5852D7AA-95EE-CB62-C41F-2340BF71B4D4}"/>
                  </a:ext>
                </a:extLst>
              </p:cNvPr>
              <p:cNvCxnSpPr>
                <a:cxnSpLocks/>
              </p:cNvCxnSpPr>
              <p:nvPr/>
            </p:nvCxnSpPr>
            <p:spPr>
              <a:xfrm>
                <a:off x="6197183"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86" name="직선 연결선 810">
                <a:extLst>
                  <a:ext uri="{FF2B5EF4-FFF2-40B4-BE49-F238E27FC236}">
                    <a16:creationId xmlns:a16="http://schemas.microsoft.com/office/drawing/2014/main" id="{36902E79-E858-773C-A571-DFEE41D9CA66}"/>
                  </a:ext>
                </a:extLst>
              </p:cNvPr>
              <p:cNvCxnSpPr>
                <a:cxnSpLocks/>
              </p:cNvCxnSpPr>
              <p:nvPr/>
            </p:nvCxnSpPr>
            <p:spPr>
              <a:xfrm flipH="1">
                <a:off x="6279921"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87" name="직선 연결선 815">
                <a:extLst>
                  <a:ext uri="{FF2B5EF4-FFF2-40B4-BE49-F238E27FC236}">
                    <a16:creationId xmlns:a16="http://schemas.microsoft.com/office/drawing/2014/main" id="{8811803A-A435-0430-6E45-6640D4235A65}"/>
                  </a:ext>
                </a:extLst>
              </p:cNvPr>
              <p:cNvCxnSpPr>
                <a:cxnSpLocks/>
              </p:cNvCxnSpPr>
              <p:nvPr/>
            </p:nvCxnSpPr>
            <p:spPr>
              <a:xfrm>
                <a:off x="6362659"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88" name="직선 연결선 819">
                <a:extLst>
                  <a:ext uri="{FF2B5EF4-FFF2-40B4-BE49-F238E27FC236}">
                    <a16:creationId xmlns:a16="http://schemas.microsoft.com/office/drawing/2014/main" id="{51C62045-6984-D8C1-C3F6-9B55A8C158E6}"/>
                  </a:ext>
                </a:extLst>
              </p:cNvPr>
              <p:cNvCxnSpPr>
                <a:cxnSpLocks/>
              </p:cNvCxnSpPr>
              <p:nvPr/>
            </p:nvCxnSpPr>
            <p:spPr>
              <a:xfrm flipH="1">
                <a:off x="6445397" y="4446983"/>
                <a:ext cx="42255"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cxnSp>
          <p:nvCxnSpPr>
            <p:cNvPr id="180" name="직선 연결선 826">
              <a:extLst>
                <a:ext uri="{FF2B5EF4-FFF2-40B4-BE49-F238E27FC236}">
                  <a16:creationId xmlns:a16="http://schemas.microsoft.com/office/drawing/2014/main" id="{9C58DD7B-F716-7577-8D1D-AF378BD3E75F}"/>
                </a:ext>
              </a:extLst>
            </p:cNvPr>
            <p:cNvCxnSpPr>
              <a:cxnSpLocks/>
            </p:cNvCxnSpPr>
            <p:nvPr/>
          </p:nvCxnSpPr>
          <p:spPr>
            <a:xfrm>
              <a:off x="5890169" y="4863900"/>
              <a:ext cx="232301"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81" name="직선 연결선 832">
              <a:extLst>
                <a:ext uri="{FF2B5EF4-FFF2-40B4-BE49-F238E27FC236}">
                  <a16:creationId xmlns:a16="http://schemas.microsoft.com/office/drawing/2014/main" id="{95BD4133-B6F6-E84F-8347-AEB260DFF954}"/>
                </a:ext>
              </a:extLst>
            </p:cNvPr>
            <p:cNvCxnSpPr>
              <a:cxnSpLocks/>
            </p:cNvCxnSpPr>
            <p:nvPr/>
          </p:nvCxnSpPr>
          <p:spPr>
            <a:xfrm flipH="1">
              <a:off x="7552471" y="4863900"/>
              <a:ext cx="233686"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grpSp>
        <p:nvGrpSpPr>
          <p:cNvPr id="189" name="그룹 835">
            <a:extLst>
              <a:ext uri="{FF2B5EF4-FFF2-40B4-BE49-F238E27FC236}">
                <a16:creationId xmlns:a16="http://schemas.microsoft.com/office/drawing/2014/main" id="{78E25BF5-362F-8941-9132-C143583DC978}"/>
              </a:ext>
            </a:extLst>
          </p:cNvPr>
          <p:cNvGrpSpPr/>
          <p:nvPr/>
        </p:nvGrpSpPr>
        <p:grpSpPr>
          <a:xfrm rot="16200000">
            <a:off x="7120495" y="3714343"/>
            <a:ext cx="564373" cy="268733"/>
            <a:chOff x="5890169" y="4312037"/>
            <a:chExt cx="1895988" cy="1103725"/>
          </a:xfrm>
        </p:grpSpPr>
        <p:grpSp>
          <p:nvGrpSpPr>
            <p:cNvPr id="190" name="그룹 822">
              <a:extLst>
                <a:ext uri="{FF2B5EF4-FFF2-40B4-BE49-F238E27FC236}">
                  <a16:creationId xmlns:a16="http://schemas.microsoft.com/office/drawing/2014/main" id="{01316078-B488-C955-C836-BA0C050F0F38}"/>
                </a:ext>
              </a:extLst>
            </p:cNvPr>
            <p:cNvGrpSpPr/>
            <p:nvPr/>
          </p:nvGrpSpPr>
          <p:grpSpPr>
            <a:xfrm>
              <a:off x="6122466" y="4312037"/>
              <a:ext cx="1432853" cy="1103725"/>
              <a:chOff x="5991225" y="4310063"/>
              <a:chExt cx="496427" cy="273840"/>
            </a:xfrm>
          </p:grpSpPr>
          <p:cxnSp>
            <p:nvCxnSpPr>
              <p:cNvPr id="193" name="직선 연결선 771">
                <a:extLst>
                  <a:ext uri="{FF2B5EF4-FFF2-40B4-BE49-F238E27FC236}">
                    <a16:creationId xmlns:a16="http://schemas.microsoft.com/office/drawing/2014/main" id="{974BBEA6-2817-DC08-FA2E-9B3F6DF44CE6}"/>
                  </a:ext>
                </a:extLst>
              </p:cNvPr>
              <p:cNvCxnSpPr>
                <a:cxnSpLocks/>
              </p:cNvCxnSpPr>
              <p:nvPr/>
            </p:nvCxnSpPr>
            <p:spPr>
              <a:xfrm flipH="1">
                <a:off x="5991225" y="4310063"/>
                <a:ext cx="40482"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94" name="직선 연결선 789">
                <a:extLst>
                  <a:ext uri="{FF2B5EF4-FFF2-40B4-BE49-F238E27FC236}">
                    <a16:creationId xmlns:a16="http://schemas.microsoft.com/office/drawing/2014/main" id="{FE87092F-0F16-4009-B389-DAB064B09AAD}"/>
                  </a:ext>
                </a:extLst>
              </p:cNvPr>
              <p:cNvCxnSpPr>
                <a:cxnSpLocks/>
              </p:cNvCxnSpPr>
              <p:nvPr/>
            </p:nvCxnSpPr>
            <p:spPr>
              <a:xfrm flipH="1">
                <a:off x="6114445"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95" name="직선 연결선 792">
                <a:extLst>
                  <a:ext uri="{FF2B5EF4-FFF2-40B4-BE49-F238E27FC236}">
                    <a16:creationId xmlns:a16="http://schemas.microsoft.com/office/drawing/2014/main" id="{DF3DA6CB-9B87-BFC4-09C8-9670F5AF704D}"/>
                  </a:ext>
                </a:extLst>
              </p:cNvPr>
              <p:cNvCxnSpPr>
                <a:cxnSpLocks/>
              </p:cNvCxnSpPr>
              <p:nvPr/>
            </p:nvCxnSpPr>
            <p:spPr>
              <a:xfrm>
                <a:off x="6031707"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96" name="직선 연결선 807">
                <a:extLst>
                  <a:ext uri="{FF2B5EF4-FFF2-40B4-BE49-F238E27FC236}">
                    <a16:creationId xmlns:a16="http://schemas.microsoft.com/office/drawing/2014/main" id="{E7117FFE-2B88-6213-C998-99AA5F868372}"/>
                  </a:ext>
                </a:extLst>
              </p:cNvPr>
              <p:cNvCxnSpPr>
                <a:cxnSpLocks/>
              </p:cNvCxnSpPr>
              <p:nvPr/>
            </p:nvCxnSpPr>
            <p:spPr>
              <a:xfrm>
                <a:off x="6197183"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97" name="직선 연결선 810">
                <a:extLst>
                  <a:ext uri="{FF2B5EF4-FFF2-40B4-BE49-F238E27FC236}">
                    <a16:creationId xmlns:a16="http://schemas.microsoft.com/office/drawing/2014/main" id="{BE1F6235-35DD-B0DA-7BC7-395D15EE0223}"/>
                  </a:ext>
                </a:extLst>
              </p:cNvPr>
              <p:cNvCxnSpPr>
                <a:cxnSpLocks/>
              </p:cNvCxnSpPr>
              <p:nvPr/>
            </p:nvCxnSpPr>
            <p:spPr>
              <a:xfrm flipH="1">
                <a:off x="6279921"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98" name="직선 연결선 815">
                <a:extLst>
                  <a:ext uri="{FF2B5EF4-FFF2-40B4-BE49-F238E27FC236}">
                    <a16:creationId xmlns:a16="http://schemas.microsoft.com/office/drawing/2014/main" id="{A16A3A3D-FA01-78BF-6BC7-BFBCC2D31658}"/>
                  </a:ext>
                </a:extLst>
              </p:cNvPr>
              <p:cNvCxnSpPr>
                <a:cxnSpLocks/>
              </p:cNvCxnSpPr>
              <p:nvPr/>
            </p:nvCxnSpPr>
            <p:spPr>
              <a:xfrm>
                <a:off x="6362659"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99" name="직선 연결선 819">
                <a:extLst>
                  <a:ext uri="{FF2B5EF4-FFF2-40B4-BE49-F238E27FC236}">
                    <a16:creationId xmlns:a16="http://schemas.microsoft.com/office/drawing/2014/main" id="{5CEF3E41-E07B-7FEF-FFDD-0E8F7535426A}"/>
                  </a:ext>
                </a:extLst>
              </p:cNvPr>
              <p:cNvCxnSpPr>
                <a:cxnSpLocks/>
              </p:cNvCxnSpPr>
              <p:nvPr/>
            </p:nvCxnSpPr>
            <p:spPr>
              <a:xfrm flipH="1">
                <a:off x="6445397" y="4446983"/>
                <a:ext cx="42255"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cxnSp>
          <p:nvCxnSpPr>
            <p:cNvPr id="191" name="직선 연결선 826">
              <a:extLst>
                <a:ext uri="{FF2B5EF4-FFF2-40B4-BE49-F238E27FC236}">
                  <a16:creationId xmlns:a16="http://schemas.microsoft.com/office/drawing/2014/main" id="{E60640E5-F34A-30DB-09B5-34873CC316EF}"/>
                </a:ext>
              </a:extLst>
            </p:cNvPr>
            <p:cNvCxnSpPr>
              <a:cxnSpLocks/>
            </p:cNvCxnSpPr>
            <p:nvPr/>
          </p:nvCxnSpPr>
          <p:spPr>
            <a:xfrm>
              <a:off x="5890169" y="4863900"/>
              <a:ext cx="232301"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92" name="직선 연결선 832">
              <a:extLst>
                <a:ext uri="{FF2B5EF4-FFF2-40B4-BE49-F238E27FC236}">
                  <a16:creationId xmlns:a16="http://schemas.microsoft.com/office/drawing/2014/main" id="{B6F2D151-119C-0B2C-9B1D-5125A5D0FD90}"/>
                </a:ext>
              </a:extLst>
            </p:cNvPr>
            <p:cNvCxnSpPr>
              <a:cxnSpLocks/>
            </p:cNvCxnSpPr>
            <p:nvPr/>
          </p:nvCxnSpPr>
          <p:spPr>
            <a:xfrm flipH="1">
              <a:off x="7552471" y="4863900"/>
              <a:ext cx="233686"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grpSp>
        <p:nvGrpSpPr>
          <p:cNvPr id="200" name="그룹 761">
            <a:extLst>
              <a:ext uri="{FF2B5EF4-FFF2-40B4-BE49-F238E27FC236}">
                <a16:creationId xmlns:a16="http://schemas.microsoft.com/office/drawing/2014/main" id="{18D770F5-D757-3D9C-C214-20A9E4A8EE8A}"/>
              </a:ext>
            </a:extLst>
          </p:cNvPr>
          <p:cNvGrpSpPr/>
          <p:nvPr/>
        </p:nvGrpSpPr>
        <p:grpSpPr>
          <a:xfrm rot="5400000">
            <a:off x="3769659" y="3135148"/>
            <a:ext cx="598569" cy="124310"/>
            <a:chOff x="5608137" y="3394157"/>
            <a:chExt cx="338599" cy="70817"/>
          </a:xfrm>
        </p:grpSpPr>
        <p:grpSp>
          <p:nvGrpSpPr>
            <p:cNvPr id="201" name="그룹 753">
              <a:extLst>
                <a:ext uri="{FF2B5EF4-FFF2-40B4-BE49-F238E27FC236}">
                  <a16:creationId xmlns:a16="http://schemas.microsoft.com/office/drawing/2014/main" id="{90A2B2DB-1E4C-7977-4597-0D7299C11030}"/>
                </a:ext>
              </a:extLst>
            </p:cNvPr>
            <p:cNvGrpSpPr/>
            <p:nvPr/>
          </p:nvGrpSpPr>
          <p:grpSpPr>
            <a:xfrm rot="5400000">
              <a:off x="5739521" y="3307128"/>
              <a:ext cx="70817" cy="244875"/>
              <a:chOff x="5131625" y="2342062"/>
              <a:chExt cx="70817" cy="244875"/>
            </a:xfrm>
          </p:grpSpPr>
          <p:sp>
            <p:nvSpPr>
              <p:cNvPr id="204" name="타원 750">
                <a:extLst>
                  <a:ext uri="{FF2B5EF4-FFF2-40B4-BE49-F238E27FC236}">
                    <a16:creationId xmlns:a16="http://schemas.microsoft.com/office/drawing/2014/main" id="{BC5C5548-95B8-3DAC-8AA5-D0E9428FDBF7}"/>
                  </a:ext>
                </a:extLst>
              </p:cNvPr>
              <p:cNvSpPr/>
              <p:nvPr/>
            </p:nvSpPr>
            <p:spPr>
              <a:xfrm>
                <a:off x="5141482" y="2525977"/>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sp>
            <p:nvSpPr>
              <p:cNvPr id="205" name="타원 751">
                <a:extLst>
                  <a:ext uri="{FF2B5EF4-FFF2-40B4-BE49-F238E27FC236}">
                    <a16:creationId xmlns:a16="http://schemas.microsoft.com/office/drawing/2014/main" id="{B33E984F-BB1E-DF1A-18D4-EE14097E1D31}"/>
                  </a:ext>
                </a:extLst>
              </p:cNvPr>
              <p:cNvSpPr/>
              <p:nvPr/>
            </p:nvSpPr>
            <p:spPr>
              <a:xfrm>
                <a:off x="5141467" y="2342062"/>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cxnSp>
            <p:nvCxnSpPr>
              <p:cNvPr id="206" name="직선 연결선 752">
                <a:extLst>
                  <a:ext uri="{FF2B5EF4-FFF2-40B4-BE49-F238E27FC236}">
                    <a16:creationId xmlns:a16="http://schemas.microsoft.com/office/drawing/2014/main" id="{ADB9E827-D2B6-181F-BB06-BA8A6A42AA01}"/>
                  </a:ext>
                </a:extLst>
              </p:cNvPr>
              <p:cNvCxnSpPr>
                <a:cxnSpLocks/>
              </p:cNvCxnSpPr>
              <p:nvPr/>
            </p:nvCxnSpPr>
            <p:spPr>
              <a:xfrm rot="19800000" flipV="1">
                <a:off x="5131625" y="2409684"/>
                <a:ext cx="0" cy="122952"/>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cxnSp>
          <p:nvCxnSpPr>
            <p:cNvPr id="202" name="직선 연결선 754">
              <a:extLst>
                <a:ext uri="{FF2B5EF4-FFF2-40B4-BE49-F238E27FC236}">
                  <a16:creationId xmlns:a16="http://schemas.microsoft.com/office/drawing/2014/main" id="{EE5475B1-7F34-769D-6446-B12C5E2930C2}"/>
                </a:ext>
              </a:extLst>
            </p:cNvPr>
            <p:cNvCxnSpPr>
              <a:cxnSpLocks/>
            </p:cNvCxnSpPr>
            <p:nvPr/>
          </p:nvCxnSpPr>
          <p:spPr>
            <a:xfrm>
              <a:off x="5608137"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cxnSp>
          <p:nvCxnSpPr>
            <p:cNvPr id="203" name="직선 연결선 756">
              <a:extLst>
                <a:ext uri="{FF2B5EF4-FFF2-40B4-BE49-F238E27FC236}">
                  <a16:creationId xmlns:a16="http://schemas.microsoft.com/office/drawing/2014/main" id="{379BC714-F0D0-F5B7-14DC-C65EA439A9DC}"/>
                </a:ext>
              </a:extLst>
            </p:cNvPr>
            <p:cNvCxnSpPr>
              <a:cxnSpLocks/>
            </p:cNvCxnSpPr>
            <p:nvPr/>
          </p:nvCxnSpPr>
          <p:spPr>
            <a:xfrm>
              <a:off x="5902382"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grpSp>
        <p:nvGrpSpPr>
          <p:cNvPr id="207" name="그룹 761">
            <a:extLst>
              <a:ext uri="{FF2B5EF4-FFF2-40B4-BE49-F238E27FC236}">
                <a16:creationId xmlns:a16="http://schemas.microsoft.com/office/drawing/2014/main" id="{A6D867BF-D978-2699-BE35-22DF40034E85}"/>
              </a:ext>
            </a:extLst>
          </p:cNvPr>
          <p:cNvGrpSpPr/>
          <p:nvPr/>
        </p:nvGrpSpPr>
        <p:grpSpPr>
          <a:xfrm rot="5400000">
            <a:off x="4883794" y="3135149"/>
            <a:ext cx="598569" cy="124310"/>
            <a:chOff x="5608137" y="3394157"/>
            <a:chExt cx="338599" cy="70817"/>
          </a:xfrm>
        </p:grpSpPr>
        <p:grpSp>
          <p:nvGrpSpPr>
            <p:cNvPr id="208" name="그룹 753">
              <a:extLst>
                <a:ext uri="{FF2B5EF4-FFF2-40B4-BE49-F238E27FC236}">
                  <a16:creationId xmlns:a16="http://schemas.microsoft.com/office/drawing/2014/main" id="{57A3CD82-0C8A-3D0E-42CF-529911786D09}"/>
                </a:ext>
              </a:extLst>
            </p:cNvPr>
            <p:cNvGrpSpPr/>
            <p:nvPr/>
          </p:nvGrpSpPr>
          <p:grpSpPr>
            <a:xfrm rot="5400000">
              <a:off x="5739521" y="3307128"/>
              <a:ext cx="70817" cy="244875"/>
              <a:chOff x="5131625" y="2342062"/>
              <a:chExt cx="70817" cy="244875"/>
            </a:xfrm>
          </p:grpSpPr>
          <p:sp>
            <p:nvSpPr>
              <p:cNvPr id="211" name="타원 750">
                <a:extLst>
                  <a:ext uri="{FF2B5EF4-FFF2-40B4-BE49-F238E27FC236}">
                    <a16:creationId xmlns:a16="http://schemas.microsoft.com/office/drawing/2014/main" id="{48D4A186-6BF1-FE23-69AE-264C8999FC8B}"/>
                  </a:ext>
                </a:extLst>
              </p:cNvPr>
              <p:cNvSpPr/>
              <p:nvPr/>
            </p:nvSpPr>
            <p:spPr>
              <a:xfrm>
                <a:off x="5141482" y="2525977"/>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sp>
            <p:nvSpPr>
              <p:cNvPr id="212" name="타원 751">
                <a:extLst>
                  <a:ext uri="{FF2B5EF4-FFF2-40B4-BE49-F238E27FC236}">
                    <a16:creationId xmlns:a16="http://schemas.microsoft.com/office/drawing/2014/main" id="{2291DAB4-615E-E255-86FD-EB7F0FBD506E}"/>
                  </a:ext>
                </a:extLst>
              </p:cNvPr>
              <p:cNvSpPr/>
              <p:nvPr/>
            </p:nvSpPr>
            <p:spPr>
              <a:xfrm>
                <a:off x="5141467" y="2342062"/>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cxnSp>
            <p:nvCxnSpPr>
              <p:cNvPr id="213" name="직선 연결선 752">
                <a:extLst>
                  <a:ext uri="{FF2B5EF4-FFF2-40B4-BE49-F238E27FC236}">
                    <a16:creationId xmlns:a16="http://schemas.microsoft.com/office/drawing/2014/main" id="{E8C20479-5D80-FE09-50D8-E7B5BC399053}"/>
                  </a:ext>
                </a:extLst>
              </p:cNvPr>
              <p:cNvCxnSpPr>
                <a:cxnSpLocks/>
              </p:cNvCxnSpPr>
              <p:nvPr/>
            </p:nvCxnSpPr>
            <p:spPr>
              <a:xfrm rot="19800000" flipV="1">
                <a:off x="5131625" y="2409684"/>
                <a:ext cx="0" cy="122952"/>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cxnSp>
          <p:nvCxnSpPr>
            <p:cNvPr id="209" name="직선 연결선 754">
              <a:extLst>
                <a:ext uri="{FF2B5EF4-FFF2-40B4-BE49-F238E27FC236}">
                  <a16:creationId xmlns:a16="http://schemas.microsoft.com/office/drawing/2014/main" id="{792501B7-9EF0-51B9-5105-302643805347}"/>
                </a:ext>
              </a:extLst>
            </p:cNvPr>
            <p:cNvCxnSpPr>
              <a:cxnSpLocks/>
            </p:cNvCxnSpPr>
            <p:nvPr/>
          </p:nvCxnSpPr>
          <p:spPr>
            <a:xfrm>
              <a:off x="5608137"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cxnSp>
          <p:nvCxnSpPr>
            <p:cNvPr id="210" name="직선 연결선 756">
              <a:extLst>
                <a:ext uri="{FF2B5EF4-FFF2-40B4-BE49-F238E27FC236}">
                  <a16:creationId xmlns:a16="http://schemas.microsoft.com/office/drawing/2014/main" id="{8B0F049A-F74E-D1AE-6075-C05EED7521E6}"/>
                </a:ext>
              </a:extLst>
            </p:cNvPr>
            <p:cNvCxnSpPr>
              <a:cxnSpLocks/>
            </p:cNvCxnSpPr>
            <p:nvPr/>
          </p:nvCxnSpPr>
          <p:spPr>
            <a:xfrm>
              <a:off x="5902382"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grpSp>
        <p:nvGrpSpPr>
          <p:cNvPr id="214" name="그룹 761">
            <a:extLst>
              <a:ext uri="{FF2B5EF4-FFF2-40B4-BE49-F238E27FC236}">
                <a16:creationId xmlns:a16="http://schemas.microsoft.com/office/drawing/2014/main" id="{258CE8CF-F56F-B238-5183-C18645980375}"/>
              </a:ext>
            </a:extLst>
          </p:cNvPr>
          <p:cNvGrpSpPr/>
          <p:nvPr/>
        </p:nvGrpSpPr>
        <p:grpSpPr>
          <a:xfrm rot="5400000">
            <a:off x="3768991" y="3807190"/>
            <a:ext cx="598569" cy="124310"/>
            <a:chOff x="5608137" y="3394157"/>
            <a:chExt cx="338599" cy="70817"/>
          </a:xfrm>
        </p:grpSpPr>
        <p:grpSp>
          <p:nvGrpSpPr>
            <p:cNvPr id="215" name="그룹 753">
              <a:extLst>
                <a:ext uri="{FF2B5EF4-FFF2-40B4-BE49-F238E27FC236}">
                  <a16:creationId xmlns:a16="http://schemas.microsoft.com/office/drawing/2014/main" id="{D9516219-F387-1265-1334-04E4FC156071}"/>
                </a:ext>
              </a:extLst>
            </p:cNvPr>
            <p:cNvGrpSpPr/>
            <p:nvPr/>
          </p:nvGrpSpPr>
          <p:grpSpPr>
            <a:xfrm rot="5400000">
              <a:off x="5739521" y="3307128"/>
              <a:ext cx="70817" cy="244875"/>
              <a:chOff x="5131625" y="2342062"/>
              <a:chExt cx="70817" cy="244875"/>
            </a:xfrm>
          </p:grpSpPr>
          <p:sp>
            <p:nvSpPr>
              <p:cNvPr id="218" name="타원 750">
                <a:extLst>
                  <a:ext uri="{FF2B5EF4-FFF2-40B4-BE49-F238E27FC236}">
                    <a16:creationId xmlns:a16="http://schemas.microsoft.com/office/drawing/2014/main" id="{C8A5AB2F-6E06-EE38-99DD-42B051A9828A}"/>
                  </a:ext>
                </a:extLst>
              </p:cNvPr>
              <p:cNvSpPr/>
              <p:nvPr/>
            </p:nvSpPr>
            <p:spPr>
              <a:xfrm>
                <a:off x="5141482" y="2525977"/>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sp>
            <p:nvSpPr>
              <p:cNvPr id="219" name="타원 751">
                <a:extLst>
                  <a:ext uri="{FF2B5EF4-FFF2-40B4-BE49-F238E27FC236}">
                    <a16:creationId xmlns:a16="http://schemas.microsoft.com/office/drawing/2014/main" id="{44CF0E02-1351-84B1-6D85-0A0C62F8364C}"/>
                  </a:ext>
                </a:extLst>
              </p:cNvPr>
              <p:cNvSpPr/>
              <p:nvPr/>
            </p:nvSpPr>
            <p:spPr>
              <a:xfrm>
                <a:off x="5141467" y="2342062"/>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cxnSp>
            <p:nvCxnSpPr>
              <p:cNvPr id="220" name="직선 연결선 752">
                <a:extLst>
                  <a:ext uri="{FF2B5EF4-FFF2-40B4-BE49-F238E27FC236}">
                    <a16:creationId xmlns:a16="http://schemas.microsoft.com/office/drawing/2014/main" id="{96DC48BE-6EF1-67B3-9DB1-9D82DCA7BCE3}"/>
                  </a:ext>
                </a:extLst>
              </p:cNvPr>
              <p:cNvCxnSpPr>
                <a:cxnSpLocks/>
              </p:cNvCxnSpPr>
              <p:nvPr/>
            </p:nvCxnSpPr>
            <p:spPr>
              <a:xfrm rot="19800000" flipV="1">
                <a:off x="5131625" y="2409684"/>
                <a:ext cx="0" cy="122952"/>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cxnSp>
          <p:nvCxnSpPr>
            <p:cNvPr id="216" name="직선 연결선 754">
              <a:extLst>
                <a:ext uri="{FF2B5EF4-FFF2-40B4-BE49-F238E27FC236}">
                  <a16:creationId xmlns:a16="http://schemas.microsoft.com/office/drawing/2014/main" id="{F0DC33C5-6F50-4302-0E25-C43A22B21AF5}"/>
                </a:ext>
              </a:extLst>
            </p:cNvPr>
            <p:cNvCxnSpPr>
              <a:cxnSpLocks/>
            </p:cNvCxnSpPr>
            <p:nvPr/>
          </p:nvCxnSpPr>
          <p:spPr>
            <a:xfrm>
              <a:off x="5608137"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cxnSp>
          <p:nvCxnSpPr>
            <p:cNvPr id="217" name="직선 연결선 756">
              <a:extLst>
                <a:ext uri="{FF2B5EF4-FFF2-40B4-BE49-F238E27FC236}">
                  <a16:creationId xmlns:a16="http://schemas.microsoft.com/office/drawing/2014/main" id="{AD8D3342-D7B2-CFB3-1C1A-997878F4A1C9}"/>
                </a:ext>
              </a:extLst>
            </p:cNvPr>
            <p:cNvCxnSpPr>
              <a:cxnSpLocks/>
            </p:cNvCxnSpPr>
            <p:nvPr/>
          </p:nvCxnSpPr>
          <p:spPr>
            <a:xfrm>
              <a:off x="5902382"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grpSp>
        <p:nvGrpSpPr>
          <p:cNvPr id="221" name="그룹 761">
            <a:extLst>
              <a:ext uri="{FF2B5EF4-FFF2-40B4-BE49-F238E27FC236}">
                <a16:creationId xmlns:a16="http://schemas.microsoft.com/office/drawing/2014/main" id="{5203FB5B-A04D-5867-ABDE-7CD88036E35F}"/>
              </a:ext>
            </a:extLst>
          </p:cNvPr>
          <p:cNvGrpSpPr/>
          <p:nvPr/>
        </p:nvGrpSpPr>
        <p:grpSpPr>
          <a:xfrm rot="5400000">
            <a:off x="5999216" y="3807191"/>
            <a:ext cx="598569" cy="124310"/>
            <a:chOff x="5608137" y="3394157"/>
            <a:chExt cx="338599" cy="70817"/>
          </a:xfrm>
        </p:grpSpPr>
        <p:grpSp>
          <p:nvGrpSpPr>
            <p:cNvPr id="222" name="그룹 753">
              <a:extLst>
                <a:ext uri="{FF2B5EF4-FFF2-40B4-BE49-F238E27FC236}">
                  <a16:creationId xmlns:a16="http://schemas.microsoft.com/office/drawing/2014/main" id="{678EF10A-4C41-D593-C7AA-03D32A6EC9CD}"/>
                </a:ext>
              </a:extLst>
            </p:cNvPr>
            <p:cNvGrpSpPr/>
            <p:nvPr/>
          </p:nvGrpSpPr>
          <p:grpSpPr>
            <a:xfrm rot="5400000">
              <a:off x="5739521" y="3307128"/>
              <a:ext cx="70817" cy="244875"/>
              <a:chOff x="5131625" y="2342062"/>
              <a:chExt cx="70817" cy="244875"/>
            </a:xfrm>
          </p:grpSpPr>
          <p:sp>
            <p:nvSpPr>
              <p:cNvPr id="225" name="타원 750">
                <a:extLst>
                  <a:ext uri="{FF2B5EF4-FFF2-40B4-BE49-F238E27FC236}">
                    <a16:creationId xmlns:a16="http://schemas.microsoft.com/office/drawing/2014/main" id="{2794C0AD-3AD6-2925-BF49-E74A254CEE01}"/>
                  </a:ext>
                </a:extLst>
              </p:cNvPr>
              <p:cNvSpPr/>
              <p:nvPr/>
            </p:nvSpPr>
            <p:spPr>
              <a:xfrm>
                <a:off x="5141482" y="2525977"/>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sp>
            <p:nvSpPr>
              <p:cNvPr id="226" name="타원 751">
                <a:extLst>
                  <a:ext uri="{FF2B5EF4-FFF2-40B4-BE49-F238E27FC236}">
                    <a16:creationId xmlns:a16="http://schemas.microsoft.com/office/drawing/2014/main" id="{30BC8BF7-C9FE-049C-910A-D79D8E60B48E}"/>
                  </a:ext>
                </a:extLst>
              </p:cNvPr>
              <p:cNvSpPr/>
              <p:nvPr/>
            </p:nvSpPr>
            <p:spPr>
              <a:xfrm>
                <a:off x="5141467" y="2342062"/>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cxnSp>
            <p:nvCxnSpPr>
              <p:cNvPr id="227" name="직선 연결선 752">
                <a:extLst>
                  <a:ext uri="{FF2B5EF4-FFF2-40B4-BE49-F238E27FC236}">
                    <a16:creationId xmlns:a16="http://schemas.microsoft.com/office/drawing/2014/main" id="{1266C351-FE41-1815-DA5A-023943B34B3B}"/>
                  </a:ext>
                </a:extLst>
              </p:cNvPr>
              <p:cNvCxnSpPr>
                <a:cxnSpLocks/>
              </p:cNvCxnSpPr>
              <p:nvPr/>
            </p:nvCxnSpPr>
            <p:spPr>
              <a:xfrm rot="19800000" flipV="1">
                <a:off x="5131625" y="2409684"/>
                <a:ext cx="0" cy="122952"/>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cxnSp>
          <p:nvCxnSpPr>
            <p:cNvPr id="223" name="직선 연결선 754">
              <a:extLst>
                <a:ext uri="{FF2B5EF4-FFF2-40B4-BE49-F238E27FC236}">
                  <a16:creationId xmlns:a16="http://schemas.microsoft.com/office/drawing/2014/main" id="{918C21DC-5ADB-DB4F-CB46-319EE0F297B0}"/>
                </a:ext>
              </a:extLst>
            </p:cNvPr>
            <p:cNvCxnSpPr>
              <a:cxnSpLocks/>
            </p:cNvCxnSpPr>
            <p:nvPr/>
          </p:nvCxnSpPr>
          <p:spPr>
            <a:xfrm>
              <a:off x="5608137"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cxnSp>
          <p:nvCxnSpPr>
            <p:cNvPr id="224" name="직선 연결선 756">
              <a:extLst>
                <a:ext uri="{FF2B5EF4-FFF2-40B4-BE49-F238E27FC236}">
                  <a16:creationId xmlns:a16="http://schemas.microsoft.com/office/drawing/2014/main" id="{00B632ED-FD30-239F-271F-21BD7E4DEA5E}"/>
                </a:ext>
              </a:extLst>
            </p:cNvPr>
            <p:cNvCxnSpPr>
              <a:cxnSpLocks/>
            </p:cNvCxnSpPr>
            <p:nvPr/>
          </p:nvCxnSpPr>
          <p:spPr>
            <a:xfrm>
              <a:off x="5902382"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sp>
        <p:nvSpPr>
          <p:cNvPr id="229" name="U-turn Arrow 228">
            <a:extLst>
              <a:ext uri="{FF2B5EF4-FFF2-40B4-BE49-F238E27FC236}">
                <a16:creationId xmlns:a16="http://schemas.microsoft.com/office/drawing/2014/main" id="{1657667F-B785-7EF9-B90A-07E534278E54}"/>
              </a:ext>
            </a:extLst>
          </p:cNvPr>
          <p:cNvSpPr/>
          <p:nvPr/>
        </p:nvSpPr>
        <p:spPr>
          <a:xfrm flipH="1">
            <a:off x="4232468" y="2731244"/>
            <a:ext cx="581169" cy="3291883"/>
          </a:xfrm>
          <a:prstGeom prst="uturnArrow">
            <a:avLst>
              <a:gd name="adj1" fmla="val 12998"/>
              <a:gd name="adj2" fmla="val 12998"/>
              <a:gd name="adj3" fmla="val 32437"/>
              <a:gd name="adj4" fmla="val 19747"/>
              <a:gd name="adj5" fmla="val 10776"/>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0" name="U-turn Arrow 229">
            <a:extLst>
              <a:ext uri="{FF2B5EF4-FFF2-40B4-BE49-F238E27FC236}">
                <a16:creationId xmlns:a16="http://schemas.microsoft.com/office/drawing/2014/main" id="{FF1A4E91-B79D-5246-2829-B6A4B0712AFF}"/>
              </a:ext>
            </a:extLst>
          </p:cNvPr>
          <p:cNvSpPr/>
          <p:nvPr/>
        </p:nvSpPr>
        <p:spPr>
          <a:xfrm flipH="1">
            <a:off x="5340558" y="2731244"/>
            <a:ext cx="581169" cy="3291883"/>
          </a:xfrm>
          <a:prstGeom prst="uturnArrow">
            <a:avLst>
              <a:gd name="adj1" fmla="val 12998"/>
              <a:gd name="adj2" fmla="val 12998"/>
              <a:gd name="adj3" fmla="val 32437"/>
              <a:gd name="adj4" fmla="val 19747"/>
              <a:gd name="adj5" fmla="val 10776"/>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1" name="U-turn Arrow 230">
            <a:extLst>
              <a:ext uri="{FF2B5EF4-FFF2-40B4-BE49-F238E27FC236}">
                <a16:creationId xmlns:a16="http://schemas.microsoft.com/office/drawing/2014/main" id="{4F0A2D90-7844-785B-D551-2CE514DD129F}"/>
              </a:ext>
            </a:extLst>
          </p:cNvPr>
          <p:cNvSpPr/>
          <p:nvPr/>
        </p:nvSpPr>
        <p:spPr>
          <a:xfrm flipH="1">
            <a:off x="6462841" y="2731244"/>
            <a:ext cx="581169" cy="3291883"/>
          </a:xfrm>
          <a:prstGeom prst="uturnArrow">
            <a:avLst>
              <a:gd name="adj1" fmla="val 12998"/>
              <a:gd name="adj2" fmla="val 12998"/>
              <a:gd name="adj3" fmla="val 32437"/>
              <a:gd name="adj4" fmla="val 19747"/>
              <a:gd name="adj5" fmla="val 31819"/>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2" name="U-turn Arrow 231">
            <a:extLst>
              <a:ext uri="{FF2B5EF4-FFF2-40B4-BE49-F238E27FC236}">
                <a16:creationId xmlns:a16="http://schemas.microsoft.com/office/drawing/2014/main" id="{44602A49-C235-2C99-5DF5-64CC400080C6}"/>
              </a:ext>
            </a:extLst>
          </p:cNvPr>
          <p:cNvSpPr/>
          <p:nvPr/>
        </p:nvSpPr>
        <p:spPr>
          <a:xfrm flipH="1">
            <a:off x="7585002" y="2731244"/>
            <a:ext cx="581169" cy="3291883"/>
          </a:xfrm>
          <a:prstGeom prst="uturnArrow">
            <a:avLst>
              <a:gd name="adj1" fmla="val 12998"/>
              <a:gd name="adj2" fmla="val 12998"/>
              <a:gd name="adj3" fmla="val 32437"/>
              <a:gd name="adj4" fmla="val 19747"/>
              <a:gd name="adj5" fmla="val 10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238" name="Group 237">
            <a:extLst>
              <a:ext uri="{FF2B5EF4-FFF2-40B4-BE49-F238E27FC236}">
                <a16:creationId xmlns:a16="http://schemas.microsoft.com/office/drawing/2014/main" id="{8DD0ACD5-FAEE-15EC-7EB4-D75AA2DB9EE7}"/>
              </a:ext>
            </a:extLst>
          </p:cNvPr>
          <p:cNvGrpSpPr/>
          <p:nvPr/>
        </p:nvGrpSpPr>
        <p:grpSpPr>
          <a:xfrm>
            <a:off x="3646974" y="6038364"/>
            <a:ext cx="4751874" cy="369332"/>
            <a:chOff x="3646974" y="6038364"/>
            <a:chExt cx="4751874" cy="369332"/>
          </a:xfrm>
        </p:grpSpPr>
        <p:sp>
          <p:nvSpPr>
            <p:cNvPr id="233" name="TextBox 232">
              <a:extLst>
                <a:ext uri="{FF2B5EF4-FFF2-40B4-BE49-F238E27FC236}">
                  <a16:creationId xmlns:a16="http://schemas.microsoft.com/office/drawing/2014/main" id="{94498AE8-BA94-395A-67B6-72EC683DA133}"/>
                </a:ext>
              </a:extLst>
            </p:cNvPr>
            <p:cNvSpPr txBox="1"/>
            <p:nvPr/>
          </p:nvSpPr>
          <p:spPr>
            <a:xfrm>
              <a:off x="4520830" y="6038364"/>
              <a:ext cx="537476" cy="369332"/>
            </a:xfrm>
            <a:prstGeom prst="rect">
              <a:avLst/>
            </a:prstGeom>
            <a:noFill/>
            <a:ln>
              <a:noFill/>
            </a:ln>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400" b="1" i="0" u="none" strike="noStrike" kern="1200" cap="none" spc="0" normalizeH="0" baseline="0" noProof="0" dirty="0">
                  <a:ln>
                    <a:noFill/>
                  </a:ln>
                  <a:solidFill>
                    <a:srgbClr val="FF0000"/>
                  </a:solidFill>
                  <a:effectLst/>
                  <a:uLnTx/>
                  <a:uFillTx/>
                  <a:latin typeface="Cambria" panose="02040503050406030204" pitchFamily="18" charset="0"/>
                  <a:ea typeface="맑은 고딕" panose="020B0503020000020004" pitchFamily="34" charset="-127"/>
                  <a:cs typeface="+mn-cs"/>
                </a:rPr>
                <a:t>0</a:t>
              </a:r>
              <a:endParaRPr kumimoji="0" lang="ko-KR" altLang="en-US" sz="2400" b="1" i="0" u="none" strike="noStrike" kern="1200" cap="none" spc="0" normalizeH="0" baseline="-25000" noProof="0" dirty="0">
                <a:ln>
                  <a:noFill/>
                </a:ln>
                <a:solidFill>
                  <a:srgbClr val="FF0000"/>
                </a:solidFill>
                <a:effectLst/>
                <a:uLnTx/>
                <a:uFillTx/>
                <a:latin typeface="Cambria" panose="02040503050406030204" pitchFamily="18" charset="0"/>
                <a:ea typeface="맑은 고딕" panose="020B0503020000020004" pitchFamily="34" charset="-127"/>
                <a:cs typeface="+mn-cs"/>
              </a:endParaRPr>
            </a:p>
          </p:txBody>
        </p:sp>
        <p:sp>
          <p:nvSpPr>
            <p:cNvPr id="234" name="TextBox 233">
              <a:extLst>
                <a:ext uri="{FF2B5EF4-FFF2-40B4-BE49-F238E27FC236}">
                  <a16:creationId xmlns:a16="http://schemas.microsoft.com/office/drawing/2014/main" id="{F6F62E51-B39D-E8A3-9001-75F45E31FA43}"/>
                </a:ext>
              </a:extLst>
            </p:cNvPr>
            <p:cNvSpPr txBox="1"/>
            <p:nvPr/>
          </p:nvSpPr>
          <p:spPr>
            <a:xfrm>
              <a:off x="5634344" y="6038364"/>
              <a:ext cx="537476" cy="369332"/>
            </a:xfrm>
            <a:prstGeom prst="rect">
              <a:avLst/>
            </a:prstGeom>
            <a:noFill/>
            <a:ln>
              <a:noFill/>
            </a:ln>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400" b="1" i="0" u="none" strike="noStrike" kern="1200" cap="none" spc="0" normalizeH="0" baseline="0" noProof="0" dirty="0">
                  <a:ln>
                    <a:noFill/>
                  </a:ln>
                  <a:solidFill>
                    <a:srgbClr val="FF0000"/>
                  </a:solidFill>
                  <a:effectLst/>
                  <a:uLnTx/>
                  <a:uFillTx/>
                  <a:latin typeface="Cambria" panose="02040503050406030204" pitchFamily="18" charset="0"/>
                  <a:ea typeface="맑은 고딕" panose="020B0503020000020004" pitchFamily="34" charset="-127"/>
                  <a:cs typeface="+mn-cs"/>
                </a:rPr>
                <a:t>0</a:t>
              </a:r>
              <a:endParaRPr kumimoji="0" lang="ko-KR" altLang="en-US" sz="2400" b="1" i="0" u="none" strike="noStrike" kern="1200" cap="none" spc="0" normalizeH="0" baseline="-25000" noProof="0" dirty="0">
                <a:ln>
                  <a:noFill/>
                </a:ln>
                <a:solidFill>
                  <a:srgbClr val="FF0000"/>
                </a:solidFill>
                <a:effectLst/>
                <a:uLnTx/>
                <a:uFillTx/>
                <a:latin typeface="Cambria" panose="02040503050406030204" pitchFamily="18" charset="0"/>
                <a:ea typeface="맑은 고딕" panose="020B0503020000020004" pitchFamily="34" charset="-127"/>
                <a:cs typeface="+mn-cs"/>
              </a:endParaRPr>
            </a:p>
          </p:txBody>
        </p:sp>
        <p:sp>
          <p:nvSpPr>
            <p:cNvPr id="235" name="TextBox 234">
              <a:extLst>
                <a:ext uri="{FF2B5EF4-FFF2-40B4-BE49-F238E27FC236}">
                  <a16:creationId xmlns:a16="http://schemas.microsoft.com/office/drawing/2014/main" id="{71B98305-506B-B480-351F-A8A1C4FC1A42}"/>
                </a:ext>
              </a:extLst>
            </p:cNvPr>
            <p:cNvSpPr txBox="1"/>
            <p:nvPr/>
          </p:nvSpPr>
          <p:spPr>
            <a:xfrm>
              <a:off x="6747858" y="6038364"/>
              <a:ext cx="537476" cy="369332"/>
            </a:xfrm>
            <a:prstGeom prst="rect">
              <a:avLst/>
            </a:prstGeom>
            <a:noFill/>
            <a:ln>
              <a:noFill/>
            </a:ln>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400" b="1" i="0" u="none" strike="noStrike" kern="1200" cap="none" spc="0" normalizeH="0" baseline="0" noProof="0" dirty="0">
                  <a:ln>
                    <a:noFill/>
                  </a:ln>
                  <a:solidFill>
                    <a:srgbClr val="FF0000"/>
                  </a:solidFill>
                  <a:effectLst/>
                  <a:uLnTx/>
                  <a:uFillTx/>
                  <a:latin typeface="Cambria" panose="02040503050406030204" pitchFamily="18" charset="0"/>
                  <a:ea typeface="맑은 고딕" panose="020B0503020000020004" pitchFamily="34" charset="-127"/>
                  <a:cs typeface="+mn-cs"/>
                </a:rPr>
                <a:t>0</a:t>
              </a:r>
              <a:endParaRPr kumimoji="0" lang="ko-KR" altLang="en-US" sz="2400" b="1" i="0" u="none" strike="noStrike" kern="1200" cap="none" spc="0" normalizeH="0" baseline="0" noProof="0" dirty="0">
                <a:ln>
                  <a:noFill/>
                </a:ln>
                <a:solidFill>
                  <a:srgbClr val="FF0000"/>
                </a:solidFill>
                <a:effectLst/>
                <a:uLnTx/>
                <a:uFillTx/>
                <a:latin typeface="Cambria" panose="02040503050406030204" pitchFamily="18" charset="0"/>
                <a:ea typeface="맑은 고딕" panose="020B0503020000020004" pitchFamily="34" charset="-127"/>
                <a:cs typeface="+mn-cs"/>
              </a:endParaRPr>
            </a:p>
          </p:txBody>
        </p:sp>
        <p:sp>
          <p:nvSpPr>
            <p:cNvPr id="236" name="TextBox 235">
              <a:extLst>
                <a:ext uri="{FF2B5EF4-FFF2-40B4-BE49-F238E27FC236}">
                  <a16:creationId xmlns:a16="http://schemas.microsoft.com/office/drawing/2014/main" id="{4B06029E-A4E0-F713-BC91-E6B68412676F}"/>
                </a:ext>
              </a:extLst>
            </p:cNvPr>
            <p:cNvSpPr txBox="1"/>
            <p:nvPr/>
          </p:nvSpPr>
          <p:spPr>
            <a:xfrm>
              <a:off x="7861372" y="6038364"/>
              <a:ext cx="537476" cy="369332"/>
            </a:xfrm>
            <a:prstGeom prst="rect">
              <a:avLst/>
            </a:prstGeom>
            <a:noFill/>
            <a:ln>
              <a:noFill/>
            </a:ln>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400" b="1" i="0" u="none" strike="noStrike" kern="1200" cap="none" spc="0" normalizeH="0" baseline="0" noProof="0" dirty="0">
                  <a:ln>
                    <a:noFill/>
                  </a:ln>
                  <a:solidFill>
                    <a:srgbClr val="FF0000"/>
                  </a:solidFill>
                  <a:effectLst/>
                  <a:uLnTx/>
                  <a:uFillTx/>
                  <a:latin typeface="Cambria" panose="02040503050406030204" pitchFamily="18" charset="0"/>
                  <a:ea typeface="맑은 고딕" panose="020B0503020000020004" pitchFamily="34" charset="-127"/>
                  <a:cs typeface="+mn-cs"/>
                </a:rPr>
                <a:t>1</a:t>
              </a:r>
              <a:endParaRPr kumimoji="0" lang="ko-KR" altLang="en-US" sz="2400" b="1" i="0" u="none" strike="noStrike" kern="1200" cap="none" spc="0" normalizeH="0" baseline="-25000" noProof="0" dirty="0">
                <a:ln>
                  <a:noFill/>
                </a:ln>
                <a:solidFill>
                  <a:srgbClr val="FF0000"/>
                </a:solidFill>
                <a:effectLst/>
                <a:uLnTx/>
                <a:uFillTx/>
                <a:latin typeface="Cambria" panose="02040503050406030204" pitchFamily="18" charset="0"/>
                <a:ea typeface="맑은 고딕" panose="020B0503020000020004" pitchFamily="34" charset="-127"/>
                <a:cs typeface="+mn-cs"/>
              </a:endParaRPr>
            </a:p>
          </p:txBody>
        </p:sp>
        <p:sp>
          <p:nvSpPr>
            <p:cNvPr id="237" name="TextBox 236">
              <a:extLst>
                <a:ext uri="{FF2B5EF4-FFF2-40B4-BE49-F238E27FC236}">
                  <a16:creationId xmlns:a16="http://schemas.microsoft.com/office/drawing/2014/main" id="{255C2659-1AEA-8A62-13B4-D9C81B1CA1FF}"/>
                </a:ext>
              </a:extLst>
            </p:cNvPr>
            <p:cNvSpPr txBox="1"/>
            <p:nvPr/>
          </p:nvSpPr>
          <p:spPr>
            <a:xfrm>
              <a:off x="3646974" y="6038364"/>
              <a:ext cx="1047389" cy="369332"/>
            </a:xfrm>
            <a:prstGeom prst="rect">
              <a:avLst/>
            </a:prstGeom>
            <a:noFill/>
            <a:ln>
              <a:noFill/>
            </a:ln>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400" b="1" i="0" u="none" strike="noStrike" kern="1200" cap="none" spc="0" normalizeH="0" baseline="0" noProof="0" dirty="0">
                  <a:ln>
                    <a:noFill/>
                  </a:ln>
                  <a:solidFill>
                    <a:srgbClr val="FF0000"/>
                  </a:solidFill>
                  <a:effectLst/>
                  <a:uLnTx/>
                  <a:uFillTx/>
                  <a:latin typeface="Cambria" panose="02040503050406030204" pitchFamily="18" charset="0"/>
                  <a:ea typeface="맑은 고딕" panose="020B0503020000020004" pitchFamily="34" charset="-127"/>
                  <a:cs typeface="+mn-cs"/>
                </a:rPr>
                <a:t>Result:</a:t>
              </a:r>
              <a:endParaRPr kumimoji="0" lang="ko-KR" altLang="en-US" sz="2400" b="1" i="0" u="none" strike="noStrike" kern="1200" cap="none" spc="0" normalizeH="0" baseline="0" noProof="0" dirty="0">
                <a:ln>
                  <a:noFill/>
                </a:ln>
                <a:solidFill>
                  <a:srgbClr val="FF0000"/>
                </a:solidFill>
                <a:effectLst/>
                <a:uLnTx/>
                <a:uFillTx/>
                <a:latin typeface="Cambria" panose="02040503050406030204" pitchFamily="18" charset="0"/>
                <a:ea typeface="맑은 고딕" panose="020B0503020000020004" pitchFamily="34" charset="-127"/>
                <a:cs typeface="+mn-cs"/>
              </a:endParaRPr>
            </a:p>
          </p:txBody>
        </p:sp>
      </p:grpSp>
      <p:sp>
        <p:nvSpPr>
          <p:cNvPr id="91" name="Slide Number Placeholder 3">
            <a:extLst>
              <a:ext uri="{FF2B5EF4-FFF2-40B4-BE49-F238E27FC236}">
                <a16:creationId xmlns:a16="http://schemas.microsoft.com/office/drawing/2014/main" id="{B86564C2-1C6B-7A57-CA50-DBB0ACD0257E}"/>
              </a:ext>
            </a:extLst>
          </p:cNvPr>
          <p:cNvSpPr txBox="1">
            <a:spLocks/>
          </p:cNvSpPr>
          <p:nvPr/>
        </p:nvSpPr>
        <p:spPr>
          <a:xfrm>
            <a:off x="6946900" y="6373813"/>
            <a:ext cx="2133600" cy="457200"/>
          </a:xfrm>
          <a:prstGeom prst="rect">
            <a:avLst/>
          </a:prstGeom>
        </p:spPr>
        <p:txBody>
          <a:bodyPr vert="horz" lIns="91440" tIns="45720" rIns="91440" bIns="45720" rtlCol="0" anchor="ctr"/>
          <a:lstStyle>
            <a:defPPr>
              <a:defRPr lang="en-US"/>
            </a:defPPr>
            <a:lvl1pPr marL="0" algn="ctr" defTabSz="914400" rtl="0" eaLnBrk="1" latinLnBrk="0" hangingPunct="1">
              <a:defRPr sz="1200" b="1" i="0" kern="1200">
                <a:solidFill>
                  <a:schemeClr val="bg1"/>
                </a:solidFill>
                <a:latin typeface="Avenir Next Demi Bold" panose="020B0503020202020204" pitchFamily="34" charset="0"/>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a:defRPr/>
            </a:pPr>
            <a:fld id="{7292004D-7284-C244-B275-AB956C66515A}" type="slidenum">
              <a:rPr lang="en-US" sz="1600" b="0" smtClean="0">
                <a:solidFill>
                  <a:srgbClr val="000000"/>
                </a:solidFill>
                <a:latin typeface="Garamond" charset="0"/>
              </a:rPr>
              <a:pPr algn="r">
                <a:defRPr/>
              </a:pPr>
              <a:t>108</a:t>
            </a:fld>
            <a:endParaRPr lang="en-US" sz="1600" b="0" dirty="0">
              <a:solidFill>
                <a:srgbClr val="000000"/>
              </a:solidFill>
              <a:latin typeface="Garamond" charset="0"/>
            </a:endParaRPr>
          </a:p>
        </p:txBody>
      </p:sp>
    </p:spTree>
    <p:extLst>
      <p:ext uri="{BB962C8B-B14F-4D97-AF65-F5344CB8AC3E}">
        <p14:creationId xmlns:p14="http://schemas.microsoft.com/office/powerpoint/2010/main" val="6201806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grpId="0" nodeType="clickEffect">
                                  <p:stCondLst>
                                    <p:cond delay="0"/>
                                  </p:stCondLst>
                                  <p:childTnLst>
                                    <p:set>
                                      <p:cBhvr>
                                        <p:cTn id="6" dur="1" fill="hold">
                                          <p:stCondLst>
                                            <p:cond delay="0"/>
                                          </p:stCondLst>
                                        </p:cTn>
                                        <p:tgtEl>
                                          <p:spTgt spid="229"/>
                                        </p:tgtEl>
                                        <p:attrNameLst>
                                          <p:attrName>style.visibility</p:attrName>
                                        </p:attrNameLst>
                                      </p:cBhvr>
                                      <p:to>
                                        <p:strVal val="visible"/>
                                      </p:to>
                                    </p:set>
                                    <p:animEffect transition="in" filter="wipe(right)">
                                      <p:cBhvr>
                                        <p:cTn id="7" dur="500"/>
                                        <p:tgtEl>
                                          <p:spTgt spid="229"/>
                                        </p:tgtEl>
                                      </p:cBhvr>
                                    </p:animEffect>
                                  </p:childTnLst>
                                </p:cTn>
                              </p:par>
                              <p:par>
                                <p:cTn id="8" presetID="22" presetClass="entr" presetSubtype="2" fill="hold" grpId="0" nodeType="withEffect">
                                  <p:stCondLst>
                                    <p:cond delay="0"/>
                                  </p:stCondLst>
                                  <p:childTnLst>
                                    <p:set>
                                      <p:cBhvr>
                                        <p:cTn id="9" dur="1" fill="hold">
                                          <p:stCondLst>
                                            <p:cond delay="0"/>
                                          </p:stCondLst>
                                        </p:cTn>
                                        <p:tgtEl>
                                          <p:spTgt spid="230"/>
                                        </p:tgtEl>
                                        <p:attrNameLst>
                                          <p:attrName>style.visibility</p:attrName>
                                        </p:attrNameLst>
                                      </p:cBhvr>
                                      <p:to>
                                        <p:strVal val="visible"/>
                                      </p:to>
                                    </p:set>
                                    <p:animEffect transition="in" filter="wipe(right)">
                                      <p:cBhvr>
                                        <p:cTn id="10" dur="500"/>
                                        <p:tgtEl>
                                          <p:spTgt spid="230"/>
                                        </p:tgtEl>
                                      </p:cBhvr>
                                    </p:animEffect>
                                  </p:childTnLst>
                                </p:cTn>
                              </p:par>
                              <p:par>
                                <p:cTn id="11" presetID="22" presetClass="entr" presetSubtype="2" fill="hold" grpId="0" nodeType="withEffect">
                                  <p:stCondLst>
                                    <p:cond delay="0"/>
                                  </p:stCondLst>
                                  <p:childTnLst>
                                    <p:set>
                                      <p:cBhvr>
                                        <p:cTn id="12" dur="1" fill="hold">
                                          <p:stCondLst>
                                            <p:cond delay="0"/>
                                          </p:stCondLst>
                                        </p:cTn>
                                        <p:tgtEl>
                                          <p:spTgt spid="231"/>
                                        </p:tgtEl>
                                        <p:attrNameLst>
                                          <p:attrName>style.visibility</p:attrName>
                                        </p:attrNameLst>
                                      </p:cBhvr>
                                      <p:to>
                                        <p:strVal val="visible"/>
                                      </p:to>
                                    </p:set>
                                    <p:animEffect transition="in" filter="wipe(right)">
                                      <p:cBhvr>
                                        <p:cTn id="13" dur="500"/>
                                        <p:tgtEl>
                                          <p:spTgt spid="231"/>
                                        </p:tgtEl>
                                      </p:cBhvr>
                                    </p:animEffect>
                                  </p:childTnLst>
                                </p:cTn>
                              </p:par>
                              <p:par>
                                <p:cTn id="14" presetID="22" presetClass="entr" presetSubtype="2" fill="hold" grpId="0" nodeType="withEffect">
                                  <p:stCondLst>
                                    <p:cond delay="0"/>
                                  </p:stCondLst>
                                  <p:childTnLst>
                                    <p:set>
                                      <p:cBhvr>
                                        <p:cTn id="15" dur="1" fill="hold">
                                          <p:stCondLst>
                                            <p:cond delay="0"/>
                                          </p:stCondLst>
                                        </p:cTn>
                                        <p:tgtEl>
                                          <p:spTgt spid="232"/>
                                        </p:tgtEl>
                                        <p:attrNameLst>
                                          <p:attrName>style.visibility</p:attrName>
                                        </p:attrNameLst>
                                      </p:cBhvr>
                                      <p:to>
                                        <p:strVal val="visible"/>
                                      </p:to>
                                    </p:set>
                                    <p:animEffect transition="in" filter="wipe(right)">
                                      <p:cBhvr>
                                        <p:cTn id="16" dur="500"/>
                                        <p:tgtEl>
                                          <p:spTgt spid="232"/>
                                        </p:tgtEl>
                                      </p:cBhvr>
                                    </p:animEffect>
                                  </p:childTnLst>
                                </p:cTn>
                              </p:par>
                            </p:childTnLst>
                          </p:cTn>
                        </p:par>
                        <p:par>
                          <p:cTn id="17" fill="hold">
                            <p:stCondLst>
                              <p:cond delay="500"/>
                            </p:stCondLst>
                            <p:childTnLst>
                              <p:par>
                                <p:cTn id="18" presetID="1" presetClass="entr" presetSubtype="0" fill="hold" nodeType="afterEffect">
                                  <p:stCondLst>
                                    <p:cond delay="0"/>
                                  </p:stCondLst>
                                  <p:childTnLst>
                                    <p:set>
                                      <p:cBhvr>
                                        <p:cTn id="19" dur="1" fill="hold">
                                          <p:stCondLst>
                                            <p:cond delay="0"/>
                                          </p:stCondLst>
                                        </p:cTn>
                                        <p:tgtEl>
                                          <p:spTgt spid="23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9" grpId="0" animBg="1"/>
      <p:bldP spid="230" grpId="0" animBg="1"/>
      <p:bldP spid="231" grpId="0" animBg="1"/>
      <p:bldP spid="232" grpId="0" animBg="1"/>
    </p:bld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8C3FBCB-2C2D-44B9-612D-B835A4A25E95}"/>
              </a:ext>
            </a:extLst>
          </p:cNvPr>
          <p:cNvSpPr>
            <a:spLocks noGrp="1"/>
          </p:cNvSpPr>
          <p:nvPr>
            <p:ph type="title"/>
          </p:nvPr>
        </p:nvSpPr>
        <p:spPr/>
        <p:txBody>
          <a:bodyPr/>
          <a:lstStyle/>
          <a:p>
            <a:r>
              <a:rPr lang="en-CH" dirty="0"/>
              <a:t>Multi-Wordline Sensing (MWS): Bitwise AND</a:t>
            </a:r>
          </a:p>
        </p:txBody>
      </p:sp>
      <p:sp>
        <p:nvSpPr>
          <p:cNvPr id="3" name="Content Placeholder 2">
            <a:extLst>
              <a:ext uri="{FF2B5EF4-FFF2-40B4-BE49-F238E27FC236}">
                <a16:creationId xmlns:a16="http://schemas.microsoft.com/office/drawing/2014/main" id="{78AC34B6-A065-B6FF-74E0-DC058B30B187}"/>
              </a:ext>
            </a:extLst>
          </p:cNvPr>
          <p:cNvSpPr>
            <a:spLocks noGrp="1"/>
          </p:cNvSpPr>
          <p:nvPr>
            <p:ph idx="1"/>
          </p:nvPr>
        </p:nvSpPr>
        <p:spPr/>
        <p:txBody>
          <a:bodyPr/>
          <a:lstStyle/>
          <a:p>
            <a:r>
              <a:rPr lang="en-CH" dirty="0">
                <a:solidFill>
                  <a:srgbClr val="C80060"/>
                </a:solidFill>
                <a:latin typeface="Avenir Next Medium" panose="020B0503020202020204" pitchFamily="34" charset="0"/>
              </a:rPr>
              <a:t>Intra-Block MWS</a:t>
            </a:r>
            <a:r>
              <a:rPr lang="en-CH" dirty="0"/>
              <a:t>: </a:t>
            </a:r>
            <a:br>
              <a:rPr lang="en-CH" dirty="0"/>
            </a:br>
            <a:r>
              <a:rPr lang="en-CH" dirty="0">
                <a:solidFill>
                  <a:schemeClr val="accent1"/>
                </a:solidFill>
              </a:rPr>
              <a:t>Simultaneously activates </a:t>
            </a:r>
            <a:r>
              <a:rPr lang="en-CH" dirty="0"/>
              <a:t>multiple WLs </a:t>
            </a:r>
            <a:r>
              <a:rPr lang="en-CH" dirty="0">
                <a:solidFill>
                  <a:schemeClr val="accent1"/>
                </a:solidFill>
              </a:rPr>
              <a:t>in the same block </a:t>
            </a:r>
            <a:br>
              <a:rPr lang="en-CH" dirty="0">
                <a:solidFill>
                  <a:schemeClr val="accent1"/>
                </a:solidFill>
              </a:rPr>
            </a:br>
            <a:r>
              <a:rPr lang="en-CH" dirty="0">
                <a:solidFill>
                  <a:schemeClr val="accent1"/>
                </a:solidFill>
              </a:rPr>
              <a:t>   </a:t>
            </a:r>
            <a:r>
              <a:rPr lang="en-CH" dirty="0">
                <a:sym typeface="Wingdings" pitchFamily="2" charset="2"/>
              </a:rPr>
              <a:t></a:t>
            </a:r>
            <a:r>
              <a:rPr lang="en-CH" dirty="0"/>
              <a:t> </a:t>
            </a:r>
            <a:r>
              <a:rPr lang="en-CH" dirty="0">
                <a:solidFill>
                  <a:srgbClr val="C80060"/>
                </a:solidFill>
              </a:rPr>
              <a:t>Bitwise AND</a:t>
            </a:r>
            <a:r>
              <a:rPr lang="en-CH" dirty="0"/>
              <a:t> of the stored data in the WLs</a:t>
            </a:r>
          </a:p>
        </p:txBody>
      </p:sp>
      <p:sp>
        <p:nvSpPr>
          <p:cNvPr id="4" name="Rounded Rectangle 3">
            <a:extLst>
              <a:ext uri="{FF2B5EF4-FFF2-40B4-BE49-F238E27FC236}">
                <a16:creationId xmlns:a16="http://schemas.microsoft.com/office/drawing/2014/main" id="{11C067F7-3081-7E63-D615-E9D8EF990751}"/>
              </a:ext>
            </a:extLst>
          </p:cNvPr>
          <p:cNvSpPr/>
          <p:nvPr/>
        </p:nvSpPr>
        <p:spPr>
          <a:xfrm>
            <a:off x="3601538" y="2591531"/>
            <a:ext cx="5423192" cy="3883465"/>
          </a:xfrm>
          <a:prstGeom prst="roundRect">
            <a:avLst>
              <a:gd name="adj" fmla="val 5753"/>
            </a:avLst>
          </a:prstGeom>
          <a:solidFill>
            <a:schemeClr val="accent4">
              <a:lumMod val="20000"/>
              <a:lumOff val="80000"/>
            </a:schemeClr>
          </a:solidFill>
          <a:ln w="19050">
            <a:solidFill>
              <a:srgbClr val="66665C"/>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 name="TextBox 6">
            <a:extLst>
              <a:ext uri="{FF2B5EF4-FFF2-40B4-BE49-F238E27FC236}">
                <a16:creationId xmlns:a16="http://schemas.microsoft.com/office/drawing/2014/main" id="{A67764A8-123E-6C01-A1D2-116D983664B2}"/>
              </a:ext>
            </a:extLst>
          </p:cNvPr>
          <p:cNvSpPr txBox="1"/>
          <p:nvPr/>
        </p:nvSpPr>
        <p:spPr>
          <a:xfrm>
            <a:off x="4382281" y="2093038"/>
            <a:ext cx="537476"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BL</a:t>
            </a:r>
            <a:r>
              <a:rPr kumimoji="0" lang="en-US" altLang="ko-KR"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rPr>
              <a:t>1</a:t>
            </a:r>
            <a:endParaRPr kumimoji="0" lang="ko-KR" altLang="en-US"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10" name="TextBox 9">
            <a:extLst>
              <a:ext uri="{FF2B5EF4-FFF2-40B4-BE49-F238E27FC236}">
                <a16:creationId xmlns:a16="http://schemas.microsoft.com/office/drawing/2014/main" id="{CA5244A9-E68A-41E4-8DF6-45A4B86348F3}"/>
              </a:ext>
            </a:extLst>
          </p:cNvPr>
          <p:cNvSpPr txBox="1"/>
          <p:nvPr/>
        </p:nvSpPr>
        <p:spPr>
          <a:xfrm>
            <a:off x="5495795" y="2093038"/>
            <a:ext cx="537476"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BL</a:t>
            </a:r>
            <a:r>
              <a:rPr kumimoji="0" lang="en-US" altLang="ko-KR"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rPr>
              <a:t>2</a:t>
            </a:r>
            <a:endParaRPr kumimoji="0" lang="ko-KR" altLang="en-US"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13" name="TextBox 12">
            <a:extLst>
              <a:ext uri="{FF2B5EF4-FFF2-40B4-BE49-F238E27FC236}">
                <a16:creationId xmlns:a16="http://schemas.microsoft.com/office/drawing/2014/main" id="{ADDC653E-1795-2625-78AF-339E29441E70}"/>
              </a:ext>
            </a:extLst>
          </p:cNvPr>
          <p:cNvSpPr txBox="1"/>
          <p:nvPr/>
        </p:nvSpPr>
        <p:spPr>
          <a:xfrm>
            <a:off x="6609309" y="2093038"/>
            <a:ext cx="537476"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BL</a:t>
            </a:r>
            <a:r>
              <a:rPr kumimoji="0" lang="en-US" altLang="ko-KR"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rPr>
              <a:t>3</a:t>
            </a:r>
            <a:endParaRPr kumimoji="0" lang="ko-KR" altLang="en-US"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grpSp>
        <p:nvGrpSpPr>
          <p:cNvPr id="94" name="Group 93">
            <a:extLst>
              <a:ext uri="{FF2B5EF4-FFF2-40B4-BE49-F238E27FC236}">
                <a16:creationId xmlns:a16="http://schemas.microsoft.com/office/drawing/2014/main" id="{E4826338-1836-E9D3-34FB-562D0F2D1798}"/>
              </a:ext>
            </a:extLst>
          </p:cNvPr>
          <p:cNvGrpSpPr/>
          <p:nvPr/>
        </p:nvGrpSpPr>
        <p:grpSpPr>
          <a:xfrm>
            <a:off x="4062140" y="2665066"/>
            <a:ext cx="3340542" cy="3358061"/>
            <a:chOff x="1860807" y="2641375"/>
            <a:chExt cx="3340542" cy="3601380"/>
          </a:xfrm>
        </p:grpSpPr>
        <p:cxnSp>
          <p:nvCxnSpPr>
            <p:cNvPr id="5" name="Straight Connector 4">
              <a:extLst>
                <a:ext uri="{FF2B5EF4-FFF2-40B4-BE49-F238E27FC236}">
                  <a16:creationId xmlns:a16="http://schemas.microsoft.com/office/drawing/2014/main" id="{B724D90A-0311-AEA2-1170-457439DAD591}"/>
                </a:ext>
              </a:extLst>
            </p:cNvPr>
            <p:cNvCxnSpPr>
              <a:cxnSpLocks/>
            </p:cNvCxnSpPr>
            <p:nvPr/>
          </p:nvCxnSpPr>
          <p:spPr>
            <a:xfrm>
              <a:off x="1860807" y="2641375"/>
              <a:ext cx="0" cy="3601380"/>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EAB35EC1-7B4A-6D79-0B81-642967EA2EE0}"/>
                </a:ext>
              </a:extLst>
            </p:cNvPr>
            <p:cNvCxnSpPr>
              <a:cxnSpLocks/>
            </p:cNvCxnSpPr>
            <p:nvPr/>
          </p:nvCxnSpPr>
          <p:spPr>
            <a:xfrm>
              <a:off x="2974321" y="2641375"/>
              <a:ext cx="0" cy="3601380"/>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FD777A01-4123-7FB2-8115-CE4ACED06054}"/>
                </a:ext>
              </a:extLst>
            </p:cNvPr>
            <p:cNvCxnSpPr>
              <a:cxnSpLocks/>
            </p:cNvCxnSpPr>
            <p:nvPr/>
          </p:nvCxnSpPr>
          <p:spPr>
            <a:xfrm>
              <a:off x="4087835" y="2641375"/>
              <a:ext cx="0" cy="3601380"/>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0FB8FA4F-1E88-07F2-27EF-7581CB101D83}"/>
                </a:ext>
              </a:extLst>
            </p:cNvPr>
            <p:cNvCxnSpPr>
              <a:cxnSpLocks/>
            </p:cNvCxnSpPr>
            <p:nvPr/>
          </p:nvCxnSpPr>
          <p:spPr>
            <a:xfrm>
              <a:off x="5201349" y="2641375"/>
              <a:ext cx="0" cy="3601380"/>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grpSp>
      <p:grpSp>
        <p:nvGrpSpPr>
          <p:cNvPr id="228" name="Group 227">
            <a:extLst>
              <a:ext uri="{FF2B5EF4-FFF2-40B4-BE49-F238E27FC236}">
                <a16:creationId xmlns:a16="http://schemas.microsoft.com/office/drawing/2014/main" id="{4657F400-371E-5409-CC86-6FC3A1E88181}"/>
              </a:ext>
            </a:extLst>
          </p:cNvPr>
          <p:cNvGrpSpPr/>
          <p:nvPr/>
        </p:nvGrpSpPr>
        <p:grpSpPr>
          <a:xfrm>
            <a:off x="4640972" y="2450831"/>
            <a:ext cx="3350590" cy="3572296"/>
            <a:chOff x="4640972" y="2450831"/>
            <a:chExt cx="3350590" cy="3787616"/>
          </a:xfrm>
        </p:grpSpPr>
        <p:cxnSp>
          <p:nvCxnSpPr>
            <p:cNvPr id="6" name="Straight Connector 5">
              <a:extLst>
                <a:ext uri="{FF2B5EF4-FFF2-40B4-BE49-F238E27FC236}">
                  <a16:creationId xmlns:a16="http://schemas.microsoft.com/office/drawing/2014/main" id="{2935EEDC-89B8-9ED3-B423-D7DF542942C9}"/>
                </a:ext>
              </a:extLst>
            </p:cNvPr>
            <p:cNvCxnSpPr>
              <a:cxnSpLocks/>
            </p:cNvCxnSpPr>
            <p:nvPr/>
          </p:nvCxnSpPr>
          <p:spPr>
            <a:xfrm flipH="1" flipV="1">
              <a:off x="4640972" y="2450831"/>
              <a:ext cx="10048" cy="3787616"/>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A056D578-0A4B-7211-034B-FD6511E08245}"/>
                </a:ext>
              </a:extLst>
            </p:cNvPr>
            <p:cNvCxnSpPr>
              <a:cxnSpLocks/>
            </p:cNvCxnSpPr>
            <p:nvPr/>
          </p:nvCxnSpPr>
          <p:spPr>
            <a:xfrm flipH="1" flipV="1">
              <a:off x="5754486" y="2450831"/>
              <a:ext cx="10048" cy="3787616"/>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92033EF9-2C97-592D-48AA-AE971DE6EB0D}"/>
                </a:ext>
              </a:extLst>
            </p:cNvPr>
            <p:cNvCxnSpPr>
              <a:cxnSpLocks/>
            </p:cNvCxnSpPr>
            <p:nvPr/>
          </p:nvCxnSpPr>
          <p:spPr>
            <a:xfrm flipH="1" flipV="1">
              <a:off x="6868000" y="2450831"/>
              <a:ext cx="10048" cy="3787616"/>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A424C035-0F47-6EC6-E06C-ED53AA7B33F8}"/>
                </a:ext>
              </a:extLst>
            </p:cNvPr>
            <p:cNvCxnSpPr>
              <a:cxnSpLocks/>
            </p:cNvCxnSpPr>
            <p:nvPr/>
          </p:nvCxnSpPr>
          <p:spPr>
            <a:xfrm flipH="1" flipV="1">
              <a:off x="7981514" y="2450831"/>
              <a:ext cx="10048" cy="3787616"/>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 name="TextBox 15">
            <a:extLst>
              <a:ext uri="{FF2B5EF4-FFF2-40B4-BE49-F238E27FC236}">
                <a16:creationId xmlns:a16="http://schemas.microsoft.com/office/drawing/2014/main" id="{45B5574F-2F86-6966-45D3-3D81C85AFE41}"/>
              </a:ext>
            </a:extLst>
          </p:cNvPr>
          <p:cNvSpPr txBox="1"/>
          <p:nvPr/>
        </p:nvSpPr>
        <p:spPr>
          <a:xfrm>
            <a:off x="7722823" y="2093038"/>
            <a:ext cx="537476"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BL</a:t>
            </a:r>
            <a:r>
              <a:rPr kumimoji="0" lang="en-US" altLang="ko-KR"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rPr>
              <a:t>4</a:t>
            </a:r>
            <a:endParaRPr kumimoji="0" lang="ko-KR" altLang="en-US"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grpSp>
        <p:nvGrpSpPr>
          <p:cNvPr id="30" name="Group 29">
            <a:extLst>
              <a:ext uri="{FF2B5EF4-FFF2-40B4-BE49-F238E27FC236}">
                <a16:creationId xmlns:a16="http://schemas.microsoft.com/office/drawing/2014/main" id="{336AC0E1-C3A2-6F50-4F1C-1838AAAA526A}"/>
              </a:ext>
            </a:extLst>
          </p:cNvPr>
          <p:cNvGrpSpPr/>
          <p:nvPr/>
        </p:nvGrpSpPr>
        <p:grpSpPr>
          <a:xfrm>
            <a:off x="3382115" y="3191198"/>
            <a:ext cx="5014215" cy="1988051"/>
            <a:chOff x="1422400" y="2671909"/>
            <a:chExt cx="6166530" cy="1988051"/>
          </a:xfrm>
        </p:grpSpPr>
        <p:grpSp>
          <p:nvGrpSpPr>
            <p:cNvPr id="31" name="Group 30">
              <a:extLst>
                <a:ext uri="{FF2B5EF4-FFF2-40B4-BE49-F238E27FC236}">
                  <a16:creationId xmlns:a16="http://schemas.microsoft.com/office/drawing/2014/main" id="{A54D0EED-F7AE-3399-A35F-5DD2E5791B55}"/>
                </a:ext>
              </a:extLst>
            </p:cNvPr>
            <p:cNvGrpSpPr/>
            <p:nvPr/>
          </p:nvGrpSpPr>
          <p:grpSpPr>
            <a:xfrm>
              <a:off x="1422400" y="2671909"/>
              <a:ext cx="6166530" cy="2"/>
              <a:chOff x="1231585" y="2671909"/>
              <a:chExt cx="6166530" cy="2"/>
            </a:xfrm>
          </p:grpSpPr>
          <p:cxnSp>
            <p:nvCxnSpPr>
              <p:cNvPr id="44" name="Straight Connector 43">
                <a:extLst>
                  <a:ext uri="{FF2B5EF4-FFF2-40B4-BE49-F238E27FC236}">
                    <a16:creationId xmlns:a16="http://schemas.microsoft.com/office/drawing/2014/main" id="{B48B26F0-2159-FDD5-0EA3-2B0DA8F74560}"/>
                  </a:ext>
                </a:extLst>
              </p:cNvPr>
              <p:cNvCxnSpPr>
                <a:cxnSpLocks/>
              </p:cNvCxnSpPr>
              <p:nvPr/>
            </p:nvCxnSpPr>
            <p:spPr>
              <a:xfrm>
                <a:off x="1602803" y="2671909"/>
                <a:ext cx="5795312" cy="0"/>
              </a:xfrm>
              <a:prstGeom prst="line">
                <a:avLst/>
              </a:prstGeom>
              <a:ln w="101600">
                <a:solidFill>
                  <a:schemeClr val="accent4">
                    <a:lumMod val="20000"/>
                    <a:lumOff val="80000"/>
                  </a:schemeClr>
                </a:solidFill>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4B8B2E45-E111-E123-066A-8979B261CDA9}"/>
                  </a:ext>
                </a:extLst>
              </p:cNvPr>
              <p:cNvCxnSpPr>
                <a:cxnSpLocks/>
              </p:cNvCxnSpPr>
              <p:nvPr/>
            </p:nvCxnSpPr>
            <p:spPr>
              <a:xfrm>
                <a:off x="1231585" y="2671911"/>
                <a:ext cx="6166530"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2" name="Group 31">
              <a:extLst>
                <a:ext uri="{FF2B5EF4-FFF2-40B4-BE49-F238E27FC236}">
                  <a16:creationId xmlns:a16="http://schemas.microsoft.com/office/drawing/2014/main" id="{E7E8F8F6-AE41-A5F8-6DFB-28F664C389B3}"/>
                </a:ext>
              </a:extLst>
            </p:cNvPr>
            <p:cNvGrpSpPr/>
            <p:nvPr/>
          </p:nvGrpSpPr>
          <p:grpSpPr>
            <a:xfrm>
              <a:off x="1422400" y="3334592"/>
              <a:ext cx="6166530" cy="2"/>
              <a:chOff x="1231585" y="2671909"/>
              <a:chExt cx="6166530" cy="2"/>
            </a:xfrm>
          </p:grpSpPr>
          <p:cxnSp>
            <p:nvCxnSpPr>
              <p:cNvPr id="42" name="Straight Connector 41">
                <a:extLst>
                  <a:ext uri="{FF2B5EF4-FFF2-40B4-BE49-F238E27FC236}">
                    <a16:creationId xmlns:a16="http://schemas.microsoft.com/office/drawing/2014/main" id="{A18E8F28-586E-629F-D0AC-D48A7BF0DD17}"/>
                  </a:ext>
                </a:extLst>
              </p:cNvPr>
              <p:cNvCxnSpPr>
                <a:cxnSpLocks/>
              </p:cNvCxnSpPr>
              <p:nvPr/>
            </p:nvCxnSpPr>
            <p:spPr>
              <a:xfrm>
                <a:off x="1602803" y="2671909"/>
                <a:ext cx="5795312" cy="0"/>
              </a:xfrm>
              <a:prstGeom prst="line">
                <a:avLst/>
              </a:prstGeom>
              <a:ln w="101600">
                <a:solidFill>
                  <a:schemeClr val="accent4">
                    <a:lumMod val="20000"/>
                    <a:lumOff val="80000"/>
                  </a:schemeClr>
                </a:solidFill>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E9D1C5D1-439B-5774-546B-BAFB14D9F7BD}"/>
                  </a:ext>
                </a:extLst>
              </p:cNvPr>
              <p:cNvCxnSpPr>
                <a:cxnSpLocks/>
              </p:cNvCxnSpPr>
              <p:nvPr/>
            </p:nvCxnSpPr>
            <p:spPr>
              <a:xfrm>
                <a:off x="1231585" y="2671911"/>
                <a:ext cx="6166530"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3" name="Group 32">
              <a:extLst>
                <a:ext uri="{FF2B5EF4-FFF2-40B4-BE49-F238E27FC236}">
                  <a16:creationId xmlns:a16="http://schemas.microsoft.com/office/drawing/2014/main" id="{293B1098-869E-2FDF-5816-DC9857BD52A9}"/>
                </a:ext>
              </a:extLst>
            </p:cNvPr>
            <p:cNvGrpSpPr/>
            <p:nvPr/>
          </p:nvGrpSpPr>
          <p:grpSpPr>
            <a:xfrm>
              <a:off x="1422400" y="3997275"/>
              <a:ext cx="6166530" cy="2"/>
              <a:chOff x="1231585" y="2671909"/>
              <a:chExt cx="6166530" cy="2"/>
            </a:xfrm>
          </p:grpSpPr>
          <p:cxnSp>
            <p:nvCxnSpPr>
              <p:cNvPr id="40" name="Straight Connector 39">
                <a:extLst>
                  <a:ext uri="{FF2B5EF4-FFF2-40B4-BE49-F238E27FC236}">
                    <a16:creationId xmlns:a16="http://schemas.microsoft.com/office/drawing/2014/main" id="{1941D14D-8737-D6E2-998D-FF3894B4B0A9}"/>
                  </a:ext>
                </a:extLst>
              </p:cNvPr>
              <p:cNvCxnSpPr>
                <a:cxnSpLocks/>
              </p:cNvCxnSpPr>
              <p:nvPr/>
            </p:nvCxnSpPr>
            <p:spPr>
              <a:xfrm>
                <a:off x="1602803" y="2671909"/>
                <a:ext cx="5795312" cy="0"/>
              </a:xfrm>
              <a:prstGeom prst="line">
                <a:avLst/>
              </a:prstGeom>
              <a:ln w="101600">
                <a:solidFill>
                  <a:schemeClr val="accent4">
                    <a:lumMod val="20000"/>
                    <a:lumOff val="80000"/>
                  </a:schemeClr>
                </a:solidFill>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825CD21B-B3C7-26DA-0143-9D68215D5CF8}"/>
                  </a:ext>
                </a:extLst>
              </p:cNvPr>
              <p:cNvCxnSpPr>
                <a:cxnSpLocks/>
              </p:cNvCxnSpPr>
              <p:nvPr/>
            </p:nvCxnSpPr>
            <p:spPr>
              <a:xfrm>
                <a:off x="1231585" y="2671911"/>
                <a:ext cx="6166530"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4" name="Group 33">
              <a:extLst>
                <a:ext uri="{FF2B5EF4-FFF2-40B4-BE49-F238E27FC236}">
                  <a16:creationId xmlns:a16="http://schemas.microsoft.com/office/drawing/2014/main" id="{9C808435-2C78-1605-4BE9-904EF4B89982}"/>
                </a:ext>
              </a:extLst>
            </p:cNvPr>
            <p:cNvGrpSpPr/>
            <p:nvPr/>
          </p:nvGrpSpPr>
          <p:grpSpPr>
            <a:xfrm>
              <a:off x="1422400" y="4659958"/>
              <a:ext cx="6166530" cy="2"/>
              <a:chOff x="1231585" y="2671909"/>
              <a:chExt cx="6166530" cy="2"/>
            </a:xfrm>
          </p:grpSpPr>
          <p:cxnSp>
            <p:nvCxnSpPr>
              <p:cNvPr id="38" name="Straight Connector 37">
                <a:extLst>
                  <a:ext uri="{FF2B5EF4-FFF2-40B4-BE49-F238E27FC236}">
                    <a16:creationId xmlns:a16="http://schemas.microsoft.com/office/drawing/2014/main" id="{D01BF65E-5226-DA67-1929-EB5926854DEB}"/>
                  </a:ext>
                </a:extLst>
              </p:cNvPr>
              <p:cNvCxnSpPr>
                <a:cxnSpLocks/>
              </p:cNvCxnSpPr>
              <p:nvPr/>
            </p:nvCxnSpPr>
            <p:spPr>
              <a:xfrm>
                <a:off x="1602803" y="2671909"/>
                <a:ext cx="5795312" cy="0"/>
              </a:xfrm>
              <a:prstGeom prst="line">
                <a:avLst/>
              </a:prstGeom>
              <a:ln w="101600">
                <a:solidFill>
                  <a:schemeClr val="accent4">
                    <a:lumMod val="20000"/>
                    <a:lumOff val="80000"/>
                  </a:schemeClr>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704113FB-9206-A9CB-0E30-C87332D2BA84}"/>
                  </a:ext>
                </a:extLst>
              </p:cNvPr>
              <p:cNvCxnSpPr>
                <a:cxnSpLocks/>
              </p:cNvCxnSpPr>
              <p:nvPr/>
            </p:nvCxnSpPr>
            <p:spPr>
              <a:xfrm>
                <a:off x="1231585" y="2671911"/>
                <a:ext cx="6166530"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46" name="타원 299">
            <a:extLst>
              <a:ext uri="{FF2B5EF4-FFF2-40B4-BE49-F238E27FC236}">
                <a16:creationId xmlns:a16="http://schemas.microsoft.com/office/drawing/2014/main" id="{715BDDB0-F2BA-732C-8F89-B946C45E3F0E}"/>
              </a:ext>
            </a:extLst>
          </p:cNvPr>
          <p:cNvSpPr/>
          <p:nvPr/>
        </p:nvSpPr>
        <p:spPr>
          <a:xfrm>
            <a:off x="3782388" y="2912150"/>
            <a:ext cx="559503" cy="558100"/>
          </a:xfrm>
          <a:prstGeom prst="ellipse">
            <a:avLst/>
          </a:prstGeom>
          <a:solidFill>
            <a:srgbClr val="FFF6DC"/>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47" name="타원 299">
            <a:extLst>
              <a:ext uri="{FF2B5EF4-FFF2-40B4-BE49-F238E27FC236}">
                <a16:creationId xmlns:a16="http://schemas.microsoft.com/office/drawing/2014/main" id="{E0B2046C-3EF6-C78D-56E7-5C2ACB38D989}"/>
              </a:ext>
            </a:extLst>
          </p:cNvPr>
          <p:cNvSpPr/>
          <p:nvPr/>
        </p:nvSpPr>
        <p:spPr>
          <a:xfrm>
            <a:off x="3779881" y="3574833"/>
            <a:ext cx="559503" cy="558100"/>
          </a:xfrm>
          <a:prstGeom prst="ellipse">
            <a:avLst/>
          </a:prstGeom>
          <a:solidFill>
            <a:srgbClr val="FFF6DC"/>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48" name="타원 299">
            <a:extLst>
              <a:ext uri="{FF2B5EF4-FFF2-40B4-BE49-F238E27FC236}">
                <a16:creationId xmlns:a16="http://schemas.microsoft.com/office/drawing/2014/main" id="{0B980A76-EE1D-5F5C-E71F-7BFDED3F98DA}"/>
              </a:ext>
            </a:extLst>
          </p:cNvPr>
          <p:cNvSpPr/>
          <p:nvPr/>
        </p:nvSpPr>
        <p:spPr>
          <a:xfrm>
            <a:off x="3782388" y="4237516"/>
            <a:ext cx="559503" cy="558100"/>
          </a:xfrm>
          <a:prstGeom prst="ellipse">
            <a:avLst/>
          </a:prstGeom>
          <a:solidFill>
            <a:schemeClr val="bg1"/>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49" name="타원 299">
            <a:extLst>
              <a:ext uri="{FF2B5EF4-FFF2-40B4-BE49-F238E27FC236}">
                <a16:creationId xmlns:a16="http://schemas.microsoft.com/office/drawing/2014/main" id="{C1C8EAC4-1576-753D-C5CB-D8C7AA77B320}"/>
              </a:ext>
            </a:extLst>
          </p:cNvPr>
          <p:cNvSpPr/>
          <p:nvPr/>
        </p:nvSpPr>
        <p:spPr>
          <a:xfrm>
            <a:off x="3782388" y="4900199"/>
            <a:ext cx="559503" cy="558100"/>
          </a:xfrm>
          <a:prstGeom prst="ellipse">
            <a:avLst/>
          </a:prstGeom>
          <a:solidFill>
            <a:srgbClr val="FFF6DC"/>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cxnSp>
        <p:nvCxnSpPr>
          <p:cNvPr id="51" name="Straight Connector 50">
            <a:extLst>
              <a:ext uri="{FF2B5EF4-FFF2-40B4-BE49-F238E27FC236}">
                <a16:creationId xmlns:a16="http://schemas.microsoft.com/office/drawing/2014/main" id="{C7D44F0C-55EE-A889-FC24-4F5131802FC5}"/>
              </a:ext>
            </a:extLst>
          </p:cNvPr>
          <p:cNvCxnSpPr/>
          <p:nvPr/>
        </p:nvCxnSpPr>
        <p:spPr>
          <a:xfrm>
            <a:off x="4051865" y="2675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52" name="TextBox 51">
            <a:extLst>
              <a:ext uri="{FF2B5EF4-FFF2-40B4-BE49-F238E27FC236}">
                <a16:creationId xmlns:a16="http://schemas.microsoft.com/office/drawing/2014/main" id="{96BAC636-1B54-A666-FF1D-DA75CF085968}"/>
              </a:ext>
            </a:extLst>
          </p:cNvPr>
          <p:cNvSpPr txBox="1"/>
          <p:nvPr/>
        </p:nvSpPr>
        <p:spPr>
          <a:xfrm rot="16200000">
            <a:off x="3861980" y="5526034"/>
            <a:ext cx="250737" cy="307777"/>
          </a:xfrm>
          <a:prstGeom prst="rect">
            <a:avLst/>
          </a:prstGeom>
          <a:solidFill>
            <a:schemeClr val="accent4">
              <a:lumMod val="20000"/>
              <a:lumOff val="80000"/>
            </a:schemeClr>
          </a:solid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53" name="타원 299">
            <a:extLst>
              <a:ext uri="{FF2B5EF4-FFF2-40B4-BE49-F238E27FC236}">
                <a16:creationId xmlns:a16="http://schemas.microsoft.com/office/drawing/2014/main" id="{43C80D90-ECE2-699F-89BF-CBEAA6664497}"/>
              </a:ext>
            </a:extLst>
          </p:cNvPr>
          <p:cNvSpPr/>
          <p:nvPr/>
        </p:nvSpPr>
        <p:spPr>
          <a:xfrm>
            <a:off x="4895902" y="2912150"/>
            <a:ext cx="559503" cy="558100"/>
          </a:xfrm>
          <a:prstGeom prst="ellipse">
            <a:avLst/>
          </a:prstGeom>
          <a:solidFill>
            <a:srgbClr val="FFF6DC"/>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54" name="타원 299">
            <a:extLst>
              <a:ext uri="{FF2B5EF4-FFF2-40B4-BE49-F238E27FC236}">
                <a16:creationId xmlns:a16="http://schemas.microsoft.com/office/drawing/2014/main" id="{73E74280-27CE-6572-4FEB-58734542FCE7}"/>
              </a:ext>
            </a:extLst>
          </p:cNvPr>
          <p:cNvSpPr/>
          <p:nvPr/>
        </p:nvSpPr>
        <p:spPr>
          <a:xfrm>
            <a:off x="4895902" y="3574833"/>
            <a:ext cx="559503" cy="558100"/>
          </a:xfrm>
          <a:prstGeom prst="ellipse">
            <a:avLst/>
          </a:prstGeom>
          <a:solidFill>
            <a:schemeClr val="bg1"/>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55" name="타원 299">
            <a:extLst>
              <a:ext uri="{FF2B5EF4-FFF2-40B4-BE49-F238E27FC236}">
                <a16:creationId xmlns:a16="http://schemas.microsoft.com/office/drawing/2014/main" id="{1ACB0B0D-6981-5F77-4D3B-07E9CC7EE671}"/>
              </a:ext>
            </a:extLst>
          </p:cNvPr>
          <p:cNvSpPr/>
          <p:nvPr/>
        </p:nvSpPr>
        <p:spPr>
          <a:xfrm>
            <a:off x="4895902" y="4237516"/>
            <a:ext cx="559503" cy="558100"/>
          </a:xfrm>
          <a:prstGeom prst="ellipse">
            <a:avLst/>
          </a:prstGeom>
          <a:solidFill>
            <a:srgbClr val="FFF6DC"/>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56" name="타원 299">
            <a:extLst>
              <a:ext uri="{FF2B5EF4-FFF2-40B4-BE49-F238E27FC236}">
                <a16:creationId xmlns:a16="http://schemas.microsoft.com/office/drawing/2014/main" id="{6C5532B3-F992-714D-60DD-C3540C713DA3}"/>
              </a:ext>
            </a:extLst>
          </p:cNvPr>
          <p:cNvSpPr/>
          <p:nvPr/>
        </p:nvSpPr>
        <p:spPr>
          <a:xfrm>
            <a:off x="4895902" y="4900199"/>
            <a:ext cx="559503" cy="558100"/>
          </a:xfrm>
          <a:prstGeom prst="ellipse">
            <a:avLst/>
          </a:prstGeom>
          <a:solidFill>
            <a:srgbClr val="FFF6DC"/>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cxnSp>
        <p:nvCxnSpPr>
          <p:cNvPr id="58" name="Straight Connector 57">
            <a:extLst>
              <a:ext uri="{FF2B5EF4-FFF2-40B4-BE49-F238E27FC236}">
                <a16:creationId xmlns:a16="http://schemas.microsoft.com/office/drawing/2014/main" id="{FA6211B1-3B9B-7D4D-BA8E-658D0E677C1F}"/>
              </a:ext>
            </a:extLst>
          </p:cNvPr>
          <p:cNvCxnSpPr/>
          <p:nvPr/>
        </p:nvCxnSpPr>
        <p:spPr>
          <a:xfrm>
            <a:off x="5165379" y="2675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59" name="TextBox 58">
            <a:extLst>
              <a:ext uri="{FF2B5EF4-FFF2-40B4-BE49-F238E27FC236}">
                <a16:creationId xmlns:a16="http://schemas.microsoft.com/office/drawing/2014/main" id="{8530CA94-6A0E-7382-E851-900D8DFAE0FF}"/>
              </a:ext>
            </a:extLst>
          </p:cNvPr>
          <p:cNvSpPr txBox="1"/>
          <p:nvPr/>
        </p:nvSpPr>
        <p:spPr>
          <a:xfrm rot="16200000">
            <a:off x="4975494" y="5526034"/>
            <a:ext cx="250737" cy="307777"/>
          </a:xfrm>
          <a:prstGeom prst="rect">
            <a:avLst/>
          </a:prstGeom>
          <a:solidFill>
            <a:schemeClr val="accent4">
              <a:lumMod val="20000"/>
              <a:lumOff val="80000"/>
            </a:schemeClr>
          </a:solid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60" name="타원 299">
            <a:extLst>
              <a:ext uri="{FF2B5EF4-FFF2-40B4-BE49-F238E27FC236}">
                <a16:creationId xmlns:a16="http://schemas.microsoft.com/office/drawing/2014/main" id="{8DAA0D57-315E-4B01-F737-E0EA0B484ACA}"/>
              </a:ext>
            </a:extLst>
          </p:cNvPr>
          <p:cNvSpPr/>
          <p:nvPr/>
        </p:nvSpPr>
        <p:spPr>
          <a:xfrm>
            <a:off x="6009416" y="2912150"/>
            <a:ext cx="559503" cy="558100"/>
          </a:xfrm>
          <a:prstGeom prst="ellipse">
            <a:avLst/>
          </a:prstGeom>
          <a:solidFill>
            <a:schemeClr val="bg1"/>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61" name="타원 299">
            <a:extLst>
              <a:ext uri="{FF2B5EF4-FFF2-40B4-BE49-F238E27FC236}">
                <a16:creationId xmlns:a16="http://schemas.microsoft.com/office/drawing/2014/main" id="{55EFD424-7926-20BE-2333-F59DD6E76AC4}"/>
              </a:ext>
            </a:extLst>
          </p:cNvPr>
          <p:cNvSpPr/>
          <p:nvPr/>
        </p:nvSpPr>
        <p:spPr>
          <a:xfrm>
            <a:off x="6009416" y="3574833"/>
            <a:ext cx="559503" cy="558100"/>
          </a:xfrm>
          <a:prstGeom prst="ellipse">
            <a:avLst/>
          </a:prstGeom>
          <a:solidFill>
            <a:srgbClr val="FFF6DC"/>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62" name="타원 299">
            <a:extLst>
              <a:ext uri="{FF2B5EF4-FFF2-40B4-BE49-F238E27FC236}">
                <a16:creationId xmlns:a16="http://schemas.microsoft.com/office/drawing/2014/main" id="{47FEC1FE-15F2-4E31-D1F3-E364557B0147}"/>
              </a:ext>
            </a:extLst>
          </p:cNvPr>
          <p:cNvSpPr/>
          <p:nvPr/>
        </p:nvSpPr>
        <p:spPr>
          <a:xfrm>
            <a:off x="6009416" y="4237516"/>
            <a:ext cx="559503" cy="558100"/>
          </a:xfrm>
          <a:prstGeom prst="ellipse">
            <a:avLst/>
          </a:prstGeom>
          <a:solidFill>
            <a:schemeClr val="bg1"/>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63" name="타원 299">
            <a:extLst>
              <a:ext uri="{FF2B5EF4-FFF2-40B4-BE49-F238E27FC236}">
                <a16:creationId xmlns:a16="http://schemas.microsoft.com/office/drawing/2014/main" id="{7EB7C072-87F8-81BF-C789-F32F4C7AC2CD}"/>
              </a:ext>
            </a:extLst>
          </p:cNvPr>
          <p:cNvSpPr/>
          <p:nvPr/>
        </p:nvSpPr>
        <p:spPr>
          <a:xfrm>
            <a:off x="6009416" y="4900199"/>
            <a:ext cx="559503" cy="558100"/>
          </a:xfrm>
          <a:prstGeom prst="ellipse">
            <a:avLst/>
          </a:prstGeom>
          <a:solidFill>
            <a:schemeClr val="bg1"/>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cxnSp>
        <p:nvCxnSpPr>
          <p:cNvPr id="65" name="Straight Connector 64">
            <a:extLst>
              <a:ext uri="{FF2B5EF4-FFF2-40B4-BE49-F238E27FC236}">
                <a16:creationId xmlns:a16="http://schemas.microsoft.com/office/drawing/2014/main" id="{D384D35D-8642-38DF-AE7D-B0EB0133E909}"/>
              </a:ext>
            </a:extLst>
          </p:cNvPr>
          <p:cNvCxnSpPr/>
          <p:nvPr/>
        </p:nvCxnSpPr>
        <p:spPr>
          <a:xfrm>
            <a:off x="6278893" y="2675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66" name="TextBox 65">
            <a:extLst>
              <a:ext uri="{FF2B5EF4-FFF2-40B4-BE49-F238E27FC236}">
                <a16:creationId xmlns:a16="http://schemas.microsoft.com/office/drawing/2014/main" id="{90C4726F-6C4E-F3D3-FAC6-649A27B0D4D3}"/>
              </a:ext>
            </a:extLst>
          </p:cNvPr>
          <p:cNvSpPr txBox="1"/>
          <p:nvPr/>
        </p:nvSpPr>
        <p:spPr>
          <a:xfrm rot="16200000">
            <a:off x="6089008" y="5526034"/>
            <a:ext cx="250737" cy="307777"/>
          </a:xfrm>
          <a:prstGeom prst="rect">
            <a:avLst/>
          </a:prstGeom>
          <a:solidFill>
            <a:schemeClr val="accent4">
              <a:lumMod val="20000"/>
              <a:lumOff val="80000"/>
            </a:schemeClr>
          </a:solid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67" name="타원 299">
            <a:extLst>
              <a:ext uri="{FF2B5EF4-FFF2-40B4-BE49-F238E27FC236}">
                <a16:creationId xmlns:a16="http://schemas.microsoft.com/office/drawing/2014/main" id="{5DCDD808-EF63-6E7D-1FD6-0B8152CCD0A0}"/>
              </a:ext>
            </a:extLst>
          </p:cNvPr>
          <p:cNvSpPr/>
          <p:nvPr/>
        </p:nvSpPr>
        <p:spPr>
          <a:xfrm>
            <a:off x="7122930" y="2912150"/>
            <a:ext cx="559503" cy="558100"/>
          </a:xfrm>
          <a:prstGeom prst="ellipse">
            <a:avLst/>
          </a:prstGeom>
          <a:solidFill>
            <a:schemeClr val="bg1"/>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68" name="타원 299">
            <a:extLst>
              <a:ext uri="{FF2B5EF4-FFF2-40B4-BE49-F238E27FC236}">
                <a16:creationId xmlns:a16="http://schemas.microsoft.com/office/drawing/2014/main" id="{05748883-7A30-80D7-4E2E-28B708AB7E0E}"/>
              </a:ext>
            </a:extLst>
          </p:cNvPr>
          <p:cNvSpPr/>
          <p:nvPr/>
        </p:nvSpPr>
        <p:spPr>
          <a:xfrm>
            <a:off x="7122930" y="3574833"/>
            <a:ext cx="559503" cy="558100"/>
          </a:xfrm>
          <a:prstGeom prst="ellipse">
            <a:avLst/>
          </a:prstGeom>
          <a:solidFill>
            <a:schemeClr val="bg1"/>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69" name="타원 299">
            <a:extLst>
              <a:ext uri="{FF2B5EF4-FFF2-40B4-BE49-F238E27FC236}">
                <a16:creationId xmlns:a16="http://schemas.microsoft.com/office/drawing/2014/main" id="{E073C5B8-D66D-3E43-4822-96F19B62CF0B}"/>
              </a:ext>
            </a:extLst>
          </p:cNvPr>
          <p:cNvSpPr/>
          <p:nvPr/>
        </p:nvSpPr>
        <p:spPr>
          <a:xfrm>
            <a:off x="7122930" y="4237516"/>
            <a:ext cx="559503" cy="558100"/>
          </a:xfrm>
          <a:prstGeom prst="ellipse">
            <a:avLst/>
          </a:prstGeom>
          <a:solidFill>
            <a:schemeClr val="bg1"/>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70" name="타원 299">
            <a:extLst>
              <a:ext uri="{FF2B5EF4-FFF2-40B4-BE49-F238E27FC236}">
                <a16:creationId xmlns:a16="http://schemas.microsoft.com/office/drawing/2014/main" id="{7E5A5ED7-7A3A-F8A9-24B8-E055FA77F34B}"/>
              </a:ext>
            </a:extLst>
          </p:cNvPr>
          <p:cNvSpPr/>
          <p:nvPr/>
        </p:nvSpPr>
        <p:spPr>
          <a:xfrm>
            <a:off x="7122930" y="4900199"/>
            <a:ext cx="559503" cy="558100"/>
          </a:xfrm>
          <a:prstGeom prst="ellipse">
            <a:avLst/>
          </a:prstGeom>
          <a:solidFill>
            <a:srgbClr val="FFF6DC"/>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cxnSp>
        <p:nvCxnSpPr>
          <p:cNvPr id="72" name="Straight Connector 71">
            <a:extLst>
              <a:ext uri="{FF2B5EF4-FFF2-40B4-BE49-F238E27FC236}">
                <a16:creationId xmlns:a16="http://schemas.microsoft.com/office/drawing/2014/main" id="{48F37F31-5E47-88B9-E41D-C837F83299FC}"/>
              </a:ext>
            </a:extLst>
          </p:cNvPr>
          <p:cNvCxnSpPr/>
          <p:nvPr/>
        </p:nvCxnSpPr>
        <p:spPr>
          <a:xfrm>
            <a:off x="7392407" y="2675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73" name="TextBox 72">
            <a:extLst>
              <a:ext uri="{FF2B5EF4-FFF2-40B4-BE49-F238E27FC236}">
                <a16:creationId xmlns:a16="http://schemas.microsoft.com/office/drawing/2014/main" id="{27E96495-E534-414E-6D43-367DF6631655}"/>
              </a:ext>
            </a:extLst>
          </p:cNvPr>
          <p:cNvSpPr txBox="1"/>
          <p:nvPr/>
        </p:nvSpPr>
        <p:spPr>
          <a:xfrm rot="16200000">
            <a:off x="7202522" y="5526034"/>
            <a:ext cx="250737" cy="307777"/>
          </a:xfrm>
          <a:prstGeom prst="rect">
            <a:avLst/>
          </a:prstGeom>
          <a:solidFill>
            <a:schemeClr val="accent4">
              <a:lumMod val="20000"/>
              <a:lumOff val="80000"/>
            </a:schemeClr>
          </a:solid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81" name="TextBox 80">
            <a:extLst>
              <a:ext uri="{FF2B5EF4-FFF2-40B4-BE49-F238E27FC236}">
                <a16:creationId xmlns:a16="http://schemas.microsoft.com/office/drawing/2014/main" id="{25BF7839-AB4B-61C7-F19C-79EC41534851}"/>
              </a:ext>
            </a:extLst>
          </p:cNvPr>
          <p:cNvSpPr txBox="1"/>
          <p:nvPr/>
        </p:nvSpPr>
        <p:spPr>
          <a:xfrm>
            <a:off x="8390475" y="2963289"/>
            <a:ext cx="250737" cy="307777"/>
          </a:xfrm>
          <a:prstGeom prst="rect">
            <a:avLst/>
          </a:prstGeom>
          <a:solidFill>
            <a:schemeClr val="accent4">
              <a:lumMod val="20000"/>
              <a:lumOff val="80000"/>
            </a:schemeClr>
          </a:solid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82" name="TextBox 81">
            <a:extLst>
              <a:ext uri="{FF2B5EF4-FFF2-40B4-BE49-F238E27FC236}">
                <a16:creationId xmlns:a16="http://schemas.microsoft.com/office/drawing/2014/main" id="{38398D08-426B-0BC4-E511-2772596F1BB2}"/>
              </a:ext>
            </a:extLst>
          </p:cNvPr>
          <p:cNvSpPr txBox="1"/>
          <p:nvPr/>
        </p:nvSpPr>
        <p:spPr>
          <a:xfrm>
            <a:off x="8390475" y="3628040"/>
            <a:ext cx="250737" cy="307777"/>
          </a:xfrm>
          <a:prstGeom prst="rect">
            <a:avLst/>
          </a:prstGeom>
          <a:solidFill>
            <a:schemeClr val="accent4">
              <a:lumMod val="20000"/>
              <a:lumOff val="80000"/>
            </a:schemeClr>
          </a:solid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83" name="TextBox 82">
            <a:extLst>
              <a:ext uri="{FF2B5EF4-FFF2-40B4-BE49-F238E27FC236}">
                <a16:creationId xmlns:a16="http://schemas.microsoft.com/office/drawing/2014/main" id="{2B2C8682-FC56-2430-DC5D-B0F23C0B00C2}"/>
              </a:ext>
            </a:extLst>
          </p:cNvPr>
          <p:cNvSpPr txBox="1"/>
          <p:nvPr/>
        </p:nvSpPr>
        <p:spPr>
          <a:xfrm>
            <a:off x="8390475" y="4285622"/>
            <a:ext cx="250737" cy="307777"/>
          </a:xfrm>
          <a:prstGeom prst="rect">
            <a:avLst/>
          </a:prstGeom>
          <a:solidFill>
            <a:schemeClr val="accent4">
              <a:lumMod val="20000"/>
              <a:lumOff val="80000"/>
            </a:schemeClr>
          </a:solid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84" name="TextBox 83">
            <a:extLst>
              <a:ext uri="{FF2B5EF4-FFF2-40B4-BE49-F238E27FC236}">
                <a16:creationId xmlns:a16="http://schemas.microsoft.com/office/drawing/2014/main" id="{23209F8F-7BE5-823E-2923-C6A823294893}"/>
              </a:ext>
            </a:extLst>
          </p:cNvPr>
          <p:cNvSpPr txBox="1"/>
          <p:nvPr/>
        </p:nvSpPr>
        <p:spPr>
          <a:xfrm>
            <a:off x="8390475" y="4953181"/>
            <a:ext cx="250737" cy="307777"/>
          </a:xfrm>
          <a:prstGeom prst="rect">
            <a:avLst/>
          </a:prstGeom>
          <a:solidFill>
            <a:schemeClr val="accent4">
              <a:lumMod val="20000"/>
              <a:lumOff val="80000"/>
            </a:schemeClr>
          </a:solid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86" name="TextBox 85">
            <a:extLst>
              <a:ext uri="{FF2B5EF4-FFF2-40B4-BE49-F238E27FC236}">
                <a16:creationId xmlns:a16="http://schemas.microsoft.com/office/drawing/2014/main" id="{0B9B15BE-925E-9BBD-CDB5-FA271BBA59BC}"/>
              </a:ext>
            </a:extLst>
          </p:cNvPr>
          <p:cNvSpPr txBox="1"/>
          <p:nvPr/>
        </p:nvSpPr>
        <p:spPr>
          <a:xfrm>
            <a:off x="2865978" y="3037311"/>
            <a:ext cx="537476"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WL</a:t>
            </a:r>
            <a:r>
              <a:rPr kumimoji="0" lang="en-US" altLang="ko-KR"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rPr>
              <a:t>1</a:t>
            </a:r>
            <a:endParaRPr kumimoji="0" lang="ko-KR" altLang="en-US"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87" name="TextBox 86">
            <a:extLst>
              <a:ext uri="{FF2B5EF4-FFF2-40B4-BE49-F238E27FC236}">
                <a16:creationId xmlns:a16="http://schemas.microsoft.com/office/drawing/2014/main" id="{C5A2BA21-A52C-F3CA-FD5B-9BA839B5A872}"/>
              </a:ext>
            </a:extLst>
          </p:cNvPr>
          <p:cNvSpPr txBox="1"/>
          <p:nvPr/>
        </p:nvSpPr>
        <p:spPr>
          <a:xfrm>
            <a:off x="2865978" y="3703356"/>
            <a:ext cx="537476"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WL</a:t>
            </a:r>
            <a:r>
              <a:rPr kumimoji="0" lang="en-US" altLang="ko-KR"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rPr>
              <a:t>2</a:t>
            </a:r>
            <a:endParaRPr kumimoji="0" lang="ko-KR" altLang="en-US"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88" name="TextBox 87">
            <a:extLst>
              <a:ext uri="{FF2B5EF4-FFF2-40B4-BE49-F238E27FC236}">
                <a16:creationId xmlns:a16="http://schemas.microsoft.com/office/drawing/2014/main" id="{C4D539F8-7EB9-F43B-FD6B-D9A8E853BDB7}"/>
              </a:ext>
            </a:extLst>
          </p:cNvPr>
          <p:cNvSpPr txBox="1"/>
          <p:nvPr/>
        </p:nvSpPr>
        <p:spPr>
          <a:xfrm>
            <a:off x="2865978" y="4369400"/>
            <a:ext cx="537476"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WL</a:t>
            </a:r>
            <a:r>
              <a:rPr kumimoji="0" lang="en-US" altLang="ko-KR"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rPr>
              <a:t>3</a:t>
            </a:r>
            <a:endParaRPr kumimoji="0" lang="ko-KR" altLang="en-US"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89" name="TextBox 88">
            <a:extLst>
              <a:ext uri="{FF2B5EF4-FFF2-40B4-BE49-F238E27FC236}">
                <a16:creationId xmlns:a16="http://schemas.microsoft.com/office/drawing/2014/main" id="{783E6D58-916A-4BAC-0242-1DEE8F5BEE4C}"/>
              </a:ext>
            </a:extLst>
          </p:cNvPr>
          <p:cNvSpPr txBox="1"/>
          <p:nvPr/>
        </p:nvSpPr>
        <p:spPr>
          <a:xfrm>
            <a:off x="2865978" y="5024155"/>
            <a:ext cx="537476"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WL</a:t>
            </a:r>
            <a:r>
              <a:rPr kumimoji="0" lang="en-US" altLang="ko-KR"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rPr>
              <a:t>4</a:t>
            </a:r>
            <a:endParaRPr kumimoji="0" lang="ko-KR" altLang="en-US"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17" name="TextBox 16">
            <a:extLst>
              <a:ext uri="{FF2B5EF4-FFF2-40B4-BE49-F238E27FC236}">
                <a16:creationId xmlns:a16="http://schemas.microsoft.com/office/drawing/2014/main" id="{7B618AE8-3120-BE5C-51F0-38D686073E21}"/>
              </a:ext>
            </a:extLst>
          </p:cNvPr>
          <p:cNvSpPr txBox="1"/>
          <p:nvPr/>
        </p:nvSpPr>
        <p:spPr>
          <a:xfrm>
            <a:off x="-134226" y="4845554"/>
            <a:ext cx="3287156" cy="1231106"/>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srgbClr val="4472C4"/>
                </a:solidFill>
                <a:effectLst/>
                <a:uLnTx/>
                <a:uFillTx/>
                <a:latin typeface="Cambria" panose="02040503050406030204" pitchFamily="18" charset="0"/>
                <a:ea typeface="맑은 고딕" panose="020B0503020000020004" pitchFamily="34" charset="-127"/>
                <a:cs typeface="+mn-cs"/>
              </a:rPr>
              <a:t>Non-Target Cell</a:t>
            </a: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1"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Operate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1"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as a </a:t>
            </a:r>
            <a:r>
              <a:rPr kumimoji="0" lang="en-US" altLang="ko-KR" sz="2000" b="1" i="1" u="none" strike="noStrike" kern="1200" cap="none" spc="0" normalizeH="0" baseline="0" noProof="0" dirty="0">
                <a:ln>
                  <a:noFill/>
                </a:ln>
                <a:solidFill>
                  <a:srgbClr val="4472C4"/>
                </a:solidFill>
                <a:effectLst/>
                <a:uLnTx/>
                <a:uFillTx/>
                <a:latin typeface="Cambria" panose="02040503050406030204" pitchFamily="18" charset="0"/>
                <a:ea typeface="맑은 고딕" panose="020B0503020000020004" pitchFamily="34" charset="-127"/>
                <a:cs typeface="+mn-cs"/>
              </a:rPr>
              <a:t>resistance</a:t>
            </a:r>
            <a:br>
              <a:rPr kumimoji="0" lang="en-US" altLang="ko-KR" sz="2000" b="1" i="1"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br>
            <a:endParaRPr kumimoji="0" lang="en-US" altLang="ko-KR" sz="2000" b="1" i="1"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18" name="Left Brace 17">
            <a:extLst>
              <a:ext uri="{FF2B5EF4-FFF2-40B4-BE49-F238E27FC236}">
                <a16:creationId xmlns:a16="http://schemas.microsoft.com/office/drawing/2014/main" id="{72C04B55-942E-9A2F-E40F-BE9D3B67F4EC}"/>
              </a:ext>
            </a:extLst>
          </p:cNvPr>
          <p:cNvSpPr/>
          <p:nvPr/>
        </p:nvSpPr>
        <p:spPr>
          <a:xfrm>
            <a:off x="2634768" y="4285622"/>
            <a:ext cx="323170" cy="1952826"/>
          </a:xfrm>
          <a:prstGeom prst="leftBrace">
            <a:avLst>
              <a:gd name="adj1" fmla="val 52841"/>
              <a:gd name="adj2" fmla="val 54047"/>
            </a:avLst>
          </a:prstGeom>
          <a:ln w="19050"/>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19" name="그룹 835">
            <a:extLst>
              <a:ext uri="{FF2B5EF4-FFF2-40B4-BE49-F238E27FC236}">
                <a16:creationId xmlns:a16="http://schemas.microsoft.com/office/drawing/2014/main" id="{AD89CEF5-B0EC-73D6-A0A7-BB22FE2FB463}"/>
              </a:ext>
            </a:extLst>
          </p:cNvPr>
          <p:cNvGrpSpPr/>
          <p:nvPr/>
        </p:nvGrpSpPr>
        <p:grpSpPr>
          <a:xfrm rot="16200000">
            <a:off x="3779952" y="4380986"/>
            <a:ext cx="564373" cy="268733"/>
            <a:chOff x="5890169" y="4312037"/>
            <a:chExt cx="1895988" cy="1103725"/>
          </a:xfrm>
        </p:grpSpPr>
        <p:grpSp>
          <p:nvGrpSpPr>
            <p:cNvPr id="20" name="그룹 822">
              <a:extLst>
                <a:ext uri="{FF2B5EF4-FFF2-40B4-BE49-F238E27FC236}">
                  <a16:creationId xmlns:a16="http://schemas.microsoft.com/office/drawing/2014/main" id="{8E829146-C669-4C56-078B-405A6EECD7CB}"/>
                </a:ext>
              </a:extLst>
            </p:cNvPr>
            <p:cNvGrpSpPr/>
            <p:nvPr/>
          </p:nvGrpSpPr>
          <p:grpSpPr>
            <a:xfrm>
              <a:off x="6122466" y="4312037"/>
              <a:ext cx="1432853" cy="1103725"/>
              <a:chOff x="5991225" y="4310063"/>
              <a:chExt cx="496427" cy="273840"/>
            </a:xfrm>
          </p:grpSpPr>
          <p:cxnSp>
            <p:nvCxnSpPr>
              <p:cNvPr id="23" name="직선 연결선 771">
                <a:extLst>
                  <a:ext uri="{FF2B5EF4-FFF2-40B4-BE49-F238E27FC236}">
                    <a16:creationId xmlns:a16="http://schemas.microsoft.com/office/drawing/2014/main" id="{5A754324-AE2C-861B-87EE-B7341B2D69AB}"/>
                  </a:ext>
                </a:extLst>
              </p:cNvPr>
              <p:cNvCxnSpPr>
                <a:cxnSpLocks/>
              </p:cNvCxnSpPr>
              <p:nvPr/>
            </p:nvCxnSpPr>
            <p:spPr>
              <a:xfrm flipH="1">
                <a:off x="5991225" y="4310063"/>
                <a:ext cx="40482"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24" name="직선 연결선 789">
                <a:extLst>
                  <a:ext uri="{FF2B5EF4-FFF2-40B4-BE49-F238E27FC236}">
                    <a16:creationId xmlns:a16="http://schemas.microsoft.com/office/drawing/2014/main" id="{29502131-6DA6-6D0F-BB3C-2C49B903148D}"/>
                  </a:ext>
                </a:extLst>
              </p:cNvPr>
              <p:cNvCxnSpPr>
                <a:cxnSpLocks/>
              </p:cNvCxnSpPr>
              <p:nvPr/>
            </p:nvCxnSpPr>
            <p:spPr>
              <a:xfrm flipH="1">
                <a:off x="6114445"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25" name="직선 연결선 792">
                <a:extLst>
                  <a:ext uri="{FF2B5EF4-FFF2-40B4-BE49-F238E27FC236}">
                    <a16:creationId xmlns:a16="http://schemas.microsoft.com/office/drawing/2014/main" id="{ACDC2459-638E-0A3B-360B-5BFE47AB70A2}"/>
                  </a:ext>
                </a:extLst>
              </p:cNvPr>
              <p:cNvCxnSpPr>
                <a:cxnSpLocks/>
              </p:cNvCxnSpPr>
              <p:nvPr/>
            </p:nvCxnSpPr>
            <p:spPr>
              <a:xfrm>
                <a:off x="6031707"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26" name="직선 연결선 807">
                <a:extLst>
                  <a:ext uri="{FF2B5EF4-FFF2-40B4-BE49-F238E27FC236}">
                    <a16:creationId xmlns:a16="http://schemas.microsoft.com/office/drawing/2014/main" id="{EEB135D1-3BFF-F885-50DB-B2502FD7AC94}"/>
                  </a:ext>
                </a:extLst>
              </p:cNvPr>
              <p:cNvCxnSpPr>
                <a:cxnSpLocks/>
              </p:cNvCxnSpPr>
              <p:nvPr/>
            </p:nvCxnSpPr>
            <p:spPr>
              <a:xfrm>
                <a:off x="6197183"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27" name="직선 연결선 810">
                <a:extLst>
                  <a:ext uri="{FF2B5EF4-FFF2-40B4-BE49-F238E27FC236}">
                    <a16:creationId xmlns:a16="http://schemas.microsoft.com/office/drawing/2014/main" id="{CD669DE3-B894-2A74-EB19-8078BD2344E4}"/>
                  </a:ext>
                </a:extLst>
              </p:cNvPr>
              <p:cNvCxnSpPr>
                <a:cxnSpLocks/>
              </p:cNvCxnSpPr>
              <p:nvPr/>
            </p:nvCxnSpPr>
            <p:spPr>
              <a:xfrm flipH="1">
                <a:off x="6279921"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28" name="직선 연결선 815">
                <a:extLst>
                  <a:ext uri="{FF2B5EF4-FFF2-40B4-BE49-F238E27FC236}">
                    <a16:creationId xmlns:a16="http://schemas.microsoft.com/office/drawing/2014/main" id="{2D215FBC-CE0B-A1BE-903A-E38D8100FEDA}"/>
                  </a:ext>
                </a:extLst>
              </p:cNvPr>
              <p:cNvCxnSpPr>
                <a:cxnSpLocks/>
              </p:cNvCxnSpPr>
              <p:nvPr/>
            </p:nvCxnSpPr>
            <p:spPr>
              <a:xfrm>
                <a:off x="6362659"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29" name="직선 연결선 819">
                <a:extLst>
                  <a:ext uri="{FF2B5EF4-FFF2-40B4-BE49-F238E27FC236}">
                    <a16:creationId xmlns:a16="http://schemas.microsoft.com/office/drawing/2014/main" id="{96367DBE-11AE-9E1C-72C3-123C8D6971E4}"/>
                  </a:ext>
                </a:extLst>
              </p:cNvPr>
              <p:cNvCxnSpPr>
                <a:cxnSpLocks/>
              </p:cNvCxnSpPr>
              <p:nvPr/>
            </p:nvCxnSpPr>
            <p:spPr>
              <a:xfrm flipH="1">
                <a:off x="6445397" y="4446983"/>
                <a:ext cx="42255"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cxnSp>
          <p:nvCxnSpPr>
            <p:cNvPr id="21" name="직선 연결선 826">
              <a:extLst>
                <a:ext uri="{FF2B5EF4-FFF2-40B4-BE49-F238E27FC236}">
                  <a16:creationId xmlns:a16="http://schemas.microsoft.com/office/drawing/2014/main" id="{F1C84639-4B7C-1BB1-6650-CA2F9603DCCE}"/>
                </a:ext>
              </a:extLst>
            </p:cNvPr>
            <p:cNvCxnSpPr>
              <a:cxnSpLocks/>
            </p:cNvCxnSpPr>
            <p:nvPr/>
          </p:nvCxnSpPr>
          <p:spPr>
            <a:xfrm>
              <a:off x="5890169" y="4863900"/>
              <a:ext cx="232301"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22" name="직선 연결선 832">
              <a:extLst>
                <a:ext uri="{FF2B5EF4-FFF2-40B4-BE49-F238E27FC236}">
                  <a16:creationId xmlns:a16="http://schemas.microsoft.com/office/drawing/2014/main" id="{1CE68011-83FA-59C5-0ACF-F8115C2C71E1}"/>
                </a:ext>
              </a:extLst>
            </p:cNvPr>
            <p:cNvCxnSpPr>
              <a:cxnSpLocks/>
            </p:cNvCxnSpPr>
            <p:nvPr/>
          </p:nvCxnSpPr>
          <p:spPr>
            <a:xfrm flipH="1">
              <a:off x="7552471" y="4863900"/>
              <a:ext cx="233686"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grpSp>
        <p:nvGrpSpPr>
          <p:cNvPr id="35" name="그룹 835">
            <a:extLst>
              <a:ext uri="{FF2B5EF4-FFF2-40B4-BE49-F238E27FC236}">
                <a16:creationId xmlns:a16="http://schemas.microsoft.com/office/drawing/2014/main" id="{7CD180E3-1B8A-2589-41F8-B68919444A43}"/>
              </a:ext>
            </a:extLst>
          </p:cNvPr>
          <p:cNvGrpSpPr/>
          <p:nvPr/>
        </p:nvGrpSpPr>
        <p:grpSpPr>
          <a:xfrm rot="16200000">
            <a:off x="3779953" y="5048019"/>
            <a:ext cx="564373" cy="268733"/>
            <a:chOff x="5890169" y="4312037"/>
            <a:chExt cx="1895988" cy="1103725"/>
          </a:xfrm>
        </p:grpSpPr>
        <p:grpSp>
          <p:nvGrpSpPr>
            <p:cNvPr id="36" name="그룹 822">
              <a:extLst>
                <a:ext uri="{FF2B5EF4-FFF2-40B4-BE49-F238E27FC236}">
                  <a16:creationId xmlns:a16="http://schemas.microsoft.com/office/drawing/2014/main" id="{ECC4442C-7A16-F22B-5F96-E22E6C3C84E1}"/>
                </a:ext>
              </a:extLst>
            </p:cNvPr>
            <p:cNvGrpSpPr/>
            <p:nvPr/>
          </p:nvGrpSpPr>
          <p:grpSpPr>
            <a:xfrm>
              <a:off x="6122466" y="4312037"/>
              <a:ext cx="1432853" cy="1103725"/>
              <a:chOff x="5991225" y="4310063"/>
              <a:chExt cx="496427" cy="273840"/>
            </a:xfrm>
          </p:grpSpPr>
          <p:cxnSp>
            <p:nvCxnSpPr>
              <p:cNvPr id="57" name="직선 연결선 771">
                <a:extLst>
                  <a:ext uri="{FF2B5EF4-FFF2-40B4-BE49-F238E27FC236}">
                    <a16:creationId xmlns:a16="http://schemas.microsoft.com/office/drawing/2014/main" id="{A53F2A44-7026-FE2F-3FF3-3CC3D2325DE2}"/>
                  </a:ext>
                </a:extLst>
              </p:cNvPr>
              <p:cNvCxnSpPr>
                <a:cxnSpLocks/>
              </p:cNvCxnSpPr>
              <p:nvPr/>
            </p:nvCxnSpPr>
            <p:spPr>
              <a:xfrm flipH="1">
                <a:off x="5991225" y="4310063"/>
                <a:ext cx="40482"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64" name="직선 연결선 789">
                <a:extLst>
                  <a:ext uri="{FF2B5EF4-FFF2-40B4-BE49-F238E27FC236}">
                    <a16:creationId xmlns:a16="http://schemas.microsoft.com/office/drawing/2014/main" id="{2AE31390-2794-688D-9A0F-1DB6DBC73A39}"/>
                  </a:ext>
                </a:extLst>
              </p:cNvPr>
              <p:cNvCxnSpPr>
                <a:cxnSpLocks/>
              </p:cNvCxnSpPr>
              <p:nvPr/>
            </p:nvCxnSpPr>
            <p:spPr>
              <a:xfrm flipH="1">
                <a:off x="6114445"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71" name="직선 연결선 792">
                <a:extLst>
                  <a:ext uri="{FF2B5EF4-FFF2-40B4-BE49-F238E27FC236}">
                    <a16:creationId xmlns:a16="http://schemas.microsoft.com/office/drawing/2014/main" id="{FDF32413-3BEF-3188-142B-CF53C29444BA}"/>
                  </a:ext>
                </a:extLst>
              </p:cNvPr>
              <p:cNvCxnSpPr>
                <a:cxnSpLocks/>
              </p:cNvCxnSpPr>
              <p:nvPr/>
            </p:nvCxnSpPr>
            <p:spPr>
              <a:xfrm>
                <a:off x="6031707"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74" name="직선 연결선 807">
                <a:extLst>
                  <a:ext uri="{FF2B5EF4-FFF2-40B4-BE49-F238E27FC236}">
                    <a16:creationId xmlns:a16="http://schemas.microsoft.com/office/drawing/2014/main" id="{88CAEFD1-A5ED-EBF6-0D0A-77C294109AD9}"/>
                  </a:ext>
                </a:extLst>
              </p:cNvPr>
              <p:cNvCxnSpPr>
                <a:cxnSpLocks/>
              </p:cNvCxnSpPr>
              <p:nvPr/>
            </p:nvCxnSpPr>
            <p:spPr>
              <a:xfrm>
                <a:off x="6197183"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75" name="직선 연결선 810">
                <a:extLst>
                  <a:ext uri="{FF2B5EF4-FFF2-40B4-BE49-F238E27FC236}">
                    <a16:creationId xmlns:a16="http://schemas.microsoft.com/office/drawing/2014/main" id="{DBE19B15-E823-C09E-BC88-AA008D1FFB7D}"/>
                  </a:ext>
                </a:extLst>
              </p:cNvPr>
              <p:cNvCxnSpPr>
                <a:cxnSpLocks/>
              </p:cNvCxnSpPr>
              <p:nvPr/>
            </p:nvCxnSpPr>
            <p:spPr>
              <a:xfrm flipH="1">
                <a:off x="6279921"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76" name="직선 연결선 815">
                <a:extLst>
                  <a:ext uri="{FF2B5EF4-FFF2-40B4-BE49-F238E27FC236}">
                    <a16:creationId xmlns:a16="http://schemas.microsoft.com/office/drawing/2014/main" id="{2242AAB2-F40B-3985-5BD2-13778A298CF4}"/>
                  </a:ext>
                </a:extLst>
              </p:cNvPr>
              <p:cNvCxnSpPr>
                <a:cxnSpLocks/>
              </p:cNvCxnSpPr>
              <p:nvPr/>
            </p:nvCxnSpPr>
            <p:spPr>
              <a:xfrm>
                <a:off x="6362659"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77" name="직선 연결선 819">
                <a:extLst>
                  <a:ext uri="{FF2B5EF4-FFF2-40B4-BE49-F238E27FC236}">
                    <a16:creationId xmlns:a16="http://schemas.microsoft.com/office/drawing/2014/main" id="{4391A75B-5D25-CD4E-74F8-3C9CBCAFFDAA}"/>
                  </a:ext>
                </a:extLst>
              </p:cNvPr>
              <p:cNvCxnSpPr>
                <a:cxnSpLocks/>
              </p:cNvCxnSpPr>
              <p:nvPr/>
            </p:nvCxnSpPr>
            <p:spPr>
              <a:xfrm flipH="1">
                <a:off x="6445397" y="4446983"/>
                <a:ext cx="42255"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cxnSp>
          <p:nvCxnSpPr>
            <p:cNvPr id="37" name="직선 연결선 826">
              <a:extLst>
                <a:ext uri="{FF2B5EF4-FFF2-40B4-BE49-F238E27FC236}">
                  <a16:creationId xmlns:a16="http://schemas.microsoft.com/office/drawing/2014/main" id="{2B2D7900-E1A2-883A-0BB4-34D054CC18BB}"/>
                </a:ext>
              </a:extLst>
            </p:cNvPr>
            <p:cNvCxnSpPr>
              <a:cxnSpLocks/>
            </p:cNvCxnSpPr>
            <p:nvPr/>
          </p:nvCxnSpPr>
          <p:spPr>
            <a:xfrm>
              <a:off x="5890169" y="4863900"/>
              <a:ext cx="232301"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50" name="직선 연결선 832">
              <a:extLst>
                <a:ext uri="{FF2B5EF4-FFF2-40B4-BE49-F238E27FC236}">
                  <a16:creationId xmlns:a16="http://schemas.microsoft.com/office/drawing/2014/main" id="{FBD45BBD-1B4F-9A3F-17BF-8FA803E29236}"/>
                </a:ext>
              </a:extLst>
            </p:cNvPr>
            <p:cNvCxnSpPr>
              <a:cxnSpLocks/>
            </p:cNvCxnSpPr>
            <p:nvPr/>
          </p:nvCxnSpPr>
          <p:spPr>
            <a:xfrm flipH="1">
              <a:off x="7552471" y="4863900"/>
              <a:ext cx="233686"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grpSp>
        <p:nvGrpSpPr>
          <p:cNvPr id="78" name="그룹 835">
            <a:extLst>
              <a:ext uri="{FF2B5EF4-FFF2-40B4-BE49-F238E27FC236}">
                <a16:creationId xmlns:a16="http://schemas.microsoft.com/office/drawing/2014/main" id="{0914AE55-6A16-184B-F9E1-00C62179503E}"/>
              </a:ext>
            </a:extLst>
          </p:cNvPr>
          <p:cNvGrpSpPr/>
          <p:nvPr/>
        </p:nvGrpSpPr>
        <p:grpSpPr>
          <a:xfrm rot="16200000">
            <a:off x="4893346" y="4380986"/>
            <a:ext cx="564373" cy="268733"/>
            <a:chOff x="5890169" y="4312037"/>
            <a:chExt cx="1895988" cy="1103725"/>
          </a:xfrm>
        </p:grpSpPr>
        <p:grpSp>
          <p:nvGrpSpPr>
            <p:cNvPr id="79" name="그룹 822">
              <a:extLst>
                <a:ext uri="{FF2B5EF4-FFF2-40B4-BE49-F238E27FC236}">
                  <a16:creationId xmlns:a16="http://schemas.microsoft.com/office/drawing/2014/main" id="{E2DC8BEF-290E-CEEA-C2D4-6C4336B50ED6}"/>
                </a:ext>
              </a:extLst>
            </p:cNvPr>
            <p:cNvGrpSpPr/>
            <p:nvPr/>
          </p:nvGrpSpPr>
          <p:grpSpPr>
            <a:xfrm>
              <a:off x="6122466" y="4312037"/>
              <a:ext cx="1432853" cy="1103725"/>
              <a:chOff x="5991225" y="4310063"/>
              <a:chExt cx="496427" cy="273840"/>
            </a:xfrm>
          </p:grpSpPr>
          <p:cxnSp>
            <p:nvCxnSpPr>
              <p:cNvPr id="90" name="직선 연결선 771">
                <a:extLst>
                  <a:ext uri="{FF2B5EF4-FFF2-40B4-BE49-F238E27FC236}">
                    <a16:creationId xmlns:a16="http://schemas.microsoft.com/office/drawing/2014/main" id="{16E57166-AE89-4621-7DD7-B67FBC8A2026}"/>
                  </a:ext>
                </a:extLst>
              </p:cNvPr>
              <p:cNvCxnSpPr>
                <a:cxnSpLocks/>
              </p:cNvCxnSpPr>
              <p:nvPr/>
            </p:nvCxnSpPr>
            <p:spPr>
              <a:xfrm flipH="1">
                <a:off x="5991225" y="4310063"/>
                <a:ext cx="40482"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92" name="직선 연결선 789">
                <a:extLst>
                  <a:ext uri="{FF2B5EF4-FFF2-40B4-BE49-F238E27FC236}">
                    <a16:creationId xmlns:a16="http://schemas.microsoft.com/office/drawing/2014/main" id="{FE5C0B6B-3072-703C-8991-444DDF9996BB}"/>
                  </a:ext>
                </a:extLst>
              </p:cNvPr>
              <p:cNvCxnSpPr>
                <a:cxnSpLocks/>
              </p:cNvCxnSpPr>
              <p:nvPr/>
            </p:nvCxnSpPr>
            <p:spPr>
              <a:xfrm flipH="1">
                <a:off x="6114445"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93" name="직선 연결선 792">
                <a:extLst>
                  <a:ext uri="{FF2B5EF4-FFF2-40B4-BE49-F238E27FC236}">
                    <a16:creationId xmlns:a16="http://schemas.microsoft.com/office/drawing/2014/main" id="{78048EB1-3EAA-7630-473E-291B6FF00E3C}"/>
                  </a:ext>
                </a:extLst>
              </p:cNvPr>
              <p:cNvCxnSpPr>
                <a:cxnSpLocks/>
              </p:cNvCxnSpPr>
              <p:nvPr/>
            </p:nvCxnSpPr>
            <p:spPr>
              <a:xfrm>
                <a:off x="6031707"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95" name="직선 연결선 807">
                <a:extLst>
                  <a:ext uri="{FF2B5EF4-FFF2-40B4-BE49-F238E27FC236}">
                    <a16:creationId xmlns:a16="http://schemas.microsoft.com/office/drawing/2014/main" id="{6F49C143-2C79-13DA-AAB5-11CE58C98213}"/>
                  </a:ext>
                </a:extLst>
              </p:cNvPr>
              <p:cNvCxnSpPr>
                <a:cxnSpLocks/>
              </p:cNvCxnSpPr>
              <p:nvPr/>
            </p:nvCxnSpPr>
            <p:spPr>
              <a:xfrm>
                <a:off x="6197183"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96" name="직선 연결선 810">
                <a:extLst>
                  <a:ext uri="{FF2B5EF4-FFF2-40B4-BE49-F238E27FC236}">
                    <a16:creationId xmlns:a16="http://schemas.microsoft.com/office/drawing/2014/main" id="{802A7C39-85F4-D325-B12A-4BE62C89DD80}"/>
                  </a:ext>
                </a:extLst>
              </p:cNvPr>
              <p:cNvCxnSpPr>
                <a:cxnSpLocks/>
              </p:cNvCxnSpPr>
              <p:nvPr/>
            </p:nvCxnSpPr>
            <p:spPr>
              <a:xfrm flipH="1">
                <a:off x="6279921"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97" name="직선 연결선 815">
                <a:extLst>
                  <a:ext uri="{FF2B5EF4-FFF2-40B4-BE49-F238E27FC236}">
                    <a16:creationId xmlns:a16="http://schemas.microsoft.com/office/drawing/2014/main" id="{2A1F44B3-4AFF-4D90-C44E-D7D9022456FF}"/>
                  </a:ext>
                </a:extLst>
              </p:cNvPr>
              <p:cNvCxnSpPr>
                <a:cxnSpLocks/>
              </p:cNvCxnSpPr>
              <p:nvPr/>
            </p:nvCxnSpPr>
            <p:spPr>
              <a:xfrm>
                <a:off x="6362659"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98" name="직선 연결선 819">
                <a:extLst>
                  <a:ext uri="{FF2B5EF4-FFF2-40B4-BE49-F238E27FC236}">
                    <a16:creationId xmlns:a16="http://schemas.microsoft.com/office/drawing/2014/main" id="{6469F8BA-F6B0-B8A7-249C-40310C66ABD3}"/>
                  </a:ext>
                </a:extLst>
              </p:cNvPr>
              <p:cNvCxnSpPr>
                <a:cxnSpLocks/>
              </p:cNvCxnSpPr>
              <p:nvPr/>
            </p:nvCxnSpPr>
            <p:spPr>
              <a:xfrm flipH="1">
                <a:off x="6445397" y="4446983"/>
                <a:ext cx="42255"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cxnSp>
          <p:nvCxnSpPr>
            <p:cNvPr id="80" name="직선 연결선 826">
              <a:extLst>
                <a:ext uri="{FF2B5EF4-FFF2-40B4-BE49-F238E27FC236}">
                  <a16:creationId xmlns:a16="http://schemas.microsoft.com/office/drawing/2014/main" id="{0D720D70-1F6D-925F-2365-3788DDD4FE2D}"/>
                </a:ext>
              </a:extLst>
            </p:cNvPr>
            <p:cNvCxnSpPr>
              <a:cxnSpLocks/>
            </p:cNvCxnSpPr>
            <p:nvPr/>
          </p:nvCxnSpPr>
          <p:spPr>
            <a:xfrm>
              <a:off x="5890169" y="4863900"/>
              <a:ext cx="232301"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85" name="직선 연결선 832">
              <a:extLst>
                <a:ext uri="{FF2B5EF4-FFF2-40B4-BE49-F238E27FC236}">
                  <a16:creationId xmlns:a16="http://schemas.microsoft.com/office/drawing/2014/main" id="{A3387672-D771-3F20-D3DD-F9F7ABB3071F}"/>
                </a:ext>
              </a:extLst>
            </p:cNvPr>
            <p:cNvCxnSpPr>
              <a:cxnSpLocks/>
            </p:cNvCxnSpPr>
            <p:nvPr/>
          </p:nvCxnSpPr>
          <p:spPr>
            <a:xfrm flipH="1">
              <a:off x="7552471" y="4863900"/>
              <a:ext cx="233686"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grpSp>
        <p:nvGrpSpPr>
          <p:cNvPr id="99" name="그룹 835">
            <a:extLst>
              <a:ext uri="{FF2B5EF4-FFF2-40B4-BE49-F238E27FC236}">
                <a16:creationId xmlns:a16="http://schemas.microsoft.com/office/drawing/2014/main" id="{9A133207-E4C7-6643-D320-25871148867F}"/>
              </a:ext>
            </a:extLst>
          </p:cNvPr>
          <p:cNvGrpSpPr/>
          <p:nvPr/>
        </p:nvGrpSpPr>
        <p:grpSpPr>
          <a:xfrm rot="16200000">
            <a:off x="4893347" y="5048019"/>
            <a:ext cx="564373" cy="268733"/>
            <a:chOff x="5890169" y="4312037"/>
            <a:chExt cx="1895988" cy="1103725"/>
          </a:xfrm>
        </p:grpSpPr>
        <p:grpSp>
          <p:nvGrpSpPr>
            <p:cNvPr id="100" name="그룹 822">
              <a:extLst>
                <a:ext uri="{FF2B5EF4-FFF2-40B4-BE49-F238E27FC236}">
                  <a16:creationId xmlns:a16="http://schemas.microsoft.com/office/drawing/2014/main" id="{1C5B3C2D-7E65-A963-E5C5-B893F8827900}"/>
                </a:ext>
              </a:extLst>
            </p:cNvPr>
            <p:cNvGrpSpPr/>
            <p:nvPr/>
          </p:nvGrpSpPr>
          <p:grpSpPr>
            <a:xfrm>
              <a:off x="6122466" y="4312037"/>
              <a:ext cx="1432853" cy="1103725"/>
              <a:chOff x="5991225" y="4310063"/>
              <a:chExt cx="496427" cy="273840"/>
            </a:xfrm>
          </p:grpSpPr>
          <p:cxnSp>
            <p:nvCxnSpPr>
              <p:cNvPr id="103" name="직선 연결선 771">
                <a:extLst>
                  <a:ext uri="{FF2B5EF4-FFF2-40B4-BE49-F238E27FC236}">
                    <a16:creationId xmlns:a16="http://schemas.microsoft.com/office/drawing/2014/main" id="{CBD2C901-D21E-F47D-A0A2-F48882002407}"/>
                  </a:ext>
                </a:extLst>
              </p:cNvPr>
              <p:cNvCxnSpPr>
                <a:cxnSpLocks/>
              </p:cNvCxnSpPr>
              <p:nvPr/>
            </p:nvCxnSpPr>
            <p:spPr>
              <a:xfrm flipH="1">
                <a:off x="5991225" y="4310063"/>
                <a:ext cx="40482"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04" name="직선 연결선 789">
                <a:extLst>
                  <a:ext uri="{FF2B5EF4-FFF2-40B4-BE49-F238E27FC236}">
                    <a16:creationId xmlns:a16="http://schemas.microsoft.com/office/drawing/2014/main" id="{AD0CEED6-C7A8-F06F-FE12-A15023E8DB47}"/>
                  </a:ext>
                </a:extLst>
              </p:cNvPr>
              <p:cNvCxnSpPr>
                <a:cxnSpLocks/>
              </p:cNvCxnSpPr>
              <p:nvPr/>
            </p:nvCxnSpPr>
            <p:spPr>
              <a:xfrm flipH="1">
                <a:off x="6114445"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05" name="직선 연결선 792">
                <a:extLst>
                  <a:ext uri="{FF2B5EF4-FFF2-40B4-BE49-F238E27FC236}">
                    <a16:creationId xmlns:a16="http://schemas.microsoft.com/office/drawing/2014/main" id="{CABFE938-E117-4702-26E5-4BF99656DDAA}"/>
                  </a:ext>
                </a:extLst>
              </p:cNvPr>
              <p:cNvCxnSpPr>
                <a:cxnSpLocks/>
              </p:cNvCxnSpPr>
              <p:nvPr/>
            </p:nvCxnSpPr>
            <p:spPr>
              <a:xfrm>
                <a:off x="6031707"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06" name="직선 연결선 807">
                <a:extLst>
                  <a:ext uri="{FF2B5EF4-FFF2-40B4-BE49-F238E27FC236}">
                    <a16:creationId xmlns:a16="http://schemas.microsoft.com/office/drawing/2014/main" id="{739466D6-9E1F-7A04-12C4-4D68DF63D69B}"/>
                  </a:ext>
                </a:extLst>
              </p:cNvPr>
              <p:cNvCxnSpPr>
                <a:cxnSpLocks/>
              </p:cNvCxnSpPr>
              <p:nvPr/>
            </p:nvCxnSpPr>
            <p:spPr>
              <a:xfrm>
                <a:off x="6197183"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07" name="직선 연결선 810">
                <a:extLst>
                  <a:ext uri="{FF2B5EF4-FFF2-40B4-BE49-F238E27FC236}">
                    <a16:creationId xmlns:a16="http://schemas.microsoft.com/office/drawing/2014/main" id="{CA30AA69-6A41-6BAA-1844-B59C13F8CF1A}"/>
                  </a:ext>
                </a:extLst>
              </p:cNvPr>
              <p:cNvCxnSpPr>
                <a:cxnSpLocks/>
              </p:cNvCxnSpPr>
              <p:nvPr/>
            </p:nvCxnSpPr>
            <p:spPr>
              <a:xfrm flipH="1">
                <a:off x="6279921"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08" name="직선 연결선 815">
                <a:extLst>
                  <a:ext uri="{FF2B5EF4-FFF2-40B4-BE49-F238E27FC236}">
                    <a16:creationId xmlns:a16="http://schemas.microsoft.com/office/drawing/2014/main" id="{8971B133-FC4E-AE01-89B9-1E0431218C36}"/>
                  </a:ext>
                </a:extLst>
              </p:cNvPr>
              <p:cNvCxnSpPr>
                <a:cxnSpLocks/>
              </p:cNvCxnSpPr>
              <p:nvPr/>
            </p:nvCxnSpPr>
            <p:spPr>
              <a:xfrm>
                <a:off x="6362659"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09" name="직선 연결선 819">
                <a:extLst>
                  <a:ext uri="{FF2B5EF4-FFF2-40B4-BE49-F238E27FC236}">
                    <a16:creationId xmlns:a16="http://schemas.microsoft.com/office/drawing/2014/main" id="{0902EBD0-C451-30AA-CFF5-3EE723ADFC8F}"/>
                  </a:ext>
                </a:extLst>
              </p:cNvPr>
              <p:cNvCxnSpPr>
                <a:cxnSpLocks/>
              </p:cNvCxnSpPr>
              <p:nvPr/>
            </p:nvCxnSpPr>
            <p:spPr>
              <a:xfrm flipH="1">
                <a:off x="6445397" y="4446983"/>
                <a:ext cx="42255"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cxnSp>
          <p:nvCxnSpPr>
            <p:cNvPr id="101" name="직선 연결선 826">
              <a:extLst>
                <a:ext uri="{FF2B5EF4-FFF2-40B4-BE49-F238E27FC236}">
                  <a16:creationId xmlns:a16="http://schemas.microsoft.com/office/drawing/2014/main" id="{7FAFEAF5-F50F-A4D0-7A21-F1FEF11F03FB}"/>
                </a:ext>
              </a:extLst>
            </p:cNvPr>
            <p:cNvCxnSpPr>
              <a:cxnSpLocks/>
            </p:cNvCxnSpPr>
            <p:nvPr/>
          </p:nvCxnSpPr>
          <p:spPr>
            <a:xfrm>
              <a:off x="5890169" y="4863900"/>
              <a:ext cx="232301"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02" name="직선 연결선 832">
              <a:extLst>
                <a:ext uri="{FF2B5EF4-FFF2-40B4-BE49-F238E27FC236}">
                  <a16:creationId xmlns:a16="http://schemas.microsoft.com/office/drawing/2014/main" id="{C9D80FC4-F80E-4BE0-0CF7-9D16ACB51016}"/>
                </a:ext>
              </a:extLst>
            </p:cNvPr>
            <p:cNvCxnSpPr>
              <a:cxnSpLocks/>
            </p:cNvCxnSpPr>
            <p:nvPr/>
          </p:nvCxnSpPr>
          <p:spPr>
            <a:xfrm flipH="1">
              <a:off x="7552471" y="4863900"/>
              <a:ext cx="233686"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grpSp>
        <p:nvGrpSpPr>
          <p:cNvPr id="110" name="그룹 835">
            <a:extLst>
              <a:ext uri="{FF2B5EF4-FFF2-40B4-BE49-F238E27FC236}">
                <a16:creationId xmlns:a16="http://schemas.microsoft.com/office/drawing/2014/main" id="{E2DE9843-11A1-B72C-36ED-1FE88793A7D7}"/>
              </a:ext>
            </a:extLst>
          </p:cNvPr>
          <p:cNvGrpSpPr/>
          <p:nvPr/>
        </p:nvGrpSpPr>
        <p:grpSpPr>
          <a:xfrm rot="16200000">
            <a:off x="6006980" y="4380986"/>
            <a:ext cx="564373" cy="268733"/>
            <a:chOff x="5890169" y="4312037"/>
            <a:chExt cx="1895988" cy="1103725"/>
          </a:xfrm>
        </p:grpSpPr>
        <p:grpSp>
          <p:nvGrpSpPr>
            <p:cNvPr id="111" name="그룹 822">
              <a:extLst>
                <a:ext uri="{FF2B5EF4-FFF2-40B4-BE49-F238E27FC236}">
                  <a16:creationId xmlns:a16="http://schemas.microsoft.com/office/drawing/2014/main" id="{67B0FD71-9C96-60F5-8877-30B2470DD586}"/>
                </a:ext>
              </a:extLst>
            </p:cNvPr>
            <p:cNvGrpSpPr/>
            <p:nvPr/>
          </p:nvGrpSpPr>
          <p:grpSpPr>
            <a:xfrm>
              <a:off x="6122466" y="4312037"/>
              <a:ext cx="1432853" cy="1103725"/>
              <a:chOff x="5991225" y="4310063"/>
              <a:chExt cx="496427" cy="273840"/>
            </a:xfrm>
          </p:grpSpPr>
          <p:cxnSp>
            <p:nvCxnSpPr>
              <p:cNvPr id="114" name="직선 연결선 771">
                <a:extLst>
                  <a:ext uri="{FF2B5EF4-FFF2-40B4-BE49-F238E27FC236}">
                    <a16:creationId xmlns:a16="http://schemas.microsoft.com/office/drawing/2014/main" id="{D3964D48-33AF-B1DE-9969-8CF3B731D6EE}"/>
                  </a:ext>
                </a:extLst>
              </p:cNvPr>
              <p:cNvCxnSpPr>
                <a:cxnSpLocks/>
              </p:cNvCxnSpPr>
              <p:nvPr/>
            </p:nvCxnSpPr>
            <p:spPr>
              <a:xfrm flipH="1">
                <a:off x="5991225" y="4310063"/>
                <a:ext cx="40482"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15" name="직선 연결선 789">
                <a:extLst>
                  <a:ext uri="{FF2B5EF4-FFF2-40B4-BE49-F238E27FC236}">
                    <a16:creationId xmlns:a16="http://schemas.microsoft.com/office/drawing/2014/main" id="{FC9F90BD-B033-E238-9758-FD94E737AC60}"/>
                  </a:ext>
                </a:extLst>
              </p:cNvPr>
              <p:cNvCxnSpPr>
                <a:cxnSpLocks/>
              </p:cNvCxnSpPr>
              <p:nvPr/>
            </p:nvCxnSpPr>
            <p:spPr>
              <a:xfrm flipH="1">
                <a:off x="6114445"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16" name="직선 연결선 792">
                <a:extLst>
                  <a:ext uri="{FF2B5EF4-FFF2-40B4-BE49-F238E27FC236}">
                    <a16:creationId xmlns:a16="http://schemas.microsoft.com/office/drawing/2014/main" id="{5BECE959-9F5F-BAFD-B6B4-98FE3A523562}"/>
                  </a:ext>
                </a:extLst>
              </p:cNvPr>
              <p:cNvCxnSpPr>
                <a:cxnSpLocks/>
              </p:cNvCxnSpPr>
              <p:nvPr/>
            </p:nvCxnSpPr>
            <p:spPr>
              <a:xfrm>
                <a:off x="6031707"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17" name="직선 연결선 807">
                <a:extLst>
                  <a:ext uri="{FF2B5EF4-FFF2-40B4-BE49-F238E27FC236}">
                    <a16:creationId xmlns:a16="http://schemas.microsoft.com/office/drawing/2014/main" id="{B18BE5E0-8EEB-4D43-3500-AA6D9DC1DFC3}"/>
                  </a:ext>
                </a:extLst>
              </p:cNvPr>
              <p:cNvCxnSpPr>
                <a:cxnSpLocks/>
              </p:cNvCxnSpPr>
              <p:nvPr/>
            </p:nvCxnSpPr>
            <p:spPr>
              <a:xfrm>
                <a:off x="6197183"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18" name="직선 연결선 810">
                <a:extLst>
                  <a:ext uri="{FF2B5EF4-FFF2-40B4-BE49-F238E27FC236}">
                    <a16:creationId xmlns:a16="http://schemas.microsoft.com/office/drawing/2014/main" id="{3B7AB53D-1EB8-BA98-4484-EC8A178F21F8}"/>
                  </a:ext>
                </a:extLst>
              </p:cNvPr>
              <p:cNvCxnSpPr>
                <a:cxnSpLocks/>
              </p:cNvCxnSpPr>
              <p:nvPr/>
            </p:nvCxnSpPr>
            <p:spPr>
              <a:xfrm flipH="1">
                <a:off x="6279921"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19" name="직선 연결선 815">
                <a:extLst>
                  <a:ext uri="{FF2B5EF4-FFF2-40B4-BE49-F238E27FC236}">
                    <a16:creationId xmlns:a16="http://schemas.microsoft.com/office/drawing/2014/main" id="{37191955-2546-6884-E212-7393210FA55A}"/>
                  </a:ext>
                </a:extLst>
              </p:cNvPr>
              <p:cNvCxnSpPr>
                <a:cxnSpLocks/>
              </p:cNvCxnSpPr>
              <p:nvPr/>
            </p:nvCxnSpPr>
            <p:spPr>
              <a:xfrm>
                <a:off x="6362659"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20" name="직선 연결선 819">
                <a:extLst>
                  <a:ext uri="{FF2B5EF4-FFF2-40B4-BE49-F238E27FC236}">
                    <a16:creationId xmlns:a16="http://schemas.microsoft.com/office/drawing/2014/main" id="{AF405206-B039-831F-3002-3E802BFEF759}"/>
                  </a:ext>
                </a:extLst>
              </p:cNvPr>
              <p:cNvCxnSpPr>
                <a:cxnSpLocks/>
              </p:cNvCxnSpPr>
              <p:nvPr/>
            </p:nvCxnSpPr>
            <p:spPr>
              <a:xfrm flipH="1">
                <a:off x="6445397" y="4446983"/>
                <a:ext cx="42255"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cxnSp>
          <p:nvCxnSpPr>
            <p:cNvPr id="112" name="직선 연결선 826">
              <a:extLst>
                <a:ext uri="{FF2B5EF4-FFF2-40B4-BE49-F238E27FC236}">
                  <a16:creationId xmlns:a16="http://schemas.microsoft.com/office/drawing/2014/main" id="{D7552775-FA91-2568-52A4-3D092D2E18F3}"/>
                </a:ext>
              </a:extLst>
            </p:cNvPr>
            <p:cNvCxnSpPr>
              <a:cxnSpLocks/>
            </p:cNvCxnSpPr>
            <p:nvPr/>
          </p:nvCxnSpPr>
          <p:spPr>
            <a:xfrm>
              <a:off x="5890169" y="4863900"/>
              <a:ext cx="232301"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13" name="직선 연결선 832">
              <a:extLst>
                <a:ext uri="{FF2B5EF4-FFF2-40B4-BE49-F238E27FC236}">
                  <a16:creationId xmlns:a16="http://schemas.microsoft.com/office/drawing/2014/main" id="{5D9C5420-0640-8924-8017-7D7C94306316}"/>
                </a:ext>
              </a:extLst>
            </p:cNvPr>
            <p:cNvCxnSpPr>
              <a:cxnSpLocks/>
            </p:cNvCxnSpPr>
            <p:nvPr/>
          </p:nvCxnSpPr>
          <p:spPr>
            <a:xfrm flipH="1">
              <a:off x="7552471" y="4863900"/>
              <a:ext cx="233686"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grpSp>
        <p:nvGrpSpPr>
          <p:cNvPr id="121" name="그룹 835">
            <a:extLst>
              <a:ext uri="{FF2B5EF4-FFF2-40B4-BE49-F238E27FC236}">
                <a16:creationId xmlns:a16="http://schemas.microsoft.com/office/drawing/2014/main" id="{46F06E68-A4D3-1E29-B631-77531C389F37}"/>
              </a:ext>
            </a:extLst>
          </p:cNvPr>
          <p:cNvGrpSpPr/>
          <p:nvPr/>
        </p:nvGrpSpPr>
        <p:grpSpPr>
          <a:xfrm rot="16200000">
            <a:off x="6006981" y="5048019"/>
            <a:ext cx="564373" cy="268733"/>
            <a:chOff x="5890169" y="4312037"/>
            <a:chExt cx="1895988" cy="1103725"/>
          </a:xfrm>
        </p:grpSpPr>
        <p:grpSp>
          <p:nvGrpSpPr>
            <p:cNvPr id="122" name="그룹 822">
              <a:extLst>
                <a:ext uri="{FF2B5EF4-FFF2-40B4-BE49-F238E27FC236}">
                  <a16:creationId xmlns:a16="http://schemas.microsoft.com/office/drawing/2014/main" id="{4E1C80F3-56B0-E94D-2AF2-B4296032C0D7}"/>
                </a:ext>
              </a:extLst>
            </p:cNvPr>
            <p:cNvGrpSpPr/>
            <p:nvPr/>
          </p:nvGrpSpPr>
          <p:grpSpPr>
            <a:xfrm>
              <a:off x="6122466" y="4312037"/>
              <a:ext cx="1432853" cy="1103725"/>
              <a:chOff x="5991225" y="4310063"/>
              <a:chExt cx="496427" cy="273840"/>
            </a:xfrm>
          </p:grpSpPr>
          <p:cxnSp>
            <p:nvCxnSpPr>
              <p:cNvPr id="125" name="직선 연결선 771">
                <a:extLst>
                  <a:ext uri="{FF2B5EF4-FFF2-40B4-BE49-F238E27FC236}">
                    <a16:creationId xmlns:a16="http://schemas.microsoft.com/office/drawing/2014/main" id="{56472CE2-E17B-E0AD-132B-B81078087073}"/>
                  </a:ext>
                </a:extLst>
              </p:cNvPr>
              <p:cNvCxnSpPr>
                <a:cxnSpLocks/>
              </p:cNvCxnSpPr>
              <p:nvPr/>
            </p:nvCxnSpPr>
            <p:spPr>
              <a:xfrm flipH="1">
                <a:off x="5991225" y="4310063"/>
                <a:ext cx="40482"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26" name="직선 연결선 789">
                <a:extLst>
                  <a:ext uri="{FF2B5EF4-FFF2-40B4-BE49-F238E27FC236}">
                    <a16:creationId xmlns:a16="http://schemas.microsoft.com/office/drawing/2014/main" id="{5D061D8C-AFBA-BE3D-7F94-8AFA7F763244}"/>
                  </a:ext>
                </a:extLst>
              </p:cNvPr>
              <p:cNvCxnSpPr>
                <a:cxnSpLocks/>
              </p:cNvCxnSpPr>
              <p:nvPr/>
            </p:nvCxnSpPr>
            <p:spPr>
              <a:xfrm flipH="1">
                <a:off x="6114445"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27" name="직선 연결선 792">
                <a:extLst>
                  <a:ext uri="{FF2B5EF4-FFF2-40B4-BE49-F238E27FC236}">
                    <a16:creationId xmlns:a16="http://schemas.microsoft.com/office/drawing/2014/main" id="{33846EE5-4EE4-CC6D-F181-8ACB111A2086}"/>
                  </a:ext>
                </a:extLst>
              </p:cNvPr>
              <p:cNvCxnSpPr>
                <a:cxnSpLocks/>
              </p:cNvCxnSpPr>
              <p:nvPr/>
            </p:nvCxnSpPr>
            <p:spPr>
              <a:xfrm>
                <a:off x="6031707"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28" name="직선 연결선 807">
                <a:extLst>
                  <a:ext uri="{FF2B5EF4-FFF2-40B4-BE49-F238E27FC236}">
                    <a16:creationId xmlns:a16="http://schemas.microsoft.com/office/drawing/2014/main" id="{79026406-EEB7-C1B6-3937-3592D4643347}"/>
                  </a:ext>
                </a:extLst>
              </p:cNvPr>
              <p:cNvCxnSpPr>
                <a:cxnSpLocks/>
              </p:cNvCxnSpPr>
              <p:nvPr/>
            </p:nvCxnSpPr>
            <p:spPr>
              <a:xfrm>
                <a:off x="6197183"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29" name="직선 연결선 810">
                <a:extLst>
                  <a:ext uri="{FF2B5EF4-FFF2-40B4-BE49-F238E27FC236}">
                    <a16:creationId xmlns:a16="http://schemas.microsoft.com/office/drawing/2014/main" id="{81395FAA-5370-B2C9-3F9C-FC72D2D8585B}"/>
                  </a:ext>
                </a:extLst>
              </p:cNvPr>
              <p:cNvCxnSpPr>
                <a:cxnSpLocks/>
              </p:cNvCxnSpPr>
              <p:nvPr/>
            </p:nvCxnSpPr>
            <p:spPr>
              <a:xfrm flipH="1">
                <a:off x="6279921"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30" name="직선 연결선 815">
                <a:extLst>
                  <a:ext uri="{FF2B5EF4-FFF2-40B4-BE49-F238E27FC236}">
                    <a16:creationId xmlns:a16="http://schemas.microsoft.com/office/drawing/2014/main" id="{3806A183-4C5D-6E8D-97F1-ADCD0637E451}"/>
                  </a:ext>
                </a:extLst>
              </p:cNvPr>
              <p:cNvCxnSpPr>
                <a:cxnSpLocks/>
              </p:cNvCxnSpPr>
              <p:nvPr/>
            </p:nvCxnSpPr>
            <p:spPr>
              <a:xfrm>
                <a:off x="6362659"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31" name="직선 연결선 819">
                <a:extLst>
                  <a:ext uri="{FF2B5EF4-FFF2-40B4-BE49-F238E27FC236}">
                    <a16:creationId xmlns:a16="http://schemas.microsoft.com/office/drawing/2014/main" id="{932D1442-8E11-B6B1-230B-32D3C8615C83}"/>
                  </a:ext>
                </a:extLst>
              </p:cNvPr>
              <p:cNvCxnSpPr>
                <a:cxnSpLocks/>
              </p:cNvCxnSpPr>
              <p:nvPr/>
            </p:nvCxnSpPr>
            <p:spPr>
              <a:xfrm flipH="1">
                <a:off x="6445397" y="4446983"/>
                <a:ext cx="42255"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cxnSp>
          <p:nvCxnSpPr>
            <p:cNvPr id="123" name="직선 연결선 826">
              <a:extLst>
                <a:ext uri="{FF2B5EF4-FFF2-40B4-BE49-F238E27FC236}">
                  <a16:creationId xmlns:a16="http://schemas.microsoft.com/office/drawing/2014/main" id="{BE4AC356-3A57-A5D9-5E8C-14A0181F9A16}"/>
                </a:ext>
              </a:extLst>
            </p:cNvPr>
            <p:cNvCxnSpPr>
              <a:cxnSpLocks/>
            </p:cNvCxnSpPr>
            <p:nvPr/>
          </p:nvCxnSpPr>
          <p:spPr>
            <a:xfrm>
              <a:off x="5890169" y="4863900"/>
              <a:ext cx="232301"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24" name="직선 연결선 832">
              <a:extLst>
                <a:ext uri="{FF2B5EF4-FFF2-40B4-BE49-F238E27FC236}">
                  <a16:creationId xmlns:a16="http://schemas.microsoft.com/office/drawing/2014/main" id="{21F6AFD1-4707-F432-BE32-FEBDEB6FE4CF}"/>
                </a:ext>
              </a:extLst>
            </p:cNvPr>
            <p:cNvCxnSpPr>
              <a:cxnSpLocks/>
            </p:cNvCxnSpPr>
            <p:nvPr/>
          </p:nvCxnSpPr>
          <p:spPr>
            <a:xfrm flipH="1">
              <a:off x="7552471" y="4863900"/>
              <a:ext cx="233686"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grpSp>
        <p:nvGrpSpPr>
          <p:cNvPr id="132" name="그룹 835">
            <a:extLst>
              <a:ext uri="{FF2B5EF4-FFF2-40B4-BE49-F238E27FC236}">
                <a16:creationId xmlns:a16="http://schemas.microsoft.com/office/drawing/2014/main" id="{1BF5A43A-17DF-637B-FADC-39781538C6C0}"/>
              </a:ext>
            </a:extLst>
          </p:cNvPr>
          <p:cNvGrpSpPr/>
          <p:nvPr/>
        </p:nvGrpSpPr>
        <p:grpSpPr>
          <a:xfrm rot="16200000">
            <a:off x="7120494" y="4380986"/>
            <a:ext cx="564373" cy="268733"/>
            <a:chOff x="5890169" y="4312037"/>
            <a:chExt cx="1895988" cy="1103725"/>
          </a:xfrm>
        </p:grpSpPr>
        <p:grpSp>
          <p:nvGrpSpPr>
            <p:cNvPr id="133" name="그룹 822">
              <a:extLst>
                <a:ext uri="{FF2B5EF4-FFF2-40B4-BE49-F238E27FC236}">
                  <a16:creationId xmlns:a16="http://schemas.microsoft.com/office/drawing/2014/main" id="{79274270-930E-A63A-45A1-75B1D628A402}"/>
                </a:ext>
              </a:extLst>
            </p:cNvPr>
            <p:cNvGrpSpPr/>
            <p:nvPr/>
          </p:nvGrpSpPr>
          <p:grpSpPr>
            <a:xfrm>
              <a:off x="6122466" y="4312037"/>
              <a:ext cx="1432853" cy="1103725"/>
              <a:chOff x="5991225" y="4310063"/>
              <a:chExt cx="496427" cy="273840"/>
            </a:xfrm>
          </p:grpSpPr>
          <p:cxnSp>
            <p:nvCxnSpPr>
              <p:cNvPr id="136" name="직선 연결선 771">
                <a:extLst>
                  <a:ext uri="{FF2B5EF4-FFF2-40B4-BE49-F238E27FC236}">
                    <a16:creationId xmlns:a16="http://schemas.microsoft.com/office/drawing/2014/main" id="{34672CA8-1EEF-0C00-B9CC-A68DEFB10460}"/>
                  </a:ext>
                </a:extLst>
              </p:cNvPr>
              <p:cNvCxnSpPr>
                <a:cxnSpLocks/>
              </p:cNvCxnSpPr>
              <p:nvPr/>
            </p:nvCxnSpPr>
            <p:spPr>
              <a:xfrm flipH="1">
                <a:off x="5991225" y="4310063"/>
                <a:ext cx="40482"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37" name="직선 연결선 789">
                <a:extLst>
                  <a:ext uri="{FF2B5EF4-FFF2-40B4-BE49-F238E27FC236}">
                    <a16:creationId xmlns:a16="http://schemas.microsoft.com/office/drawing/2014/main" id="{EA15D5AC-7B24-9276-B617-D68B7791F7E5}"/>
                  </a:ext>
                </a:extLst>
              </p:cNvPr>
              <p:cNvCxnSpPr>
                <a:cxnSpLocks/>
              </p:cNvCxnSpPr>
              <p:nvPr/>
            </p:nvCxnSpPr>
            <p:spPr>
              <a:xfrm flipH="1">
                <a:off x="6114445"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38" name="직선 연결선 792">
                <a:extLst>
                  <a:ext uri="{FF2B5EF4-FFF2-40B4-BE49-F238E27FC236}">
                    <a16:creationId xmlns:a16="http://schemas.microsoft.com/office/drawing/2014/main" id="{6DD1EEA3-9B7A-3CD2-6E46-E654B119D8FD}"/>
                  </a:ext>
                </a:extLst>
              </p:cNvPr>
              <p:cNvCxnSpPr>
                <a:cxnSpLocks/>
              </p:cNvCxnSpPr>
              <p:nvPr/>
            </p:nvCxnSpPr>
            <p:spPr>
              <a:xfrm>
                <a:off x="6031707"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39" name="직선 연결선 807">
                <a:extLst>
                  <a:ext uri="{FF2B5EF4-FFF2-40B4-BE49-F238E27FC236}">
                    <a16:creationId xmlns:a16="http://schemas.microsoft.com/office/drawing/2014/main" id="{E227C1E6-1AC3-71A4-761A-FD06198F1E5D}"/>
                  </a:ext>
                </a:extLst>
              </p:cNvPr>
              <p:cNvCxnSpPr>
                <a:cxnSpLocks/>
              </p:cNvCxnSpPr>
              <p:nvPr/>
            </p:nvCxnSpPr>
            <p:spPr>
              <a:xfrm>
                <a:off x="6197183"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40" name="직선 연결선 810">
                <a:extLst>
                  <a:ext uri="{FF2B5EF4-FFF2-40B4-BE49-F238E27FC236}">
                    <a16:creationId xmlns:a16="http://schemas.microsoft.com/office/drawing/2014/main" id="{DF1D6C90-E511-BC55-B217-2EEC4CD2B36A}"/>
                  </a:ext>
                </a:extLst>
              </p:cNvPr>
              <p:cNvCxnSpPr>
                <a:cxnSpLocks/>
              </p:cNvCxnSpPr>
              <p:nvPr/>
            </p:nvCxnSpPr>
            <p:spPr>
              <a:xfrm flipH="1">
                <a:off x="6279921"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41" name="직선 연결선 815">
                <a:extLst>
                  <a:ext uri="{FF2B5EF4-FFF2-40B4-BE49-F238E27FC236}">
                    <a16:creationId xmlns:a16="http://schemas.microsoft.com/office/drawing/2014/main" id="{E6874B1F-59D1-7760-57EC-DD8F21C0D4CD}"/>
                  </a:ext>
                </a:extLst>
              </p:cNvPr>
              <p:cNvCxnSpPr>
                <a:cxnSpLocks/>
              </p:cNvCxnSpPr>
              <p:nvPr/>
            </p:nvCxnSpPr>
            <p:spPr>
              <a:xfrm>
                <a:off x="6362659"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42" name="직선 연결선 819">
                <a:extLst>
                  <a:ext uri="{FF2B5EF4-FFF2-40B4-BE49-F238E27FC236}">
                    <a16:creationId xmlns:a16="http://schemas.microsoft.com/office/drawing/2014/main" id="{01161A12-F6E3-55A0-5A12-F19083E37C4E}"/>
                  </a:ext>
                </a:extLst>
              </p:cNvPr>
              <p:cNvCxnSpPr>
                <a:cxnSpLocks/>
              </p:cNvCxnSpPr>
              <p:nvPr/>
            </p:nvCxnSpPr>
            <p:spPr>
              <a:xfrm flipH="1">
                <a:off x="6445397" y="4446983"/>
                <a:ext cx="42255"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cxnSp>
          <p:nvCxnSpPr>
            <p:cNvPr id="134" name="직선 연결선 826">
              <a:extLst>
                <a:ext uri="{FF2B5EF4-FFF2-40B4-BE49-F238E27FC236}">
                  <a16:creationId xmlns:a16="http://schemas.microsoft.com/office/drawing/2014/main" id="{85CDB2E5-4914-8F24-B835-5E9F3EAD22F2}"/>
                </a:ext>
              </a:extLst>
            </p:cNvPr>
            <p:cNvCxnSpPr>
              <a:cxnSpLocks/>
            </p:cNvCxnSpPr>
            <p:nvPr/>
          </p:nvCxnSpPr>
          <p:spPr>
            <a:xfrm>
              <a:off x="5890169" y="4863900"/>
              <a:ext cx="232301"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35" name="직선 연결선 832">
              <a:extLst>
                <a:ext uri="{FF2B5EF4-FFF2-40B4-BE49-F238E27FC236}">
                  <a16:creationId xmlns:a16="http://schemas.microsoft.com/office/drawing/2014/main" id="{3032E4D8-1818-D24A-7685-0F925B877462}"/>
                </a:ext>
              </a:extLst>
            </p:cNvPr>
            <p:cNvCxnSpPr>
              <a:cxnSpLocks/>
            </p:cNvCxnSpPr>
            <p:nvPr/>
          </p:nvCxnSpPr>
          <p:spPr>
            <a:xfrm flipH="1">
              <a:off x="7552471" y="4863900"/>
              <a:ext cx="233686"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grpSp>
        <p:nvGrpSpPr>
          <p:cNvPr id="143" name="그룹 835">
            <a:extLst>
              <a:ext uri="{FF2B5EF4-FFF2-40B4-BE49-F238E27FC236}">
                <a16:creationId xmlns:a16="http://schemas.microsoft.com/office/drawing/2014/main" id="{1B63DB89-B2C0-F8FF-C54A-3B445F5441D8}"/>
              </a:ext>
            </a:extLst>
          </p:cNvPr>
          <p:cNvGrpSpPr/>
          <p:nvPr/>
        </p:nvGrpSpPr>
        <p:grpSpPr>
          <a:xfrm rot="16200000">
            <a:off x="7120495" y="5048019"/>
            <a:ext cx="564373" cy="268733"/>
            <a:chOff x="5890169" y="4312037"/>
            <a:chExt cx="1895988" cy="1103725"/>
          </a:xfrm>
        </p:grpSpPr>
        <p:grpSp>
          <p:nvGrpSpPr>
            <p:cNvPr id="144" name="그룹 822">
              <a:extLst>
                <a:ext uri="{FF2B5EF4-FFF2-40B4-BE49-F238E27FC236}">
                  <a16:creationId xmlns:a16="http://schemas.microsoft.com/office/drawing/2014/main" id="{82C314C4-E967-C2CE-1A40-96DD0609CA44}"/>
                </a:ext>
              </a:extLst>
            </p:cNvPr>
            <p:cNvGrpSpPr/>
            <p:nvPr/>
          </p:nvGrpSpPr>
          <p:grpSpPr>
            <a:xfrm>
              <a:off x="6122466" y="4312037"/>
              <a:ext cx="1432853" cy="1103725"/>
              <a:chOff x="5991225" y="4310063"/>
              <a:chExt cx="496427" cy="273840"/>
            </a:xfrm>
          </p:grpSpPr>
          <p:cxnSp>
            <p:nvCxnSpPr>
              <p:cNvPr id="147" name="직선 연결선 771">
                <a:extLst>
                  <a:ext uri="{FF2B5EF4-FFF2-40B4-BE49-F238E27FC236}">
                    <a16:creationId xmlns:a16="http://schemas.microsoft.com/office/drawing/2014/main" id="{8BC0464A-3224-FE23-A865-C9B716335027}"/>
                  </a:ext>
                </a:extLst>
              </p:cNvPr>
              <p:cNvCxnSpPr>
                <a:cxnSpLocks/>
              </p:cNvCxnSpPr>
              <p:nvPr/>
            </p:nvCxnSpPr>
            <p:spPr>
              <a:xfrm flipH="1">
                <a:off x="5991225" y="4310063"/>
                <a:ext cx="40482"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48" name="직선 연결선 789">
                <a:extLst>
                  <a:ext uri="{FF2B5EF4-FFF2-40B4-BE49-F238E27FC236}">
                    <a16:creationId xmlns:a16="http://schemas.microsoft.com/office/drawing/2014/main" id="{F53CDD37-E834-BE1F-6B91-E6B19AF3B099}"/>
                  </a:ext>
                </a:extLst>
              </p:cNvPr>
              <p:cNvCxnSpPr>
                <a:cxnSpLocks/>
              </p:cNvCxnSpPr>
              <p:nvPr/>
            </p:nvCxnSpPr>
            <p:spPr>
              <a:xfrm flipH="1">
                <a:off x="6114445"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49" name="직선 연결선 792">
                <a:extLst>
                  <a:ext uri="{FF2B5EF4-FFF2-40B4-BE49-F238E27FC236}">
                    <a16:creationId xmlns:a16="http://schemas.microsoft.com/office/drawing/2014/main" id="{9F8C6A34-D777-39A7-B81A-68F94AC7AFBA}"/>
                  </a:ext>
                </a:extLst>
              </p:cNvPr>
              <p:cNvCxnSpPr>
                <a:cxnSpLocks/>
              </p:cNvCxnSpPr>
              <p:nvPr/>
            </p:nvCxnSpPr>
            <p:spPr>
              <a:xfrm>
                <a:off x="6031707"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50" name="직선 연결선 807">
                <a:extLst>
                  <a:ext uri="{FF2B5EF4-FFF2-40B4-BE49-F238E27FC236}">
                    <a16:creationId xmlns:a16="http://schemas.microsoft.com/office/drawing/2014/main" id="{4BCDB7BD-877C-EDB7-4B96-32548C16A309}"/>
                  </a:ext>
                </a:extLst>
              </p:cNvPr>
              <p:cNvCxnSpPr>
                <a:cxnSpLocks/>
              </p:cNvCxnSpPr>
              <p:nvPr/>
            </p:nvCxnSpPr>
            <p:spPr>
              <a:xfrm>
                <a:off x="6197183"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51" name="직선 연결선 810">
                <a:extLst>
                  <a:ext uri="{FF2B5EF4-FFF2-40B4-BE49-F238E27FC236}">
                    <a16:creationId xmlns:a16="http://schemas.microsoft.com/office/drawing/2014/main" id="{8365F89A-001A-6260-DEFC-CB8788DD27AD}"/>
                  </a:ext>
                </a:extLst>
              </p:cNvPr>
              <p:cNvCxnSpPr>
                <a:cxnSpLocks/>
              </p:cNvCxnSpPr>
              <p:nvPr/>
            </p:nvCxnSpPr>
            <p:spPr>
              <a:xfrm flipH="1">
                <a:off x="6279921"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52" name="직선 연결선 815">
                <a:extLst>
                  <a:ext uri="{FF2B5EF4-FFF2-40B4-BE49-F238E27FC236}">
                    <a16:creationId xmlns:a16="http://schemas.microsoft.com/office/drawing/2014/main" id="{BF87F730-2A0B-50D4-6EF8-3BE57FEECDC1}"/>
                  </a:ext>
                </a:extLst>
              </p:cNvPr>
              <p:cNvCxnSpPr>
                <a:cxnSpLocks/>
              </p:cNvCxnSpPr>
              <p:nvPr/>
            </p:nvCxnSpPr>
            <p:spPr>
              <a:xfrm>
                <a:off x="6362659" y="4310063"/>
                <a:ext cx="82738" cy="27384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53" name="직선 연결선 819">
                <a:extLst>
                  <a:ext uri="{FF2B5EF4-FFF2-40B4-BE49-F238E27FC236}">
                    <a16:creationId xmlns:a16="http://schemas.microsoft.com/office/drawing/2014/main" id="{2DF7A94E-F48A-16A3-4703-4BC229F2CBE4}"/>
                  </a:ext>
                </a:extLst>
              </p:cNvPr>
              <p:cNvCxnSpPr>
                <a:cxnSpLocks/>
              </p:cNvCxnSpPr>
              <p:nvPr/>
            </p:nvCxnSpPr>
            <p:spPr>
              <a:xfrm flipH="1">
                <a:off x="6445397" y="4446983"/>
                <a:ext cx="42255" cy="13692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cxnSp>
          <p:nvCxnSpPr>
            <p:cNvPr id="145" name="직선 연결선 826">
              <a:extLst>
                <a:ext uri="{FF2B5EF4-FFF2-40B4-BE49-F238E27FC236}">
                  <a16:creationId xmlns:a16="http://schemas.microsoft.com/office/drawing/2014/main" id="{EBD2A457-ABA1-4356-D024-3E0793D8377F}"/>
                </a:ext>
              </a:extLst>
            </p:cNvPr>
            <p:cNvCxnSpPr>
              <a:cxnSpLocks/>
            </p:cNvCxnSpPr>
            <p:nvPr/>
          </p:nvCxnSpPr>
          <p:spPr>
            <a:xfrm>
              <a:off x="5890169" y="4863900"/>
              <a:ext cx="232301"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cxnSp>
          <p:nvCxnSpPr>
            <p:cNvPr id="146" name="직선 연결선 832">
              <a:extLst>
                <a:ext uri="{FF2B5EF4-FFF2-40B4-BE49-F238E27FC236}">
                  <a16:creationId xmlns:a16="http://schemas.microsoft.com/office/drawing/2014/main" id="{2BA59ECA-CAAE-307D-DB67-89EEB7ABFE33}"/>
                </a:ext>
              </a:extLst>
            </p:cNvPr>
            <p:cNvCxnSpPr>
              <a:cxnSpLocks/>
            </p:cNvCxnSpPr>
            <p:nvPr/>
          </p:nvCxnSpPr>
          <p:spPr>
            <a:xfrm flipH="1">
              <a:off x="7552471" y="4863900"/>
              <a:ext cx="233686" cy="0"/>
            </a:xfrm>
            <a:prstGeom prst="line">
              <a:avLst/>
            </a:prstGeom>
            <a:ln w="28575" cap="rnd">
              <a:solidFill>
                <a:schemeClr val="accent1"/>
              </a:solidFill>
              <a:round/>
            </a:ln>
          </p:spPr>
          <p:style>
            <a:lnRef idx="1">
              <a:schemeClr val="accent1"/>
            </a:lnRef>
            <a:fillRef idx="0">
              <a:schemeClr val="accent1"/>
            </a:fillRef>
            <a:effectRef idx="0">
              <a:schemeClr val="accent1"/>
            </a:effectRef>
            <a:fontRef idx="minor">
              <a:schemeClr val="tx1"/>
            </a:fontRef>
          </p:style>
        </p:cxnSp>
      </p:grpSp>
      <p:sp>
        <p:nvSpPr>
          <p:cNvPr id="154" name="TextBox 153">
            <a:extLst>
              <a:ext uri="{FF2B5EF4-FFF2-40B4-BE49-F238E27FC236}">
                <a16:creationId xmlns:a16="http://schemas.microsoft.com/office/drawing/2014/main" id="{899C8904-684B-3AE0-22A4-4F64BA9C08C6}"/>
              </a:ext>
            </a:extLst>
          </p:cNvPr>
          <p:cNvSpPr txBox="1"/>
          <p:nvPr/>
        </p:nvSpPr>
        <p:spPr>
          <a:xfrm>
            <a:off x="-85888" y="2761010"/>
            <a:ext cx="3190481" cy="1231106"/>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srgbClr val="C80060"/>
                </a:solidFill>
                <a:effectLst/>
                <a:uLnTx/>
                <a:uFillTx/>
                <a:latin typeface="Cambria" panose="02040503050406030204" pitchFamily="18" charset="0"/>
                <a:ea typeface="맑은 고딕" panose="020B0503020000020004" pitchFamily="34" charset="-127"/>
                <a:cs typeface="+mn-cs"/>
              </a:rPr>
              <a:t>Target Cell</a:t>
            </a: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1"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Operate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1"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as a </a:t>
            </a:r>
            <a:r>
              <a:rPr kumimoji="0" lang="en-US" altLang="ko-KR" sz="2000" b="1" i="1" u="none" strike="noStrike" kern="1200" cap="none" spc="0" normalizeH="0" baseline="0" noProof="0" dirty="0">
                <a:ln>
                  <a:noFill/>
                </a:ln>
                <a:solidFill>
                  <a:srgbClr val="C80060"/>
                </a:solidFill>
                <a:effectLst/>
                <a:uLnTx/>
                <a:uFillTx/>
                <a:latin typeface="Cambria" panose="02040503050406030204" pitchFamily="18" charset="0"/>
                <a:ea typeface="맑은 고딕" panose="020B0503020000020004" pitchFamily="34" charset="-127"/>
                <a:cs typeface="+mn-cs"/>
              </a:rPr>
              <a:t>resistance </a:t>
            </a:r>
            <a:r>
              <a:rPr kumimoji="0" lang="en-US" altLang="ko-KR" sz="2000" b="1" i="0" u="none" strike="noStrike" kern="1200" cap="none" spc="0" normalizeH="0" baseline="0" noProof="0" dirty="0">
                <a:ln>
                  <a:noFill/>
                </a:ln>
                <a:solidFill>
                  <a:srgbClr val="C80060"/>
                </a:solidFill>
                <a:effectLst/>
                <a:uLnTx/>
                <a:uFillTx/>
                <a:latin typeface="Cambria" panose="02040503050406030204" pitchFamily="18" charset="0"/>
                <a:ea typeface="맑은 고딕" panose="020B0503020000020004" pitchFamily="34" charset="-127"/>
                <a:cs typeface="+mn-cs"/>
              </a:rPr>
              <a:t>(1)</a:t>
            </a:r>
            <a:br>
              <a:rPr kumimoji="0" lang="en-US" altLang="ko-KR" sz="2000" b="1" i="1"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br>
            <a:r>
              <a:rPr kumimoji="0" lang="en-US" altLang="ko-KR" sz="2000" b="1" i="1" u="none" strike="noStrike" kern="1200" cap="none" spc="0" normalizeH="0" baseline="0" noProof="0" dirty="0">
                <a:ln>
                  <a:noFill/>
                </a:ln>
                <a:solidFill>
                  <a:srgbClr val="C80060"/>
                </a:solidFill>
                <a:effectLst/>
                <a:uLnTx/>
                <a:uFillTx/>
                <a:latin typeface="Cambria" panose="02040503050406030204" pitchFamily="18" charset="0"/>
                <a:ea typeface="맑은 고딕" panose="020B0503020000020004" pitchFamily="34" charset="-127"/>
                <a:cs typeface="+mn-cs"/>
              </a:rPr>
              <a:t>or</a:t>
            </a:r>
            <a:r>
              <a:rPr kumimoji="0" lang="en-US" altLang="ko-KR" sz="2000" b="1" i="1"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 an </a:t>
            </a:r>
            <a:r>
              <a:rPr kumimoji="0" lang="en-US" altLang="ko-KR" sz="2000" b="1" i="1" u="none" strike="noStrike" kern="1200" cap="none" spc="0" normalizeH="0" baseline="0" noProof="0" dirty="0">
                <a:ln>
                  <a:noFill/>
                </a:ln>
                <a:solidFill>
                  <a:srgbClr val="C80060"/>
                </a:solidFill>
                <a:effectLst/>
                <a:uLnTx/>
                <a:uFillTx/>
                <a:latin typeface="Cambria" panose="02040503050406030204" pitchFamily="18" charset="0"/>
                <a:ea typeface="맑은 고딕" panose="020B0503020000020004" pitchFamily="34" charset="-127"/>
                <a:cs typeface="+mn-cs"/>
              </a:rPr>
              <a:t>open switch </a:t>
            </a:r>
            <a:r>
              <a:rPr kumimoji="0" lang="en-US" altLang="ko-KR" sz="2000" b="1" i="0" u="none" strike="noStrike" kern="1200" cap="none" spc="0" normalizeH="0" baseline="0" noProof="0" dirty="0">
                <a:ln>
                  <a:noFill/>
                </a:ln>
                <a:solidFill>
                  <a:srgbClr val="C80060"/>
                </a:solidFill>
                <a:effectLst/>
                <a:uLnTx/>
                <a:uFillTx/>
                <a:latin typeface="Cambria" panose="02040503050406030204" pitchFamily="18" charset="0"/>
                <a:ea typeface="맑은 고딕" panose="020B0503020000020004" pitchFamily="34" charset="-127"/>
                <a:cs typeface="+mn-cs"/>
              </a:rPr>
              <a:t>(0)</a:t>
            </a:r>
          </a:p>
        </p:txBody>
      </p:sp>
      <p:sp>
        <p:nvSpPr>
          <p:cNvPr id="155" name="Left Brace 154">
            <a:extLst>
              <a:ext uri="{FF2B5EF4-FFF2-40B4-BE49-F238E27FC236}">
                <a16:creationId xmlns:a16="http://schemas.microsoft.com/office/drawing/2014/main" id="{33AA3690-BC45-5E74-93ED-ACE1BA77DB4C}"/>
              </a:ext>
            </a:extLst>
          </p:cNvPr>
          <p:cNvSpPr/>
          <p:nvPr/>
        </p:nvSpPr>
        <p:spPr>
          <a:xfrm>
            <a:off x="2634768" y="2887744"/>
            <a:ext cx="323170" cy="1236090"/>
          </a:xfrm>
          <a:prstGeom prst="leftBrace">
            <a:avLst>
              <a:gd name="adj1" fmla="val 52841"/>
              <a:gd name="adj2" fmla="val 31444"/>
            </a:avLst>
          </a:prstGeom>
          <a:ln w="19050">
            <a:solidFill>
              <a:srgbClr val="C80060"/>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grpSp>
        <p:nvGrpSpPr>
          <p:cNvPr id="156" name="그룹 835">
            <a:extLst>
              <a:ext uri="{FF2B5EF4-FFF2-40B4-BE49-F238E27FC236}">
                <a16:creationId xmlns:a16="http://schemas.microsoft.com/office/drawing/2014/main" id="{B63CB6F7-84D5-09AD-996F-9FBB94EEC874}"/>
              </a:ext>
            </a:extLst>
          </p:cNvPr>
          <p:cNvGrpSpPr/>
          <p:nvPr/>
        </p:nvGrpSpPr>
        <p:grpSpPr>
          <a:xfrm rot="16200000">
            <a:off x="4893346" y="3720630"/>
            <a:ext cx="564373" cy="268733"/>
            <a:chOff x="5890169" y="4312037"/>
            <a:chExt cx="1895988" cy="1103725"/>
          </a:xfrm>
        </p:grpSpPr>
        <p:grpSp>
          <p:nvGrpSpPr>
            <p:cNvPr id="157" name="그룹 822">
              <a:extLst>
                <a:ext uri="{FF2B5EF4-FFF2-40B4-BE49-F238E27FC236}">
                  <a16:creationId xmlns:a16="http://schemas.microsoft.com/office/drawing/2014/main" id="{57B5F6AF-9264-3133-9F75-3778674D3752}"/>
                </a:ext>
              </a:extLst>
            </p:cNvPr>
            <p:cNvGrpSpPr/>
            <p:nvPr/>
          </p:nvGrpSpPr>
          <p:grpSpPr>
            <a:xfrm>
              <a:off x="6122466" y="4312037"/>
              <a:ext cx="1432853" cy="1103725"/>
              <a:chOff x="5991225" y="4310063"/>
              <a:chExt cx="496427" cy="273840"/>
            </a:xfrm>
          </p:grpSpPr>
          <p:cxnSp>
            <p:nvCxnSpPr>
              <p:cNvPr id="160" name="직선 연결선 771">
                <a:extLst>
                  <a:ext uri="{FF2B5EF4-FFF2-40B4-BE49-F238E27FC236}">
                    <a16:creationId xmlns:a16="http://schemas.microsoft.com/office/drawing/2014/main" id="{4786857B-F26A-2243-D22E-018997E1C8E8}"/>
                  </a:ext>
                </a:extLst>
              </p:cNvPr>
              <p:cNvCxnSpPr>
                <a:cxnSpLocks/>
              </p:cNvCxnSpPr>
              <p:nvPr/>
            </p:nvCxnSpPr>
            <p:spPr>
              <a:xfrm flipH="1">
                <a:off x="5991225" y="4310063"/>
                <a:ext cx="40482"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61" name="직선 연결선 789">
                <a:extLst>
                  <a:ext uri="{FF2B5EF4-FFF2-40B4-BE49-F238E27FC236}">
                    <a16:creationId xmlns:a16="http://schemas.microsoft.com/office/drawing/2014/main" id="{904F2D5C-4791-75D2-5301-7F2E084D7FC8}"/>
                  </a:ext>
                </a:extLst>
              </p:cNvPr>
              <p:cNvCxnSpPr>
                <a:cxnSpLocks/>
              </p:cNvCxnSpPr>
              <p:nvPr/>
            </p:nvCxnSpPr>
            <p:spPr>
              <a:xfrm flipH="1">
                <a:off x="6114445"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62" name="직선 연결선 792">
                <a:extLst>
                  <a:ext uri="{FF2B5EF4-FFF2-40B4-BE49-F238E27FC236}">
                    <a16:creationId xmlns:a16="http://schemas.microsoft.com/office/drawing/2014/main" id="{AE7EC974-371B-1F86-D025-35CBE8CCD0B9}"/>
                  </a:ext>
                </a:extLst>
              </p:cNvPr>
              <p:cNvCxnSpPr>
                <a:cxnSpLocks/>
              </p:cNvCxnSpPr>
              <p:nvPr/>
            </p:nvCxnSpPr>
            <p:spPr>
              <a:xfrm>
                <a:off x="6031707"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63" name="직선 연결선 807">
                <a:extLst>
                  <a:ext uri="{FF2B5EF4-FFF2-40B4-BE49-F238E27FC236}">
                    <a16:creationId xmlns:a16="http://schemas.microsoft.com/office/drawing/2014/main" id="{BC212E2C-7AEC-8978-9178-F81D43E17D26}"/>
                  </a:ext>
                </a:extLst>
              </p:cNvPr>
              <p:cNvCxnSpPr>
                <a:cxnSpLocks/>
              </p:cNvCxnSpPr>
              <p:nvPr/>
            </p:nvCxnSpPr>
            <p:spPr>
              <a:xfrm>
                <a:off x="6197183"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64" name="직선 연결선 810">
                <a:extLst>
                  <a:ext uri="{FF2B5EF4-FFF2-40B4-BE49-F238E27FC236}">
                    <a16:creationId xmlns:a16="http://schemas.microsoft.com/office/drawing/2014/main" id="{B2025A5D-D679-CF90-3DF1-69924ACC8CE2}"/>
                  </a:ext>
                </a:extLst>
              </p:cNvPr>
              <p:cNvCxnSpPr>
                <a:cxnSpLocks/>
              </p:cNvCxnSpPr>
              <p:nvPr/>
            </p:nvCxnSpPr>
            <p:spPr>
              <a:xfrm flipH="1">
                <a:off x="6279921"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65" name="직선 연결선 815">
                <a:extLst>
                  <a:ext uri="{FF2B5EF4-FFF2-40B4-BE49-F238E27FC236}">
                    <a16:creationId xmlns:a16="http://schemas.microsoft.com/office/drawing/2014/main" id="{2C5B9AF3-91BB-0A0F-AE8B-4F6C98328981}"/>
                  </a:ext>
                </a:extLst>
              </p:cNvPr>
              <p:cNvCxnSpPr>
                <a:cxnSpLocks/>
              </p:cNvCxnSpPr>
              <p:nvPr/>
            </p:nvCxnSpPr>
            <p:spPr>
              <a:xfrm>
                <a:off x="6362659"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66" name="직선 연결선 819">
                <a:extLst>
                  <a:ext uri="{FF2B5EF4-FFF2-40B4-BE49-F238E27FC236}">
                    <a16:creationId xmlns:a16="http://schemas.microsoft.com/office/drawing/2014/main" id="{97D2F2BC-7B2E-B435-002B-A2D0B2348649}"/>
                  </a:ext>
                </a:extLst>
              </p:cNvPr>
              <p:cNvCxnSpPr>
                <a:cxnSpLocks/>
              </p:cNvCxnSpPr>
              <p:nvPr/>
            </p:nvCxnSpPr>
            <p:spPr>
              <a:xfrm flipH="1">
                <a:off x="6445397" y="4446983"/>
                <a:ext cx="42255"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cxnSp>
          <p:nvCxnSpPr>
            <p:cNvPr id="158" name="직선 연결선 826">
              <a:extLst>
                <a:ext uri="{FF2B5EF4-FFF2-40B4-BE49-F238E27FC236}">
                  <a16:creationId xmlns:a16="http://schemas.microsoft.com/office/drawing/2014/main" id="{B64CC501-4BA8-9496-C1E7-CBE4D285198B}"/>
                </a:ext>
              </a:extLst>
            </p:cNvPr>
            <p:cNvCxnSpPr>
              <a:cxnSpLocks/>
            </p:cNvCxnSpPr>
            <p:nvPr/>
          </p:nvCxnSpPr>
          <p:spPr>
            <a:xfrm>
              <a:off x="5890169" y="4863900"/>
              <a:ext cx="232301"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59" name="직선 연결선 832">
              <a:extLst>
                <a:ext uri="{FF2B5EF4-FFF2-40B4-BE49-F238E27FC236}">
                  <a16:creationId xmlns:a16="http://schemas.microsoft.com/office/drawing/2014/main" id="{93AA5A4B-32FB-82AC-B658-0EC80949E757}"/>
                </a:ext>
              </a:extLst>
            </p:cNvPr>
            <p:cNvCxnSpPr>
              <a:cxnSpLocks/>
            </p:cNvCxnSpPr>
            <p:nvPr/>
          </p:nvCxnSpPr>
          <p:spPr>
            <a:xfrm flipH="1">
              <a:off x="7552471" y="4863900"/>
              <a:ext cx="233686"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grpSp>
        <p:nvGrpSpPr>
          <p:cNvPr id="167" name="그룹 835">
            <a:extLst>
              <a:ext uri="{FF2B5EF4-FFF2-40B4-BE49-F238E27FC236}">
                <a16:creationId xmlns:a16="http://schemas.microsoft.com/office/drawing/2014/main" id="{CBA410D2-F61C-1BB0-809E-3DFEF737C6F0}"/>
              </a:ext>
            </a:extLst>
          </p:cNvPr>
          <p:cNvGrpSpPr/>
          <p:nvPr/>
        </p:nvGrpSpPr>
        <p:grpSpPr>
          <a:xfrm rot="16200000">
            <a:off x="6006980" y="3060186"/>
            <a:ext cx="564373" cy="268733"/>
            <a:chOff x="5890169" y="4312037"/>
            <a:chExt cx="1895988" cy="1103725"/>
          </a:xfrm>
        </p:grpSpPr>
        <p:grpSp>
          <p:nvGrpSpPr>
            <p:cNvPr id="168" name="그룹 822">
              <a:extLst>
                <a:ext uri="{FF2B5EF4-FFF2-40B4-BE49-F238E27FC236}">
                  <a16:creationId xmlns:a16="http://schemas.microsoft.com/office/drawing/2014/main" id="{EE5C1BD7-D2B8-C593-5684-E33024672C2B}"/>
                </a:ext>
              </a:extLst>
            </p:cNvPr>
            <p:cNvGrpSpPr/>
            <p:nvPr/>
          </p:nvGrpSpPr>
          <p:grpSpPr>
            <a:xfrm>
              <a:off x="6122466" y="4312037"/>
              <a:ext cx="1432853" cy="1103725"/>
              <a:chOff x="5991225" y="4310063"/>
              <a:chExt cx="496427" cy="273840"/>
            </a:xfrm>
          </p:grpSpPr>
          <p:cxnSp>
            <p:nvCxnSpPr>
              <p:cNvPr id="171" name="직선 연결선 771">
                <a:extLst>
                  <a:ext uri="{FF2B5EF4-FFF2-40B4-BE49-F238E27FC236}">
                    <a16:creationId xmlns:a16="http://schemas.microsoft.com/office/drawing/2014/main" id="{9D1BCDE7-1DD9-C412-BD72-F48E0165A960}"/>
                  </a:ext>
                </a:extLst>
              </p:cNvPr>
              <p:cNvCxnSpPr>
                <a:cxnSpLocks/>
              </p:cNvCxnSpPr>
              <p:nvPr/>
            </p:nvCxnSpPr>
            <p:spPr>
              <a:xfrm flipH="1">
                <a:off x="5991225" y="4310063"/>
                <a:ext cx="40482"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72" name="직선 연결선 789">
                <a:extLst>
                  <a:ext uri="{FF2B5EF4-FFF2-40B4-BE49-F238E27FC236}">
                    <a16:creationId xmlns:a16="http://schemas.microsoft.com/office/drawing/2014/main" id="{B7D0D51C-51F8-09AC-FB9C-AF9BA6314215}"/>
                  </a:ext>
                </a:extLst>
              </p:cNvPr>
              <p:cNvCxnSpPr>
                <a:cxnSpLocks/>
              </p:cNvCxnSpPr>
              <p:nvPr/>
            </p:nvCxnSpPr>
            <p:spPr>
              <a:xfrm flipH="1">
                <a:off x="6114445"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73" name="직선 연결선 792">
                <a:extLst>
                  <a:ext uri="{FF2B5EF4-FFF2-40B4-BE49-F238E27FC236}">
                    <a16:creationId xmlns:a16="http://schemas.microsoft.com/office/drawing/2014/main" id="{E9789E80-8914-CB8F-0F5A-B5B8A2B7915F}"/>
                  </a:ext>
                </a:extLst>
              </p:cNvPr>
              <p:cNvCxnSpPr>
                <a:cxnSpLocks/>
              </p:cNvCxnSpPr>
              <p:nvPr/>
            </p:nvCxnSpPr>
            <p:spPr>
              <a:xfrm>
                <a:off x="6031707"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74" name="직선 연결선 807">
                <a:extLst>
                  <a:ext uri="{FF2B5EF4-FFF2-40B4-BE49-F238E27FC236}">
                    <a16:creationId xmlns:a16="http://schemas.microsoft.com/office/drawing/2014/main" id="{A3C24941-2F56-7235-691C-82F85C342B27}"/>
                  </a:ext>
                </a:extLst>
              </p:cNvPr>
              <p:cNvCxnSpPr>
                <a:cxnSpLocks/>
              </p:cNvCxnSpPr>
              <p:nvPr/>
            </p:nvCxnSpPr>
            <p:spPr>
              <a:xfrm>
                <a:off x="6197183"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75" name="직선 연결선 810">
                <a:extLst>
                  <a:ext uri="{FF2B5EF4-FFF2-40B4-BE49-F238E27FC236}">
                    <a16:creationId xmlns:a16="http://schemas.microsoft.com/office/drawing/2014/main" id="{811F6DE6-13F6-8A97-57C9-9D487156F722}"/>
                  </a:ext>
                </a:extLst>
              </p:cNvPr>
              <p:cNvCxnSpPr>
                <a:cxnSpLocks/>
              </p:cNvCxnSpPr>
              <p:nvPr/>
            </p:nvCxnSpPr>
            <p:spPr>
              <a:xfrm flipH="1">
                <a:off x="6279921"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76" name="직선 연결선 815">
                <a:extLst>
                  <a:ext uri="{FF2B5EF4-FFF2-40B4-BE49-F238E27FC236}">
                    <a16:creationId xmlns:a16="http://schemas.microsoft.com/office/drawing/2014/main" id="{094FE345-6948-4FCF-4EDB-64F5A4B36B4F}"/>
                  </a:ext>
                </a:extLst>
              </p:cNvPr>
              <p:cNvCxnSpPr>
                <a:cxnSpLocks/>
              </p:cNvCxnSpPr>
              <p:nvPr/>
            </p:nvCxnSpPr>
            <p:spPr>
              <a:xfrm>
                <a:off x="6362659"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77" name="직선 연결선 819">
                <a:extLst>
                  <a:ext uri="{FF2B5EF4-FFF2-40B4-BE49-F238E27FC236}">
                    <a16:creationId xmlns:a16="http://schemas.microsoft.com/office/drawing/2014/main" id="{560425F4-11BA-7FE4-584E-ADDC4F93CDC0}"/>
                  </a:ext>
                </a:extLst>
              </p:cNvPr>
              <p:cNvCxnSpPr>
                <a:cxnSpLocks/>
              </p:cNvCxnSpPr>
              <p:nvPr/>
            </p:nvCxnSpPr>
            <p:spPr>
              <a:xfrm flipH="1">
                <a:off x="6445397" y="4446983"/>
                <a:ext cx="42255"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cxnSp>
          <p:nvCxnSpPr>
            <p:cNvPr id="169" name="직선 연결선 826">
              <a:extLst>
                <a:ext uri="{FF2B5EF4-FFF2-40B4-BE49-F238E27FC236}">
                  <a16:creationId xmlns:a16="http://schemas.microsoft.com/office/drawing/2014/main" id="{3F2D677A-3109-2CE2-2243-B98E6C00ADFA}"/>
                </a:ext>
              </a:extLst>
            </p:cNvPr>
            <p:cNvCxnSpPr>
              <a:cxnSpLocks/>
            </p:cNvCxnSpPr>
            <p:nvPr/>
          </p:nvCxnSpPr>
          <p:spPr>
            <a:xfrm>
              <a:off x="5890169" y="4863900"/>
              <a:ext cx="232301"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70" name="직선 연결선 832">
              <a:extLst>
                <a:ext uri="{FF2B5EF4-FFF2-40B4-BE49-F238E27FC236}">
                  <a16:creationId xmlns:a16="http://schemas.microsoft.com/office/drawing/2014/main" id="{CB38072E-5F48-9231-1213-695F698A093D}"/>
                </a:ext>
              </a:extLst>
            </p:cNvPr>
            <p:cNvCxnSpPr>
              <a:cxnSpLocks/>
            </p:cNvCxnSpPr>
            <p:nvPr/>
          </p:nvCxnSpPr>
          <p:spPr>
            <a:xfrm flipH="1">
              <a:off x="7552471" y="4863900"/>
              <a:ext cx="233686"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grpSp>
        <p:nvGrpSpPr>
          <p:cNvPr id="178" name="그룹 835">
            <a:extLst>
              <a:ext uri="{FF2B5EF4-FFF2-40B4-BE49-F238E27FC236}">
                <a16:creationId xmlns:a16="http://schemas.microsoft.com/office/drawing/2014/main" id="{86A5B3C9-0EE9-2C01-407C-2AE2889687F5}"/>
              </a:ext>
            </a:extLst>
          </p:cNvPr>
          <p:cNvGrpSpPr/>
          <p:nvPr/>
        </p:nvGrpSpPr>
        <p:grpSpPr>
          <a:xfrm rot="16200000">
            <a:off x="7120494" y="3047310"/>
            <a:ext cx="564373" cy="268733"/>
            <a:chOff x="5890169" y="4312037"/>
            <a:chExt cx="1895988" cy="1103725"/>
          </a:xfrm>
        </p:grpSpPr>
        <p:grpSp>
          <p:nvGrpSpPr>
            <p:cNvPr id="179" name="그룹 822">
              <a:extLst>
                <a:ext uri="{FF2B5EF4-FFF2-40B4-BE49-F238E27FC236}">
                  <a16:creationId xmlns:a16="http://schemas.microsoft.com/office/drawing/2014/main" id="{1FFBE70D-3875-2509-A49E-D48E1213AFFA}"/>
                </a:ext>
              </a:extLst>
            </p:cNvPr>
            <p:cNvGrpSpPr/>
            <p:nvPr/>
          </p:nvGrpSpPr>
          <p:grpSpPr>
            <a:xfrm>
              <a:off x="6122466" y="4312037"/>
              <a:ext cx="1432853" cy="1103725"/>
              <a:chOff x="5991225" y="4310063"/>
              <a:chExt cx="496427" cy="273840"/>
            </a:xfrm>
          </p:grpSpPr>
          <p:cxnSp>
            <p:nvCxnSpPr>
              <p:cNvPr id="182" name="직선 연결선 771">
                <a:extLst>
                  <a:ext uri="{FF2B5EF4-FFF2-40B4-BE49-F238E27FC236}">
                    <a16:creationId xmlns:a16="http://schemas.microsoft.com/office/drawing/2014/main" id="{77909EF5-2276-582E-037A-5F31B18C3FC9}"/>
                  </a:ext>
                </a:extLst>
              </p:cNvPr>
              <p:cNvCxnSpPr>
                <a:cxnSpLocks/>
              </p:cNvCxnSpPr>
              <p:nvPr/>
            </p:nvCxnSpPr>
            <p:spPr>
              <a:xfrm flipH="1">
                <a:off x="5991225" y="4310063"/>
                <a:ext cx="40482"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83" name="직선 연결선 789">
                <a:extLst>
                  <a:ext uri="{FF2B5EF4-FFF2-40B4-BE49-F238E27FC236}">
                    <a16:creationId xmlns:a16="http://schemas.microsoft.com/office/drawing/2014/main" id="{83E4595D-3FEE-8433-87FB-529A7A7AAB75}"/>
                  </a:ext>
                </a:extLst>
              </p:cNvPr>
              <p:cNvCxnSpPr>
                <a:cxnSpLocks/>
              </p:cNvCxnSpPr>
              <p:nvPr/>
            </p:nvCxnSpPr>
            <p:spPr>
              <a:xfrm flipH="1">
                <a:off x="6114445"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84" name="직선 연결선 792">
                <a:extLst>
                  <a:ext uri="{FF2B5EF4-FFF2-40B4-BE49-F238E27FC236}">
                    <a16:creationId xmlns:a16="http://schemas.microsoft.com/office/drawing/2014/main" id="{712B062D-F37A-3428-150D-CA38B04579F8}"/>
                  </a:ext>
                </a:extLst>
              </p:cNvPr>
              <p:cNvCxnSpPr>
                <a:cxnSpLocks/>
              </p:cNvCxnSpPr>
              <p:nvPr/>
            </p:nvCxnSpPr>
            <p:spPr>
              <a:xfrm>
                <a:off x="6031707"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85" name="직선 연결선 807">
                <a:extLst>
                  <a:ext uri="{FF2B5EF4-FFF2-40B4-BE49-F238E27FC236}">
                    <a16:creationId xmlns:a16="http://schemas.microsoft.com/office/drawing/2014/main" id="{5852D7AA-95EE-CB62-C41F-2340BF71B4D4}"/>
                  </a:ext>
                </a:extLst>
              </p:cNvPr>
              <p:cNvCxnSpPr>
                <a:cxnSpLocks/>
              </p:cNvCxnSpPr>
              <p:nvPr/>
            </p:nvCxnSpPr>
            <p:spPr>
              <a:xfrm>
                <a:off x="6197183"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86" name="직선 연결선 810">
                <a:extLst>
                  <a:ext uri="{FF2B5EF4-FFF2-40B4-BE49-F238E27FC236}">
                    <a16:creationId xmlns:a16="http://schemas.microsoft.com/office/drawing/2014/main" id="{36902E79-E858-773C-A571-DFEE41D9CA66}"/>
                  </a:ext>
                </a:extLst>
              </p:cNvPr>
              <p:cNvCxnSpPr>
                <a:cxnSpLocks/>
              </p:cNvCxnSpPr>
              <p:nvPr/>
            </p:nvCxnSpPr>
            <p:spPr>
              <a:xfrm flipH="1">
                <a:off x="6279921"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87" name="직선 연결선 815">
                <a:extLst>
                  <a:ext uri="{FF2B5EF4-FFF2-40B4-BE49-F238E27FC236}">
                    <a16:creationId xmlns:a16="http://schemas.microsoft.com/office/drawing/2014/main" id="{8811803A-A435-0430-6E45-6640D4235A65}"/>
                  </a:ext>
                </a:extLst>
              </p:cNvPr>
              <p:cNvCxnSpPr>
                <a:cxnSpLocks/>
              </p:cNvCxnSpPr>
              <p:nvPr/>
            </p:nvCxnSpPr>
            <p:spPr>
              <a:xfrm>
                <a:off x="6362659"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88" name="직선 연결선 819">
                <a:extLst>
                  <a:ext uri="{FF2B5EF4-FFF2-40B4-BE49-F238E27FC236}">
                    <a16:creationId xmlns:a16="http://schemas.microsoft.com/office/drawing/2014/main" id="{51C62045-6984-D8C1-C3F6-9B55A8C158E6}"/>
                  </a:ext>
                </a:extLst>
              </p:cNvPr>
              <p:cNvCxnSpPr>
                <a:cxnSpLocks/>
              </p:cNvCxnSpPr>
              <p:nvPr/>
            </p:nvCxnSpPr>
            <p:spPr>
              <a:xfrm flipH="1">
                <a:off x="6445397" y="4446983"/>
                <a:ext cx="42255"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cxnSp>
          <p:nvCxnSpPr>
            <p:cNvPr id="180" name="직선 연결선 826">
              <a:extLst>
                <a:ext uri="{FF2B5EF4-FFF2-40B4-BE49-F238E27FC236}">
                  <a16:creationId xmlns:a16="http://schemas.microsoft.com/office/drawing/2014/main" id="{9C58DD7B-F716-7577-8D1D-AF378BD3E75F}"/>
                </a:ext>
              </a:extLst>
            </p:cNvPr>
            <p:cNvCxnSpPr>
              <a:cxnSpLocks/>
            </p:cNvCxnSpPr>
            <p:nvPr/>
          </p:nvCxnSpPr>
          <p:spPr>
            <a:xfrm>
              <a:off x="5890169" y="4863900"/>
              <a:ext cx="232301"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81" name="직선 연결선 832">
              <a:extLst>
                <a:ext uri="{FF2B5EF4-FFF2-40B4-BE49-F238E27FC236}">
                  <a16:creationId xmlns:a16="http://schemas.microsoft.com/office/drawing/2014/main" id="{95BD4133-B6F6-E84F-8347-AEB260DFF954}"/>
                </a:ext>
              </a:extLst>
            </p:cNvPr>
            <p:cNvCxnSpPr>
              <a:cxnSpLocks/>
            </p:cNvCxnSpPr>
            <p:nvPr/>
          </p:nvCxnSpPr>
          <p:spPr>
            <a:xfrm flipH="1">
              <a:off x="7552471" y="4863900"/>
              <a:ext cx="233686"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grpSp>
        <p:nvGrpSpPr>
          <p:cNvPr id="189" name="그룹 835">
            <a:extLst>
              <a:ext uri="{FF2B5EF4-FFF2-40B4-BE49-F238E27FC236}">
                <a16:creationId xmlns:a16="http://schemas.microsoft.com/office/drawing/2014/main" id="{78E25BF5-362F-8941-9132-C143583DC978}"/>
              </a:ext>
            </a:extLst>
          </p:cNvPr>
          <p:cNvGrpSpPr/>
          <p:nvPr/>
        </p:nvGrpSpPr>
        <p:grpSpPr>
          <a:xfrm rot="16200000">
            <a:off x="7120495" y="3714343"/>
            <a:ext cx="564373" cy="268733"/>
            <a:chOff x="5890169" y="4312037"/>
            <a:chExt cx="1895988" cy="1103725"/>
          </a:xfrm>
        </p:grpSpPr>
        <p:grpSp>
          <p:nvGrpSpPr>
            <p:cNvPr id="190" name="그룹 822">
              <a:extLst>
                <a:ext uri="{FF2B5EF4-FFF2-40B4-BE49-F238E27FC236}">
                  <a16:creationId xmlns:a16="http://schemas.microsoft.com/office/drawing/2014/main" id="{01316078-B488-C955-C836-BA0C050F0F38}"/>
                </a:ext>
              </a:extLst>
            </p:cNvPr>
            <p:cNvGrpSpPr/>
            <p:nvPr/>
          </p:nvGrpSpPr>
          <p:grpSpPr>
            <a:xfrm>
              <a:off x="6122466" y="4312037"/>
              <a:ext cx="1432853" cy="1103725"/>
              <a:chOff x="5991225" y="4310063"/>
              <a:chExt cx="496427" cy="273840"/>
            </a:xfrm>
          </p:grpSpPr>
          <p:cxnSp>
            <p:nvCxnSpPr>
              <p:cNvPr id="193" name="직선 연결선 771">
                <a:extLst>
                  <a:ext uri="{FF2B5EF4-FFF2-40B4-BE49-F238E27FC236}">
                    <a16:creationId xmlns:a16="http://schemas.microsoft.com/office/drawing/2014/main" id="{974BBEA6-2817-DC08-FA2E-9B3F6DF44CE6}"/>
                  </a:ext>
                </a:extLst>
              </p:cNvPr>
              <p:cNvCxnSpPr>
                <a:cxnSpLocks/>
              </p:cNvCxnSpPr>
              <p:nvPr/>
            </p:nvCxnSpPr>
            <p:spPr>
              <a:xfrm flipH="1">
                <a:off x="5991225" y="4310063"/>
                <a:ext cx="40482"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94" name="직선 연결선 789">
                <a:extLst>
                  <a:ext uri="{FF2B5EF4-FFF2-40B4-BE49-F238E27FC236}">
                    <a16:creationId xmlns:a16="http://schemas.microsoft.com/office/drawing/2014/main" id="{FE87092F-0F16-4009-B389-DAB064B09AAD}"/>
                  </a:ext>
                </a:extLst>
              </p:cNvPr>
              <p:cNvCxnSpPr>
                <a:cxnSpLocks/>
              </p:cNvCxnSpPr>
              <p:nvPr/>
            </p:nvCxnSpPr>
            <p:spPr>
              <a:xfrm flipH="1">
                <a:off x="6114445"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95" name="직선 연결선 792">
                <a:extLst>
                  <a:ext uri="{FF2B5EF4-FFF2-40B4-BE49-F238E27FC236}">
                    <a16:creationId xmlns:a16="http://schemas.microsoft.com/office/drawing/2014/main" id="{DF3DA6CB-9B87-BFC4-09C8-9670F5AF704D}"/>
                  </a:ext>
                </a:extLst>
              </p:cNvPr>
              <p:cNvCxnSpPr>
                <a:cxnSpLocks/>
              </p:cNvCxnSpPr>
              <p:nvPr/>
            </p:nvCxnSpPr>
            <p:spPr>
              <a:xfrm>
                <a:off x="6031707"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96" name="직선 연결선 807">
                <a:extLst>
                  <a:ext uri="{FF2B5EF4-FFF2-40B4-BE49-F238E27FC236}">
                    <a16:creationId xmlns:a16="http://schemas.microsoft.com/office/drawing/2014/main" id="{E7117FFE-2B88-6213-C998-99AA5F868372}"/>
                  </a:ext>
                </a:extLst>
              </p:cNvPr>
              <p:cNvCxnSpPr>
                <a:cxnSpLocks/>
              </p:cNvCxnSpPr>
              <p:nvPr/>
            </p:nvCxnSpPr>
            <p:spPr>
              <a:xfrm>
                <a:off x="6197183"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97" name="직선 연결선 810">
                <a:extLst>
                  <a:ext uri="{FF2B5EF4-FFF2-40B4-BE49-F238E27FC236}">
                    <a16:creationId xmlns:a16="http://schemas.microsoft.com/office/drawing/2014/main" id="{BE1F6235-35DD-B0DA-7BC7-395D15EE0223}"/>
                  </a:ext>
                </a:extLst>
              </p:cNvPr>
              <p:cNvCxnSpPr>
                <a:cxnSpLocks/>
              </p:cNvCxnSpPr>
              <p:nvPr/>
            </p:nvCxnSpPr>
            <p:spPr>
              <a:xfrm flipH="1">
                <a:off x="6279921"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98" name="직선 연결선 815">
                <a:extLst>
                  <a:ext uri="{FF2B5EF4-FFF2-40B4-BE49-F238E27FC236}">
                    <a16:creationId xmlns:a16="http://schemas.microsoft.com/office/drawing/2014/main" id="{A16A3A3D-FA01-78BF-6BC7-BFBCC2D31658}"/>
                  </a:ext>
                </a:extLst>
              </p:cNvPr>
              <p:cNvCxnSpPr>
                <a:cxnSpLocks/>
              </p:cNvCxnSpPr>
              <p:nvPr/>
            </p:nvCxnSpPr>
            <p:spPr>
              <a:xfrm>
                <a:off x="6362659"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99" name="직선 연결선 819">
                <a:extLst>
                  <a:ext uri="{FF2B5EF4-FFF2-40B4-BE49-F238E27FC236}">
                    <a16:creationId xmlns:a16="http://schemas.microsoft.com/office/drawing/2014/main" id="{5CEF3E41-E07B-7FEF-FFDD-0E8F7535426A}"/>
                  </a:ext>
                </a:extLst>
              </p:cNvPr>
              <p:cNvCxnSpPr>
                <a:cxnSpLocks/>
              </p:cNvCxnSpPr>
              <p:nvPr/>
            </p:nvCxnSpPr>
            <p:spPr>
              <a:xfrm flipH="1">
                <a:off x="6445397" y="4446983"/>
                <a:ext cx="42255"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cxnSp>
          <p:nvCxnSpPr>
            <p:cNvPr id="191" name="직선 연결선 826">
              <a:extLst>
                <a:ext uri="{FF2B5EF4-FFF2-40B4-BE49-F238E27FC236}">
                  <a16:creationId xmlns:a16="http://schemas.microsoft.com/office/drawing/2014/main" id="{E60640E5-F34A-30DB-09B5-34873CC316EF}"/>
                </a:ext>
              </a:extLst>
            </p:cNvPr>
            <p:cNvCxnSpPr>
              <a:cxnSpLocks/>
            </p:cNvCxnSpPr>
            <p:nvPr/>
          </p:nvCxnSpPr>
          <p:spPr>
            <a:xfrm>
              <a:off x="5890169" y="4863900"/>
              <a:ext cx="232301"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92" name="직선 연결선 832">
              <a:extLst>
                <a:ext uri="{FF2B5EF4-FFF2-40B4-BE49-F238E27FC236}">
                  <a16:creationId xmlns:a16="http://schemas.microsoft.com/office/drawing/2014/main" id="{B6F2D151-119C-0B2C-9B1D-5125A5D0FD90}"/>
                </a:ext>
              </a:extLst>
            </p:cNvPr>
            <p:cNvCxnSpPr>
              <a:cxnSpLocks/>
            </p:cNvCxnSpPr>
            <p:nvPr/>
          </p:nvCxnSpPr>
          <p:spPr>
            <a:xfrm flipH="1">
              <a:off x="7552471" y="4863900"/>
              <a:ext cx="233686"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grpSp>
        <p:nvGrpSpPr>
          <p:cNvPr id="200" name="그룹 761">
            <a:extLst>
              <a:ext uri="{FF2B5EF4-FFF2-40B4-BE49-F238E27FC236}">
                <a16:creationId xmlns:a16="http://schemas.microsoft.com/office/drawing/2014/main" id="{18D770F5-D757-3D9C-C214-20A9E4A8EE8A}"/>
              </a:ext>
            </a:extLst>
          </p:cNvPr>
          <p:cNvGrpSpPr/>
          <p:nvPr/>
        </p:nvGrpSpPr>
        <p:grpSpPr>
          <a:xfrm rot="5400000">
            <a:off x="3769659" y="3135148"/>
            <a:ext cx="598569" cy="124310"/>
            <a:chOff x="5608137" y="3394157"/>
            <a:chExt cx="338599" cy="70817"/>
          </a:xfrm>
        </p:grpSpPr>
        <p:grpSp>
          <p:nvGrpSpPr>
            <p:cNvPr id="201" name="그룹 753">
              <a:extLst>
                <a:ext uri="{FF2B5EF4-FFF2-40B4-BE49-F238E27FC236}">
                  <a16:creationId xmlns:a16="http://schemas.microsoft.com/office/drawing/2014/main" id="{90A2B2DB-1E4C-7977-4597-0D7299C11030}"/>
                </a:ext>
              </a:extLst>
            </p:cNvPr>
            <p:cNvGrpSpPr/>
            <p:nvPr/>
          </p:nvGrpSpPr>
          <p:grpSpPr>
            <a:xfrm rot="5400000">
              <a:off x="5739521" y="3307128"/>
              <a:ext cx="70817" cy="244875"/>
              <a:chOff x="5131625" y="2342062"/>
              <a:chExt cx="70817" cy="244875"/>
            </a:xfrm>
          </p:grpSpPr>
          <p:sp>
            <p:nvSpPr>
              <p:cNvPr id="204" name="타원 750">
                <a:extLst>
                  <a:ext uri="{FF2B5EF4-FFF2-40B4-BE49-F238E27FC236}">
                    <a16:creationId xmlns:a16="http://schemas.microsoft.com/office/drawing/2014/main" id="{BC5C5548-95B8-3DAC-8AA5-D0E9428FDBF7}"/>
                  </a:ext>
                </a:extLst>
              </p:cNvPr>
              <p:cNvSpPr/>
              <p:nvPr/>
            </p:nvSpPr>
            <p:spPr>
              <a:xfrm>
                <a:off x="5141482" y="2525977"/>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sp>
            <p:nvSpPr>
              <p:cNvPr id="205" name="타원 751">
                <a:extLst>
                  <a:ext uri="{FF2B5EF4-FFF2-40B4-BE49-F238E27FC236}">
                    <a16:creationId xmlns:a16="http://schemas.microsoft.com/office/drawing/2014/main" id="{B33E984F-BB1E-DF1A-18D4-EE14097E1D31}"/>
                  </a:ext>
                </a:extLst>
              </p:cNvPr>
              <p:cNvSpPr/>
              <p:nvPr/>
            </p:nvSpPr>
            <p:spPr>
              <a:xfrm>
                <a:off x="5141467" y="2342062"/>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cxnSp>
            <p:nvCxnSpPr>
              <p:cNvPr id="206" name="직선 연결선 752">
                <a:extLst>
                  <a:ext uri="{FF2B5EF4-FFF2-40B4-BE49-F238E27FC236}">
                    <a16:creationId xmlns:a16="http://schemas.microsoft.com/office/drawing/2014/main" id="{ADB9E827-D2B6-181F-BB06-BA8A6A42AA01}"/>
                  </a:ext>
                </a:extLst>
              </p:cNvPr>
              <p:cNvCxnSpPr>
                <a:cxnSpLocks/>
              </p:cNvCxnSpPr>
              <p:nvPr/>
            </p:nvCxnSpPr>
            <p:spPr>
              <a:xfrm rot="19800000" flipV="1">
                <a:off x="5131625" y="2409684"/>
                <a:ext cx="0" cy="122952"/>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cxnSp>
          <p:nvCxnSpPr>
            <p:cNvPr id="202" name="직선 연결선 754">
              <a:extLst>
                <a:ext uri="{FF2B5EF4-FFF2-40B4-BE49-F238E27FC236}">
                  <a16:creationId xmlns:a16="http://schemas.microsoft.com/office/drawing/2014/main" id="{EE5475B1-7F34-769D-6446-B12C5E2930C2}"/>
                </a:ext>
              </a:extLst>
            </p:cNvPr>
            <p:cNvCxnSpPr>
              <a:cxnSpLocks/>
            </p:cNvCxnSpPr>
            <p:nvPr/>
          </p:nvCxnSpPr>
          <p:spPr>
            <a:xfrm>
              <a:off x="5608137"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cxnSp>
          <p:nvCxnSpPr>
            <p:cNvPr id="203" name="직선 연결선 756">
              <a:extLst>
                <a:ext uri="{FF2B5EF4-FFF2-40B4-BE49-F238E27FC236}">
                  <a16:creationId xmlns:a16="http://schemas.microsoft.com/office/drawing/2014/main" id="{379BC714-F0D0-F5B7-14DC-C65EA439A9DC}"/>
                </a:ext>
              </a:extLst>
            </p:cNvPr>
            <p:cNvCxnSpPr>
              <a:cxnSpLocks/>
            </p:cNvCxnSpPr>
            <p:nvPr/>
          </p:nvCxnSpPr>
          <p:spPr>
            <a:xfrm>
              <a:off x="5902382"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grpSp>
        <p:nvGrpSpPr>
          <p:cNvPr id="207" name="그룹 761">
            <a:extLst>
              <a:ext uri="{FF2B5EF4-FFF2-40B4-BE49-F238E27FC236}">
                <a16:creationId xmlns:a16="http://schemas.microsoft.com/office/drawing/2014/main" id="{A6D867BF-D978-2699-BE35-22DF40034E85}"/>
              </a:ext>
            </a:extLst>
          </p:cNvPr>
          <p:cNvGrpSpPr/>
          <p:nvPr/>
        </p:nvGrpSpPr>
        <p:grpSpPr>
          <a:xfrm rot="5400000">
            <a:off x="4883794" y="3135149"/>
            <a:ext cx="598569" cy="124310"/>
            <a:chOff x="5608137" y="3394157"/>
            <a:chExt cx="338599" cy="70817"/>
          </a:xfrm>
        </p:grpSpPr>
        <p:grpSp>
          <p:nvGrpSpPr>
            <p:cNvPr id="208" name="그룹 753">
              <a:extLst>
                <a:ext uri="{FF2B5EF4-FFF2-40B4-BE49-F238E27FC236}">
                  <a16:creationId xmlns:a16="http://schemas.microsoft.com/office/drawing/2014/main" id="{57A3CD82-0C8A-3D0E-42CF-529911786D09}"/>
                </a:ext>
              </a:extLst>
            </p:cNvPr>
            <p:cNvGrpSpPr/>
            <p:nvPr/>
          </p:nvGrpSpPr>
          <p:grpSpPr>
            <a:xfrm rot="5400000">
              <a:off x="5739521" y="3307128"/>
              <a:ext cx="70817" cy="244875"/>
              <a:chOff x="5131625" y="2342062"/>
              <a:chExt cx="70817" cy="244875"/>
            </a:xfrm>
          </p:grpSpPr>
          <p:sp>
            <p:nvSpPr>
              <p:cNvPr id="211" name="타원 750">
                <a:extLst>
                  <a:ext uri="{FF2B5EF4-FFF2-40B4-BE49-F238E27FC236}">
                    <a16:creationId xmlns:a16="http://schemas.microsoft.com/office/drawing/2014/main" id="{48D4A186-6BF1-FE23-69AE-264C8999FC8B}"/>
                  </a:ext>
                </a:extLst>
              </p:cNvPr>
              <p:cNvSpPr/>
              <p:nvPr/>
            </p:nvSpPr>
            <p:spPr>
              <a:xfrm>
                <a:off x="5141482" y="2525977"/>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sp>
            <p:nvSpPr>
              <p:cNvPr id="212" name="타원 751">
                <a:extLst>
                  <a:ext uri="{FF2B5EF4-FFF2-40B4-BE49-F238E27FC236}">
                    <a16:creationId xmlns:a16="http://schemas.microsoft.com/office/drawing/2014/main" id="{2291DAB4-615E-E255-86FD-EB7F0FBD506E}"/>
                  </a:ext>
                </a:extLst>
              </p:cNvPr>
              <p:cNvSpPr/>
              <p:nvPr/>
            </p:nvSpPr>
            <p:spPr>
              <a:xfrm>
                <a:off x="5141467" y="2342062"/>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cxnSp>
            <p:nvCxnSpPr>
              <p:cNvPr id="213" name="직선 연결선 752">
                <a:extLst>
                  <a:ext uri="{FF2B5EF4-FFF2-40B4-BE49-F238E27FC236}">
                    <a16:creationId xmlns:a16="http://schemas.microsoft.com/office/drawing/2014/main" id="{E8C20479-5D80-FE09-50D8-E7B5BC399053}"/>
                  </a:ext>
                </a:extLst>
              </p:cNvPr>
              <p:cNvCxnSpPr>
                <a:cxnSpLocks/>
              </p:cNvCxnSpPr>
              <p:nvPr/>
            </p:nvCxnSpPr>
            <p:spPr>
              <a:xfrm rot="19800000" flipV="1">
                <a:off x="5131625" y="2409684"/>
                <a:ext cx="0" cy="122952"/>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cxnSp>
          <p:nvCxnSpPr>
            <p:cNvPr id="209" name="직선 연결선 754">
              <a:extLst>
                <a:ext uri="{FF2B5EF4-FFF2-40B4-BE49-F238E27FC236}">
                  <a16:creationId xmlns:a16="http://schemas.microsoft.com/office/drawing/2014/main" id="{792501B7-9EF0-51B9-5105-302643805347}"/>
                </a:ext>
              </a:extLst>
            </p:cNvPr>
            <p:cNvCxnSpPr>
              <a:cxnSpLocks/>
            </p:cNvCxnSpPr>
            <p:nvPr/>
          </p:nvCxnSpPr>
          <p:spPr>
            <a:xfrm>
              <a:off x="5608137"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cxnSp>
          <p:nvCxnSpPr>
            <p:cNvPr id="210" name="직선 연결선 756">
              <a:extLst>
                <a:ext uri="{FF2B5EF4-FFF2-40B4-BE49-F238E27FC236}">
                  <a16:creationId xmlns:a16="http://schemas.microsoft.com/office/drawing/2014/main" id="{8B0F049A-F74E-D1AE-6075-C05EED7521E6}"/>
                </a:ext>
              </a:extLst>
            </p:cNvPr>
            <p:cNvCxnSpPr>
              <a:cxnSpLocks/>
            </p:cNvCxnSpPr>
            <p:nvPr/>
          </p:nvCxnSpPr>
          <p:spPr>
            <a:xfrm>
              <a:off x="5902382"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grpSp>
        <p:nvGrpSpPr>
          <p:cNvPr id="214" name="그룹 761">
            <a:extLst>
              <a:ext uri="{FF2B5EF4-FFF2-40B4-BE49-F238E27FC236}">
                <a16:creationId xmlns:a16="http://schemas.microsoft.com/office/drawing/2014/main" id="{258CE8CF-F56F-B238-5183-C18645980375}"/>
              </a:ext>
            </a:extLst>
          </p:cNvPr>
          <p:cNvGrpSpPr/>
          <p:nvPr/>
        </p:nvGrpSpPr>
        <p:grpSpPr>
          <a:xfrm rot="5400000">
            <a:off x="3768991" y="3807190"/>
            <a:ext cx="598569" cy="124310"/>
            <a:chOff x="5608137" y="3394157"/>
            <a:chExt cx="338599" cy="70817"/>
          </a:xfrm>
        </p:grpSpPr>
        <p:grpSp>
          <p:nvGrpSpPr>
            <p:cNvPr id="215" name="그룹 753">
              <a:extLst>
                <a:ext uri="{FF2B5EF4-FFF2-40B4-BE49-F238E27FC236}">
                  <a16:creationId xmlns:a16="http://schemas.microsoft.com/office/drawing/2014/main" id="{D9516219-F387-1265-1334-04E4FC156071}"/>
                </a:ext>
              </a:extLst>
            </p:cNvPr>
            <p:cNvGrpSpPr/>
            <p:nvPr/>
          </p:nvGrpSpPr>
          <p:grpSpPr>
            <a:xfrm rot="5400000">
              <a:off x="5739521" y="3307128"/>
              <a:ext cx="70817" cy="244875"/>
              <a:chOff x="5131625" y="2342062"/>
              <a:chExt cx="70817" cy="244875"/>
            </a:xfrm>
          </p:grpSpPr>
          <p:sp>
            <p:nvSpPr>
              <p:cNvPr id="218" name="타원 750">
                <a:extLst>
                  <a:ext uri="{FF2B5EF4-FFF2-40B4-BE49-F238E27FC236}">
                    <a16:creationId xmlns:a16="http://schemas.microsoft.com/office/drawing/2014/main" id="{C8A5AB2F-6E06-EE38-99DD-42B051A9828A}"/>
                  </a:ext>
                </a:extLst>
              </p:cNvPr>
              <p:cNvSpPr/>
              <p:nvPr/>
            </p:nvSpPr>
            <p:spPr>
              <a:xfrm>
                <a:off x="5141482" y="2525977"/>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sp>
            <p:nvSpPr>
              <p:cNvPr id="219" name="타원 751">
                <a:extLst>
                  <a:ext uri="{FF2B5EF4-FFF2-40B4-BE49-F238E27FC236}">
                    <a16:creationId xmlns:a16="http://schemas.microsoft.com/office/drawing/2014/main" id="{44CF0E02-1351-84B1-6D85-0A0C62F8364C}"/>
                  </a:ext>
                </a:extLst>
              </p:cNvPr>
              <p:cNvSpPr/>
              <p:nvPr/>
            </p:nvSpPr>
            <p:spPr>
              <a:xfrm>
                <a:off x="5141467" y="2342062"/>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cxnSp>
            <p:nvCxnSpPr>
              <p:cNvPr id="220" name="직선 연결선 752">
                <a:extLst>
                  <a:ext uri="{FF2B5EF4-FFF2-40B4-BE49-F238E27FC236}">
                    <a16:creationId xmlns:a16="http://schemas.microsoft.com/office/drawing/2014/main" id="{96DC48BE-6EF1-67B3-9DB1-9D82DCA7BCE3}"/>
                  </a:ext>
                </a:extLst>
              </p:cNvPr>
              <p:cNvCxnSpPr>
                <a:cxnSpLocks/>
              </p:cNvCxnSpPr>
              <p:nvPr/>
            </p:nvCxnSpPr>
            <p:spPr>
              <a:xfrm rot="19800000" flipV="1">
                <a:off x="5131625" y="2409684"/>
                <a:ext cx="0" cy="122952"/>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cxnSp>
          <p:nvCxnSpPr>
            <p:cNvPr id="216" name="직선 연결선 754">
              <a:extLst>
                <a:ext uri="{FF2B5EF4-FFF2-40B4-BE49-F238E27FC236}">
                  <a16:creationId xmlns:a16="http://schemas.microsoft.com/office/drawing/2014/main" id="{F0DC33C5-6F50-4302-0E25-C43A22B21AF5}"/>
                </a:ext>
              </a:extLst>
            </p:cNvPr>
            <p:cNvCxnSpPr>
              <a:cxnSpLocks/>
            </p:cNvCxnSpPr>
            <p:nvPr/>
          </p:nvCxnSpPr>
          <p:spPr>
            <a:xfrm>
              <a:off x="5608137"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cxnSp>
          <p:nvCxnSpPr>
            <p:cNvPr id="217" name="직선 연결선 756">
              <a:extLst>
                <a:ext uri="{FF2B5EF4-FFF2-40B4-BE49-F238E27FC236}">
                  <a16:creationId xmlns:a16="http://schemas.microsoft.com/office/drawing/2014/main" id="{AD8D3342-D7B2-CFB3-1C1A-997878F4A1C9}"/>
                </a:ext>
              </a:extLst>
            </p:cNvPr>
            <p:cNvCxnSpPr>
              <a:cxnSpLocks/>
            </p:cNvCxnSpPr>
            <p:nvPr/>
          </p:nvCxnSpPr>
          <p:spPr>
            <a:xfrm>
              <a:off x="5902382"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grpSp>
        <p:nvGrpSpPr>
          <p:cNvPr id="221" name="그룹 761">
            <a:extLst>
              <a:ext uri="{FF2B5EF4-FFF2-40B4-BE49-F238E27FC236}">
                <a16:creationId xmlns:a16="http://schemas.microsoft.com/office/drawing/2014/main" id="{5203FB5B-A04D-5867-ABDE-7CD88036E35F}"/>
              </a:ext>
            </a:extLst>
          </p:cNvPr>
          <p:cNvGrpSpPr/>
          <p:nvPr/>
        </p:nvGrpSpPr>
        <p:grpSpPr>
          <a:xfrm rot="5400000">
            <a:off x="5999216" y="3807191"/>
            <a:ext cx="598569" cy="124310"/>
            <a:chOff x="5608137" y="3394157"/>
            <a:chExt cx="338599" cy="70817"/>
          </a:xfrm>
        </p:grpSpPr>
        <p:grpSp>
          <p:nvGrpSpPr>
            <p:cNvPr id="222" name="그룹 753">
              <a:extLst>
                <a:ext uri="{FF2B5EF4-FFF2-40B4-BE49-F238E27FC236}">
                  <a16:creationId xmlns:a16="http://schemas.microsoft.com/office/drawing/2014/main" id="{678EF10A-4C41-D593-C7AA-03D32A6EC9CD}"/>
                </a:ext>
              </a:extLst>
            </p:cNvPr>
            <p:cNvGrpSpPr/>
            <p:nvPr/>
          </p:nvGrpSpPr>
          <p:grpSpPr>
            <a:xfrm rot="5400000">
              <a:off x="5739521" y="3307128"/>
              <a:ext cx="70817" cy="244875"/>
              <a:chOff x="5131625" y="2342062"/>
              <a:chExt cx="70817" cy="244875"/>
            </a:xfrm>
          </p:grpSpPr>
          <p:sp>
            <p:nvSpPr>
              <p:cNvPr id="225" name="타원 750">
                <a:extLst>
                  <a:ext uri="{FF2B5EF4-FFF2-40B4-BE49-F238E27FC236}">
                    <a16:creationId xmlns:a16="http://schemas.microsoft.com/office/drawing/2014/main" id="{2794C0AD-3AD6-2925-BF49-E74A254CEE01}"/>
                  </a:ext>
                </a:extLst>
              </p:cNvPr>
              <p:cNvSpPr/>
              <p:nvPr/>
            </p:nvSpPr>
            <p:spPr>
              <a:xfrm>
                <a:off x="5141482" y="2525977"/>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sp>
            <p:nvSpPr>
              <p:cNvPr id="226" name="타원 751">
                <a:extLst>
                  <a:ext uri="{FF2B5EF4-FFF2-40B4-BE49-F238E27FC236}">
                    <a16:creationId xmlns:a16="http://schemas.microsoft.com/office/drawing/2014/main" id="{30BC8BF7-C9FE-049C-910A-D79D8E60B48E}"/>
                  </a:ext>
                </a:extLst>
              </p:cNvPr>
              <p:cNvSpPr/>
              <p:nvPr/>
            </p:nvSpPr>
            <p:spPr>
              <a:xfrm>
                <a:off x="5141467" y="2342062"/>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cxnSp>
            <p:nvCxnSpPr>
              <p:cNvPr id="227" name="직선 연결선 752">
                <a:extLst>
                  <a:ext uri="{FF2B5EF4-FFF2-40B4-BE49-F238E27FC236}">
                    <a16:creationId xmlns:a16="http://schemas.microsoft.com/office/drawing/2014/main" id="{1266C351-FE41-1815-DA5A-023943B34B3B}"/>
                  </a:ext>
                </a:extLst>
              </p:cNvPr>
              <p:cNvCxnSpPr>
                <a:cxnSpLocks/>
              </p:cNvCxnSpPr>
              <p:nvPr/>
            </p:nvCxnSpPr>
            <p:spPr>
              <a:xfrm rot="19800000" flipV="1">
                <a:off x="5131625" y="2409684"/>
                <a:ext cx="0" cy="122952"/>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cxnSp>
          <p:nvCxnSpPr>
            <p:cNvPr id="223" name="직선 연결선 754">
              <a:extLst>
                <a:ext uri="{FF2B5EF4-FFF2-40B4-BE49-F238E27FC236}">
                  <a16:creationId xmlns:a16="http://schemas.microsoft.com/office/drawing/2014/main" id="{918C21DC-5ADB-DB4F-CB46-319EE0F297B0}"/>
                </a:ext>
              </a:extLst>
            </p:cNvPr>
            <p:cNvCxnSpPr>
              <a:cxnSpLocks/>
            </p:cNvCxnSpPr>
            <p:nvPr/>
          </p:nvCxnSpPr>
          <p:spPr>
            <a:xfrm>
              <a:off x="5608137"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cxnSp>
          <p:nvCxnSpPr>
            <p:cNvPr id="224" name="직선 연결선 756">
              <a:extLst>
                <a:ext uri="{FF2B5EF4-FFF2-40B4-BE49-F238E27FC236}">
                  <a16:creationId xmlns:a16="http://schemas.microsoft.com/office/drawing/2014/main" id="{00B632ED-FD30-239F-271F-21BD7E4DEA5E}"/>
                </a:ext>
              </a:extLst>
            </p:cNvPr>
            <p:cNvCxnSpPr>
              <a:cxnSpLocks/>
            </p:cNvCxnSpPr>
            <p:nvPr/>
          </p:nvCxnSpPr>
          <p:spPr>
            <a:xfrm>
              <a:off x="5902382"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sp>
        <p:nvSpPr>
          <p:cNvPr id="229" name="U-turn Arrow 228">
            <a:extLst>
              <a:ext uri="{FF2B5EF4-FFF2-40B4-BE49-F238E27FC236}">
                <a16:creationId xmlns:a16="http://schemas.microsoft.com/office/drawing/2014/main" id="{1657667F-B785-7EF9-B90A-07E534278E54}"/>
              </a:ext>
            </a:extLst>
          </p:cNvPr>
          <p:cNvSpPr/>
          <p:nvPr/>
        </p:nvSpPr>
        <p:spPr>
          <a:xfrm flipH="1">
            <a:off x="4232468" y="2731244"/>
            <a:ext cx="581169" cy="3291883"/>
          </a:xfrm>
          <a:prstGeom prst="uturnArrow">
            <a:avLst>
              <a:gd name="adj1" fmla="val 12998"/>
              <a:gd name="adj2" fmla="val 12998"/>
              <a:gd name="adj3" fmla="val 32437"/>
              <a:gd name="adj4" fmla="val 19747"/>
              <a:gd name="adj5" fmla="val 10776"/>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0" name="U-turn Arrow 229">
            <a:extLst>
              <a:ext uri="{FF2B5EF4-FFF2-40B4-BE49-F238E27FC236}">
                <a16:creationId xmlns:a16="http://schemas.microsoft.com/office/drawing/2014/main" id="{FF1A4E91-B79D-5246-2829-B6A4B0712AFF}"/>
              </a:ext>
            </a:extLst>
          </p:cNvPr>
          <p:cNvSpPr/>
          <p:nvPr/>
        </p:nvSpPr>
        <p:spPr>
          <a:xfrm flipH="1">
            <a:off x="5340558" y="2731244"/>
            <a:ext cx="581169" cy="3291883"/>
          </a:xfrm>
          <a:prstGeom prst="uturnArrow">
            <a:avLst>
              <a:gd name="adj1" fmla="val 12998"/>
              <a:gd name="adj2" fmla="val 12998"/>
              <a:gd name="adj3" fmla="val 32437"/>
              <a:gd name="adj4" fmla="val 19747"/>
              <a:gd name="adj5" fmla="val 10776"/>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1" name="U-turn Arrow 230">
            <a:extLst>
              <a:ext uri="{FF2B5EF4-FFF2-40B4-BE49-F238E27FC236}">
                <a16:creationId xmlns:a16="http://schemas.microsoft.com/office/drawing/2014/main" id="{4F0A2D90-7844-785B-D551-2CE514DD129F}"/>
              </a:ext>
            </a:extLst>
          </p:cNvPr>
          <p:cNvSpPr/>
          <p:nvPr/>
        </p:nvSpPr>
        <p:spPr>
          <a:xfrm flipH="1">
            <a:off x="6462841" y="2731244"/>
            <a:ext cx="581169" cy="3291883"/>
          </a:xfrm>
          <a:prstGeom prst="uturnArrow">
            <a:avLst>
              <a:gd name="adj1" fmla="val 12998"/>
              <a:gd name="adj2" fmla="val 12998"/>
              <a:gd name="adj3" fmla="val 32437"/>
              <a:gd name="adj4" fmla="val 19747"/>
              <a:gd name="adj5" fmla="val 31819"/>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2" name="U-turn Arrow 231">
            <a:extLst>
              <a:ext uri="{FF2B5EF4-FFF2-40B4-BE49-F238E27FC236}">
                <a16:creationId xmlns:a16="http://schemas.microsoft.com/office/drawing/2014/main" id="{44602A49-C235-2C99-5DF5-64CC400080C6}"/>
              </a:ext>
            </a:extLst>
          </p:cNvPr>
          <p:cNvSpPr/>
          <p:nvPr/>
        </p:nvSpPr>
        <p:spPr>
          <a:xfrm flipH="1">
            <a:off x="7585002" y="2731244"/>
            <a:ext cx="581169" cy="3291883"/>
          </a:xfrm>
          <a:prstGeom prst="uturnArrow">
            <a:avLst>
              <a:gd name="adj1" fmla="val 12998"/>
              <a:gd name="adj2" fmla="val 12998"/>
              <a:gd name="adj3" fmla="val 32437"/>
              <a:gd name="adj4" fmla="val 19747"/>
              <a:gd name="adj5" fmla="val 10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33" name="TextBox 232">
            <a:extLst>
              <a:ext uri="{FF2B5EF4-FFF2-40B4-BE49-F238E27FC236}">
                <a16:creationId xmlns:a16="http://schemas.microsoft.com/office/drawing/2014/main" id="{94498AE8-BA94-395A-67B6-72EC683DA133}"/>
              </a:ext>
            </a:extLst>
          </p:cNvPr>
          <p:cNvSpPr txBox="1"/>
          <p:nvPr/>
        </p:nvSpPr>
        <p:spPr>
          <a:xfrm>
            <a:off x="4520830" y="6038364"/>
            <a:ext cx="537476" cy="369332"/>
          </a:xfrm>
          <a:prstGeom prst="rect">
            <a:avLst/>
          </a:prstGeom>
          <a:noFill/>
          <a:ln>
            <a:noFill/>
          </a:ln>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400" b="1" i="0" u="none" strike="noStrike" kern="1200" cap="none" spc="0" normalizeH="0" baseline="0" noProof="0" dirty="0">
                <a:ln>
                  <a:noFill/>
                </a:ln>
                <a:solidFill>
                  <a:srgbClr val="FF0000"/>
                </a:solidFill>
                <a:effectLst/>
                <a:uLnTx/>
                <a:uFillTx/>
                <a:latin typeface="Cambria" panose="02040503050406030204" pitchFamily="18" charset="0"/>
                <a:ea typeface="맑은 고딕" panose="020B0503020000020004" pitchFamily="34" charset="-127"/>
                <a:cs typeface="+mn-cs"/>
              </a:rPr>
              <a:t>0</a:t>
            </a:r>
            <a:endParaRPr kumimoji="0" lang="ko-KR" altLang="en-US" sz="2400" b="1" i="0" u="none" strike="noStrike" kern="1200" cap="none" spc="0" normalizeH="0" baseline="-25000" noProof="0" dirty="0">
              <a:ln>
                <a:noFill/>
              </a:ln>
              <a:solidFill>
                <a:srgbClr val="FF0000"/>
              </a:solidFill>
              <a:effectLst/>
              <a:uLnTx/>
              <a:uFillTx/>
              <a:latin typeface="Cambria" panose="02040503050406030204" pitchFamily="18" charset="0"/>
              <a:ea typeface="맑은 고딕" panose="020B0503020000020004" pitchFamily="34" charset="-127"/>
              <a:cs typeface="+mn-cs"/>
            </a:endParaRPr>
          </a:p>
        </p:txBody>
      </p:sp>
      <p:sp>
        <p:nvSpPr>
          <p:cNvPr id="234" name="TextBox 233">
            <a:extLst>
              <a:ext uri="{FF2B5EF4-FFF2-40B4-BE49-F238E27FC236}">
                <a16:creationId xmlns:a16="http://schemas.microsoft.com/office/drawing/2014/main" id="{F6F62E51-B39D-E8A3-9001-75F45E31FA43}"/>
              </a:ext>
            </a:extLst>
          </p:cNvPr>
          <p:cNvSpPr txBox="1"/>
          <p:nvPr/>
        </p:nvSpPr>
        <p:spPr>
          <a:xfrm>
            <a:off x="5634344" y="6038364"/>
            <a:ext cx="537476" cy="369332"/>
          </a:xfrm>
          <a:prstGeom prst="rect">
            <a:avLst/>
          </a:prstGeom>
          <a:noFill/>
          <a:ln>
            <a:noFill/>
          </a:ln>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400" b="1" i="0" u="none" strike="noStrike" kern="1200" cap="none" spc="0" normalizeH="0" baseline="0" noProof="0" dirty="0">
                <a:ln>
                  <a:noFill/>
                </a:ln>
                <a:solidFill>
                  <a:srgbClr val="FF0000"/>
                </a:solidFill>
                <a:effectLst/>
                <a:uLnTx/>
                <a:uFillTx/>
                <a:latin typeface="Cambria" panose="02040503050406030204" pitchFamily="18" charset="0"/>
                <a:ea typeface="맑은 고딕" panose="020B0503020000020004" pitchFamily="34" charset="-127"/>
                <a:cs typeface="+mn-cs"/>
              </a:rPr>
              <a:t>0</a:t>
            </a:r>
            <a:endParaRPr kumimoji="0" lang="ko-KR" altLang="en-US" sz="2400" b="1" i="0" u="none" strike="noStrike" kern="1200" cap="none" spc="0" normalizeH="0" baseline="-25000" noProof="0" dirty="0">
              <a:ln>
                <a:noFill/>
              </a:ln>
              <a:solidFill>
                <a:srgbClr val="FF0000"/>
              </a:solidFill>
              <a:effectLst/>
              <a:uLnTx/>
              <a:uFillTx/>
              <a:latin typeface="Cambria" panose="02040503050406030204" pitchFamily="18" charset="0"/>
              <a:ea typeface="맑은 고딕" panose="020B0503020000020004" pitchFamily="34" charset="-127"/>
              <a:cs typeface="+mn-cs"/>
            </a:endParaRPr>
          </a:p>
        </p:txBody>
      </p:sp>
      <p:sp>
        <p:nvSpPr>
          <p:cNvPr id="235" name="TextBox 234">
            <a:extLst>
              <a:ext uri="{FF2B5EF4-FFF2-40B4-BE49-F238E27FC236}">
                <a16:creationId xmlns:a16="http://schemas.microsoft.com/office/drawing/2014/main" id="{71B98305-506B-B480-351F-A8A1C4FC1A42}"/>
              </a:ext>
            </a:extLst>
          </p:cNvPr>
          <p:cNvSpPr txBox="1"/>
          <p:nvPr/>
        </p:nvSpPr>
        <p:spPr>
          <a:xfrm>
            <a:off x="6747858" y="6038364"/>
            <a:ext cx="537476" cy="369332"/>
          </a:xfrm>
          <a:prstGeom prst="rect">
            <a:avLst/>
          </a:prstGeom>
          <a:noFill/>
          <a:ln>
            <a:noFill/>
          </a:ln>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400" b="1" i="0" u="none" strike="noStrike" kern="1200" cap="none" spc="0" normalizeH="0" baseline="0" noProof="0" dirty="0">
                <a:ln>
                  <a:noFill/>
                </a:ln>
                <a:solidFill>
                  <a:srgbClr val="FF0000"/>
                </a:solidFill>
                <a:effectLst/>
                <a:uLnTx/>
                <a:uFillTx/>
                <a:latin typeface="Cambria" panose="02040503050406030204" pitchFamily="18" charset="0"/>
                <a:ea typeface="맑은 고딕" panose="020B0503020000020004" pitchFamily="34" charset="-127"/>
                <a:cs typeface="+mn-cs"/>
              </a:rPr>
              <a:t>0</a:t>
            </a:r>
            <a:endParaRPr kumimoji="0" lang="ko-KR" altLang="en-US" sz="2400" b="1" i="0" u="none" strike="noStrike" kern="1200" cap="none" spc="0" normalizeH="0" baseline="0" noProof="0" dirty="0">
              <a:ln>
                <a:noFill/>
              </a:ln>
              <a:solidFill>
                <a:srgbClr val="FF0000"/>
              </a:solidFill>
              <a:effectLst/>
              <a:uLnTx/>
              <a:uFillTx/>
              <a:latin typeface="Cambria" panose="02040503050406030204" pitchFamily="18" charset="0"/>
              <a:ea typeface="맑은 고딕" panose="020B0503020000020004" pitchFamily="34" charset="-127"/>
              <a:cs typeface="+mn-cs"/>
            </a:endParaRPr>
          </a:p>
        </p:txBody>
      </p:sp>
      <p:sp>
        <p:nvSpPr>
          <p:cNvPr id="236" name="TextBox 235">
            <a:extLst>
              <a:ext uri="{FF2B5EF4-FFF2-40B4-BE49-F238E27FC236}">
                <a16:creationId xmlns:a16="http://schemas.microsoft.com/office/drawing/2014/main" id="{4B06029E-A4E0-F713-BC91-E6B68412676F}"/>
              </a:ext>
            </a:extLst>
          </p:cNvPr>
          <p:cNvSpPr txBox="1"/>
          <p:nvPr/>
        </p:nvSpPr>
        <p:spPr>
          <a:xfrm>
            <a:off x="7861372" y="6038364"/>
            <a:ext cx="537476" cy="369332"/>
          </a:xfrm>
          <a:prstGeom prst="rect">
            <a:avLst/>
          </a:prstGeom>
          <a:noFill/>
          <a:ln>
            <a:noFill/>
          </a:ln>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400" b="1" i="0" u="none" strike="noStrike" kern="1200" cap="none" spc="0" normalizeH="0" baseline="0" noProof="0" dirty="0">
                <a:ln>
                  <a:noFill/>
                </a:ln>
                <a:solidFill>
                  <a:srgbClr val="FF0000"/>
                </a:solidFill>
                <a:effectLst/>
                <a:uLnTx/>
                <a:uFillTx/>
                <a:latin typeface="Cambria" panose="02040503050406030204" pitchFamily="18" charset="0"/>
                <a:ea typeface="맑은 고딕" panose="020B0503020000020004" pitchFamily="34" charset="-127"/>
                <a:cs typeface="+mn-cs"/>
              </a:rPr>
              <a:t>1</a:t>
            </a:r>
            <a:endParaRPr kumimoji="0" lang="ko-KR" altLang="en-US" sz="2400" b="1" i="0" u="none" strike="noStrike" kern="1200" cap="none" spc="0" normalizeH="0" baseline="-25000" noProof="0" dirty="0">
              <a:ln>
                <a:noFill/>
              </a:ln>
              <a:solidFill>
                <a:srgbClr val="FF0000"/>
              </a:solidFill>
              <a:effectLst/>
              <a:uLnTx/>
              <a:uFillTx/>
              <a:latin typeface="Cambria" panose="02040503050406030204" pitchFamily="18" charset="0"/>
              <a:ea typeface="맑은 고딕" panose="020B0503020000020004" pitchFamily="34" charset="-127"/>
              <a:cs typeface="+mn-cs"/>
            </a:endParaRPr>
          </a:p>
        </p:txBody>
      </p:sp>
      <p:sp>
        <p:nvSpPr>
          <p:cNvPr id="237" name="TextBox 236">
            <a:extLst>
              <a:ext uri="{FF2B5EF4-FFF2-40B4-BE49-F238E27FC236}">
                <a16:creationId xmlns:a16="http://schemas.microsoft.com/office/drawing/2014/main" id="{255C2659-1AEA-8A62-13B4-D9C81B1CA1FF}"/>
              </a:ext>
            </a:extLst>
          </p:cNvPr>
          <p:cNvSpPr txBox="1"/>
          <p:nvPr/>
        </p:nvSpPr>
        <p:spPr>
          <a:xfrm>
            <a:off x="3646974" y="6038364"/>
            <a:ext cx="1047389" cy="369332"/>
          </a:xfrm>
          <a:prstGeom prst="rect">
            <a:avLst/>
          </a:prstGeom>
          <a:noFill/>
          <a:ln>
            <a:noFill/>
          </a:ln>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400" b="1" i="0" u="none" strike="noStrike" kern="1200" cap="none" spc="0" normalizeH="0" baseline="0" noProof="0" dirty="0">
                <a:ln>
                  <a:noFill/>
                </a:ln>
                <a:solidFill>
                  <a:srgbClr val="FF0000"/>
                </a:solidFill>
                <a:effectLst/>
                <a:uLnTx/>
                <a:uFillTx/>
                <a:latin typeface="Cambria" panose="02040503050406030204" pitchFamily="18" charset="0"/>
                <a:ea typeface="맑은 고딕" panose="020B0503020000020004" pitchFamily="34" charset="-127"/>
                <a:cs typeface="+mn-cs"/>
              </a:rPr>
              <a:t>Result:</a:t>
            </a:r>
            <a:endParaRPr kumimoji="0" lang="ko-KR" altLang="en-US" sz="2400" b="1" i="0" u="none" strike="noStrike" kern="1200" cap="none" spc="0" normalizeH="0" baseline="0" noProof="0" dirty="0">
              <a:ln>
                <a:noFill/>
              </a:ln>
              <a:solidFill>
                <a:srgbClr val="FF0000"/>
              </a:solidFill>
              <a:effectLst/>
              <a:uLnTx/>
              <a:uFillTx/>
              <a:latin typeface="Cambria" panose="02040503050406030204" pitchFamily="18" charset="0"/>
              <a:ea typeface="맑은 고딕" panose="020B0503020000020004" pitchFamily="34" charset="-127"/>
              <a:cs typeface="+mn-cs"/>
            </a:endParaRPr>
          </a:p>
        </p:txBody>
      </p:sp>
      <p:sp>
        <p:nvSpPr>
          <p:cNvPr id="242" name="Rectangle 241">
            <a:extLst>
              <a:ext uri="{FF2B5EF4-FFF2-40B4-BE49-F238E27FC236}">
                <a16:creationId xmlns:a16="http://schemas.microsoft.com/office/drawing/2014/main" id="{8019AF5A-CD39-AFA4-240E-C9ABD2080CB4}"/>
              </a:ext>
            </a:extLst>
          </p:cNvPr>
          <p:cNvSpPr/>
          <p:nvPr/>
        </p:nvSpPr>
        <p:spPr>
          <a:xfrm>
            <a:off x="119270" y="2134603"/>
            <a:ext cx="7003660" cy="4381958"/>
          </a:xfrm>
          <a:prstGeom prst="rect">
            <a:avLst/>
          </a:prstGeom>
          <a:solidFill>
            <a:schemeClr val="bg1">
              <a:alpha val="8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43" name="Rectangle 242">
            <a:extLst>
              <a:ext uri="{FF2B5EF4-FFF2-40B4-BE49-F238E27FC236}">
                <a16:creationId xmlns:a16="http://schemas.microsoft.com/office/drawing/2014/main" id="{CC091AF9-00C4-CB85-D88C-D0D0B96D11D7}"/>
              </a:ext>
            </a:extLst>
          </p:cNvPr>
          <p:cNvSpPr/>
          <p:nvPr/>
        </p:nvSpPr>
        <p:spPr>
          <a:xfrm>
            <a:off x="8290641" y="2134603"/>
            <a:ext cx="786007" cy="4381958"/>
          </a:xfrm>
          <a:prstGeom prst="rect">
            <a:avLst/>
          </a:prstGeom>
          <a:solidFill>
            <a:schemeClr val="bg1">
              <a:alpha val="8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38" name="Rounded Rectangular Callout 237">
            <a:extLst>
              <a:ext uri="{FF2B5EF4-FFF2-40B4-BE49-F238E27FC236}">
                <a16:creationId xmlns:a16="http://schemas.microsoft.com/office/drawing/2014/main" id="{F365C3AD-B8B3-E9C4-696D-1DFC4CA01EFE}"/>
              </a:ext>
            </a:extLst>
          </p:cNvPr>
          <p:cNvSpPr/>
          <p:nvPr/>
        </p:nvSpPr>
        <p:spPr bwMode="auto">
          <a:xfrm>
            <a:off x="79041" y="3164550"/>
            <a:ext cx="6783821" cy="980015"/>
          </a:xfrm>
          <a:prstGeom prst="wedgeRoundRectCallout">
            <a:avLst>
              <a:gd name="adj1" fmla="val 54483"/>
              <a:gd name="adj2" fmla="val -49911"/>
              <a:gd name="adj3" fmla="val 16667"/>
            </a:avLst>
          </a:prstGeom>
          <a:solidFill>
            <a:srgbClr val="FBF7F5"/>
          </a:solidFill>
          <a:ln w="19050" cap="flat" cmpd="sng" algn="ctr">
            <a:solidFill>
              <a:srgbClr val="67655C"/>
            </a:solidFill>
            <a:prstDash val="solid"/>
            <a:round/>
            <a:headEnd type="none" w="med" len="med"/>
            <a:tailEnd type="none" w="med" len="med"/>
          </a:ln>
          <a:effectLst/>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Avenir Next" panose="020B0503020202020204" pitchFamily="34" charset="0"/>
                <a:ea typeface="ＭＳ Ｐゴシック" panose="020B0600070205080204" pitchFamily="34" charset="-128"/>
                <a:cs typeface="+mn-cs"/>
              </a:rPr>
              <a:t>A </a:t>
            </a:r>
            <a:r>
              <a:rPr kumimoji="0" lang="en-US" sz="2000" b="0" i="0" u="none" strike="noStrike" kern="1200" cap="none" spc="0" normalizeH="0" baseline="0" noProof="0" dirty="0" err="1">
                <a:ln>
                  <a:noFill/>
                </a:ln>
                <a:solidFill>
                  <a:prstClr val="black"/>
                </a:solidFill>
                <a:effectLst/>
                <a:uLnTx/>
                <a:uFillTx/>
                <a:latin typeface="Avenir Next" panose="020B0503020202020204" pitchFamily="34" charset="0"/>
                <a:ea typeface="ＭＳ Ｐゴシック" panose="020B0600070205080204" pitchFamily="34" charset="-128"/>
                <a:cs typeface="+mn-cs"/>
              </a:rPr>
              <a:t>bitline</a:t>
            </a:r>
            <a:r>
              <a:rPr kumimoji="0" lang="en-US" sz="2000" b="0" i="0" u="none" strike="noStrike" kern="1200" cap="none" spc="0" normalizeH="0" baseline="0" noProof="0" dirty="0">
                <a:ln>
                  <a:noFill/>
                </a:ln>
                <a:solidFill>
                  <a:prstClr val="black"/>
                </a:solidFill>
                <a:effectLst/>
                <a:uLnTx/>
                <a:uFillTx/>
                <a:latin typeface="Avenir Next" panose="020B0503020202020204" pitchFamily="34" charset="0"/>
                <a:ea typeface="ＭＳ Ｐゴシック" panose="020B0600070205080204" pitchFamily="34" charset="-128"/>
                <a:cs typeface="+mn-cs"/>
              </a:rPr>
              <a:t> reads as ‘</a:t>
            </a:r>
            <a:r>
              <a:rPr kumimoji="0" lang="en-US" sz="2000" b="1" i="0" u="none" strike="noStrike" kern="1200" cap="none" spc="0" normalizeH="0" baseline="0" noProof="0" dirty="0">
                <a:ln>
                  <a:noFill/>
                </a:ln>
                <a:solidFill>
                  <a:srgbClr val="FF0000"/>
                </a:solidFill>
                <a:effectLst/>
                <a:uLnTx/>
                <a:uFillTx/>
                <a:latin typeface="Avenir Next" panose="020B0503020202020204" pitchFamily="34" charset="0"/>
                <a:ea typeface="ＭＳ Ｐゴシック" panose="020B0600070205080204" pitchFamily="34" charset="-128"/>
                <a:cs typeface="+mn-cs"/>
              </a:rPr>
              <a:t>1</a:t>
            </a:r>
            <a:r>
              <a:rPr kumimoji="0" lang="en-US" sz="2000" b="0" i="0" u="none" strike="noStrike" kern="1200" cap="none" spc="0" normalizeH="0" baseline="0" noProof="0" dirty="0">
                <a:ln>
                  <a:noFill/>
                </a:ln>
                <a:solidFill>
                  <a:prstClr val="black"/>
                </a:solidFill>
                <a:effectLst/>
                <a:uLnTx/>
                <a:uFillTx/>
                <a:latin typeface="Avenir Next" panose="020B0503020202020204" pitchFamily="34" charset="0"/>
                <a:ea typeface="ＭＳ Ｐゴシック" panose="020B0600070205080204" pitchFamily="34" charset="-128"/>
                <a:cs typeface="+mn-cs"/>
              </a:rPr>
              <a:t>’ only when all the target cells store ‘</a:t>
            </a:r>
            <a:r>
              <a:rPr kumimoji="0" lang="en-US" sz="2000" b="1" i="0" u="none" strike="noStrike" kern="1200" cap="none" spc="0" normalizeH="0" baseline="0" noProof="0" dirty="0">
                <a:ln>
                  <a:noFill/>
                </a:ln>
                <a:solidFill>
                  <a:srgbClr val="FF0000"/>
                </a:solidFill>
                <a:effectLst/>
                <a:uLnTx/>
                <a:uFillTx/>
                <a:latin typeface="Avenir Next" panose="020B0503020202020204" pitchFamily="34" charset="0"/>
                <a:ea typeface="ＭＳ Ｐゴシック" panose="020B0600070205080204" pitchFamily="34" charset="-128"/>
                <a:cs typeface="+mn-cs"/>
              </a:rPr>
              <a:t>1</a:t>
            </a:r>
            <a:r>
              <a:rPr kumimoji="0" lang="en-US" sz="2000" b="0" i="0" u="none" strike="noStrike" kern="1200" cap="none" spc="0" normalizeH="0" baseline="0" noProof="0" dirty="0">
                <a:ln>
                  <a:noFill/>
                </a:ln>
                <a:solidFill>
                  <a:prstClr val="black"/>
                </a:solidFill>
                <a:effectLst/>
                <a:uLnTx/>
                <a:uFillTx/>
                <a:latin typeface="Avenir Next" panose="020B0503020202020204" pitchFamily="34" charset="0"/>
                <a:ea typeface="ＭＳ Ｐゴシック" panose="020B0600070205080204" pitchFamily="34" charset="-128"/>
                <a:cs typeface="+mn-cs"/>
              </a:rPr>
              <a:t>’</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C80060"/>
                </a:solidFill>
                <a:effectLst/>
                <a:uLnTx/>
                <a:uFillTx/>
                <a:latin typeface="Avenir Next" panose="020B0503020202020204" pitchFamily="34" charset="0"/>
                <a:ea typeface="ＭＳ Ｐゴシック" panose="020B0600070205080204" pitchFamily="34" charset="-128"/>
                <a:cs typeface="+mn-cs"/>
                <a:sym typeface="Wingdings" pitchFamily="2" charset="2"/>
              </a:rPr>
              <a:t> Equivalent to the bitwise AND of all the target cells </a:t>
            </a:r>
            <a:endParaRPr kumimoji="0" lang="en-US" sz="2000" b="0" i="0" u="none" strike="noStrike" kern="1200" cap="none" spc="0" normalizeH="0" baseline="0" noProof="0" dirty="0">
              <a:ln>
                <a:noFill/>
              </a:ln>
              <a:solidFill>
                <a:srgbClr val="C80060"/>
              </a:solidFill>
              <a:effectLst/>
              <a:uLnTx/>
              <a:uFillTx/>
              <a:latin typeface="Avenir Next" panose="020B0503020202020204" pitchFamily="34" charset="0"/>
              <a:ea typeface="ＭＳ Ｐゴシック" panose="020B0600070205080204" pitchFamily="34" charset="-128"/>
              <a:cs typeface="+mn-cs"/>
            </a:endParaRPr>
          </a:p>
        </p:txBody>
      </p:sp>
      <p:sp>
        <p:nvSpPr>
          <p:cNvPr id="241" name="Rectangle 240">
            <a:extLst>
              <a:ext uri="{FF2B5EF4-FFF2-40B4-BE49-F238E27FC236}">
                <a16:creationId xmlns:a16="http://schemas.microsoft.com/office/drawing/2014/main" id="{2454DBFB-3AA6-64AB-CFD0-D2FE15BBF744}"/>
              </a:ext>
            </a:extLst>
          </p:cNvPr>
          <p:cNvSpPr/>
          <p:nvPr/>
        </p:nvSpPr>
        <p:spPr>
          <a:xfrm>
            <a:off x="7122930" y="1974213"/>
            <a:ext cx="1190941" cy="4542348"/>
          </a:xfrm>
          <a:prstGeom prst="rect">
            <a:avLst/>
          </a:prstGeom>
          <a:noFill/>
          <a:ln w="317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91" name="Slide Number Placeholder 3">
            <a:extLst>
              <a:ext uri="{FF2B5EF4-FFF2-40B4-BE49-F238E27FC236}">
                <a16:creationId xmlns:a16="http://schemas.microsoft.com/office/drawing/2014/main" id="{B6CAA876-0060-EBE1-79BA-2996A0F4D391}"/>
              </a:ext>
            </a:extLst>
          </p:cNvPr>
          <p:cNvSpPr txBox="1">
            <a:spLocks/>
          </p:cNvSpPr>
          <p:nvPr/>
        </p:nvSpPr>
        <p:spPr>
          <a:xfrm>
            <a:off x="6946900" y="6373813"/>
            <a:ext cx="2133600" cy="457200"/>
          </a:xfrm>
          <a:prstGeom prst="rect">
            <a:avLst/>
          </a:prstGeom>
        </p:spPr>
        <p:txBody>
          <a:bodyPr vert="horz" lIns="91440" tIns="45720" rIns="91440" bIns="45720" rtlCol="0" anchor="ctr"/>
          <a:lstStyle>
            <a:defPPr>
              <a:defRPr lang="en-US"/>
            </a:defPPr>
            <a:lvl1pPr marL="0" algn="ctr" defTabSz="914400" rtl="0" eaLnBrk="1" latinLnBrk="0" hangingPunct="1">
              <a:defRPr sz="1200" b="1" i="0" kern="1200">
                <a:solidFill>
                  <a:schemeClr val="bg1"/>
                </a:solidFill>
                <a:latin typeface="Avenir Next Demi Bold" panose="020B0503020202020204" pitchFamily="34" charset="0"/>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a:defRPr/>
            </a:pPr>
            <a:fld id="{7292004D-7284-C244-B275-AB956C66515A}" type="slidenum">
              <a:rPr lang="en-US" sz="1600" b="0" smtClean="0">
                <a:solidFill>
                  <a:srgbClr val="000000"/>
                </a:solidFill>
                <a:latin typeface="Garamond" charset="0"/>
              </a:rPr>
              <a:pPr algn="r">
                <a:defRPr/>
              </a:pPr>
              <a:t>109</a:t>
            </a:fld>
            <a:endParaRPr lang="en-US" sz="1600" b="0" dirty="0">
              <a:solidFill>
                <a:srgbClr val="000000"/>
              </a:solidFill>
              <a:latin typeface="Garamond" charset="0"/>
            </a:endParaRPr>
          </a:p>
        </p:txBody>
      </p:sp>
    </p:spTree>
    <p:extLst>
      <p:ext uri="{BB962C8B-B14F-4D97-AF65-F5344CB8AC3E}">
        <p14:creationId xmlns:p14="http://schemas.microsoft.com/office/powerpoint/2010/main" val="1081599266"/>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B690331-46A6-747E-D575-532D29B1E5E3}"/>
            </a:ext>
          </a:extLst>
        </p:cNvPr>
        <p:cNvGrpSpPr/>
        <p:nvPr/>
      </p:nvGrpSpPr>
      <p:grpSpPr>
        <a:xfrm>
          <a:off x="0" y="0"/>
          <a:ext cx="0" cy="0"/>
          <a:chOff x="0" y="0"/>
          <a:chExt cx="0" cy="0"/>
        </a:xfrm>
      </p:grpSpPr>
      <p:sp>
        <p:nvSpPr>
          <p:cNvPr id="85" name="Title 1">
            <a:extLst>
              <a:ext uri="{FF2B5EF4-FFF2-40B4-BE49-F238E27FC236}">
                <a16:creationId xmlns:a16="http://schemas.microsoft.com/office/drawing/2014/main" id="{A0BF504C-FDC0-A2ED-FD65-3B8992A719AD}"/>
              </a:ext>
            </a:extLst>
          </p:cNvPr>
          <p:cNvSpPr txBox="1">
            <a:spLocks/>
          </p:cNvSpPr>
          <p:nvPr/>
        </p:nvSpPr>
        <p:spPr>
          <a:xfrm>
            <a:off x="44312" y="1064927"/>
            <a:ext cx="9143999" cy="936000"/>
          </a:xfrm>
          <a:prstGeom prst="rect">
            <a:avLst/>
          </a:prstGeom>
          <a:noFill/>
        </p:spPr>
        <p:txBody>
          <a:bodyPr anchor="ctr"/>
          <a:lstStyle>
            <a:lvl1pPr algn="l" defTabSz="914400" rtl="0" eaLnBrk="1" latinLnBrk="0" hangingPunct="1">
              <a:lnSpc>
                <a:spcPct val="90000"/>
              </a:lnSpc>
              <a:spcBef>
                <a:spcPct val="0"/>
              </a:spcBef>
              <a:buNone/>
              <a:defRPr sz="4000" b="1" kern="1200">
                <a:solidFill>
                  <a:schemeClr val="tx1"/>
                </a:solidFill>
                <a:latin typeface="Cambria" panose="02040503050406030204" pitchFamily="18" charset="0"/>
                <a:ea typeface="+mj-ea"/>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en-US" sz="3200" b="0" i="0" u="none" strike="noStrike" kern="1200" cap="none" spc="0" normalizeH="0" baseline="0" noProof="0" dirty="0">
                <a:ln>
                  <a:noFill/>
                </a:ln>
                <a:solidFill>
                  <a:srgbClr val="000000"/>
                </a:solidFill>
                <a:effectLst/>
                <a:uLnTx/>
                <a:uFillTx/>
                <a:latin typeface="Avenir Next" panose="020B0503020202020204" pitchFamily="34" charset="0"/>
                <a:ea typeface="+mj-ea"/>
                <a:cs typeface="+mj-cs"/>
              </a:rPr>
              <a:t>We </a:t>
            </a:r>
            <a:r>
              <a:rPr kumimoji="0" lang="en-US" sz="3200" b="1" i="0" u="none" strike="noStrike" kern="1200" cap="none" spc="0" normalizeH="0" baseline="0" noProof="0" dirty="0">
                <a:ln>
                  <a:noFill/>
                </a:ln>
                <a:solidFill>
                  <a:srgbClr val="000000"/>
                </a:solidFill>
                <a:effectLst/>
                <a:uLnTx/>
                <a:uFillTx/>
                <a:latin typeface="Avenir Next" panose="020B0503020202020204" pitchFamily="34" charset="0"/>
                <a:ea typeface="+mj-ea"/>
                <a:cs typeface="+mj-cs"/>
              </a:rPr>
              <a:t>demonstrate </a:t>
            </a:r>
            <a:r>
              <a:rPr kumimoji="0" lang="en-US" sz="3200" b="0" i="0" u="none" strike="noStrike" kern="1200" cap="none" spc="0" normalizeH="0" baseline="0" noProof="0" dirty="0">
                <a:ln>
                  <a:noFill/>
                </a:ln>
                <a:solidFill>
                  <a:srgbClr val="000000"/>
                </a:solidFill>
                <a:effectLst/>
                <a:uLnTx/>
                <a:uFillTx/>
                <a:latin typeface="Avenir Next" panose="020B0503020202020204" pitchFamily="34" charset="0"/>
                <a:ea typeface="+mj-ea"/>
                <a:cs typeface="+mj-cs"/>
              </a:rPr>
              <a:t>that</a:t>
            </a:r>
            <a:r>
              <a:rPr kumimoji="0" lang="en-US" sz="3200" b="1" i="0" u="none" strike="noStrike" kern="1200" cap="none" spc="0" normalizeH="0" baseline="0" noProof="0" dirty="0">
                <a:ln>
                  <a:noFill/>
                </a:ln>
                <a:solidFill>
                  <a:srgbClr val="000000"/>
                </a:solidFill>
                <a:effectLst/>
                <a:uLnTx/>
                <a:uFillTx/>
                <a:latin typeface="Avenir Next" panose="020B0503020202020204" pitchFamily="34" charset="0"/>
                <a:ea typeface="+mj-ea"/>
                <a:cs typeface="+mj-cs"/>
              </a:rPr>
              <a:t> COTS DRAM chips:</a:t>
            </a:r>
          </a:p>
        </p:txBody>
      </p:sp>
      <p:grpSp>
        <p:nvGrpSpPr>
          <p:cNvPr id="89" name="Grup 88">
            <a:extLst>
              <a:ext uri="{FF2B5EF4-FFF2-40B4-BE49-F238E27FC236}">
                <a16:creationId xmlns:a16="http://schemas.microsoft.com/office/drawing/2014/main" id="{90B28E80-827A-B0CF-A849-0C861AA12ADB}"/>
              </a:ext>
            </a:extLst>
          </p:cNvPr>
          <p:cNvGrpSpPr/>
          <p:nvPr/>
        </p:nvGrpSpPr>
        <p:grpSpPr>
          <a:xfrm>
            <a:off x="4" y="1843189"/>
            <a:ext cx="9143996" cy="1260000"/>
            <a:chOff x="3" y="1231799"/>
            <a:chExt cx="9143996" cy="1260000"/>
          </a:xfrm>
        </p:grpSpPr>
        <p:sp>
          <p:nvSpPr>
            <p:cNvPr id="84" name="Rectangle 274">
              <a:extLst>
                <a:ext uri="{FF2B5EF4-FFF2-40B4-BE49-F238E27FC236}">
                  <a16:creationId xmlns:a16="http://schemas.microsoft.com/office/drawing/2014/main" id="{F20A372A-800F-1CE7-5848-BD46CD4D3CD9}"/>
                </a:ext>
              </a:extLst>
            </p:cNvPr>
            <p:cNvSpPr/>
            <p:nvPr/>
          </p:nvSpPr>
          <p:spPr>
            <a:xfrm>
              <a:off x="900113" y="1231799"/>
              <a:ext cx="8243886" cy="1260000"/>
            </a:xfrm>
            <a:prstGeom prst="rect">
              <a:avLst/>
            </a:prstGeom>
            <a:solidFill>
              <a:srgbClr val="FBE9DF"/>
            </a:solidFill>
            <a:ln w="762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Can</a:t>
              </a:r>
              <a:r>
                <a:rPr kumimoji="0" lang="en-US" sz="3200" b="1" i="0" u="none" strike="noStrike" kern="1200" cap="none" spc="0" normalizeH="0" baseline="0" noProof="0" dirty="0">
                  <a:ln>
                    <a:noFill/>
                  </a:ln>
                  <a:solidFill>
                    <a:srgbClr val="7BA79D">
                      <a:lumMod val="50000"/>
                    </a:srgbClr>
                  </a:solidFill>
                  <a:effectLst/>
                  <a:uLnTx/>
                  <a:uFillTx/>
                  <a:latin typeface="Avenir Next" panose="020B0503020202020204" pitchFamily="34" charset="0"/>
                  <a:ea typeface="+mn-ea"/>
                  <a:cs typeface="+mn-cs"/>
                </a:rPr>
                <a:t> </a:t>
              </a:r>
              <a:r>
                <a:rPr kumimoji="0" lang="en-US" sz="3200" b="1" i="0" u="none" strike="noStrike" kern="1200" cap="none" spc="0" normalizeH="0" baseline="0" noProof="0" dirty="0">
                  <a:ln>
                    <a:noFill/>
                  </a:ln>
                  <a:solidFill>
                    <a:srgbClr val="EC8F61"/>
                  </a:solidFill>
                  <a:effectLst/>
                  <a:uLnTx/>
                  <a:uFillTx/>
                  <a:latin typeface="Avenir Next" panose="020B0503020202020204" pitchFamily="34" charset="0"/>
                  <a:ea typeface="+mn-ea"/>
                  <a:cs typeface="+mn-cs"/>
                </a:rPr>
                <a:t>simultaneously</a:t>
              </a:r>
              <a:r>
                <a:rPr kumimoji="0" lang="en-US" sz="3200" b="0" i="0" u="none" strike="noStrike" kern="1200" cap="none" spc="0" normalizeH="0" baseline="0" noProof="0" dirty="0">
                  <a:ln>
                    <a:noFill/>
                  </a:ln>
                  <a:solidFill>
                    <a:srgbClr val="EC8F61"/>
                  </a:solidFill>
                  <a:effectLst/>
                  <a:uLnTx/>
                  <a:uFillTx/>
                  <a:latin typeface="Avenir Next" panose="020B0503020202020204" pitchFamily="34" charset="0"/>
                  <a:ea typeface="+mn-ea"/>
                  <a:cs typeface="+mn-cs"/>
                </a:rPr>
                <a:t> </a:t>
              </a:r>
              <a:r>
                <a:rPr kumimoji="0" lang="en-US" sz="3200" b="1" i="0" u="none" strike="noStrike" kern="1200" cap="none" spc="0" normalizeH="0" baseline="0" noProof="0" dirty="0">
                  <a:ln>
                    <a:noFill/>
                  </a:ln>
                  <a:solidFill>
                    <a:srgbClr val="EC8F61"/>
                  </a:solidFill>
                  <a:effectLst/>
                  <a:uLnTx/>
                  <a:uFillTx/>
                  <a:latin typeface="Avenir Next" panose="020B0503020202020204" pitchFamily="34" charset="0"/>
                  <a:ea typeface="+mn-ea"/>
                  <a:cs typeface="+mn-cs"/>
                </a:rPr>
                <a:t>activate</a:t>
              </a:r>
              <a:r>
                <a:rPr kumimoji="0" lang="en-US" sz="3200" b="0" i="0" u="none" strike="noStrike" kern="1200" cap="none" spc="0" normalizeH="0" baseline="0" noProof="0" dirty="0">
                  <a:ln>
                    <a:noFill/>
                  </a:ln>
                  <a:solidFill>
                    <a:srgbClr val="EC8F61"/>
                  </a:solidFill>
                  <a:effectLst/>
                  <a:uLnTx/>
                  <a:uFillTx/>
                  <a:latin typeface="Avenir Next" panose="020B0503020202020204" pitchFamily="34" charset="0"/>
                  <a:ea typeface="+mn-ea"/>
                  <a:cs typeface="+mn-cs"/>
                </a:rPr>
                <a:t> </a:t>
              </a:r>
              <a:r>
                <a:rPr kumimoji="0" lang="en-US" sz="3200" b="0"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up to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EC8F61"/>
                  </a:solidFill>
                  <a:effectLst/>
                  <a:uLnTx/>
                  <a:uFillTx/>
                  <a:latin typeface="Avenir Next" panose="020B0503020202020204" pitchFamily="34" charset="0"/>
                  <a:ea typeface="+mn-ea"/>
                  <a:cs typeface="+mn-cs"/>
                </a:rPr>
                <a:t>48 rows</a:t>
              </a:r>
              <a:r>
                <a:rPr kumimoji="0" lang="en-US" sz="3200" b="0" i="0" u="none" strike="noStrike" kern="1200" cap="none" spc="0" normalizeH="0" baseline="0" noProof="0" dirty="0">
                  <a:ln>
                    <a:noFill/>
                  </a:ln>
                  <a:solidFill>
                    <a:srgbClr val="EC8F61"/>
                  </a:solidFill>
                  <a:effectLst/>
                  <a:uLnTx/>
                  <a:uFillTx/>
                  <a:latin typeface="Avenir Next" panose="020B0503020202020204" pitchFamily="34" charset="0"/>
                  <a:ea typeface="+mn-ea"/>
                  <a:cs typeface="+mn-cs"/>
                </a:rPr>
                <a:t> </a:t>
              </a:r>
              <a:r>
                <a:rPr kumimoji="0" lang="en-US" sz="32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in</a:t>
              </a:r>
              <a:r>
                <a:rPr kumimoji="0" lang="en-US" sz="3200" b="0" i="0" u="none" strike="noStrike" kern="1200" cap="none" spc="0" normalizeH="0" baseline="0" noProof="0" dirty="0">
                  <a:ln>
                    <a:noFill/>
                  </a:ln>
                  <a:solidFill>
                    <a:srgbClr val="D56F30"/>
                  </a:solidFill>
                  <a:effectLst/>
                  <a:uLnTx/>
                  <a:uFillTx/>
                  <a:latin typeface="Avenir Next" panose="020B0503020202020204" pitchFamily="34" charset="0"/>
                  <a:ea typeface="+mn-ea"/>
                  <a:cs typeface="+mn-cs"/>
                </a:rPr>
                <a:t> </a:t>
              </a:r>
              <a:r>
                <a:rPr kumimoji="0" lang="en-US" sz="3200" b="1" i="0" u="none" strike="noStrike" kern="1200" cap="none" spc="0" normalizeH="0" baseline="0" noProof="0" dirty="0">
                  <a:ln>
                    <a:noFill/>
                  </a:ln>
                  <a:solidFill>
                    <a:srgbClr val="EC8F61"/>
                  </a:solidFill>
                  <a:effectLst/>
                  <a:uLnTx/>
                  <a:uFillTx/>
                  <a:latin typeface="Avenir Next" panose="020B0503020202020204" pitchFamily="34" charset="0"/>
                  <a:ea typeface="+mn-ea"/>
                  <a:cs typeface="+mn-cs"/>
                </a:rPr>
                <a:t>two neighboring subarrays</a:t>
              </a:r>
            </a:p>
          </p:txBody>
        </p:sp>
        <p:sp>
          <p:nvSpPr>
            <p:cNvPr id="88" name="Rectangle 274">
              <a:extLst>
                <a:ext uri="{FF2B5EF4-FFF2-40B4-BE49-F238E27FC236}">
                  <a16:creationId xmlns:a16="http://schemas.microsoft.com/office/drawing/2014/main" id="{DC07A385-9139-84BF-8224-94494515988D}"/>
                </a:ext>
              </a:extLst>
            </p:cNvPr>
            <p:cNvSpPr/>
            <p:nvPr/>
          </p:nvSpPr>
          <p:spPr>
            <a:xfrm>
              <a:off x="3" y="1231799"/>
              <a:ext cx="900110" cy="1260000"/>
            </a:xfrm>
            <a:prstGeom prst="rect">
              <a:avLst/>
            </a:prstGeom>
            <a:solidFill>
              <a:srgbClr val="FBE9DF"/>
            </a:solidFill>
            <a:ln w="762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6000" b="1" i="0" u="none" strike="noStrike" kern="1200" cap="none" spc="0" normalizeH="0" baseline="0" noProof="0" dirty="0">
                  <a:ln>
                    <a:noFill/>
                  </a:ln>
                  <a:solidFill>
                    <a:srgbClr val="EC8F61"/>
                  </a:solidFill>
                  <a:effectLst/>
                  <a:uLnTx/>
                  <a:uFillTx/>
                  <a:latin typeface="Avenir Next" panose="020B0503020202020204" pitchFamily="34" charset="0"/>
                  <a:ea typeface="+mn-ea"/>
                  <a:cs typeface="+mn-cs"/>
                </a:rPr>
                <a:t>1</a:t>
              </a:r>
            </a:p>
          </p:txBody>
        </p:sp>
      </p:grpSp>
      <p:grpSp>
        <p:nvGrpSpPr>
          <p:cNvPr id="91" name="Grup 90">
            <a:extLst>
              <a:ext uri="{FF2B5EF4-FFF2-40B4-BE49-F238E27FC236}">
                <a16:creationId xmlns:a16="http://schemas.microsoft.com/office/drawing/2014/main" id="{08E74F9C-AF91-FC6D-9313-359E3B509903}"/>
              </a:ext>
            </a:extLst>
          </p:cNvPr>
          <p:cNvGrpSpPr/>
          <p:nvPr/>
        </p:nvGrpSpPr>
        <p:grpSpPr>
          <a:xfrm>
            <a:off x="0" y="3338873"/>
            <a:ext cx="9143998" cy="1262841"/>
            <a:chOff x="0" y="2946040"/>
            <a:chExt cx="9143998" cy="1262841"/>
          </a:xfrm>
        </p:grpSpPr>
        <p:sp>
          <p:nvSpPr>
            <p:cNvPr id="86" name="Rectangle 274">
              <a:extLst>
                <a:ext uri="{FF2B5EF4-FFF2-40B4-BE49-F238E27FC236}">
                  <a16:creationId xmlns:a16="http://schemas.microsoft.com/office/drawing/2014/main" id="{C6834D6C-CB12-B26F-9C71-A857EB42EC29}"/>
                </a:ext>
              </a:extLst>
            </p:cNvPr>
            <p:cNvSpPr/>
            <p:nvPr/>
          </p:nvSpPr>
          <p:spPr>
            <a:xfrm>
              <a:off x="900112" y="2948881"/>
              <a:ext cx="8243886" cy="1260000"/>
            </a:xfrm>
            <a:prstGeom prst="rect">
              <a:avLst/>
            </a:prstGeom>
            <a:solidFill>
              <a:srgbClr val="DDEDF8"/>
            </a:solidFill>
            <a:ln w="762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Can perform</a:t>
              </a:r>
              <a:r>
                <a:rPr kumimoji="0" lang="en-US" sz="3200" b="0" i="0" u="none" strike="noStrike" kern="1200" cap="none" spc="0" normalizeH="0" baseline="0" noProof="0" dirty="0">
                  <a:ln>
                    <a:noFill/>
                  </a:ln>
                  <a:solidFill>
                    <a:srgbClr val="0070C0"/>
                  </a:solidFill>
                  <a:effectLst/>
                  <a:uLnTx/>
                  <a:uFillTx/>
                  <a:latin typeface="Avenir Next" panose="020B0503020202020204" pitchFamily="34" charset="0"/>
                  <a:ea typeface="+mn-ea"/>
                  <a:cs typeface="+mn-cs"/>
                </a:rPr>
                <a:t> </a:t>
              </a:r>
              <a:r>
                <a:rPr kumimoji="0" lang="en-US" sz="3200" b="1" i="0" u="none" strike="noStrike" kern="1200" cap="none" spc="0" normalizeH="0" baseline="0" noProof="0" dirty="0">
                  <a:ln>
                    <a:noFill/>
                  </a:ln>
                  <a:solidFill>
                    <a:srgbClr val="5DA2DB"/>
                  </a:solidFill>
                  <a:effectLst/>
                  <a:uLnTx/>
                  <a:uFillTx/>
                  <a:latin typeface="Avenir Next" panose="020B0503020202020204" pitchFamily="34" charset="0"/>
                  <a:ea typeface="+mn-ea"/>
                  <a:cs typeface="+mn-cs"/>
                </a:rPr>
                <a:t>NOT operation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with</a:t>
              </a:r>
              <a:r>
                <a:rPr kumimoji="0" lang="en-US" sz="3200" b="0" i="0" u="none" strike="noStrike" kern="1200" cap="none" spc="0" normalizeH="0" baseline="0" noProof="0" dirty="0">
                  <a:ln>
                    <a:noFill/>
                  </a:ln>
                  <a:solidFill>
                    <a:srgbClr val="0070C0"/>
                  </a:solidFill>
                  <a:effectLst/>
                  <a:uLnTx/>
                  <a:uFillTx/>
                  <a:latin typeface="Avenir Next" panose="020B0503020202020204" pitchFamily="34" charset="0"/>
                  <a:ea typeface="+mn-ea"/>
                  <a:cs typeface="+mn-cs"/>
                </a:rPr>
                <a:t> </a:t>
              </a:r>
              <a:r>
                <a:rPr kumimoji="0" lang="en-US" sz="3200" b="0"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up to </a:t>
              </a:r>
              <a:r>
                <a:rPr kumimoji="0" lang="en-US" sz="3200" b="1" i="0" u="none" strike="noStrike" kern="1200" cap="none" spc="0" normalizeH="0" baseline="0" noProof="0" dirty="0">
                  <a:ln>
                    <a:noFill/>
                  </a:ln>
                  <a:solidFill>
                    <a:srgbClr val="5DA2DB"/>
                  </a:solidFill>
                  <a:effectLst/>
                  <a:uLnTx/>
                  <a:uFillTx/>
                  <a:latin typeface="Avenir Next" panose="020B0503020202020204" pitchFamily="34" charset="0"/>
                  <a:ea typeface="+mn-ea"/>
                  <a:cs typeface="+mn-cs"/>
                </a:rPr>
                <a:t>32 output operands</a:t>
              </a:r>
            </a:p>
          </p:txBody>
        </p:sp>
        <p:sp>
          <p:nvSpPr>
            <p:cNvPr id="90" name="Rectangle 274">
              <a:extLst>
                <a:ext uri="{FF2B5EF4-FFF2-40B4-BE49-F238E27FC236}">
                  <a16:creationId xmlns:a16="http://schemas.microsoft.com/office/drawing/2014/main" id="{57B0877F-490C-4119-0A56-6A7C5BE7C4D6}"/>
                </a:ext>
              </a:extLst>
            </p:cNvPr>
            <p:cNvSpPr/>
            <p:nvPr/>
          </p:nvSpPr>
          <p:spPr>
            <a:xfrm>
              <a:off x="0" y="2946040"/>
              <a:ext cx="900110" cy="1260000"/>
            </a:xfrm>
            <a:prstGeom prst="rect">
              <a:avLst/>
            </a:prstGeom>
            <a:solidFill>
              <a:srgbClr val="DDEDF8"/>
            </a:solidFill>
            <a:ln w="762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6000" b="1" i="0" u="none" strike="noStrike" kern="1200" cap="none" spc="0" normalizeH="0" baseline="0" noProof="0" dirty="0">
                  <a:ln>
                    <a:noFill/>
                  </a:ln>
                  <a:solidFill>
                    <a:srgbClr val="5DA2DB"/>
                  </a:solidFill>
                  <a:effectLst/>
                  <a:uLnTx/>
                  <a:uFillTx/>
                  <a:latin typeface="Avenir Next" panose="020B0503020202020204" pitchFamily="34" charset="0"/>
                  <a:ea typeface="+mn-ea"/>
                  <a:cs typeface="+mn-cs"/>
                </a:rPr>
                <a:t>2</a:t>
              </a:r>
            </a:p>
          </p:txBody>
        </p:sp>
      </p:grpSp>
      <p:grpSp>
        <p:nvGrpSpPr>
          <p:cNvPr id="93" name="Grup 92">
            <a:extLst>
              <a:ext uri="{FF2B5EF4-FFF2-40B4-BE49-F238E27FC236}">
                <a16:creationId xmlns:a16="http://schemas.microsoft.com/office/drawing/2014/main" id="{53B11014-9AF5-0DD7-7E69-595D0C74A122}"/>
              </a:ext>
            </a:extLst>
          </p:cNvPr>
          <p:cNvGrpSpPr/>
          <p:nvPr/>
        </p:nvGrpSpPr>
        <p:grpSpPr>
          <a:xfrm>
            <a:off x="6" y="4837397"/>
            <a:ext cx="9143994" cy="1265684"/>
            <a:chOff x="3" y="4658859"/>
            <a:chExt cx="9143994" cy="1265684"/>
          </a:xfrm>
        </p:grpSpPr>
        <p:sp>
          <p:nvSpPr>
            <p:cNvPr id="87" name="Rectangle 274">
              <a:extLst>
                <a:ext uri="{FF2B5EF4-FFF2-40B4-BE49-F238E27FC236}">
                  <a16:creationId xmlns:a16="http://schemas.microsoft.com/office/drawing/2014/main" id="{7EEA4E0F-DB7D-B789-AA20-4B93078F7F67}"/>
                </a:ext>
              </a:extLst>
            </p:cNvPr>
            <p:cNvSpPr/>
            <p:nvPr/>
          </p:nvSpPr>
          <p:spPr>
            <a:xfrm>
              <a:off x="900111" y="4664543"/>
              <a:ext cx="8243886" cy="1260000"/>
            </a:xfrm>
            <a:prstGeom prst="rect">
              <a:avLst/>
            </a:prstGeom>
            <a:solidFill>
              <a:srgbClr val="ECE5F3"/>
            </a:solidFill>
            <a:ln w="762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Can perform</a:t>
              </a:r>
              <a:r>
                <a:rPr kumimoji="0" lang="en-US" sz="3200" b="0" i="0" u="none" strike="noStrike" kern="1200" cap="none" spc="0" normalizeH="0" baseline="0" noProof="0" dirty="0">
                  <a:ln>
                    <a:noFill/>
                  </a:ln>
                  <a:solidFill>
                    <a:srgbClr val="7030A0"/>
                  </a:solidFill>
                  <a:effectLst/>
                  <a:uLnTx/>
                  <a:uFillTx/>
                  <a:latin typeface="Avenir Next" panose="020B0503020202020204" pitchFamily="34" charset="0"/>
                  <a:ea typeface="+mn-ea"/>
                  <a:cs typeface="+mn-cs"/>
                </a:rPr>
                <a:t> </a:t>
              </a:r>
              <a:r>
                <a:rPr kumimoji="0" lang="en-US" sz="3200" b="0"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up to </a:t>
              </a:r>
              <a:r>
                <a:rPr kumimoji="0" lang="en-US" sz="3200" b="1" i="0" u="none" strike="noStrike" kern="1200" cap="none" spc="0" normalizeH="0" baseline="0" noProof="0" dirty="0">
                  <a:ln>
                    <a:noFill/>
                  </a:ln>
                  <a:solidFill>
                    <a:srgbClr val="9C80C2"/>
                  </a:solidFill>
                  <a:effectLst/>
                  <a:uLnTx/>
                  <a:uFillTx/>
                  <a:latin typeface="Avenir Next" panose="020B0503020202020204" pitchFamily="34" charset="0"/>
                  <a:ea typeface="+mn-ea"/>
                  <a:cs typeface="+mn-cs"/>
                </a:rPr>
                <a:t>16-input</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a:ln>
                    <a:noFill/>
                  </a:ln>
                  <a:solidFill>
                    <a:srgbClr val="9C80C2"/>
                  </a:solidFill>
                  <a:effectLst/>
                  <a:uLnTx/>
                  <a:uFillTx/>
                  <a:latin typeface="Avenir Next" panose="020B0503020202020204" pitchFamily="34" charset="0"/>
                  <a:ea typeface="+mn-ea"/>
                  <a:cs typeface="+mn-cs"/>
                </a:rPr>
                <a:t>AND, NAND, OR, and NOR </a:t>
              </a:r>
              <a:r>
                <a:rPr kumimoji="0" lang="en-US" sz="3200" b="0"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operations</a:t>
              </a:r>
            </a:p>
          </p:txBody>
        </p:sp>
        <p:sp>
          <p:nvSpPr>
            <p:cNvPr id="92" name="Rectangle 274">
              <a:extLst>
                <a:ext uri="{FF2B5EF4-FFF2-40B4-BE49-F238E27FC236}">
                  <a16:creationId xmlns:a16="http://schemas.microsoft.com/office/drawing/2014/main" id="{B6CE005B-D58F-AD4D-8931-0CF35894DA0E}"/>
                </a:ext>
              </a:extLst>
            </p:cNvPr>
            <p:cNvSpPr/>
            <p:nvPr/>
          </p:nvSpPr>
          <p:spPr>
            <a:xfrm>
              <a:off x="3" y="4658859"/>
              <a:ext cx="900110" cy="1260000"/>
            </a:xfrm>
            <a:prstGeom prst="rect">
              <a:avLst/>
            </a:prstGeom>
            <a:solidFill>
              <a:srgbClr val="ECE5F3"/>
            </a:solidFill>
            <a:ln w="762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6000" b="1" i="0" u="none" strike="noStrike" kern="1200" cap="none" spc="0" normalizeH="0" baseline="0" noProof="0" dirty="0">
                  <a:ln>
                    <a:noFill/>
                  </a:ln>
                  <a:solidFill>
                    <a:srgbClr val="9C80C2"/>
                  </a:solidFill>
                  <a:effectLst/>
                  <a:uLnTx/>
                  <a:uFillTx/>
                  <a:latin typeface="Avenir Next" panose="020B0503020202020204" pitchFamily="34" charset="0"/>
                  <a:ea typeface="+mn-ea"/>
                  <a:cs typeface="+mn-cs"/>
                </a:rPr>
                <a:t>3</a:t>
              </a:r>
            </a:p>
          </p:txBody>
        </p:sp>
      </p:grpSp>
      <p:sp>
        <p:nvSpPr>
          <p:cNvPr id="7" name="Title 1">
            <a:extLst>
              <a:ext uri="{FF2B5EF4-FFF2-40B4-BE49-F238E27FC236}">
                <a16:creationId xmlns:a16="http://schemas.microsoft.com/office/drawing/2014/main" id="{7E548AB9-748E-94A3-53DA-32E3F079D7B0}"/>
              </a:ext>
            </a:extLst>
          </p:cNvPr>
          <p:cNvSpPr>
            <a:spLocks noGrp="1"/>
          </p:cNvSpPr>
          <p:nvPr>
            <p:ph type="title"/>
          </p:nvPr>
        </p:nvSpPr>
        <p:spPr>
          <a:xfrm>
            <a:off x="169011" y="132334"/>
            <a:ext cx="8894602" cy="925840"/>
          </a:xfrm>
        </p:spPr>
        <p:txBody>
          <a:bodyPr>
            <a:noAutofit/>
          </a:bodyPr>
          <a:lstStyle/>
          <a:p>
            <a:r>
              <a:rPr lang="en-US" sz="3600" dirty="0"/>
              <a:t>PUD in COTS DRAM: </a:t>
            </a:r>
            <a:br>
              <a:rPr lang="en-US" sz="3600" dirty="0"/>
            </a:br>
            <a:r>
              <a:rPr lang="en-US" sz="2800" dirty="0"/>
              <a:t>Summary of Results</a:t>
            </a:r>
          </a:p>
        </p:txBody>
      </p:sp>
    </p:spTree>
    <p:extLst>
      <p:ext uri="{BB962C8B-B14F-4D97-AF65-F5344CB8AC3E}">
        <p14:creationId xmlns:p14="http://schemas.microsoft.com/office/powerpoint/2010/main" val="3505214498"/>
      </p:ext>
    </p:extLst>
  </p:cSld>
  <p:clrMapOvr>
    <a:masterClrMapping/>
  </p:clrMapOvr>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78AC34B6-A065-B6FF-74E0-DC058B30B187}"/>
              </a:ext>
            </a:extLst>
          </p:cNvPr>
          <p:cNvSpPr>
            <a:spLocks noGrp="1"/>
          </p:cNvSpPr>
          <p:nvPr>
            <p:ph idx="1"/>
          </p:nvPr>
        </p:nvSpPr>
        <p:spPr/>
        <p:txBody>
          <a:bodyPr rIns="0"/>
          <a:lstStyle/>
          <a:p>
            <a:r>
              <a:rPr lang="en-CH" dirty="0">
                <a:solidFill>
                  <a:srgbClr val="C80060"/>
                </a:solidFill>
                <a:latin typeface="Avenir Next Medium" panose="020B0503020202020204" pitchFamily="34" charset="0"/>
              </a:rPr>
              <a:t>Inter-Block MWS</a:t>
            </a:r>
            <a:r>
              <a:rPr lang="en-CH" dirty="0"/>
              <a:t>: </a:t>
            </a:r>
            <a:br>
              <a:rPr lang="en-CH" dirty="0"/>
            </a:br>
            <a:r>
              <a:rPr lang="en-CH" dirty="0">
                <a:solidFill>
                  <a:schemeClr val="accent1"/>
                </a:solidFill>
              </a:rPr>
              <a:t>Simultaneously activates </a:t>
            </a:r>
            <a:r>
              <a:rPr lang="en-CH" dirty="0"/>
              <a:t>multiple WLs </a:t>
            </a:r>
            <a:r>
              <a:rPr lang="en-CH" dirty="0">
                <a:solidFill>
                  <a:schemeClr val="accent1"/>
                </a:solidFill>
              </a:rPr>
              <a:t>in different blocks</a:t>
            </a:r>
            <a:r>
              <a:rPr lang="en-CH" dirty="0"/>
              <a:t> </a:t>
            </a:r>
            <a:br>
              <a:rPr lang="en-CH" dirty="0"/>
            </a:br>
            <a:r>
              <a:rPr lang="en-CH" dirty="0"/>
              <a:t>   </a:t>
            </a:r>
            <a:r>
              <a:rPr lang="en-CH" dirty="0">
                <a:sym typeface="Wingdings" pitchFamily="2" charset="2"/>
              </a:rPr>
              <a:t> </a:t>
            </a:r>
            <a:r>
              <a:rPr lang="en-CH" dirty="0">
                <a:solidFill>
                  <a:srgbClr val="C80060"/>
                </a:solidFill>
              </a:rPr>
              <a:t>Bitwise OR</a:t>
            </a:r>
            <a:r>
              <a:rPr lang="en-CH" dirty="0"/>
              <a:t> of the stored data in the WLs</a:t>
            </a:r>
          </a:p>
        </p:txBody>
      </p:sp>
      <p:sp>
        <p:nvSpPr>
          <p:cNvPr id="4" name="Rounded Rectangle 3">
            <a:extLst>
              <a:ext uri="{FF2B5EF4-FFF2-40B4-BE49-F238E27FC236}">
                <a16:creationId xmlns:a16="http://schemas.microsoft.com/office/drawing/2014/main" id="{11C067F7-3081-7E63-D615-E9D8EF990751}"/>
              </a:ext>
            </a:extLst>
          </p:cNvPr>
          <p:cNvSpPr/>
          <p:nvPr/>
        </p:nvSpPr>
        <p:spPr>
          <a:xfrm>
            <a:off x="3601538" y="2591531"/>
            <a:ext cx="5423192" cy="1015921"/>
          </a:xfrm>
          <a:prstGeom prst="roundRect">
            <a:avLst>
              <a:gd name="adj" fmla="val 5753"/>
            </a:avLst>
          </a:prstGeom>
          <a:solidFill>
            <a:schemeClr val="accent4">
              <a:lumMod val="20000"/>
              <a:lumOff val="80000"/>
            </a:schemeClr>
          </a:solidFill>
          <a:ln w="19050">
            <a:solidFill>
              <a:srgbClr val="66665C"/>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8" name="Rounded Rectangle 107">
            <a:extLst>
              <a:ext uri="{FF2B5EF4-FFF2-40B4-BE49-F238E27FC236}">
                <a16:creationId xmlns:a16="http://schemas.microsoft.com/office/drawing/2014/main" id="{C31E7358-9A52-90D6-B59B-1FFFCC15D269}"/>
              </a:ext>
            </a:extLst>
          </p:cNvPr>
          <p:cNvSpPr/>
          <p:nvPr/>
        </p:nvSpPr>
        <p:spPr>
          <a:xfrm>
            <a:off x="3601538" y="3882702"/>
            <a:ext cx="5423192" cy="1015921"/>
          </a:xfrm>
          <a:prstGeom prst="roundRect">
            <a:avLst>
              <a:gd name="adj" fmla="val 5753"/>
            </a:avLst>
          </a:prstGeom>
          <a:solidFill>
            <a:schemeClr val="accent4">
              <a:lumMod val="20000"/>
              <a:lumOff val="80000"/>
            </a:schemeClr>
          </a:solidFill>
          <a:ln w="19050">
            <a:solidFill>
              <a:srgbClr val="66665C"/>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88C3FBCB-2C2D-44B9-612D-B835A4A25E95}"/>
              </a:ext>
            </a:extLst>
          </p:cNvPr>
          <p:cNvSpPr>
            <a:spLocks noGrp="1"/>
          </p:cNvSpPr>
          <p:nvPr>
            <p:ph type="title"/>
          </p:nvPr>
        </p:nvSpPr>
        <p:spPr/>
        <p:txBody>
          <a:bodyPr/>
          <a:lstStyle/>
          <a:p>
            <a:r>
              <a:rPr lang="en-CH" dirty="0"/>
              <a:t>Multi-Wordline Sensing (MWS): Bitwise OR</a:t>
            </a:r>
          </a:p>
        </p:txBody>
      </p:sp>
      <p:sp>
        <p:nvSpPr>
          <p:cNvPr id="7" name="TextBox 6">
            <a:extLst>
              <a:ext uri="{FF2B5EF4-FFF2-40B4-BE49-F238E27FC236}">
                <a16:creationId xmlns:a16="http://schemas.microsoft.com/office/drawing/2014/main" id="{A67764A8-123E-6C01-A1D2-116D983664B2}"/>
              </a:ext>
            </a:extLst>
          </p:cNvPr>
          <p:cNvSpPr txBox="1"/>
          <p:nvPr/>
        </p:nvSpPr>
        <p:spPr>
          <a:xfrm>
            <a:off x="4382281" y="2093038"/>
            <a:ext cx="537476"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BL</a:t>
            </a:r>
            <a:r>
              <a:rPr kumimoji="0" lang="en-US" altLang="ko-KR"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rPr>
              <a:t>1</a:t>
            </a:r>
            <a:endParaRPr kumimoji="0" lang="ko-KR" altLang="en-US"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10" name="TextBox 9">
            <a:extLst>
              <a:ext uri="{FF2B5EF4-FFF2-40B4-BE49-F238E27FC236}">
                <a16:creationId xmlns:a16="http://schemas.microsoft.com/office/drawing/2014/main" id="{CA5244A9-E68A-41E4-8DF6-45A4B86348F3}"/>
              </a:ext>
            </a:extLst>
          </p:cNvPr>
          <p:cNvSpPr txBox="1"/>
          <p:nvPr/>
        </p:nvSpPr>
        <p:spPr>
          <a:xfrm>
            <a:off x="5495795" y="2093038"/>
            <a:ext cx="537476"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BL</a:t>
            </a:r>
            <a:r>
              <a:rPr kumimoji="0" lang="en-US" altLang="ko-KR"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rPr>
              <a:t>2</a:t>
            </a:r>
            <a:endParaRPr kumimoji="0" lang="ko-KR" altLang="en-US"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13" name="TextBox 12">
            <a:extLst>
              <a:ext uri="{FF2B5EF4-FFF2-40B4-BE49-F238E27FC236}">
                <a16:creationId xmlns:a16="http://schemas.microsoft.com/office/drawing/2014/main" id="{ADDC653E-1795-2625-78AF-339E29441E70}"/>
              </a:ext>
            </a:extLst>
          </p:cNvPr>
          <p:cNvSpPr txBox="1"/>
          <p:nvPr/>
        </p:nvSpPr>
        <p:spPr>
          <a:xfrm>
            <a:off x="6609309" y="2093038"/>
            <a:ext cx="537476"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BL</a:t>
            </a:r>
            <a:r>
              <a:rPr kumimoji="0" lang="en-US" altLang="ko-KR"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rPr>
              <a:t>3</a:t>
            </a:r>
            <a:endParaRPr kumimoji="0" lang="ko-KR" altLang="en-US"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grpSp>
        <p:nvGrpSpPr>
          <p:cNvPr id="228" name="Group 227">
            <a:extLst>
              <a:ext uri="{FF2B5EF4-FFF2-40B4-BE49-F238E27FC236}">
                <a16:creationId xmlns:a16="http://schemas.microsoft.com/office/drawing/2014/main" id="{4657F400-371E-5409-CC86-6FC3A1E88181}"/>
              </a:ext>
            </a:extLst>
          </p:cNvPr>
          <p:cNvGrpSpPr/>
          <p:nvPr/>
        </p:nvGrpSpPr>
        <p:grpSpPr>
          <a:xfrm>
            <a:off x="4640972" y="2450830"/>
            <a:ext cx="3350590" cy="3721939"/>
            <a:chOff x="4640972" y="2450831"/>
            <a:chExt cx="3350590" cy="3787616"/>
          </a:xfrm>
        </p:grpSpPr>
        <p:cxnSp>
          <p:nvCxnSpPr>
            <p:cNvPr id="6" name="Straight Connector 5">
              <a:extLst>
                <a:ext uri="{FF2B5EF4-FFF2-40B4-BE49-F238E27FC236}">
                  <a16:creationId xmlns:a16="http://schemas.microsoft.com/office/drawing/2014/main" id="{2935EEDC-89B8-9ED3-B423-D7DF542942C9}"/>
                </a:ext>
              </a:extLst>
            </p:cNvPr>
            <p:cNvCxnSpPr>
              <a:cxnSpLocks/>
            </p:cNvCxnSpPr>
            <p:nvPr/>
          </p:nvCxnSpPr>
          <p:spPr>
            <a:xfrm flipH="1" flipV="1">
              <a:off x="4640972" y="2450831"/>
              <a:ext cx="10048" cy="3787616"/>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A056D578-0A4B-7211-034B-FD6511E08245}"/>
                </a:ext>
              </a:extLst>
            </p:cNvPr>
            <p:cNvCxnSpPr>
              <a:cxnSpLocks/>
            </p:cNvCxnSpPr>
            <p:nvPr/>
          </p:nvCxnSpPr>
          <p:spPr>
            <a:xfrm flipH="1" flipV="1">
              <a:off x="5754486" y="2450831"/>
              <a:ext cx="10048" cy="3787616"/>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92033EF9-2C97-592D-48AA-AE971DE6EB0D}"/>
                </a:ext>
              </a:extLst>
            </p:cNvPr>
            <p:cNvCxnSpPr>
              <a:cxnSpLocks/>
            </p:cNvCxnSpPr>
            <p:nvPr/>
          </p:nvCxnSpPr>
          <p:spPr>
            <a:xfrm flipH="1" flipV="1">
              <a:off x="6868000" y="2450831"/>
              <a:ext cx="10048" cy="3787616"/>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A424C035-0F47-6EC6-E06C-ED53AA7B33F8}"/>
                </a:ext>
              </a:extLst>
            </p:cNvPr>
            <p:cNvCxnSpPr>
              <a:cxnSpLocks/>
            </p:cNvCxnSpPr>
            <p:nvPr/>
          </p:nvCxnSpPr>
          <p:spPr>
            <a:xfrm flipH="1" flipV="1">
              <a:off x="7981514" y="2450831"/>
              <a:ext cx="10048" cy="3787616"/>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 name="TextBox 15">
            <a:extLst>
              <a:ext uri="{FF2B5EF4-FFF2-40B4-BE49-F238E27FC236}">
                <a16:creationId xmlns:a16="http://schemas.microsoft.com/office/drawing/2014/main" id="{45B5574F-2F86-6966-45D3-3D81C85AFE41}"/>
              </a:ext>
            </a:extLst>
          </p:cNvPr>
          <p:cNvSpPr txBox="1"/>
          <p:nvPr/>
        </p:nvSpPr>
        <p:spPr>
          <a:xfrm>
            <a:off x="7722823" y="2093038"/>
            <a:ext cx="537476"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BL</a:t>
            </a:r>
            <a:r>
              <a:rPr kumimoji="0" lang="en-US" altLang="ko-KR"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rPr>
              <a:t>4</a:t>
            </a:r>
            <a:endParaRPr kumimoji="0" lang="ko-KR" altLang="en-US"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52" name="TextBox 51">
            <a:extLst>
              <a:ext uri="{FF2B5EF4-FFF2-40B4-BE49-F238E27FC236}">
                <a16:creationId xmlns:a16="http://schemas.microsoft.com/office/drawing/2014/main" id="{96BAC636-1B54-A666-FF1D-DA75CF085968}"/>
              </a:ext>
            </a:extLst>
          </p:cNvPr>
          <p:cNvSpPr txBox="1"/>
          <p:nvPr/>
        </p:nvSpPr>
        <p:spPr>
          <a:xfrm rot="16200000">
            <a:off x="3861980" y="3612702"/>
            <a:ext cx="250737"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59" name="TextBox 58">
            <a:extLst>
              <a:ext uri="{FF2B5EF4-FFF2-40B4-BE49-F238E27FC236}">
                <a16:creationId xmlns:a16="http://schemas.microsoft.com/office/drawing/2014/main" id="{8530CA94-6A0E-7382-E851-900D8DFAE0FF}"/>
              </a:ext>
            </a:extLst>
          </p:cNvPr>
          <p:cNvSpPr txBox="1"/>
          <p:nvPr/>
        </p:nvSpPr>
        <p:spPr>
          <a:xfrm rot="16200000">
            <a:off x="4975494" y="3612702"/>
            <a:ext cx="250737"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66" name="TextBox 65">
            <a:extLst>
              <a:ext uri="{FF2B5EF4-FFF2-40B4-BE49-F238E27FC236}">
                <a16:creationId xmlns:a16="http://schemas.microsoft.com/office/drawing/2014/main" id="{90C4726F-6C4E-F3D3-FAC6-649A27B0D4D3}"/>
              </a:ext>
            </a:extLst>
          </p:cNvPr>
          <p:cNvSpPr txBox="1"/>
          <p:nvPr/>
        </p:nvSpPr>
        <p:spPr>
          <a:xfrm rot="16200000">
            <a:off x="6089008" y="3612702"/>
            <a:ext cx="250737"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grpSp>
        <p:nvGrpSpPr>
          <p:cNvPr id="77" name="Group 76">
            <a:extLst>
              <a:ext uri="{FF2B5EF4-FFF2-40B4-BE49-F238E27FC236}">
                <a16:creationId xmlns:a16="http://schemas.microsoft.com/office/drawing/2014/main" id="{63892C96-3420-FC41-AC8C-83B854C98E3B}"/>
              </a:ext>
            </a:extLst>
          </p:cNvPr>
          <p:cNvGrpSpPr/>
          <p:nvPr/>
        </p:nvGrpSpPr>
        <p:grpSpPr>
          <a:xfrm>
            <a:off x="4051865" y="2665067"/>
            <a:ext cx="3939696" cy="891472"/>
            <a:chOff x="4051865" y="2665067"/>
            <a:chExt cx="3939696" cy="891472"/>
          </a:xfrm>
        </p:grpSpPr>
        <p:grpSp>
          <p:nvGrpSpPr>
            <p:cNvPr id="94" name="Group 93">
              <a:extLst>
                <a:ext uri="{FF2B5EF4-FFF2-40B4-BE49-F238E27FC236}">
                  <a16:creationId xmlns:a16="http://schemas.microsoft.com/office/drawing/2014/main" id="{E4826338-1836-E9D3-34FB-562D0F2D1798}"/>
                </a:ext>
              </a:extLst>
            </p:cNvPr>
            <p:cNvGrpSpPr/>
            <p:nvPr/>
          </p:nvGrpSpPr>
          <p:grpSpPr>
            <a:xfrm>
              <a:off x="4062140" y="2665067"/>
              <a:ext cx="3340542" cy="891472"/>
              <a:chOff x="1860807" y="2641375"/>
              <a:chExt cx="3340542" cy="3601380"/>
            </a:xfrm>
          </p:grpSpPr>
          <p:cxnSp>
            <p:nvCxnSpPr>
              <p:cNvPr id="5" name="Straight Connector 4">
                <a:extLst>
                  <a:ext uri="{FF2B5EF4-FFF2-40B4-BE49-F238E27FC236}">
                    <a16:creationId xmlns:a16="http://schemas.microsoft.com/office/drawing/2014/main" id="{B724D90A-0311-AEA2-1170-457439DAD591}"/>
                  </a:ext>
                </a:extLst>
              </p:cNvPr>
              <p:cNvCxnSpPr>
                <a:cxnSpLocks/>
              </p:cNvCxnSpPr>
              <p:nvPr/>
            </p:nvCxnSpPr>
            <p:spPr>
              <a:xfrm>
                <a:off x="1860807" y="2641375"/>
                <a:ext cx="0" cy="3601380"/>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EAB35EC1-7B4A-6D79-0B81-642967EA2EE0}"/>
                  </a:ext>
                </a:extLst>
              </p:cNvPr>
              <p:cNvCxnSpPr>
                <a:cxnSpLocks/>
              </p:cNvCxnSpPr>
              <p:nvPr/>
            </p:nvCxnSpPr>
            <p:spPr>
              <a:xfrm>
                <a:off x="2974321" y="2641375"/>
                <a:ext cx="0" cy="3601380"/>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FD777A01-4123-7FB2-8115-CE4ACED06054}"/>
                  </a:ext>
                </a:extLst>
              </p:cNvPr>
              <p:cNvCxnSpPr>
                <a:cxnSpLocks/>
              </p:cNvCxnSpPr>
              <p:nvPr/>
            </p:nvCxnSpPr>
            <p:spPr>
              <a:xfrm>
                <a:off x="4087835" y="2641375"/>
                <a:ext cx="0" cy="3601380"/>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0FB8FA4F-1E88-07F2-27EF-7581CB101D83}"/>
                  </a:ext>
                </a:extLst>
              </p:cNvPr>
              <p:cNvCxnSpPr>
                <a:cxnSpLocks/>
              </p:cNvCxnSpPr>
              <p:nvPr/>
            </p:nvCxnSpPr>
            <p:spPr>
              <a:xfrm>
                <a:off x="5201349" y="2641375"/>
                <a:ext cx="0" cy="3601380"/>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grpSp>
        <p:cxnSp>
          <p:nvCxnSpPr>
            <p:cNvPr id="51" name="Straight Connector 50">
              <a:extLst>
                <a:ext uri="{FF2B5EF4-FFF2-40B4-BE49-F238E27FC236}">
                  <a16:creationId xmlns:a16="http://schemas.microsoft.com/office/drawing/2014/main" id="{C7D44F0C-55EE-A889-FC24-4F5131802FC5}"/>
                </a:ext>
              </a:extLst>
            </p:cNvPr>
            <p:cNvCxnSpPr/>
            <p:nvPr/>
          </p:nvCxnSpPr>
          <p:spPr>
            <a:xfrm>
              <a:off x="4051865" y="2675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Straight Connector 57">
              <a:extLst>
                <a:ext uri="{FF2B5EF4-FFF2-40B4-BE49-F238E27FC236}">
                  <a16:creationId xmlns:a16="http://schemas.microsoft.com/office/drawing/2014/main" id="{FA6211B1-3B9B-7D4D-BA8E-658D0E677C1F}"/>
                </a:ext>
              </a:extLst>
            </p:cNvPr>
            <p:cNvCxnSpPr/>
            <p:nvPr/>
          </p:nvCxnSpPr>
          <p:spPr>
            <a:xfrm>
              <a:off x="5165379" y="2675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Straight Connector 64">
              <a:extLst>
                <a:ext uri="{FF2B5EF4-FFF2-40B4-BE49-F238E27FC236}">
                  <a16:creationId xmlns:a16="http://schemas.microsoft.com/office/drawing/2014/main" id="{D384D35D-8642-38DF-AE7D-B0EB0133E909}"/>
                </a:ext>
              </a:extLst>
            </p:cNvPr>
            <p:cNvCxnSpPr/>
            <p:nvPr/>
          </p:nvCxnSpPr>
          <p:spPr>
            <a:xfrm>
              <a:off x="6278893" y="2675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 name="Straight Connector 71">
              <a:extLst>
                <a:ext uri="{FF2B5EF4-FFF2-40B4-BE49-F238E27FC236}">
                  <a16:creationId xmlns:a16="http://schemas.microsoft.com/office/drawing/2014/main" id="{48F37F31-5E47-88B9-E41D-C837F83299FC}"/>
                </a:ext>
              </a:extLst>
            </p:cNvPr>
            <p:cNvCxnSpPr/>
            <p:nvPr/>
          </p:nvCxnSpPr>
          <p:spPr>
            <a:xfrm>
              <a:off x="7392407" y="2675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73" name="TextBox 72">
            <a:extLst>
              <a:ext uri="{FF2B5EF4-FFF2-40B4-BE49-F238E27FC236}">
                <a16:creationId xmlns:a16="http://schemas.microsoft.com/office/drawing/2014/main" id="{27E96495-E534-414E-6D43-367DF6631655}"/>
              </a:ext>
            </a:extLst>
          </p:cNvPr>
          <p:cNvSpPr txBox="1"/>
          <p:nvPr/>
        </p:nvSpPr>
        <p:spPr>
          <a:xfrm rot="16200000">
            <a:off x="7202522" y="3612702"/>
            <a:ext cx="250737"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grpSp>
        <p:nvGrpSpPr>
          <p:cNvPr id="31" name="Group 30">
            <a:extLst>
              <a:ext uri="{FF2B5EF4-FFF2-40B4-BE49-F238E27FC236}">
                <a16:creationId xmlns:a16="http://schemas.microsoft.com/office/drawing/2014/main" id="{A54D0EED-F7AE-3399-A35F-5DD2E5791B55}"/>
              </a:ext>
            </a:extLst>
          </p:cNvPr>
          <p:cNvGrpSpPr/>
          <p:nvPr/>
        </p:nvGrpSpPr>
        <p:grpSpPr>
          <a:xfrm>
            <a:off x="3382115" y="3058678"/>
            <a:ext cx="5014215" cy="2"/>
            <a:chOff x="1231585" y="2671909"/>
            <a:chExt cx="6166530" cy="2"/>
          </a:xfrm>
        </p:grpSpPr>
        <p:cxnSp>
          <p:nvCxnSpPr>
            <p:cNvPr id="44" name="Straight Connector 43">
              <a:extLst>
                <a:ext uri="{FF2B5EF4-FFF2-40B4-BE49-F238E27FC236}">
                  <a16:creationId xmlns:a16="http://schemas.microsoft.com/office/drawing/2014/main" id="{B48B26F0-2159-FDD5-0EA3-2B0DA8F74560}"/>
                </a:ext>
              </a:extLst>
            </p:cNvPr>
            <p:cNvCxnSpPr>
              <a:cxnSpLocks/>
            </p:cNvCxnSpPr>
            <p:nvPr/>
          </p:nvCxnSpPr>
          <p:spPr>
            <a:xfrm>
              <a:off x="1602803" y="2671909"/>
              <a:ext cx="5795312" cy="0"/>
            </a:xfrm>
            <a:prstGeom prst="line">
              <a:avLst/>
            </a:prstGeom>
            <a:ln w="101600">
              <a:solidFill>
                <a:schemeClr val="accent4">
                  <a:lumMod val="20000"/>
                  <a:lumOff val="80000"/>
                </a:schemeClr>
              </a:solidFill>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4B8B2E45-E111-E123-066A-8979B261CDA9}"/>
                </a:ext>
              </a:extLst>
            </p:cNvPr>
            <p:cNvCxnSpPr>
              <a:cxnSpLocks/>
            </p:cNvCxnSpPr>
            <p:nvPr/>
          </p:nvCxnSpPr>
          <p:spPr>
            <a:xfrm>
              <a:off x="1231585" y="2671911"/>
              <a:ext cx="6166530"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6" name="타원 299">
            <a:extLst>
              <a:ext uri="{FF2B5EF4-FFF2-40B4-BE49-F238E27FC236}">
                <a16:creationId xmlns:a16="http://schemas.microsoft.com/office/drawing/2014/main" id="{715BDDB0-F2BA-732C-8F89-B946C45E3F0E}"/>
              </a:ext>
            </a:extLst>
          </p:cNvPr>
          <p:cNvSpPr/>
          <p:nvPr/>
        </p:nvSpPr>
        <p:spPr>
          <a:xfrm>
            <a:off x="3782388" y="2779630"/>
            <a:ext cx="559503" cy="558100"/>
          </a:xfrm>
          <a:prstGeom prst="ellipse">
            <a:avLst/>
          </a:prstGeom>
          <a:solidFill>
            <a:schemeClr val="bg1"/>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53" name="타원 299">
            <a:extLst>
              <a:ext uri="{FF2B5EF4-FFF2-40B4-BE49-F238E27FC236}">
                <a16:creationId xmlns:a16="http://schemas.microsoft.com/office/drawing/2014/main" id="{43C80D90-ECE2-699F-89BF-CBEAA6664497}"/>
              </a:ext>
            </a:extLst>
          </p:cNvPr>
          <p:cNvSpPr/>
          <p:nvPr/>
        </p:nvSpPr>
        <p:spPr>
          <a:xfrm>
            <a:off x="4895902" y="2779630"/>
            <a:ext cx="559503" cy="558100"/>
          </a:xfrm>
          <a:prstGeom prst="ellipse">
            <a:avLst/>
          </a:prstGeom>
          <a:solidFill>
            <a:srgbClr val="FFF6DC"/>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60" name="타원 299">
            <a:extLst>
              <a:ext uri="{FF2B5EF4-FFF2-40B4-BE49-F238E27FC236}">
                <a16:creationId xmlns:a16="http://schemas.microsoft.com/office/drawing/2014/main" id="{8DAA0D57-315E-4B01-F737-E0EA0B484ACA}"/>
              </a:ext>
            </a:extLst>
          </p:cNvPr>
          <p:cNvSpPr/>
          <p:nvPr/>
        </p:nvSpPr>
        <p:spPr>
          <a:xfrm>
            <a:off x="6009416" y="2779630"/>
            <a:ext cx="559503" cy="558100"/>
          </a:xfrm>
          <a:prstGeom prst="ellipse">
            <a:avLst/>
          </a:prstGeom>
          <a:solidFill>
            <a:schemeClr val="bg1"/>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67" name="타원 299">
            <a:extLst>
              <a:ext uri="{FF2B5EF4-FFF2-40B4-BE49-F238E27FC236}">
                <a16:creationId xmlns:a16="http://schemas.microsoft.com/office/drawing/2014/main" id="{5DCDD808-EF63-6E7D-1FD6-0B8152CCD0A0}"/>
              </a:ext>
            </a:extLst>
          </p:cNvPr>
          <p:cNvSpPr/>
          <p:nvPr/>
        </p:nvSpPr>
        <p:spPr>
          <a:xfrm>
            <a:off x="7122930" y="2779630"/>
            <a:ext cx="559503" cy="558100"/>
          </a:xfrm>
          <a:prstGeom prst="ellipse">
            <a:avLst/>
          </a:prstGeom>
          <a:solidFill>
            <a:srgbClr val="FFF6DC"/>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81" name="TextBox 80">
            <a:extLst>
              <a:ext uri="{FF2B5EF4-FFF2-40B4-BE49-F238E27FC236}">
                <a16:creationId xmlns:a16="http://schemas.microsoft.com/office/drawing/2014/main" id="{25BF7839-AB4B-61C7-F19C-79EC41534851}"/>
              </a:ext>
            </a:extLst>
          </p:cNvPr>
          <p:cNvSpPr txBox="1"/>
          <p:nvPr/>
        </p:nvSpPr>
        <p:spPr>
          <a:xfrm>
            <a:off x="8390475" y="2830769"/>
            <a:ext cx="250737" cy="307777"/>
          </a:xfrm>
          <a:prstGeom prst="rect">
            <a:avLst/>
          </a:prstGeom>
          <a:solidFill>
            <a:schemeClr val="accent4">
              <a:lumMod val="20000"/>
              <a:lumOff val="80000"/>
            </a:schemeClr>
          </a:solid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86" name="TextBox 85">
            <a:extLst>
              <a:ext uri="{FF2B5EF4-FFF2-40B4-BE49-F238E27FC236}">
                <a16:creationId xmlns:a16="http://schemas.microsoft.com/office/drawing/2014/main" id="{0B9B15BE-925E-9BBD-CDB5-FA271BBA59BC}"/>
              </a:ext>
            </a:extLst>
          </p:cNvPr>
          <p:cNvSpPr txBox="1"/>
          <p:nvPr/>
        </p:nvSpPr>
        <p:spPr>
          <a:xfrm>
            <a:off x="1741317" y="2904791"/>
            <a:ext cx="1662137" cy="307777"/>
          </a:xfrm>
          <a:prstGeom prst="rect">
            <a:avLst/>
          </a:prstGeom>
          <a:noFill/>
        </p:spPr>
        <p:txBody>
          <a:bodyPr wrap="square" lIns="0" tIns="0" rIns="0" bIns="0"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err="1">
                <a:ln>
                  <a:noFill/>
                </a:ln>
                <a:solidFill>
                  <a:prstClr val="black"/>
                </a:solidFill>
                <a:effectLst/>
                <a:uLnTx/>
                <a:uFillTx/>
                <a:latin typeface="Cambria" panose="02040503050406030204" pitchFamily="18" charset="0"/>
                <a:ea typeface="맑은 고딕" panose="020B0503020000020004" pitchFamily="34" charset="-127"/>
                <a:cs typeface="+mn-cs"/>
              </a:rPr>
              <a:t>WL</a:t>
            </a:r>
            <a:r>
              <a:rPr kumimoji="0" lang="en-US" altLang="ko-KR" sz="2000" b="1" i="1" u="none" strike="noStrike" kern="1200" cap="none" spc="0" normalizeH="0" baseline="-25000" noProof="0" dirty="0" err="1">
                <a:ln>
                  <a:noFill/>
                </a:ln>
                <a:solidFill>
                  <a:prstClr val="black"/>
                </a:solidFill>
                <a:effectLst/>
                <a:uLnTx/>
                <a:uFillTx/>
                <a:latin typeface="Cambria" panose="02040503050406030204" pitchFamily="18" charset="0"/>
                <a:ea typeface="맑은 고딕" panose="020B0503020000020004" pitchFamily="34" charset="-127"/>
                <a:cs typeface="+mn-cs"/>
              </a:rPr>
              <a:t>x</a:t>
            </a:r>
            <a:r>
              <a:rPr kumimoji="0" lang="en-US" altLang="ko-KR" sz="2000" b="1" i="1"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 </a:t>
            </a: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in Block</a:t>
            </a:r>
            <a:r>
              <a:rPr kumimoji="0" lang="en-US" altLang="ko-KR"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rPr>
              <a:t>1</a:t>
            </a:r>
            <a:endParaRPr kumimoji="0" lang="ko-KR" altLang="en-US"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39" name="TextBox 38">
            <a:extLst>
              <a:ext uri="{FF2B5EF4-FFF2-40B4-BE49-F238E27FC236}">
                <a16:creationId xmlns:a16="http://schemas.microsoft.com/office/drawing/2014/main" id="{52309550-34CC-9B82-DD8B-8935C865D78B}"/>
              </a:ext>
            </a:extLst>
          </p:cNvPr>
          <p:cNvSpPr txBox="1"/>
          <p:nvPr/>
        </p:nvSpPr>
        <p:spPr>
          <a:xfrm rot="16200000">
            <a:off x="3861980" y="4961521"/>
            <a:ext cx="250737"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49" name="TextBox 48">
            <a:extLst>
              <a:ext uri="{FF2B5EF4-FFF2-40B4-BE49-F238E27FC236}">
                <a16:creationId xmlns:a16="http://schemas.microsoft.com/office/drawing/2014/main" id="{E167FCCF-4A80-8545-6E30-66612FF54E00}"/>
              </a:ext>
            </a:extLst>
          </p:cNvPr>
          <p:cNvSpPr txBox="1"/>
          <p:nvPr/>
        </p:nvSpPr>
        <p:spPr>
          <a:xfrm rot="16200000">
            <a:off x="4975494" y="4961521"/>
            <a:ext cx="250737"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56" name="TextBox 55">
            <a:extLst>
              <a:ext uri="{FF2B5EF4-FFF2-40B4-BE49-F238E27FC236}">
                <a16:creationId xmlns:a16="http://schemas.microsoft.com/office/drawing/2014/main" id="{7C5EBD8A-44A8-4741-0DEA-D143CD6497AF}"/>
              </a:ext>
            </a:extLst>
          </p:cNvPr>
          <p:cNvSpPr txBox="1"/>
          <p:nvPr/>
        </p:nvSpPr>
        <p:spPr>
          <a:xfrm rot="16200000">
            <a:off x="6089008" y="4961521"/>
            <a:ext cx="250737"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63" name="TextBox 62">
            <a:extLst>
              <a:ext uri="{FF2B5EF4-FFF2-40B4-BE49-F238E27FC236}">
                <a16:creationId xmlns:a16="http://schemas.microsoft.com/office/drawing/2014/main" id="{36FE8E3E-07ED-08B6-AD4B-4C2135F40366}"/>
              </a:ext>
            </a:extLst>
          </p:cNvPr>
          <p:cNvSpPr txBox="1"/>
          <p:nvPr/>
        </p:nvSpPr>
        <p:spPr>
          <a:xfrm rot="16200000">
            <a:off x="7202522" y="4961521"/>
            <a:ext cx="250737"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grpSp>
        <p:nvGrpSpPr>
          <p:cNvPr id="17" name="그룹 835">
            <a:extLst>
              <a:ext uri="{FF2B5EF4-FFF2-40B4-BE49-F238E27FC236}">
                <a16:creationId xmlns:a16="http://schemas.microsoft.com/office/drawing/2014/main" id="{F4592954-95A2-D955-67CB-506964105B46}"/>
              </a:ext>
            </a:extLst>
          </p:cNvPr>
          <p:cNvGrpSpPr/>
          <p:nvPr/>
        </p:nvGrpSpPr>
        <p:grpSpPr>
          <a:xfrm rot="16200000">
            <a:off x="6006980" y="2927666"/>
            <a:ext cx="564373" cy="268733"/>
            <a:chOff x="5890169" y="4312037"/>
            <a:chExt cx="1895988" cy="1103725"/>
          </a:xfrm>
        </p:grpSpPr>
        <p:grpSp>
          <p:nvGrpSpPr>
            <p:cNvPr id="18" name="그룹 822">
              <a:extLst>
                <a:ext uri="{FF2B5EF4-FFF2-40B4-BE49-F238E27FC236}">
                  <a16:creationId xmlns:a16="http://schemas.microsoft.com/office/drawing/2014/main" id="{E27744CE-287F-B85F-7E62-EDFA1ECDD7B0}"/>
                </a:ext>
              </a:extLst>
            </p:cNvPr>
            <p:cNvGrpSpPr/>
            <p:nvPr/>
          </p:nvGrpSpPr>
          <p:grpSpPr>
            <a:xfrm>
              <a:off x="6122466" y="4312037"/>
              <a:ext cx="1432853" cy="1103725"/>
              <a:chOff x="5991225" y="4310063"/>
              <a:chExt cx="496427" cy="273840"/>
            </a:xfrm>
          </p:grpSpPr>
          <p:cxnSp>
            <p:nvCxnSpPr>
              <p:cNvPr id="21" name="직선 연결선 771">
                <a:extLst>
                  <a:ext uri="{FF2B5EF4-FFF2-40B4-BE49-F238E27FC236}">
                    <a16:creationId xmlns:a16="http://schemas.microsoft.com/office/drawing/2014/main" id="{3AEFD8DC-D54C-031F-D33B-612437570868}"/>
                  </a:ext>
                </a:extLst>
              </p:cNvPr>
              <p:cNvCxnSpPr>
                <a:cxnSpLocks/>
              </p:cNvCxnSpPr>
              <p:nvPr/>
            </p:nvCxnSpPr>
            <p:spPr>
              <a:xfrm flipH="1">
                <a:off x="5991225" y="4310063"/>
                <a:ext cx="40482"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22" name="직선 연결선 789">
                <a:extLst>
                  <a:ext uri="{FF2B5EF4-FFF2-40B4-BE49-F238E27FC236}">
                    <a16:creationId xmlns:a16="http://schemas.microsoft.com/office/drawing/2014/main" id="{4F541810-443F-725F-870C-A54E8CAFCE9F}"/>
                  </a:ext>
                </a:extLst>
              </p:cNvPr>
              <p:cNvCxnSpPr>
                <a:cxnSpLocks/>
              </p:cNvCxnSpPr>
              <p:nvPr/>
            </p:nvCxnSpPr>
            <p:spPr>
              <a:xfrm flipH="1">
                <a:off x="6114445"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23" name="직선 연결선 792">
                <a:extLst>
                  <a:ext uri="{FF2B5EF4-FFF2-40B4-BE49-F238E27FC236}">
                    <a16:creationId xmlns:a16="http://schemas.microsoft.com/office/drawing/2014/main" id="{850CB885-7446-F480-14C4-AFA93F7D8F2D}"/>
                  </a:ext>
                </a:extLst>
              </p:cNvPr>
              <p:cNvCxnSpPr>
                <a:cxnSpLocks/>
              </p:cNvCxnSpPr>
              <p:nvPr/>
            </p:nvCxnSpPr>
            <p:spPr>
              <a:xfrm>
                <a:off x="6031707"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24" name="직선 연결선 807">
                <a:extLst>
                  <a:ext uri="{FF2B5EF4-FFF2-40B4-BE49-F238E27FC236}">
                    <a16:creationId xmlns:a16="http://schemas.microsoft.com/office/drawing/2014/main" id="{61AAEFC2-A853-D6E9-B671-3F54296E5285}"/>
                  </a:ext>
                </a:extLst>
              </p:cNvPr>
              <p:cNvCxnSpPr>
                <a:cxnSpLocks/>
              </p:cNvCxnSpPr>
              <p:nvPr/>
            </p:nvCxnSpPr>
            <p:spPr>
              <a:xfrm>
                <a:off x="6197183"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25" name="직선 연결선 810">
                <a:extLst>
                  <a:ext uri="{FF2B5EF4-FFF2-40B4-BE49-F238E27FC236}">
                    <a16:creationId xmlns:a16="http://schemas.microsoft.com/office/drawing/2014/main" id="{52E2E9E6-C93A-F9FE-E004-7613C11889F2}"/>
                  </a:ext>
                </a:extLst>
              </p:cNvPr>
              <p:cNvCxnSpPr>
                <a:cxnSpLocks/>
              </p:cNvCxnSpPr>
              <p:nvPr/>
            </p:nvCxnSpPr>
            <p:spPr>
              <a:xfrm flipH="1">
                <a:off x="6279921"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26" name="직선 연결선 815">
                <a:extLst>
                  <a:ext uri="{FF2B5EF4-FFF2-40B4-BE49-F238E27FC236}">
                    <a16:creationId xmlns:a16="http://schemas.microsoft.com/office/drawing/2014/main" id="{64AE6ADF-8BE5-7945-A16B-3D053D30D435}"/>
                  </a:ext>
                </a:extLst>
              </p:cNvPr>
              <p:cNvCxnSpPr>
                <a:cxnSpLocks/>
              </p:cNvCxnSpPr>
              <p:nvPr/>
            </p:nvCxnSpPr>
            <p:spPr>
              <a:xfrm>
                <a:off x="6362659"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27" name="직선 연결선 819">
                <a:extLst>
                  <a:ext uri="{FF2B5EF4-FFF2-40B4-BE49-F238E27FC236}">
                    <a16:creationId xmlns:a16="http://schemas.microsoft.com/office/drawing/2014/main" id="{E1A58F2E-D63F-D9BE-D3B0-9EB49B51931D}"/>
                  </a:ext>
                </a:extLst>
              </p:cNvPr>
              <p:cNvCxnSpPr>
                <a:cxnSpLocks/>
              </p:cNvCxnSpPr>
              <p:nvPr/>
            </p:nvCxnSpPr>
            <p:spPr>
              <a:xfrm flipH="1">
                <a:off x="6445397" y="4446983"/>
                <a:ext cx="42255"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cxnSp>
          <p:nvCxnSpPr>
            <p:cNvPr id="19" name="직선 연결선 826">
              <a:extLst>
                <a:ext uri="{FF2B5EF4-FFF2-40B4-BE49-F238E27FC236}">
                  <a16:creationId xmlns:a16="http://schemas.microsoft.com/office/drawing/2014/main" id="{365B0C8C-6B5D-A4D9-DF1E-F615DE4BE9A3}"/>
                </a:ext>
              </a:extLst>
            </p:cNvPr>
            <p:cNvCxnSpPr>
              <a:cxnSpLocks/>
            </p:cNvCxnSpPr>
            <p:nvPr/>
          </p:nvCxnSpPr>
          <p:spPr>
            <a:xfrm>
              <a:off x="5890169" y="4863900"/>
              <a:ext cx="232301"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20" name="직선 연결선 832">
              <a:extLst>
                <a:ext uri="{FF2B5EF4-FFF2-40B4-BE49-F238E27FC236}">
                  <a16:creationId xmlns:a16="http://schemas.microsoft.com/office/drawing/2014/main" id="{E1AACF72-0654-1E10-774B-7A6A45AB482F}"/>
                </a:ext>
              </a:extLst>
            </p:cNvPr>
            <p:cNvCxnSpPr>
              <a:cxnSpLocks/>
            </p:cNvCxnSpPr>
            <p:nvPr/>
          </p:nvCxnSpPr>
          <p:spPr>
            <a:xfrm flipH="1">
              <a:off x="7552471" y="4863900"/>
              <a:ext cx="233686"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grpSp>
        <p:nvGrpSpPr>
          <p:cNvPr id="28" name="그룹 835">
            <a:extLst>
              <a:ext uri="{FF2B5EF4-FFF2-40B4-BE49-F238E27FC236}">
                <a16:creationId xmlns:a16="http://schemas.microsoft.com/office/drawing/2014/main" id="{4CC88B9A-6B37-AE39-C096-59836ECDB962}"/>
              </a:ext>
            </a:extLst>
          </p:cNvPr>
          <p:cNvGrpSpPr/>
          <p:nvPr/>
        </p:nvGrpSpPr>
        <p:grpSpPr>
          <a:xfrm rot="16200000">
            <a:off x="3777480" y="2914790"/>
            <a:ext cx="564373" cy="268733"/>
            <a:chOff x="5890169" y="4312037"/>
            <a:chExt cx="1895988" cy="1103725"/>
          </a:xfrm>
        </p:grpSpPr>
        <p:grpSp>
          <p:nvGrpSpPr>
            <p:cNvPr id="29" name="그룹 822">
              <a:extLst>
                <a:ext uri="{FF2B5EF4-FFF2-40B4-BE49-F238E27FC236}">
                  <a16:creationId xmlns:a16="http://schemas.microsoft.com/office/drawing/2014/main" id="{92E61A13-89CA-87F3-12BC-5FE1BDCF6F9C}"/>
                </a:ext>
              </a:extLst>
            </p:cNvPr>
            <p:cNvGrpSpPr/>
            <p:nvPr/>
          </p:nvGrpSpPr>
          <p:grpSpPr>
            <a:xfrm>
              <a:off x="6122466" y="4312037"/>
              <a:ext cx="1432853" cy="1103725"/>
              <a:chOff x="5991225" y="4310063"/>
              <a:chExt cx="496427" cy="273840"/>
            </a:xfrm>
          </p:grpSpPr>
          <p:cxnSp>
            <p:nvCxnSpPr>
              <p:cNvPr id="34" name="직선 연결선 771">
                <a:extLst>
                  <a:ext uri="{FF2B5EF4-FFF2-40B4-BE49-F238E27FC236}">
                    <a16:creationId xmlns:a16="http://schemas.microsoft.com/office/drawing/2014/main" id="{39238D1D-674E-3D1A-C094-DE1AEE28E211}"/>
                  </a:ext>
                </a:extLst>
              </p:cNvPr>
              <p:cNvCxnSpPr>
                <a:cxnSpLocks/>
              </p:cNvCxnSpPr>
              <p:nvPr/>
            </p:nvCxnSpPr>
            <p:spPr>
              <a:xfrm flipH="1">
                <a:off x="5991225" y="4310063"/>
                <a:ext cx="40482"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35" name="직선 연결선 789">
                <a:extLst>
                  <a:ext uri="{FF2B5EF4-FFF2-40B4-BE49-F238E27FC236}">
                    <a16:creationId xmlns:a16="http://schemas.microsoft.com/office/drawing/2014/main" id="{02294F00-FC11-5767-E169-65D493CC846A}"/>
                  </a:ext>
                </a:extLst>
              </p:cNvPr>
              <p:cNvCxnSpPr>
                <a:cxnSpLocks/>
              </p:cNvCxnSpPr>
              <p:nvPr/>
            </p:nvCxnSpPr>
            <p:spPr>
              <a:xfrm flipH="1">
                <a:off x="6114445"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36" name="직선 연결선 792">
                <a:extLst>
                  <a:ext uri="{FF2B5EF4-FFF2-40B4-BE49-F238E27FC236}">
                    <a16:creationId xmlns:a16="http://schemas.microsoft.com/office/drawing/2014/main" id="{20B270D4-EE2C-BB78-2B64-D9854726DBAD}"/>
                  </a:ext>
                </a:extLst>
              </p:cNvPr>
              <p:cNvCxnSpPr>
                <a:cxnSpLocks/>
              </p:cNvCxnSpPr>
              <p:nvPr/>
            </p:nvCxnSpPr>
            <p:spPr>
              <a:xfrm>
                <a:off x="6031707"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37" name="직선 연결선 807">
                <a:extLst>
                  <a:ext uri="{FF2B5EF4-FFF2-40B4-BE49-F238E27FC236}">
                    <a16:creationId xmlns:a16="http://schemas.microsoft.com/office/drawing/2014/main" id="{17DDF9F2-4A35-A2F1-6AF8-EF0A416110C5}"/>
                  </a:ext>
                </a:extLst>
              </p:cNvPr>
              <p:cNvCxnSpPr>
                <a:cxnSpLocks/>
              </p:cNvCxnSpPr>
              <p:nvPr/>
            </p:nvCxnSpPr>
            <p:spPr>
              <a:xfrm>
                <a:off x="6197183"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38" name="직선 연결선 810">
                <a:extLst>
                  <a:ext uri="{FF2B5EF4-FFF2-40B4-BE49-F238E27FC236}">
                    <a16:creationId xmlns:a16="http://schemas.microsoft.com/office/drawing/2014/main" id="{98CE89E7-AE0D-1A20-9C05-89012A3D7456}"/>
                  </a:ext>
                </a:extLst>
              </p:cNvPr>
              <p:cNvCxnSpPr>
                <a:cxnSpLocks/>
              </p:cNvCxnSpPr>
              <p:nvPr/>
            </p:nvCxnSpPr>
            <p:spPr>
              <a:xfrm flipH="1">
                <a:off x="6279921"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40" name="직선 연결선 815">
                <a:extLst>
                  <a:ext uri="{FF2B5EF4-FFF2-40B4-BE49-F238E27FC236}">
                    <a16:creationId xmlns:a16="http://schemas.microsoft.com/office/drawing/2014/main" id="{9B9EE417-16E6-20A9-E69F-05591F601967}"/>
                  </a:ext>
                </a:extLst>
              </p:cNvPr>
              <p:cNvCxnSpPr>
                <a:cxnSpLocks/>
              </p:cNvCxnSpPr>
              <p:nvPr/>
            </p:nvCxnSpPr>
            <p:spPr>
              <a:xfrm>
                <a:off x="6362659"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41" name="직선 연결선 819">
                <a:extLst>
                  <a:ext uri="{FF2B5EF4-FFF2-40B4-BE49-F238E27FC236}">
                    <a16:creationId xmlns:a16="http://schemas.microsoft.com/office/drawing/2014/main" id="{E10F86AA-06AA-3A26-CD6E-EAD383301283}"/>
                  </a:ext>
                </a:extLst>
              </p:cNvPr>
              <p:cNvCxnSpPr>
                <a:cxnSpLocks/>
              </p:cNvCxnSpPr>
              <p:nvPr/>
            </p:nvCxnSpPr>
            <p:spPr>
              <a:xfrm flipH="1">
                <a:off x="6445397" y="4446983"/>
                <a:ext cx="42255"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cxnSp>
          <p:nvCxnSpPr>
            <p:cNvPr id="30" name="직선 연결선 826">
              <a:extLst>
                <a:ext uri="{FF2B5EF4-FFF2-40B4-BE49-F238E27FC236}">
                  <a16:creationId xmlns:a16="http://schemas.microsoft.com/office/drawing/2014/main" id="{A96E5E9F-AD70-D36C-6742-F7A396334BF1}"/>
                </a:ext>
              </a:extLst>
            </p:cNvPr>
            <p:cNvCxnSpPr>
              <a:cxnSpLocks/>
            </p:cNvCxnSpPr>
            <p:nvPr/>
          </p:nvCxnSpPr>
          <p:spPr>
            <a:xfrm>
              <a:off x="5890169" y="4863900"/>
              <a:ext cx="232301"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33" name="직선 연결선 832">
              <a:extLst>
                <a:ext uri="{FF2B5EF4-FFF2-40B4-BE49-F238E27FC236}">
                  <a16:creationId xmlns:a16="http://schemas.microsoft.com/office/drawing/2014/main" id="{25A68749-9A67-856C-2FA3-C759C9FFC05F}"/>
                </a:ext>
              </a:extLst>
            </p:cNvPr>
            <p:cNvCxnSpPr>
              <a:cxnSpLocks/>
            </p:cNvCxnSpPr>
            <p:nvPr/>
          </p:nvCxnSpPr>
          <p:spPr>
            <a:xfrm flipH="1">
              <a:off x="7552471" y="4863900"/>
              <a:ext cx="233686"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grpSp>
        <p:nvGrpSpPr>
          <p:cNvPr id="48" name="그룹 761">
            <a:extLst>
              <a:ext uri="{FF2B5EF4-FFF2-40B4-BE49-F238E27FC236}">
                <a16:creationId xmlns:a16="http://schemas.microsoft.com/office/drawing/2014/main" id="{41BD8605-7C23-B670-AE31-2B79F53108FB}"/>
              </a:ext>
            </a:extLst>
          </p:cNvPr>
          <p:cNvGrpSpPr/>
          <p:nvPr/>
        </p:nvGrpSpPr>
        <p:grpSpPr>
          <a:xfrm rot="5400000">
            <a:off x="7110960" y="3004082"/>
            <a:ext cx="598569" cy="124310"/>
            <a:chOff x="5608137" y="3394157"/>
            <a:chExt cx="338599" cy="70817"/>
          </a:xfrm>
        </p:grpSpPr>
        <p:grpSp>
          <p:nvGrpSpPr>
            <p:cNvPr id="50" name="그룹 753">
              <a:extLst>
                <a:ext uri="{FF2B5EF4-FFF2-40B4-BE49-F238E27FC236}">
                  <a16:creationId xmlns:a16="http://schemas.microsoft.com/office/drawing/2014/main" id="{7C87917E-CDEE-C330-4ACA-E23CCBA25D8C}"/>
                </a:ext>
              </a:extLst>
            </p:cNvPr>
            <p:cNvGrpSpPr/>
            <p:nvPr/>
          </p:nvGrpSpPr>
          <p:grpSpPr>
            <a:xfrm rot="5400000">
              <a:off x="5739521" y="3307128"/>
              <a:ext cx="70817" cy="244875"/>
              <a:chOff x="5131625" y="2342062"/>
              <a:chExt cx="70817" cy="244875"/>
            </a:xfrm>
          </p:grpSpPr>
          <p:sp>
            <p:nvSpPr>
              <p:cNvPr id="62" name="타원 750">
                <a:extLst>
                  <a:ext uri="{FF2B5EF4-FFF2-40B4-BE49-F238E27FC236}">
                    <a16:creationId xmlns:a16="http://schemas.microsoft.com/office/drawing/2014/main" id="{F17B54A9-59BF-A60C-14F7-6C2566E90528}"/>
                  </a:ext>
                </a:extLst>
              </p:cNvPr>
              <p:cNvSpPr/>
              <p:nvPr/>
            </p:nvSpPr>
            <p:spPr>
              <a:xfrm>
                <a:off x="5141482" y="2525977"/>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sp>
            <p:nvSpPr>
              <p:cNvPr id="64" name="타원 751">
                <a:extLst>
                  <a:ext uri="{FF2B5EF4-FFF2-40B4-BE49-F238E27FC236}">
                    <a16:creationId xmlns:a16="http://schemas.microsoft.com/office/drawing/2014/main" id="{19385AE6-D03E-8A0F-27D4-B3B34B90D251}"/>
                  </a:ext>
                </a:extLst>
              </p:cNvPr>
              <p:cNvSpPr/>
              <p:nvPr/>
            </p:nvSpPr>
            <p:spPr>
              <a:xfrm>
                <a:off x="5141467" y="2342062"/>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cxnSp>
            <p:nvCxnSpPr>
              <p:cNvPr id="69" name="직선 연결선 752">
                <a:extLst>
                  <a:ext uri="{FF2B5EF4-FFF2-40B4-BE49-F238E27FC236}">
                    <a16:creationId xmlns:a16="http://schemas.microsoft.com/office/drawing/2014/main" id="{57D6D501-9266-3647-6814-D228A412E74C}"/>
                  </a:ext>
                </a:extLst>
              </p:cNvPr>
              <p:cNvCxnSpPr>
                <a:cxnSpLocks/>
              </p:cNvCxnSpPr>
              <p:nvPr/>
            </p:nvCxnSpPr>
            <p:spPr>
              <a:xfrm rot="19800000" flipV="1">
                <a:off x="5131625" y="2409684"/>
                <a:ext cx="0" cy="122952"/>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cxnSp>
          <p:nvCxnSpPr>
            <p:cNvPr id="55" name="직선 연결선 754">
              <a:extLst>
                <a:ext uri="{FF2B5EF4-FFF2-40B4-BE49-F238E27FC236}">
                  <a16:creationId xmlns:a16="http://schemas.microsoft.com/office/drawing/2014/main" id="{5747B110-F377-A51D-3F97-7BEE4DCEEFC7}"/>
                </a:ext>
              </a:extLst>
            </p:cNvPr>
            <p:cNvCxnSpPr>
              <a:cxnSpLocks/>
            </p:cNvCxnSpPr>
            <p:nvPr/>
          </p:nvCxnSpPr>
          <p:spPr>
            <a:xfrm>
              <a:off x="5608137"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cxnSp>
          <p:nvCxnSpPr>
            <p:cNvPr id="57" name="직선 연결선 756">
              <a:extLst>
                <a:ext uri="{FF2B5EF4-FFF2-40B4-BE49-F238E27FC236}">
                  <a16:creationId xmlns:a16="http://schemas.microsoft.com/office/drawing/2014/main" id="{7FA09959-3157-8A14-F25C-C2DC1E9A7982}"/>
                </a:ext>
              </a:extLst>
            </p:cNvPr>
            <p:cNvCxnSpPr>
              <a:cxnSpLocks/>
            </p:cNvCxnSpPr>
            <p:nvPr/>
          </p:nvCxnSpPr>
          <p:spPr>
            <a:xfrm>
              <a:off x="5902382"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grpSp>
        <p:nvGrpSpPr>
          <p:cNvPr id="70" name="그룹 761">
            <a:extLst>
              <a:ext uri="{FF2B5EF4-FFF2-40B4-BE49-F238E27FC236}">
                <a16:creationId xmlns:a16="http://schemas.microsoft.com/office/drawing/2014/main" id="{5F19FC32-21CD-2034-971A-3A673347DB12}"/>
              </a:ext>
            </a:extLst>
          </p:cNvPr>
          <p:cNvGrpSpPr/>
          <p:nvPr/>
        </p:nvGrpSpPr>
        <p:grpSpPr>
          <a:xfrm rot="5400000">
            <a:off x="4883794" y="3002629"/>
            <a:ext cx="598569" cy="124310"/>
            <a:chOff x="5608137" y="3394157"/>
            <a:chExt cx="338599" cy="70817"/>
          </a:xfrm>
        </p:grpSpPr>
        <p:grpSp>
          <p:nvGrpSpPr>
            <p:cNvPr id="71" name="그룹 753">
              <a:extLst>
                <a:ext uri="{FF2B5EF4-FFF2-40B4-BE49-F238E27FC236}">
                  <a16:creationId xmlns:a16="http://schemas.microsoft.com/office/drawing/2014/main" id="{932CB08F-D02D-14DD-3E0D-469A9E85331D}"/>
                </a:ext>
              </a:extLst>
            </p:cNvPr>
            <p:cNvGrpSpPr/>
            <p:nvPr/>
          </p:nvGrpSpPr>
          <p:grpSpPr>
            <a:xfrm rot="5400000">
              <a:off x="5739521" y="3307128"/>
              <a:ext cx="70817" cy="244875"/>
              <a:chOff x="5131625" y="2342062"/>
              <a:chExt cx="70817" cy="244875"/>
            </a:xfrm>
          </p:grpSpPr>
          <p:sp>
            <p:nvSpPr>
              <p:cNvPr id="76" name="타원 750">
                <a:extLst>
                  <a:ext uri="{FF2B5EF4-FFF2-40B4-BE49-F238E27FC236}">
                    <a16:creationId xmlns:a16="http://schemas.microsoft.com/office/drawing/2014/main" id="{42829C8A-8E6A-F237-3366-48825F1B64EE}"/>
                  </a:ext>
                </a:extLst>
              </p:cNvPr>
              <p:cNvSpPr/>
              <p:nvPr/>
            </p:nvSpPr>
            <p:spPr>
              <a:xfrm>
                <a:off x="5141482" y="2525977"/>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sp>
            <p:nvSpPr>
              <p:cNvPr id="83" name="타원 751">
                <a:extLst>
                  <a:ext uri="{FF2B5EF4-FFF2-40B4-BE49-F238E27FC236}">
                    <a16:creationId xmlns:a16="http://schemas.microsoft.com/office/drawing/2014/main" id="{864E2282-5F82-D149-B1A3-7B2D49550020}"/>
                  </a:ext>
                </a:extLst>
              </p:cNvPr>
              <p:cNvSpPr/>
              <p:nvPr/>
            </p:nvSpPr>
            <p:spPr>
              <a:xfrm>
                <a:off x="5141467" y="2342062"/>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cxnSp>
            <p:nvCxnSpPr>
              <p:cNvPr id="84" name="직선 연결선 752">
                <a:extLst>
                  <a:ext uri="{FF2B5EF4-FFF2-40B4-BE49-F238E27FC236}">
                    <a16:creationId xmlns:a16="http://schemas.microsoft.com/office/drawing/2014/main" id="{E8B0C024-7E99-634A-34C4-B43B2660E415}"/>
                  </a:ext>
                </a:extLst>
              </p:cNvPr>
              <p:cNvCxnSpPr>
                <a:cxnSpLocks/>
              </p:cNvCxnSpPr>
              <p:nvPr/>
            </p:nvCxnSpPr>
            <p:spPr>
              <a:xfrm rot="19800000" flipV="1">
                <a:off x="5131625" y="2409684"/>
                <a:ext cx="0" cy="122952"/>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cxnSp>
          <p:nvCxnSpPr>
            <p:cNvPr id="74" name="직선 연결선 754">
              <a:extLst>
                <a:ext uri="{FF2B5EF4-FFF2-40B4-BE49-F238E27FC236}">
                  <a16:creationId xmlns:a16="http://schemas.microsoft.com/office/drawing/2014/main" id="{174BBF73-0827-4151-3660-FD373547DDC3}"/>
                </a:ext>
              </a:extLst>
            </p:cNvPr>
            <p:cNvCxnSpPr>
              <a:cxnSpLocks/>
            </p:cNvCxnSpPr>
            <p:nvPr/>
          </p:nvCxnSpPr>
          <p:spPr>
            <a:xfrm>
              <a:off x="5608137"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cxnSp>
          <p:nvCxnSpPr>
            <p:cNvPr id="75" name="직선 연결선 756">
              <a:extLst>
                <a:ext uri="{FF2B5EF4-FFF2-40B4-BE49-F238E27FC236}">
                  <a16:creationId xmlns:a16="http://schemas.microsoft.com/office/drawing/2014/main" id="{675F3222-B4B6-E8C3-F28A-5F9637FD1724}"/>
                </a:ext>
              </a:extLst>
            </p:cNvPr>
            <p:cNvCxnSpPr>
              <a:cxnSpLocks/>
            </p:cNvCxnSpPr>
            <p:nvPr/>
          </p:nvCxnSpPr>
          <p:spPr>
            <a:xfrm>
              <a:off x="5902382"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grpSp>
        <p:nvGrpSpPr>
          <p:cNvPr id="268" name="Group 267">
            <a:extLst>
              <a:ext uri="{FF2B5EF4-FFF2-40B4-BE49-F238E27FC236}">
                <a16:creationId xmlns:a16="http://schemas.microsoft.com/office/drawing/2014/main" id="{BC364487-C169-A6EF-9D95-166E456B480A}"/>
              </a:ext>
            </a:extLst>
          </p:cNvPr>
          <p:cNvGrpSpPr/>
          <p:nvPr/>
        </p:nvGrpSpPr>
        <p:grpSpPr>
          <a:xfrm>
            <a:off x="1741317" y="3963243"/>
            <a:ext cx="6899895" cy="891472"/>
            <a:chOff x="1741317" y="4029503"/>
            <a:chExt cx="6899895" cy="891472"/>
          </a:xfrm>
        </p:grpSpPr>
        <p:grpSp>
          <p:nvGrpSpPr>
            <p:cNvPr id="78" name="Group 77">
              <a:extLst>
                <a:ext uri="{FF2B5EF4-FFF2-40B4-BE49-F238E27FC236}">
                  <a16:creationId xmlns:a16="http://schemas.microsoft.com/office/drawing/2014/main" id="{04B9B2D4-ABEB-5C2D-C5A7-1AF73E46B3E5}"/>
                </a:ext>
              </a:extLst>
            </p:cNvPr>
            <p:cNvGrpSpPr/>
            <p:nvPr/>
          </p:nvGrpSpPr>
          <p:grpSpPr>
            <a:xfrm>
              <a:off x="4051865" y="4029503"/>
              <a:ext cx="3939696" cy="891472"/>
              <a:chOff x="4051865" y="2665067"/>
              <a:chExt cx="3939696" cy="891472"/>
            </a:xfrm>
          </p:grpSpPr>
          <p:grpSp>
            <p:nvGrpSpPr>
              <p:cNvPr id="79" name="Group 78">
                <a:extLst>
                  <a:ext uri="{FF2B5EF4-FFF2-40B4-BE49-F238E27FC236}">
                    <a16:creationId xmlns:a16="http://schemas.microsoft.com/office/drawing/2014/main" id="{FAF7E077-839B-1724-3C21-3D39E2D0647B}"/>
                  </a:ext>
                </a:extLst>
              </p:cNvPr>
              <p:cNvGrpSpPr/>
              <p:nvPr/>
            </p:nvGrpSpPr>
            <p:grpSpPr>
              <a:xfrm>
                <a:off x="4062140" y="2665067"/>
                <a:ext cx="3340542" cy="891472"/>
                <a:chOff x="1860807" y="2641375"/>
                <a:chExt cx="3340542" cy="3601380"/>
              </a:xfrm>
            </p:grpSpPr>
            <p:cxnSp>
              <p:nvCxnSpPr>
                <p:cNvPr id="93" name="Straight Connector 92">
                  <a:extLst>
                    <a:ext uri="{FF2B5EF4-FFF2-40B4-BE49-F238E27FC236}">
                      <a16:creationId xmlns:a16="http://schemas.microsoft.com/office/drawing/2014/main" id="{67EC11CB-AA70-A5BD-AACB-2D3E2704B941}"/>
                    </a:ext>
                  </a:extLst>
                </p:cNvPr>
                <p:cNvCxnSpPr>
                  <a:cxnSpLocks/>
                </p:cNvCxnSpPr>
                <p:nvPr/>
              </p:nvCxnSpPr>
              <p:spPr>
                <a:xfrm>
                  <a:off x="1860807" y="2641375"/>
                  <a:ext cx="0" cy="3601380"/>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cxnSp>
              <p:nvCxnSpPr>
                <p:cNvPr id="95" name="Straight Connector 94">
                  <a:extLst>
                    <a:ext uri="{FF2B5EF4-FFF2-40B4-BE49-F238E27FC236}">
                      <a16:creationId xmlns:a16="http://schemas.microsoft.com/office/drawing/2014/main" id="{0743F075-715B-D82B-82F4-168D190DD123}"/>
                    </a:ext>
                  </a:extLst>
                </p:cNvPr>
                <p:cNvCxnSpPr>
                  <a:cxnSpLocks/>
                </p:cNvCxnSpPr>
                <p:nvPr/>
              </p:nvCxnSpPr>
              <p:spPr>
                <a:xfrm>
                  <a:off x="2974321" y="2641375"/>
                  <a:ext cx="0" cy="3601380"/>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89A41AF5-64EE-26C7-285B-831775224335}"/>
                    </a:ext>
                  </a:extLst>
                </p:cNvPr>
                <p:cNvCxnSpPr>
                  <a:cxnSpLocks/>
                </p:cNvCxnSpPr>
                <p:nvPr/>
              </p:nvCxnSpPr>
              <p:spPr>
                <a:xfrm>
                  <a:off x="4087835" y="2641375"/>
                  <a:ext cx="0" cy="3601380"/>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cxnSp>
              <p:nvCxnSpPr>
                <p:cNvPr id="97" name="Straight Connector 96">
                  <a:extLst>
                    <a:ext uri="{FF2B5EF4-FFF2-40B4-BE49-F238E27FC236}">
                      <a16:creationId xmlns:a16="http://schemas.microsoft.com/office/drawing/2014/main" id="{1542741D-0874-7B04-8DCD-C192E5EFDF63}"/>
                    </a:ext>
                  </a:extLst>
                </p:cNvPr>
                <p:cNvCxnSpPr>
                  <a:cxnSpLocks/>
                </p:cNvCxnSpPr>
                <p:nvPr/>
              </p:nvCxnSpPr>
              <p:spPr>
                <a:xfrm>
                  <a:off x="5201349" y="2641375"/>
                  <a:ext cx="0" cy="3601380"/>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grpSp>
          <p:cxnSp>
            <p:nvCxnSpPr>
              <p:cNvPr id="80" name="Straight Connector 79">
                <a:extLst>
                  <a:ext uri="{FF2B5EF4-FFF2-40B4-BE49-F238E27FC236}">
                    <a16:creationId xmlns:a16="http://schemas.microsoft.com/office/drawing/2014/main" id="{9551AE13-33BA-911F-3E7D-69BB80A0DFDC}"/>
                  </a:ext>
                </a:extLst>
              </p:cNvPr>
              <p:cNvCxnSpPr/>
              <p:nvPr/>
            </p:nvCxnSpPr>
            <p:spPr>
              <a:xfrm>
                <a:off x="4051865" y="2675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5" name="Straight Connector 84">
                <a:extLst>
                  <a:ext uri="{FF2B5EF4-FFF2-40B4-BE49-F238E27FC236}">
                    <a16:creationId xmlns:a16="http://schemas.microsoft.com/office/drawing/2014/main" id="{01413122-D6B4-7163-1B07-239DE88E8821}"/>
                  </a:ext>
                </a:extLst>
              </p:cNvPr>
              <p:cNvCxnSpPr/>
              <p:nvPr/>
            </p:nvCxnSpPr>
            <p:spPr>
              <a:xfrm>
                <a:off x="5165379" y="2675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0" name="Straight Connector 89">
                <a:extLst>
                  <a:ext uri="{FF2B5EF4-FFF2-40B4-BE49-F238E27FC236}">
                    <a16:creationId xmlns:a16="http://schemas.microsoft.com/office/drawing/2014/main" id="{6CD131FC-2BDF-7CE2-15DD-C33DE157FF53}"/>
                  </a:ext>
                </a:extLst>
              </p:cNvPr>
              <p:cNvCxnSpPr/>
              <p:nvPr/>
            </p:nvCxnSpPr>
            <p:spPr>
              <a:xfrm>
                <a:off x="6278893" y="2675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2" name="Straight Connector 91">
                <a:extLst>
                  <a:ext uri="{FF2B5EF4-FFF2-40B4-BE49-F238E27FC236}">
                    <a16:creationId xmlns:a16="http://schemas.microsoft.com/office/drawing/2014/main" id="{687B5B92-07AF-0E3D-45A7-C1E16CB2AFA0}"/>
                  </a:ext>
                </a:extLst>
              </p:cNvPr>
              <p:cNvCxnSpPr/>
              <p:nvPr/>
            </p:nvCxnSpPr>
            <p:spPr>
              <a:xfrm>
                <a:off x="7392407" y="2675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2" name="Group 31">
              <a:extLst>
                <a:ext uri="{FF2B5EF4-FFF2-40B4-BE49-F238E27FC236}">
                  <a16:creationId xmlns:a16="http://schemas.microsoft.com/office/drawing/2014/main" id="{E7E8F8F6-AE41-A5F8-6DFB-28F664C389B3}"/>
                </a:ext>
              </a:extLst>
            </p:cNvPr>
            <p:cNvGrpSpPr/>
            <p:nvPr/>
          </p:nvGrpSpPr>
          <p:grpSpPr>
            <a:xfrm>
              <a:off x="3382115" y="4410510"/>
              <a:ext cx="5014215" cy="2"/>
              <a:chOff x="1231585" y="2671909"/>
              <a:chExt cx="6166530" cy="2"/>
            </a:xfrm>
          </p:grpSpPr>
          <p:cxnSp>
            <p:nvCxnSpPr>
              <p:cNvPr id="42" name="Straight Connector 41">
                <a:extLst>
                  <a:ext uri="{FF2B5EF4-FFF2-40B4-BE49-F238E27FC236}">
                    <a16:creationId xmlns:a16="http://schemas.microsoft.com/office/drawing/2014/main" id="{A18E8F28-586E-629F-D0AC-D48A7BF0DD17}"/>
                  </a:ext>
                </a:extLst>
              </p:cNvPr>
              <p:cNvCxnSpPr>
                <a:cxnSpLocks/>
              </p:cNvCxnSpPr>
              <p:nvPr/>
            </p:nvCxnSpPr>
            <p:spPr>
              <a:xfrm>
                <a:off x="1602803" y="2671909"/>
                <a:ext cx="5795312" cy="0"/>
              </a:xfrm>
              <a:prstGeom prst="line">
                <a:avLst/>
              </a:prstGeom>
              <a:ln w="101600">
                <a:solidFill>
                  <a:schemeClr val="accent4">
                    <a:lumMod val="20000"/>
                    <a:lumOff val="80000"/>
                  </a:schemeClr>
                </a:solidFill>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E9D1C5D1-439B-5774-546B-BAFB14D9F7BD}"/>
                  </a:ext>
                </a:extLst>
              </p:cNvPr>
              <p:cNvCxnSpPr>
                <a:cxnSpLocks/>
              </p:cNvCxnSpPr>
              <p:nvPr/>
            </p:nvCxnSpPr>
            <p:spPr>
              <a:xfrm>
                <a:off x="1231585" y="2671911"/>
                <a:ext cx="6166530"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7" name="타원 299">
              <a:extLst>
                <a:ext uri="{FF2B5EF4-FFF2-40B4-BE49-F238E27FC236}">
                  <a16:creationId xmlns:a16="http://schemas.microsoft.com/office/drawing/2014/main" id="{E0B2046C-3EF6-C78D-56E7-5C2ACB38D989}"/>
                </a:ext>
              </a:extLst>
            </p:cNvPr>
            <p:cNvSpPr/>
            <p:nvPr/>
          </p:nvSpPr>
          <p:spPr>
            <a:xfrm>
              <a:off x="3779881" y="4131462"/>
              <a:ext cx="559503" cy="558100"/>
            </a:xfrm>
            <a:prstGeom prst="ellipse">
              <a:avLst/>
            </a:prstGeom>
            <a:solidFill>
              <a:schemeClr val="bg1"/>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54" name="타원 299">
              <a:extLst>
                <a:ext uri="{FF2B5EF4-FFF2-40B4-BE49-F238E27FC236}">
                  <a16:creationId xmlns:a16="http://schemas.microsoft.com/office/drawing/2014/main" id="{73E74280-27CE-6572-4FEB-58734542FCE7}"/>
                </a:ext>
              </a:extLst>
            </p:cNvPr>
            <p:cNvSpPr/>
            <p:nvPr/>
          </p:nvSpPr>
          <p:spPr>
            <a:xfrm>
              <a:off x="4895902" y="4131462"/>
              <a:ext cx="559503" cy="558100"/>
            </a:xfrm>
            <a:prstGeom prst="ellipse">
              <a:avLst/>
            </a:prstGeom>
            <a:solidFill>
              <a:schemeClr val="bg1"/>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61" name="타원 299">
              <a:extLst>
                <a:ext uri="{FF2B5EF4-FFF2-40B4-BE49-F238E27FC236}">
                  <a16:creationId xmlns:a16="http://schemas.microsoft.com/office/drawing/2014/main" id="{55EFD424-7926-20BE-2333-F59DD6E76AC4}"/>
                </a:ext>
              </a:extLst>
            </p:cNvPr>
            <p:cNvSpPr/>
            <p:nvPr/>
          </p:nvSpPr>
          <p:spPr>
            <a:xfrm>
              <a:off x="6009416" y="4131462"/>
              <a:ext cx="559503" cy="558100"/>
            </a:xfrm>
            <a:prstGeom prst="ellipse">
              <a:avLst/>
            </a:prstGeom>
            <a:solidFill>
              <a:srgbClr val="FFF6DC"/>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68" name="타원 299">
              <a:extLst>
                <a:ext uri="{FF2B5EF4-FFF2-40B4-BE49-F238E27FC236}">
                  <a16:creationId xmlns:a16="http://schemas.microsoft.com/office/drawing/2014/main" id="{05748883-7A30-80D7-4E2E-28B708AB7E0E}"/>
                </a:ext>
              </a:extLst>
            </p:cNvPr>
            <p:cNvSpPr/>
            <p:nvPr/>
          </p:nvSpPr>
          <p:spPr>
            <a:xfrm>
              <a:off x="7122930" y="4131462"/>
              <a:ext cx="559503" cy="558100"/>
            </a:xfrm>
            <a:prstGeom prst="ellipse">
              <a:avLst/>
            </a:prstGeom>
            <a:solidFill>
              <a:srgbClr val="FFF6DC"/>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82" name="TextBox 81">
              <a:extLst>
                <a:ext uri="{FF2B5EF4-FFF2-40B4-BE49-F238E27FC236}">
                  <a16:creationId xmlns:a16="http://schemas.microsoft.com/office/drawing/2014/main" id="{38398D08-426B-0BC4-E511-2772596F1BB2}"/>
                </a:ext>
              </a:extLst>
            </p:cNvPr>
            <p:cNvSpPr txBox="1"/>
            <p:nvPr/>
          </p:nvSpPr>
          <p:spPr>
            <a:xfrm>
              <a:off x="8390475" y="4184669"/>
              <a:ext cx="250737" cy="307777"/>
            </a:xfrm>
            <a:prstGeom prst="rect">
              <a:avLst/>
            </a:prstGeom>
            <a:solidFill>
              <a:schemeClr val="accent4">
                <a:lumMod val="20000"/>
                <a:lumOff val="80000"/>
              </a:schemeClr>
            </a:solid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87" name="TextBox 86">
              <a:extLst>
                <a:ext uri="{FF2B5EF4-FFF2-40B4-BE49-F238E27FC236}">
                  <a16:creationId xmlns:a16="http://schemas.microsoft.com/office/drawing/2014/main" id="{C5A2BA21-A52C-F3CA-FD5B-9BA839B5A872}"/>
                </a:ext>
              </a:extLst>
            </p:cNvPr>
            <p:cNvSpPr txBox="1"/>
            <p:nvPr/>
          </p:nvSpPr>
          <p:spPr>
            <a:xfrm>
              <a:off x="1741317" y="4259985"/>
              <a:ext cx="1662137" cy="307777"/>
            </a:xfrm>
            <a:prstGeom prst="rect">
              <a:avLst/>
            </a:prstGeom>
            <a:noFill/>
          </p:spPr>
          <p:txBody>
            <a:bodyPr wrap="square" lIns="0" tIns="0" rIns="0" bIns="0"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err="1">
                  <a:ln>
                    <a:noFill/>
                  </a:ln>
                  <a:solidFill>
                    <a:prstClr val="black"/>
                  </a:solidFill>
                  <a:effectLst/>
                  <a:uLnTx/>
                  <a:uFillTx/>
                  <a:latin typeface="Cambria" panose="02040503050406030204" pitchFamily="18" charset="0"/>
                  <a:ea typeface="맑은 고딕" panose="020B0503020000020004" pitchFamily="34" charset="-127"/>
                  <a:cs typeface="+mn-cs"/>
                </a:rPr>
                <a:t>WL</a:t>
              </a:r>
              <a:r>
                <a:rPr kumimoji="0" lang="en-US" altLang="ko-KR" sz="2000" b="1" i="1" u="none" strike="noStrike" kern="1200" cap="none" spc="0" normalizeH="0" baseline="-25000" noProof="0" dirty="0" err="1">
                  <a:ln>
                    <a:noFill/>
                  </a:ln>
                  <a:solidFill>
                    <a:prstClr val="black"/>
                  </a:solidFill>
                  <a:effectLst/>
                  <a:uLnTx/>
                  <a:uFillTx/>
                  <a:latin typeface="Cambria" panose="02040503050406030204" pitchFamily="18" charset="0"/>
                  <a:ea typeface="맑은 고딕" panose="020B0503020000020004" pitchFamily="34" charset="-127"/>
                  <a:cs typeface="+mn-cs"/>
                </a:rPr>
                <a:t>y</a:t>
              </a: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 in </a:t>
              </a:r>
              <a:r>
                <a:rPr kumimoji="0" lang="en-US" altLang="ko-KR" sz="2000" b="1" i="0" u="none" strike="noStrike" kern="1200" cap="none" spc="0" normalizeH="0" baseline="0" noProof="0" dirty="0" err="1">
                  <a:ln>
                    <a:noFill/>
                  </a:ln>
                  <a:solidFill>
                    <a:prstClr val="black"/>
                  </a:solidFill>
                  <a:effectLst/>
                  <a:uLnTx/>
                  <a:uFillTx/>
                  <a:latin typeface="Cambria" panose="02040503050406030204" pitchFamily="18" charset="0"/>
                  <a:ea typeface="맑은 고딕" panose="020B0503020000020004" pitchFamily="34" charset="-127"/>
                  <a:cs typeface="+mn-cs"/>
                </a:rPr>
                <a:t>Block</a:t>
              </a:r>
              <a:r>
                <a:rPr kumimoji="0" lang="en-US" altLang="ko-KR" sz="2000" b="1" i="1" u="none" strike="noStrike" kern="1200" cap="none" spc="0" normalizeH="0" baseline="-25000" noProof="0" dirty="0" err="1">
                  <a:ln>
                    <a:noFill/>
                  </a:ln>
                  <a:solidFill>
                    <a:prstClr val="black"/>
                  </a:solidFill>
                  <a:effectLst/>
                  <a:uLnTx/>
                  <a:uFillTx/>
                  <a:latin typeface="Cambria" panose="02040503050406030204" pitchFamily="18" charset="0"/>
                  <a:ea typeface="맑은 고딕" panose="020B0503020000020004" pitchFamily="34" charset="-127"/>
                  <a:cs typeface="+mn-cs"/>
                </a:rPr>
                <a:t>i</a:t>
              </a:r>
              <a:endParaRPr kumimoji="0" lang="ko-KR" altLang="en-US" sz="2000" b="1" i="1"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grpSp>
          <p:nvGrpSpPr>
            <p:cNvPr id="88" name="그룹 835">
              <a:extLst>
                <a:ext uri="{FF2B5EF4-FFF2-40B4-BE49-F238E27FC236}">
                  <a16:creationId xmlns:a16="http://schemas.microsoft.com/office/drawing/2014/main" id="{01238782-3AB6-DEA0-010C-3C301EBBDDF8}"/>
                </a:ext>
              </a:extLst>
            </p:cNvPr>
            <p:cNvGrpSpPr/>
            <p:nvPr/>
          </p:nvGrpSpPr>
          <p:grpSpPr>
            <a:xfrm rot="16200000">
              <a:off x="4893346" y="4279282"/>
              <a:ext cx="564373" cy="268733"/>
              <a:chOff x="5890169" y="4312037"/>
              <a:chExt cx="1895988" cy="1103725"/>
            </a:xfrm>
          </p:grpSpPr>
          <p:grpSp>
            <p:nvGrpSpPr>
              <p:cNvPr id="89" name="그룹 822">
                <a:extLst>
                  <a:ext uri="{FF2B5EF4-FFF2-40B4-BE49-F238E27FC236}">
                    <a16:creationId xmlns:a16="http://schemas.microsoft.com/office/drawing/2014/main" id="{94E900B2-A871-D257-B4C2-5FB478E0A810}"/>
                  </a:ext>
                </a:extLst>
              </p:cNvPr>
              <p:cNvGrpSpPr/>
              <p:nvPr/>
            </p:nvGrpSpPr>
            <p:grpSpPr>
              <a:xfrm>
                <a:off x="6122466" y="4312037"/>
                <a:ext cx="1432853" cy="1103725"/>
                <a:chOff x="5991225" y="4310063"/>
                <a:chExt cx="496427" cy="273840"/>
              </a:xfrm>
            </p:grpSpPr>
            <p:cxnSp>
              <p:nvCxnSpPr>
                <p:cNvPr id="99" name="직선 연결선 771">
                  <a:extLst>
                    <a:ext uri="{FF2B5EF4-FFF2-40B4-BE49-F238E27FC236}">
                      <a16:creationId xmlns:a16="http://schemas.microsoft.com/office/drawing/2014/main" id="{0737D491-8242-7C66-59CC-F2A0C01405AE}"/>
                    </a:ext>
                  </a:extLst>
                </p:cNvPr>
                <p:cNvCxnSpPr>
                  <a:cxnSpLocks/>
                </p:cNvCxnSpPr>
                <p:nvPr/>
              </p:nvCxnSpPr>
              <p:spPr>
                <a:xfrm flipH="1">
                  <a:off x="5991225" y="4310063"/>
                  <a:ext cx="40482"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00" name="직선 연결선 789">
                  <a:extLst>
                    <a:ext uri="{FF2B5EF4-FFF2-40B4-BE49-F238E27FC236}">
                      <a16:creationId xmlns:a16="http://schemas.microsoft.com/office/drawing/2014/main" id="{47A797E4-4BEE-0E02-0649-45744F60DCB9}"/>
                    </a:ext>
                  </a:extLst>
                </p:cNvPr>
                <p:cNvCxnSpPr>
                  <a:cxnSpLocks/>
                </p:cNvCxnSpPr>
                <p:nvPr/>
              </p:nvCxnSpPr>
              <p:spPr>
                <a:xfrm flipH="1">
                  <a:off x="6114445"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01" name="직선 연결선 792">
                  <a:extLst>
                    <a:ext uri="{FF2B5EF4-FFF2-40B4-BE49-F238E27FC236}">
                      <a16:creationId xmlns:a16="http://schemas.microsoft.com/office/drawing/2014/main" id="{BE054153-F970-32E6-CA6D-93F4670FE8D2}"/>
                    </a:ext>
                  </a:extLst>
                </p:cNvPr>
                <p:cNvCxnSpPr>
                  <a:cxnSpLocks/>
                </p:cNvCxnSpPr>
                <p:nvPr/>
              </p:nvCxnSpPr>
              <p:spPr>
                <a:xfrm>
                  <a:off x="6031707"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02" name="직선 연결선 807">
                  <a:extLst>
                    <a:ext uri="{FF2B5EF4-FFF2-40B4-BE49-F238E27FC236}">
                      <a16:creationId xmlns:a16="http://schemas.microsoft.com/office/drawing/2014/main" id="{B4C05946-C751-D9E6-864A-2D75C963D778}"/>
                    </a:ext>
                  </a:extLst>
                </p:cNvPr>
                <p:cNvCxnSpPr>
                  <a:cxnSpLocks/>
                </p:cNvCxnSpPr>
                <p:nvPr/>
              </p:nvCxnSpPr>
              <p:spPr>
                <a:xfrm>
                  <a:off x="6197183"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03" name="직선 연결선 810">
                  <a:extLst>
                    <a:ext uri="{FF2B5EF4-FFF2-40B4-BE49-F238E27FC236}">
                      <a16:creationId xmlns:a16="http://schemas.microsoft.com/office/drawing/2014/main" id="{E7051B36-073C-207A-D1DE-53BEEBCB4577}"/>
                    </a:ext>
                  </a:extLst>
                </p:cNvPr>
                <p:cNvCxnSpPr>
                  <a:cxnSpLocks/>
                </p:cNvCxnSpPr>
                <p:nvPr/>
              </p:nvCxnSpPr>
              <p:spPr>
                <a:xfrm flipH="1">
                  <a:off x="6279921"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04" name="직선 연결선 815">
                  <a:extLst>
                    <a:ext uri="{FF2B5EF4-FFF2-40B4-BE49-F238E27FC236}">
                      <a16:creationId xmlns:a16="http://schemas.microsoft.com/office/drawing/2014/main" id="{F1EBA9E3-54F4-D749-2D77-92F534155945}"/>
                    </a:ext>
                  </a:extLst>
                </p:cNvPr>
                <p:cNvCxnSpPr>
                  <a:cxnSpLocks/>
                </p:cNvCxnSpPr>
                <p:nvPr/>
              </p:nvCxnSpPr>
              <p:spPr>
                <a:xfrm>
                  <a:off x="6362659"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05" name="직선 연결선 819">
                  <a:extLst>
                    <a:ext uri="{FF2B5EF4-FFF2-40B4-BE49-F238E27FC236}">
                      <a16:creationId xmlns:a16="http://schemas.microsoft.com/office/drawing/2014/main" id="{2383A830-BDBF-1220-7933-2E25BF3D5267}"/>
                    </a:ext>
                  </a:extLst>
                </p:cNvPr>
                <p:cNvCxnSpPr>
                  <a:cxnSpLocks/>
                </p:cNvCxnSpPr>
                <p:nvPr/>
              </p:nvCxnSpPr>
              <p:spPr>
                <a:xfrm flipH="1">
                  <a:off x="6445397" y="4446983"/>
                  <a:ext cx="42255"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cxnSp>
            <p:nvCxnSpPr>
              <p:cNvPr id="91" name="직선 연결선 826">
                <a:extLst>
                  <a:ext uri="{FF2B5EF4-FFF2-40B4-BE49-F238E27FC236}">
                    <a16:creationId xmlns:a16="http://schemas.microsoft.com/office/drawing/2014/main" id="{8FF9264E-331E-7459-E413-371E9F82A75A}"/>
                  </a:ext>
                </a:extLst>
              </p:cNvPr>
              <p:cNvCxnSpPr>
                <a:cxnSpLocks/>
              </p:cNvCxnSpPr>
              <p:nvPr/>
            </p:nvCxnSpPr>
            <p:spPr>
              <a:xfrm>
                <a:off x="5890169" y="4863900"/>
                <a:ext cx="232301"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98" name="직선 연결선 832">
                <a:extLst>
                  <a:ext uri="{FF2B5EF4-FFF2-40B4-BE49-F238E27FC236}">
                    <a16:creationId xmlns:a16="http://schemas.microsoft.com/office/drawing/2014/main" id="{A17CD94B-1D8D-3B9B-05BE-86240A7E97B0}"/>
                  </a:ext>
                </a:extLst>
              </p:cNvPr>
              <p:cNvCxnSpPr>
                <a:cxnSpLocks/>
              </p:cNvCxnSpPr>
              <p:nvPr/>
            </p:nvCxnSpPr>
            <p:spPr>
              <a:xfrm flipH="1">
                <a:off x="7552471" y="4863900"/>
                <a:ext cx="233686"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grpSp>
          <p:nvGrpSpPr>
            <p:cNvPr id="106" name="그룹 835">
              <a:extLst>
                <a:ext uri="{FF2B5EF4-FFF2-40B4-BE49-F238E27FC236}">
                  <a16:creationId xmlns:a16="http://schemas.microsoft.com/office/drawing/2014/main" id="{A1D8D0C4-9715-7304-A0E4-1D825C1827E1}"/>
                </a:ext>
              </a:extLst>
            </p:cNvPr>
            <p:cNvGrpSpPr/>
            <p:nvPr/>
          </p:nvGrpSpPr>
          <p:grpSpPr>
            <a:xfrm rot="16200000">
              <a:off x="3777481" y="4272995"/>
              <a:ext cx="564373" cy="268733"/>
              <a:chOff x="5890169" y="4312037"/>
              <a:chExt cx="1895988" cy="1103725"/>
            </a:xfrm>
          </p:grpSpPr>
          <p:grpSp>
            <p:nvGrpSpPr>
              <p:cNvPr id="107" name="그룹 822">
                <a:extLst>
                  <a:ext uri="{FF2B5EF4-FFF2-40B4-BE49-F238E27FC236}">
                    <a16:creationId xmlns:a16="http://schemas.microsoft.com/office/drawing/2014/main" id="{0155E475-E55E-9644-491C-EEAAD51C95EB}"/>
                  </a:ext>
                </a:extLst>
              </p:cNvPr>
              <p:cNvGrpSpPr/>
              <p:nvPr/>
            </p:nvGrpSpPr>
            <p:grpSpPr>
              <a:xfrm>
                <a:off x="6122466" y="4312037"/>
                <a:ext cx="1432853" cy="1103725"/>
                <a:chOff x="5991225" y="4310063"/>
                <a:chExt cx="496427" cy="273840"/>
              </a:xfrm>
            </p:grpSpPr>
            <p:cxnSp>
              <p:nvCxnSpPr>
                <p:cNvPr id="111" name="직선 연결선 771">
                  <a:extLst>
                    <a:ext uri="{FF2B5EF4-FFF2-40B4-BE49-F238E27FC236}">
                      <a16:creationId xmlns:a16="http://schemas.microsoft.com/office/drawing/2014/main" id="{FDF2A019-C439-0631-EDA7-609615D1DD90}"/>
                    </a:ext>
                  </a:extLst>
                </p:cNvPr>
                <p:cNvCxnSpPr>
                  <a:cxnSpLocks/>
                </p:cNvCxnSpPr>
                <p:nvPr/>
              </p:nvCxnSpPr>
              <p:spPr>
                <a:xfrm flipH="1">
                  <a:off x="5991225" y="4310063"/>
                  <a:ext cx="40482"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12" name="직선 연결선 789">
                  <a:extLst>
                    <a:ext uri="{FF2B5EF4-FFF2-40B4-BE49-F238E27FC236}">
                      <a16:creationId xmlns:a16="http://schemas.microsoft.com/office/drawing/2014/main" id="{0321D661-B695-BE69-6E04-153AB5687A3E}"/>
                    </a:ext>
                  </a:extLst>
                </p:cNvPr>
                <p:cNvCxnSpPr>
                  <a:cxnSpLocks/>
                </p:cNvCxnSpPr>
                <p:nvPr/>
              </p:nvCxnSpPr>
              <p:spPr>
                <a:xfrm flipH="1">
                  <a:off x="6114445"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13" name="직선 연결선 792">
                  <a:extLst>
                    <a:ext uri="{FF2B5EF4-FFF2-40B4-BE49-F238E27FC236}">
                      <a16:creationId xmlns:a16="http://schemas.microsoft.com/office/drawing/2014/main" id="{23C40DF8-15C7-7235-2B72-5EDDC398C3E0}"/>
                    </a:ext>
                  </a:extLst>
                </p:cNvPr>
                <p:cNvCxnSpPr>
                  <a:cxnSpLocks/>
                </p:cNvCxnSpPr>
                <p:nvPr/>
              </p:nvCxnSpPr>
              <p:spPr>
                <a:xfrm>
                  <a:off x="6031707"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14" name="직선 연결선 807">
                  <a:extLst>
                    <a:ext uri="{FF2B5EF4-FFF2-40B4-BE49-F238E27FC236}">
                      <a16:creationId xmlns:a16="http://schemas.microsoft.com/office/drawing/2014/main" id="{0833CA9E-9704-9D79-9A5F-47BB4474EAC4}"/>
                    </a:ext>
                  </a:extLst>
                </p:cNvPr>
                <p:cNvCxnSpPr>
                  <a:cxnSpLocks/>
                </p:cNvCxnSpPr>
                <p:nvPr/>
              </p:nvCxnSpPr>
              <p:spPr>
                <a:xfrm>
                  <a:off x="6197183"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15" name="직선 연결선 810">
                  <a:extLst>
                    <a:ext uri="{FF2B5EF4-FFF2-40B4-BE49-F238E27FC236}">
                      <a16:creationId xmlns:a16="http://schemas.microsoft.com/office/drawing/2014/main" id="{5E31A637-9C3B-7157-856E-00B7362DC8EB}"/>
                    </a:ext>
                  </a:extLst>
                </p:cNvPr>
                <p:cNvCxnSpPr>
                  <a:cxnSpLocks/>
                </p:cNvCxnSpPr>
                <p:nvPr/>
              </p:nvCxnSpPr>
              <p:spPr>
                <a:xfrm flipH="1">
                  <a:off x="6279921"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16" name="직선 연결선 815">
                  <a:extLst>
                    <a:ext uri="{FF2B5EF4-FFF2-40B4-BE49-F238E27FC236}">
                      <a16:creationId xmlns:a16="http://schemas.microsoft.com/office/drawing/2014/main" id="{21CFFB4A-D377-0379-AB8B-7C7A5E1610ED}"/>
                    </a:ext>
                  </a:extLst>
                </p:cNvPr>
                <p:cNvCxnSpPr>
                  <a:cxnSpLocks/>
                </p:cNvCxnSpPr>
                <p:nvPr/>
              </p:nvCxnSpPr>
              <p:spPr>
                <a:xfrm>
                  <a:off x="6362659"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17" name="직선 연결선 819">
                  <a:extLst>
                    <a:ext uri="{FF2B5EF4-FFF2-40B4-BE49-F238E27FC236}">
                      <a16:creationId xmlns:a16="http://schemas.microsoft.com/office/drawing/2014/main" id="{88FFB392-30F6-43E7-327E-F988B6207589}"/>
                    </a:ext>
                  </a:extLst>
                </p:cNvPr>
                <p:cNvCxnSpPr>
                  <a:cxnSpLocks/>
                </p:cNvCxnSpPr>
                <p:nvPr/>
              </p:nvCxnSpPr>
              <p:spPr>
                <a:xfrm flipH="1">
                  <a:off x="6445397" y="4446983"/>
                  <a:ext cx="42255"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cxnSp>
            <p:nvCxnSpPr>
              <p:cNvPr id="109" name="직선 연결선 826">
                <a:extLst>
                  <a:ext uri="{FF2B5EF4-FFF2-40B4-BE49-F238E27FC236}">
                    <a16:creationId xmlns:a16="http://schemas.microsoft.com/office/drawing/2014/main" id="{56F6DE23-A376-6C75-281D-E32AFC069559}"/>
                  </a:ext>
                </a:extLst>
              </p:cNvPr>
              <p:cNvCxnSpPr>
                <a:cxnSpLocks/>
              </p:cNvCxnSpPr>
              <p:nvPr/>
            </p:nvCxnSpPr>
            <p:spPr>
              <a:xfrm>
                <a:off x="5890169" y="4863900"/>
                <a:ext cx="232301"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10" name="직선 연결선 832">
                <a:extLst>
                  <a:ext uri="{FF2B5EF4-FFF2-40B4-BE49-F238E27FC236}">
                    <a16:creationId xmlns:a16="http://schemas.microsoft.com/office/drawing/2014/main" id="{0757E143-D042-1470-EE99-6C21374D245C}"/>
                  </a:ext>
                </a:extLst>
              </p:cNvPr>
              <p:cNvCxnSpPr>
                <a:cxnSpLocks/>
              </p:cNvCxnSpPr>
              <p:nvPr/>
            </p:nvCxnSpPr>
            <p:spPr>
              <a:xfrm flipH="1">
                <a:off x="7552471" y="4863900"/>
                <a:ext cx="233686"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grpSp>
          <p:nvGrpSpPr>
            <p:cNvPr id="118" name="그룹 761">
              <a:extLst>
                <a:ext uri="{FF2B5EF4-FFF2-40B4-BE49-F238E27FC236}">
                  <a16:creationId xmlns:a16="http://schemas.microsoft.com/office/drawing/2014/main" id="{BB324C96-8145-6B51-8F6C-91CCA408385F}"/>
                </a:ext>
              </a:extLst>
            </p:cNvPr>
            <p:cNvGrpSpPr/>
            <p:nvPr/>
          </p:nvGrpSpPr>
          <p:grpSpPr>
            <a:xfrm rot="5400000">
              <a:off x="7110292" y="4367296"/>
              <a:ext cx="598569" cy="124310"/>
              <a:chOff x="5608137" y="3394157"/>
              <a:chExt cx="338599" cy="70817"/>
            </a:xfrm>
          </p:grpSpPr>
          <p:grpSp>
            <p:nvGrpSpPr>
              <p:cNvPr id="119" name="그룹 753">
                <a:extLst>
                  <a:ext uri="{FF2B5EF4-FFF2-40B4-BE49-F238E27FC236}">
                    <a16:creationId xmlns:a16="http://schemas.microsoft.com/office/drawing/2014/main" id="{B35830EF-4AF7-6530-509F-0BF4CA811BE2}"/>
                  </a:ext>
                </a:extLst>
              </p:cNvPr>
              <p:cNvGrpSpPr/>
              <p:nvPr/>
            </p:nvGrpSpPr>
            <p:grpSpPr>
              <a:xfrm rot="5400000">
                <a:off x="5739521" y="3307128"/>
                <a:ext cx="70817" cy="244875"/>
                <a:chOff x="5131625" y="2342062"/>
                <a:chExt cx="70817" cy="244875"/>
              </a:xfrm>
            </p:grpSpPr>
            <p:sp>
              <p:nvSpPr>
                <p:cNvPr id="122" name="타원 750">
                  <a:extLst>
                    <a:ext uri="{FF2B5EF4-FFF2-40B4-BE49-F238E27FC236}">
                      <a16:creationId xmlns:a16="http://schemas.microsoft.com/office/drawing/2014/main" id="{1FE66C4C-9C07-3D7D-C5F7-802532F07319}"/>
                    </a:ext>
                  </a:extLst>
                </p:cNvPr>
                <p:cNvSpPr/>
                <p:nvPr/>
              </p:nvSpPr>
              <p:spPr>
                <a:xfrm>
                  <a:off x="5141482" y="2525977"/>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sp>
              <p:nvSpPr>
                <p:cNvPr id="123" name="타원 751">
                  <a:extLst>
                    <a:ext uri="{FF2B5EF4-FFF2-40B4-BE49-F238E27FC236}">
                      <a16:creationId xmlns:a16="http://schemas.microsoft.com/office/drawing/2014/main" id="{A9E2B66B-CE89-DA51-07FE-3818BB49D3EB}"/>
                    </a:ext>
                  </a:extLst>
                </p:cNvPr>
                <p:cNvSpPr/>
                <p:nvPr/>
              </p:nvSpPr>
              <p:spPr>
                <a:xfrm>
                  <a:off x="5141467" y="2342062"/>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cxnSp>
              <p:nvCxnSpPr>
                <p:cNvPr id="124" name="직선 연결선 752">
                  <a:extLst>
                    <a:ext uri="{FF2B5EF4-FFF2-40B4-BE49-F238E27FC236}">
                      <a16:creationId xmlns:a16="http://schemas.microsoft.com/office/drawing/2014/main" id="{DCC30555-2D6D-5A31-54A1-C097827935EA}"/>
                    </a:ext>
                  </a:extLst>
                </p:cNvPr>
                <p:cNvCxnSpPr>
                  <a:cxnSpLocks/>
                </p:cNvCxnSpPr>
                <p:nvPr/>
              </p:nvCxnSpPr>
              <p:spPr>
                <a:xfrm rot="19800000" flipV="1">
                  <a:off x="5131625" y="2409684"/>
                  <a:ext cx="0" cy="122952"/>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cxnSp>
            <p:nvCxnSpPr>
              <p:cNvPr id="120" name="직선 연결선 754">
                <a:extLst>
                  <a:ext uri="{FF2B5EF4-FFF2-40B4-BE49-F238E27FC236}">
                    <a16:creationId xmlns:a16="http://schemas.microsoft.com/office/drawing/2014/main" id="{F82C8BA7-E86E-1490-0E20-A923CEA37924}"/>
                  </a:ext>
                </a:extLst>
              </p:cNvPr>
              <p:cNvCxnSpPr>
                <a:cxnSpLocks/>
              </p:cNvCxnSpPr>
              <p:nvPr/>
            </p:nvCxnSpPr>
            <p:spPr>
              <a:xfrm>
                <a:off x="5608137"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cxnSp>
            <p:nvCxnSpPr>
              <p:cNvPr id="121" name="직선 연결선 756">
                <a:extLst>
                  <a:ext uri="{FF2B5EF4-FFF2-40B4-BE49-F238E27FC236}">
                    <a16:creationId xmlns:a16="http://schemas.microsoft.com/office/drawing/2014/main" id="{CE2F3EA7-4C52-7253-9B05-9DA82DE1098E}"/>
                  </a:ext>
                </a:extLst>
              </p:cNvPr>
              <p:cNvCxnSpPr>
                <a:cxnSpLocks/>
              </p:cNvCxnSpPr>
              <p:nvPr/>
            </p:nvCxnSpPr>
            <p:spPr>
              <a:xfrm>
                <a:off x="5902382"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grpSp>
          <p:nvGrpSpPr>
            <p:cNvPr id="125" name="그룹 761">
              <a:extLst>
                <a:ext uri="{FF2B5EF4-FFF2-40B4-BE49-F238E27FC236}">
                  <a16:creationId xmlns:a16="http://schemas.microsoft.com/office/drawing/2014/main" id="{C8201985-67E3-17CD-5934-E2B149498522}"/>
                </a:ext>
              </a:extLst>
            </p:cNvPr>
            <p:cNvGrpSpPr/>
            <p:nvPr/>
          </p:nvGrpSpPr>
          <p:grpSpPr>
            <a:xfrm rot="5400000">
              <a:off x="5999216" y="4365843"/>
              <a:ext cx="598569" cy="124310"/>
              <a:chOff x="5608137" y="3394157"/>
              <a:chExt cx="338599" cy="70817"/>
            </a:xfrm>
          </p:grpSpPr>
          <p:grpSp>
            <p:nvGrpSpPr>
              <p:cNvPr id="126" name="그룹 753">
                <a:extLst>
                  <a:ext uri="{FF2B5EF4-FFF2-40B4-BE49-F238E27FC236}">
                    <a16:creationId xmlns:a16="http://schemas.microsoft.com/office/drawing/2014/main" id="{61058D92-5C40-68AA-7E8F-B575BF54151F}"/>
                  </a:ext>
                </a:extLst>
              </p:cNvPr>
              <p:cNvGrpSpPr/>
              <p:nvPr/>
            </p:nvGrpSpPr>
            <p:grpSpPr>
              <a:xfrm rot="5400000">
                <a:off x="5739521" y="3307128"/>
                <a:ext cx="70817" cy="244875"/>
                <a:chOff x="5131625" y="2342062"/>
                <a:chExt cx="70817" cy="244875"/>
              </a:xfrm>
            </p:grpSpPr>
            <p:sp>
              <p:nvSpPr>
                <p:cNvPr id="193" name="타원 750">
                  <a:extLst>
                    <a:ext uri="{FF2B5EF4-FFF2-40B4-BE49-F238E27FC236}">
                      <a16:creationId xmlns:a16="http://schemas.microsoft.com/office/drawing/2014/main" id="{77F96BA9-562E-7936-F078-F6B0C6FF8F56}"/>
                    </a:ext>
                  </a:extLst>
                </p:cNvPr>
                <p:cNvSpPr/>
                <p:nvPr/>
              </p:nvSpPr>
              <p:spPr>
                <a:xfrm>
                  <a:off x="5141482" y="2525977"/>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sp>
              <p:nvSpPr>
                <p:cNvPr id="194" name="타원 751">
                  <a:extLst>
                    <a:ext uri="{FF2B5EF4-FFF2-40B4-BE49-F238E27FC236}">
                      <a16:creationId xmlns:a16="http://schemas.microsoft.com/office/drawing/2014/main" id="{3A058049-539D-6A84-8B21-C20C2CC8598E}"/>
                    </a:ext>
                  </a:extLst>
                </p:cNvPr>
                <p:cNvSpPr/>
                <p:nvPr/>
              </p:nvSpPr>
              <p:spPr>
                <a:xfrm>
                  <a:off x="5141467" y="2342062"/>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cxnSp>
              <p:nvCxnSpPr>
                <p:cNvPr id="195" name="직선 연결선 752">
                  <a:extLst>
                    <a:ext uri="{FF2B5EF4-FFF2-40B4-BE49-F238E27FC236}">
                      <a16:creationId xmlns:a16="http://schemas.microsoft.com/office/drawing/2014/main" id="{1BD6D6DC-F781-608A-58AE-F93CF61F4238}"/>
                    </a:ext>
                  </a:extLst>
                </p:cNvPr>
                <p:cNvCxnSpPr>
                  <a:cxnSpLocks/>
                </p:cNvCxnSpPr>
                <p:nvPr/>
              </p:nvCxnSpPr>
              <p:spPr>
                <a:xfrm rot="19800000" flipV="1">
                  <a:off x="5131625" y="2409684"/>
                  <a:ext cx="0" cy="122952"/>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cxnSp>
            <p:nvCxnSpPr>
              <p:cNvPr id="127" name="직선 연결선 754">
                <a:extLst>
                  <a:ext uri="{FF2B5EF4-FFF2-40B4-BE49-F238E27FC236}">
                    <a16:creationId xmlns:a16="http://schemas.microsoft.com/office/drawing/2014/main" id="{28FEF4C0-356D-0FF6-E99F-47ED48B9727B}"/>
                  </a:ext>
                </a:extLst>
              </p:cNvPr>
              <p:cNvCxnSpPr>
                <a:cxnSpLocks/>
              </p:cNvCxnSpPr>
              <p:nvPr/>
            </p:nvCxnSpPr>
            <p:spPr>
              <a:xfrm>
                <a:off x="5608137"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cxnSp>
            <p:nvCxnSpPr>
              <p:cNvPr id="192" name="직선 연결선 756">
                <a:extLst>
                  <a:ext uri="{FF2B5EF4-FFF2-40B4-BE49-F238E27FC236}">
                    <a16:creationId xmlns:a16="http://schemas.microsoft.com/office/drawing/2014/main" id="{2552384F-AA6C-B549-F3C8-59EFD8AD21DA}"/>
                  </a:ext>
                </a:extLst>
              </p:cNvPr>
              <p:cNvCxnSpPr>
                <a:cxnSpLocks/>
              </p:cNvCxnSpPr>
              <p:nvPr/>
            </p:nvCxnSpPr>
            <p:spPr>
              <a:xfrm>
                <a:off x="5902382"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grpSp>
      <p:sp>
        <p:nvSpPr>
          <p:cNvPr id="197" name="U-turn Arrow 196">
            <a:extLst>
              <a:ext uri="{FF2B5EF4-FFF2-40B4-BE49-F238E27FC236}">
                <a16:creationId xmlns:a16="http://schemas.microsoft.com/office/drawing/2014/main" id="{FFEBC41C-1494-DB3F-3962-BC28F46F3D95}"/>
              </a:ext>
            </a:extLst>
          </p:cNvPr>
          <p:cNvSpPr/>
          <p:nvPr/>
        </p:nvSpPr>
        <p:spPr>
          <a:xfrm flipH="1">
            <a:off x="4232468" y="2731244"/>
            <a:ext cx="581169" cy="3291883"/>
          </a:xfrm>
          <a:prstGeom prst="uturnArrow">
            <a:avLst>
              <a:gd name="adj1" fmla="val 12998"/>
              <a:gd name="adj2" fmla="val 12998"/>
              <a:gd name="adj3" fmla="val 32437"/>
              <a:gd name="adj4" fmla="val 19747"/>
              <a:gd name="adj5" fmla="val 26476"/>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8" name="U-turn Arrow 197">
            <a:extLst>
              <a:ext uri="{FF2B5EF4-FFF2-40B4-BE49-F238E27FC236}">
                <a16:creationId xmlns:a16="http://schemas.microsoft.com/office/drawing/2014/main" id="{2A1E625B-CC79-E23B-B7E4-B5A4360CFDBB}"/>
              </a:ext>
            </a:extLst>
          </p:cNvPr>
          <p:cNvSpPr/>
          <p:nvPr/>
        </p:nvSpPr>
        <p:spPr>
          <a:xfrm flipH="1">
            <a:off x="7585002" y="2731244"/>
            <a:ext cx="581169" cy="3291883"/>
          </a:xfrm>
          <a:prstGeom prst="uturnArrow">
            <a:avLst>
              <a:gd name="adj1" fmla="val 12998"/>
              <a:gd name="adj2" fmla="val 12998"/>
              <a:gd name="adj3" fmla="val 32437"/>
              <a:gd name="adj4" fmla="val 19747"/>
              <a:gd name="adj5" fmla="val 9421"/>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9" name="U-turn Arrow 198">
            <a:extLst>
              <a:ext uri="{FF2B5EF4-FFF2-40B4-BE49-F238E27FC236}">
                <a16:creationId xmlns:a16="http://schemas.microsoft.com/office/drawing/2014/main" id="{1DB69DFC-9932-B697-5138-44D9875B1925}"/>
              </a:ext>
            </a:extLst>
          </p:cNvPr>
          <p:cNvSpPr/>
          <p:nvPr/>
        </p:nvSpPr>
        <p:spPr>
          <a:xfrm flipH="1">
            <a:off x="5340558" y="2730360"/>
            <a:ext cx="581169" cy="3291883"/>
          </a:xfrm>
          <a:prstGeom prst="uturnArrow">
            <a:avLst>
              <a:gd name="adj1" fmla="val 12998"/>
              <a:gd name="adj2" fmla="val 12998"/>
              <a:gd name="adj3" fmla="val 32437"/>
              <a:gd name="adj4" fmla="val 19747"/>
              <a:gd name="adj5" fmla="val 10776"/>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0" name="U-turn Arrow 199">
            <a:extLst>
              <a:ext uri="{FF2B5EF4-FFF2-40B4-BE49-F238E27FC236}">
                <a16:creationId xmlns:a16="http://schemas.microsoft.com/office/drawing/2014/main" id="{EDE5A66D-DDAD-DB13-A095-D9407F61827C}"/>
              </a:ext>
            </a:extLst>
          </p:cNvPr>
          <p:cNvSpPr/>
          <p:nvPr/>
        </p:nvSpPr>
        <p:spPr>
          <a:xfrm flipH="1">
            <a:off x="4232464" y="4033959"/>
            <a:ext cx="581169" cy="2149589"/>
          </a:xfrm>
          <a:prstGeom prst="uturnArrow">
            <a:avLst>
              <a:gd name="adj1" fmla="val 12998"/>
              <a:gd name="adj2" fmla="val 12998"/>
              <a:gd name="adj3" fmla="val 32437"/>
              <a:gd name="adj4" fmla="val 19747"/>
              <a:gd name="adj5" fmla="val 41152"/>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1" name="U-turn Arrow 200">
            <a:extLst>
              <a:ext uri="{FF2B5EF4-FFF2-40B4-BE49-F238E27FC236}">
                <a16:creationId xmlns:a16="http://schemas.microsoft.com/office/drawing/2014/main" id="{0D2C47F3-5FC7-C0A3-5A09-037897F10E12}"/>
              </a:ext>
            </a:extLst>
          </p:cNvPr>
          <p:cNvSpPr/>
          <p:nvPr/>
        </p:nvSpPr>
        <p:spPr>
          <a:xfrm flipH="1">
            <a:off x="6462839" y="4034844"/>
            <a:ext cx="581169" cy="1922024"/>
          </a:xfrm>
          <a:prstGeom prst="uturnArrow">
            <a:avLst>
              <a:gd name="adj1" fmla="val 12998"/>
              <a:gd name="adj2" fmla="val 12998"/>
              <a:gd name="adj3" fmla="val 32437"/>
              <a:gd name="adj4" fmla="val 19747"/>
              <a:gd name="adj5" fmla="val 18399"/>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2" name="U-turn Arrow 201">
            <a:extLst>
              <a:ext uri="{FF2B5EF4-FFF2-40B4-BE49-F238E27FC236}">
                <a16:creationId xmlns:a16="http://schemas.microsoft.com/office/drawing/2014/main" id="{D2359131-AC01-15A9-32B7-D3CCB25C2787}"/>
              </a:ext>
            </a:extLst>
          </p:cNvPr>
          <p:cNvSpPr/>
          <p:nvPr/>
        </p:nvSpPr>
        <p:spPr>
          <a:xfrm flipH="1">
            <a:off x="7584996" y="4034843"/>
            <a:ext cx="581169" cy="2148705"/>
          </a:xfrm>
          <a:prstGeom prst="uturnArrow">
            <a:avLst>
              <a:gd name="adj1" fmla="val 12998"/>
              <a:gd name="adj2" fmla="val 12998"/>
              <a:gd name="adj3" fmla="val 32437"/>
              <a:gd name="adj4" fmla="val 19747"/>
              <a:gd name="adj5" fmla="val 16486"/>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3" name="U-turn Arrow 202">
            <a:extLst>
              <a:ext uri="{FF2B5EF4-FFF2-40B4-BE49-F238E27FC236}">
                <a16:creationId xmlns:a16="http://schemas.microsoft.com/office/drawing/2014/main" id="{B3360402-27F8-F40D-8E1D-2B2D49CC8B9A}"/>
              </a:ext>
            </a:extLst>
          </p:cNvPr>
          <p:cNvSpPr/>
          <p:nvPr/>
        </p:nvSpPr>
        <p:spPr>
          <a:xfrm flipH="1">
            <a:off x="5340554" y="4033959"/>
            <a:ext cx="581169" cy="2149589"/>
          </a:xfrm>
          <a:prstGeom prst="uturnArrow">
            <a:avLst>
              <a:gd name="adj1" fmla="val 12998"/>
              <a:gd name="adj2" fmla="val 12998"/>
              <a:gd name="adj3" fmla="val 32437"/>
              <a:gd name="adj4" fmla="val 19747"/>
              <a:gd name="adj5" fmla="val 40226"/>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4" name="U-turn Arrow 203">
            <a:extLst>
              <a:ext uri="{FF2B5EF4-FFF2-40B4-BE49-F238E27FC236}">
                <a16:creationId xmlns:a16="http://schemas.microsoft.com/office/drawing/2014/main" id="{408E9155-395E-5792-2E69-9ED75F141585}"/>
              </a:ext>
            </a:extLst>
          </p:cNvPr>
          <p:cNvSpPr/>
          <p:nvPr/>
        </p:nvSpPr>
        <p:spPr>
          <a:xfrm flipH="1">
            <a:off x="6462839" y="2731243"/>
            <a:ext cx="581169" cy="3441523"/>
          </a:xfrm>
          <a:prstGeom prst="uturnArrow">
            <a:avLst>
              <a:gd name="adj1" fmla="val 12998"/>
              <a:gd name="adj2" fmla="val 12998"/>
              <a:gd name="adj3" fmla="val 32437"/>
              <a:gd name="adj4" fmla="val 19747"/>
              <a:gd name="adj5" fmla="val 25427"/>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5" name="TextBox 204">
            <a:extLst>
              <a:ext uri="{FF2B5EF4-FFF2-40B4-BE49-F238E27FC236}">
                <a16:creationId xmlns:a16="http://schemas.microsoft.com/office/drawing/2014/main" id="{01CF2D58-C2BD-B98E-E75C-4616E922EFE4}"/>
              </a:ext>
            </a:extLst>
          </p:cNvPr>
          <p:cNvSpPr txBox="1"/>
          <p:nvPr/>
        </p:nvSpPr>
        <p:spPr>
          <a:xfrm>
            <a:off x="4520830" y="6239030"/>
            <a:ext cx="537476" cy="369332"/>
          </a:xfrm>
          <a:prstGeom prst="rect">
            <a:avLst/>
          </a:prstGeom>
          <a:noFill/>
          <a:ln>
            <a:noFill/>
          </a:ln>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400" b="1" i="0" u="none" strike="noStrike" kern="1200" cap="none" spc="0" normalizeH="0" baseline="0" noProof="0" dirty="0">
                <a:ln>
                  <a:noFill/>
                </a:ln>
                <a:solidFill>
                  <a:srgbClr val="FF0000"/>
                </a:solidFill>
                <a:effectLst/>
                <a:uLnTx/>
                <a:uFillTx/>
                <a:latin typeface="Cambria" panose="02040503050406030204" pitchFamily="18" charset="0"/>
                <a:ea typeface="맑은 고딕" panose="020B0503020000020004" pitchFamily="34" charset="-127"/>
                <a:cs typeface="+mn-cs"/>
              </a:rPr>
              <a:t>1</a:t>
            </a:r>
            <a:endParaRPr kumimoji="0" lang="ko-KR" altLang="en-US" sz="2400" b="1" i="0" u="none" strike="noStrike" kern="1200" cap="none" spc="0" normalizeH="0" baseline="-25000" noProof="0" dirty="0">
              <a:ln>
                <a:noFill/>
              </a:ln>
              <a:solidFill>
                <a:srgbClr val="FF0000"/>
              </a:solidFill>
              <a:effectLst/>
              <a:uLnTx/>
              <a:uFillTx/>
              <a:latin typeface="Cambria" panose="02040503050406030204" pitchFamily="18" charset="0"/>
              <a:ea typeface="맑은 고딕" panose="020B0503020000020004" pitchFamily="34" charset="-127"/>
              <a:cs typeface="+mn-cs"/>
            </a:endParaRPr>
          </a:p>
        </p:txBody>
      </p:sp>
      <p:sp>
        <p:nvSpPr>
          <p:cNvPr id="206" name="TextBox 205">
            <a:extLst>
              <a:ext uri="{FF2B5EF4-FFF2-40B4-BE49-F238E27FC236}">
                <a16:creationId xmlns:a16="http://schemas.microsoft.com/office/drawing/2014/main" id="{07EA1743-3CDF-A414-D5F1-B65D113A9442}"/>
              </a:ext>
            </a:extLst>
          </p:cNvPr>
          <p:cNvSpPr txBox="1"/>
          <p:nvPr/>
        </p:nvSpPr>
        <p:spPr>
          <a:xfrm>
            <a:off x="5634344" y="6239030"/>
            <a:ext cx="537476" cy="369332"/>
          </a:xfrm>
          <a:prstGeom prst="rect">
            <a:avLst/>
          </a:prstGeom>
          <a:noFill/>
          <a:ln>
            <a:noFill/>
          </a:ln>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400" b="1" i="0" u="none" strike="noStrike" kern="1200" cap="none" spc="0" normalizeH="0" baseline="0" noProof="0" dirty="0">
                <a:ln>
                  <a:noFill/>
                </a:ln>
                <a:solidFill>
                  <a:srgbClr val="FF0000"/>
                </a:solidFill>
                <a:effectLst/>
                <a:uLnTx/>
                <a:uFillTx/>
                <a:latin typeface="Cambria" panose="02040503050406030204" pitchFamily="18" charset="0"/>
                <a:ea typeface="맑은 고딕" panose="020B0503020000020004" pitchFamily="34" charset="-127"/>
                <a:cs typeface="+mn-cs"/>
              </a:rPr>
              <a:t>1</a:t>
            </a:r>
            <a:endParaRPr kumimoji="0" lang="ko-KR" altLang="en-US" sz="2400" b="1" i="0" u="none" strike="noStrike" kern="1200" cap="none" spc="0" normalizeH="0" baseline="-25000" noProof="0" dirty="0">
              <a:ln>
                <a:noFill/>
              </a:ln>
              <a:solidFill>
                <a:srgbClr val="FF0000"/>
              </a:solidFill>
              <a:effectLst/>
              <a:uLnTx/>
              <a:uFillTx/>
              <a:latin typeface="Cambria" panose="02040503050406030204" pitchFamily="18" charset="0"/>
              <a:ea typeface="맑은 고딕" panose="020B0503020000020004" pitchFamily="34" charset="-127"/>
              <a:cs typeface="+mn-cs"/>
            </a:endParaRPr>
          </a:p>
        </p:txBody>
      </p:sp>
      <p:sp>
        <p:nvSpPr>
          <p:cNvPr id="207" name="TextBox 206">
            <a:extLst>
              <a:ext uri="{FF2B5EF4-FFF2-40B4-BE49-F238E27FC236}">
                <a16:creationId xmlns:a16="http://schemas.microsoft.com/office/drawing/2014/main" id="{00573B24-1499-5432-265A-94570B9D0F9B}"/>
              </a:ext>
            </a:extLst>
          </p:cNvPr>
          <p:cNvSpPr txBox="1"/>
          <p:nvPr/>
        </p:nvSpPr>
        <p:spPr>
          <a:xfrm>
            <a:off x="6747858" y="6239030"/>
            <a:ext cx="537476" cy="369332"/>
          </a:xfrm>
          <a:prstGeom prst="rect">
            <a:avLst/>
          </a:prstGeom>
          <a:noFill/>
          <a:ln>
            <a:noFill/>
          </a:ln>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400" b="1" i="0" u="none" strike="noStrike" kern="1200" cap="none" spc="0" normalizeH="0" baseline="0" noProof="0" dirty="0">
                <a:ln>
                  <a:noFill/>
                </a:ln>
                <a:solidFill>
                  <a:srgbClr val="FF0000"/>
                </a:solidFill>
                <a:effectLst/>
                <a:uLnTx/>
                <a:uFillTx/>
                <a:latin typeface="Cambria" panose="02040503050406030204" pitchFamily="18" charset="0"/>
                <a:ea typeface="맑은 고딕" panose="020B0503020000020004" pitchFamily="34" charset="-127"/>
                <a:cs typeface="+mn-cs"/>
              </a:rPr>
              <a:t>1</a:t>
            </a:r>
            <a:endParaRPr kumimoji="0" lang="ko-KR" altLang="en-US" sz="2400" b="1" i="0" u="none" strike="noStrike" kern="1200" cap="none" spc="0" normalizeH="0" baseline="0" noProof="0" dirty="0">
              <a:ln>
                <a:noFill/>
              </a:ln>
              <a:solidFill>
                <a:srgbClr val="FF0000"/>
              </a:solidFill>
              <a:effectLst/>
              <a:uLnTx/>
              <a:uFillTx/>
              <a:latin typeface="Cambria" panose="02040503050406030204" pitchFamily="18" charset="0"/>
              <a:ea typeface="맑은 고딕" panose="020B0503020000020004" pitchFamily="34" charset="-127"/>
              <a:cs typeface="+mn-cs"/>
            </a:endParaRPr>
          </a:p>
        </p:txBody>
      </p:sp>
      <p:sp>
        <p:nvSpPr>
          <p:cNvPr id="208" name="TextBox 207">
            <a:extLst>
              <a:ext uri="{FF2B5EF4-FFF2-40B4-BE49-F238E27FC236}">
                <a16:creationId xmlns:a16="http://schemas.microsoft.com/office/drawing/2014/main" id="{CF7D9D2C-DA47-F17A-669B-2ADAACEFC598}"/>
              </a:ext>
            </a:extLst>
          </p:cNvPr>
          <p:cNvSpPr txBox="1"/>
          <p:nvPr/>
        </p:nvSpPr>
        <p:spPr>
          <a:xfrm>
            <a:off x="7861372" y="6239030"/>
            <a:ext cx="537476" cy="369332"/>
          </a:xfrm>
          <a:prstGeom prst="rect">
            <a:avLst/>
          </a:prstGeom>
          <a:noFill/>
          <a:ln>
            <a:noFill/>
          </a:ln>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400" b="1" i="0" u="none" strike="noStrike" kern="1200" cap="none" spc="0" normalizeH="0" baseline="0" noProof="0" dirty="0">
                <a:ln>
                  <a:noFill/>
                </a:ln>
                <a:solidFill>
                  <a:srgbClr val="FF0000"/>
                </a:solidFill>
                <a:effectLst/>
                <a:uLnTx/>
                <a:uFillTx/>
                <a:latin typeface="Cambria" panose="02040503050406030204" pitchFamily="18" charset="0"/>
                <a:ea typeface="맑은 고딕" panose="020B0503020000020004" pitchFamily="34" charset="-127"/>
                <a:cs typeface="+mn-cs"/>
              </a:rPr>
              <a:t>0</a:t>
            </a:r>
            <a:endParaRPr kumimoji="0" lang="ko-KR" altLang="en-US" sz="2400" b="1" i="0" u="none" strike="noStrike" kern="1200" cap="none" spc="0" normalizeH="0" baseline="-25000" noProof="0" dirty="0">
              <a:ln>
                <a:noFill/>
              </a:ln>
              <a:solidFill>
                <a:srgbClr val="FF0000"/>
              </a:solidFill>
              <a:effectLst/>
              <a:uLnTx/>
              <a:uFillTx/>
              <a:latin typeface="Cambria" panose="02040503050406030204" pitchFamily="18" charset="0"/>
              <a:ea typeface="맑은 고딕" panose="020B0503020000020004" pitchFamily="34" charset="-127"/>
              <a:cs typeface="+mn-cs"/>
            </a:endParaRPr>
          </a:p>
        </p:txBody>
      </p:sp>
      <p:sp>
        <p:nvSpPr>
          <p:cNvPr id="209" name="TextBox 208">
            <a:extLst>
              <a:ext uri="{FF2B5EF4-FFF2-40B4-BE49-F238E27FC236}">
                <a16:creationId xmlns:a16="http://schemas.microsoft.com/office/drawing/2014/main" id="{72059A4A-4675-0AF1-5D07-E4B1D16A19E3}"/>
              </a:ext>
            </a:extLst>
          </p:cNvPr>
          <p:cNvSpPr txBox="1"/>
          <p:nvPr/>
        </p:nvSpPr>
        <p:spPr>
          <a:xfrm>
            <a:off x="3646974" y="6239030"/>
            <a:ext cx="1047389" cy="369332"/>
          </a:xfrm>
          <a:prstGeom prst="rect">
            <a:avLst/>
          </a:prstGeom>
          <a:noFill/>
          <a:ln>
            <a:noFill/>
          </a:ln>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400" b="1" i="0" u="none" strike="noStrike" kern="1200" cap="none" spc="0" normalizeH="0" baseline="0" noProof="0" dirty="0">
                <a:ln>
                  <a:noFill/>
                </a:ln>
                <a:solidFill>
                  <a:srgbClr val="FF0000"/>
                </a:solidFill>
                <a:effectLst/>
                <a:uLnTx/>
                <a:uFillTx/>
                <a:latin typeface="Cambria" panose="02040503050406030204" pitchFamily="18" charset="0"/>
                <a:ea typeface="맑은 고딕" panose="020B0503020000020004" pitchFamily="34" charset="-127"/>
                <a:cs typeface="+mn-cs"/>
              </a:rPr>
              <a:t>Result:</a:t>
            </a:r>
            <a:endParaRPr kumimoji="0" lang="ko-KR" altLang="en-US" sz="2400" b="1" i="0" u="none" strike="noStrike" kern="1200" cap="none" spc="0" normalizeH="0" baseline="0" noProof="0" dirty="0">
              <a:ln>
                <a:noFill/>
              </a:ln>
              <a:solidFill>
                <a:srgbClr val="FF0000"/>
              </a:solidFill>
              <a:effectLst/>
              <a:uLnTx/>
              <a:uFillTx/>
              <a:latin typeface="Cambria" panose="02040503050406030204" pitchFamily="18" charset="0"/>
              <a:ea typeface="맑은 고딕" panose="020B0503020000020004" pitchFamily="34" charset="-127"/>
              <a:cs typeface="+mn-cs"/>
            </a:endParaRPr>
          </a:p>
        </p:txBody>
      </p:sp>
      <p:sp>
        <p:nvSpPr>
          <p:cNvPr id="196" name="Rectangle 195">
            <a:extLst>
              <a:ext uri="{FF2B5EF4-FFF2-40B4-BE49-F238E27FC236}">
                <a16:creationId xmlns:a16="http://schemas.microsoft.com/office/drawing/2014/main" id="{EC653F93-2B17-147D-A742-F69F0BD2B921}"/>
              </a:ext>
            </a:extLst>
          </p:cNvPr>
          <p:cNvSpPr/>
          <p:nvPr/>
        </p:nvSpPr>
        <p:spPr>
          <a:xfrm>
            <a:off x="8290641" y="2134603"/>
            <a:ext cx="786007" cy="4381958"/>
          </a:xfrm>
          <a:prstGeom prst="rect">
            <a:avLst/>
          </a:prstGeom>
          <a:solidFill>
            <a:schemeClr val="bg1">
              <a:alpha val="8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0" name="Rectangle 209">
            <a:extLst>
              <a:ext uri="{FF2B5EF4-FFF2-40B4-BE49-F238E27FC236}">
                <a16:creationId xmlns:a16="http://schemas.microsoft.com/office/drawing/2014/main" id="{A5B43075-0402-8440-0E4B-90399C0CEA1C}"/>
              </a:ext>
            </a:extLst>
          </p:cNvPr>
          <p:cNvSpPr/>
          <p:nvPr/>
        </p:nvSpPr>
        <p:spPr>
          <a:xfrm>
            <a:off x="119270" y="1974213"/>
            <a:ext cx="7003660" cy="4586166"/>
          </a:xfrm>
          <a:prstGeom prst="rect">
            <a:avLst/>
          </a:prstGeom>
          <a:solidFill>
            <a:schemeClr val="bg1">
              <a:alpha val="8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1" name="Rectangle 210">
            <a:extLst>
              <a:ext uri="{FF2B5EF4-FFF2-40B4-BE49-F238E27FC236}">
                <a16:creationId xmlns:a16="http://schemas.microsoft.com/office/drawing/2014/main" id="{4BAC58DE-BEFD-86AA-9215-FEC4AB516A6A}"/>
              </a:ext>
            </a:extLst>
          </p:cNvPr>
          <p:cNvSpPr/>
          <p:nvPr/>
        </p:nvSpPr>
        <p:spPr>
          <a:xfrm>
            <a:off x="7122930" y="1987464"/>
            <a:ext cx="1190941" cy="4586165"/>
          </a:xfrm>
          <a:prstGeom prst="rect">
            <a:avLst/>
          </a:prstGeom>
          <a:noFill/>
          <a:ln w="317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2" name="Rounded Rectangular Callout 211">
            <a:extLst>
              <a:ext uri="{FF2B5EF4-FFF2-40B4-BE49-F238E27FC236}">
                <a16:creationId xmlns:a16="http://schemas.microsoft.com/office/drawing/2014/main" id="{B2FA120D-ED33-9E9D-77A3-F35E7849F0FA}"/>
              </a:ext>
            </a:extLst>
          </p:cNvPr>
          <p:cNvSpPr/>
          <p:nvPr/>
        </p:nvSpPr>
        <p:spPr bwMode="auto">
          <a:xfrm>
            <a:off x="79041" y="3164550"/>
            <a:ext cx="6783821" cy="980015"/>
          </a:xfrm>
          <a:prstGeom prst="wedgeRoundRectCallout">
            <a:avLst>
              <a:gd name="adj1" fmla="val 54483"/>
              <a:gd name="adj2" fmla="val -49911"/>
              <a:gd name="adj3" fmla="val 16667"/>
            </a:avLst>
          </a:prstGeom>
          <a:solidFill>
            <a:srgbClr val="FBF7F5"/>
          </a:solidFill>
          <a:ln w="19050" cap="flat" cmpd="sng" algn="ctr">
            <a:solidFill>
              <a:srgbClr val="67655C"/>
            </a:solidFill>
            <a:prstDash val="solid"/>
            <a:round/>
            <a:headEnd type="none" w="med" len="med"/>
            <a:tailEnd type="none" w="med" len="med"/>
          </a:ln>
          <a:effectLst/>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Avenir Next" panose="020B0503020202020204" pitchFamily="34" charset="0"/>
                <a:ea typeface="ＭＳ Ｐゴシック" panose="020B0600070205080204" pitchFamily="34" charset="-128"/>
                <a:cs typeface="+mn-cs"/>
              </a:rPr>
              <a:t>A </a:t>
            </a:r>
            <a:r>
              <a:rPr kumimoji="0" lang="en-US" sz="2000" b="0" i="0" u="none" strike="noStrike" kern="1200" cap="none" spc="0" normalizeH="0" baseline="0" noProof="0" dirty="0" err="1">
                <a:ln>
                  <a:noFill/>
                </a:ln>
                <a:solidFill>
                  <a:prstClr val="black"/>
                </a:solidFill>
                <a:effectLst/>
                <a:uLnTx/>
                <a:uFillTx/>
                <a:latin typeface="Avenir Next" panose="020B0503020202020204" pitchFamily="34" charset="0"/>
                <a:ea typeface="ＭＳ Ｐゴシック" panose="020B0600070205080204" pitchFamily="34" charset="-128"/>
                <a:cs typeface="+mn-cs"/>
              </a:rPr>
              <a:t>bitline</a:t>
            </a:r>
            <a:r>
              <a:rPr kumimoji="0" lang="en-US" sz="2000" b="0" i="0" u="none" strike="noStrike" kern="1200" cap="none" spc="0" normalizeH="0" baseline="0" noProof="0" dirty="0">
                <a:ln>
                  <a:noFill/>
                </a:ln>
                <a:solidFill>
                  <a:prstClr val="black"/>
                </a:solidFill>
                <a:effectLst/>
                <a:uLnTx/>
                <a:uFillTx/>
                <a:latin typeface="Avenir Next" panose="020B0503020202020204" pitchFamily="34" charset="0"/>
                <a:ea typeface="ＭＳ Ｐゴシック" panose="020B0600070205080204" pitchFamily="34" charset="-128"/>
                <a:cs typeface="+mn-cs"/>
              </a:rPr>
              <a:t> reads as ‘</a:t>
            </a:r>
            <a:r>
              <a:rPr kumimoji="0" lang="en-US" sz="2000" b="1" i="0" u="none" strike="noStrike" kern="1200" cap="none" spc="0" normalizeH="0" baseline="0" noProof="0" dirty="0">
                <a:ln>
                  <a:noFill/>
                </a:ln>
                <a:solidFill>
                  <a:srgbClr val="FF0000"/>
                </a:solidFill>
                <a:effectLst/>
                <a:uLnTx/>
                <a:uFillTx/>
                <a:latin typeface="Avenir Next" panose="020B0503020202020204" pitchFamily="34" charset="0"/>
                <a:ea typeface="ＭＳ Ｐゴシック" panose="020B0600070205080204" pitchFamily="34" charset="-128"/>
                <a:cs typeface="+mn-cs"/>
              </a:rPr>
              <a:t>0</a:t>
            </a:r>
            <a:r>
              <a:rPr kumimoji="0" lang="en-US" sz="2000" b="0" i="0" u="none" strike="noStrike" kern="1200" cap="none" spc="0" normalizeH="0" baseline="0" noProof="0" dirty="0">
                <a:ln>
                  <a:noFill/>
                </a:ln>
                <a:solidFill>
                  <a:prstClr val="black"/>
                </a:solidFill>
                <a:effectLst/>
                <a:uLnTx/>
                <a:uFillTx/>
                <a:latin typeface="Avenir Next" panose="020B0503020202020204" pitchFamily="34" charset="0"/>
                <a:ea typeface="ＭＳ Ｐゴシック" panose="020B0600070205080204" pitchFamily="34" charset="-128"/>
                <a:cs typeface="+mn-cs"/>
              </a:rPr>
              <a:t>’ only when all the target cells store ‘</a:t>
            </a:r>
            <a:r>
              <a:rPr kumimoji="0" lang="en-US" sz="2000" b="1" i="0" u="none" strike="noStrike" kern="1200" cap="none" spc="0" normalizeH="0" baseline="0" noProof="0" dirty="0">
                <a:ln>
                  <a:noFill/>
                </a:ln>
                <a:solidFill>
                  <a:srgbClr val="FF0000"/>
                </a:solidFill>
                <a:effectLst/>
                <a:uLnTx/>
                <a:uFillTx/>
                <a:latin typeface="Avenir Next" panose="020B0503020202020204" pitchFamily="34" charset="0"/>
                <a:ea typeface="ＭＳ Ｐゴシック" panose="020B0600070205080204" pitchFamily="34" charset="-128"/>
                <a:cs typeface="+mn-cs"/>
              </a:rPr>
              <a:t>0</a:t>
            </a:r>
            <a:r>
              <a:rPr kumimoji="0" lang="en-US" sz="2000" b="0" i="0" u="none" strike="noStrike" kern="1200" cap="none" spc="0" normalizeH="0" baseline="0" noProof="0" dirty="0">
                <a:ln>
                  <a:noFill/>
                </a:ln>
                <a:solidFill>
                  <a:prstClr val="black"/>
                </a:solidFill>
                <a:effectLst/>
                <a:uLnTx/>
                <a:uFillTx/>
                <a:latin typeface="Avenir Next" panose="020B0503020202020204" pitchFamily="34" charset="0"/>
                <a:ea typeface="ＭＳ Ｐゴシック" panose="020B0600070205080204" pitchFamily="34" charset="-128"/>
                <a:cs typeface="+mn-cs"/>
              </a:rPr>
              <a:t>’</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C80060"/>
                </a:solidFill>
                <a:effectLst/>
                <a:uLnTx/>
                <a:uFillTx/>
                <a:latin typeface="Avenir Next" panose="020B0503020202020204" pitchFamily="34" charset="0"/>
                <a:ea typeface="ＭＳ Ｐゴシック" panose="020B0600070205080204" pitchFamily="34" charset="-128"/>
                <a:cs typeface="+mn-cs"/>
                <a:sym typeface="Wingdings" pitchFamily="2" charset="2"/>
              </a:rPr>
              <a:t> Equivalent to the bitwise OR of all the target cells </a:t>
            </a:r>
            <a:endParaRPr kumimoji="0" lang="en-US" sz="2000" b="0" i="0" u="none" strike="noStrike" kern="1200" cap="none" spc="0" normalizeH="0" baseline="0" noProof="0" dirty="0">
              <a:ln>
                <a:noFill/>
              </a:ln>
              <a:solidFill>
                <a:srgbClr val="C80060"/>
              </a:solidFill>
              <a:effectLst/>
              <a:uLnTx/>
              <a:uFillTx/>
              <a:latin typeface="Avenir Next" panose="020B0503020202020204" pitchFamily="34" charset="0"/>
              <a:ea typeface="ＭＳ Ｐゴシック" panose="020B0600070205080204" pitchFamily="34" charset="-128"/>
              <a:cs typeface="+mn-cs"/>
            </a:endParaRPr>
          </a:p>
        </p:txBody>
      </p:sp>
      <p:sp>
        <p:nvSpPr>
          <p:cNvPr id="213" name="Slide Number Placeholder 3">
            <a:extLst>
              <a:ext uri="{FF2B5EF4-FFF2-40B4-BE49-F238E27FC236}">
                <a16:creationId xmlns:a16="http://schemas.microsoft.com/office/drawing/2014/main" id="{040C6104-FBC7-15E1-375A-8BCB84708AE3}"/>
              </a:ext>
            </a:extLst>
          </p:cNvPr>
          <p:cNvSpPr txBox="1">
            <a:spLocks/>
          </p:cNvSpPr>
          <p:nvPr/>
        </p:nvSpPr>
        <p:spPr>
          <a:xfrm>
            <a:off x="6946900" y="6373813"/>
            <a:ext cx="2133600" cy="457200"/>
          </a:xfrm>
          <a:prstGeom prst="rect">
            <a:avLst/>
          </a:prstGeom>
        </p:spPr>
        <p:txBody>
          <a:bodyPr vert="horz" lIns="91440" tIns="45720" rIns="91440" bIns="45720" rtlCol="0" anchor="ctr"/>
          <a:lstStyle>
            <a:defPPr>
              <a:defRPr lang="en-US"/>
            </a:defPPr>
            <a:lvl1pPr marL="0" algn="ctr" defTabSz="914400" rtl="0" eaLnBrk="1" latinLnBrk="0" hangingPunct="1">
              <a:defRPr sz="1200" b="1" i="0" kern="1200">
                <a:solidFill>
                  <a:schemeClr val="bg1"/>
                </a:solidFill>
                <a:latin typeface="Avenir Next Demi Bold" panose="020B0503020202020204" pitchFamily="34" charset="0"/>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a:defRPr/>
            </a:pPr>
            <a:fld id="{7292004D-7284-C244-B275-AB956C66515A}" type="slidenum">
              <a:rPr lang="en-US" sz="1600" b="0" smtClean="0">
                <a:solidFill>
                  <a:srgbClr val="000000"/>
                </a:solidFill>
                <a:latin typeface="Garamond" charset="0"/>
              </a:rPr>
              <a:pPr algn="r">
                <a:defRPr/>
              </a:pPr>
              <a:t>110</a:t>
            </a:fld>
            <a:endParaRPr lang="en-US" sz="1600" b="0" dirty="0">
              <a:solidFill>
                <a:srgbClr val="000000"/>
              </a:solidFill>
              <a:latin typeface="Garamond" charset="0"/>
            </a:endParaRPr>
          </a:p>
        </p:txBody>
      </p:sp>
    </p:spTree>
    <p:extLst>
      <p:ext uri="{BB962C8B-B14F-4D97-AF65-F5344CB8AC3E}">
        <p14:creationId xmlns:p14="http://schemas.microsoft.com/office/powerpoint/2010/main" val="2002104501"/>
      </p:ext>
    </p:extLst>
  </p:cSld>
  <p:clrMapOvr>
    <a:masterClrMapping/>
  </p:clrMapOvr>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78AC34B6-A065-B6FF-74E0-DC058B30B187}"/>
              </a:ext>
            </a:extLst>
          </p:cNvPr>
          <p:cNvSpPr>
            <a:spLocks noGrp="1"/>
          </p:cNvSpPr>
          <p:nvPr>
            <p:ph idx="1"/>
          </p:nvPr>
        </p:nvSpPr>
        <p:spPr/>
        <p:txBody>
          <a:bodyPr rIns="0"/>
          <a:lstStyle/>
          <a:p>
            <a:r>
              <a:rPr lang="en-CH" dirty="0">
                <a:solidFill>
                  <a:srgbClr val="C80060"/>
                </a:solidFill>
                <a:latin typeface="Avenir Next Medium" panose="020B0503020202020204" pitchFamily="34" charset="0"/>
              </a:rPr>
              <a:t>Inter-Block MWS</a:t>
            </a:r>
            <a:r>
              <a:rPr lang="en-CH" dirty="0"/>
              <a:t>: </a:t>
            </a:r>
            <a:br>
              <a:rPr lang="en-CH" dirty="0"/>
            </a:br>
            <a:r>
              <a:rPr lang="en-CH" dirty="0">
                <a:solidFill>
                  <a:schemeClr val="accent1"/>
                </a:solidFill>
              </a:rPr>
              <a:t>Simultaneously activates </a:t>
            </a:r>
            <a:r>
              <a:rPr lang="en-CH" dirty="0"/>
              <a:t>multiple WLs </a:t>
            </a:r>
            <a:r>
              <a:rPr lang="en-CH" dirty="0">
                <a:solidFill>
                  <a:schemeClr val="accent1"/>
                </a:solidFill>
              </a:rPr>
              <a:t>in different blocks</a:t>
            </a:r>
            <a:r>
              <a:rPr lang="en-CH" dirty="0"/>
              <a:t> </a:t>
            </a:r>
            <a:br>
              <a:rPr lang="en-CH" dirty="0"/>
            </a:br>
            <a:r>
              <a:rPr lang="en-CH" dirty="0"/>
              <a:t>   </a:t>
            </a:r>
            <a:r>
              <a:rPr lang="en-CH" dirty="0">
                <a:sym typeface="Wingdings" pitchFamily="2" charset="2"/>
              </a:rPr>
              <a:t> </a:t>
            </a:r>
            <a:r>
              <a:rPr lang="en-CH" dirty="0">
                <a:solidFill>
                  <a:srgbClr val="C80060"/>
                </a:solidFill>
              </a:rPr>
              <a:t>Bitwise OR</a:t>
            </a:r>
            <a:r>
              <a:rPr lang="en-CH" dirty="0"/>
              <a:t> of the stored data in the WLs</a:t>
            </a:r>
          </a:p>
        </p:txBody>
      </p:sp>
      <p:sp>
        <p:nvSpPr>
          <p:cNvPr id="4" name="Rounded Rectangle 3">
            <a:extLst>
              <a:ext uri="{FF2B5EF4-FFF2-40B4-BE49-F238E27FC236}">
                <a16:creationId xmlns:a16="http://schemas.microsoft.com/office/drawing/2014/main" id="{11C067F7-3081-7E63-D615-E9D8EF990751}"/>
              </a:ext>
            </a:extLst>
          </p:cNvPr>
          <p:cNvSpPr/>
          <p:nvPr/>
        </p:nvSpPr>
        <p:spPr>
          <a:xfrm>
            <a:off x="3601538" y="2591531"/>
            <a:ext cx="5423192" cy="1015921"/>
          </a:xfrm>
          <a:prstGeom prst="roundRect">
            <a:avLst>
              <a:gd name="adj" fmla="val 5753"/>
            </a:avLst>
          </a:prstGeom>
          <a:solidFill>
            <a:schemeClr val="accent4">
              <a:lumMod val="20000"/>
              <a:lumOff val="80000"/>
            </a:schemeClr>
          </a:solidFill>
          <a:ln w="19050">
            <a:solidFill>
              <a:srgbClr val="66665C"/>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08" name="Rounded Rectangle 107">
            <a:extLst>
              <a:ext uri="{FF2B5EF4-FFF2-40B4-BE49-F238E27FC236}">
                <a16:creationId xmlns:a16="http://schemas.microsoft.com/office/drawing/2014/main" id="{C31E7358-9A52-90D6-B59B-1FFFCC15D269}"/>
              </a:ext>
            </a:extLst>
          </p:cNvPr>
          <p:cNvSpPr/>
          <p:nvPr/>
        </p:nvSpPr>
        <p:spPr>
          <a:xfrm>
            <a:off x="3601538" y="3882702"/>
            <a:ext cx="5423192" cy="1015921"/>
          </a:xfrm>
          <a:prstGeom prst="roundRect">
            <a:avLst>
              <a:gd name="adj" fmla="val 5753"/>
            </a:avLst>
          </a:prstGeom>
          <a:solidFill>
            <a:schemeClr val="accent4">
              <a:lumMod val="20000"/>
              <a:lumOff val="80000"/>
            </a:schemeClr>
          </a:solidFill>
          <a:ln w="19050">
            <a:solidFill>
              <a:srgbClr val="66665C"/>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 name="Title 1">
            <a:extLst>
              <a:ext uri="{FF2B5EF4-FFF2-40B4-BE49-F238E27FC236}">
                <a16:creationId xmlns:a16="http://schemas.microsoft.com/office/drawing/2014/main" id="{88C3FBCB-2C2D-44B9-612D-B835A4A25E95}"/>
              </a:ext>
            </a:extLst>
          </p:cNvPr>
          <p:cNvSpPr>
            <a:spLocks noGrp="1"/>
          </p:cNvSpPr>
          <p:nvPr>
            <p:ph type="title"/>
          </p:nvPr>
        </p:nvSpPr>
        <p:spPr/>
        <p:txBody>
          <a:bodyPr/>
          <a:lstStyle/>
          <a:p>
            <a:r>
              <a:rPr lang="en-CH" dirty="0"/>
              <a:t>Multi-Wordline Sensing (MWS): Bitwise OR</a:t>
            </a:r>
          </a:p>
        </p:txBody>
      </p:sp>
      <p:sp>
        <p:nvSpPr>
          <p:cNvPr id="7" name="TextBox 6">
            <a:extLst>
              <a:ext uri="{FF2B5EF4-FFF2-40B4-BE49-F238E27FC236}">
                <a16:creationId xmlns:a16="http://schemas.microsoft.com/office/drawing/2014/main" id="{A67764A8-123E-6C01-A1D2-116D983664B2}"/>
              </a:ext>
            </a:extLst>
          </p:cNvPr>
          <p:cNvSpPr txBox="1"/>
          <p:nvPr/>
        </p:nvSpPr>
        <p:spPr>
          <a:xfrm>
            <a:off x="4382281" y="2093038"/>
            <a:ext cx="537476"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BL</a:t>
            </a:r>
            <a:r>
              <a:rPr kumimoji="0" lang="en-US" altLang="ko-KR"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rPr>
              <a:t>1</a:t>
            </a:r>
            <a:endParaRPr kumimoji="0" lang="ko-KR" altLang="en-US"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10" name="TextBox 9">
            <a:extLst>
              <a:ext uri="{FF2B5EF4-FFF2-40B4-BE49-F238E27FC236}">
                <a16:creationId xmlns:a16="http://schemas.microsoft.com/office/drawing/2014/main" id="{CA5244A9-E68A-41E4-8DF6-45A4B86348F3}"/>
              </a:ext>
            </a:extLst>
          </p:cNvPr>
          <p:cNvSpPr txBox="1"/>
          <p:nvPr/>
        </p:nvSpPr>
        <p:spPr>
          <a:xfrm>
            <a:off x="5495795" y="2093038"/>
            <a:ext cx="537476"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BL</a:t>
            </a:r>
            <a:r>
              <a:rPr kumimoji="0" lang="en-US" altLang="ko-KR"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rPr>
              <a:t>2</a:t>
            </a:r>
            <a:endParaRPr kumimoji="0" lang="ko-KR" altLang="en-US"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13" name="TextBox 12">
            <a:extLst>
              <a:ext uri="{FF2B5EF4-FFF2-40B4-BE49-F238E27FC236}">
                <a16:creationId xmlns:a16="http://schemas.microsoft.com/office/drawing/2014/main" id="{ADDC653E-1795-2625-78AF-339E29441E70}"/>
              </a:ext>
            </a:extLst>
          </p:cNvPr>
          <p:cNvSpPr txBox="1"/>
          <p:nvPr/>
        </p:nvSpPr>
        <p:spPr>
          <a:xfrm>
            <a:off x="6609309" y="2093038"/>
            <a:ext cx="537476"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BL</a:t>
            </a:r>
            <a:r>
              <a:rPr kumimoji="0" lang="en-US" altLang="ko-KR"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rPr>
              <a:t>3</a:t>
            </a:r>
            <a:endParaRPr kumimoji="0" lang="ko-KR" altLang="en-US"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grpSp>
        <p:nvGrpSpPr>
          <p:cNvPr id="228" name="Group 227">
            <a:extLst>
              <a:ext uri="{FF2B5EF4-FFF2-40B4-BE49-F238E27FC236}">
                <a16:creationId xmlns:a16="http://schemas.microsoft.com/office/drawing/2014/main" id="{4657F400-371E-5409-CC86-6FC3A1E88181}"/>
              </a:ext>
            </a:extLst>
          </p:cNvPr>
          <p:cNvGrpSpPr/>
          <p:nvPr/>
        </p:nvGrpSpPr>
        <p:grpSpPr>
          <a:xfrm>
            <a:off x="4640972" y="2450830"/>
            <a:ext cx="3350590" cy="3721939"/>
            <a:chOff x="4640972" y="2450831"/>
            <a:chExt cx="3350590" cy="3787616"/>
          </a:xfrm>
        </p:grpSpPr>
        <p:cxnSp>
          <p:nvCxnSpPr>
            <p:cNvPr id="6" name="Straight Connector 5">
              <a:extLst>
                <a:ext uri="{FF2B5EF4-FFF2-40B4-BE49-F238E27FC236}">
                  <a16:creationId xmlns:a16="http://schemas.microsoft.com/office/drawing/2014/main" id="{2935EEDC-89B8-9ED3-B423-D7DF542942C9}"/>
                </a:ext>
              </a:extLst>
            </p:cNvPr>
            <p:cNvCxnSpPr>
              <a:cxnSpLocks/>
            </p:cNvCxnSpPr>
            <p:nvPr/>
          </p:nvCxnSpPr>
          <p:spPr>
            <a:xfrm flipH="1" flipV="1">
              <a:off x="4640972" y="2450831"/>
              <a:ext cx="10048" cy="3787616"/>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A056D578-0A4B-7211-034B-FD6511E08245}"/>
                </a:ext>
              </a:extLst>
            </p:cNvPr>
            <p:cNvCxnSpPr>
              <a:cxnSpLocks/>
            </p:cNvCxnSpPr>
            <p:nvPr/>
          </p:nvCxnSpPr>
          <p:spPr>
            <a:xfrm flipH="1" flipV="1">
              <a:off x="5754486" y="2450831"/>
              <a:ext cx="10048" cy="3787616"/>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92033EF9-2C97-592D-48AA-AE971DE6EB0D}"/>
                </a:ext>
              </a:extLst>
            </p:cNvPr>
            <p:cNvCxnSpPr>
              <a:cxnSpLocks/>
            </p:cNvCxnSpPr>
            <p:nvPr/>
          </p:nvCxnSpPr>
          <p:spPr>
            <a:xfrm flipH="1" flipV="1">
              <a:off x="6868000" y="2450831"/>
              <a:ext cx="10048" cy="3787616"/>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A424C035-0F47-6EC6-E06C-ED53AA7B33F8}"/>
                </a:ext>
              </a:extLst>
            </p:cNvPr>
            <p:cNvCxnSpPr>
              <a:cxnSpLocks/>
            </p:cNvCxnSpPr>
            <p:nvPr/>
          </p:nvCxnSpPr>
          <p:spPr>
            <a:xfrm flipH="1" flipV="1">
              <a:off x="7981514" y="2450831"/>
              <a:ext cx="10048" cy="3787616"/>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 name="TextBox 15">
            <a:extLst>
              <a:ext uri="{FF2B5EF4-FFF2-40B4-BE49-F238E27FC236}">
                <a16:creationId xmlns:a16="http://schemas.microsoft.com/office/drawing/2014/main" id="{45B5574F-2F86-6966-45D3-3D81C85AFE41}"/>
              </a:ext>
            </a:extLst>
          </p:cNvPr>
          <p:cNvSpPr txBox="1"/>
          <p:nvPr/>
        </p:nvSpPr>
        <p:spPr>
          <a:xfrm>
            <a:off x="7722823" y="2093038"/>
            <a:ext cx="537476"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BL</a:t>
            </a:r>
            <a:r>
              <a:rPr kumimoji="0" lang="en-US" altLang="ko-KR"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rPr>
              <a:t>4</a:t>
            </a:r>
            <a:endParaRPr kumimoji="0" lang="ko-KR" altLang="en-US"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52" name="TextBox 51">
            <a:extLst>
              <a:ext uri="{FF2B5EF4-FFF2-40B4-BE49-F238E27FC236}">
                <a16:creationId xmlns:a16="http://schemas.microsoft.com/office/drawing/2014/main" id="{96BAC636-1B54-A666-FF1D-DA75CF085968}"/>
              </a:ext>
            </a:extLst>
          </p:cNvPr>
          <p:cNvSpPr txBox="1"/>
          <p:nvPr/>
        </p:nvSpPr>
        <p:spPr>
          <a:xfrm rot="16200000">
            <a:off x="3861980" y="3612702"/>
            <a:ext cx="250737"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59" name="TextBox 58">
            <a:extLst>
              <a:ext uri="{FF2B5EF4-FFF2-40B4-BE49-F238E27FC236}">
                <a16:creationId xmlns:a16="http://schemas.microsoft.com/office/drawing/2014/main" id="{8530CA94-6A0E-7382-E851-900D8DFAE0FF}"/>
              </a:ext>
            </a:extLst>
          </p:cNvPr>
          <p:cNvSpPr txBox="1"/>
          <p:nvPr/>
        </p:nvSpPr>
        <p:spPr>
          <a:xfrm rot="16200000">
            <a:off x="4975494" y="3612702"/>
            <a:ext cx="250737"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66" name="TextBox 65">
            <a:extLst>
              <a:ext uri="{FF2B5EF4-FFF2-40B4-BE49-F238E27FC236}">
                <a16:creationId xmlns:a16="http://schemas.microsoft.com/office/drawing/2014/main" id="{90C4726F-6C4E-F3D3-FAC6-649A27B0D4D3}"/>
              </a:ext>
            </a:extLst>
          </p:cNvPr>
          <p:cNvSpPr txBox="1"/>
          <p:nvPr/>
        </p:nvSpPr>
        <p:spPr>
          <a:xfrm rot="16200000">
            <a:off x="6089008" y="3612702"/>
            <a:ext cx="250737"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grpSp>
        <p:nvGrpSpPr>
          <p:cNvPr id="77" name="Group 76">
            <a:extLst>
              <a:ext uri="{FF2B5EF4-FFF2-40B4-BE49-F238E27FC236}">
                <a16:creationId xmlns:a16="http://schemas.microsoft.com/office/drawing/2014/main" id="{63892C96-3420-FC41-AC8C-83B854C98E3B}"/>
              </a:ext>
            </a:extLst>
          </p:cNvPr>
          <p:cNvGrpSpPr/>
          <p:nvPr/>
        </p:nvGrpSpPr>
        <p:grpSpPr>
          <a:xfrm>
            <a:off x="4051865" y="2665067"/>
            <a:ext cx="3939696" cy="891472"/>
            <a:chOff x="4051865" y="2665067"/>
            <a:chExt cx="3939696" cy="891472"/>
          </a:xfrm>
        </p:grpSpPr>
        <p:grpSp>
          <p:nvGrpSpPr>
            <p:cNvPr id="94" name="Group 93">
              <a:extLst>
                <a:ext uri="{FF2B5EF4-FFF2-40B4-BE49-F238E27FC236}">
                  <a16:creationId xmlns:a16="http://schemas.microsoft.com/office/drawing/2014/main" id="{E4826338-1836-E9D3-34FB-562D0F2D1798}"/>
                </a:ext>
              </a:extLst>
            </p:cNvPr>
            <p:cNvGrpSpPr/>
            <p:nvPr/>
          </p:nvGrpSpPr>
          <p:grpSpPr>
            <a:xfrm>
              <a:off x="4062140" y="2665067"/>
              <a:ext cx="3340542" cy="891472"/>
              <a:chOff x="1860807" y="2641375"/>
              <a:chExt cx="3340542" cy="3601380"/>
            </a:xfrm>
          </p:grpSpPr>
          <p:cxnSp>
            <p:nvCxnSpPr>
              <p:cNvPr id="5" name="Straight Connector 4">
                <a:extLst>
                  <a:ext uri="{FF2B5EF4-FFF2-40B4-BE49-F238E27FC236}">
                    <a16:creationId xmlns:a16="http://schemas.microsoft.com/office/drawing/2014/main" id="{B724D90A-0311-AEA2-1170-457439DAD591}"/>
                  </a:ext>
                </a:extLst>
              </p:cNvPr>
              <p:cNvCxnSpPr>
                <a:cxnSpLocks/>
              </p:cNvCxnSpPr>
              <p:nvPr/>
            </p:nvCxnSpPr>
            <p:spPr>
              <a:xfrm>
                <a:off x="1860807" y="2641375"/>
                <a:ext cx="0" cy="3601380"/>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EAB35EC1-7B4A-6D79-0B81-642967EA2EE0}"/>
                  </a:ext>
                </a:extLst>
              </p:cNvPr>
              <p:cNvCxnSpPr>
                <a:cxnSpLocks/>
              </p:cNvCxnSpPr>
              <p:nvPr/>
            </p:nvCxnSpPr>
            <p:spPr>
              <a:xfrm>
                <a:off x="2974321" y="2641375"/>
                <a:ext cx="0" cy="3601380"/>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FD777A01-4123-7FB2-8115-CE4ACED06054}"/>
                  </a:ext>
                </a:extLst>
              </p:cNvPr>
              <p:cNvCxnSpPr>
                <a:cxnSpLocks/>
              </p:cNvCxnSpPr>
              <p:nvPr/>
            </p:nvCxnSpPr>
            <p:spPr>
              <a:xfrm>
                <a:off x="4087835" y="2641375"/>
                <a:ext cx="0" cy="3601380"/>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0FB8FA4F-1E88-07F2-27EF-7581CB101D83}"/>
                  </a:ext>
                </a:extLst>
              </p:cNvPr>
              <p:cNvCxnSpPr>
                <a:cxnSpLocks/>
              </p:cNvCxnSpPr>
              <p:nvPr/>
            </p:nvCxnSpPr>
            <p:spPr>
              <a:xfrm>
                <a:off x="5201349" y="2641375"/>
                <a:ext cx="0" cy="3601380"/>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grpSp>
        <p:cxnSp>
          <p:nvCxnSpPr>
            <p:cNvPr id="51" name="Straight Connector 50">
              <a:extLst>
                <a:ext uri="{FF2B5EF4-FFF2-40B4-BE49-F238E27FC236}">
                  <a16:creationId xmlns:a16="http://schemas.microsoft.com/office/drawing/2014/main" id="{C7D44F0C-55EE-A889-FC24-4F5131802FC5}"/>
                </a:ext>
              </a:extLst>
            </p:cNvPr>
            <p:cNvCxnSpPr/>
            <p:nvPr/>
          </p:nvCxnSpPr>
          <p:spPr>
            <a:xfrm>
              <a:off x="4051865" y="2675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Straight Connector 57">
              <a:extLst>
                <a:ext uri="{FF2B5EF4-FFF2-40B4-BE49-F238E27FC236}">
                  <a16:creationId xmlns:a16="http://schemas.microsoft.com/office/drawing/2014/main" id="{FA6211B1-3B9B-7D4D-BA8E-658D0E677C1F}"/>
                </a:ext>
              </a:extLst>
            </p:cNvPr>
            <p:cNvCxnSpPr/>
            <p:nvPr/>
          </p:nvCxnSpPr>
          <p:spPr>
            <a:xfrm>
              <a:off x="5165379" y="2675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Straight Connector 64">
              <a:extLst>
                <a:ext uri="{FF2B5EF4-FFF2-40B4-BE49-F238E27FC236}">
                  <a16:creationId xmlns:a16="http://schemas.microsoft.com/office/drawing/2014/main" id="{D384D35D-8642-38DF-AE7D-B0EB0133E909}"/>
                </a:ext>
              </a:extLst>
            </p:cNvPr>
            <p:cNvCxnSpPr/>
            <p:nvPr/>
          </p:nvCxnSpPr>
          <p:spPr>
            <a:xfrm>
              <a:off x="6278893" y="2675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 name="Straight Connector 71">
              <a:extLst>
                <a:ext uri="{FF2B5EF4-FFF2-40B4-BE49-F238E27FC236}">
                  <a16:creationId xmlns:a16="http://schemas.microsoft.com/office/drawing/2014/main" id="{48F37F31-5E47-88B9-E41D-C837F83299FC}"/>
                </a:ext>
              </a:extLst>
            </p:cNvPr>
            <p:cNvCxnSpPr/>
            <p:nvPr/>
          </p:nvCxnSpPr>
          <p:spPr>
            <a:xfrm>
              <a:off x="7392407" y="2675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73" name="TextBox 72">
            <a:extLst>
              <a:ext uri="{FF2B5EF4-FFF2-40B4-BE49-F238E27FC236}">
                <a16:creationId xmlns:a16="http://schemas.microsoft.com/office/drawing/2014/main" id="{27E96495-E534-414E-6D43-367DF6631655}"/>
              </a:ext>
            </a:extLst>
          </p:cNvPr>
          <p:cNvSpPr txBox="1"/>
          <p:nvPr/>
        </p:nvSpPr>
        <p:spPr>
          <a:xfrm rot="16200000">
            <a:off x="7202522" y="3612702"/>
            <a:ext cx="250737"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grpSp>
        <p:nvGrpSpPr>
          <p:cNvPr id="31" name="Group 30">
            <a:extLst>
              <a:ext uri="{FF2B5EF4-FFF2-40B4-BE49-F238E27FC236}">
                <a16:creationId xmlns:a16="http://schemas.microsoft.com/office/drawing/2014/main" id="{A54D0EED-F7AE-3399-A35F-5DD2E5791B55}"/>
              </a:ext>
            </a:extLst>
          </p:cNvPr>
          <p:cNvGrpSpPr/>
          <p:nvPr/>
        </p:nvGrpSpPr>
        <p:grpSpPr>
          <a:xfrm>
            <a:off x="3382115" y="3058678"/>
            <a:ext cx="5014215" cy="2"/>
            <a:chOff x="1231585" y="2671909"/>
            <a:chExt cx="6166530" cy="2"/>
          </a:xfrm>
        </p:grpSpPr>
        <p:cxnSp>
          <p:nvCxnSpPr>
            <p:cNvPr id="44" name="Straight Connector 43">
              <a:extLst>
                <a:ext uri="{FF2B5EF4-FFF2-40B4-BE49-F238E27FC236}">
                  <a16:creationId xmlns:a16="http://schemas.microsoft.com/office/drawing/2014/main" id="{B48B26F0-2159-FDD5-0EA3-2B0DA8F74560}"/>
                </a:ext>
              </a:extLst>
            </p:cNvPr>
            <p:cNvCxnSpPr>
              <a:cxnSpLocks/>
            </p:cNvCxnSpPr>
            <p:nvPr/>
          </p:nvCxnSpPr>
          <p:spPr>
            <a:xfrm>
              <a:off x="1602803" y="2671909"/>
              <a:ext cx="5795312" cy="0"/>
            </a:xfrm>
            <a:prstGeom prst="line">
              <a:avLst/>
            </a:prstGeom>
            <a:ln w="101600">
              <a:solidFill>
                <a:schemeClr val="accent4">
                  <a:lumMod val="20000"/>
                  <a:lumOff val="80000"/>
                </a:schemeClr>
              </a:solidFill>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4B8B2E45-E111-E123-066A-8979B261CDA9}"/>
                </a:ext>
              </a:extLst>
            </p:cNvPr>
            <p:cNvCxnSpPr>
              <a:cxnSpLocks/>
            </p:cNvCxnSpPr>
            <p:nvPr/>
          </p:nvCxnSpPr>
          <p:spPr>
            <a:xfrm>
              <a:off x="1231585" y="2671911"/>
              <a:ext cx="6166530"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6" name="타원 299">
            <a:extLst>
              <a:ext uri="{FF2B5EF4-FFF2-40B4-BE49-F238E27FC236}">
                <a16:creationId xmlns:a16="http://schemas.microsoft.com/office/drawing/2014/main" id="{715BDDB0-F2BA-732C-8F89-B946C45E3F0E}"/>
              </a:ext>
            </a:extLst>
          </p:cNvPr>
          <p:cNvSpPr/>
          <p:nvPr/>
        </p:nvSpPr>
        <p:spPr>
          <a:xfrm>
            <a:off x="3782388" y="2779630"/>
            <a:ext cx="559503" cy="558100"/>
          </a:xfrm>
          <a:prstGeom prst="ellipse">
            <a:avLst/>
          </a:prstGeom>
          <a:solidFill>
            <a:schemeClr val="bg1"/>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53" name="타원 299">
            <a:extLst>
              <a:ext uri="{FF2B5EF4-FFF2-40B4-BE49-F238E27FC236}">
                <a16:creationId xmlns:a16="http://schemas.microsoft.com/office/drawing/2014/main" id="{43C80D90-ECE2-699F-89BF-CBEAA6664497}"/>
              </a:ext>
            </a:extLst>
          </p:cNvPr>
          <p:cNvSpPr/>
          <p:nvPr/>
        </p:nvSpPr>
        <p:spPr>
          <a:xfrm>
            <a:off x="4895902" y="2779630"/>
            <a:ext cx="559503" cy="558100"/>
          </a:xfrm>
          <a:prstGeom prst="ellipse">
            <a:avLst/>
          </a:prstGeom>
          <a:solidFill>
            <a:srgbClr val="FFF6DC"/>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60" name="타원 299">
            <a:extLst>
              <a:ext uri="{FF2B5EF4-FFF2-40B4-BE49-F238E27FC236}">
                <a16:creationId xmlns:a16="http://schemas.microsoft.com/office/drawing/2014/main" id="{8DAA0D57-315E-4B01-F737-E0EA0B484ACA}"/>
              </a:ext>
            </a:extLst>
          </p:cNvPr>
          <p:cNvSpPr/>
          <p:nvPr/>
        </p:nvSpPr>
        <p:spPr>
          <a:xfrm>
            <a:off x="6009416" y="2779630"/>
            <a:ext cx="559503" cy="558100"/>
          </a:xfrm>
          <a:prstGeom prst="ellipse">
            <a:avLst/>
          </a:prstGeom>
          <a:solidFill>
            <a:schemeClr val="bg1"/>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67" name="타원 299">
            <a:extLst>
              <a:ext uri="{FF2B5EF4-FFF2-40B4-BE49-F238E27FC236}">
                <a16:creationId xmlns:a16="http://schemas.microsoft.com/office/drawing/2014/main" id="{5DCDD808-EF63-6E7D-1FD6-0B8152CCD0A0}"/>
              </a:ext>
            </a:extLst>
          </p:cNvPr>
          <p:cNvSpPr/>
          <p:nvPr/>
        </p:nvSpPr>
        <p:spPr>
          <a:xfrm>
            <a:off x="7122930" y="2779630"/>
            <a:ext cx="559503" cy="558100"/>
          </a:xfrm>
          <a:prstGeom prst="ellipse">
            <a:avLst/>
          </a:prstGeom>
          <a:solidFill>
            <a:srgbClr val="FFF6DC"/>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81" name="TextBox 80">
            <a:extLst>
              <a:ext uri="{FF2B5EF4-FFF2-40B4-BE49-F238E27FC236}">
                <a16:creationId xmlns:a16="http://schemas.microsoft.com/office/drawing/2014/main" id="{25BF7839-AB4B-61C7-F19C-79EC41534851}"/>
              </a:ext>
            </a:extLst>
          </p:cNvPr>
          <p:cNvSpPr txBox="1"/>
          <p:nvPr/>
        </p:nvSpPr>
        <p:spPr>
          <a:xfrm>
            <a:off x="8390475" y="2830769"/>
            <a:ext cx="250737" cy="307777"/>
          </a:xfrm>
          <a:prstGeom prst="rect">
            <a:avLst/>
          </a:prstGeom>
          <a:solidFill>
            <a:schemeClr val="accent4">
              <a:lumMod val="20000"/>
              <a:lumOff val="80000"/>
            </a:schemeClr>
          </a:solid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86" name="TextBox 85">
            <a:extLst>
              <a:ext uri="{FF2B5EF4-FFF2-40B4-BE49-F238E27FC236}">
                <a16:creationId xmlns:a16="http://schemas.microsoft.com/office/drawing/2014/main" id="{0B9B15BE-925E-9BBD-CDB5-FA271BBA59BC}"/>
              </a:ext>
            </a:extLst>
          </p:cNvPr>
          <p:cNvSpPr txBox="1"/>
          <p:nvPr/>
        </p:nvSpPr>
        <p:spPr>
          <a:xfrm>
            <a:off x="1741317" y="2904791"/>
            <a:ext cx="1662137" cy="307777"/>
          </a:xfrm>
          <a:prstGeom prst="rect">
            <a:avLst/>
          </a:prstGeom>
          <a:noFill/>
        </p:spPr>
        <p:txBody>
          <a:bodyPr wrap="square" lIns="0" tIns="0" rIns="0" bIns="0"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err="1">
                <a:ln>
                  <a:noFill/>
                </a:ln>
                <a:solidFill>
                  <a:prstClr val="black"/>
                </a:solidFill>
                <a:effectLst/>
                <a:uLnTx/>
                <a:uFillTx/>
                <a:latin typeface="Cambria" panose="02040503050406030204" pitchFamily="18" charset="0"/>
                <a:ea typeface="맑은 고딕" panose="020B0503020000020004" pitchFamily="34" charset="-127"/>
                <a:cs typeface="+mn-cs"/>
              </a:rPr>
              <a:t>WL</a:t>
            </a:r>
            <a:r>
              <a:rPr kumimoji="0" lang="en-US" altLang="ko-KR" sz="2000" b="1" i="1" u="none" strike="noStrike" kern="1200" cap="none" spc="0" normalizeH="0" baseline="-25000" noProof="0" dirty="0" err="1">
                <a:ln>
                  <a:noFill/>
                </a:ln>
                <a:solidFill>
                  <a:prstClr val="black"/>
                </a:solidFill>
                <a:effectLst/>
                <a:uLnTx/>
                <a:uFillTx/>
                <a:latin typeface="Cambria" panose="02040503050406030204" pitchFamily="18" charset="0"/>
                <a:ea typeface="맑은 고딕" panose="020B0503020000020004" pitchFamily="34" charset="-127"/>
                <a:cs typeface="+mn-cs"/>
              </a:rPr>
              <a:t>x</a:t>
            </a:r>
            <a:r>
              <a:rPr kumimoji="0" lang="en-US" altLang="ko-KR" sz="2000" b="1" i="1"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 </a:t>
            </a: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in Block</a:t>
            </a:r>
            <a:r>
              <a:rPr kumimoji="0" lang="en-US" altLang="ko-KR"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rPr>
              <a:t>1</a:t>
            </a:r>
            <a:endParaRPr kumimoji="0" lang="ko-KR" altLang="en-US" sz="2000" b="1" i="0"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39" name="TextBox 38">
            <a:extLst>
              <a:ext uri="{FF2B5EF4-FFF2-40B4-BE49-F238E27FC236}">
                <a16:creationId xmlns:a16="http://schemas.microsoft.com/office/drawing/2014/main" id="{52309550-34CC-9B82-DD8B-8935C865D78B}"/>
              </a:ext>
            </a:extLst>
          </p:cNvPr>
          <p:cNvSpPr txBox="1"/>
          <p:nvPr/>
        </p:nvSpPr>
        <p:spPr>
          <a:xfrm rot="16200000">
            <a:off x="3861980" y="4961521"/>
            <a:ext cx="250737"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49" name="TextBox 48">
            <a:extLst>
              <a:ext uri="{FF2B5EF4-FFF2-40B4-BE49-F238E27FC236}">
                <a16:creationId xmlns:a16="http://schemas.microsoft.com/office/drawing/2014/main" id="{E167FCCF-4A80-8545-6E30-66612FF54E00}"/>
              </a:ext>
            </a:extLst>
          </p:cNvPr>
          <p:cNvSpPr txBox="1"/>
          <p:nvPr/>
        </p:nvSpPr>
        <p:spPr>
          <a:xfrm rot="16200000">
            <a:off x="4975494" y="4961521"/>
            <a:ext cx="250737"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56" name="TextBox 55">
            <a:extLst>
              <a:ext uri="{FF2B5EF4-FFF2-40B4-BE49-F238E27FC236}">
                <a16:creationId xmlns:a16="http://schemas.microsoft.com/office/drawing/2014/main" id="{7C5EBD8A-44A8-4741-0DEA-D143CD6497AF}"/>
              </a:ext>
            </a:extLst>
          </p:cNvPr>
          <p:cNvSpPr txBox="1"/>
          <p:nvPr/>
        </p:nvSpPr>
        <p:spPr>
          <a:xfrm rot="16200000">
            <a:off x="6089008" y="4961521"/>
            <a:ext cx="250737"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63" name="TextBox 62">
            <a:extLst>
              <a:ext uri="{FF2B5EF4-FFF2-40B4-BE49-F238E27FC236}">
                <a16:creationId xmlns:a16="http://schemas.microsoft.com/office/drawing/2014/main" id="{36FE8E3E-07ED-08B6-AD4B-4C2135F40366}"/>
              </a:ext>
            </a:extLst>
          </p:cNvPr>
          <p:cNvSpPr txBox="1"/>
          <p:nvPr/>
        </p:nvSpPr>
        <p:spPr>
          <a:xfrm rot="16200000">
            <a:off x="7202522" y="4961521"/>
            <a:ext cx="250737" cy="307777"/>
          </a:xfrm>
          <a:prstGeom prst="rect">
            <a:avLst/>
          </a:prstGeom>
          <a:no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grpSp>
        <p:nvGrpSpPr>
          <p:cNvPr id="17" name="그룹 835">
            <a:extLst>
              <a:ext uri="{FF2B5EF4-FFF2-40B4-BE49-F238E27FC236}">
                <a16:creationId xmlns:a16="http://schemas.microsoft.com/office/drawing/2014/main" id="{F4592954-95A2-D955-67CB-506964105B46}"/>
              </a:ext>
            </a:extLst>
          </p:cNvPr>
          <p:cNvGrpSpPr/>
          <p:nvPr/>
        </p:nvGrpSpPr>
        <p:grpSpPr>
          <a:xfrm rot="16200000">
            <a:off x="6006980" y="2927666"/>
            <a:ext cx="564373" cy="268733"/>
            <a:chOff x="5890169" y="4312037"/>
            <a:chExt cx="1895988" cy="1103725"/>
          </a:xfrm>
        </p:grpSpPr>
        <p:grpSp>
          <p:nvGrpSpPr>
            <p:cNvPr id="18" name="그룹 822">
              <a:extLst>
                <a:ext uri="{FF2B5EF4-FFF2-40B4-BE49-F238E27FC236}">
                  <a16:creationId xmlns:a16="http://schemas.microsoft.com/office/drawing/2014/main" id="{E27744CE-287F-B85F-7E62-EDFA1ECDD7B0}"/>
                </a:ext>
              </a:extLst>
            </p:cNvPr>
            <p:cNvGrpSpPr/>
            <p:nvPr/>
          </p:nvGrpSpPr>
          <p:grpSpPr>
            <a:xfrm>
              <a:off x="6122466" y="4312037"/>
              <a:ext cx="1432853" cy="1103725"/>
              <a:chOff x="5991225" y="4310063"/>
              <a:chExt cx="496427" cy="273840"/>
            </a:xfrm>
          </p:grpSpPr>
          <p:cxnSp>
            <p:nvCxnSpPr>
              <p:cNvPr id="21" name="직선 연결선 771">
                <a:extLst>
                  <a:ext uri="{FF2B5EF4-FFF2-40B4-BE49-F238E27FC236}">
                    <a16:creationId xmlns:a16="http://schemas.microsoft.com/office/drawing/2014/main" id="{3AEFD8DC-D54C-031F-D33B-612437570868}"/>
                  </a:ext>
                </a:extLst>
              </p:cNvPr>
              <p:cNvCxnSpPr>
                <a:cxnSpLocks/>
              </p:cNvCxnSpPr>
              <p:nvPr/>
            </p:nvCxnSpPr>
            <p:spPr>
              <a:xfrm flipH="1">
                <a:off x="5991225" y="4310063"/>
                <a:ext cx="40482"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22" name="직선 연결선 789">
                <a:extLst>
                  <a:ext uri="{FF2B5EF4-FFF2-40B4-BE49-F238E27FC236}">
                    <a16:creationId xmlns:a16="http://schemas.microsoft.com/office/drawing/2014/main" id="{4F541810-443F-725F-870C-A54E8CAFCE9F}"/>
                  </a:ext>
                </a:extLst>
              </p:cNvPr>
              <p:cNvCxnSpPr>
                <a:cxnSpLocks/>
              </p:cNvCxnSpPr>
              <p:nvPr/>
            </p:nvCxnSpPr>
            <p:spPr>
              <a:xfrm flipH="1">
                <a:off x="6114445"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23" name="직선 연결선 792">
                <a:extLst>
                  <a:ext uri="{FF2B5EF4-FFF2-40B4-BE49-F238E27FC236}">
                    <a16:creationId xmlns:a16="http://schemas.microsoft.com/office/drawing/2014/main" id="{850CB885-7446-F480-14C4-AFA93F7D8F2D}"/>
                  </a:ext>
                </a:extLst>
              </p:cNvPr>
              <p:cNvCxnSpPr>
                <a:cxnSpLocks/>
              </p:cNvCxnSpPr>
              <p:nvPr/>
            </p:nvCxnSpPr>
            <p:spPr>
              <a:xfrm>
                <a:off x="6031707"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24" name="직선 연결선 807">
                <a:extLst>
                  <a:ext uri="{FF2B5EF4-FFF2-40B4-BE49-F238E27FC236}">
                    <a16:creationId xmlns:a16="http://schemas.microsoft.com/office/drawing/2014/main" id="{61AAEFC2-A853-D6E9-B671-3F54296E5285}"/>
                  </a:ext>
                </a:extLst>
              </p:cNvPr>
              <p:cNvCxnSpPr>
                <a:cxnSpLocks/>
              </p:cNvCxnSpPr>
              <p:nvPr/>
            </p:nvCxnSpPr>
            <p:spPr>
              <a:xfrm>
                <a:off x="6197183"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25" name="직선 연결선 810">
                <a:extLst>
                  <a:ext uri="{FF2B5EF4-FFF2-40B4-BE49-F238E27FC236}">
                    <a16:creationId xmlns:a16="http://schemas.microsoft.com/office/drawing/2014/main" id="{52E2E9E6-C93A-F9FE-E004-7613C11889F2}"/>
                  </a:ext>
                </a:extLst>
              </p:cNvPr>
              <p:cNvCxnSpPr>
                <a:cxnSpLocks/>
              </p:cNvCxnSpPr>
              <p:nvPr/>
            </p:nvCxnSpPr>
            <p:spPr>
              <a:xfrm flipH="1">
                <a:off x="6279921"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26" name="직선 연결선 815">
                <a:extLst>
                  <a:ext uri="{FF2B5EF4-FFF2-40B4-BE49-F238E27FC236}">
                    <a16:creationId xmlns:a16="http://schemas.microsoft.com/office/drawing/2014/main" id="{64AE6ADF-8BE5-7945-A16B-3D053D30D435}"/>
                  </a:ext>
                </a:extLst>
              </p:cNvPr>
              <p:cNvCxnSpPr>
                <a:cxnSpLocks/>
              </p:cNvCxnSpPr>
              <p:nvPr/>
            </p:nvCxnSpPr>
            <p:spPr>
              <a:xfrm>
                <a:off x="6362659"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27" name="직선 연결선 819">
                <a:extLst>
                  <a:ext uri="{FF2B5EF4-FFF2-40B4-BE49-F238E27FC236}">
                    <a16:creationId xmlns:a16="http://schemas.microsoft.com/office/drawing/2014/main" id="{E1A58F2E-D63F-D9BE-D3B0-9EB49B51931D}"/>
                  </a:ext>
                </a:extLst>
              </p:cNvPr>
              <p:cNvCxnSpPr>
                <a:cxnSpLocks/>
              </p:cNvCxnSpPr>
              <p:nvPr/>
            </p:nvCxnSpPr>
            <p:spPr>
              <a:xfrm flipH="1">
                <a:off x="6445397" y="4446983"/>
                <a:ext cx="42255"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cxnSp>
          <p:nvCxnSpPr>
            <p:cNvPr id="19" name="직선 연결선 826">
              <a:extLst>
                <a:ext uri="{FF2B5EF4-FFF2-40B4-BE49-F238E27FC236}">
                  <a16:creationId xmlns:a16="http://schemas.microsoft.com/office/drawing/2014/main" id="{365B0C8C-6B5D-A4D9-DF1E-F615DE4BE9A3}"/>
                </a:ext>
              </a:extLst>
            </p:cNvPr>
            <p:cNvCxnSpPr>
              <a:cxnSpLocks/>
            </p:cNvCxnSpPr>
            <p:nvPr/>
          </p:nvCxnSpPr>
          <p:spPr>
            <a:xfrm>
              <a:off x="5890169" y="4863900"/>
              <a:ext cx="232301"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20" name="직선 연결선 832">
              <a:extLst>
                <a:ext uri="{FF2B5EF4-FFF2-40B4-BE49-F238E27FC236}">
                  <a16:creationId xmlns:a16="http://schemas.microsoft.com/office/drawing/2014/main" id="{E1AACF72-0654-1E10-774B-7A6A45AB482F}"/>
                </a:ext>
              </a:extLst>
            </p:cNvPr>
            <p:cNvCxnSpPr>
              <a:cxnSpLocks/>
            </p:cNvCxnSpPr>
            <p:nvPr/>
          </p:nvCxnSpPr>
          <p:spPr>
            <a:xfrm flipH="1">
              <a:off x="7552471" y="4863900"/>
              <a:ext cx="233686"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grpSp>
        <p:nvGrpSpPr>
          <p:cNvPr id="28" name="그룹 835">
            <a:extLst>
              <a:ext uri="{FF2B5EF4-FFF2-40B4-BE49-F238E27FC236}">
                <a16:creationId xmlns:a16="http://schemas.microsoft.com/office/drawing/2014/main" id="{4CC88B9A-6B37-AE39-C096-59836ECDB962}"/>
              </a:ext>
            </a:extLst>
          </p:cNvPr>
          <p:cNvGrpSpPr/>
          <p:nvPr/>
        </p:nvGrpSpPr>
        <p:grpSpPr>
          <a:xfrm rot="16200000">
            <a:off x="3777480" y="2914790"/>
            <a:ext cx="564373" cy="268733"/>
            <a:chOff x="5890169" y="4312037"/>
            <a:chExt cx="1895988" cy="1103725"/>
          </a:xfrm>
        </p:grpSpPr>
        <p:grpSp>
          <p:nvGrpSpPr>
            <p:cNvPr id="29" name="그룹 822">
              <a:extLst>
                <a:ext uri="{FF2B5EF4-FFF2-40B4-BE49-F238E27FC236}">
                  <a16:creationId xmlns:a16="http://schemas.microsoft.com/office/drawing/2014/main" id="{92E61A13-89CA-87F3-12BC-5FE1BDCF6F9C}"/>
                </a:ext>
              </a:extLst>
            </p:cNvPr>
            <p:cNvGrpSpPr/>
            <p:nvPr/>
          </p:nvGrpSpPr>
          <p:grpSpPr>
            <a:xfrm>
              <a:off x="6122466" y="4312037"/>
              <a:ext cx="1432853" cy="1103725"/>
              <a:chOff x="5991225" y="4310063"/>
              <a:chExt cx="496427" cy="273840"/>
            </a:xfrm>
          </p:grpSpPr>
          <p:cxnSp>
            <p:nvCxnSpPr>
              <p:cNvPr id="34" name="직선 연결선 771">
                <a:extLst>
                  <a:ext uri="{FF2B5EF4-FFF2-40B4-BE49-F238E27FC236}">
                    <a16:creationId xmlns:a16="http://schemas.microsoft.com/office/drawing/2014/main" id="{39238D1D-674E-3D1A-C094-DE1AEE28E211}"/>
                  </a:ext>
                </a:extLst>
              </p:cNvPr>
              <p:cNvCxnSpPr>
                <a:cxnSpLocks/>
              </p:cNvCxnSpPr>
              <p:nvPr/>
            </p:nvCxnSpPr>
            <p:spPr>
              <a:xfrm flipH="1">
                <a:off x="5991225" y="4310063"/>
                <a:ext cx="40482"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35" name="직선 연결선 789">
                <a:extLst>
                  <a:ext uri="{FF2B5EF4-FFF2-40B4-BE49-F238E27FC236}">
                    <a16:creationId xmlns:a16="http://schemas.microsoft.com/office/drawing/2014/main" id="{02294F00-FC11-5767-E169-65D493CC846A}"/>
                  </a:ext>
                </a:extLst>
              </p:cNvPr>
              <p:cNvCxnSpPr>
                <a:cxnSpLocks/>
              </p:cNvCxnSpPr>
              <p:nvPr/>
            </p:nvCxnSpPr>
            <p:spPr>
              <a:xfrm flipH="1">
                <a:off x="6114445"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36" name="직선 연결선 792">
                <a:extLst>
                  <a:ext uri="{FF2B5EF4-FFF2-40B4-BE49-F238E27FC236}">
                    <a16:creationId xmlns:a16="http://schemas.microsoft.com/office/drawing/2014/main" id="{20B270D4-EE2C-BB78-2B64-D9854726DBAD}"/>
                  </a:ext>
                </a:extLst>
              </p:cNvPr>
              <p:cNvCxnSpPr>
                <a:cxnSpLocks/>
              </p:cNvCxnSpPr>
              <p:nvPr/>
            </p:nvCxnSpPr>
            <p:spPr>
              <a:xfrm>
                <a:off x="6031707"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37" name="직선 연결선 807">
                <a:extLst>
                  <a:ext uri="{FF2B5EF4-FFF2-40B4-BE49-F238E27FC236}">
                    <a16:creationId xmlns:a16="http://schemas.microsoft.com/office/drawing/2014/main" id="{17DDF9F2-4A35-A2F1-6AF8-EF0A416110C5}"/>
                  </a:ext>
                </a:extLst>
              </p:cNvPr>
              <p:cNvCxnSpPr>
                <a:cxnSpLocks/>
              </p:cNvCxnSpPr>
              <p:nvPr/>
            </p:nvCxnSpPr>
            <p:spPr>
              <a:xfrm>
                <a:off x="6197183"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38" name="직선 연결선 810">
                <a:extLst>
                  <a:ext uri="{FF2B5EF4-FFF2-40B4-BE49-F238E27FC236}">
                    <a16:creationId xmlns:a16="http://schemas.microsoft.com/office/drawing/2014/main" id="{98CE89E7-AE0D-1A20-9C05-89012A3D7456}"/>
                  </a:ext>
                </a:extLst>
              </p:cNvPr>
              <p:cNvCxnSpPr>
                <a:cxnSpLocks/>
              </p:cNvCxnSpPr>
              <p:nvPr/>
            </p:nvCxnSpPr>
            <p:spPr>
              <a:xfrm flipH="1">
                <a:off x="6279921"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40" name="직선 연결선 815">
                <a:extLst>
                  <a:ext uri="{FF2B5EF4-FFF2-40B4-BE49-F238E27FC236}">
                    <a16:creationId xmlns:a16="http://schemas.microsoft.com/office/drawing/2014/main" id="{9B9EE417-16E6-20A9-E69F-05591F601967}"/>
                  </a:ext>
                </a:extLst>
              </p:cNvPr>
              <p:cNvCxnSpPr>
                <a:cxnSpLocks/>
              </p:cNvCxnSpPr>
              <p:nvPr/>
            </p:nvCxnSpPr>
            <p:spPr>
              <a:xfrm>
                <a:off x="6362659"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41" name="직선 연결선 819">
                <a:extLst>
                  <a:ext uri="{FF2B5EF4-FFF2-40B4-BE49-F238E27FC236}">
                    <a16:creationId xmlns:a16="http://schemas.microsoft.com/office/drawing/2014/main" id="{E10F86AA-06AA-3A26-CD6E-EAD383301283}"/>
                  </a:ext>
                </a:extLst>
              </p:cNvPr>
              <p:cNvCxnSpPr>
                <a:cxnSpLocks/>
              </p:cNvCxnSpPr>
              <p:nvPr/>
            </p:nvCxnSpPr>
            <p:spPr>
              <a:xfrm flipH="1">
                <a:off x="6445397" y="4446983"/>
                <a:ext cx="42255"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cxnSp>
          <p:nvCxnSpPr>
            <p:cNvPr id="30" name="직선 연결선 826">
              <a:extLst>
                <a:ext uri="{FF2B5EF4-FFF2-40B4-BE49-F238E27FC236}">
                  <a16:creationId xmlns:a16="http://schemas.microsoft.com/office/drawing/2014/main" id="{A96E5E9F-AD70-D36C-6742-F7A396334BF1}"/>
                </a:ext>
              </a:extLst>
            </p:cNvPr>
            <p:cNvCxnSpPr>
              <a:cxnSpLocks/>
            </p:cNvCxnSpPr>
            <p:nvPr/>
          </p:nvCxnSpPr>
          <p:spPr>
            <a:xfrm>
              <a:off x="5890169" y="4863900"/>
              <a:ext cx="232301"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33" name="직선 연결선 832">
              <a:extLst>
                <a:ext uri="{FF2B5EF4-FFF2-40B4-BE49-F238E27FC236}">
                  <a16:creationId xmlns:a16="http://schemas.microsoft.com/office/drawing/2014/main" id="{25A68749-9A67-856C-2FA3-C759C9FFC05F}"/>
                </a:ext>
              </a:extLst>
            </p:cNvPr>
            <p:cNvCxnSpPr>
              <a:cxnSpLocks/>
            </p:cNvCxnSpPr>
            <p:nvPr/>
          </p:nvCxnSpPr>
          <p:spPr>
            <a:xfrm flipH="1">
              <a:off x="7552471" y="4863900"/>
              <a:ext cx="233686"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grpSp>
        <p:nvGrpSpPr>
          <p:cNvPr id="48" name="그룹 761">
            <a:extLst>
              <a:ext uri="{FF2B5EF4-FFF2-40B4-BE49-F238E27FC236}">
                <a16:creationId xmlns:a16="http://schemas.microsoft.com/office/drawing/2014/main" id="{41BD8605-7C23-B670-AE31-2B79F53108FB}"/>
              </a:ext>
            </a:extLst>
          </p:cNvPr>
          <p:cNvGrpSpPr/>
          <p:nvPr/>
        </p:nvGrpSpPr>
        <p:grpSpPr>
          <a:xfrm rot="5400000">
            <a:off x="7110960" y="3004082"/>
            <a:ext cx="598569" cy="124310"/>
            <a:chOff x="5608137" y="3394157"/>
            <a:chExt cx="338599" cy="70817"/>
          </a:xfrm>
        </p:grpSpPr>
        <p:grpSp>
          <p:nvGrpSpPr>
            <p:cNvPr id="50" name="그룹 753">
              <a:extLst>
                <a:ext uri="{FF2B5EF4-FFF2-40B4-BE49-F238E27FC236}">
                  <a16:creationId xmlns:a16="http://schemas.microsoft.com/office/drawing/2014/main" id="{7C87917E-CDEE-C330-4ACA-E23CCBA25D8C}"/>
                </a:ext>
              </a:extLst>
            </p:cNvPr>
            <p:cNvGrpSpPr/>
            <p:nvPr/>
          </p:nvGrpSpPr>
          <p:grpSpPr>
            <a:xfrm rot="5400000">
              <a:off x="5739521" y="3307128"/>
              <a:ext cx="70817" cy="244875"/>
              <a:chOff x="5131625" y="2342062"/>
              <a:chExt cx="70817" cy="244875"/>
            </a:xfrm>
          </p:grpSpPr>
          <p:sp>
            <p:nvSpPr>
              <p:cNvPr id="62" name="타원 750">
                <a:extLst>
                  <a:ext uri="{FF2B5EF4-FFF2-40B4-BE49-F238E27FC236}">
                    <a16:creationId xmlns:a16="http://schemas.microsoft.com/office/drawing/2014/main" id="{F17B54A9-59BF-A60C-14F7-6C2566E90528}"/>
                  </a:ext>
                </a:extLst>
              </p:cNvPr>
              <p:cNvSpPr/>
              <p:nvPr/>
            </p:nvSpPr>
            <p:spPr>
              <a:xfrm>
                <a:off x="5141482" y="2525977"/>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sp>
            <p:nvSpPr>
              <p:cNvPr id="64" name="타원 751">
                <a:extLst>
                  <a:ext uri="{FF2B5EF4-FFF2-40B4-BE49-F238E27FC236}">
                    <a16:creationId xmlns:a16="http://schemas.microsoft.com/office/drawing/2014/main" id="{19385AE6-D03E-8A0F-27D4-B3B34B90D251}"/>
                  </a:ext>
                </a:extLst>
              </p:cNvPr>
              <p:cNvSpPr/>
              <p:nvPr/>
            </p:nvSpPr>
            <p:spPr>
              <a:xfrm>
                <a:off x="5141467" y="2342062"/>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cxnSp>
            <p:nvCxnSpPr>
              <p:cNvPr id="69" name="직선 연결선 752">
                <a:extLst>
                  <a:ext uri="{FF2B5EF4-FFF2-40B4-BE49-F238E27FC236}">
                    <a16:creationId xmlns:a16="http://schemas.microsoft.com/office/drawing/2014/main" id="{57D6D501-9266-3647-6814-D228A412E74C}"/>
                  </a:ext>
                </a:extLst>
              </p:cNvPr>
              <p:cNvCxnSpPr>
                <a:cxnSpLocks/>
              </p:cNvCxnSpPr>
              <p:nvPr/>
            </p:nvCxnSpPr>
            <p:spPr>
              <a:xfrm rot="19800000" flipV="1">
                <a:off x="5131625" y="2409684"/>
                <a:ext cx="0" cy="122952"/>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cxnSp>
          <p:nvCxnSpPr>
            <p:cNvPr id="55" name="직선 연결선 754">
              <a:extLst>
                <a:ext uri="{FF2B5EF4-FFF2-40B4-BE49-F238E27FC236}">
                  <a16:creationId xmlns:a16="http://schemas.microsoft.com/office/drawing/2014/main" id="{5747B110-F377-A51D-3F97-7BEE4DCEEFC7}"/>
                </a:ext>
              </a:extLst>
            </p:cNvPr>
            <p:cNvCxnSpPr>
              <a:cxnSpLocks/>
            </p:cNvCxnSpPr>
            <p:nvPr/>
          </p:nvCxnSpPr>
          <p:spPr>
            <a:xfrm>
              <a:off x="5608137"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cxnSp>
          <p:nvCxnSpPr>
            <p:cNvPr id="57" name="직선 연결선 756">
              <a:extLst>
                <a:ext uri="{FF2B5EF4-FFF2-40B4-BE49-F238E27FC236}">
                  <a16:creationId xmlns:a16="http://schemas.microsoft.com/office/drawing/2014/main" id="{7FA09959-3157-8A14-F25C-C2DC1E9A7982}"/>
                </a:ext>
              </a:extLst>
            </p:cNvPr>
            <p:cNvCxnSpPr>
              <a:cxnSpLocks/>
            </p:cNvCxnSpPr>
            <p:nvPr/>
          </p:nvCxnSpPr>
          <p:spPr>
            <a:xfrm>
              <a:off x="5902382"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grpSp>
        <p:nvGrpSpPr>
          <p:cNvPr id="70" name="그룹 761">
            <a:extLst>
              <a:ext uri="{FF2B5EF4-FFF2-40B4-BE49-F238E27FC236}">
                <a16:creationId xmlns:a16="http://schemas.microsoft.com/office/drawing/2014/main" id="{5F19FC32-21CD-2034-971A-3A673347DB12}"/>
              </a:ext>
            </a:extLst>
          </p:cNvPr>
          <p:cNvGrpSpPr/>
          <p:nvPr/>
        </p:nvGrpSpPr>
        <p:grpSpPr>
          <a:xfrm rot="5400000">
            <a:off x="4883794" y="3002629"/>
            <a:ext cx="598569" cy="124310"/>
            <a:chOff x="5608137" y="3394157"/>
            <a:chExt cx="338599" cy="70817"/>
          </a:xfrm>
        </p:grpSpPr>
        <p:grpSp>
          <p:nvGrpSpPr>
            <p:cNvPr id="71" name="그룹 753">
              <a:extLst>
                <a:ext uri="{FF2B5EF4-FFF2-40B4-BE49-F238E27FC236}">
                  <a16:creationId xmlns:a16="http://schemas.microsoft.com/office/drawing/2014/main" id="{932CB08F-D02D-14DD-3E0D-469A9E85331D}"/>
                </a:ext>
              </a:extLst>
            </p:cNvPr>
            <p:cNvGrpSpPr/>
            <p:nvPr/>
          </p:nvGrpSpPr>
          <p:grpSpPr>
            <a:xfrm rot="5400000">
              <a:off x="5739521" y="3307128"/>
              <a:ext cx="70817" cy="244875"/>
              <a:chOff x="5131625" y="2342062"/>
              <a:chExt cx="70817" cy="244875"/>
            </a:xfrm>
          </p:grpSpPr>
          <p:sp>
            <p:nvSpPr>
              <p:cNvPr id="76" name="타원 750">
                <a:extLst>
                  <a:ext uri="{FF2B5EF4-FFF2-40B4-BE49-F238E27FC236}">
                    <a16:creationId xmlns:a16="http://schemas.microsoft.com/office/drawing/2014/main" id="{42829C8A-8E6A-F237-3366-48825F1B64EE}"/>
                  </a:ext>
                </a:extLst>
              </p:cNvPr>
              <p:cNvSpPr/>
              <p:nvPr/>
            </p:nvSpPr>
            <p:spPr>
              <a:xfrm>
                <a:off x="5141482" y="2525977"/>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sp>
            <p:nvSpPr>
              <p:cNvPr id="83" name="타원 751">
                <a:extLst>
                  <a:ext uri="{FF2B5EF4-FFF2-40B4-BE49-F238E27FC236}">
                    <a16:creationId xmlns:a16="http://schemas.microsoft.com/office/drawing/2014/main" id="{864E2282-5F82-D149-B1A3-7B2D49550020}"/>
                  </a:ext>
                </a:extLst>
              </p:cNvPr>
              <p:cNvSpPr/>
              <p:nvPr/>
            </p:nvSpPr>
            <p:spPr>
              <a:xfrm>
                <a:off x="5141467" y="2342062"/>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cxnSp>
            <p:nvCxnSpPr>
              <p:cNvPr id="84" name="직선 연결선 752">
                <a:extLst>
                  <a:ext uri="{FF2B5EF4-FFF2-40B4-BE49-F238E27FC236}">
                    <a16:creationId xmlns:a16="http://schemas.microsoft.com/office/drawing/2014/main" id="{E8B0C024-7E99-634A-34C4-B43B2660E415}"/>
                  </a:ext>
                </a:extLst>
              </p:cNvPr>
              <p:cNvCxnSpPr>
                <a:cxnSpLocks/>
              </p:cNvCxnSpPr>
              <p:nvPr/>
            </p:nvCxnSpPr>
            <p:spPr>
              <a:xfrm rot="19800000" flipV="1">
                <a:off x="5131625" y="2409684"/>
                <a:ext cx="0" cy="122952"/>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cxnSp>
          <p:nvCxnSpPr>
            <p:cNvPr id="74" name="직선 연결선 754">
              <a:extLst>
                <a:ext uri="{FF2B5EF4-FFF2-40B4-BE49-F238E27FC236}">
                  <a16:creationId xmlns:a16="http://schemas.microsoft.com/office/drawing/2014/main" id="{174BBF73-0827-4151-3660-FD373547DDC3}"/>
                </a:ext>
              </a:extLst>
            </p:cNvPr>
            <p:cNvCxnSpPr>
              <a:cxnSpLocks/>
            </p:cNvCxnSpPr>
            <p:nvPr/>
          </p:nvCxnSpPr>
          <p:spPr>
            <a:xfrm>
              <a:off x="5608137"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cxnSp>
          <p:nvCxnSpPr>
            <p:cNvPr id="75" name="직선 연결선 756">
              <a:extLst>
                <a:ext uri="{FF2B5EF4-FFF2-40B4-BE49-F238E27FC236}">
                  <a16:creationId xmlns:a16="http://schemas.microsoft.com/office/drawing/2014/main" id="{675F3222-B4B6-E8C3-F28A-5F9637FD1724}"/>
                </a:ext>
              </a:extLst>
            </p:cNvPr>
            <p:cNvCxnSpPr>
              <a:cxnSpLocks/>
            </p:cNvCxnSpPr>
            <p:nvPr/>
          </p:nvCxnSpPr>
          <p:spPr>
            <a:xfrm>
              <a:off x="5902382"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grpSp>
        <p:nvGrpSpPr>
          <p:cNvPr id="268" name="Group 267">
            <a:extLst>
              <a:ext uri="{FF2B5EF4-FFF2-40B4-BE49-F238E27FC236}">
                <a16:creationId xmlns:a16="http://schemas.microsoft.com/office/drawing/2014/main" id="{BC364487-C169-A6EF-9D95-166E456B480A}"/>
              </a:ext>
            </a:extLst>
          </p:cNvPr>
          <p:cNvGrpSpPr/>
          <p:nvPr/>
        </p:nvGrpSpPr>
        <p:grpSpPr>
          <a:xfrm>
            <a:off x="1741317" y="3963243"/>
            <a:ext cx="6899895" cy="891472"/>
            <a:chOff x="1741317" y="4029503"/>
            <a:chExt cx="6899895" cy="891472"/>
          </a:xfrm>
        </p:grpSpPr>
        <p:grpSp>
          <p:nvGrpSpPr>
            <p:cNvPr id="78" name="Group 77">
              <a:extLst>
                <a:ext uri="{FF2B5EF4-FFF2-40B4-BE49-F238E27FC236}">
                  <a16:creationId xmlns:a16="http://schemas.microsoft.com/office/drawing/2014/main" id="{04B9B2D4-ABEB-5C2D-C5A7-1AF73E46B3E5}"/>
                </a:ext>
              </a:extLst>
            </p:cNvPr>
            <p:cNvGrpSpPr/>
            <p:nvPr/>
          </p:nvGrpSpPr>
          <p:grpSpPr>
            <a:xfrm>
              <a:off x="4051865" y="4029503"/>
              <a:ext cx="3939696" cy="891472"/>
              <a:chOff x="4051865" y="2665067"/>
              <a:chExt cx="3939696" cy="891472"/>
            </a:xfrm>
          </p:grpSpPr>
          <p:grpSp>
            <p:nvGrpSpPr>
              <p:cNvPr id="79" name="Group 78">
                <a:extLst>
                  <a:ext uri="{FF2B5EF4-FFF2-40B4-BE49-F238E27FC236}">
                    <a16:creationId xmlns:a16="http://schemas.microsoft.com/office/drawing/2014/main" id="{FAF7E077-839B-1724-3C21-3D39E2D0647B}"/>
                  </a:ext>
                </a:extLst>
              </p:cNvPr>
              <p:cNvGrpSpPr/>
              <p:nvPr/>
            </p:nvGrpSpPr>
            <p:grpSpPr>
              <a:xfrm>
                <a:off x="4062140" y="2665067"/>
                <a:ext cx="3340542" cy="891472"/>
                <a:chOff x="1860807" y="2641375"/>
                <a:chExt cx="3340542" cy="3601380"/>
              </a:xfrm>
            </p:grpSpPr>
            <p:cxnSp>
              <p:nvCxnSpPr>
                <p:cNvPr id="93" name="Straight Connector 92">
                  <a:extLst>
                    <a:ext uri="{FF2B5EF4-FFF2-40B4-BE49-F238E27FC236}">
                      <a16:creationId xmlns:a16="http://schemas.microsoft.com/office/drawing/2014/main" id="{67EC11CB-AA70-A5BD-AACB-2D3E2704B941}"/>
                    </a:ext>
                  </a:extLst>
                </p:cNvPr>
                <p:cNvCxnSpPr>
                  <a:cxnSpLocks/>
                </p:cNvCxnSpPr>
                <p:nvPr/>
              </p:nvCxnSpPr>
              <p:spPr>
                <a:xfrm>
                  <a:off x="1860807" y="2641375"/>
                  <a:ext cx="0" cy="3601380"/>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cxnSp>
              <p:nvCxnSpPr>
                <p:cNvPr id="95" name="Straight Connector 94">
                  <a:extLst>
                    <a:ext uri="{FF2B5EF4-FFF2-40B4-BE49-F238E27FC236}">
                      <a16:creationId xmlns:a16="http://schemas.microsoft.com/office/drawing/2014/main" id="{0743F075-715B-D82B-82F4-168D190DD123}"/>
                    </a:ext>
                  </a:extLst>
                </p:cNvPr>
                <p:cNvCxnSpPr>
                  <a:cxnSpLocks/>
                </p:cNvCxnSpPr>
                <p:nvPr/>
              </p:nvCxnSpPr>
              <p:spPr>
                <a:xfrm>
                  <a:off x="2974321" y="2641375"/>
                  <a:ext cx="0" cy="3601380"/>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89A41AF5-64EE-26C7-285B-831775224335}"/>
                    </a:ext>
                  </a:extLst>
                </p:cNvPr>
                <p:cNvCxnSpPr>
                  <a:cxnSpLocks/>
                </p:cNvCxnSpPr>
                <p:nvPr/>
              </p:nvCxnSpPr>
              <p:spPr>
                <a:xfrm>
                  <a:off x="4087835" y="2641375"/>
                  <a:ext cx="0" cy="3601380"/>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cxnSp>
              <p:nvCxnSpPr>
                <p:cNvPr id="97" name="Straight Connector 96">
                  <a:extLst>
                    <a:ext uri="{FF2B5EF4-FFF2-40B4-BE49-F238E27FC236}">
                      <a16:creationId xmlns:a16="http://schemas.microsoft.com/office/drawing/2014/main" id="{1542741D-0874-7B04-8DCD-C192E5EFDF63}"/>
                    </a:ext>
                  </a:extLst>
                </p:cNvPr>
                <p:cNvCxnSpPr>
                  <a:cxnSpLocks/>
                </p:cNvCxnSpPr>
                <p:nvPr/>
              </p:nvCxnSpPr>
              <p:spPr>
                <a:xfrm>
                  <a:off x="5201349" y="2641375"/>
                  <a:ext cx="0" cy="3601380"/>
                </a:xfrm>
                <a:prstGeom prst="line">
                  <a:avLst/>
                </a:prstGeom>
                <a:ln w="28575">
                  <a:solidFill>
                    <a:schemeClr val="tx1"/>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grpSp>
          <p:cxnSp>
            <p:nvCxnSpPr>
              <p:cNvPr id="80" name="Straight Connector 79">
                <a:extLst>
                  <a:ext uri="{FF2B5EF4-FFF2-40B4-BE49-F238E27FC236}">
                    <a16:creationId xmlns:a16="http://schemas.microsoft.com/office/drawing/2014/main" id="{9551AE13-33BA-911F-3E7D-69BB80A0DFDC}"/>
                  </a:ext>
                </a:extLst>
              </p:cNvPr>
              <p:cNvCxnSpPr/>
              <p:nvPr/>
            </p:nvCxnSpPr>
            <p:spPr>
              <a:xfrm>
                <a:off x="4051865" y="2675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5" name="Straight Connector 84">
                <a:extLst>
                  <a:ext uri="{FF2B5EF4-FFF2-40B4-BE49-F238E27FC236}">
                    <a16:creationId xmlns:a16="http://schemas.microsoft.com/office/drawing/2014/main" id="{01413122-D6B4-7163-1B07-239DE88E8821}"/>
                  </a:ext>
                </a:extLst>
              </p:cNvPr>
              <p:cNvCxnSpPr/>
              <p:nvPr/>
            </p:nvCxnSpPr>
            <p:spPr>
              <a:xfrm>
                <a:off x="5165379" y="2675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0" name="Straight Connector 89">
                <a:extLst>
                  <a:ext uri="{FF2B5EF4-FFF2-40B4-BE49-F238E27FC236}">
                    <a16:creationId xmlns:a16="http://schemas.microsoft.com/office/drawing/2014/main" id="{6CD131FC-2BDF-7CE2-15DD-C33DE157FF53}"/>
                  </a:ext>
                </a:extLst>
              </p:cNvPr>
              <p:cNvCxnSpPr/>
              <p:nvPr/>
            </p:nvCxnSpPr>
            <p:spPr>
              <a:xfrm>
                <a:off x="6278893" y="2675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2" name="Straight Connector 91">
                <a:extLst>
                  <a:ext uri="{FF2B5EF4-FFF2-40B4-BE49-F238E27FC236}">
                    <a16:creationId xmlns:a16="http://schemas.microsoft.com/office/drawing/2014/main" id="{687B5B92-07AF-0E3D-45A7-C1E16CB2AFA0}"/>
                  </a:ext>
                </a:extLst>
              </p:cNvPr>
              <p:cNvCxnSpPr/>
              <p:nvPr/>
            </p:nvCxnSpPr>
            <p:spPr>
              <a:xfrm>
                <a:off x="7392407" y="2675847"/>
                <a:ext cx="59915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2" name="Group 31">
              <a:extLst>
                <a:ext uri="{FF2B5EF4-FFF2-40B4-BE49-F238E27FC236}">
                  <a16:creationId xmlns:a16="http://schemas.microsoft.com/office/drawing/2014/main" id="{E7E8F8F6-AE41-A5F8-6DFB-28F664C389B3}"/>
                </a:ext>
              </a:extLst>
            </p:cNvPr>
            <p:cNvGrpSpPr/>
            <p:nvPr/>
          </p:nvGrpSpPr>
          <p:grpSpPr>
            <a:xfrm>
              <a:off x="3382115" y="4410510"/>
              <a:ext cx="5014215" cy="2"/>
              <a:chOff x="1231585" y="2671909"/>
              <a:chExt cx="6166530" cy="2"/>
            </a:xfrm>
          </p:grpSpPr>
          <p:cxnSp>
            <p:nvCxnSpPr>
              <p:cNvPr id="42" name="Straight Connector 41">
                <a:extLst>
                  <a:ext uri="{FF2B5EF4-FFF2-40B4-BE49-F238E27FC236}">
                    <a16:creationId xmlns:a16="http://schemas.microsoft.com/office/drawing/2014/main" id="{A18E8F28-586E-629F-D0AC-D48A7BF0DD17}"/>
                  </a:ext>
                </a:extLst>
              </p:cNvPr>
              <p:cNvCxnSpPr>
                <a:cxnSpLocks/>
              </p:cNvCxnSpPr>
              <p:nvPr/>
            </p:nvCxnSpPr>
            <p:spPr>
              <a:xfrm>
                <a:off x="1602803" y="2671909"/>
                <a:ext cx="5795312" cy="0"/>
              </a:xfrm>
              <a:prstGeom prst="line">
                <a:avLst/>
              </a:prstGeom>
              <a:ln w="101600">
                <a:solidFill>
                  <a:schemeClr val="accent4">
                    <a:lumMod val="20000"/>
                    <a:lumOff val="80000"/>
                  </a:schemeClr>
                </a:solidFill>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E9D1C5D1-439B-5774-546B-BAFB14D9F7BD}"/>
                  </a:ext>
                </a:extLst>
              </p:cNvPr>
              <p:cNvCxnSpPr>
                <a:cxnSpLocks/>
              </p:cNvCxnSpPr>
              <p:nvPr/>
            </p:nvCxnSpPr>
            <p:spPr>
              <a:xfrm>
                <a:off x="1231585" y="2671911"/>
                <a:ext cx="6166530"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7" name="타원 299">
              <a:extLst>
                <a:ext uri="{FF2B5EF4-FFF2-40B4-BE49-F238E27FC236}">
                  <a16:creationId xmlns:a16="http://schemas.microsoft.com/office/drawing/2014/main" id="{E0B2046C-3EF6-C78D-56E7-5C2ACB38D989}"/>
                </a:ext>
              </a:extLst>
            </p:cNvPr>
            <p:cNvSpPr/>
            <p:nvPr/>
          </p:nvSpPr>
          <p:spPr>
            <a:xfrm>
              <a:off x="3779881" y="4131462"/>
              <a:ext cx="559503" cy="558100"/>
            </a:xfrm>
            <a:prstGeom prst="ellipse">
              <a:avLst/>
            </a:prstGeom>
            <a:solidFill>
              <a:schemeClr val="bg1"/>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54" name="타원 299">
              <a:extLst>
                <a:ext uri="{FF2B5EF4-FFF2-40B4-BE49-F238E27FC236}">
                  <a16:creationId xmlns:a16="http://schemas.microsoft.com/office/drawing/2014/main" id="{73E74280-27CE-6572-4FEB-58734542FCE7}"/>
                </a:ext>
              </a:extLst>
            </p:cNvPr>
            <p:cNvSpPr/>
            <p:nvPr/>
          </p:nvSpPr>
          <p:spPr>
            <a:xfrm>
              <a:off x="4895902" y="4131462"/>
              <a:ext cx="559503" cy="558100"/>
            </a:xfrm>
            <a:prstGeom prst="ellipse">
              <a:avLst/>
            </a:prstGeom>
            <a:solidFill>
              <a:schemeClr val="bg1"/>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1</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61" name="타원 299">
              <a:extLst>
                <a:ext uri="{FF2B5EF4-FFF2-40B4-BE49-F238E27FC236}">
                  <a16:creationId xmlns:a16="http://schemas.microsoft.com/office/drawing/2014/main" id="{55EFD424-7926-20BE-2333-F59DD6E76AC4}"/>
                </a:ext>
              </a:extLst>
            </p:cNvPr>
            <p:cNvSpPr/>
            <p:nvPr/>
          </p:nvSpPr>
          <p:spPr>
            <a:xfrm>
              <a:off x="6009416" y="4131462"/>
              <a:ext cx="559503" cy="558100"/>
            </a:xfrm>
            <a:prstGeom prst="ellipse">
              <a:avLst/>
            </a:prstGeom>
            <a:solidFill>
              <a:srgbClr val="FFF6DC"/>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68" name="타원 299">
              <a:extLst>
                <a:ext uri="{FF2B5EF4-FFF2-40B4-BE49-F238E27FC236}">
                  <a16:creationId xmlns:a16="http://schemas.microsoft.com/office/drawing/2014/main" id="{05748883-7A30-80D7-4E2E-28B708AB7E0E}"/>
                </a:ext>
              </a:extLst>
            </p:cNvPr>
            <p:cNvSpPr/>
            <p:nvPr/>
          </p:nvSpPr>
          <p:spPr>
            <a:xfrm>
              <a:off x="7122930" y="4131462"/>
              <a:ext cx="559503" cy="558100"/>
            </a:xfrm>
            <a:prstGeom prst="ellipse">
              <a:avLst/>
            </a:prstGeom>
            <a:solidFill>
              <a:srgbClr val="FFF6DC"/>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rPr>
                <a:t>0</a:t>
              </a:r>
              <a:endParaRPr kumimoji="0" lang="ko-KR" altLang="en-US" sz="2800" b="1" i="0" u="none" strike="noStrike" kern="1200" cap="none" spc="0" normalizeH="0" baseline="0" noProof="0" dirty="0">
                <a:ln>
                  <a:noFill/>
                </a:ln>
                <a:solidFill>
                  <a:prstClr val="white">
                    <a:lumMod val="85000"/>
                  </a:prstClr>
                </a:solidFill>
                <a:effectLst/>
                <a:uLnTx/>
                <a:uFillTx/>
                <a:latin typeface="Cambria" panose="02040503050406030204" pitchFamily="18" charset="0"/>
                <a:ea typeface="맑은 고딕" panose="020B0503020000020004" pitchFamily="34" charset="-127"/>
                <a:cs typeface="+mn-cs"/>
              </a:endParaRPr>
            </a:p>
          </p:txBody>
        </p:sp>
        <p:sp>
          <p:nvSpPr>
            <p:cNvPr id="82" name="TextBox 81">
              <a:extLst>
                <a:ext uri="{FF2B5EF4-FFF2-40B4-BE49-F238E27FC236}">
                  <a16:creationId xmlns:a16="http://schemas.microsoft.com/office/drawing/2014/main" id="{38398D08-426B-0BC4-E511-2772596F1BB2}"/>
                </a:ext>
              </a:extLst>
            </p:cNvPr>
            <p:cNvSpPr txBox="1"/>
            <p:nvPr/>
          </p:nvSpPr>
          <p:spPr>
            <a:xfrm>
              <a:off x="8390475" y="4184669"/>
              <a:ext cx="250737" cy="307777"/>
            </a:xfrm>
            <a:prstGeom prst="rect">
              <a:avLst/>
            </a:prstGeom>
            <a:solidFill>
              <a:schemeClr val="accent4">
                <a:lumMod val="20000"/>
                <a:lumOff val="80000"/>
              </a:schemeClr>
            </a:solidFill>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a:t>
              </a:r>
              <a:endParaRPr kumimoji="0" lang="ko-KR" altLang="en-US"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sp>
          <p:nvSpPr>
            <p:cNvPr id="87" name="TextBox 86">
              <a:extLst>
                <a:ext uri="{FF2B5EF4-FFF2-40B4-BE49-F238E27FC236}">
                  <a16:creationId xmlns:a16="http://schemas.microsoft.com/office/drawing/2014/main" id="{C5A2BA21-A52C-F3CA-FD5B-9BA839B5A872}"/>
                </a:ext>
              </a:extLst>
            </p:cNvPr>
            <p:cNvSpPr txBox="1"/>
            <p:nvPr/>
          </p:nvSpPr>
          <p:spPr>
            <a:xfrm>
              <a:off x="1741317" y="4259985"/>
              <a:ext cx="1662137" cy="307777"/>
            </a:xfrm>
            <a:prstGeom prst="rect">
              <a:avLst/>
            </a:prstGeom>
            <a:noFill/>
          </p:spPr>
          <p:txBody>
            <a:bodyPr wrap="square" lIns="0" tIns="0" rIns="0" bIns="0" rtlCol="0" anchor="ctr">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ko-KR" sz="2000" b="1" i="0" u="none" strike="noStrike" kern="1200" cap="none" spc="0" normalizeH="0" baseline="0" noProof="0" dirty="0" err="1">
                  <a:ln>
                    <a:noFill/>
                  </a:ln>
                  <a:solidFill>
                    <a:prstClr val="black"/>
                  </a:solidFill>
                  <a:effectLst/>
                  <a:uLnTx/>
                  <a:uFillTx/>
                  <a:latin typeface="Cambria" panose="02040503050406030204" pitchFamily="18" charset="0"/>
                  <a:ea typeface="맑은 고딕" panose="020B0503020000020004" pitchFamily="34" charset="-127"/>
                  <a:cs typeface="+mn-cs"/>
                </a:rPr>
                <a:t>WL</a:t>
              </a:r>
              <a:r>
                <a:rPr kumimoji="0" lang="en-US" altLang="ko-KR" sz="2000" b="1" i="1" u="none" strike="noStrike" kern="1200" cap="none" spc="0" normalizeH="0" baseline="-25000" noProof="0" dirty="0" err="1">
                  <a:ln>
                    <a:noFill/>
                  </a:ln>
                  <a:solidFill>
                    <a:prstClr val="black"/>
                  </a:solidFill>
                  <a:effectLst/>
                  <a:uLnTx/>
                  <a:uFillTx/>
                  <a:latin typeface="Cambria" panose="02040503050406030204" pitchFamily="18" charset="0"/>
                  <a:ea typeface="맑은 고딕" panose="020B0503020000020004" pitchFamily="34" charset="-127"/>
                  <a:cs typeface="+mn-cs"/>
                </a:rPr>
                <a:t>y</a:t>
              </a:r>
              <a:r>
                <a:rPr kumimoji="0" lang="en-US" altLang="ko-KR" sz="2000" b="1" i="0" u="none" strike="noStrike" kern="1200" cap="none" spc="0" normalizeH="0" baseline="0" noProof="0" dirty="0">
                  <a:ln>
                    <a:noFill/>
                  </a:ln>
                  <a:solidFill>
                    <a:prstClr val="black"/>
                  </a:solidFill>
                  <a:effectLst/>
                  <a:uLnTx/>
                  <a:uFillTx/>
                  <a:latin typeface="Cambria" panose="02040503050406030204" pitchFamily="18" charset="0"/>
                  <a:ea typeface="맑은 고딕" panose="020B0503020000020004" pitchFamily="34" charset="-127"/>
                  <a:cs typeface="+mn-cs"/>
                </a:rPr>
                <a:t> in </a:t>
              </a:r>
              <a:r>
                <a:rPr kumimoji="0" lang="en-US" altLang="ko-KR" sz="2000" b="1" i="0" u="none" strike="noStrike" kern="1200" cap="none" spc="0" normalizeH="0" baseline="0" noProof="0" dirty="0" err="1">
                  <a:ln>
                    <a:noFill/>
                  </a:ln>
                  <a:solidFill>
                    <a:prstClr val="black"/>
                  </a:solidFill>
                  <a:effectLst/>
                  <a:uLnTx/>
                  <a:uFillTx/>
                  <a:latin typeface="Cambria" panose="02040503050406030204" pitchFamily="18" charset="0"/>
                  <a:ea typeface="맑은 고딕" panose="020B0503020000020004" pitchFamily="34" charset="-127"/>
                  <a:cs typeface="+mn-cs"/>
                </a:rPr>
                <a:t>Block</a:t>
              </a:r>
              <a:r>
                <a:rPr kumimoji="0" lang="en-US" altLang="ko-KR" sz="2000" b="1" i="1" u="none" strike="noStrike" kern="1200" cap="none" spc="0" normalizeH="0" baseline="-25000" noProof="0" dirty="0" err="1">
                  <a:ln>
                    <a:noFill/>
                  </a:ln>
                  <a:solidFill>
                    <a:prstClr val="black"/>
                  </a:solidFill>
                  <a:effectLst/>
                  <a:uLnTx/>
                  <a:uFillTx/>
                  <a:latin typeface="Cambria" panose="02040503050406030204" pitchFamily="18" charset="0"/>
                  <a:ea typeface="맑은 고딕" panose="020B0503020000020004" pitchFamily="34" charset="-127"/>
                  <a:cs typeface="+mn-cs"/>
                </a:rPr>
                <a:t>i</a:t>
              </a:r>
              <a:endParaRPr kumimoji="0" lang="ko-KR" altLang="en-US" sz="2000" b="1" i="1" u="none" strike="noStrike" kern="1200" cap="none" spc="0" normalizeH="0" baseline="-25000" noProof="0" dirty="0">
                <a:ln>
                  <a:noFill/>
                </a:ln>
                <a:solidFill>
                  <a:prstClr val="black"/>
                </a:solidFill>
                <a:effectLst/>
                <a:uLnTx/>
                <a:uFillTx/>
                <a:latin typeface="Cambria" panose="02040503050406030204" pitchFamily="18" charset="0"/>
                <a:ea typeface="맑은 고딕" panose="020B0503020000020004" pitchFamily="34" charset="-127"/>
                <a:cs typeface="+mn-cs"/>
              </a:endParaRPr>
            </a:p>
          </p:txBody>
        </p:sp>
        <p:grpSp>
          <p:nvGrpSpPr>
            <p:cNvPr id="88" name="그룹 835">
              <a:extLst>
                <a:ext uri="{FF2B5EF4-FFF2-40B4-BE49-F238E27FC236}">
                  <a16:creationId xmlns:a16="http://schemas.microsoft.com/office/drawing/2014/main" id="{01238782-3AB6-DEA0-010C-3C301EBBDDF8}"/>
                </a:ext>
              </a:extLst>
            </p:cNvPr>
            <p:cNvGrpSpPr/>
            <p:nvPr/>
          </p:nvGrpSpPr>
          <p:grpSpPr>
            <a:xfrm rot="16200000">
              <a:off x="4893346" y="4279282"/>
              <a:ext cx="564373" cy="268733"/>
              <a:chOff x="5890169" y="4312037"/>
              <a:chExt cx="1895988" cy="1103725"/>
            </a:xfrm>
          </p:grpSpPr>
          <p:grpSp>
            <p:nvGrpSpPr>
              <p:cNvPr id="89" name="그룹 822">
                <a:extLst>
                  <a:ext uri="{FF2B5EF4-FFF2-40B4-BE49-F238E27FC236}">
                    <a16:creationId xmlns:a16="http://schemas.microsoft.com/office/drawing/2014/main" id="{94E900B2-A871-D257-B4C2-5FB478E0A810}"/>
                  </a:ext>
                </a:extLst>
              </p:cNvPr>
              <p:cNvGrpSpPr/>
              <p:nvPr/>
            </p:nvGrpSpPr>
            <p:grpSpPr>
              <a:xfrm>
                <a:off x="6122466" y="4312037"/>
                <a:ext cx="1432853" cy="1103725"/>
                <a:chOff x="5991225" y="4310063"/>
                <a:chExt cx="496427" cy="273840"/>
              </a:xfrm>
            </p:grpSpPr>
            <p:cxnSp>
              <p:nvCxnSpPr>
                <p:cNvPr id="99" name="직선 연결선 771">
                  <a:extLst>
                    <a:ext uri="{FF2B5EF4-FFF2-40B4-BE49-F238E27FC236}">
                      <a16:creationId xmlns:a16="http://schemas.microsoft.com/office/drawing/2014/main" id="{0737D491-8242-7C66-59CC-F2A0C01405AE}"/>
                    </a:ext>
                  </a:extLst>
                </p:cNvPr>
                <p:cNvCxnSpPr>
                  <a:cxnSpLocks/>
                </p:cNvCxnSpPr>
                <p:nvPr/>
              </p:nvCxnSpPr>
              <p:spPr>
                <a:xfrm flipH="1">
                  <a:off x="5991225" y="4310063"/>
                  <a:ext cx="40482"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00" name="직선 연결선 789">
                  <a:extLst>
                    <a:ext uri="{FF2B5EF4-FFF2-40B4-BE49-F238E27FC236}">
                      <a16:creationId xmlns:a16="http://schemas.microsoft.com/office/drawing/2014/main" id="{47A797E4-4BEE-0E02-0649-45744F60DCB9}"/>
                    </a:ext>
                  </a:extLst>
                </p:cNvPr>
                <p:cNvCxnSpPr>
                  <a:cxnSpLocks/>
                </p:cNvCxnSpPr>
                <p:nvPr/>
              </p:nvCxnSpPr>
              <p:spPr>
                <a:xfrm flipH="1">
                  <a:off x="6114445"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01" name="직선 연결선 792">
                  <a:extLst>
                    <a:ext uri="{FF2B5EF4-FFF2-40B4-BE49-F238E27FC236}">
                      <a16:creationId xmlns:a16="http://schemas.microsoft.com/office/drawing/2014/main" id="{BE054153-F970-32E6-CA6D-93F4670FE8D2}"/>
                    </a:ext>
                  </a:extLst>
                </p:cNvPr>
                <p:cNvCxnSpPr>
                  <a:cxnSpLocks/>
                </p:cNvCxnSpPr>
                <p:nvPr/>
              </p:nvCxnSpPr>
              <p:spPr>
                <a:xfrm>
                  <a:off x="6031707"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02" name="직선 연결선 807">
                  <a:extLst>
                    <a:ext uri="{FF2B5EF4-FFF2-40B4-BE49-F238E27FC236}">
                      <a16:creationId xmlns:a16="http://schemas.microsoft.com/office/drawing/2014/main" id="{B4C05946-C751-D9E6-864A-2D75C963D778}"/>
                    </a:ext>
                  </a:extLst>
                </p:cNvPr>
                <p:cNvCxnSpPr>
                  <a:cxnSpLocks/>
                </p:cNvCxnSpPr>
                <p:nvPr/>
              </p:nvCxnSpPr>
              <p:spPr>
                <a:xfrm>
                  <a:off x="6197183"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03" name="직선 연결선 810">
                  <a:extLst>
                    <a:ext uri="{FF2B5EF4-FFF2-40B4-BE49-F238E27FC236}">
                      <a16:creationId xmlns:a16="http://schemas.microsoft.com/office/drawing/2014/main" id="{E7051B36-073C-207A-D1DE-53BEEBCB4577}"/>
                    </a:ext>
                  </a:extLst>
                </p:cNvPr>
                <p:cNvCxnSpPr>
                  <a:cxnSpLocks/>
                </p:cNvCxnSpPr>
                <p:nvPr/>
              </p:nvCxnSpPr>
              <p:spPr>
                <a:xfrm flipH="1">
                  <a:off x="6279921"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04" name="직선 연결선 815">
                  <a:extLst>
                    <a:ext uri="{FF2B5EF4-FFF2-40B4-BE49-F238E27FC236}">
                      <a16:creationId xmlns:a16="http://schemas.microsoft.com/office/drawing/2014/main" id="{F1EBA9E3-54F4-D749-2D77-92F534155945}"/>
                    </a:ext>
                  </a:extLst>
                </p:cNvPr>
                <p:cNvCxnSpPr>
                  <a:cxnSpLocks/>
                </p:cNvCxnSpPr>
                <p:nvPr/>
              </p:nvCxnSpPr>
              <p:spPr>
                <a:xfrm>
                  <a:off x="6362659"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05" name="직선 연결선 819">
                  <a:extLst>
                    <a:ext uri="{FF2B5EF4-FFF2-40B4-BE49-F238E27FC236}">
                      <a16:creationId xmlns:a16="http://schemas.microsoft.com/office/drawing/2014/main" id="{2383A830-BDBF-1220-7933-2E25BF3D5267}"/>
                    </a:ext>
                  </a:extLst>
                </p:cNvPr>
                <p:cNvCxnSpPr>
                  <a:cxnSpLocks/>
                </p:cNvCxnSpPr>
                <p:nvPr/>
              </p:nvCxnSpPr>
              <p:spPr>
                <a:xfrm flipH="1">
                  <a:off x="6445397" y="4446983"/>
                  <a:ext cx="42255"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cxnSp>
            <p:nvCxnSpPr>
              <p:cNvPr id="91" name="직선 연결선 826">
                <a:extLst>
                  <a:ext uri="{FF2B5EF4-FFF2-40B4-BE49-F238E27FC236}">
                    <a16:creationId xmlns:a16="http://schemas.microsoft.com/office/drawing/2014/main" id="{8FF9264E-331E-7459-E413-371E9F82A75A}"/>
                  </a:ext>
                </a:extLst>
              </p:cNvPr>
              <p:cNvCxnSpPr>
                <a:cxnSpLocks/>
              </p:cNvCxnSpPr>
              <p:nvPr/>
            </p:nvCxnSpPr>
            <p:spPr>
              <a:xfrm>
                <a:off x="5890169" y="4863900"/>
                <a:ext cx="232301"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98" name="직선 연결선 832">
                <a:extLst>
                  <a:ext uri="{FF2B5EF4-FFF2-40B4-BE49-F238E27FC236}">
                    <a16:creationId xmlns:a16="http://schemas.microsoft.com/office/drawing/2014/main" id="{A17CD94B-1D8D-3B9B-05BE-86240A7E97B0}"/>
                  </a:ext>
                </a:extLst>
              </p:cNvPr>
              <p:cNvCxnSpPr>
                <a:cxnSpLocks/>
              </p:cNvCxnSpPr>
              <p:nvPr/>
            </p:nvCxnSpPr>
            <p:spPr>
              <a:xfrm flipH="1">
                <a:off x="7552471" y="4863900"/>
                <a:ext cx="233686"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grpSp>
          <p:nvGrpSpPr>
            <p:cNvPr id="106" name="그룹 835">
              <a:extLst>
                <a:ext uri="{FF2B5EF4-FFF2-40B4-BE49-F238E27FC236}">
                  <a16:creationId xmlns:a16="http://schemas.microsoft.com/office/drawing/2014/main" id="{A1D8D0C4-9715-7304-A0E4-1D825C1827E1}"/>
                </a:ext>
              </a:extLst>
            </p:cNvPr>
            <p:cNvGrpSpPr/>
            <p:nvPr/>
          </p:nvGrpSpPr>
          <p:grpSpPr>
            <a:xfrm rot="16200000">
              <a:off x="3777481" y="4272995"/>
              <a:ext cx="564373" cy="268733"/>
              <a:chOff x="5890169" y="4312037"/>
              <a:chExt cx="1895988" cy="1103725"/>
            </a:xfrm>
          </p:grpSpPr>
          <p:grpSp>
            <p:nvGrpSpPr>
              <p:cNvPr id="107" name="그룹 822">
                <a:extLst>
                  <a:ext uri="{FF2B5EF4-FFF2-40B4-BE49-F238E27FC236}">
                    <a16:creationId xmlns:a16="http://schemas.microsoft.com/office/drawing/2014/main" id="{0155E475-E55E-9644-491C-EEAAD51C95EB}"/>
                  </a:ext>
                </a:extLst>
              </p:cNvPr>
              <p:cNvGrpSpPr/>
              <p:nvPr/>
            </p:nvGrpSpPr>
            <p:grpSpPr>
              <a:xfrm>
                <a:off x="6122466" y="4312037"/>
                <a:ext cx="1432853" cy="1103725"/>
                <a:chOff x="5991225" y="4310063"/>
                <a:chExt cx="496427" cy="273840"/>
              </a:xfrm>
            </p:grpSpPr>
            <p:cxnSp>
              <p:nvCxnSpPr>
                <p:cNvPr id="111" name="직선 연결선 771">
                  <a:extLst>
                    <a:ext uri="{FF2B5EF4-FFF2-40B4-BE49-F238E27FC236}">
                      <a16:creationId xmlns:a16="http://schemas.microsoft.com/office/drawing/2014/main" id="{FDF2A019-C439-0631-EDA7-609615D1DD90}"/>
                    </a:ext>
                  </a:extLst>
                </p:cNvPr>
                <p:cNvCxnSpPr>
                  <a:cxnSpLocks/>
                </p:cNvCxnSpPr>
                <p:nvPr/>
              </p:nvCxnSpPr>
              <p:spPr>
                <a:xfrm flipH="1">
                  <a:off x="5991225" y="4310063"/>
                  <a:ext cx="40482"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12" name="직선 연결선 789">
                  <a:extLst>
                    <a:ext uri="{FF2B5EF4-FFF2-40B4-BE49-F238E27FC236}">
                      <a16:creationId xmlns:a16="http://schemas.microsoft.com/office/drawing/2014/main" id="{0321D661-B695-BE69-6E04-153AB5687A3E}"/>
                    </a:ext>
                  </a:extLst>
                </p:cNvPr>
                <p:cNvCxnSpPr>
                  <a:cxnSpLocks/>
                </p:cNvCxnSpPr>
                <p:nvPr/>
              </p:nvCxnSpPr>
              <p:spPr>
                <a:xfrm flipH="1">
                  <a:off x="6114445"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13" name="직선 연결선 792">
                  <a:extLst>
                    <a:ext uri="{FF2B5EF4-FFF2-40B4-BE49-F238E27FC236}">
                      <a16:creationId xmlns:a16="http://schemas.microsoft.com/office/drawing/2014/main" id="{23C40DF8-15C7-7235-2B72-5EDDC398C3E0}"/>
                    </a:ext>
                  </a:extLst>
                </p:cNvPr>
                <p:cNvCxnSpPr>
                  <a:cxnSpLocks/>
                </p:cNvCxnSpPr>
                <p:nvPr/>
              </p:nvCxnSpPr>
              <p:spPr>
                <a:xfrm>
                  <a:off x="6031707"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14" name="직선 연결선 807">
                  <a:extLst>
                    <a:ext uri="{FF2B5EF4-FFF2-40B4-BE49-F238E27FC236}">
                      <a16:creationId xmlns:a16="http://schemas.microsoft.com/office/drawing/2014/main" id="{0833CA9E-9704-9D79-9A5F-47BB4474EAC4}"/>
                    </a:ext>
                  </a:extLst>
                </p:cNvPr>
                <p:cNvCxnSpPr>
                  <a:cxnSpLocks/>
                </p:cNvCxnSpPr>
                <p:nvPr/>
              </p:nvCxnSpPr>
              <p:spPr>
                <a:xfrm>
                  <a:off x="6197183"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15" name="직선 연결선 810">
                  <a:extLst>
                    <a:ext uri="{FF2B5EF4-FFF2-40B4-BE49-F238E27FC236}">
                      <a16:creationId xmlns:a16="http://schemas.microsoft.com/office/drawing/2014/main" id="{5E31A637-9C3B-7157-856E-00B7362DC8EB}"/>
                    </a:ext>
                  </a:extLst>
                </p:cNvPr>
                <p:cNvCxnSpPr>
                  <a:cxnSpLocks/>
                </p:cNvCxnSpPr>
                <p:nvPr/>
              </p:nvCxnSpPr>
              <p:spPr>
                <a:xfrm flipH="1">
                  <a:off x="6279921"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16" name="직선 연결선 815">
                  <a:extLst>
                    <a:ext uri="{FF2B5EF4-FFF2-40B4-BE49-F238E27FC236}">
                      <a16:creationId xmlns:a16="http://schemas.microsoft.com/office/drawing/2014/main" id="{21CFFB4A-D377-0379-AB8B-7C7A5E1610ED}"/>
                    </a:ext>
                  </a:extLst>
                </p:cNvPr>
                <p:cNvCxnSpPr>
                  <a:cxnSpLocks/>
                </p:cNvCxnSpPr>
                <p:nvPr/>
              </p:nvCxnSpPr>
              <p:spPr>
                <a:xfrm>
                  <a:off x="6362659" y="4310063"/>
                  <a:ext cx="82738" cy="27384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17" name="직선 연결선 819">
                  <a:extLst>
                    <a:ext uri="{FF2B5EF4-FFF2-40B4-BE49-F238E27FC236}">
                      <a16:creationId xmlns:a16="http://schemas.microsoft.com/office/drawing/2014/main" id="{88FFB392-30F6-43E7-327E-F988B6207589}"/>
                    </a:ext>
                  </a:extLst>
                </p:cNvPr>
                <p:cNvCxnSpPr>
                  <a:cxnSpLocks/>
                </p:cNvCxnSpPr>
                <p:nvPr/>
              </p:nvCxnSpPr>
              <p:spPr>
                <a:xfrm flipH="1">
                  <a:off x="6445397" y="4446983"/>
                  <a:ext cx="42255" cy="13692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cxnSp>
            <p:nvCxnSpPr>
              <p:cNvPr id="109" name="직선 연결선 826">
                <a:extLst>
                  <a:ext uri="{FF2B5EF4-FFF2-40B4-BE49-F238E27FC236}">
                    <a16:creationId xmlns:a16="http://schemas.microsoft.com/office/drawing/2014/main" id="{56F6DE23-A376-6C75-281D-E32AFC069559}"/>
                  </a:ext>
                </a:extLst>
              </p:cNvPr>
              <p:cNvCxnSpPr>
                <a:cxnSpLocks/>
              </p:cNvCxnSpPr>
              <p:nvPr/>
            </p:nvCxnSpPr>
            <p:spPr>
              <a:xfrm>
                <a:off x="5890169" y="4863900"/>
                <a:ext cx="232301"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cxnSp>
            <p:nvCxnSpPr>
              <p:cNvPr id="110" name="직선 연결선 832">
                <a:extLst>
                  <a:ext uri="{FF2B5EF4-FFF2-40B4-BE49-F238E27FC236}">
                    <a16:creationId xmlns:a16="http://schemas.microsoft.com/office/drawing/2014/main" id="{0757E143-D042-1470-EE99-6C21374D245C}"/>
                  </a:ext>
                </a:extLst>
              </p:cNvPr>
              <p:cNvCxnSpPr>
                <a:cxnSpLocks/>
              </p:cNvCxnSpPr>
              <p:nvPr/>
            </p:nvCxnSpPr>
            <p:spPr>
              <a:xfrm flipH="1">
                <a:off x="7552471" y="4863900"/>
                <a:ext cx="233686" cy="0"/>
              </a:xfrm>
              <a:prstGeom prst="line">
                <a:avLst/>
              </a:prstGeom>
              <a:ln w="28575" cap="rnd">
                <a:solidFill>
                  <a:srgbClr val="C80060"/>
                </a:solidFill>
                <a:round/>
              </a:ln>
            </p:spPr>
            <p:style>
              <a:lnRef idx="1">
                <a:schemeClr val="accent1"/>
              </a:lnRef>
              <a:fillRef idx="0">
                <a:schemeClr val="accent1"/>
              </a:fillRef>
              <a:effectRef idx="0">
                <a:schemeClr val="accent1"/>
              </a:effectRef>
              <a:fontRef idx="minor">
                <a:schemeClr val="tx1"/>
              </a:fontRef>
            </p:style>
          </p:cxnSp>
        </p:grpSp>
        <p:grpSp>
          <p:nvGrpSpPr>
            <p:cNvPr id="118" name="그룹 761">
              <a:extLst>
                <a:ext uri="{FF2B5EF4-FFF2-40B4-BE49-F238E27FC236}">
                  <a16:creationId xmlns:a16="http://schemas.microsoft.com/office/drawing/2014/main" id="{BB324C96-8145-6B51-8F6C-91CCA408385F}"/>
                </a:ext>
              </a:extLst>
            </p:cNvPr>
            <p:cNvGrpSpPr/>
            <p:nvPr/>
          </p:nvGrpSpPr>
          <p:grpSpPr>
            <a:xfrm rot="5400000">
              <a:off x="7110292" y="4367296"/>
              <a:ext cx="598569" cy="124310"/>
              <a:chOff x="5608137" y="3394157"/>
              <a:chExt cx="338599" cy="70817"/>
            </a:xfrm>
          </p:grpSpPr>
          <p:grpSp>
            <p:nvGrpSpPr>
              <p:cNvPr id="119" name="그룹 753">
                <a:extLst>
                  <a:ext uri="{FF2B5EF4-FFF2-40B4-BE49-F238E27FC236}">
                    <a16:creationId xmlns:a16="http://schemas.microsoft.com/office/drawing/2014/main" id="{B35830EF-4AF7-6530-509F-0BF4CA811BE2}"/>
                  </a:ext>
                </a:extLst>
              </p:cNvPr>
              <p:cNvGrpSpPr/>
              <p:nvPr/>
            </p:nvGrpSpPr>
            <p:grpSpPr>
              <a:xfrm rot="5400000">
                <a:off x="5739521" y="3307128"/>
                <a:ext cx="70817" cy="244875"/>
                <a:chOff x="5131625" y="2342062"/>
                <a:chExt cx="70817" cy="244875"/>
              </a:xfrm>
            </p:grpSpPr>
            <p:sp>
              <p:nvSpPr>
                <p:cNvPr id="122" name="타원 750">
                  <a:extLst>
                    <a:ext uri="{FF2B5EF4-FFF2-40B4-BE49-F238E27FC236}">
                      <a16:creationId xmlns:a16="http://schemas.microsoft.com/office/drawing/2014/main" id="{1FE66C4C-9C07-3D7D-C5F7-802532F07319}"/>
                    </a:ext>
                  </a:extLst>
                </p:cNvPr>
                <p:cNvSpPr/>
                <p:nvPr/>
              </p:nvSpPr>
              <p:spPr>
                <a:xfrm>
                  <a:off x="5141482" y="2525977"/>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sp>
              <p:nvSpPr>
                <p:cNvPr id="123" name="타원 751">
                  <a:extLst>
                    <a:ext uri="{FF2B5EF4-FFF2-40B4-BE49-F238E27FC236}">
                      <a16:creationId xmlns:a16="http://schemas.microsoft.com/office/drawing/2014/main" id="{A9E2B66B-CE89-DA51-07FE-3818BB49D3EB}"/>
                    </a:ext>
                  </a:extLst>
                </p:cNvPr>
                <p:cNvSpPr/>
                <p:nvPr/>
              </p:nvSpPr>
              <p:spPr>
                <a:xfrm>
                  <a:off x="5141467" y="2342062"/>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cxnSp>
              <p:nvCxnSpPr>
                <p:cNvPr id="124" name="직선 연결선 752">
                  <a:extLst>
                    <a:ext uri="{FF2B5EF4-FFF2-40B4-BE49-F238E27FC236}">
                      <a16:creationId xmlns:a16="http://schemas.microsoft.com/office/drawing/2014/main" id="{DCC30555-2D6D-5A31-54A1-C097827935EA}"/>
                    </a:ext>
                  </a:extLst>
                </p:cNvPr>
                <p:cNvCxnSpPr>
                  <a:cxnSpLocks/>
                </p:cNvCxnSpPr>
                <p:nvPr/>
              </p:nvCxnSpPr>
              <p:spPr>
                <a:xfrm rot="19800000" flipV="1">
                  <a:off x="5131625" y="2409684"/>
                  <a:ext cx="0" cy="122952"/>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cxnSp>
            <p:nvCxnSpPr>
              <p:cNvPr id="120" name="직선 연결선 754">
                <a:extLst>
                  <a:ext uri="{FF2B5EF4-FFF2-40B4-BE49-F238E27FC236}">
                    <a16:creationId xmlns:a16="http://schemas.microsoft.com/office/drawing/2014/main" id="{F82C8BA7-E86E-1490-0E20-A923CEA37924}"/>
                  </a:ext>
                </a:extLst>
              </p:cNvPr>
              <p:cNvCxnSpPr>
                <a:cxnSpLocks/>
              </p:cNvCxnSpPr>
              <p:nvPr/>
            </p:nvCxnSpPr>
            <p:spPr>
              <a:xfrm>
                <a:off x="5608137"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cxnSp>
            <p:nvCxnSpPr>
              <p:cNvPr id="121" name="직선 연결선 756">
                <a:extLst>
                  <a:ext uri="{FF2B5EF4-FFF2-40B4-BE49-F238E27FC236}">
                    <a16:creationId xmlns:a16="http://schemas.microsoft.com/office/drawing/2014/main" id="{CE2F3EA7-4C52-7253-9B05-9DA82DE1098E}"/>
                  </a:ext>
                </a:extLst>
              </p:cNvPr>
              <p:cNvCxnSpPr>
                <a:cxnSpLocks/>
              </p:cNvCxnSpPr>
              <p:nvPr/>
            </p:nvCxnSpPr>
            <p:spPr>
              <a:xfrm>
                <a:off x="5902382"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grpSp>
          <p:nvGrpSpPr>
            <p:cNvPr id="125" name="그룹 761">
              <a:extLst>
                <a:ext uri="{FF2B5EF4-FFF2-40B4-BE49-F238E27FC236}">
                  <a16:creationId xmlns:a16="http://schemas.microsoft.com/office/drawing/2014/main" id="{C8201985-67E3-17CD-5934-E2B149498522}"/>
                </a:ext>
              </a:extLst>
            </p:cNvPr>
            <p:cNvGrpSpPr/>
            <p:nvPr/>
          </p:nvGrpSpPr>
          <p:grpSpPr>
            <a:xfrm rot="5400000">
              <a:off x="5999216" y="4365843"/>
              <a:ext cx="598569" cy="124310"/>
              <a:chOff x="5608137" y="3394157"/>
              <a:chExt cx="338599" cy="70817"/>
            </a:xfrm>
          </p:grpSpPr>
          <p:grpSp>
            <p:nvGrpSpPr>
              <p:cNvPr id="126" name="그룹 753">
                <a:extLst>
                  <a:ext uri="{FF2B5EF4-FFF2-40B4-BE49-F238E27FC236}">
                    <a16:creationId xmlns:a16="http://schemas.microsoft.com/office/drawing/2014/main" id="{61058D92-5C40-68AA-7E8F-B575BF54151F}"/>
                  </a:ext>
                </a:extLst>
              </p:cNvPr>
              <p:cNvGrpSpPr/>
              <p:nvPr/>
            </p:nvGrpSpPr>
            <p:grpSpPr>
              <a:xfrm rot="5400000">
                <a:off x="5739521" y="3307128"/>
                <a:ext cx="70817" cy="244875"/>
                <a:chOff x="5131625" y="2342062"/>
                <a:chExt cx="70817" cy="244875"/>
              </a:xfrm>
            </p:grpSpPr>
            <p:sp>
              <p:nvSpPr>
                <p:cNvPr id="193" name="타원 750">
                  <a:extLst>
                    <a:ext uri="{FF2B5EF4-FFF2-40B4-BE49-F238E27FC236}">
                      <a16:creationId xmlns:a16="http://schemas.microsoft.com/office/drawing/2014/main" id="{77F96BA9-562E-7936-F078-F6B0C6FF8F56}"/>
                    </a:ext>
                  </a:extLst>
                </p:cNvPr>
                <p:cNvSpPr/>
                <p:nvPr/>
              </p:nvSpPr>
              <p:spPr>
                <a:xfrm>
                  <a:off x="5141482" y="2525977"/>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sp>
              <p:nvSpPr>
                <p:cNvPr id="194" name="타원 751">
                  <a:extLst>
                    <a:ext uri="{FF2B5EF4-FFF2-40B4-BE49-F238E27FC236}">
                      <a16:creationId xmlns:a16="http://schemas.microsoft.com/office/drawing/2014/main" id="{3A058049-539D-6A84-8B21-C20C2CC8598E}"/>
                    </a:ext>
                  </a:extLst>
                </p:cNvPr>
                <p:cNvSpPr/>
                <p:nvPr/>
              </p:nvSpPr>
              <p:spPr>
                <a:xfrm>
                  <a:off x="5141467" y="2342062"/>
                  <a:ext cx="60960" cy="60960"/>
                </a:xfrm>
                <a:prstGeom prst="ellipse">
                  <a:avLst/>
                </a:prstGeom>
                <a:solidFill>
                  <a:schemeClr val="bg1"/>
                </a:solidFill>
                <a:ln w="28575">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800" b="0" i="0" u="none" strike="noStrike" kern="1200" cap="none" spc="0" normalizeH="0" baseline="0" noProof="0">
                    <a:ln>
                      <a:noFill/>
                    </a:ln>
                    <a:solidFill>
                      <a:srgbClr val="70AD47">
                        <a:lumMod val="50000"/>
                      </a:srgbClr>
                    </a:solidFill>
                    <a:effectLst/>
                    <a:uLnTx/>
                    <a:uFillTx/>
                    <a:latin typeface="Calibri" panose="020F0502020204030204"/>
                    <a:ea typeface="맑은 고딕" panose="020B0503020000020004" pitchFamily="34" charset="-127"/>
                    <a:cs typeface="+mn-cs"/>
                  </a:endParaRPr>
                </a:p>
              </p:txBody>
            </p:sp>
            <p:cxnSp>
              <p:nvCxnSpPr>
                <p:cNvPr id="195" name="직선 연결선 752">
                  <a:extLst>
                    <a:ext uri="{FF2B5EF4-FFF2-40B4-BE49-F238E27FC236}">
                      <a16:creationId xmlns:a16="http://schemas.microsoft.com/office/drawing/2014/main" id="{1BD6D6DC-F781-608A-58AE-F93CF61F4238}"/>
                    </a:ext>
                  </a:extLst>
                </p:cNvPr>
                <p:cNvCxnSpPr>
                  <a:cxnSpLocks/>
                </p:cNvCxnSpPr>
                <p:nvPr/>
              </p:nvCxnSpPr>
              <p:spPr>
                <a:xfrm rot="19800000" flipV="1">
                  <a:off x="5131625" y="2409684"/>
                  <a:ext cx="0" cy="122952"/>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cxnSp>
            <p:nvCxnSpPr>
              <p:cNvPr id="127" name="직선 연결선 754">
                <a:extLst>
                  <a:ext uri="{FF2B5EF4-FFF2-40B4-BE49-F238E27FC236}">
                    <a16:creationId xmlns:a16="http://schemas.microsoft.com/office/drawing/2014/main" id="{28FEF4C0-356D-0FF6-E99F-47ED48B9727B}"/>
                  </a:ext>
                </a:extLst>
              </p:cNvPr>
              <p:cNvCxnSpPr>
                <a:cxnSpLocks/>
              </p:cNvCxnSpPr>
              <p:nvPr/>
            </p:nvCxnSpPr>
            <p:spPr>
              <a:xfrm>
                <a:off x="5608137"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cxnSp>
            <p:nvCxnSpPr>
              <p:cNvPr id="192" name="직선 연결선 756">
                <a:extLst>
                  <a:ext uri="{FF2B5EF4-FFF2-40B4-BE49-F238E27FC236}">
                    <a16:creationId xmlns:a16="http://schemas.microsoft.com/office/drawing/2014/main" id="{2552384F-AA6C-B549-F3C8-59EFD8AD21DA}"/>
                  </a:ext>
                </a:extLst>
              </p:cNvPr>
              <p:cNvCxnSpPr>
                <a:cxnSpLocks/>
              </p:cNvCxnSpPr>
              <p:nvPr/>
            </p:nvCxnSpPr>
            <p:spPr>
              <a:xfrm>
                <a:off x="5902382" y="3433763"/>
                <a:ext cx="44354" cy="0"/>
              </a:xfrm>
              <a:prstGeom prst="line">
                <a:avLst/>
              </a:prstGeom>
              <a:ln w="28575" cap="sq">
                <a:solidFill>
                  <a:srgbClr val="C80060"/>
                </a:solidFill>
                <a:bevel/>
              </a:ln>
            </p:spPr>
            <p:style>
              <a:lnRef idx="1">
                <a:schemeClr val="accent1"/>
              </a:lnRef>
              <a:fillRef idx="0">
                <a:schemeClr val="accent1"/>
              </a:fillRef>
              <a:effectRef idx="0">
                <a:schemeClr val="accent1"/>
              </a:effectRef>
              <a:fontRef idx="minor">
                <a:schemeClr val="tx1"/>
              </a:fontRef>
            </p:style>
          </p:cxnSp>
        </p:grpSp>
      </p:grpSp>
      <p:sp>
        <p:nvSpPr>
          <p:cNvPr id="197" name="U-turn Arrow 196">
            <a:extLst>
              <a:ext uri="{FF2B5EF4-FFF2-40B4-BE49-F238E27FC236}">
                <a16:creationId xmlns:a16="http://schemas.microsoft.com/office/drawing/2014/main" id="{FFEBC41C-1494-DB3F-3962-BC28F46F3D95}"/>
              </a:ext>
            </a:extLst>
          </p:cNvPr>
          <p:cNvSpPr/>
          <p:nvPr/>
        </p:nvSpPr>
        <p:spPr>
          <a:xfrm flipH="1">
            <a:off x="4232468" y="2731244"/>
            <a:ext cx="581169" cy="3291883"/>
          </a:xfrm>
          <a:prstGeom prst="uturnArrow">
            <a:avLst>
              <a:gd name="adj1" fmla="val 12998"/>
              <a:gd name="adj2" fmla="val 12998"/>
              <a:gd name="adj3" fmla="val 32437"/>
              <a:gd name="adj4" fmla="val 19747"/>
              <a:gd name="adj5" fmla="val 26476"/>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8" name="U-turn Arrow 197">
            <a:extLst>
              <a:ext uri="{FF2B5EF4-FFF2-40B4-BE49-F238E27FC236}">
                <a16:creationId xmlns:a16="http://schemas.microsoft.com/office/drawing/2014/main" id="{2A1E625B-CC79-E23B-B7E4-B5A4360CFDBB}"/>
              </a:ext>
            </a:extLst>
          </p:cNvPr>
          <p:cNvSpPr/>
          <p:nvPr/>
        </p:nvSpPr>
        <p:spPr>
          <a:xfrm flipH="1">
            <a:off x="7585002" y="2731244"/>
            <a:ext cx="581169" cy="3291883"/>
          </a:xfrm>
          <a:prstGeom prst="uturnArrow">
            <a:avLst>
              <a:gd name="adj1" fmla="val 12998"/>
              <a:gd name="adj2" fmla="val 12998"/>
              <a:gd name="adj3" fmla="val 32437"/>
              <a:gd name="adj4" fmla="val 19747"/>
              <a:gd name="adj5" fmla="val 9421"/>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199" name="U-turn Arrow 198">
            <a:extLst>
              <a:ext uri="{FF2B5EF4-FFF2-40B4-BE49-F238E27FC236}">
                <a16:creationId xmlns:a16="http://schemas.microsoft.com/office/drawing/2014/main" id="{1DB69DFC-9932-B697-5138-44D9875B1925}"/>
              </a:ext>
            </a:extLst>
          </p:cNvPr>
          <p:cNvSpPr/>
          <p:nvPr/>
        </p:nvSpPr>
        <p:spPr>
          <a:xfrm flipH="1">
            <a:off x="5340558" y="2730360"/>
            <a:ext cx="581169" cy="3291883"/>
          </a:xfrm>
          <a:prstGeom prst="uturnArrow">
            <a:avLst>
              <a:gd name="adj1" fmla="val 12998"/>
              <a:gd name="adj2" fmla="val 12998"/>
              <a:gd name="adj3" fmla="val 32437"/>
              <a:gd name="adj4" fmla="val 19747"/>
              <a:gd name="adj5" fmla="val 10776"/>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0" name="U-turn Arrow 199">
            <a:extLst>
              <a:ext uri="{FF2B5EF4-FFF2-40B4-BE49-F238E27FC236}">
                <a16:creationId xmlns:a16="http://schemas.microsoft.com/office/drawing/2014/main" id="{EDE5A66D-DDAD-DB13-A095-D9407F61827C}"/>
              </a:ext>
            </a:extLst>
          </p:cNvPr>
          <p:cNvSpPr/>
          <p:nvPr/>
        </p:nvSpPr>
        <p:spPr>
          <a:xfrm flipH="1">
            <a:off x="4232464" y="4033959"/>
            <a:ext cx="581169" cy="2149589"/>
          </a:xfrm>
          <a:prstGeom prst="uturnArrow">
            <a:avLst>
              <a:gd name="adj1" fmla="val 12998"/>
              <a:gd name="adj2" fmla="val 12998"/>
              <a:gd name="adj3" fmla="val 32437"/>
              <a:gd name="adj4" fmla="val 19747"/>
              <a:gd name="adj5" fmla="val 41152"/>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1" name="U-turn Arrow 200">
            <a:extLst>
              <a:ext uri="{FF2B5EF4-FFF2-40B4-BE49-F238E27FC236}">
                <a16:creationId xmlns:a16="http://schemas.microsoft.com/office/drawing/2014/main" id="{0D2C47F3-5FC7-C0A3-5A09-037897F10E12}"/>
              </a:ext>
            </a:extLst>
          </p:cNvPr>
          <p:cNvSpPr/>
          <p:nvPr/>
        </p:nvSpPr>
        <p:spPr>
          <a:xfrm flipH="1">
            <a:off x="6462839" y="4034844"/>
            <a:ext cx="581169" cy="1922024"/>
          </a:xfrm>
          <a:prstGeom prst="uturnArrow">
            <a:avLst>
              <a:gd name="adj1" fmla="val 12998"/>
              <a:gd name="adj2" fmla="val 12998"/>
              <a:gd name="adj3" fmla="val 32437"/>
              <a:gd name="adj4" fmla="val 19747"/>
              <a:gd name="adj5" fmla="val 18399"/>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2" name="U-turn Arrow 201">
            <a:extLst>
              <a:ext uri="{FF2B5EF4-FFF2-40B4-BE49-F238E27FC236}">
                <a16:creationId xmlns:a16="http://schemas.microsoft.com/office/drawing/2014/main" id="{D2359131-AC01-15A9-32B7-D3CCB25C2787}"/>
              </a:ext>
            </a:extLst>
          </p:cNvPr>
          <p:cNvSpPr/>
          <p:nvPr/>
        </p:nvSpPr>
        <p:spPr>
          <a:xfrm flipH="1">
            <a:off x="7584996" y="4034843"/>
            <a:ext cx="581169" cy="2148705"/>
          </a:xfrm>
          <a:prstGeom prst="uturnArrow">
            <a:avLst>
              <a:gd name="adj1" fmla="val 12998"/>
              <a:gd name="adj2" fmla="val 12998"/>
              <a:gd name="adj3" fmla="val 32437"/>
              <a:gd name="adj4" fmla="val 19747"/>
              <a:gd name="adj5" fmla="val 16486"/>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3" name="U-turn Arrow 202">
            <a:extLst>
              <a:ext uri="{FF2B5EF4-FFF2-40B4-BE49-F238E27FC236}">
                <a16:creationId xmlns:a16="http://schemas.microsoft.com/office/drawing/2014/main" id="{B3360402-27F8-F40D-8E1D-2B2D49CC8B9A}"/>
              </a:ext>
            </a:extLst>
          </p:cNvPr>
          <p:cNvSpPr/>
          <p:nvPr/>
        </p:nvSpPr>
        <p:spPr>
          <a:xfrm flipH="1">
            <a:off x="5340554" y="4033959"/>
            <a:ext cx="581169" cy="2149589"/>
          </a:xfrm>
          <a:prstGeom prst="uturnArrow">
            <a:avLst>
              <a:gd name="adj1" fmla="val 12998"/>
              <a:gd name="adj2" fmla="val 12998"/>
              <a:gd name="adj3" fmla="val 32437"/>
              <a:gd name="adj4" fmla="val 19747"/>
              <a:gd name="adj5" fmla="val 40226"/>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4" name="U-turn Arrow 203">
            <a:extLst>
              <a:ext uri="{FF2B5EF4-FFF2-40B4-BE49-F238E27FC236}">
                <a16:creationId xmlns:a16="http://schemas.microsoft.com/office/drawing/2014/main" id="{408E9155-395E-5792-2E69-9ED75F141585}"/>
              </a:ext>
            </a:extLst>
          </p:cNvPr>
          <p:cNvSpPr/>
          <p:nvPr/>
        </p:nvSpPr>
        <p:spPr>
          <a:xfrm flipH="1">
            <a:off x="6462839" y="2731243"/>
            <a:ext cx="581169" cy="3441523"/>
          </a:xfrm>
          <a:prstGeom prst="uturnArrow">
            <a:avLst>
              <a:gd name="adj1" fmla="val 12998"/>
              <a:gd name="adj2" fmla="val 12998"/>
              <a:gd name="adj3" fmla="val 32437"/>
              <a:gd name="adj4" fmla="val 19747"/>
              <a:gd name="adj5" fmla="val 25427"/>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205" name="TextBox 204">
            <a:extLst>
              <a:ext uri="{FF2B5EF4-FFF2-40B4-BE49-F238E27FC236}">
                <a16:creationId xmlns:a16="http://schemas.microsoft.com/office/drawing/2014/main" id="{01CF2D58-C2BD-B98E-E75C-4616E922EFE4}"/>
              </a:ext>
            </a:extLst>
          </p:cNvPr>
          <p:cNvSpPr txBox="1"/>
          <p:nvPr/>
        </p:nvSpPr>
        <p:spPr>
          <a:xfrm>
            <a:off x="4520830" y="6239030"/>
            <a:ext cx="537476" cy="369332"/>
          </a:xfrm>
          <a:prstGeom prst="rect">
            <a:avLst/>
          </a:prstGeom>
          <a:noFill/>
          <a:ln>
            <a:noFill/>
          </a:ln>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400" b="1" i="0" u="none" strike="noStrike" kern="1200" cap="none" spc="0" normalizeH="0" baseline="0" noProof="0" dirty="0">
                <a:ln>
                  <a:noFill/>
                </a:ln>
                <a:solidFill>
                  <a:srgbClr val="FF0000"/>
                </a:solidFill>
                <a:effectLst/>
                <a:uLnTx/>
                <a:uFillTx/>
                <a:latin typeface="Cambria" panose="02040503050406030204" pitchFamily="18" charset="0"/>
                <a:ea typeface="맑은 고딕" panose="020B0503020000020004" pitchFamily="34" charset="-127"/>
                <a:cs typeface="+mn-cs"/>
              </a:rPr>
              <a:t>1</a:t>
            </a:r>
            <a:endParaRPr kumimoji="0" lang="ko-KR" altLang="en-US" sz="2400" b="1" i="0" u="none" strike="noStrike" kern="1200" cap="none" spc="0" normalizeH="0" baseline="-25000" noProof="0" dirty="0">
              <a:ln>
                <a:noFill/>
              </a:ln>
              <a:solidFill>
                <a:srgbClr val="FF0000"/>
              </a:solidFill>
              <a:effectLst/>
              <a:uLnTx/>
              <a:uFillTx/>
              <a:latin typeface="Cambria" panose="02040503050406030204" pitchFamily="18" charset="0"/>
              <a:ea typeface="맑은 고딕" panose="020B0503020000020004" pitchFamily="34" charset="-127"/>
              <a:cs typeface="+mn-cs"/>
            </a:endParaRPr>
          </a:p>
        </p:txBody>
      </p:sp>
      <p:sp>
        <p:nvSpPr>
          <p:cNvPr id="206" name="TextBox 205">
            <a:extLst>
              <a:ext uri="{FF2B5EF4-FFF2-40B4-BE49-F238E27FC236}">
                <a16:creationId xmlns:a16="http://schemas.microsoft.com/office/drawing/2014/main" id="{07EA1743-3CDF-A414-D5F1-B65D113A9442}"/>
              </a:ext>
            </a:extLst>
          </p:cNvPr>
          <p:cNvSpPr txBox="1"/>
          <p:nvPr/>
        </p:nvSpPr>
        <p:spPr>
          <a:xfrm>
            <a:off x="5634344" y="6239030"/>
            <a:ext cx="537476" cy="369332"/>
          </a:xfrm>
          <a:prstGeom prst="rect">
            <a:avLst/>
          </a:prstGeom>
          <a:noFill/>
          <a:ln>
            <a:noFill/>
          </a:ln>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400" b="1" i="0" u="none" strike="noStrike" kern="1200" cap="none" spc="0" normalizeH="0" baseline="0" noProof="0" dirty="0">
                <a:ln>
                  <a:noFill/>
                </a:ln>
                <a:solidFill>
                  <a:srgbClr val="FF0000"/>
                </a:solidFill>
                <a:effectLst/>
                <a:uLnTx/>
                <a:uFillTx/>
                <a:latin typeface="Cambria" panose="02040503050406030204" pitchFamily="18" charset="0"/>
                <a:ea typeface="맑은 고딕" panose="020B0503020000020004" pitchFamily="34" charset="-127"/>
                <a:cs typeface="+mn-cs"/>
              </a:rPr>
              <a:t>1</a:t>
            </a:r>
            <a:endParaRPr kumimoji="0" lang="ko-KR" altLang="en-US" sz="2400" b="1" i="0" u="none" strike="noStrike" kern="1200" cap="none" spc="0" normalizeH="0" baseline="-25000" noProof="0" dirty="0">
              <a:ln>
                <a:noFill/>
              </a:ln>
              <a:solidFill>
                <a:srgbClr val="FF0000"/>
              </a:solidFill>
              <a:effectLst/>
              <a:uLnTx/>
              <a:uFillTx/>
              <a:latin typeface="Cambria" panose="02040503050406030204" pitchFamily="18" charset="0"/>
              <a:ea typeface="맑은 고딕" panose="020B0503020000020004" pitchFamily="34" charset="-127"/>
              <a:cs typeface="+mn-cs"/>
            </a:endParaRPr>
          </a:p>
        </p:txBody>
      </p:sp>
      <p:sp>
        <p:nvSpPr>
          <p:cNvPr id="207" name="TextBox 206">
            <a:extLst>
              <a:ext uri="{FF2B5EF4-FFF2-40B4-BE49-F238E27FC236}">
                <a16:creationId xmlns:a16="http://schemas.microsoft.com/office/drawing/2014/main" id="{00573B24-1499-5432-265A-94570B9D0F9B}"/>
              </a:ext>
            </a:extLst>
          </p:cNvPr>
          <p:cNvSpPr txBox="1"/>
          <p:nvPr/>
        </p:nvSpPr>
        <p:spPr>
          <a:xfrm>
            <a:off x="6747858" y="6239030"/>
            <a:ext cx="537476" cy="369332"/>
          </a:xfrm>
          <a:prstGeom prst="rect">
            <a:avLst/>
          </a:prstGeom>
          <a:noFill/>
          <a:ln>
            <a:noFill/>
          </a:ln>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400" b="1" i="0" u="none" strike="noStrike" kern="1200" cap="none" spc="0" normalizeH="0" baseline="0" noProof="0" dirty="0">
                <a:ln>
                  <a:noFill/>
                </a:ln>
                <a:solidFill>
                  <a:srgbClr val="FF0000"/>
                </a:solidFill>
                <a:effectLst/>
                <a:uLnTx/>
                <a:uFillTx/>
                <a:latin typeface="Cambria" panose="02040503050406030204" pitchFamily="18" charset="0"/>
                <a:ea typeface="맑은 고딕" panose="020B0503020000020004" pitchFamily="34" charset="-127"/>
                <a:cs typeface="+mn-cs"/>
              </a:rPr>
              <a:t>1</a:t>
            </a:r>
            <a:endParaRPr kumimoji="0" lang="ko-KR" altLang="en-US" sz="2400" b="1" i="0" u="none" strike="noStrike" kern="1200" cap="none" spc="0" normalizeH="0" baseline="0" noProof="0" dirty="0">
              <a:ln>
                <a:noFill/>
              </a:ln>
              <a:solidFill>
                <a:srgbClr val="FF0000"/>
              </a:solidFill>
              <a:effectLst/>
              <a:uLnTx/>
              <a:uFillTx/>
              <a:latin typeface="Cambria" panose="02040503050406030204" pitchFamily="18" charset="0"/>
              <a:ea typeface="맑은 고딕" panose="020B0503020000020004" pitchFamily="34" charset="-127"/>
              <a:cs typeface="+mn-cs"/>
            </a:endParaRPr>
          </a:p>
        </p:txBody>
      </p:sp>
      <p:sp>
        <p:nvSpPr>
          <p:cNvPr id="208" name="TextBox 207">
            <a:extLst>
              <a:ext uri="{FF2B5EF4-FFF2-40B4-BE49-F238E27FC236}">
                <a16:creationId xmlns:a16="http://schemas.microsoft.com/office/drawing/2014/main" id="{CF7D9D2C-DA47-F17A-669B-2ADAACEFC598}"/>
              </a:ext>
            </a:extLst>
          </p:cNvPr>
          <p:cNvSpPr txBox="1"/>
          <p:nvPr/>
        </p:nvSpPr>
        <p:spPr>
          <a:xfrm>
            <a:off x="7861372" y="6239030"/>
            <a:ext cx="537476" cy="369332"/>
          </a:xfrm>
          <a:prstGeom prst="rect">
            <a:avLst/>
          </a:prstGeom>
          <a:noFill/>
          <a:ln>
            <a:noFill/>
          </a:ln>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400" b="1" i="0" u="none" strike="noStrike" kern="1200" cap="none" spc="0" normalizeH="0" baseline="0" noProof="0" dirty="0">
                <a:ln>
                  <a:noFill/>
                </a:ln>
                <a:solidFill>
                  <a:srgbClr val="FF0000"/>
                </a:solidFill>
                <a:effectLst/>
                <a:uLnTx/>
                <a:uFillTx/>
                <a:latin typeface="Cambria" panose="02040503050406030204" pitchFamily="18" charset="0"/>
                <a:ea typeface="맑은 고딕" panose="020B0503020000020004" pitchFamily="34" charset="-127"/>
                <a:cs typeface="+mn-cs"/>
              </a:rPr>
              <a:t>0</a:t>
            </a:r>
            <a:endParaRPr kumimoji="0" lang="ko-KR" altLang="en-US" sz="2400" b="1" i="0" u="none" strike="noStrike" kern="1200" cap="none" spc="0" normalizeH="0" baseline="-25000" noProof="0" dirty="0">
              <a:ln>
                <a:noFill/>
              </a:ln>
              <a:solidFill>
                <a:srgbClr val="FF0000"/>
              </a:solidFill>
              <a:effectLst/>
              <a:uLnTx/>
              <a:uFillTx/>
              <a:latin typeface="Cambria" panose="02040503050406030204" pitchFamily="18" charset="0"/>
              <a:ea typeface="맑은 고딕" panose="020B0503020000020004" pitchFamily="34" charset="-127"/>
              <a:cs typeface="+mn-cs"/>
            </a:endParaRPr>
          </a:p>
        </p:txBody>
      </p:sp>
      <p:sp>
        <p:nvSpPr>
          <p:cNvPr id="209" name="TextBox 208">
            <a:extLst>
              <a:ext uri="{FF2B5EF4-FFF2-40B4-BE49-F238E27FC236}">
                <a16:creationId xmlns:a16="http://schemas.microsoft.com/office/drawing/2014/main" id="{72059A4A-4675-0AF1-5D07-E4B1D16A19E3}"/>
              </a:ext>
            </a:extLst>
          </p:cNvPr>
          <p:cNvSpPr txBox="1"/>
          <p:nvPr/>
        </p:nvSpPr>
        <p:spPr>
          <a:xfrm>
            <a:off x="3646974" y="6239030"/>
            <a:ext cx="1047389" cy="369332"/>
          </a:xfrm>
          <a:prstGeom prst="rect">
            <a:avLst/>
          </a:prstGeom>
          <a:noFill/>
          <a:ln>
            <a:noFill/>
          </a:ln>
        </p:spPr>
        <p:txBody>
          <a:bodyPr wrap="square" lIns="0" tIns="0" rIns="0" bIns="0" rtlCol="0"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ko-KR" sz="2400" b="1" i="0" u="none" strike="noStrike" kern="1200" cap="none" spc="0" normalizeH="0" baseline="0" noProof="0" dirty="0">
                <a:ln>
                  <a:noFill/>
                </a:ln>
                <a:solidFill>
                  <a:srgbClr val="FF0000"/>
                </a:solidFill>
                <a:effectLst/>
                <a:uLnTx/>
                <a:uFillTx/>
                <a:latin typeface="Cambria" panose="02040503050406030204" pitchFamily="18" charset="0"/>
                <a:ea typeface="맑은 고딕" panose="020B0503020000020004" pitchFamily="34" charset="-127"/>
                <a:cs typeface="+mn-cs"/>
              </a:rPr>
              <a:t>Result:</a:t>
            </a:r>
            <a:endParaRPr kumimoji="0" lang="ko-KR" altLang="en-US" sz="2400" b="1" i="0" u="none" strike="noStrike" kern="1200" cap="none" spc="0" normalizeH="0" baseline="0" noProof="0" dirty="0">
              <a:ln>
                <a:noFill/>
              </a:ln>
              <a:solidFill>
                <a:srgbClr val="FF0000"/>
              </a:solidFill>
              <a:effectLst/>
              <a:uLnTx/>
              <a:uFillTx/>
              <a:latin typeface="Cambria" panose="02040503050406030204" pitchFamily="18" charset="0"/>
              <a:ea typeface="맑은 고딕" panose="020B0503020000020004" pitchFamily="34" charset="-127"/>
              <a:cs typeface="+mn-cs"/>
            </a:endParaRPr>
          </a:p>
        </p:txBody>
      </p:sp>
      <p:sp>
        <p:nvSpPr>
          <p:cNvPr id="196" name="Rectangle 195">
            <a:extLst>
              <a:ext uri="{FF2B5EF4-FFF2-40B4-BE49-F238E27FC236}">
                <a16:creationId xmlns:a16="http://schemas.microsoft.com/office/drawing/2014/main" id="{EC653F93-2B17-147D-A742-F69F0BD2B921}"/>
              </a:ext>
            </a:extLst>
          </p:cNvPr>
          <p:cNvSpPr/>
          <p:nvPr/>
        </p:nvSpPr>
        <p:spPr>
          <a:xfrm>
            <a:off x="8290641" y="2134603"/>
            <a:ext cx="786007" cy="4381958"/>
          </a:xfrm>
          <a:prstGeom prst="rect">
            <a:avLst/>
          </a:prstGeom>
          <a:solidFill>
            <a:schemeClr val="bg1">
              <a:alpha val="8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0" name="Rectangle 209">
            <a:extLst>
              <a:ext uri="{FF2B5EF4-FFF2-40B4-BE49-F238E27FC236}">
                <a16:creationId xmlns:a16="http://schemas.microsoft.com/office/drawing/2014/main" id="{A5B43075-0402-8440-0E4B-90399C0CEA1C}"/>
              </a:ext>
            </a:extLst>
          </p:cNvPr>
          <p:cNvSpPr/>
          <p:nvPr/>
        </p:nvSpPr>
        <p:spPr>
          <a:xfrm>
            <a:off x="119270" y="1974213"/>
            <a:ext cx="7003660" cy="4586166"/>
          </a:xfrm>
          <a:prstGeom prst="rect">
            <a:avLst/>
          </a:prstGeom>
          <a:solidFill>
            <a:schemeClr val="bg1">
              <a:alpha val="8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1" name="Rectangle 210">
            <a:extLst>
              <a:ext uri="{FF2B5EF4-FFF2-40B4-BE49-F238E27FC236}">
                <a16:creationId xmlns:a16="http://schemas.microsoft.com/office/drawing/2014/main" id="{4BAC58DE-BEFD-86AA-9215-FEC4AB516A6A}"/>
              </a:ext>
            </a:extLst>
          </p:cNvPr>
          <p:cNvSpPr/>
          <p:nvPr/>
        </p:nvSpPr>
        <p:spPr>
          <a:xfrm>
            <a:off x="7122930" y="1987464"/>
            <a:ext cx="1190941" cy="4586165"/>
          </a:xfrm>
          <a:prstGeom prst="rect">
            <a:avLst/>
          </a:prstGeom>
          <a:noFill/>
          <a:ln w="317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12" name="Rounded Rectangular Callout 211">
            <a:extLst>
              <a:ext uri="{FF2B5EF4-FFF2-40B4-BE49-F238E27FC236}">
                <a16:creationId xmlns:a16="http://schemas.microsoft.com/office/drawing/2014/main" id="{B2FA120D-ED33-9E9D-77A3-F35E7849F0FA}"/>
              </a:ext>
            </a:extLst>
          </p:cNvPr>
          <p:cNvSpPr/>
          <p:nvPr/>
        </p:nvSpPr>
        <p:spPr bwMode="auto">
          <a:xfrm>
            <a:off x="79041" y="3164550"/>
            <a:ext cx="6783821" cy="980015"/>
          </a:xfrm>
          <a:prstGeom prst="wedgeRoundRectCallout">
            <a:avLst>
              <a:gd name="adj1" fmla="val 54483"/>
              <a:gd name="adj2" fmla="val -49911"/>
              <a:gd name="adj3" fmla="val 16667"/>
            </a:avLst>
          </a:prstGeom>
          <a:solidFill>
            <a:srgbClr val="FBF7F5"/>
          </a:solidFill>
          <a:ln w="19050" cap="flat" cmpd="sng" algn="ctr">
            <a:solidFill>
              <a:srgbClr val="67655C"/>
            </a:solidFill>
            <a:prstDash val="solid"/>
            <a:round/>
            <a:headEnd type="none" w="med" len="med"/>
            <a:tailEnd type="none" w="med" len="med"/>
          </a:ln>
          <a:effectLst/>
        </p:spPr>
        <p:txBody>
          <a:bodyPr vert="horz" wrap="square" lIns="0" tIns="0" rIns="0" bIns="0" numCol="1" rtlCol="0" anchor="ctr"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Avenir Next" panose="020B0503020202020204" pitchFamily="34" charset="0"/>
                <a:ea typeface="ＭＳ Ｐゴシック" panose="020B0600070205080204" pitchFamily="34" charset="-128"/>
                <a:cs typeface="+mn-cs"/>
              </a:rPr>
              <a:t>A </a:t>
            </a:r>
            <a:r>
              <a:rPr kumimoji="0" lang="en-US" sz="2000" b="0" i="0" u="none" strike="noStrike" kern="1200" cap="none" spc="0" normalizeH="0" baseline="0" noProof="0" dirty="0" err="1">
                <a:ln>
                  <a:noFill/>
                </a:ln>
                <a:solidFill>
                  <a:prstClr val="black"/>
                </a:solidFill>
                <a:effectLst/>
                <a:uLnTx/>
                <a:uFillTx/>
                <a:latin typeface="Avenir Next" panose="020B0503020202020204" pitchFamily="34" charset="0"/>
                <a:ea typeface="ＭＳ Ｐゴシック" panose="020B0600070205080204" pitchFamily="34" charset="-128"/>
                <a:cs typeface="+mn-cs"/>
              </a:rPr>
              <a:t>bitline</a:t>
            </a:r>
            <a:r>
              <a:rPr kumimoji="0" lang="en-US" sz="2000" b="0" i="0" u="none" strike="noStrike" kern="1200" cap="none" spc="0" normalizeH="0" baseline="0" noProof="0" dirty="0">
                <a:ln>
                  <a:noFill/>
                </a:ln>
                <a:solidFill>
                  <a:prstClr val="black"/>
                </a:solidFill>
                <a:effectLst/>
                <a:uLnTx/>
                <a:uFillTx/>
                <a:latin typeface="Avenir Next" panose="020B0503020202020204" pitchFamily="34" charset="0"/>
                <a:ea typeface="ＭＳ Ｐゴシック" panose="020B0600070205080204" pitchFamily="34" charset="-128"/>
                <a:cs typeface="+mn-cs"/>
              </a:rPr>
              <a:t> reads as ‘</a:t>
            </a:r>
            <a:r>
              <a:rPr kumimoji="0" lang="en-US" sz="2000" b="1" i="0" u="none" strike="noStrike" kern="1200" cap="none" spc="0" normalizeH="0" baseline="0" noProof="0" dirty="0">
                <a:ln>
                  <a:noFill/>
                </a:ln>
                <a:solidFill>
                  <a:srgbClr val="FF0000"/>
                </a:solidFill>
                <a:effectLst/>
                <a:uLnTx/>
                <a:uFillTx/>
                <a:latin typeface="Avenir Next" panose="020B0503020202020204" pitchFamily="34" charset="0"/>
                <a:ea typeface="ＭＳ Ｐゴシック" panose="020B0600070205080204" pitchFamily="34" charset="-128"/>
                <a:cs typeface="+mn-cs"/>
              </a:rPr>
              <a:t>0</a:t>
            </a:r>
            <a:r>
              <a:rPr kumimoji="0" lang="en-US" sz="2000" b="0" i="0" u="none" strike="noStrike" kern="1200" cap="none" spc="0" normalizeH="0" baseline="0" noProof="0" dirty="0">
                <a:ln>
                  <a:noFill/>
                </a:ln>
                <a:solidFill>
                  <a:prstClr val="black"/>
                </a:solidFill>
                <a:effectLst/>
                <a:uLnTx/>
                <a:uFillTx/>
                <a:latin typeface="Avenir Next" panose="020B0503020202020204" pitchFamily="34" charset="0"/>
                <a:ea typeface="ＭＳ Ｐゴシック" panose="020B0600070205080204" pitchFamily="34" charset="-128"/>
                <a:cs typeface="+mn-cs"/>
              </a:rPr>
              <a:t>’ only when all the target cells store ‘</a:t>
            </a:r>
            <a:r>
              <a:rPr kumimoji="0" lang="en-US" sz="2000" b="1" i="0" u="none" strike="noStrike" kern="1200" cap="none" spc="0" normalizeH="0" baseline="0" noProof="0" dirty="0">
                <a:ln>
                  <a:noFill/>
                </a:ln>
                <a:solidFill>
                  <a:srgbClr val="FF0000"/>
                </a:solidFill>
                <a:effectLst/>
                <a:uLnTx/>
                <a:uFillTx/>
                <a:latin typeface="Avenir Next" panose="020B0503020202020204" pitchFamily="34" charset="0"/>
                <a:ea typeface="ＭＳ Ｐゴシック" panose="020B0600070205080204" pitchFamily="34" charset="-128"/>
                <a:cs typeface="+mn-cs"/>
              </a:rPr>
              <a:t>0</a:t>
            </a:r>
            <a:r>
              <a:rPr kumimoji="0" lang="en-US" sz="2000" b="0" i="0" u="none" strike="noStrike" kern="1200" cap="none" spc="0" normalizeH="0" baseline="0" noProof="0" dirty="0">
                <a:ln>
                  <a:noFill/>
                </a:ln>
                <a:solidFill>
                  <a:prstClr val="black"/>
                </a:solidFill>
                <a:effectLst/>
                <a:uLnTx/>
                <a:uFillTx/>
                <a:latin typeface="Avenir Next" panose="020B0503020202020204" pitchFamily="34" charset="0"/>
                <a:ea typeface="ＭＳ Ｐゴシック" panose="020B0600070205080204" pitchFamily="34" charset="-128"/>
                <a:cs typeface="+mn-cs"/>
              </a:rPr>
              <a:t>’</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C80060"/>
                </a:solidFill>
                <a:effectLst/>
                <a:uLnTx/>
                <a:uFillTx/>
                <a:latin typeface="Avenir Next" panose="020B0503020202020204" pitchFamily="34" charset="0"/>
                <a:ea typeface="ＭＳ Ｐゴシック" panose="020B0600070205080204" pitchFamily="34" charset="-128"/>
                <a:cs typeface="+mn-cs"/>
                <a:sym typeface="Wingdings" pitchFamily="2" charset="2"/>
              </a:rPr>
              <a:t> Equivalent to the bitwise OR of all the target cells </a:t>
            </a:r>
            <a:endParaRPr kumimoji="0" lang="en-US" sz="2000" b="0" i="0" u="none" strike="noStrike" kern="1200" cap="none" spc="0" normalizeH="0" baseline="0" noProof="0" dirty="0">
              <a:ln>
                <a:noFill/>
              </a:ln>
              <a:solidFill>
                <a:srgbClr val="C80060"/>
              </a:solidFill>
              <a:effectLst/>
              <a:uLnTx/>
              <a:uFillTx/>
              <a:latin typeface="Avenir Next" panose="020B0503020202020204" pitchFamily="34" charset="0"/>
              <a:ea typeface="ＭＳ Ｐゴシック" panose="020B0600070205080204" pitchFamily="34" charset="-128"/>
              <a:cs typeface="+mn-cs"/>
            </a:endParaRPr>
          </a:p>
        </p:txBody>
      </p:sp>
      <p:sp>
        <p:nvSpPr>
          <p:cNvPr id="213" name="Slide Number Placeholder 3">
            <a:extLst>
              <a:ext uri="{FF2B5EF4-FFF2-40B4-BE49-F238E27FC236}">
                <a16:creationId xmlns:a16="http://schemas.microsoft.com/office/drawing/2014/main" id="{DEAC2B7B-C9E8-6B04-A06C-0CCF12CA873C}"/>
              </a:ext>
            </a:extLst>
          </p:cNvPr>
          <p:cNvSpPr txBox="1">
            <a:spLocks/>
          </p:cNvSpPr>
          <p:nvPr/>
        </p:nvSpPr>
        <p:spPr>
          <a:xfrm>
            <a:off x="6946900" y="6373813"/>
            <a:ext cx="2133600" cy="457200"/>
          </a:xfrm>
          <a:prstGeom prst="rect">
            <a:avLst/>
          </a:prstGeom>
        </p:spPr>
        <p:txBody>
          <a:bodyPr vert="horz" lIns="91440" tIns="45720" rIns="91440" bIns="45720" rtlCol="0" anchor="ctr"/>
          <a:lstStyle>
            <a:defPPr>
              <a:defRPr lang="en-US"/>
            </a:defPPr>
            <a:lvl1pPr marL="0" algn="ctr" defTabSz="914400" rtl="0" eaLnBrk="1" latinLnBrk="0" hangingPunct="1">
              <a:defRPr sz="1200" b="1" i="0" kern="1200">
                <a:solidFill>
                  <a:schemeClr val="bg1"/>
                </a:solidFill>
                <a:latin typeface="Avenir Next Demi Bold" panose="020B0503020202020204" pitchFamily="34" charset="0"/>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a:defRPr/>
            </a:pPr>
            <a:fld id="{7292004D-7284-C244-B275-AB956C66515A}" type="slidenum">
              <a:rPr lang="en-US" sz="1600" b="0" smtClean="0">
                <a:solidFill>
                  <a:srgbClr val="000000"/>
                </a:solidFill>
                <a:latin typeface="Garamond" charset="0"/>
              </a:rPr>
              <a:pPr algn="r">
                <a:defRPr/>
              </a:pPr>
              <a:t>111</a:t>
            </a:fld>
            <a:endParaRPr lang="en-US" sz="1600" b="0" dirty="0">
              <a:solidFill>
                <a:srgbClr val="000000"/>
              </a:solidFill>
              <a:latin typeface="Garamond" charset="0"/>
            </a:endParaRPr>
          </a:p>
        </p:txBody>
      </p:sp>
    </p:spTree>
    <p:extLst>
      <p:ext uri="{BB962C8B-B14F-4D97-AF65-F5344CB8AC3E}">
        <p14:creationId xmlns:p14="http://schemas.microsoft.com/office/powerpoint/2010/main" val="3371286145"/>
      </p:ext>
    </p:extLst>
  </p:cSld>
  <p:clrMapOvr>
    <a:masterClrMapping/>
  </p:clrMapOvr>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8C3FBCB-2C2D-44B9-612D-B835A4A25E95}"/>
              </a:ext>
            </a:extLst>
          </p:cNvPr>
          <p:cNvSpPr>
            <a:spLocks noGrp="1"/>
          </p:cNvSpPr>
          <p:nvPr>
            <p:ph type="title"/>
          </p:nvPr>
        </p:nvSpPr>
        <p:spPr/>
        <p:txBody>
          <a:bodyPr/>
          <a:lstStyle/>
          <a:p>
            <a:r>
              <a:rPr lang="en-CH" dirty="0"/>
              <a:t>Other Types of Bitwise Operations</a:t>
            </a:r>
          </a:p>
        </p:txBody>
      </p:sp>
      <p:sp>
        <p:nvSpPr>
          <p:cNvPr id="210" name="Rectangle 209">
            <a:extLst>
              <a:ext uri="{FF2B5EF4-FFF2-40B4-BE49-F238E27FC236}">
                <a16:creationId xmlns:a16="http://schemas.microsoft.com/office/drawing/2014/main" id="{DB70C486-55DA-B33C-0324-EED4D30DCB66}"/>
              </a:ext>
            </a:extLst>
          </p:cNvPr>
          <p:cNvSpPr/>
          <p:nvPr/>
        </p:nvSpPr>
        <p:spPr>
          <a:xfrm>
            <a:off x="0" y="1149325"/>
            <a:ext cx="9143997" cy="1865840"/>
          </a:xfrm>
          <a:prstGeom prst="rect">
            <a:avLst/>
          </a:prstGeom>
          <a:solidFill>
            <a:srgbClr val="FBF7F5"/>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dirty="0">
                <a:solidFill>
                  <a:srgbClr val="C80060"/>
                </a:solidFill>
                <a:latin typeface="Avenir Next Medium" panose="020B0503020202020204" pitchFamily="34" charset="0"/>
              </a:rPr>
              <a:t>Flash-Cosmos </a:t>
            </a:r>
            <a:r>
              <a:rPr lang="en-US" sz="2800" dirty="0">
                <a:solidFill>
                  <a:schemeClr val="tx1"/>
                </a:solidFill>
                <a:latin typeface="Avenir Next Medium" panose="020B0503020202020204" pitchFamily="34" charset="0"/>
              </a:rPr>
              <a:t>also enables </a:t>
            </a:r>
            <a:br>
              <a:rPr lang="en-US" sz="2800" dirty="0">
                <a:solidFill>
                  <a:schemeClr val="tx1"/>
                </a:solidFill>
                <a:latin typeface="Avenir Next Medium" panose="020B0503020202020204" pitchFamily="34" charset="0"/>
              </a:rPr>
            </a:br>
            <a:r>
              <a:rPr lang="en-US" sz="2800" dirty="0">
                <a:solidFill>
                  <a:schemeClr val="accent1"/>
                </a:solidFill>
                <a:latin typeface="Avenir Next Medium" panose="020B0503020202020204" pitchFamily="34" charset="0"/>
              </a:rPr>
              <a:t>other types of bitwise operations </a:t>
            </a:r>
            <a:r>
              <a:rPr lang="en-US" sz="2800" dirty="0">
                <a:solidFill>
                  <a:schemeClr val="tx1"/>
                </a:solidFill>
                <a:latin typeface="Avenir Next Medium" panose="020B0503020202020204" pitchFamily="34" charset="0"/>
              </a:rPr>
              <a:t>(NOT/NAND/NOR/XOR/XNOR) </a:t>
            </a:r>
          </a:p>
          <a:p>
            <a:pPr algn="ctr"/>
            <a:r>
              <a:rPr lang="en-US" sz="2800" dirty="0">
                <a:solidFill>
                  <a:schemeClr val="tx1"/>
                </a:solidFill>
                <a:latin typeface="Avenir Next Medium" panose="020B0503020202020204" pitchFamily="34" charset="0"/>
              </a:rPr>
              <a:t>leveraging </a:t>
            </a:r>
            <a:r>
              <a:rPr lang="en-US" sz="2800" dirty="0">
                <a:solidFill>
                  <a:schemeClr val="accent6">
                    <a:lumMod val="75000"/>
                  </a:schemeClr>
                </a:solidFill>
                <a:latin typeface="Avenir Next Medium" panose="020B0503020202020204" pitchFamily="34" charset="0"/>
              </a:rPr>
              <a:t>existing features </a:t>
            </a:r>
            <a:r>
              <a:rPr lang="en-US" sz="2800" dirty="0">
                <a:solidFill>
                  <a:schemeClr val="tx1"/>
                </a:solidFill>
                <a:latin typeface="Avenir Next Medium" panose="020B0503020202020204" pitchFamily="34" charset="0"/>
              </a:rPr>
              <a:t>of NAND flash memory</a:t>
            </a:r>
            <a:endParaRPr lang="en-CH" sz="2800" dirty="0">
              <a:solidFill>
                <a:schemeClr val="tx1"/>
              </a:solidFill>
              <a:latin typeface="Avenir Next Medium" panose="020B0503020202020204" pitchFamily="34" charset="0"/>
            </a:endParaRPr>
          </a:p>
        </p:txBody>
      </p:sp>
      <p:grpSp>
        <p:nvGrpSpPr>
          <p:cNvPr id="217" name="Group 216">
            <a:extLst>
              <a:ext uri="{FF2B5EF4-FFF2-40B4-BE49-F238E27FC236}">
                <a16:creationId xmlns:a16="http://schemas.microsoft.com/office/drawing/2014/main" id="{8C214A51-2464-E56C-4A85-E6DA58FAC007}"/>
              </a:ext>
            </a:extLst>
          </p:cNvPr>
          <p:cNvGrpSpPr/>
          <p:nvPr/>
        </p:nvGrpSpPr>
        <p:grpSpPr>
          <a:xfrm>
            <a:off x="550818" y="3193636"/>
            <a:ext cx="8041409" cy="3597779"/>
            <a:chOff x="550818" y="3193636"/>
            <a:chExt cx="8041409" cy="3597779"/>
          </a:xfrm>
        </p:grpSpPr>
        <p:pic>
          <p:nvPicPr>
            <p:cNvPr id="214" name="Content Placeholder 6">
              <a:extLst>
                <a:ext uri="{FF2B5EF4-FFF2-40B4-BE49-F238E27FC236}">
                  <a16:creationId xmlns:a16="http://schemas.microsoft.com/office/drawing/2014/main" id="{82F4DD63-CF5D-FC5A-571C-B15A78309BF6}"/>
                </a:ext>
              </a:extLst>
            </p:cNvPr>
            <p:cNvPicPr>
              <a:picLocks noChangeAspect="1"/>
            </p:cNvPicPr>
            <p:nvPr/>
          </p:nvPicPr>
          <p:blipFill>
            <a:blip r:embed="rId3"/>
            <a:stretch>
              <a:fillRect/>
            </a:stretch>
          </p:blipFill>
          <p:spPr>
            <a:xfrm>
              <a:off x="550818" y="3193636"/>
              <a:ext cx="8041409" cy="2079591"/>
            </a:xfrm>
            <a:prstGeom prst="rect">
              <a:avLst/>
            </a:prstGeom>
          </p:spPr>
        </p:pic>
        <p:sp>
          <p:nvSpPr>
            <p:cNvPr id="215" name="TextBox 214">
              <a:extLst>
                <a:ext uri="{FF2B5EF4-FFF2-40B4-BE49-F238E27FC236}">
                  <a16:creationId xmlns:a16="http://schemas.microsoft.com/office/drawing/2014/main" id="{904AE1A1-4423-6F87-441D-20920358511E}"/>
                </a:ext>
              </a:extLst>
            </p:cNvPr>
            <p:cNvSpPr txBox="1"/>
            <p:nvPr/>
          </p:nvSpPr>
          <p:spPr>
            <a:xfrm>
              <a:off x="1746472" y="6329750"/>
              <a:ext cx="5586662" cy="461665"/>
            </a:xfrm>
            <a:prstGeom prst="rect">
              <a:avLst/>
            </a:prstGeom>
            <a:noFill/>
          </p:spPr>
          <p:txBody>
            <a:bodyPr wrap="square">
              <a:spAutoFit/>
            </a:bodyPr>
            <a:lstStyle/>
            <a:p>
              <a:pPr algn="ctr"/>
              <a:r>
                <a:rPr lang="en-US" sz="2400" dirty="0">
                  <a:latin typeface="Avenir Next Medium" panose="020B0503020202020204" pitchFamily="34" charset="0"/>
                  <a:hlinkClick r:id="rId4"/>
                </a:rPr>
                <a:t>https://arxiv.org/abs/2209.05566.pdf</a:t>
              </a:r>
              <a:endParaRPr lang="en-US" sz="2400" dirty="0">
                <a:solidFill>
                  <a:schemeClr val="tx1"/>
                </a:solidFill>
                <a:latin typeface="Avenir Next Medium" panose="020B0503020202020204" pitchFamily="34" charset="0"/>
              </a:endParaRPr>
            </a:p>
          </p:txBody>
        </p:sp>
        <p:pic>
          <p:nvPicPr>
            <p:cNvPr id="216" name="Picture 215">
              <a:hlinkClick r:id="rId4"/>
              <a:extLst>
                <a:ext uri="{FF2B5EF4-FFF2-40B4-BE49-F238E27FC236}">
                  <a16:creationId xmlns:a16="http://schemas.microsoft.com/office/drawing/2014/main" id="{412CABE1-72A1-E708-283F-01B0ABA3EBCB}"/>
                </a:ext>
              </a:extLst>
            </p:cNvPr>
            <p:cNvPicPr>
              <a:picLocks noChangeAspect="1"/>
            </p:cNvPicPr>
            <p:nvPr/>
          </p:nvPicPr>
          <p:blipFill>
            <a:blip r:embed="rId5"/>
            <a:stretch>
              <a:fillRect/>
            </a:stretch>
          </p:blipFill>
          <p:spPr>
            <a:xfrm>
              <a:off x="4100140" y="5331814"/>
              <a:ext cx="942764" cy="939348"/>
            </a:xfrm>
            <a:prstGeom prst="rect">
              <a:avLst/>
            </a:prstGeom>
          </p:spPr>
        </p:pic>
      </p:grpSp>
      <p:sp>
        <p:nvSpPr>
          <p:cNvPr id="3" name="Slide Number Placeholder 3">
            <a:extLst>
              <a:ext uri="{FF2B5EF4-FFF2-40B4-BE49-F238E27FC236}">
                <a16:creationId xmlns:a16="http://schemas.microsoft.com/office/drawing/2014/main" id="{EBF08E4B-C709-0A6F-340F-E0C0BD7ACCDB}"/>
              </a:ext>
            </a:extLst>
          </p:cNvPr>
          <p:cNvSpPr txBox="1">
            <a:spLocks/>
          </p:cNvSpPr>
          <p:nvPr/>
        </p:nvSpPr>
        <p:spPr>
          <a:xfrm>
            <a:off x="6946900" y="6373813"/>
            <a:ext cx="2133600" cy="457200"/>
          </a:xfrm>
          <a:prstGeom prst="rect">
            <a:avLst/>
          </a:prstGeom>
        </p:spPr>
        <p:txBody>
          <a:bodyPr vert="horz" lIns="91440" tIns="45720" rIns="91440" bIns="45720" rtlCol="0" anchor="ctr"/>
          <a:lstStyle>
            <a:defPPr>
              <a:defRPr lang="en-US"/>
            </a:defPPr>
            <a:lvl1pPr marL="0" algn="ctr" defTabSz="914400" rtl="0" eaLnBrk="1" latinLnBrk="0" hangingPunct="1">
              <a:defRPr sz="1200" b="1" i="0" kern="1200">
                <a:solidFill>
                  <a:schemeClr val="bg1"/>
                </a:solidFill>
                <a:latin typeface="Avenir Next Demi Bold" panose="020B0503020202020204" pitchFamily="34" charset="0"/>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a:defRPr/>
            </a:pPr>
            <a:fld id="{7292004D-7284-C244-B275-AB956C66515A}" type="slidenum">
              <a:rPr lang="en-US" sz="1600" b="0" smtClean="0">
                <a:solidFill>
                  <a:srgbClr val="000000"/>
                </a:solidFill>
                <a:latin typeface="Garamond" charset="0"/>
              </a:rPr>
              <a:pPr algn="r">
                <a:defRPr/>
              </a:pPr>
              <a:t>112</a:t>
            </a:fld>
            <a:endParaRPr lang="en-US" sz="1600" b="0" dirty="0">
              <a:solidFill>
                <a:srgbClr val="000000"/>
              </a:solidFill>
              <a:latin typeface="Garamond" charset="0"/>
            </a:endParaRPr>
          </a:p>
        </p:txBody>
      </p:sp>
    </p:spTree>
    <p:extLst>
      <p:ext uri="{BB962C8B-B14F-4D97-AF65-F5344CB8AC3E}">
        <p14:creationId xmlns:p14="http://schemas.microsoft.com/office/powerpoint/2010/main" val="21048649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1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E21AF30-57B6-696E-BFC8-F40F838FEC43}"/>
              </a:ext>
            </a:extLst>
          </p:cNvPr>
          <p:cNvSpPr>
            <a:spLocks noGrp="1"/>
          </p:cNvSpPr>
          <p:nvPr>
            <p:ph type="title"/>
          </p:nvPr>
        </p:nvSpPr>
        <p:spPr/>
        <p:txBody>
          <a:bodyPr/>
          <a:lstStyle/>
          <a:p>
            <a:r>
              <a:rPr lang="en-CH" dirty="0"/>
              <a:t>Summary: Flash-Cosmos</a:t>
            </a:r>
          </a:p>
        </p:txBody>
      </p:sp>
      <p:grpSp>
        <p:nvGrpSpPr>
          <p:cNvPr id="6" name="Group 5">
            <a:extLst>
              <a:ext uri="{FF2B5EF4-FFF2-40B4-BE49-F238E27FC236}">
                <a16:creationId xmlns:a16="http://schemas.microsoft.com/office/drawing/2014/main" id="{F8E1E7A7-1411-02B9-615C-BB5DEA9FF099}"/>
              </a:ext>
            </a:extLst>
          </p:cNvPr>
          <p:cNvGrpSpPr/>
          <p:nvPr/>
        </p:nvGrpSpPr>
        <p:grpSpPr>
          <a:xfrm>
            <a:off x="118182" y="1248837"/>
            <a:ext cx="8682697" cy="1489870"/>
            <a:chOff x="118182" y="1151787"/>
            <a:chExt cx="8682697" cy="1489870"/>
          </a:xfrm>
        </p:grpSpPr>
        <p:sp>
          <p:nvSpPr>
            <p:cNvPr id="7" name="Content Placeholder 3">
              <a:extLst>
                <a:ext uri="{FF2B5EF4-FFF2-40B4-BE49-F238E27FC236}">
                  <a16:creationId xmlns:a16="http://schemas.microsoft.com/office/drawing/2014/main" id="{D3888307-A581-993F-B278-4C95C106526C}"/>
                </a:ext>
              </a:extLst>
            </p:cNvPr>
            <p:cNvSpPr txBox="1">
              <a:spLocks/>
            </p:cNvSpPr>
            <p:nvPr/>
          </p:nvSpPr>
          <p:spPr>
            <a:xfrm>
              <a:off x="1240268" y="1151787"/>
              <a:ext cx="7560611" cy="1489870"/>
            </a:xfrm>
            <a:prstGeom prst="roundRect">
              <a:avLst>
                <a:gd name="adj" fmla="val 10828"/>
              </a:avLst>
            </a:prstGeom>
            <a:solidFill>
              <a:srgbClr val="FBF7F5"/>
            </a:solidFill>
            <a:ln w="19050">
              <a:solidFill>
                <a:srgbClr val="66665C"/>
              </a:solidFill>
            </a:ln>
          </p:spPr>
          <p:txBody>
            <a:bodyPr vert="horz" wrap="square" lIns="91440" tIns="45720" rIns="91440" bIns="45720" rtlCol="0" anchor="ctr" anchorCtr="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b="1" kern="1200">
                  <a:solidFill>
                    <a:schemeClr val="tx1"/>
                  </a:solidFill>
                  <a:latin typeface="Cambria" panose="02040503050406030204" pitchFamily="18"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b="1" kern="1200">
                  <a:solidFill>
                    <a:schemeClr val="tx1"/>
                  </a:solidFill>
                  <a:latin typeface="Cambria" panose="02040503050406030204" pitchFamily="18"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200" b="1" kern="1200">
                  <a:solidFill>
                    <a:schemeClr val="tx1"/>
                  </a:solidFill>
                  <a:latin typeface="Cambria" panose="02040503050406030204" pitchFamily="18"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2200" b="1" kern="1200">
                  <a:solidFill>
                    <a:schemeClr val="tx1"/>
                  </a:solidFill>
                  <a:latin typeface="Cambria" panose="02040503050406030204" pitchFamily="18"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2200" b="1" kern="1200">
                  <a:solidFill>
                    <a:schemeClr val="tx1"/>
                  </a:solidFill>
                  <a:latin typeface="Cambria" panose="02040503050406030204" pitchFamily="18"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457200" rtl="0" eaLnBrk="1" fontAlgn="auto" latinLnBrk="0" hangingPunct="1">
                <a:lnSpc>
                  <a:spcPct val="110000"/>
                </a:lnSpc>
                <a:spcBef>
                  <a:spcPts val="1000"/>
                </a:spcBef>
                <a:spcAft>
                  <a:spcPts val="300"/>
                </a:spcAft>
                <a:buClrTx/>
                <a:buSzTx/>
                <a:buFont typeface="Arial" panose="020B0604020202020204" pitchFamily="34" charset="0"/>
                <a:buNone/>
                <a:tabLst/>
                <a:defRPr/>
              </a:pPr>
              <a:r>
                <a:rPr kumimoji="0" lang="en-US" sz="2400" b="0" i="0" u="none" strike="noStrike" kern="1200" cap="none" spc="0" normalizeH="0" baseline="0" noProof="0" dirty="0">
                  <a:ln>
                    <a:noFill/>
                  </a:ln>
                  <a:solidFill>
                    <a:srgbClr val="70AD47">
                      <a:lumMod val="75000"/>
                    </a:srgbClr>
                  </a:solidFill>
                  <a:effectLst/>
                  <a:uLnTx/>
                  <a:uFillTx/>
                  <a:latin typeface="Avenir Next Medium" panose="020B0503020202020204" pitchFamily="34" charset="0"/>
                  <a:ea typeface="+mn-ea"/>
                  <a:cs typeface="+mn-cs"/>
                </a:rPr>
                <a:t>The first work </a:t>
              </a:r>
              <a:r>
                <a:rPr kumimoji="0" lang="en-US" sz="2400" b="0" i="0" u="none" strike="noStrike" kern="1200" cap="none" spc="0" normalizeH="0" baseline="0" noProof="0" dirty="0">
                  <a:ln>
                    <a:noFill/>
                  </a:ln>
                  <a:solidFill>
                    <a:prstClr val="black"/>
                  </a:solidFill>
                  <a:effectLst/>
                  <a:uLnTx/>
                  <a:uFillTx/>
                  <a:latin typeface="Avenir Next Medium" panose="020B0503020202020204" pitchFamily="34" charset="0"/>
                  <a:ea typeface="+mn-ea"/>
                  <a:cs typeface="+mn-cs"/>
                </a:rPr>
                <a:t>that enables </a:t>
              </a:r>
              <a:br>
                <a:rPr kumimoji="0" lang="en-US" sz="2400" b="0" i="0" u="none" strike="noStrike" kern="1200" cap="none" spc="0" normalizeH="0" baseline="0" noProof="0" dirty="0">
                  <a:ln>
                    <a:noFill/>
                  </a:ln>
                  <a:solidFill>
                    <a:prstClr val="black"/>
                  </a:solidFill>
                  <a:effectLst/>
                  <a:uLnTx/>
                  <a:uFillTx/>
                  <a:latin typeface="Avenir Next Medium" panose="020B0503020202020204" pitchFamily="34" charset="0"/>
                  <a:ea typeface="+mn-ea"/>
                  <a:cs typeface="+mn-cs"/>
                </a:rPr>
              </a:br>
              <a:r>
                <a:rPr kumimoji="0" lang="en-US" sz="2400" b="0" i="0" u="none" strike="noStrike" kern="1200" cap="none" spc="0" normalizeH="0" baseline="0" noProof="0" dirty="0">
                  <a:ln>
                    <a:noFill/>
                  </a:ln>
                  <a:solidFill>
                    <a:srgbClr val="4472C4"/>
                  </a:solidFill>
                  <a:effectLst/>
                  <a:uLnTx/>
                  <a:uFillTx/>
                  <a:latin typeface="Avenir Next Medium" panose="020B0503020202020204" pitchFamily="34" charset="0"/>
                  <a:ea typeface="+mn-ea"/>
                  <a:cs typeface="+mn-cs"/>
                </a:rPr>
                <a:t>in-flash multi-operand bulk bitwise operations </a:t>
              </a:r>
              <a:br>
                <a:rPr kumimoji="0" lang="en-US" sz="2400" b="0" i="0" u="none" strike="noStrike" kern="1200" cap="none" spc="0" normalizeH="0" baseline="0" noProof="0" dirty="0">
                  <a:ln>
                    <a:noFill/>
                  </a:ln>
                  <a:solidFill>
                    <a:prstClr val="black"/>
                  </a:solidFill>
                  <a:effectLst/>
                  <a:uLnTx/>
                  <a:uFillTx/>
                  <a:latin typeface="Avenir Next Medium" panose="020B0503020202020204" pitchFamily="34" charset="0"/>
                  <a:ea typeface="+mn-ea"/>
                  <a:cs typeface="+mn-cs"/>
                </a:rPr>
              </a:br>
              <a:r>
                <a:rPr kumimoji="0" lang="en-US" sz="2400" b="0" i="0" u="none" strike="noStrike" kern="1200" cap="none" spc="0" normalizeH="0" baseline="0" noProof="0" dirty="0">
                  <a:ln>
                    <a:noFill/>
                  </a:ln>
                  <a:solidFill>
                    <a:prstClr val="black"/>
                  </a:solidFill>
                  <a:effectLst/>
                  <a:uLnTx/>
                  <a:uFillTx/>
                  <a:latin typeface="Avenir Next Medium" panose="020B0503020202020204" pitchFamily="34" charset="0"/>
                  <a:ea typeface="+mn-ea"/>
                  <a:cs typeface="+mn-cs"/>
                </a:rPr>
                <a:t>with a </a:t>
              </a:r>
              <a:r>
                <a:rPr kumimoji="0" lang="en-US" sz="2400" b="0" i="0" u="none" strike="noStrike" kern="1200" cap="none" spc="0" normalizeH="0" baseline="0" noProof="0" dirty="0">
                  <a:ln>
                    <a:noFill/>
                  </a:ln>
                  <a:solidFill>
                    <a:srgbClr val="70AD47">
                      <a:lumMod val="75000"/>
                    </a:srgbClr>
                  </a:solidFill>
                  <a:effectLst/>
                  <a:uLnTx/>
                  <a:uFillTx/>
                  <a:latin typeface="Avenir Next Medium" panose="020B0503020202020204" pitchFamily="34" charset="0"/>
                  <a:ea typeface="+mn-ea"/>
                  <a:cs typeface="+mn-cs"/>
                </a:rPr>
                <a:t>single sensing operation</a:t>
              </a:r>
              <a:r>
                <a:rPr kumimoji="0" lang="en-US" sz="2400" b="0" i="0" u="none" strike="noStrike" kern="1200" cap="none" spc="0" normalizeH="0" baseline="0" noProof="0" dirty="0">
                  <a:ln>
                    <a:noFill/>
                  </a:ln>
                  <a:solidFill>
                    <a:prstClr val="black"/>
                  </a:solidFill>
                  <a:effectLst/>
                  <a:uLnTx/>
                  <a:uFillTx/>
                  <a:latin typeface="Avenir Next Medium" panose="020B0503020202020204" pitchFamily="34" charset="0"/>
                  <a:ea typeface="+mn-ea"/>
                  <a:cs typeface="+mn-cs"/>
                </a:rPr>
                <a:t> and </a:t>
              </a:r>
              <a:r>
                <a:rPr kumimoji="0" lang="en-US" sz="2400" b="0" i="0" u="none" strike="noStrike" kern="1200" cap="none" spc="0" normalizeH="0" baseline="0" noProof="0" dirty="0">
                  <a:ln>
                    <a:noFill/>
                  </a:ln>
                  <a:solidFill>
                    <a:srgbClr val="70AD47">
                      <a:lumMod val="75000"/>
                    </a:srgbClr>
                  </a:solidFill>
                  <a:effectLst/>
                  <a:uLnTx/>
                  <a:uFillTx/>
                  <a:latin typeface="Avenir Next Medium" panose="020B0503020202020204" pitchFamily="34" charset="0"/>
                  <a:ea typeface="+mn-ea"/>
                  <a:cs typeface="+mn-cs"/>
                </a:rPr>
                <a:t>high reliability</a:t>
              </a:r>
            </a:p>
          </p:txBody>
        </p:sp>
        <p:pic>
          <p:nvPicPr>
            <p:cNvPr id="8" name="Graphic 7" descr="Badge Tick with solid fill">
              <a:extLst>
                <a:ext uri="{FF2B5EF4-FFF2-40B4-BE49-F238E27FC236}">
                  <a16:creationId xmlns:a16="http://schemas.microsoft.com/office/drawing/2014/main" id="{24FF4A1C-A0AC-2E53-B183-65B541AC43E7}"/>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118182" y="1393802"/>
              <a:ext cx="1005840" cy="1005840"/>
            </a:xfrm>
            <a:prstGeom prst="rect">
              <a:avLst/>
            </a:prstGeom>
          </p:spPr>
        </p:pic>
      </p:grpSp>
      <p:grpSp>
        <p:nvGrpSpPr>
          <p:cNvPr id="12" name="Group 11">
            <a:extLst>
              <a:ext uri="{FF2B5EF4-FFF2-40B4-BE49-F238E27FC236}">
                <a16:creationId xmlns:a16="http://schemas.microsoft.com/office/drawing/2014/main" id="{AEFD5C5E-47C9-5A53-358C-0BA6ED8A533B}"/>
              </a:ext>
            </a:extLst>
          </p:cNvPr>
          <p:cNvGrpSpPr/>
          <p:nvPr/>
        </p:nvGrpSpPr>
        <p:grpSpPr>
          <a:xfrm>
            <a:off x="163902" y="2928929"/>
            <a:ext cx="8636977" cy="985236"/>
            <a:chOff x="163902" y="3559646"/>
            <a:chExt cx="8636977" cy="985236"/>
          </a:xfrm>
        </p:grpSpPr>
        <p:sp>
          <p:nvSpPr>
            <p:cNvPr id="13" name="Content Placeholder 3">
              <a:extLst>
                <a:ext uri="{FF2B5EF4-FFF2-40B4-BE49-F238E27FC236}">
                  <a16:creationId xmlns:a16="http://schemas.microsoft.com/office/drawing/2014/main" id="{2FF1A921-1F98-E873-D24F-C7C5FE20B59E}"/>
                </a:ext>
              </a:extLst>
            </p:cNvPr>
            <p:cNvSpPr txBox="1">
              <a:spLocks/>
            </p:cNvSpPr>
            <p:nvPr/>
          </p:nvSpPr>
          <p:spPr>
            <a:xfrm>
              <a:off x="1240268" y="3559646"/>
              <a:ext cx="7560611" cy="985236"/>
            </a:xfrm>
            <a:prstGeom prst="roundRect">
              <a:avLst>
                <a:gd name="adj" fmla="val 16542"/>
              </a:avLst>
            </a:prstGeom>
            <a:solidFill>
              <a:srgbClr val="FBF7F5"/>
            </a:solidFill>
            <a:ln w="19050">
              <a:solidFill>
                <a:srgbClr val="66665C"/>
              </a:solidFill>
            </a:ln>
          </p:spPr>
          <p:txBody>
            <a:bodyPr vert="horz" wrap="square" lIns="91440" tIns="45720" rIns="91440" bIns="45720" rtlCol="0" anchor="ctr" anchorCtr="0">
              <a:noAutofit/>
            </a:bodyPr>
            <a:lstStyle>
              <a:defPPr>
                <a:defRPr lang="en-US"/>
              </a:defPPr>
              <a:lvl1pPr indent="0" algn="ctr">
                <a:lnSpc>
                  <a:spcPct val="110000"/>
                </a:lnSpc>
                <a:spcBef>
                  <a:spcPts val="1000"/>
                </a:spcBef>
                <a:spcAft>
                  <a:spcPts val="300"/>
                </a:spcAft>
                <a:buFont typeface="Arial" panose="020B0604020202020204" pitchFamily="34" charset="0"/>
                <a:buNone/>
                <a:defRPr sz="2400" b="0">
                  <a:latin typeface="Cambria" panose="02040503050406030204" pitchFamily="18" charset="0"/>
                </a:defRPr>
              </a:lvl1pPr>
              <a:lvl2pPr marL="685800" indent="-228600" defTabSz="914400">
                <a:lnSpc>
                  <a:spcPct val="90000"/>
                </a:lnSpc>
                <a:spcBef>
                  <a:spcPts val="500"/>
                </a:spcBef>
                <a:buFont typeface="Arial" panose="020B0604020202020204" pitchFamily="34" charset="0"/>
                <a:buChar char="•"/>
                <a:defRPr sz="2400" b="1">
                  <a:latin typeface="Cambria" panose="02040503050406030204" pitchFamily="18" charset="0"/>
                </a:defRPr>
              </a:lvl2pPr>
              <a:lvl3pPr marL="1143000" indent="-228600" defTabSz="914400">
                <a:lnSpc>
                  <a:spcPct val="90000"/>
                </a:lnSpc>
                <a:spcBef>
                  <a:spcPts val="500"/>
                </a:spcBef>
                <a:buFont typeface="Arial" panose="020B0604020202020204" pitchFamily="34" charset="0"/>
                <a:buChar char="•"/>
                <a:defRPr sz="2200" b="1">
                  <a:latin typeface="Cambria" panose="02040503050406030204" pitchFamily="18" charset="0"/>
                </a:defRPr>
              </a:lvl3pPr>
              <a:lvl4pPr marL="1600200" indent="-228600" defTabSz="914400">
                <a:lnSpc>
                  <a:spcPct val="90000"/>
                </a:lnSpc>
                <a:spcBef>
                  <a:spcPts val="500"/>
                </a:spcBef>
                <a:buFont typeface="Arial" panose="020B0604020202020204" pitchFamily="34" charset="0"/>
                <a:buChar char="•"/>
                <a:defRPr sz="2200" b="1">
                  <a:latin typeface="Cambria" panose="02040503050406030204" pitchFamily="18" charset="0"/>
                </a:defRPr>
              </a:lvl4pPr>
              <a:lvl5pPr marL="2057400" indent="-228600" defTabSz="914400">
                <a:lnSpc>
                  <a:spcPct val="90000"/>
                </a:lnSpc>
                <a:spcBef>
                  <a:spcPts val="500"/>
                </a:spcBef>
                <a:buFont typeface="Arial" panose="020B0604020202020204" pitchFamily="34" charset="0"/>
                <a:buChar char="•"/>
                <a:defRPr sz="2200" b="1">
                  <a:latin typeface="Cambria" panose="02040503050406030204" pitchFamily="18" charset="0"/>
                </a:defRPr>
              </a:lvl5pPr>
              <a:lvl6pPr marL="2514600" indent="-228600" defTabSz="914400">
                <a:lnSpc>
                  <a:spcPct val="90000"/>
                </a:lnSpc>
                <a:spcBef>
                  <a:spcPts val="500"/>
                </a:spcBef>
                <a:buFont typeface="Arial" panose="020B0604020202020204" pitchFamily="34" charset="0"/>
                <a:buChar char="•"/>
              </a:lvl6pPr>
              <a:lvl7pPr marL="2971800" indent="-228600" defTabSz="914400">
                <a:lnSpc>
                  <a:spcPct val="90000"/>
                </a:lnSpc>
                <a:spcBef>
                  <a:spcPts val="500"/>
                </a:spcBef>
                <a:buFont typeface="Arial" panose="020B0604020202020204" pitchFamily="34" charset="0"/>
                <a:buChar char="•"/>
              </a:lvl7pPr>
              <a:lvl8pPr marL="3429000" indent="-228600" defTabSz="914400">
                <a:lnSpc>
                  <a:spcPct val="90000"/>
                </a:lnSpc>
                <a:spcBef>
                  <a:spcPts val="500"/>
                </a:spcBef>
                <a:buFont typeface="Arial" panose="020B0604020202020204" pitchFamily="34" charset="0"/>
                <a:buChar char="•"/>
              </a:lvl8pPr>
              <a:lvl9pPr marL="3886200" indent="-228600" defTabSz="914400">
                <a:lnSpc>
                  <a:spcPct val="90000"/>
                </a:lnSpc>
                <a:spcBef>
                  <a:spcPts val="500"/>
                </a:spcBef>
                <a:buFont typeface="Arial" panose="020B0604020202020204" pitchFamily="34" charset="0"/>
                <a:buChar char="•"/>
              </a:lvl9pPr>
            </a:lstStyle>
            <a:p>
              <a:pPr marL="0" marR="0" lvl="0" indent="0" algn="ctr" defTabSz="914400" rtl="0" eaLnBrk="1" fontAlgn="auto" latinLnBrk="0" hangingPunct="1">
                <a:lnSpc>
                  <a:spcPct val="110000"/>
                </a:lnSpc>
                <a:spcBef>
                  <a:spcPts val="1000"/>
                </a:spcBef>
                <a:spcAft>
                  <a:spcPts val="300"/>
                </a:spcAft>
                <a:buClrTx/>
                <a:buSzTx/>
                <a:buFont typeface="Arial" panose="020B0604020202020204" pitchFamily="34" charset="0"/>
                <a:buNone/>
                <a:tabLst/>
                <a:defRPr/>
              </a:pPr>
              <a:r>
                <a:rPr kumimoji="0" lang="en-US" sz="2400" b="0" i="0" u="none" strike="noStrike" kern="1200" cap="none" spc="0" normalizeH="0" baseline="0" noProof="0" dirty="0">
                  <a:ln>
                    <a:noFill/>
                  </a:ln>
                  <a:solidFill>
                    <a:srgbClr val="70AD47">
                      <a:lumMod val="75000"/>
                    </a:srgbClr>
                  </a:solidFill>
                  <a:effectLst/>
                  <a:uLnTx/>
                  <a:uFillTx/>
                  <a:latin typeface="Avenir Next Medium" panose="020B0503020202020204" pitchFamily="34" charset="0"/>
                  <a:ea typeface="+mn-ea"/>
                  <a:cs typeface="+mn-cs"/>
                </a:rPr>
                <a:t>Improves performance </a:t>
              </a:r>
              <a:br>
                <a:rPr kumimoji="0" lang="en-US" sz="2400" b="0" i="0" u="none" strike="noStrike" kern="1200" cap="none" spc="0" normalizeH="0" baseline="0" noProof="0" dirty="0">
                  <a:ln>
                    <a:noFill/>
                  </a:ln>
                  <a:solidFill>
                    <a:srgbClr val="70AD47">
                      <a:lumMod val="75000"/>
                    </a:srgbClr>
                  </a:solidFill>
                  <a:effectLst/>
                  <a:uLnTx/>
                  <a:uFillTx/>
                  <a:latin typeface="Avenir Next Medium" panose="020B0503020202020204" pitchFamily="34" charset="0"/>
                  <a:ea typeface="+mn-ea"/>
                  <a:cs typeface="+mn-cs"/>
                </a:rPr>
              </a:br>
              <a:r>
                <a:rPr kumimoji="0" lang="en-US" sz="2400" b="0" i="0" u="none" strike="noStrike" kern="1200" cap="none" spc="0" normalizeH="0" baseline="0" noProof="0" dirty="0">
                  <a:ln>
                    <a:noFill/>
                  </a:ln>
                  <a:solidFill>
                    <a:prstClr val="black"/>
                  </a:solidFill>
                  <a:effectLst/>
                  <a:uLnTx/>
                  <a:uFillTx/>
                  <a:latin typeface="Avenir Next Medium" panose="020B0503020202020204" pitchFamily="34" charset="0"/>
                  <a:ea typeface="+mn-ea"/>
                  <a:cs typeface="+mn-cs"/>
                </a:rPr>
                <a:t>by </a:t>
              </a:r>
              <a:r>
                <a:rPr kumimoji="0" lang="en-US" sz="2400" b="0" i="0" u="none" strike="noStrike" kern="1200" cap="none" spc="0" normalizeH="0" baseline="0" noProof="0" dirty="0">
                  <a:ln>
                    <a:noFill/>
                  </a:ln>
                  <a:solidFill>
                    <a:srgbClr val="4472C4"/>
                  </a:solidFill>
                  <a:effectLst/>
                  <a:uLnTx/>
                  <a:uFillTx/>
                  <a:latin typeface="Avenir Next Medium" panose="020B0503020202020204" pitchFamily="34" charset="0"/>
                  <a:ea typeface="+mn-ea"/>
                  <a:cs typeface="+mn-cs"/>
                </a:rPr>
                <a:t>32x</a:t>
              </a:r>
              <a:r>
                <a:rPr kumimoji="0" lang="en-US" sz="2400" b="0" i="0" u="none" strike="noStrike" kern="1200" cap="none" spc="0" normalizeH="0" baseline="0" noProof="0" dirty="0">
                  <a:ln>
                    <a:noFill/>
                  </a:ln>
                  <a:solidFill>
                    <a:prstClr val="black"/>
                  </a:solidFill>
                  <a:effectLst/>
                  <a:uLnTx/>
                  <a:uFillTx/>
                  <a:latin typeface="Avenir Next Medium" panose="020B0503020202020204" pitchFamily="34" charset="0"/>
                  <a:ea typeface="+mn-ea"/>
                  <a:cs typeface="+mn-cs"/>
                </a:rPr>
                <a:t>/</a:t>
              </a:r>
              <a:r>
                <a:rPr kumimoji="0" lang="en-US" sz="2400" b="0" i="0" u="none" strike="noStrike" kern="1200" cap="none" spc="0" normalizeH="0" baseline="0" noProof="0" dirty="0">
                  <a:ln>
                    <a:noFill/>
                  </a:ln>
                  <a:solidFill>
                    <a:srgbClr val="4472C4"/>
                  </a:solidFill>
                  <a:effectLst/>
                  <a:uLnTx/>
                  <a:uFillTx/>
                  <a:latin typeface="Avenir Next Medium" panose="020B0503020202020204" pitchFamily="34" charset="0"/>
                  <a:ea typeface="+mn-ea"/>
                  <a:cs typeface="+mn-cs"/>
                </a:rPr>
                <a:t>25x</a:t>
              </a:r>
              <a:r>
                <a:rPr kumimoji="0" lang="en-US" sz="2400" b="0" i="0" u="none" strike="noStrike" kern="1200" cap="none" spc="0" normalizeH="0" baseline="0" noProof="0" dirty="0">
                  <a:ln>
                    <a:noFill/>
                  </a:ln>
                  <a:solidFill>
                    <a:prstClr val="black"/>
                  </a:solidFill>
                  <a:effectLst/>
                  <a:uLnTx/>
                  <a:uFillTx/>
                  <a:latin typeface="Avenir Next Medium" panose="020B0503020202020204" pitchFamily="34" charset="0"/>
                  <a:ea typeface="+mn-ea"/>
                  <a:cs typeface="+mn-cs"/>
                </a:rPr>
                <a:t>/</a:t>
              </a:r>
              <a:r>
                <a:rPr kumimoji="0" lang="en-US" sz="2400" b="0" i="0" u="none" strike="noStrike" kern="1200" cap="none" spc="0" normalizeH="0" baseline="0" noProof="0" dirty="0">
                  <a:ln>
                    <a:noFill/>
                  </a:ln>
                  <a:solidFill>
                    <a:srgbClr val="4472C4"/>
                  </a:solidFill>
                  <a:effectLst/>
                  <a:uLnTx/>
                  <a:uFillTx/>
                  <a:latin typeface="Avenir Next Medium" panose="020B0503020202020204" pitchFamily="34" charset="0"/>
                  <a:ea typeface="+mn-ea"/>
                  <a:cs typeface="+mn-cs"/>
                </a:rPr>
                <a:t>3.5x</a:t>
              </a:r>
              <a:r>
                <a:rPr kumimoji="0" lang="en-US" sz="2400" b="0" i="0" u="none" strike="noStrike" kern="1200" cap="none" spc="0" normalizeH="0" baseline="0" noProof="0" dirty="0">
                  <a:ln>
                    <a:noFill/>
                  </a:ln>
                  <a:solidFill>
                    <a:prstClr val="black"/>
                  </a:solidFill>
                  <a:effectLst/>
                  <a:uLnTx/>
                  <a:uFillTx/>
                  <a:latin typeface="Avenir Next Medium" panose="020B0503020202020204" pitchFamily="34" charset="0"/>
                  <a:ea typeface="+mn-ea"/>
                  <a:cs typeface="+mn-cs"/>
                </a:rPr>
                <a:t> over </a:t>
              </a:r>
              <a:r>
                <a:rPr kumimoji="0" lang="en-US" sz="2400" b="0" i="0" u="none" strike="noStrike" kern="1200" cap="none" spc="0" normalizeH="0" baseline="0" noProof="0" dirty="0">
                  <a:ln>
                    <a:noFill/>
                  </a:ln>
                  <a:solidFill>
                    <a:srgbClr val="C80060"/>
                  </a:solidFill>
                  <a:effectLst/>
                  <a:uLnTx/>
                  <a:uFillTx/>
                  <a:latin typeface="Avenir Next Medium" panose="020B0503020202020204" pitchFamily="34" charset="0"/>
                  <a:ea typeface="+mn-ea"/>
                  <a:cs typeface="+mn-cs"/>
                </a:rPr>
                <a:t>OSP</a:t>
              </a:r>
              <a:r>
                <a:rPr kumimoji="0" lang="en-US" sz="2400" b="0" i="0" u="none" strike="noStrike" kern="1200" cap="none" spc="0" normalizeH="0" baseline="0" noProof="0" dirty="0">
                  <a:ln>
                    <a:noFill/>
                  </a:ln>
                  <a:solidFill>
                    <a:prstClr val="black"/>
                  </a:solidFill>
                  <a:effectLst/>
                  <a:uLnTx/>
                  <a:uFillTx/>
                  <a:latin typeface="Avenir Next Medium" panose="020B0503020202020204" pitchFamily="34" charset="0"/>
                  <a:ea typeface="+mn-ea"/>
                  <a:cs typeface="+mn-cs"/>
                </a:rPr>
                <a:t>/</a:t>
              </a:r>
              <a:r>
                <a:rPr kumimoji="0" lang="en-US" sz="2400" b="0" i="0" u="none" strike="noStrike" kern="1200" cap="none" spc="0" normalizeH="0" baseline="0" noProof="0" dirty="0">
                  <a:ln>
                    <a:noFill/>
                  </a:ln>
                  <a:solidFill>
                    <a:srgbClr val="C80060"/>
                  </a:solidFill>
                  <a:effectLst/>
                  <a:uLnTx/>
                  <a:uFillTx/>
                  <a:latin typeface="Avenir Next Medium" panose="020B0503020202020204" pitchFamily="34" charset="0"/>
                  <a:ea typeface="+mn-ea"/>
                  <a:cs typeface="+mn-cs"/>
                </a:rPr>
                <a:t>ISP</a:t>
              </a:r>
              <a:r>
                <a:rPr kumimoji="0" lang="en-US" sz="2400" b="0" i="0" u="none" strike="noStrike" kern="1200" cap="none" spc="0" normalizeH="0" baseline="0" noProof="0" dirty="0">
                  <a:ln>
                    <a:noFill/>
                  </a:ln>
                  <a:solidFill>
                    <a:prstClr val="black"/>
                  </a:solidFill>
                  <a:effectLst/>
                  <a:uLnTx/>
                  <a:uFillTx/>
                  <a:latin typeface="Avenir Next Medium" panose="020B0503020202020204" pitchFamily="34" charset="0"/>
                  <a:ea typeface="+mn-ea"/>
                  <a:cs typeface="+mn-cs"/>
                </a:rPr>
                <a:t>/</a:t>
              </a:r>
              <a:r>
                <a:rPr kumimoji="0" lang="en-US" sz="2400" b="0" i="0" u="none" strike="noStrike" kern="1200" cap="none" spc="0" normalizeH="0" baseline="0" noProof="0" dirty="0" err="1">
                  <a:ln>
                    <a:noFill/>
                  </a:ln>
                  <a:solidFill>
                    <a:srgbClr val="C80060"/>
                  </a:solidFill>
                  <a:effectLst/>
                  <a:uLnTx/>
                  <a:uFillTx/>
                  <a:latin typeface="Avenir Next Medium" panose="020B0503020202020204" pitchFamily="34" charset="0"/>
                  <a:ea typeface="+mn-ea"/>
                  <a:cs typeface="+mn-cs"/>
                </a:rPr>
                <a:t>ParaBit</a:t>
              </a:r>
              <a:endParaRPr kumimoji="0" lang="en-US" sz="2400" b="0" i="0" u="none" strike="noStrike" kern="1200" cap="none" spc="0" normalizeH="0" baseline="0" noProof="0" dirty="0">
                <a:ln>
                  <a:noFill/>
                </a:ln>
                <a:solidFill>
                  <a:prstClr val="black"/>
                </a:solidFill>
                <a:effectLst/>
                <a:uLnTx/>
                <a:uFillTx/>
                <a:latin typeface="Avenir Next Medium" panose="020B0503020202020204" pitchFamily="34" charset="0"/>
                <a:ea typeface="+mn-ea"/>
                <a:cs typeface="+mn-cs"/>
              </a:endParaRPr>
            </a:p>
          </p:txBody>
        </p:sp>
        <p:pic>
          <p:nvPicPr>
            <p:cNvPr id="14" name="Graphic 13" descr="Bar graph with upward trend with solid fill">
              <a:extLst>
                <a:ext uri="{FF2B5EF4-FFF2-40B4-BE49-F238E27FC236}">
                  <a16:creationId xmlns:a16="http://schemas.microsoft.com/office/drawing/2014/main" id="{82F73D21-72E3-240B-8304-A3DB414C3DBB}"/>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163902" y="3595064"/>
              <a:ext cx="914400" cy="914400"/>
            </a:xfrm>
            <a:prstGeom prst="rect">
              <a:avLst/>
            </a:prstGeom>
          </p:spPr>
        </p:pic>
      </p:grpSp>
      <p:grpSp>
        <p:nvGrpSpPr>
          <p:cNvPr id="15" name="Group 14">
            <a:extLst>
              <a:ext uri="{FF2B5EF4-FFF2-40B4-BE49-F238E27FC236}">
                <a16:creationId xmlns:a16="http://schemas.microsoft.com/office/drawing/2014/main" id="{559DFC99-B464-C499-D6B5-67E5934BA977}"/>
              </a:ext>
            </a:extLst>
          </p:cNvPr>
          <p:cNvGrpSpPr/>
          <p:nvPr/>
        </p:nvGrpSpPr>
        <p:grpSpPr>
          <a:xfrm>
            <a:off x="163902" y="4104387"/>
            <a:ext cx="8636976" cy="1030490"/>
            <a:chOff x="163902" y="4830765"/>
            <a:chExt cx="8636976" cy="1030490"/>
          </a:xfrm>
        </p:grpSpPr>
        <p:sp>
          <p:nvSpPr>
            <p:cNvPr id="16" name="Content Placeholder 3">
              <a:extLst>
                <a:ext uri="{FF2B5EF4-FFF2-40B4-BE49-F238E27FC236}">
                  <a16:creationId xmlns:a16="http://schemas.microsoft.com/office/drawing/2014/main" id="{E6E92876-893B-2880-2E44-779029F8B46E}"/>
                </a:ext>
              </a:extLst>
            </p:cNvPr>
            <p:cNvSpPr txBox="1">
              <a:spLocks/>
            </p:cNvSpPr>
            <p:nvPr/>
          </p:nvSpPr>
          <p:spPr>
            <a:xfrm>
              <a:off x="1240268" y="4830765"/>
              <a:ext cx="7560610" cy="1030490"/>
            </a:xfrm>
            <a:prstGeom prst="roundRect">
              <a:avLst>
                <a:gd name="adj" fmla="val 14775"/>
              </a:avLst>
            </a:prstGeom>
            <a:solidFill>
              <a:srgbClr val="FBF7F5"/>
            </a:solidFill>
            <a:ln w="19050">
              <a:solidFill>
                <a:srgbClr val="66665C"/>
              </a:solidFill>
            </a:ln>
          </p:spPr>
          <p:txBody>
            <a:bodyPr vert="horz" wrap="square" lIns="91440" tIns="45720" rIns="91440" bIns="45720" rtlCol="0" anchor="ctr" anchorCtr="0">
              <a:noAutofit/>
            </a:bodyPr>
            <a:lstStyle>
              <a:defPPr>
                <a:defRPr lang="en-US"/>
              </a:defPPr>
              <a:lvl1pPr indent="0" algn="ctr">
                <a:lnSpc>
                  <a:spcPct val="110000"/>
                </a:lnSpc>
                <a:spcBef>
                  <a:spcPts val="1000"/>
                </a:spcBef>
                <a:spcAft>
                  <a:spcPts val="300"/>
                </a:spcAft>
                <a:buFont typeface="Arial" panose="020B0604020202020204" pitchFamily="34" charset="0"/>
                <a:buNone/>
                <a:defRPr sz="2400" b="0">
                  <a:latin typeface="Cambria" panose="02040503050406030204" pitchFamily="18" charset="0"/>
                </a:defRPr>
              </a:lvl1pPr>
              <a:lvl2pPr marL="685800" indent="-228600" defTabSz="914400">
                <a:lnSpc>
                  <a:spcPct val="90000"/>
                </a:lnSpc>
                <a:spcBef>
                  <a:spcPts val="500"/>
                </a:spcBef>
                <a:buFont typeface="Arial" panose="020B0604020202020204" pitchFamily="34" charset="0"/>
                <a:buChar char="•"/>
                <a:defRPr sz="2400" b="1">
                  <a:latin typeface="Cambria" panose="02040503050406030204" pitchFamily="18" charset="0"/>
                </a:defRPr>
              </a:lvl2pPr>
              <a:lvl3pPr marL="1143000" indent="-228600" defTabSz="914400">
                <a:lnSpc>
                  <a:spcPct val="90000"/>
                </a:lnSpc>
                <a:spcBef>
                  <a:spcPts val="500"/>
                </a:spcBef>
                <a:buFont typeface="Arial" panose="020B0604020202020204" pitchFamily="34" charset="0"/>
                <a:buChar char="•"/>
                <a:defRPr sz="2200" b="1">
                  <a:latin typeface="Cambria" panose="02040503050406030204" pitchFamily="18" charset="0"/>
                </a:defRPr>
              </a:lvl3pPr>
              <a:lvl4pPr marL="1600200" indent="-228600" defTabSz="914400">
                <a:lnSpc>
                  <a:spcPct val="90000"/>
                </a:lnSpc>
                <a:spcBef>
                  <a:spcPts val="500"/>
                </a:spcBef>
                <a:buFont typeface="Arial" panose="020B0604020202020204" pitchFamily="34" charset="0"/>
                <a:buChar char="•"/>
                <a:defRPr sz="2200" b="1">
                  <a:latin typeface="Cambria" panose="02040503050406030204" pitchFamily="18" charset="0"/>
                </a:defRPr>
              </a:lvl4pPr>
              <a:lvl5pPr marL="2057400" indent="-228600" defTabSz="914400">
                <a:lnSpc>
                  <a:spcPct val="90000"/>
                </a:lnSpc>
                <a:spcBef>
                  <a:spcPts val="500"/>
                </a:spcBef>
                <a:buFont typeface="Arial" panose="020B0604020202020204" pitchFamily="34" charset="0"/>
                <a:buChar char="•"/>
                <a:defRPr sz="2200" b="1">
                  <a:latin typeface="Cambria" panose="02040503050406030204" pitchFamily="18" charset="0"/>
                </a:defRPr>
              </a:lvl5pPr>
              <a:lvl6pPr marL="2514600" indent="-228600" defTabSz="914400">
                <a:lnSpc>
                  <a:spcPct val="90000"/>
                </a:lnSpc>
                <a:spcBef>
                  <a:spcPts val="500"/>
                </a:spcBef>
                <a:buFont typeface="Arial" panose="020B0604020202020204" pitchFamily="34" charset="0"/>
                <a:buChar char="•"/>
              </a:lvl6pPr>
              <a:lvl7pPr marL="2971800" indent="-228600" defTabSz="914400">
                <a:lnSpc>
                  <a:spcPct val="90000"/>
                </a:lnSpc>
                <a:spcBef>
                  <a:spcPts val="500"/>
                </a:spcBef>
                <a:buFont typeface="Arial" panose="020B0604020202020204" pitchFamily="34" charset="0"/>
                <a:buChar char="•"/>
              </a:lvl7pPr>
              <a:lvl8pPr marL="3429000" indent="-228600" defTabSz="914400">
                <a:lnSpc>
                  <a:spcPct val="90000"/>
                </a:lnSpc>
                <a:spcBef>
                  <a:spcPts val="500"/>
                </a:spcBef>
                <a:buFont typeface="Arial" panose="020B0604020202020204" pitchFamily="34" charset="0"/>
                <a:buChar char="•"/>
              </a:lvl8pPr>
              <a:lvl9pPr marL="3886200" indent="-228600" defTabSz="914400">
                <a:lnSpc>
                  <a:spcPct val="90000"/>
                </a:lnSpc>
                <a:spcBef>
                  <a:spcPts val="500"/>
                </a:spcBef>
                <a:buFont typeface="Arial" panose="020B0604020202020204" pitchFamily="34" charset="0"/>
                <a:buChar char="•"/>
              </a:lvl9pPr>
            </a:lstStyle>
            <a:p>
              <a:pPr marL="0" marR="0" lvl="0" indent="0" algn="ctr" defTabSz="914400" rtl="0" eaLnBrk="1" fontAlgn="auto" latinLnBrk="0" hangingPunct="1">
                <a:lnSpc>
                  <a:spcPct val="110000"/>
                </a:lnSpc>
                <a:spcBef>
                  <a:spcPts val="1000"/>
                </a:spcBef>
                <a:spcAft>
                  <a:spcPts val="300"/>
                </a:spcAft>
                <a:buClrTx/>
                <a:buSzTx/>
                <a:buFont typeface="Arial" panose="020B0604020202020204" pitchFamily="34" charset="0"/>
                <a:buNone/>
                <a:tabLst/>
                <a:defRPr/>
              </a:pPr>
              <a:r>
                <a:rPr kumimoji="0" lang="en-US" sz="2400" b="0" i="0" u="none" strike="noStrike" kern="1200" cap="none" spc="0" normalizeH="0" baseline="0" noProof="0" dirty="0">
                  <a:ln>
                    <a:noFill/>
                  </a:ln>
                  <a:solidFill>
                    <a:srgbClr val="70AD47">
                      <a:lumMod val="75000"/>
                    </a:srgbClr>
                  </a:solidFill>
                  <a:effectLst/>
                  <a:uLnTx/>
                  <a:uFillTx/>
                  <a:latin typeface="Avenir Next Medium" panose="020B0503020202020204" pitchFamily="34" charset="0"/>
                  <a:ea typeface="+mn-ea"/>
                  <a:cs typeface="+mn-cs"/>
                </a:rPr>
                <a:t>Improves energy efficiency </a:t>
              </a:r>
              <a:br>
                <a:rPr kumimoji="0" lang="en-US" sz="2400" b="0" i="0" u="none" strike="noStrike" kern="1200" cap="none" spc="0" normalizeH="0" baseline="0" noProof="0" dirty="0">
                  <a:ln>
                    <a:noFill/>
                  </a:ln>
                  <a:solidFill>
                    <a:srgbClr val="70AD47">
                      <a:lumMod val="75000"/>
                    </a:srgbClr>
                  </a:solidFill>
                  <a:effectLst/>
                  <a:uLnTx/>
                  <a:uFillTx/>
                  <a:latin typeface="Avenir Next Medium" panose="020B0503020202020204" pitchFamily="34" charset="0"/>
                  <a:ea typeface="+mn-ea"/>
                  <a:cs typeface="+mn-cs"/>
                </a:rPr>
              </a:br>
              <a:r>
                <a:rPr kumimoji="0" lang="en-US" sz="2400" b="0" i="0" u="none" strike="noStrike" kern="1200" cap="none" spc="0" normalizeH="0" baseline="0" noProof="0" dirty="0">
                  <a:ln>
                    <a:noFill/>
                  </a:ln>
                  <a:solidFill>
                    <a:prstClr val="black"/>
                  </a:solidFill>
                  <a:effectLst/>
                  <a:uLnTx/>
                  <a:uFillTx/>
                  <a:latin typeface="Avenir Next Medium" panose="020B0503020202020204" pitchFamily="34" charset="0"/>
                  <a:ea typeface="+mn-ea"/>
                  <a:cs typeface="+mn-cs"/>
                </a:rPr>
                <a:t>by </a:t>
              </a:r>
              <a:r>
                <a:rPr kumimoji="0" lang="en-US" sz="2400" b="0" i="0" u="none" strike="noStrike" kern="1200" cap="none" spc="0" normalizeH="0" baseline="0" noProof="0" dirty="0">
                  <a:ln>
                    <a:noFill/>
                  </a:ln>
                  <a:solidFill>
                    <a:srgbClr val="4472C4"/>
                  </a:solidFill>
                  <a:effectLst/>
                  <a:uLnTx/>
                  <a:uFillTx/>
                  <a:latin typeface="Avenir Next Medium" panose="020B0503020202020204" pitchFamily="34" charset="0"/>
                  <a:ea typeface="+mn-ea"/>
                  <a:cs typeface="+mn-cs"/>
                </a:rPr>
                <a:t>95x</a:t>
              </a:r>
              <a:r>
                <a:rPr kumimoji="0" lang="en-US" sz="2400" b="0" i="0" u="none" strike="noStrike" kern="1200" cap="none" spc="0" normalizeH="0" baseline="0" noProof="0" dirty="0">
                  <a:ln>
                    <a:noFill/>
                  </a:ln>
                  <a:solidFill>
                    <a:prstClr val="black"/>
                  </a:solidFill>
                  <a:effectLst/>
                  <a:uLnTx/>
                  <a:uFillTx/>
                  <a:latin typeface="Avenir Next Medium" panose="020B0503020202020204" pitchFamily="34" charset="0"/>
                  <a:ea typeface="+mn-ea"/>
                  <a:cs typeface="+mn-cs"/>
                </a:rPr>
                <a:t>/</a:t>
              </a:r>
              <a:r>
                <a:rPr kumimoji="0" lang="en-US" sz="2400" b="0" i="0" u="none" strike="noStrike" kern="1200" cap="none" spc="0" normalizeH="0" baseline="0" noProof="0" dirty="0">
                  <a:ln>
                    <a:noFill/>
                  </a:ln>
                  <a:solidFill>
                    <a:srgbClr val="4472C4"/>
                  </a:solidFill>
                  <a:effectLst/>
                  <a:uLnTx/>
                  <a:uFillTx/>
                  <a:latin typeface="Avenir Next Medium" panose="020B0503020202020204" pitchFamily="34" charset="0"/>
                  <a:ea typeface="+mn-ea"/>
                  <a:cs typeface="+mn-cs"/>
                </a:rPr>
                <a:t>13.4x</a:t>
              </a:r>
              <a:r>
                <a:rPr kumimoji="0" lang="en-US" sz="2400" b="0" i="0" u="none" strike="noStrike" kern="1200" cap="none" spc="0" normalizeH="0" baseline="0" noProof="0" dirty="0">
                  <a:ln>
                    <a:noFill/>
                  </a:ln>
                  <a:solidFill>
                    <a:prstClr val="black"/>
                  </a:solidFill>
                  <a:effectLst/>
                  <a:uLnTx/>
                  <a:uFillTx/>
                  <a:latin typeface="Avenir Next Medium" panose="020B0503020202020204" pitchFamily="34" charset="0"/>
                  <a:ea typeface="+mn-ea"/>
                  <a:cs typeface="+mn-cs"/>
                </a:rPr>
                <a:t>/</a:t>
              </a:r>
              <a:r>
                <a:rPr kumimoji="0" lang="en-US" sz="2400" b="0" i="0" u="none" strike="noStrike" kern="1200" cap="none" spc="0" normalizeH="0" baseline="0" noProof="0" dirty="0">
                  <a:ln>
                    <a:noFill/>
                  </a:ln>
                  <a:solidFill>
                    <a:srgbClr val="4472C4"/>
                  </a:solidFill>
                  <a:effectLst/>
                  <a:uLnTx/>
                  <a:uFillTx/>
                  <a:latin typeface="Avenir Next Medium" panose="020B0503020202020204" pitchFamily="34" charset="0"/>
                  <a:ea typeface="+mn-ea"/>
                  <a:cs typeface="+mn-cs"/>
                </a:rPr>
                <a:t>3.3x</a:t>
              </a:r>
              <a:r>
                <a:rPr kumimoji="0" lang="en-US" sz="2400" b="0" i="0" u="none" strike="noStrike" kern="1200" cap="none" spc="0" normalizeH="0" baseline="0" noProof="0" dirty="0">
                  <a:ln>
                    <a:noFill/>
                  </a:ln>
                  <a:solidFill>
                    <a:prstClr val="black"/>
                  </a:solidFill>
                  <a:effectLst/>
                  <a:uLnTx/>
                  <a:uFillTx/>
                  <a:latin typeface="Avenir Next Medium" panose="020B0503020202020204" pitchFamily="34" charset="0"/>
                  <a:ea typeface="+mn-ea"/>
                  <a:cs typeface="+mn-cs"/>
                </a:rPr>
                <a:t> over </a:t>
              </a:r>
              <a:r>
                <a:rPr kumimoji="0" lang="en-US" sz="2400" b="0" i="0" u="none" strike="noStrike" kern="1200" cap="none" spc="0" normalizeH="0" baseline="0" noProof="0" dirty="0">
                  <a:ln>
                    <a:noFill/>
                  </a:ln>
                  <a:solidFill>
                    <a:srgbClr val="C80060"/>
                  </a:solidFill>
                  <a:effectLst/>
                  <a:uLnTx/>
                  <a:uFillTx/>
                  <a:latin typeface="Avenir Next Medium" panose="020B0503020202020204" pitchFamily="34" charset="0"/>
                  <a:ea typeface="+mn-ea"/>
                  <a:cs typeface="+mn-cs"/>
                </a:rPr>
                <a:t>OSP</a:t>
              </a:r>
              <a:r>
                <a:rPr kumimoji="0" lang="en-US" sz="2400" b="0" i="0" u="none" strike="noStrike" kern="1200" cap="none" spc="0" normalizeH="0" baseline="0" noProof="0" dirty="0">
                  <a:ln>
                    <a:noFill/>
                  </a:ln>
                  <a:solidFill>
                    <a:prstClr val="black"/>
                  </a:solidFill>
                  <a:effectLst/>
                  <a:uLnTx/>
                  <a:uFillTx/>
                  <a:latin typeface="Avenir Next Medium" panose="020B0503020202020204" pitchFamily="34" charset="0"/>
                  <a:ea typeface="+mn-ea"/>
                  <a:cs typeface="+mn-cs"/>
                </a:rPr>
                <a:t>/</a:t>
              </a:r>
              <a:r>
                <a:rPr kumimoji="0" lang="en-US" sz="2400" b="0" i="0" u="none" strike="noStrike" kern="1200" cap="none" spc="0" normalizeH="0" baseline="0" noProof="0" dirty="0">
                  <a:ln>
                    <a:noFill/>
                  </a:ln>
                  <a:solidFill>
                    <a:srgbClr val="C80060"/>
                  </a:solidFill>
                  <a:effectLst/>
                  <a:uLnTx/>
                  <a:uFillTx/>
                  <a:latin typeface="Avenir Next Medium" panose="020B0503020202020204" pitchFamily="34" charset="0"/>
                  <a:ea typeface="+mn-ea"/>
                  <a:cs typeface="+mn-cs"/>
                </a:rPr>
                <a:t>ISP</a:t>
              </a:r>
              <a:r>
                <a:rPr kumimoji="0" lang="en-US" sz="2400" b="0" i="0" u="none" strike="noStrike" kern="1200" cap="none" spc="0" normalizeH="0" baseline="0" noProof="0" dirty="0">
                  <a:ln>
                    <a:noFill/>
                  </a:ln>
                  <a:solidFill>
                    <a:prstClr val="black"/>
                  </a:solidFill>
                  <a:effectLst/>
                  <a:uLnTx/>
                  <a:uFillTx/>
                  <a:latin typeface="Avenir Next Medium" panose="020B0503020202020204" pitchFamily="34" charset="0"/>
                  <a:ea typeface="+mn-ea"/>
                  <a:cs typeface="+mn-cs"/>
                </a:rPr>
                <a:t>/</a:t>
              </a:r>
              <a:r>
                <a:rPr kumimoji="0" lang="en-US" sz="2400" b="0" i="0" u="none" strike="noStrike" kern="1200" cap="none" spc="0" normalizeH="0" baseline="0" noProof="0" dirty="0" err="1">
                  <a:ln>
                    <a:noFill/>
                  </a:ln>
                  <a:solidFill>
                    <a:srgbClr val="C80060"/>
                  </a:solidFill>
                  <a:effectLst/>
                  <a:uLnTx/>
                  <a:uFillTx/>
                  <a:latin typeface="Avenir Next Medium" panose="020B0503020202020204" pitchFamily="34" charset="0"/>
                  <a:ea typeface="+mn-ea"/>
                  <a:cs typeface="+mn-cs"/>
                </a:rPr>
                <a:t>ParaBit</a:t>
              </a:r>
              <a:endParaRPr kumimoji="0" lang="en-US" sz="2400" b="0" i="0" u="none" strike="noStrike" kern="1200" cap="none" spc="0" normalizeH="0" baseline="0" noProof="0" dirty="0">
                <a:ln>
                  <a:noFill/>
                </a:ln>
                <a:solidFill>
                  <a:prstClr val="black"/>
                </a:solidFill>
                <a:effectLst/>
                <a:uLnTx/>
                <a:uFillTx/>
                <a:latin typeface="Avenir Next Medium" panose="020B0503020202020204" pitchFamily="34" charset="0"/>
                <a:ea typeface="+mn-ea"/>
                <a:cs typeface="+mn-cs"/>
              </a:endParaRPr>
            </a:p>
          </p:txBody>
        </p:sp>
        <p:pic>
          <p:nvPicPr>
            <p:cNvPr id="17" name="Graphic 16" descr="Renewable Energy with solid fill">
              <a:extLst>
                <a:ext uri="{FF2B5EF4-FFF2-40B4-BE49-F238E27FC236}">
                  <a16:creationId xmlns:a16="http://schemas.microsoft.com/office/drawing/2014/main" id="{B7BEC6B7-5D03-02E0-C3EE-AAFC14836BE8}"/>
                </a:ext>
              </a:extLst>
            </p:cNvPr>
            <p:cNvPicPr>
              <a:picLocks noChangeAspect="1"/>
            </p:cNvPicPr>
            <p:nvPr/>
          </p:nvPicPr>
          <p:blipFill>
            <a:blip r:embed="rId7">
              <a:extLst>
                <a:ext uri="{96DAC541-7B7A-43D3-8B79-37D633B846F1}">
                  <asvg:svgBlip xmlns:asvg="http://schemas.microsoft.com/office/drawing/2016/SVG/main" r:embed="rId8"/>
                </a:ext>
              </a:extLst>
            </a:blip>
            <a:stretch>
              <a:fillRect/>
            </a:stretch>
          </p:blipFill>
          <p:spPr>
            <a:xfrm>
              <a:off x="163902" y="4888810"/>
              <a:ext cx="914400" cy="914400"/>
            </a:xfrm>
            <a:prstGeom prst="rect">
              <a:avLst/>
            </a:prstGeom>
          </p:spPr>
        </p:pic>
      </p:grpSp>
      <p:grpSp>
        <p:nvGrpSpPr>
          <p:cNvPr id="11" name="Group 10">
            <a:extLst>
              <a:ext uri="{FF2B5EF4-FFF2-40B4-BE49-F238E27FC236}">
                <a16:creationId xmlns:a16="http://schemas.microsoft.com/office/drawing/2014/main" id="{F1066286-BDBE-A6DC-A672-790C144F41CC}"/>
              </a:ext>
            </a:extLst>
          </p:cNvPr>
          <p:cNvGrpSpPr/>
          <p:nvPr/>
        </p:nvGrpSpPr>
        <p:grpSpPr>
          <a:xfrm>
            <a:off x="252567" y="5325099"/>
            <a:ext cx="8548311" cy="1030490"/>
            <a:chOff x="252567" y="5325099"/>
            <a:chExt cx="8548311" cy="1030490"/>
          </a:xfrm>
        </p:grpSpPr>
        <p:sp>
          <p:nvSpPr>
            <p:cNvPr id="3" name="TextBox 2">
              <a:extLst>
                <a:ext uri="{FF2B5EF4-FFF2-40B4-BE49-F238E27FC236}">
                  <a16:creationId xmlns:a16="http://schemas.microsoft.com/office/drawing/2014/main" id="{B4196C3C-5267-5810-E870-F2D1E966830A}"/>
                </a:ext>
              </a:extLst>
            </p:cNvPr>
            <p:cNvSpPr txBox="1"/>
            <p:nvPr/>
          </p:nvSpPr>
          <p:spPr>
            <a:xfrm>
              <a:off x="402200" y="5486401"/>
              <a:ext cx="463588" cy="707886"/>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CH" sz="4000" b="1" i="0" u="none" strike="noStrike" kern="1200" cap="none" spc="0" normalizeH="0" baseline="0" noProof="0" dirty="0">
                  <a:ln>
                    <a:noFill/>
                  </a:ln>
                  <a:solidFill>
                    <a:srgbClr val="C80060"/>
                  </a:solidFill>
                  <a:effectLst/>
                  <a:uLnTx/>
                  <a:uFillTx/>
                  <a:latin typeface="Cambria" panose="02040503050406030204" pitchFamily="18" charset="0"/>
                  <a:ea typeface="+mn-ea"/>
                  <a:cs typeface="+mn-cs"/>
                </a:rPr>
                <a:t>$</a:t>
              </a:r>
            </a:p>
          </p:txBody>
        </p:sp>
        <p:grpSp>
          <p:nvGrpSpPr>
            <p:cNvPr id="10" name="Group 9">
              <a:extLst>
                <a:ext uri="{FF2B5EF4-FFF2-40B4-BE49-F238E27FC236}">
                  <a16:creationId xmlns:a16="http://schemas.microsoft.com/office/drawing/2014/main" id="{AFA7A7BB-D334-CAC2-110A-EFD74447A6E5}"/>
                </a:ext>
              </a:extLst>
            </p:cNvPr>
            <p:cNvGrpSpPr/>
            <p:nvPr/>
          </p:nvGrpSpPr>
          <p:grpSpPr>
            <a:xfrm>
              <a:off x="252567" y="5325099"/>
              <a:ext cx="8548311" cy="1030490"/>
              <a:chOff x="252567" y="5325099"/>
              <a:chExt cx="8548311" cy="1030490"/>
            </a:xfrm>
          </p:grpSpPr>
          <p:sp>
            <p:nvSpPr>
              <p:cNvPr id="4" name="&quot;No&quot; Symbol 3">
                <a:extLst>
                  <a:ext uri="{FF2B5EF4-FFF2-40B4-BE49-F238E27FC236}">
                    <a16:creationId xmlns:a16="http://schemas.microsoft.com/office/drawing/2014/main" id="{19F9258D-0687-6621-3297-63ECDC86443B}"/>
                  </a:ext>
                </a:extLst>
              </p:cNvPr>
              <p:cNvSpPr/>
              <p:nvPr/>
            </p:nvSpPr>
            <p:spPr>
              <a:xfrm>
                <a:off x="252567" y="5458917"/>
                <a:ext cx="762855" cy="762855"/>
              </a:xfrm>
              <a:prstGeom prst="noSmoking">
                <a:avLst>
                  <a:gd name="adj" fmla="val 8744"/>
                </a:avLst>
              </a:prstGeom>
              <a:solidFill>
                <a:srgbClr val="C80060"/>
              </a:solidFill>
              <a:ln>
                <a:solidFill>
                  <a:srgbClr val="C80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
            <p:nvSpPr>
              <p:cNvPr id="9" name="Content Placeholder 3">
                <a:extLst>
                  <a:ext uri="{FF2B5EF4-FFF2-40B4-BE49-F238E27FC236}">
                    <a16:creationId xmlns:a16="http://schemas.microsoft.com/office/drawing/2014/main" id="{E6A0B946-41EB-8B8A-75F9-76044DF44628}"/>
                  </a:ext>
                </a:extLst>
              </p:cNvPr>
              <p:cNvSpPr txBox="1">
                <a:spLocks/>
              </p:cNvSpPr>
              <p:nvPr/>
            </p:nvSpPr>
            <p:spPr>
              <a:xfrm>
                <a:off x="1240268" y="5325099"/>
                <a:ext cx="7560610" cy="1030490"/>
              </a:xfrm>
              <a:prstGeom prst="roundRect">
                <a:avLst>
                  <a:gd name="adj" fmla="val 14775"/>
                </a:avLst>
              </a:prstGeom>
              <a:solidFill>
                <a:srgbClr val="FBF7F5"/>
              </a:solidFill>
              <a:ln w="19050">
                <a:solidFill>
                  <a:srgbClr val="66665C"/>
                </a:solidFill>
              </a:ln>
            </p:spPr>
            <p:txBody>
              <a:bodyPr vert="horz" wrap="square" lIns="91440" tIns="45720" rIns="91440" bIns="45720" rtlCol="0" anchor="ctr" anchorCtr="0">
                <a:noAutofit/>
              </a:bodyPr>
              <a:lstStyle>
                <a:defPPr>
                  <a:defRPr lang="en-US"/>
                </a:defPPr>
                <a:lvl1pPr indent="0" algn="ctr">
                  <a:lnSpc>
                    <a:spcPct val="110000"/>
                  </a:lnSpc>
                  <a:spcBef>
                    <a:spcPts val="1000"/>
                  </a:spcBef>
                  <a:spcAft>
                    <a:spcPts val="300"/>
                  </a:spcAft>
                  <a:buFont typeface="Arial" panose="020B0604020202020204" pitchFamily="34" charset="0"/>
                  <a:buNone/>
                  <a:defRPr sz="2400" b="0">
                    <a:latin typeface="Cambria" panose="02040503050406030204" pitchFamily="18" charset="0"/>
                  </a:defRPr>
                </a:lvl1pPr>
                <a:lvl2pPr marL="685800" indent="-228600" defTabSz="914400">
                  <a:lnSpc>
                    <a:spcPct val="90000"/>
                  </a:lnSpc>
                  <a:spcBef>
                    <a:spcPts val="500"/>
                  </a:spcBef>
                  <a:buFont typeface="Arial" panose="020B0604020202020204" pitchFamily="34" charset="0"/>
                  <a:buChar char="•"/>
                  <a:defRPr sz="2400" b="1">
                    <a:latin typeface="Cambria" panose="02040503050406030204" pitchFamily="18" charset="0"/>
                  </a:defRPr>
                </a:lvl2pPr>
                <a:lvl3pPr marL="1143000" indent="-228600" defTabSz="914400">
                  <a:lnSpc>
                    <a:spcPct val="90000"/>
                  </a:lnSpc>
                  <a:spcBef>
                    <a:spcPts val="500"/>
                  </a:spcBef>
                  <a:buFont typeface="Arial" panose="020B0604020202020204" pitchFamily="34" charset="0"/>
                  <a:buChar char="•"/>
                  <a:defRPr sz="2200" b="1">
                    <a:latin typeface="Cambria" panose="02040503050406030204" pitchFamily="18" charset="0"/>
                  </a:defRPr>
                </a:lvl3pPr>
                <a:lvl4pPr marL="1600200" indent="-228600" defTabSz="914400">
                  <a:lnSpc>
                    <a:spcPct val="90000"/>
                  </a:lnSpc>
                  <a:spcBef>
                    <a:spcPts val="500"/>
                  </a:spcBef>
                  <a:buFont typeface="Arial" panose="020B0604020202020204" pitchFamily="34" charset="0"/>
                  <a:buChar char="•"/>
                  <a:defRPr sz="2200" b="1">
                    <a:latin typeface="Cambria" panose="02040503050406030204" pitchFamily="18" charset="0"/>
                  </a:defRPr>
                </a:lvl4pPr>
                <a:lvl5pPr marL="2057400" indent="-228600" defTabSz="914400">
                  <a:lnSpc>
                    <a:spcPct val="90000"/>
                  </a:lnSpc>
                  <a:spcBef>
                    <a:spcPts val="500"/>
                  </a:spcBef>
                  <a:buFont typeface="Arial" panose="020B0604020202020204" pitchFamily="34" charset="0"/>
                  <a:buChar char="•"/>
                  <a:defRPr sz="2200" b="1">
                    <a:latin typeface="Cambria" panose="02040503050406030204" pitchFamily="18" charset="0"/>
                  </a:defRPr>
                </a:lvl5pPr>
                <a:lvl6pPr marL="2514600" indent="-228600" defTabSz="914400">
                  <a:lnSpc>
                    <a:spcPct val="90000"/>
                  </a:lnSpc>
                  <a:spcBef>
                    <a:spcPts val="500"/>
                  </a:spcBef>
                  <a:buFont typeface="Arial" panose="020B0604020202020204" pitchFamily="34" charset="0"/>
                  <a:buChar char="•"/>
                </a:lvl6pPr>
                <a:lvl7pPr marL="2971800" indent="-228600" defTabSz="914400">
                  <a:lnSpc>
                    <a:spcPct val="90000"/>
                  </a:lnSpc>
                  <a:spcBef>
                    <a:spcPts val="500"/>
                  </a:spcBef>
                  <a:buFont typeface="Arial" panose="020B0604020202020204" pitchFamily="34" charset="0"/>
                  <a:buChar char="•"/>
                </a:lvl7pPr>
                <a:lvl8pPr marL="3429000" indent="-228600" defTabSz="914400">
                  <a:lnSpc>
                    <a:spcPct val="90000"/>
                  </a:lnSpc>
                  <a:spcBef>
                    <a:spcPts val="500"/>
                  </a:spcBef>
                  <a:buFont typeface="Arial" panose="020B0604020202020204" pitchFamily="34" charset="0"/>
                  <a:buChar char="•"/>
                </a:lvl8pPr>
                <a:lvl9pPr marL="3886200" indent="-228600" defTabSz="914400">
                  <a:lnSpc>
                    <a:spcPct val="90000"/>
                  </a:lnSpc>
                  <a:spcBef>
                    <a:spcPts val="500"/>
                  </a:spcBef>
                  <a:buFont typeface="Arial" panose="020B0604020202020204" pitchFamily="34" charset="0"/>
                  <a:buChar char="•"/>
                </a:lvl9pPr>
              </a:lstStyle>
              <a:p>
                <a:pPr marL="0" marR="0" lvl="0" indent="0" algn="ctr" defTabSz="914400" rtl="0" eaLnBrk="1" fontAlgn="auto" latinLnBrk="0" hangingPunct="1">
                  <a:lnSpc>
                    <a:spcPct val="110000"/>
                  </a:lnSpc>
                  <a:spcBef>
                    <a:spcPts val="1000"/>
                  </a:spcBef>
                  <a:spcAft>
                    <a:spcPts val="300"/>
                  </a:spcAft>
                  <a:buClrTx/>
                  <a:buSzTx/>
                  <a:buFont typeface="Arial" panose="020B0604020202020204" pitchFamily="34" charset="0"/>
                  <a:buNone/>
                  <a:tabLst/>
                  <a:defRPr/>
                </a:pPr>
                <a:r>
                  <a:rPr kumimoji="0" lang="en-GB" sz="2400" b="0" i="0" u="none" strike="noStrike" kern="1200" cap="none" spc="0" normalizeH="0" baseline="0" noProof="0" dirty="0">
                    <a:ln>
                      <a:noFill/>
                    </a:ln>
                    <a:solidFill>
                      <a:srgbClr val="70AD47">
                        <a:lumMod val="75000"/>
                      </a:srgbClr>
                    </a:solidFill>
                    <a:effectLst/>
                    <a:uLnTx/>
                    <a:uFillTx/>
                    <a:latin typeface="Avenir Next Medium" panose="020B0503020202020204" pitchFamily="34" charset="0"/>
                    <a:ea typeface="+mn-ea"/>
                    <a:cs typeface="+mn-cs"/>
                  </a:rPr>
                  <a:t>Low-cost</a:t>
                </a:r>
                <a:r>
                  <a:rPr kumimoji="0" lang="en-GB" sz="2400" b="0" i="0" u="none" strike="noStrike" kern="1200" cap="none" spc="0" normalizeH="0" baseline="0" noProof="0" dirty="0">
                    <a:ln>
                      <a:noFill/>
                    </a:ln>
                    <a:solidFill>
                      <a:srgbClr val="000000"/>
                    </a:solidFill>
                    <a:effectLst/>
                    <a:uLnTx/>
                    <a:uFillTx/>
                    <a:latin typeface="Avenir Next Medium" panose="020B0503020202020204" pitchFamily="34" charset="0"/>
                    <a:ea typeface="+mn-ea"/>
                    <a:cs typeface="+mn-cs"/>
                  </a:rPr>
                  <a:t> &amp; requires </a:t>
                </a:r>
                <a:r>
                  <a:rPr kumimoji="0" lang="en-GB" sz="2400" b="0" i="0" u="none" strike="noStrike" kern="1200" cap="none" spc="0" normalizeH="0" baseline="0" noProof="0" dirty="0">
                    <a:ln>
                      <a:noFill/>
                    </a:ln>
                    <a:solidFill>
                      <a:srgbClr val="70AD47">
                        <a:lumMod val="75000"/>
                      </a:srgbClr>
                    </a:solidFill>
                    <a:effectLst/>
                    <a:uLnTx/>
                    <a:uFillTx/>
                    <a:latin typeface="Avenir Next Medium" panose="020B0503020202020204" pitchFamily="34" charset="0"/>
                    <a:ea typeface="+mn-ea"/>
                    <a:cs typeface="+mn-cs"/>
                  </a:rPr>
                  <a:t>no changes </a:t>
                </a:r>
                <a:r>
                  <a:rPr kumimoji="0" lang="en-GB" sz="2400" b="0" i="0" u="none" strike="noStrike" kern="1200" cap="none" spc="0" normalizeH="0" baseline="0" noProof="0" dirty="0">
                    <a:ln>
                      <a:noFill/>
                    </a:ln>
                    <a:solidFill>
                      <a:srgbClr val="000000"/>
                    </a:solidFill>
                    <a:effectLst/>
                    <a:uLnTx/>
                    <a:uFillTx/>
                    <a:latin typeface="Avenir Next Medium" panose="020B0503020202020204" pitchFamily="34" charset="0"/>
                    <a:ea typeface="+mn-ea"/>
                    <a:cs typeface="+mn-cs"/>
                  </a:rPr>
                  <a:t>to flash cell arrays</a:t>
                </a:r>
                <a:endParaRPr kumimoji="0" lang="en-US" sz="2400" b="0" i="0" u="none" strike="noStrike" kern="1200" cap="none" spc="0" normalizeH="0" baseline="0" noProof="0" dirty="0">
                  <a:ln>
                    <a:noFill/>
                  </a:ln>
                  <a:solidFill>
                    <a:prstClr val="black"/>
                  </a:solidFill>
                  <a:effectLst/>
                  <a:uLnTx/>
                  <a:uFillTx/>
                  <a:latin typeface="Avenir Next Medium" panose="020B0503020202020204" pitchFamily="34" charset="0"/>
                  <a:ea typeface="+mn-ea"/>
                  <a:cs typeface="+mn-cs"/>
                </a:endParaRPr>
              </a:p>
            </p:txBody>
          </p:sp>
        </p:grpSp>
      </p:grpSp>
      <p:sp>
        <p:nvSpPr>
          <p:cNvPr id="18" name="Slide Number Placeholder 3">
            <a:extLst>
              <a:ext uri="{FF2B5EF4-FFF2-40B4-BE49-F238E27FC236}">
                <a16:creationId xmlns:a16="http://schemas.microsoft.com/office/drawing/2014/main" id="{DDBB3C62-27DE-090B-6AA4-FD230E01C205}"/>
              </a:ext>
            </a:extLst>
          </p:cNvPr>
          <p:cNvSpPr txBox="1">
            <a:spLocks/>
          </p:cNvSpPr>
          <p:nvPr/>
        </p:nvSpPr>
        <p:spPr>
          <a:xfrm>
            <a:off x="6946900" y="6373813"/>
            <a:ext cx="2133600" cy="457200"/>
          </a:xfrm>
          <a:prstGeom prst="rect">
            <a:avLst/>
          </a:prstGeom>
        </p:spPr>
        <p:txBody>
          <a:bodyPr vert="horz" lIns="91440" tIns="45720" rIns="91440" bIns="45720" rtlCol="0" anchor="ctr"/>
          <a:lstStyle>
            <a:defPPr>
              <a:defRPr lang="en-US"/>
            </a:defPPr>
            <a:lvl1pPr marL="0" algn="ctr" defTabSz="914400" rtl="0" eaLnBrk="1" latinLnBrk="0" hangingPunct="1">
              <a:defRPr sz="1200" b="1" i="0" kern="1200">
                <a:solidFill>
                  <a:schemeClr val="bg1"/>
                </a:solidFill>
                <a:latin typeface="Avenir Next Demi Bold" panose="020B0503020202020204" pitchFamily="34" charset="0"/>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a:defRPr/>
            </a:pPr>
            <a:fld id="{7292004D-7284-C244-B275-AB956C66515A}" type="slidenum">
              <a:rPr lang="en-US" sz="1600" b="0" smtClean="0">
                <a:solidFill>
                  <a:srgbClr val="000000"/>
                </a:solidFill>
                <a:latin typeface="Garamond" charset="0"/>
              </a:rPr>
              <a:pPr algn="r">
                <a:defRPr/>
              </a:pPr>
              <a:t>113</a:t>
            </a:fld>
            <a:endParaRPr lang="en-US" sz="1600" b="0" dirty="0">
              <a:solidFill>
                <a:srgbClr val="000000"/>
              </a:solidFill>
              <a:latin typeface="Garamond" charset="0"/>
            </a:endParaRPr>
          </a:p>
        </p:txBody>
      </p:sp>
    </p:spTree>
    <p:extLst>
      <p:ext uri="{BB962C8B-B14F-4D97-AF65-F5344CB8AC3E}">
        <p14:creationId xmlns:p14="http://schemas.microsoft.com/office/powerpoint/2010/main" val="1577763959"/>
      </p:ext>
    </p:extLst>
  </p:cSld>
  <p:clrMapOvr>
    <a:masterClrMapping/>
  </p:clrMapOvr>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A38166A-FFB6-62B0-4928-D229F7E3EBB5}"/>
              </a:ext>
            </a:extLst>
          </p:cNvPr>
          <p:cNvSpPr>
            <a:spLocks noGrp="1"/>
          </p:cNvSpPr>
          <p:nvPr>
            <p:ph type="title"/>
          </p:nvPr>
        </p:nvSpPr>
        <p:spPr/>
        <p:txBody>
          <a:bodyPr/>
          <a:lstStyle/>
          <a:p>
            <a:r>
              <a:rPr lang="en-US" dirty="0"/>
              <a:t>More on Flash-Cosmos</a:t>
            </a:r>
          </a:p>
        </p:txBody>
      </p:sp>
      <p:sp>
        <p:nvSpPr>
          <p:cNvPr id="3" name="Content Placeholder 2">
            <a:extLst>
              <a:ext uri="{FF2B5EF4-FFF2-40B4-BE49-F238E27FC236}">
                <a16:creationId xmlns:a16="http://schemas.microsoft.com/office/drawing/2014/main" id="{5AA6DC65-58D9-77EA-5D80-02DB597A0CC1}"/>
              </a:ext>
            </a:extLst>
          </p:cNvPr>
          <p:cNvSpPr>
            <a:spLocks noGrp="1"/>
          </p:cNvSpPr>
          <p:nvPr>
            <p:ph idx="1"/>
          </p:nvPr>
        </p:nvSpPr>
        <p:spPr>
          <a:xfrm>
            <a:off x="228600" y="914400"/>
            <a:ext cx="8610600" cy="4876800"/>
          </a:xfrm>
        </p:spPr>
        <p:txBody>
          <a:bodyPr/>
          <a:lstStyle/>
          <a:p>
            <a:r>
              <a:rPr lang="en-US" sz="1400" b="0" i="0" u="none" strike="noStrike" dirty="0" err="1">
                <a:solidFill>
                  <a:srgbClr val="000000"/>
                </a:solidFill>
                <a:effectLst/>
                <a:latin typeface="Tahoma" panose="020B0604030504040204" pitchFamily="34" charset="0"/>
                <a:ea typeface="Tahoma" panose="020B0604030504040204" pitchFamily="34" charset="0"/>
                <a:cs typeface="Tahoma" panose="020B0604030504040204" pitchFamily="34" charset="0"/>
              </a:rPr>
              <a:t>Jisung</a:t>
            </a:r>
            <a:r>
              <a:rPr lang="en-US" sz="1400" b="0" i="0" u="none" strike="noStrike" dirty="0">
                <a:solidFill>
                  <a:srgbClr val="000000"/>
                </a:solidFill>
                <a:effectLst/>
                <a:latin typeface="Tahoma" panose="020B0604030504040204" pitchFamily="34" charset="0"/>
                <a:ea typeface="Tahoma" panose="020B0604030504040204" pitchFamily="34" charset="0"/>
                <a:cs typeface="Tahoma" panose="020B0604030504040204" pitchFamily="34" charset="0"/>
              </a:rPr>
              <a:t> Park, </a:t>
            </a:r>
            <a:r>
              <a:rPr lang="en-US" sz="1400" b="0" i="0" u="none" strike="noStrike" dirty="0" err="1">
                <a:solidFill>
                  <a:srgbClr val="000000"/>
                </a:solidFill>
                <a:effectLst/>
                <a:latin typeface="Tahoma" panose="020B0604030504040204" pitchFamily="34" charset="0"/>
                <a:ea typeface="Tahoma" panose="020B0604030504040204" pitchFamily="34" charset="0"/>
                <a:cs typeface="Tahoma" panose="020B0604030504040204" pitchFamily="34" charset="0"/>
              </a:rPr>
              <a:t>Roknoddin</a:t>
            </a:r>
            <a:r>
              <a:rPr lang="en-US" sz="1400" b="0" i="0" u="none" strike="noStrike" dirty="0">
                <a:solidFill>
                  <a:srgbClr val="000000"/>
                </a:solidFill>
                <a:effectLst/>
                <a:latin typeface="Tahoma" panose="020B0604030504040204" pitchFamily="34" charset="0"/>
                <a:ea typeface="Tahoma" panose="020B0604030504040204" pitchFamily="34" charset="0"/>
                <a:cs typeface="Tahoma" panose="020B0604030504040204" pitchFamily="34" charset="0"/>
              </a:rPr>
              <a:t> Azizi, Geraldo F. Oliveira, Mohammad </a:t>
            </a:r>
            <a:r>
              <a:rPr lang="en-US" sz="1400" b="0" i="0" u="none" strike="noStrike" dirty="0" err="1">
                <a:solidFill>
                  <a:srgbClr val="000000"/>
                </a:solidFill>
                <a:effectLst/>
                <a:latin typeface="Tahoma" panose="020B0604030504040204" pitchFamily="34" charset="0"/>
                <a:ea typeface="Tahoma" panose="020B0604030504040204" pitchFamily="34" charset="0"/>
                <a:cs typeface="Tahoma" panose="020B0604030504040204" pitchFamily="34" charset="0"/>
              </a:rPr>
              <a:t>Sadrosadati</a:t>
            </a:r>
            <a:r>
              <a:rPr lang="en-US" sz="1400" b="0" i="0" u="none" strike="noStrike" dirty="0">
                <a:solidFill>
                  <a:srgbClr val="000000"/>
                </a:solidFill>
                <a:effectLst/>
                <a:latin typeface="Tahoma" panose="020B0604030504040204" pitchFamily="34" charset="0"/>
                <a:ea typeface="Tahoma" panose="020B0604030504040204" pitchFamily="34" charset="0"/>
                <a:cs typeface="Tahoma" panose="020B0604030504040204" pitchFamily="34" charset="0"/>
              </a:rPr>
              <a:t>, Rakesh </a:t>
            </a:r>
            <a:r>
              <a:rPr lang="en-US" sz="1400" b="0" i="0" u="none" strike="noStrike" dirty="0" err="1">
                <a:solidFill>
                  <a:srgbClr val="000000"/>
                </a:solidFill>
                <a:effectLst/>
                <a:latin typeface="Tahoma" panose="020B0604030504040204" pitchFamily="34" charset="0"/>
                <a:ea typeface="Tahoma" panose="020B0604030504040204" pitchFamily="34" charset="0"/>
                <a:cs typeface="Tahoma" panose="020B0604030504040204" pitchFamily="34" charset="0"/>
              </a:rPr>
              <a:t>Nadig</a:t>
            </a:r>
            <a:r>
              <a:rPr lang="en-US" sz="1400" b="0" i="0" u="none" strike="noStrike" dirty="0">
                <a:solidFill>
                  <a:srgbClr val="000000"/>
                </a:solidFill>
                <a:effectLst/>
                <a:latin typeface="Tahoma" panose="020B0604030504040204" pitchFamily="34" charset="0"/>
                <a:ea typeface="Tahoma" panose="020B0604030504040204" pitchFamily="34" charset="0"/>
                <a:cs typeface="Tahoma" panose="020B0604030504040204" pitchFamily="34" charset="0"/>
              </a:rPr>
              <a:t>, David Novo, Juan Gómez-Luna, </a:t>
            </a:r>
            <a:r>
              <a:rPr lang="en-US" sz="1400" b="0" i="0" u="none" strike="noStrike" dirty="0" err="1">
                <a:solidFill>
                  <a:srgbClr val="000000"/>
                </a:solidFill>
                <a:effectLst/>
                <a:latin typeface="Tahoma" panose="020B0604030504040204" pitchFamily="34" charset="0"/>
                <a:ea typeface="Tahoma" panose="020B0604030504040204" pitchFamily="34" charset="0"/>
                <a:cs typeface="Tahoma" panose="020B0604030504040204" pitchFamily="34" charset="0"/>
              </a:rPr>
              <a:t>Myungsuk</a:t>
            </a:r>
            <a:r>
              <a:rPr lang="en-US" sz="1400" b="0" i="0" u="none" strike="noStrike" dirty="0">
                <a:solidFill>
                  <a:srgbClr val="000000"/>
                </a:solidFill>
                <a:effectLst/>
                <a:latin typeface="Tahoma" panose="020B0604030504040204" pitchFamily="34" charset="0"/>
                <a:ea typeface="Tahoma" panose="020B0604030504040204" pitchFamily="34" charset="0"/>
                <a:cs typeface="Tahoma" panose="020B0604030504040204" pitchFamily="34" charset="0"/>
              </a:rPr>
              <a:t> Kim, and </a:t>
            </a:r>
            <a:r>
              <a:rPr lang="en-US" sz="1400" b="0" i="0" u="sng" strike="noStrike" dirty="0" err="1">
                <a:solidFill>
                  <a:srgbClr val="000000"/>
                </a:solidFill>
                <a:effectLst/>
                <a:latin typeface="Tahoma" panose="020B0604030504040204" pitchFamily="34" charset="0"/>
                <a:ea typeface="Tahoma" panose="020B0604030504040204" pitchFamily="34" charset="0"/>
                <a:cs typeface="Tahoma" panose="020B0604030504040204" pitchFamily="34" charset="0"/>
              </a:rPr>
              <a:t>Onur</a:t>
            </a:r>
            <a:r>
              <a:rPr lang="en-US" sz="1400" b="0" i="0" u="sng" strike="noStrike" dirty="0">
                <a:solidFill>
                  <a:srgbClr val="000000"/>
                </a:solidFill>
                <a:effectLst/>
                <a:latin typeface="Tahoma" panose="020B0604030504040204" pitchFamily="34" charset="0"/>
                <a:ea typeface="Tahoma" panose="020B0604030504040204" pitchFamily="34" charset="0"/>
                <a:cs typeface="Tahoma" panose="020B0604030504040204" pitchFamily="34" charset="0"/>
              </a:rPr>
              <a:t> </a:t>
            </a:r>
            <a:r>
              <a:rPr lang="en-US" sz="1400" b="0" i="0" u="sng" strike="noStrike" dirty="0" err="1">
                <a:solidFill>
                  <a:srgbClr val="000000"/>
                </a:solidFill>
                <a:effectLst/>
                <a:latin typeface="Tahoma" panose="020B0604030504040204" pitchFamily="34" charset="0"/>
                <a:ea typeface="Tahoma" panose="020B0604030504040204" pitchFamily="34" charset="0"/>
                <a:cs typeface="Tahoma" panose="020B0604030504040204" pitchFamily="34" charset="0"/>
              </a:rPr>
              <a:t>Mutlu</a:t>
            </a:r>
            <a:r>
              <a:rPr lang="en-US" sz="1400" b="0" i="0" u="none" strike="noStrike" dirty="0">
                <a:solidFill>
                  <a:srgbClr val="000000"/>
                </a:solidFill>
                <a:effectLst/>
                <a:latin typeface="Tahoma" panose="020B0604030504040204" pitchFamily="34" charset="0"/>
                <a:ea typeface="Tahoma" panose="020B0604030504040204" pitchFamily="34" charset="0"/>
                <a:cs typeface="Tahoma" panose="020B0604030504040204" pitchFamily="34" charset="0"/>
              </a:rPr>
              <a:t>,</a:t>
            </a:r>
            <a:br>
              <a:rPr lang="en-US" sz="1400" b="0" i="0" u="none" strike="noStrike" dirty="0">
                <a:solidFill>
                  <a:srgbClr val="000000"/>
                </a:solidFill>
                <a:effectLst/>
                <a:latin typeface="Tahoma" panose="020B0604030504040204" pitchFamily="34" charset="0"/>
                <a:ea typeface="Tahoma" panose="020B0604030504040204" pitchFamily="34" charset="0"/>
                <a:cs typeface="Tahoma" panose="020B0604030504040204" pitchFamily="34" charset="0"/>
              </a:rPr>
            </a:br>
            <a:r>
              <a:rPr lang="en-US" sz="1400" b="1" i="0" u="none" strike="noStrike" dirty="0">
                <a:solidFill>
                  <a:srgbClr val="0000FF"/>
                </a:solidFill>
                <a:effectLst/>
                <a:latin typeface="Tahoma" panose="020B0604030504040204" pitchFamily="34" charset="0"/>
                <a:ea typeface="Tahoma" panose="020B0604030504040204" pitchFamily="34" charset="0"/>
                <a:cs typeface="Tahoma" panose="020B0604030504040204" pitchFamily="34" charset="0"/>
                <a:hlinkClick r:id="rId3">
                  <a:extLst>
                    <a:ext uri="{A12FA001-AC4F-418D-AE19-62706E023703}">
                      <ahyp:hlinkClr xmlns:ahyp="http://schemas.microsoft.com/office/drawing/2018/hyperlinkcolor" val="tx"/>
                    </a:ext>
                  </a:extLst>
                </a:hlinkClick>
              </a:rPr>
              <a:t>"Flash-Cosmos: In-Flash Bulk Bitwise Operations Using Inherent Computation Capability of NAND Flash Memory"</a:t>
            </a:r>
            <a:br>
              <a:rPr lang="en-US" sz="1400" b="0" i="0" u="none" strike="noStrike" dirty="0">
                <a:solidFill>
                  <a:srgbClr val="0000FF"/>
                </a:solidFill>
                <a:effectLst/>
                <a:latin typeface="Tahoma" panose="020B0604030504040204" pitchFamily="34" charset="0"/>
                <a:ea typeface="Tahoma" panose="020B0604030504040204" pitchFamily="34" charset="0"/>
                <a:cs typeface="Tahoma" panose="020B0604030504040204" pitchFamily="34" charset="0"/>
              </a:rPr>
            </a:br>
            <a:r>
              <a:rPr lang="en-US" sz="1400" b="0" i="1" u="none" strike="noStrike" dirty="0">
                <a:solidFill>
                  <a:srgbClr val="000000"/>
                </a:solidFill>
                <a:effectLst/>
                <a:latin typeface="Tahoma" panose="020B0604030504040204" pitchFamily="34" charset="0"/>
                <a:ea typeface="Tahoma" panose="020B0604030504040204" pitchFamily="34" charset="0"/>
                <a:cs typeface="Tahoma" panose="020B0604030504040204" pitchFamily="34" charset="0"/>
              </a:rPr>
              <a:t>Proceedings of the </a:t>
            </a:r>
            <a:r>
              <a:rPr lang="en-US" sz="1400" b="0" i="1" u="none" strike="noStrike" dirty="0">
                <a:solidFill>
                  <a:srgbClr val="000000"/>
                </a:solidFill>
                <a:effectLst/>
                <a:latin typeface="Tahoma" panose="020B0604030504040204" pitchFamily="34" charset="0"/>
                <a:ea typeface="Tahoma" panose="020B0604030504040204" pitchFamily="34" charset="0"/>
                <a:cs typeface="Tahoma" panose="020B0604030504040204" pitchFamily="34" charset="0"/>
                <a:hlinkClick r:id="rId4"/>
              </a:rPr>
              <a:t>55th International Symposium on Microarchitecture</a:t>
            </a:r>
            <a:r>
              <a:rPr lang="en-US" sz="1400" b="0" i="1" u="none" strike="noStrike" dirty="0">
                <a:solidFill>
                  <a:srgbClr val="000000"/>
                </a:solidFill>
                <a:effectLst/>
                <a:latin typeface="Tahoma" panose="020B0604030504040204" pitchFamily="34" charset="0"/>
                <a:ea typeface="Tahoma" panose="020B0604030504040204" pitchFamily="34" charset="0"/>
                <a:cs typeface="Tahoma" panose="020B0604030504040204" pitchFamily="34" charset="0"/>
              </a:rPr>
              <a:t> (</a:t>
            </a:r>
            <a:r>
              <a:rPr lang="en-US" sz="1400" b="1" i="1" u="none" strike="noStrike" dirty="0">
                <a:solidFill>
                  <a:srgbClr val="000000"/>
                </a:solidFill>
                <a:effectLst/>
                <a:latin typeface="Tahoma" panose="020B0604030504040204" pitchFamily="34" charset="0"/>
                <a:ea typeface="Tahoma" panose="020B0604030504040204" pitchFamily="34" charset="0"/>
                <a:cs typeface="Tahoma" panose="020B0604030504040204" pitchFamily="34" charset="0"/>
              </a:rPr>
              <a:t>MICRO</a:t>
            </a:r>
            <a:r>
              <a:rPr lang="en-US" sz="1400" b="0" i="1" u="none" strike="noStrike" dirty="0">
                <a:solidFill>
                  <a:srgbClr val="000000"/>
                </a:solidFill>
                <a:effectLst/>
                <a:latin typeface="Tahoma" panose="020B0604030504040204" pitchFamily="34" charset="0"/>
                <a:ea typeface="Tahoma" panose="020B0604030504040204" pitchFamily="34" charset="0"/>
                <a:cs typeface="Tahoma" panose="020B0604030504040204" pitchFamily="34" charset="0"/>
              </a:rPr>
              <a:t>)</a:t>
            </a:r>
            <a:r>
              <a:rPr lang="en-US" sz="1400" b="0" i="0" u="none" strike="noStrike" dirty="0">
                <a:solidFill>
                  <a:srgbClr val="000000"/>
                </a:solidFill>
                <a:effectLst/>
                <a:latin typeface="Tahoma" panose="020B0604030504040204" pitchFamily="34" charset="0"/>
                <a:ea typeface="Tahoma" panose="020B0604030504040204" pitchFamily="34" charset="0"/>
                <a:cs typeface="Tahoma" panose="020B0604030504040204" pitchFamily="34" charset="0"/>
              </a:rPr>
              <a:t>, Chicago, IL, USA, October 2022. </a:t>
            </a:r>
            <a:br>
              <a:rPr lang="en-US" sz="1400" b="0" i="0" u="none" strike="noStrike" dirty="0">
                <a:solidFill>
                  <a:srgbClr val="000000"/>
                </a:solidFill>
                <a:effectLst/>
                <a:latin typeface="Tahoma" panose="020B0604030504040204" pitchFamily="34" charset="0"/>
                <a:ea typeface="Tahoma" panose="020B0604030504040204" pitchFamily="34" charset="0"/>
                <a:cs typeface="Tahoma" panose="020B0604030504040204" pitchFamily="34" charset="0"/>
              </a:rPr>
            </a:br>
            <a:r>
              <a:rPr lang="en-US" sz="1400" b="0" i="0" u="none" strike="noStrike" dirty="0">
                <a:solidFill>
                  <a:srgbClr val="000000"/>
                </a:solidFill>
                <a:effectLst/>
                <a:latin typeface="Tahoma" panose="020B0604030504040204" pitchFamily="34" charset="0"/>
                <a:ea typeface="Tahoma" panose="020B0604030504040204" pitchFamily="34" charset="0"/>
                <a:cs typeface="Tahoma" panose="020B0604030504040204" pitchFamily="34" charset="0"/>
              </a:rPr>
              <a:t>[</a:t>
            </a:r>
            <a:r>
              <a:rPr lang="en-US" sz="1400" b="0" i="0" u="none" strike="noStrike" dirty="0">
                <a:solidFill>
                  <a:srgbClr val="000000"/>
                </a:solidFill>
                <a:effectLst/>
                <a:latin typeface="Tahoma" panose="020B0604030504040204" pitchFamily="34" charset="0"/>
                <a:ea typeface="Tahoma" panose="020B0604030504040204" pitchFamily="34" charset="0"/>
                <a:cs typeface="Tahoma" panose="020B0604030504040204" pitchFamily="34" charset="0"/>
                <a:hlinkClick r:id="rId5"/>
              </a:rPr>
              <a:t>Slides (pptx)</a:t>
            </a:r>
            <a:r>
              <a:rPr lang="en-US" sz="1400" b="0" i="0" u="none" strike="noStrike" dirty="0">
                <a:solidFill>
                  <a:srgbClr val="000000"/>
                </a:solidFill>
                <a:effectLst/>
                <a:latin typeface="Tahoma" panose="020B0604030504040204" pitchFamily="34" charset="0"/>
                <a:ea typeface="Tahoma" panose="020B0604030504040204" pitchFamily="34" charset="0"/>
                <a:cs typeface="Tahoma" panose="020B0604030504040204" pitchFamily="34" charset="0"/>
              </a:rPr>
              <a:t> </a:t>
            </a:r>
            <a:r>
              <a:rPr lang="en-US" sz="1400" b="0" i="0" u="none" strike="noStrike" dirty="0">
                <a:solidFill>
                  <a:srgbClr val="000000"/>
                </a:solidFill>
                <a:effectLst/>
                <a:latin typeface="Tahoma" panose="020B0604030504040204" pitchFamily="34" charset="0"/>
                <a:ea typeface="Tahoma" panose="020B0604030504040204" pitchFamily="34" charset="0"/>
                <a:cs typeface="Tahoma" panose="020B0604030504040204" pitchFamily="34" charset="0"/>
                <a:hlinkClick r:id="rId6"/>
              </a:rPr>
              <a:t>(pdf)</a:t>
            </a:r>
            <a:r>
              <a:rPr lang="en-US" sz="1400" b="0" i="0" u="none" strike="noStrike" dirty="0">
                <a:solidFill>
                  <a:srgbClr val="000000"/>
                </a:solidFill>
                <a:effectLst/>
                <a:latin typeface="Tahoma" panose="020B0604030504040204" pitchFamily="34" charset="0"/>
                <a:ea typeface="Tahoma" panose="020B0604030504040204" pitchFamily="34" charset="0"/>
                <a:cs typeface="Tahoma" panose="020B0604030504040204" pitchFamily="34" charset="0"/>
              </a:rPr>
              <a:t>] </a:t>
            </a:r>
            <a:br>
              <a:rPr lang="en-US" sz="1400" b="0" i="0" u="none" strike="noStrike" dirty="0">
                <a:solidFill>
                  <a:srgbClr val="000000"/>
                </a:solidFill>
                <a:effectLst/>
                <a:latin typeface="Tahoma" panose="020B0604030504040204" pitchFamily="34" charset="0"/>
                <a:ea typeface="Tahoma" panose="020B0604030504040204" pitchFamily="34" charset="0"/>
                <a:cs typeface="Tahoma" panose="020B0604030504040204" pitchFamily="34" charset="0"/>
              </a:rPr>
            </a:br>
            <a:r>
              <a:rPr lang="en-US" sz="1400" b="0" i="0" u="none" strike="noStrike" dirty="0">
                <a:solidFill>
                  <a:srgbClr val="000000"/>
                </a:solidFill>
                <a:effectLst/>
                <a:latin typeface="Tahoma" panose="020B0604030504040204" pitchFamily="34" charset="0"/>
                <a:ea typeface="Tahoma" panose="020B0604030504040204" pitchFamily="34" charset="0"/>
                <a:cs typeface="Tahoma" panose="020B0604030504040204" pitchFamily="34" charset="0"/>
              </a:rPr>
              <a:t>[</a:t>
            </a:r>
            <a:r>
              <a:rPr lang="en-US" sz="1400" b="0" i="0" u="none" strike="noStrike" dirty="0">
                <a:solidFill>
                  <a:srgbClr val="000000"/>
                </a:solidFill>
                <a:effectLst/>
                <a:latin typeface="Tahoma" panose="020B0604030504040204" pitchFamily="34" charset="0"/>
                <a:ea typeface="Tahoma" panose="020B0604030504040204" pitchFamily="34" charset="0"/>
                <a:cs typeface="Tahoma" panose="020B0604030504040204" pitchFamily="34" charset="0"/>
                <a:hlinkClick r:id="rId7"/>
              </a:rPr>
              <a:t>Longer Lecture Slides (pptx)</a:t>
            </a:r>
            <a:r>
              <a:rPr lang="en-US" sz="1400" b="0" i="0" u="none" strike="noStrike" dirty="0">
                <a:solidFill>
                  <a:srgbClr val="000000"/>
                </a:solidFill>
                <a:effectLst/>
                <a:latin typeface="Tahoma" panose="020B0604030504040204" pitchFamily="34" charset="0"/>
                <a:ea typeface="Tahoma" panose="020B0604030504040204" pitchFamily="34" charset="0"/>
                <a:cs typeface="Tahoma" panose="020B0604030504040204" pitchFamily="34" charset="0"/>
              </a:rPr>
              <a:t> </a:t>
            </a:r>
            <a:r>
              <a:rPr lang="en-US" sz="1400" b="0" i="0" u="none" strike="noStrike" dirty="0">
                <a:solidFill>
                  <a:srgbClr val="000000"/>
                </a:solidFill>
                <a:effectLst/>
                <a:latin typeface="Tahoma" panose="020B0604030504040204" pitchFamily="34" charset="0"/>
                <a:ea typeface="Tahoma" panose="020B0604030504040204" pitchFamily="34" charset="0"/>
                <a:cs typeface="Tahoma" panose="020B0604030504040204" pitchFamily="34" charset="0"/>
                <a:hlinkClick r:id="rId8"/>
              </a:rPr>
              <a:t>(pdf)</a:t>
            </a:r>
            <a:r>
              <a:rPr lang="en-US" sz="1400" b="0" i="0" u="none" strike="noStrike" dirty="0">
                <a:solidFill>
                  <a:srgbClr val="000000"/>
                </a:solidFill>
                <a:effectLst/>
                <a:latin typeface="Tahoma" panose="020B0604030504040204" pitchFamily="34" charset="0"/>
                <a:ea typeface="Tahoma" panose="020B0604030504040204" pitchFamily="34" charset="0"/>
                <a:cs typeface="Tahoma" panose="020B0604030504040204" pitchFamily="34" charset="0"/>
              </a:rPr>
              <a:t>] </a:t>
            </a:r>
            <a:br>
              <a:rPr lang="en-US" sz="1400" b="0" i="0" u="none" strike="noStrike" dirty="0">
                <a:solidFill>
                  <a:srgbClr val="000000"/>
                </a:solidFill>
                <a:effectLst/>
                <a:latin typeface="Tahoma" panose="020B0604030504040204" pitchFamily="34" charset="0"/>
                <a:ea typeface="Tahoma" panose="020B0604030504040204" pitchFamily="34" charset="0"/>
                <a:cs typeface="Tahoma" panose="020B0604030504040204" pitchFamily="34" charset="0"/>
              </a:rPr>
            </a:br>
            <a:r>
              <a:rPr lang="en-US" sz="1400" b="0" i="0" u="none" strike="noStrike" dirty="0">
                <a:solidFill>
                  <a:srgbClr val="000000"/>
                </a:solidFill>
                <a:effectLst/>
                <a:latin typeface="Tahoma" panose="020B0604030504040204" pitchFamily="34" charset="0"/>
                <a:ea typeface="Tahoma" panose="020B0604030504040204" pitchFamily="34" charset="0"/>
                <a:cs typeface="Tahoma" panose="020B0604030504040204" pitchFamily="34" charset="0"/>
              </a:rPr>
              <a:t>[</a:t>
            </a:r>
            <a:r>
              <a:rPr lang="en-US" sz="1400" b="0" i="0" u="none" strike="noStrike" dirty="0">
                <a:solidFill>
                  <a:srgbClr val="000000"/>
                </a:solidFill>
                <a:effectLst/>
                <a:latin typeface="Tahoma" panose="020B0604030504040204" pitchFamily="34" charset="0"/>
                <a:ea typeface="Tahoma" panose="020B0604030504040204" pitchFamily="34" charset="0"/>
                <a:cs typeface="Tahoma" panose="020B0604030504040204" pitchFamily="34" charset="0"/>
                <a:hlinkClick r:id="rId9"/>
              </a:rPr>
              <a:t>Lecture Video</a:t>
            </a:r>
            <a:r>
              <a:rPr lang="en-US" sz="1400" b="0" i="0" u="none" strike="noStrike" dirty="0">
                <a:solidFill>
                  <a:srgbClr val="000000"/>
                </a:solidFill>
                <a:effectLst/>
                <a:latin typeface="Tahoma" panose="020B0604030504040204" pitchFamily="34" charset="0"/>
                <a:ea typeface="Tahoma" panose="020B0604030504040204" pitchFamily="34" charset="0"/>
                <a:cs typeface="Tahoma" panose="020B0604030504040204" pitchFamily="34" charset="0"/>
              </a:rPr>
              <a:t> (44 minutes)] </a:t>
            </a:r>
            <a:br>
              <a:rPr lang="en-US" sz="1400" b="0" i="0" u="none" strike="noStrike" dirty="0">
                <a:solidFill>
                  <a:srgbClr val="000000"/>
                </a:solidFill>
                <a:effectLst/>
                <a:latin typeface="Tahoma" panose="020B0604030504040204" pitchFamily="34" charset="0"/>
                <a:ea typeface="Tahoma" panose="020B0604030504040204" pitchFamily="34" charset="0"/>
                <a:cs typeface="Tahoma" panose="020B0604030504040204" pitchFamily="34" charset="0"/>
              </a:rPr>
            </a:br>
            <a:r>
              <a:rPr lang="en-US" sz="1400" b="0" i="0" u="none" strike="noStrike" dirty="0">
                <a:solidFill>
                  <a:srgbClr val="000000"/>
                </a:solidFill>
                <a:effectLst/>
                <a:latin typeface="Tahoma" panose="020B0604030504040204" pitchFamily="34" charset="0"/>
                <a:ea typeface="Tahoma" panose="020B0604030504040204" pitchFamily="34" charset="0"/>
                <a:cs typeface="Tahoma" panose="020B0604030504040204" pitchFamily="34" charset="0"/>
              </a:rPr>
              <a:t>[</a:t>
            </a:r>
            <a:r>
              <a:rPr lang="en-US" sz="1400" b="0" i="0" u="none" strike="noStrike" dirty="0">
                <a:solidFill>
                  <a:srgbClr val="000000"/>
                </a:solidFill>
                <a:effectLst/>
                <a:latin typeface="Tahoma" panose="020B0604030504040204" pitchFamily="34" charset="0"/>
                <a:ea typeface="Tahoma" panose="020B0604030504040204" pitchFamily="34" charset="0"/>
                <a:cs typeface="Tahoma" panose="020B0604030504040204" pitchFamily="34" charset="0"/>
                <a:hlinkClick r:id="rId10"/>
              </a:rPr>
              <a:t>arXiv version</a:t>
            </a:r>
            <a:r>
              <a:rPr lang="en-US" sz="1400" b="0" i="0" u="none" strike="noStrike" dirty="0">
                <a:solidFill>
                  <a:srgbClr val="000000"/>
                </a:solidFill>
                <a:effectLst/>
                <a:latin typeface="Tahoma" panose="020B0604030504040204" pitchFamily="34" charset="0"/>
                <a:ea typeface="Tahoma" panose="020B0604030504040204" pitchFamily="34" charset="0"/>
                <a:cs typeface="Tahoma" panose="020B0604030504040204" pitchFamily="34" charset="0"/>
              </a:rPr>
              <a:t>]</a:t>
            </a:r>
          </a:p>
          <a:p>
            <a:pPr marL="0" indent="0">
              <a:buNone/>
            </a:pPr>
            <a:endParaRPr lang="en-US" sz="1400" b="0" i="0" u="none" strike="noStrike" dirty="0">
              <a:solidFill>
                <a:srgbClr val="000000"/>
              </a:solidFill>
              <a:effectLst/>
              <a:latin typeface="Tahoma" panose="020B0604030504040204" pitchFamily="34" charset="0"/>
              <a:ea typeface="Tahoma" panose="020B0604030504040204" pitchFamily="34" charset="0"/>
              <a:cs typeface="Tahoma" panose="020B0604030504040204" pitchFamily="34" charset="0"/>
            </a:endParaRPr>
          </a:p>
        </p:txBody>
      </p:sp>
      <p:sp>
        <p:nvSpPr>
          <p:cNvPr id="4" name="Slide Number Placeholder 3">
            <a:extLst>
              <a:ext uri="{FF2B5EF4-FFF2-40B4-BE49-F238E27FC236}">
                <a16:creationId xmlns:a16="http://schemas.microsoft.com/office/drawing/2014/main" id="{57D0709F-745A-D34B-B5DD-A81248C7CF95}"/>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292004D-7284-C244-B275-AB956C66515A}"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114</a:t>
            </a:fld>
            <a:endParaRPr kumimoji="0" lang="en-US" sz="1600" b="0" i="0" u="none" strike="noStrike" kern="1200" cap="none" spc="0" normalizeH="0" baseline="0" noProof="0" dirty="0">
              <a:ln>
                <a:noFill/>
              </a:ln>
              <a:solidFill>
                <a:srgbClr val="000000"/>
              </a:solidFill>
              <a:effectLst/>
              <a:uLnTx/>
              <a:uFillTx/>
              <a:latin typeface="Garamond" charset="0"/>
              <a:ea typeface="+mn-ea"/>
              <a:cs typeface="+mn-cs"/>
            </a:endParaRPr>
          </a:p>
        </p:txBody>
      </p:sp>
      <p:sp>
        <p:nvSpPr>
          <p:cNvPr id="6" name="TextBox 5">
            <a:extLst>
              <a:ext uri="{FF2B5EF4-FFF2-40B4-BE49-F238E27FC236}">
                <a16:creationId xmlns:a16="http://schemas.microsoft.com/office/drawing/2014/main" id="{CA38D597-0C40-6DA3-42C8-096F85D779A3}"/>
              </a:ext>
            </a:extLst>
          </p:cNvPr>
          <p:cNvSpPr txBox="1"/>
          <p:nvPr/>
        </p:nvSpPr>
        <p:spPr>
          <a:xfrm>
            <a:off x="1779861" y="6438543"/>
            <a:ext cx="5243743"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0432FF"/>
                </a:solidFill>
                <a:effectLst/>
                <a:uLnTx/>
                <a:uFillTx/>
                <a:latin typeface="Tahoma"/>
                <a:ea typeface="+mn-ea"/>
                <a:cs typeface="+mn-cs"/>
                <a:hlinkClick r:id="rId3">
                  <a:extLst>
                    <a:ext uri="{A12FA001-AC4F-418D-AE19-62706E023703}">
                      <ahyp:hlinkClr xmlns:ahyp="http://schemas.microsoft.com/office/drawing/2018/hyperlinkcolor" val="tx"/>
                    </a:ext>
                  </a:extLst>
                </a:hlinkClick>
              </a:rPr>
              <a:t>https://arxiv.org/pdf/2209.05566.pdf</a:t>
            </a:r>
            <a:r>
              <a:rPr kumimoji="0" lang="en-US" sz="2000" b="1" i="0" u="none" strike="noStrike" kern="1200" cap="none" spc="0" normalizeH="0" baseline="0" noProof="0" dirty="0">
                <a:ln>
                  <a:noFill/>
                </a:ln>
                <a:solidFill>
                  <a:srgbClr val="0432FF"/>
                </a:solidFill>
                <a:effectLst/>
                <a:uLnTx/>
                <a:uFillTx/>
                <a:latin typeface="Tahoma"/>
                <a:ea typeface="+mn-ea"/>
                <a:cs typeface="+mn-cs"/>
              </a:rPr>
              <a:t> </a:t>
            </a:r>
          </a:p>
        </p:txBody>
      </p:sp>
      <p:pic>
        <p:nvPicPr>
          <p:cNvPr id="7" name="Picture 6">
            <a:extLst>
              <a:ext uri="{FF2B5EF4-FFF2-40B4-BE49-F238E27FC236}">
                <a16:creationId xmlns:a16="http://schemas.microsoft.com/office/drawing/2014/main" id="{7256A3E7-CB6F-CC49-960F-E75A178CABDA}"/>
              </a:ext>
            </a:extLst>
          </p:cNvPr>
          <p:cNvPicPr>
            <a:picLocks noChangeAspect="1"/>
          </p:cNvPicPr>
          <p:nvPr/>
        </p:nvPicPr>
        <p:blipFill>
          <a:blip r:embed="rId11"/>
          <a:stretch>
            <a:fillRect/>
          </a:stretch>
        </p:blipFill>
        <p:spPr>
          <a:xfrm>
            <a:off x="28004" y="3581400"/>
            <a:ext cx="9080500" cy="2260325"/>
          </a:xfrm>
          <a:prstGeom prst="rect">
            <a:avLst/>
          </a:prstGeom>
        </p:spPr>
      </p:pic>
    </p:spTree>
    <p:extLst>
      <p:ext uri="{BB962C8B-B14F-4D97-AF65-F5344CB8AC3E}">
        <p14:creationId xmlns:p14="http://schemas.microsoft.com/office/powerpoint/2010/main" val="2163201211"/>
      </p:ext>
    </p:extLst>
  </p:cSld>
  <p:clrMapOvr>
    <a:masterClrMapping/>
  </p:clrMapOvr>
  <p:transition/>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965EDAC-13D7-7C42-A02F-3B3F2CF4A126}"/>
              </a:ext>
            </a:extLst>
          </p:cNvPr>
          <p:cNvSpPr>
            <a:spLocks noGrp="1"/>
          </p:cNvSpPr>
          <p:nvPr>
            <p:ph type="title"/>
          </p:nvPr>
        </p:nvSpPr>
        <p:spPr>
          <a:xfrm>
            <a:off x="228600" y="152400"/>
            <a:ext cx="8915400" cy="1066800"/>
          </a:xfrm>
        </p:spPr>
        <p:txBody>
          <a:bodyPr/>
          <a:lstStyle/>
          <a:p>
            <a:r>
              <a:rPr lang="en-US" sz="3800" dirty="0"/>
              <a:t>Pinatubo: RowClone and Bitwise Ops in PCM</a:t>
            </a:r>
          </a:p>
        </p:txBody>
      </p:sp>
      <p:sp>
        <p:nvSpPr>
          <p:cNvPr id="3" name="Content Placeholder 2">
            <a:extLst>
              <a:ext uri="{FF2B5EF4-FFF2-40B4-BE49-F238E27FC236}">
                <a16:creationId xmlns:a16="http://schemas.microsoft.com/office/drawing/2014/main" id="{18D34E14-8BC1-B241-8615-904193121A72}"/>
              </a:ext>
            </a:extLst>
          </p:cNvPr>
          <p:cNvSpPr>
            <a:spLocks noGrp="1"/>
          </p:cNvSpPr>
          <p:nvPr>
            <p:ph idx="1"/>
          </p:nvPr>
        </p:nvSpPr>
        <p:spPr/>
        <p:txBody>
          <a:bodyPr/>
          <a:lstStyle/>
          <a:p>
            <a:endParaRPr lang="en-US" dirty="0"/>
          </a:p>
        </p:txBody>
      </p:sp>
      <p:sp>
        <p:nvSpPr>
          <p:cNvPr id="4" name="Slide Number Placeholder 3">
            <a:extLst>
              <a:ext uri="{FF2B5EF4-FFF2-40B4-BE49-F238E27FC236}">
                <a16:creationId xmlns:a16="http://schemas.microsoft.com/office/drawing/2014/main" id="{B493DC83-9774-E64A-AD3E-B41DC92FF4BF}"/>
              </a:ext>
            </a:extLst>
          </p:cNvPr>
          <p:cNvSpPr>
            <a:spLocks noGrp="1"/>
          </p:cNvSpPr>
          <p:nvPr>
            <p:ph type="sldNum" sz="quarter" idx="11"/>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0" fontAlgn="base" latinLnBrk="0" hangingPunct="0">
                <a:lnSpc>
                  <a:spcPct val="100000"/>
                </a:lnSpc>
                <a:spcBef>
                  <a:spcPct val="0"/>
                </a:spcBef>
                <a:spcAft>
                  <a:spcPct val="0"/>
                </a:spcAft>
                <a:buClrTx/>
                <a:buSzTx/>
                <a:buFontTx/>
                <a:buNone/>
                <a:tabLst/>
                <a:defRPr/>
              </a:pPr>
              <a:t>115</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pic>
        <p:nvPicPr>
          <p:cNvPr id="5" name="Picture 4">
            <a:extLst>
              <a:ext uri="{FF2B5EF4-FFF2-40B4-BE49-F238E27FC236}">
                <a16:creationId xmlns:a16="http://schemas.microsoft.com/office/drawing/2014/main" id="{56861CCF-B625-514B-BA14-C39CE0147261}"/>
              </a:ext>
            </a:extLst>
          </p:cNvPr>
          <p:cNvPicPr>
            <a:picLocks noChangeAspect="1"/>
          </p:cNvPicPr>
          <p:nvPr/>
        </p:nvPicPr>
        <p:blipFill>
          <a:blip r:embed="rId2"/>
          <a:stretch>
            <a:fillRect/>
          </a:stretch>
        </p:blipFill>
        <p:spPr>
          <a:xfrm>
            <a:off x="317500" y="2279650"/>
            <a:ext cx="8509000" cy="2298700"/>
          </a:xfrm>
          <a:prstGeom prst="rect">
            <a:avLst/>
          </a:prstGeom>
        </p:spPr>
      </p:pic>
      <p:sp>
        <p:nvSpPr>
          <p:cNvPr id="7" name="TextBox 6">
            <a:extLst>
              <a:ext uri="{FF2B5EF4-FFF2-40B4-BE49-F238E27FC236}">
                <a16:creationId xmlns:a16="http://schemas.microsoft.com/office/drawing/2014/main" id="{858F7A59-494B-59B7-6FB7-442A729A0BBC}"/>
              </a:ext>
            </a:extLst>
          </p:cNvPr>
          <p:cNvSpPr txBox="1"/>
          <p:nvPr/>
        </p:nvSpPr>
        <p:spPr>
          <a:xfrm>
            <a:off x="1414074" y="6426047"/>
            <a:ext cx="6614310" cy="338554"/>
          </a:xfrm>
          <a:prstGeom prst="rect">
            <a:avLst/>
          </a:prstGeom>
          <a:noFill/>
        </p:spPr>
        <p:txBody>
          <a:bodyPr wrap="none" rtlCol="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1200" cap="none" spc="0" normalizeH="0" baseline="0" noProof="0" dirty="0">
                <a:ln>
                  <a:noFill/>
                </a:ln>
                <a:solidFill>
                  <a:srgbClr val="0000FF"/>
                </a:solidFill>
                <a:effectLst/>
                <a:uLnTx/>
                <a:uFillTx/>
                <a:latin typeface="Tahoma"/>
                <a:ea typeface="ＭＳ Ｐゴシック" panose="020B0600070205080204" pitchFamily="34" charset="-128"/>
                <a:cs typeface="+mn-cs"/>
                <a:hlinkClick r:id="rId3">
                  <a:extLst>
                    <a:ext uri="{A12FA001-AC4F-418D-AE19-62706E023703}">
                      <ahyp:hlinkClr xmlns:ahyp="http://schemas.microsoft.com/office/drawing/2018/hyperlinkcolor" val="tx"/>
                    </a:ext>
                  </a:extLst>
                </a:hlinkClick>
              </a:rPr>
              <a:t>https://cseweb.ucsd.edu/~jzhao/files/Pinatubo-dac2016.pdf</a:t>
            </a:r>
            <a:endParaRPr kumimoji="0" lang="en-US" sz="1600" b="1" i="0" u="none" strike="noStrike" kern="1200" cap="none" spc="0" normalizeH="0" baseline="0" noProof="0" dirty="0">
              <a:ln>
                <a:noFill/>
              </a:ln>
              <a:solidFill>
                <a:srgbClr val="0000FF"/>
              </a:solidFill>
              <a:effectLst/>
              <a:uLnTx/>
              <a:uFillTx/>
              <a:latin typeface="Tahoma"/>
              <a:ea typeface="ＭＳ Ｐゴシック" panose="020B0600070205080204" pitchFamily="34" charset="-128"/>
              <a:cs typeface="+mn-cs"/>
            </a:endParaRPr>
          </a:p>
        </p:txBody>
      </p:sp>
    </p:spTree>
    <p:extLst>
      <p:ext uri="{BB962C8B-B14F-4D97-AF65-F5344CB8AC3E}">
        <p14:creationId xmlns:p14="http://schemas.microsoft.com/office/powerpoint/2010/main" val="3060440762"/>
      </p:ext>
    </p:extLst>
  </p:cSld>
  <p:clrMapOvr>
    <a:masterClrMapping/>
  </p:clrMapOvr>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47ADB5D-8E51-DE49-BF67-76B367638925}"/>
              </a:ext>
            </a:extLst>
          </p:cNvPr>
          <p:cNvSpPr>
            <a:spLocks noGrp="1"/>
          </p:cNvSpPr>
          <p:nvPr>
            <p:ph type="title"/>
          </p:nvPr>
        </p:nvSpPr>
        <p:spPr>
          <a:xfrm>
            <a:off x="228600" y="152400"/>
            <a:ext cx="8915400" cy="1066800"/>
          </a:xfrm>
        </p:spPr>
        <p:txBody>
          <a:bodyPr/>
          <a:lstStyle/>
          <a:p>
            <a:r>
              <a:rPr lang="en-US" sz="3800" dirty="0"/>
              <a:t>Pinatubo: RowClone and Bitwise Ops in PCM</a:t>
            </a:r>
          </a:p>
        </p:txBody>
      </p:sp>
      <p:sp>
        <p:nvSpPr>
          <p:cNvPr id="3" name="Content Placeholder 2">
            <a:extLst>
              <a:ext uri="{FF2B5EF4-FFF2-40B4-BE49-F238E27FC236}">
                <a16:creationId xmlns:a16="http://schemas.microsoft.com/office/drawing/2014/main" id="{25124316-2830-484F-BB65-053ECB5D4733}"/>
              </a:ext>
            </a:extLst>
          </p:cNvPr>
          <p:cNvSpPr>
            <a:spLocks noGrp="1"/>
          </p:cNvSpPr>
          <p:nvPr>
            <p:ph idx="1"/>
          </p:nvPr>
        </p:nvSpPr>
        <p:spPr/>
        <p:txBody>
          <a:bodyPr/>
          <a:lstStyle/>
          <a:p>
            <a:endParaRPr lang="en-US"/>
          </a:p>
        </p:txBody>
      </p:sp>
      <p:sp>
        <p:nvSpPr>
          <p:cNvPr id="4" name="Slide Number Placeholder 3">
            <a:extLst>
              <a:ext uri="{FF2B5EF4-FFF2-40B4-BE49-F238E27FC236}">
                <a16:creationId xmlns:a16="http://schemas.microsoft.com/office/drawing/2014/main" id="{4B1998BC-50E3-A146-8B25-8F1D0C5A8616}"/>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116</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pic>
        <p:nvPicPr>
          <p:cNvPr id="5" name="Picture 4">
            <a:extLst>
              <a:ext uri="{FF2B5EF4-FFF2-40B4-BE49-F238E27FC236}">
                <a16:creationId xmlns:a16="http://schemas.microsoft.com/office/drawing/2014/main" id="{FCAC06A0-367A-9249-B9DA-8CE5B70A7F3C}"/>
              </a:ext>
            </a:extLst>
          </p:cNvPr>
          <p:cNvPicPr>
            <a:picLocks noChangeAspect="1"/>
          </p:cNvPicPr>
          <p:nvPr/>
        </p:nvPicPr>
        <p:blipFill>
          <a:blip r:embed="rId2"/>
          <a:stretch>
            <a:fillRect/>
          </a:stretch>
        </p:blipFill>
        <p:spPr>
          <a:xfrm>
            <a:off x="1416050" y="1371600"/>
            <a:ext cx="6235700" cy="4648200"/>
          </a:xfrm>
          <a:prstGeom prst="rect">
            <a:avLst/>
          </a:prstGeom>
        </p:spPr>
      </p:pic>
      <p:sp>
        <p:nvSpPr>
          <p:cNvPr id="7" name="TextBox 6">
            <a:extLst>
              <a:ext uri="{FF2B5EF4-FFF2-40B4-BE49-F238E27FC236}">
                <a16:creationId xmlns:a16="http://schemas.microsoft.com/office/drawing/2014/main" id="{E558D438-FA01-7D4D-A047-88371973D689}"/>
              </a:ext>
            </a:extLst>
          </p:cNvPr>
          <p:cNvSpPr txBox="1"/>
          <p:nvPr/>
        </p:nvSpPr>
        <p:spPr>
          <a:xfrm>
            <a:off x="1414074" y="6426047"/>
            <a:ext cx="6614310" cy="338554"/>
          </a:xfrm>
          <a:prstGeom prst="rect">
            <a:avLst/>
          </a:prstGeom>
          <a:noFill/>
        </p:spPr>
        <p:txBody>
          <a:bodyPr wrap="none" rtlCol="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600" b="1" i="0" u="none" strike="noStrike" kern="1200" cap="none" spc="0" normalizeH="0" baseline="0" noProof="0" dirty="0">
                <a:ln>
                  <a:noFill/>
                </a:ln>
                <a:solidFill>
                  <a:srgbClr val="0000FF"/>
                </a:solidFill>
                <a:effectLst/>
                <a:uLnTx/>
                <a:uFillTx/>
                <a:latin typeface="Tahoma"/>
                <a:ea typeface="ＭＳ Ｐゴシック" panose="020B0600070205080204" pitchFamily="34" charset="-128"/>
                <a:cs typeface="+mn-cs"/>
                <a:hlinkClick r:id="rId3">
                  <a:extLst>
                    <a:ext uri="{A12FA001-AC4F-418D-AE19-62706E023703}">
                      <ahyp:hlinkClr xmlns:ahyp="http://schemas.microsoft.com/office/drawing/2018/hyperlinkcolor" val="tx"/>
                    </a:ext>
                  </a:extLst>
                </a:hlinkClick>
              </a:rPr>
              <a:t>https://cseweb.ucsd.edu/~jzhao/files/Pinatubo-dac2016.pdf</a:t>
            </a:r>
            <a:endParaRPr kumimoji="0" lang="en-US" sz="1600" b="1" i="0" u="none" strike="noStrike" kern="1200" cap="none" spc="0" normalizeH="0" baseline="0" noProof="0" dirty="0">
              <a:ln>
                <a:noFill/>
              </a:ln>
              <a:solidFill>
                <a:srgbClr val="0000FF"/>
              </a:solidFill>
              <a:effectLst/>
              <a:uLnTx/>
              <a:uFillTx/>
              <a:latin typeface="Tahoma"/>
              <a:ea typeface="ＭＳ Ｐゴシック" panose="020B0600070205080204" pitchFamily="34" charset="-128"/>
              <a:cs typeface="+mn-cs"/>
            </a:endParaRPr>
          </a:p>
        </p:txBody>
      </p:sp>
    </p:spTree>
    <p:extLst>
      <p:ext uri="{BB962C8B-B14F-4D97-AF65-F5344CB8AC3E}">
        <p14:creationId xmlns:p14="http://schemas.microsoft.com/office/powerpoint/2010/main" val="1120467594"/>
      </p:ext>
    </p:extLst>
  </p:cSld>
  <p:clrMapOvr>
    <a:masterClrMapping/>
  </p:clrMapOvr>
  <p:transition/>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49A6F65-BE06-1044-BE5A-1B92DB8E3773}"/>
              </a:ext>
            </a:extLst>
          </p:cNvPr>
          <p:cNvSpPr>
            <a:spLocks noGrp="1"/>
          </p:cNvSpPr>
          <p:nvPr>
            <p:ph type="title"/>
          </p:nvPr>
        </p:nvSpPr>
        <p:spPr/>
        <p:txBody>
          <a:bodyPr/>
          <a:lstStyle/>
          <a:p>
            <a:r>
              <a:rPr kumimoji="1" lang="en-US" altLang="zh-CN" dirty="0"/>
              <a:t>Aside: In-Memory Crossbar Computation</a:t>
            </a:r>
            <a:endParaRPr lang="en-US" dirty="0"/>
          </a:p>
        </p:txBody>
      </p:sp>
      <p:sp>
        <p:nvSpPr>
          <p:cNvPr id="3" name="Content Placeholder 2">
            <a:extLst>
              <a:ext uri="{FF2B5EF4-FFF2-40B4-BE49-F238E27FC236}">
                <a16:creationId xmlns:a16="http://schemas.microsoft.com/office/drawing/2014/main" id="{09935668-E7C4-0548-832A-CD81E1B23F0C}"/>
              </a:ext>
            </a:extLst>
          </p:cNvPr>
          <p:cNvSpPr>
            <a:spLocks noGrp="1"/>
          </p:cNvSpPr>
          <p:nvPr>
            <p:ph idx="1"/>
          </p:nvPr>
        </p:nvSpPr>
        <p:spPr/>
        <p:txBody>
          <a:bodyPr/>
          <a:lstStyle/>
          <a:p>
            <a:endParaRPr lang="en-US"/>
          </a:p>
        </p:txBody>
      </p:sp>
      <p:sp>
        <p:nvSpPr>
          <p:cNvPr id="4" name="Slide Number Placeholder 3">
            <a:extLst>
              <a:ext uri="{FF2B5EF4-FFF2-40B4-BE49-F238E27FC236}">
                <a16:creationId xmlns:a16="http://schemas.microsoft.com/office/drawing/2014/main" id="{61E3A805-0324-414A-BB66-648A37998F60}"/>
              </a:ext>
            </a:extLst>
          </p:cNvPr>
          <p:cNvSpPr>
            <a:spLocks noGrp="1"/>
          </p:cNvSpPr>
          <p:nvPr>
            <p:ph type="sldNum" sz="quarter" idx="11"/>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charset="-128"/>
                <a:cs typeface="+mn-cs"/>
              </a:rPr>
              <a:pPr marL="0" marR="0" lvl="0" indent="0" algn="r" defTabSz="914400" rtl="0" eaLnBrk="0" fontAlgn="base" latinLnBrk="0" hangingPunct="0">
                <a:lnSpc>
                  <a:spcPct val="100000"/>
                </a:lnSpc>
                <a:spcBef>
                  <a:spcPct val="0"/>
                </a:spcBef>
                <a:spcAft>
                  <a:spcPct val="0"/>
                </a:spcAft>
                <a:buClrTx/>
                <a:buSzTx/>
                <a:buFontTx/>
                <a:buNone/>
                <a:tabLst/>
                <a:defRPr/>
              </a:pPr>
              <a:t>117</a:t>
            </a:fld>
            <a:endParaRPr kumimoji="0" lang="en-US" altLang="en-US" sz="1600" b="0" i="0" u="none" strike="noStrike" kern="1200" cap="none" spc="0" normalizeH="0" baseline="0" noProof="0" dirty="0">
              <a:ln>
                <a:noFill/>
              </a:ln>
              <a:solidFill>
                <a:srgbClr val="000000"/>
              </a:solidFill>
              <a:effectLst/>
              <a:uLnTx/>
              <a:uFillTx/>
              <a:latin typeface="Garamond" pitchFamily="18" charset="0"/>
              <a:ea typeface="ＭＳ Ｐゴシック" charset="-128"/>
              <a:cs typeface="+mn-cs"/>
            </a:endParaRPr>
          </a:p>
        </p:txBody>
      </p:sp>
      <p:pic>
        <p:nvPicPr>
          <p:cNvPr id="5" name="Picture 4">
            <a:extLst>
              <a:ext uri="{FF2B5EF4-FFF2-40B4-BE49-F238E27FC236}">
                <a16:creationId xmlns:a16="http://schemas.microsoft.com/office/drawing/2014/main" id="{E5ABF115-D8A1-8847-91A0-EF451FA6F821}"/>
              </a:ext>
            </a:extLst>
          </p:cNvPr>
          <p:cNvPicPr>
            <a:picLocks noChangeAspect="1"/>
          </p:cNvPicPr>
          <p:nvPr/>
        </p:nvPicPr>
        <p:blipFill>
          <a:blip r:embed="rId3"/>
          <a:stretch>
            <a:fillRect/>
          </a:stretch>
        </p:blipFill>
        <p:spPr>
          <a:xfrm>
            <a:off x="647700" y="1176338"/>
            <a:ext cx="7772400" cy="5067300"/>
          </a:xfrm>
          <a:prstGeom prst="rect">
            <a:avLst/>
          </a:prstGeom>
        </p:spPr>
      </p:pic>
      <p:sp>
        <p:nvSpPr>
          <p:cNvPr id="6" name="TextBox 5">
            <a:extLst>
              <a:ext uri="{FF2B5EF4-FFF2-40B4-BE49-F238E27FC236}">
                <a16:creationId xmlns:a16="http://schemas.microsoft.com/office/drawing/2014/main" id="{CADCE9C7-9298-FE40-854C-0DB9A60FE840}"/>
              </a:ext>
            </a:extLst>
          </p:cNvPr>
          <p:cNvSpPr txBox="1"/>
          <p:nvPr/>
        </p:nvSpPr>
        <p:spPr>
          <a:xfrm>
            <a:off x="2362200" y="6396038"/>
            <a:ext cx="4818691" cy="492443"/>
          </a:xfrm>
          <a:prstGeom prst="rect">
            <a:avLst/>
          </a:prstGeom>
          <a:noFill/>
        </p:spPr>
        <p:txBody>
          <a:bodyPr wrap="none" rtlCol="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300" b="0" i="0" u="none" strike="noStrike" kern="1200" cap="none" spc="0" normalizeH="0" baseline="0" noProof="0" dirty="0" err="1">
                <a:ln>
                  <a:noFill/>
                </a:ln>
                <a:solidFill>
                  <a:srgbClr val="000000"/>
                </a:solidFill>
                <a:effectLst/>
                <a:uLnTx/>
                <a:uFillTx/>
                <a:latin typeface="Arial" charset="0"/>
                <a:ea typeface="ＭＳ Ｐゴシック" charset="-128"/>
                <a:cs typeface="+mn-cs"/>
              </a:rPr>
              <a:t>Shafiee</a:t>
            </a:r>
            <a:r>
              <a:rPr kumimoji="0" lang="en-US" sz="1300" b="0" i="0" u="none" strike="noStrike" kern="1200" cap="none" spc="0" normalizeH="0" baseline="0" noProof="0" dirty="0">
                <a:ln>
                  <a:noFill/>
                </a:ln>
                <a:solidFill>
                  <a:srgbClr val="000000"/>
                </a:solidFill>
                <a:effectLst/>
                <a:uLnTx/>
                <a:uFillTx/>
                <a:latin typeface="Arial" charset="0"/>
                <a:ea typeface="ＭＳ Ｐゴシック" charset="-128"/>
                <a:cs typeface="+mn-cs"/>
              </a:rPr>
              <a:t>+, “</a:t>
            </a:r>
            <a:r>
              <a:rPr kumimoji="0" lang="en-US" sz="1300" b="0" i="0" u="none" strike="noStrike" kern="1200" cap="none" spc="0" normalizeH="0" baseline="0" noProof="0" dirty="0">
                <a:ln>
                  <a:noFill/>
                </a:ln>
                <a:solidFill>
                  <a:srgbClr val="0432FF"/>
                </a:solidFill>
                <a:effectLst/>
                <a:uLnTx/>
                <a:uFillTx/>
                <a:latin typeface="Arial" charset="0"/>
                <a:ea typeface="ＭＳ Ｐゴシック" charset="-128"/>
                <a:cs typeface="+mn-cs"/>
              </a:rPr>
              <a:t>ISAAC: A Convolutional Neural Network Accelerator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300" b="0" i="0" u="none" strike="noStrike" kern="1200" cap="none" spc="0" normalizeH="0" baseline="0" noProof="0" dirty="0">
                <a:ln>
                  <a:noFill/>
                </a:ln>
                <a:solidFill>
                  <a:srgbClr val="0432FF"/>
                </a:solidFill>
                <a:effectLst/>
                <a:uLnTx/>
                <a:uFillTx/>
                <a:latin typeface="Arial" charset="0"/>
                <a:ea typeface="ＭＳ Ｐゴシック" charset="-128"/>
                <a:cs typeface="+mn-cs"/>
              </a:rPr>
              <a:t>with In-Situ Analog Arithmetic in Crossbars</a:t>
            </a:r>
            <a:r>
              <a:rPr kumimoji="0" lang="en-US" sz="1300" b="0" i="0" u="none" strike="noStrike" kern="1200" cap="none" spc="0" normalizeH="0" baseline="0" noProof="0" dirty="0">
                <a:ln>
                  <a:noFill/>
                </a:ln>
                <a:solidFill>
                  <a:srgbClr val="000000"/>
                </a:solidFill>
                <a:effectLst/>
                <a:uLnTx/>
                <a:uFillTx/>
                <a:latin typeface="Arial" charset="0"/>
                <a:ea typeface="ＭＳ Ｐゴシック" charset="-128"/>
                <a:cs typeface="+mn-cs"/>
              </a:rPr>
              <a:t>”, ISCA 2016.</a:t>
            </a:r>
          </a:p>
        </p:txBody>
      </p:sp>
    </p:spTree>
    <p:extLst>
      <p:ext uri="{BB962C8B-B14F-4D97-AF65-F5344CB8AC3E}">
        <p14:creationId xmlns:p14="http://schemas.microsoft.com/office/powerpoint/2010/main" val="2510586962"/>
      </p:ext>
    </p:extLst>
  </p:cSld>
  <p:clrMapOvr>
    <a:masterClrMapping/>
  </p:clrMapOvr>
  <p:transition/>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kumimoji="1" lang="en-US" altLang="zh-CN" dirty="0"/>
              <a:t>Aside: In-Memory Crossbar Computation</a:t>
            </a:r>
            <a:endParaRPr kumimoji="1" lang="zh-CN" altLang="en-US" dirty="0"/>
          </a:p>
        </p:txBody>
      </p:sp>
      <p:pic>
        <p:nvPicPr>
          <p:cNvPr id="5" name="图片 4"/>
          <p:cNvPicPr>
            <a:picLocks noChangeAspect="1"/>
          </p:cNvPicPr>
          <p:nvPr/>
        </p:nvPicPr>
        <p:blipFill>
          <a:blip r:embed="rId4"/>
          <a:stretch>
            <a:fillRect/>
          </a:stretch>
        </p:blipFill>
        <p:spPr>
          <a:xfrm>
            <a:off x="7345" y="2936585"/>
            <a:ext cx="2394612" cy="987092"/>
          </a:xfrm>
          <a:prstGeom prst="rect">
            <a:avLst/>
          </a:prstGeom>
        </p:spPr>
      </p:pic>
      <p:pic>
        <p:nvPicPr>
          <p:cNvPr id="6" name="图片 5"/>
          <p:cNvPicPr>
            <a:picLocks noChangeAspect="1"/>
          </p:cNvPicPr>
          <p:nvPr/>
        </p:nvPicPr>
        <p:blipFill>
          <a:blip r:embed="rId5"/>
          <a:stretch>
            <a:fillRect/>
          </a:stretch>
        </p:blipFill>
        <p:spPr>
          <a:xfrm>
            <a:off x="2371448" y="3262277"/>
            <a:ext cx="399943" cy="399943"/>
          </a:xfrm>
          <a:prstGeom prst="rect">
            <a:avLst/>
          </a:prstGeom>
        </p:spPr>
      </p:pic>
      <p:pic>
        <p:nvPicPr>
          <p:cNvPr id="7" name="图片 6"/>
          <p:cNvPicPr>
            <a:picLocks noChangeAspect="1"/>
          </p:cNvPicPr>
          <p:nvPr/>
        </p:nvPicPr>
        <p:blipFill>
          <a:blip r:embed="rId6"/>
          <a:stretch>
            <a:fillRect/>
          </a:stretch>
        </p:blipFill>
        <p:spPr>
          <a:xfrm>
            <a:off x="3099405" y="2123305"/>
            <a:ext cx="2504052" cy="2707083"/>
          </a:xfrm>
          <a:prstGeom prst="rect">
            <a:avLst/>
          </a:prstGeom>
        </p:spPr>
      </p:pic>
      <p:pic>
        <p:nvPicPr>
          <p:cNvPr id="9" name="图片 8"/>
          <p:cNvPicPr>
            <a:picLocks noChangeAspect="1"/>
          </p:cNvPicPr>
          <p:nvPr/>
        </p:nvPicPr>
        <p:blipFill>
          <a:blip r:embed="rId7"/>
          <a:stretch>
            <a:fillRect/>
          </a:stretch>
        </p:blipFill>
        <p:spPr>
          <a:xfrm>
            <a:off x="6809980" y="3045951"/>
            <a:ext cx="2048885" cy="731744"/>
          </a:xfrm>
          <a:prstGeom prst="rect">
            <a:avLst/>
          </a:prstGeom>
        </p:spPr>
      </p:pic>
      <p:pic>
        <p:nvPicPr>
          <p:cNvPr id="10" name="图片 9"/>
          <p:cNvPicPr>
            <a:picLocks noChangeAspect="1"/>
          </p:cNvPicPr>
          <p:nvPr/>
        </p:nvPicPr>
        <p:blipFill>
          <a:blip r:embed="rId8"/>
          <a:stretch>
            <a:fillRect/>
          </a:stretch>
        </p:blipFill>
        <p:spPr>
          <a:xfrm>
            <a:off x="5895417" y="2936585"/>
            <a:ext cx="846584" cy="940649"/>
          </a:xfrm>
          <a:prstGeom prst="rect">
            <a:avLst/>
          </a:prstGeom>
        </p:spPr>
      </p:pic>
      <p:pic>
        <p:nvPicPr>
          <p:cNvPr id="11" name="图片 10"/>
          <p:cNvPicPr>
            <a:picLocks noChangeAspect="1"/>
          </p:cNvPicPr>
          <p:nvPr/>
        </p:nvPicPr>
        <p:blipFill>
          <a:blip r:embed="rId9"/>
          <a:stretch>
            <a:fillRect/>
          </a:stretch>
        </p:blipFill>
        <p:spPr>
          <a:xfrm>
            <a:off x="2325366" y="1932622"/>
            <a:ext cx="3655361" cy="3460927"/>
          </a:xfrm>
          <a:prstGeom prst="rect">
            <a:avLst/>
          </a:prstGeom>
          <a:effectLst>
            <a:outerShdw blurRad="50800" dist="38100" dir="2700000" sx="102000" sy="102000" algn="tl" rotWithShape="0">
              <a:prstClr val="black">
                <a:alpha val="40000"/>
              </a:prstClr>
            </a:outerShdw>
          </a:effectLst>
        </p:spPr>
      </p:pic>
      <p:pic>
        <p:nvPicPr>
          <p:cNvPr id="18" name="图片 17"/>
          <p:cNvPicPr>
            <a:picLocks noChangeAspect="1"/>
          </p:cNvPicPr>
          <p:nvPr/>
        </p:nvPicPr>
        <p:blipFill>
          <a:blip r:embed="rId10"/>
          <a:stretch>
            <a:fillRect/>
          </a:stretch>
        </p:blipFill>
        <p:spPr>
          <a:xfrm>
            <a:off x="1431538" y="2035430"/>
            <a:ext cx="1189586" cy="2808203"/>
          </a:xfrm>
          <a:prstGeom prst="rect">
            <a:avLst/>
          </a:prstGeom>
        </p:spPr>
      </p:pic>
      <p:pic>
        <p:nvPicPr>
          <p:cNvPr id="19" name="图片 18"/>
          <p:cNvPicPr>
            <a:picLocks noChangeAspect="1"/>
          </p:cNvPicPr>
          <p:nvPr/>
        </p:nvPicPr>
        <p:blipFill>
          <a:blip r:embed="rId11"/>
          <a:stretch>
            <a:fillRect/>
          </a:stretch>
        </p:blipFill>
        <p:spPr>
          <a:xfrm>
            <a:off x="2836494" y="5325337"/>
            <a:ext cx="3117315" cy="986492"/>
          </a:xfrm>
          <a:prstGeom prst="rect">
            <a:avLst/>
          </a:prstGeom>
        </p:spPr>
      </p:pic>
      <p:cxnSp>
        <p:nvCxnSpPr>
          <p:cNvPr id="23" name="直接箭头连接符 22"/>
          <p:cNvCxnSpPr/>
          <p:nvPr/>
        </p:nvCxnSpPr>
        <p:spPr>
          <a:xfrm flipH="1">
            <a:off x="3166994" y="2301815"/>
            <a:ext cx="13313" cy="3023522"/>
          </a:xfrm>
          <a:prstGeom prst="straightConnector1">
            <a:avLst/>
          </a:prstGeom>
          <a:ln w="38100">
            <a:solidFill>
              <a:schemeClr val="accent6"/>
            </a:solidFill>
            <a:tailEnd type="triangle"/>
          </a:ln>
        </p:spPr>
        <p:style>
          <a:lnRef idx="1">
            <a:schemeClr val="accent1"/>
          </a:lnRef>
          <a:fillRef idx="0">
            <a:schemeClr val="accent1"/>
          </a:fillRef>
          <a:effectRef idx="0">
            <a:schemeClr val="accent1"/>
          </a:effectRef>
          <a:fontRef idx="minor">
            <a:schemeClr val="tx1"/>
          </a:fontRef>
        </p:style>
      </p:cxnSp>
      <p:grpSp>
        <p:nvGrpSpPr>
          <p:cNvPr id="48" name="组合 47"/>
          <p:cNvGrpSpPr/>
          <p:nvPr/>
        </p:nvGrpSpPr>
        <p:grpSpPr>
          <a:xfrm>
            <a:off x="2336150" y="2320020"/>
            <a:ext cx="830844" cy="2236488"/>
            <a:chOff x="2382229" y="2776110"/>
            <a:chExt cx="830844" cy="2236488"/>
          </a:xfrm>
        </p:grpSpPr>
        <p:grpSp>
          <p:nvGrpSpPr>
            <p:cNvPr id="47" name="组合 46"/>
            <p:cNvGrpSpPr/>
            <p:nvPr/>
          </p:nvGrpSpPr>
          <p:grpSpPr>
            <a:xfrm>
              <a:off x="2382229" y="2776110"/>
              <a:ext cx="830844" cy="1493556"/>
              <a:chOff x="2382229" y="2776110"/>
              <a:chExt cx="830844" cy="1493556"/>
            </a:xfrm>
          </p:grpSpPr>
          <p:cxnSp>
            <p:nvCxnSpPr>
              <p:cNvPr id="4" name="直接连接符 3"/>
              <p:cNvCxnSpPr/>
              <p:nvPr/>
            </p:nvCxnSpPr>
            <p:spPr>
              <a:xfrm>
                <a:off x="2412583" y="2776110"/>
                <a:ext cx="800490" cy="0"/>
              </a:xfrm>
              <a:prstGeom prst="line">
                <a:avLst/>
              </a:prstGeom>
              <a:ln w="3810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27" name="直接连接符 26"/>
              <p:cNvCxnSpPr/>
              <p:nvPr/>
            </p:nvCxnSpPr>
            <p:spPr>
              <a:xfrm>
                <a:off x="2412583" y="3545846"/>
                <a:ext cx="800490" cy="0"/>
              </a:xfrm>
              <a:prstGeom prst="line">
                <a:avLst/>
              </a:prstGeom>
              <a:ln w="3810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28" name="直接连接符 27"/>
              <p:cNvCxnSpPr/>
              <p:nvPr/>
            </p:nvCxnSpPr>
            <p:spPr>
              <a:xfrm>
                <a:off x="2382229" y="4269666"/>
                <a:ext cx="800490" cy="0"/>
              </a:xfrm>
              <a:prstGeom prst="line">
                <a:avLst/>
              </a:prstGeom>
              <a:ln w="38100">
                <a:solidFill>
                  <a:schemeClr val="accent6"/>
                </a:solidFill>
              </a:ln>
            </p:spPr>
            <p:style>
              <a:lnRef idx="1">
                <a:schemeClr val="accent1"/>
              </a:lnRef>
              <a:fillRef idx="0">
                <a:schemeClr val="accent1"/>
              </a:fillRef>
              <a:effectRef idx="0">
                <a:schemeClr val="accent1"/>
              </a:effectRef>
              <a:fontRef idx="minor">
                <a:schemeClr val="tx1"/>
              </a:fontRef>
            </p:style>
          </p:cxnSp>
        </p:grpSp>
        <p:cxnSp>
          <p:nvCxnSpPr>
            <p:cNvPr id="29" name="直接连接符 28"/>
            <p:cNvCxnSpPr/>
            <p:nvPr/>
          </p:nvCxnSpPr>
          <p:spPr>
            <a:xfrm>
              <a:off x="2412583" y="5012598"/>
              <a:ext cx="800490" cy="0"/>
            </a:xfrm>
            <a:prstGeom prst="line">
              <a:avLst/>
            </a:prstGeom>
            <a:ln w="38100">
              <a:solidFill>
                <a:schemeClr val="accent6"/>
              </a:solidFill>
            </a:ln>
          </p:spPr>
          <p:style>
            <a:lnRef idx="1">
              <a:schemeClr val="accent1"/>
            </a:lnRef>
            <a:fillRef idx="0">
              <a:schemeClr val="accent1"/>
            </a:fillRef>
            <a:effectRef idx="0">
              <a:schemeClr val="accent1"/>
            </a:effectRef>
            <a:fontRef idx="minor">
              <a:schemeClr val="tx1"/>
            </a:fontRef>
          </p:style>
        </p:cxnSp>
      </p:grpSp>
      <p:cxnSp>
        <p:nvCxnSpPr>
          <p:cNvPr id="30" name="直接箭头连接符 29"/>
          <p:cNvCxnSpPr/>
          <p:nvPr/>
        </p:nvCxnSpPr>
        <p:spPr>
          <a:xfrm flipH="1">
            <a:off x="3990419" y="2321175"/>
            <a:ext cx="13313" cy="3023522"/>
          </a:xfrm>
          <a:prstGeom prst="straightConnector1">
            <a:avLst/>
          </a:prstGeom>
          <a:ln w="38100">
            <a:solidFill>
              <a:schemeClr val="accent6"/>
            </a:solidFill>
            <a:tailEnd type="triangle"/>
          </a:ln>
        </p:spPr>
        <p:style>
          <a:lnRef idx="1">
            <a:schemeClr val="accent1"/>
          </a:lnRef>
          <a:fillRef idx="0">
            <a:schemeClr val="accent1"/>
          </a:fillRef>
          <a:effectRef idx="0">
            <a:schemeClr val="accent1"/>
          </a:effectRef>
          <a:fontRef idx="minor">
            <a:schemeClr val="tx1"/>
          </a:fontRef>
        </p:style>
      </p:cxnSp>
      <p:cxnSp>
        <p:nvCxnSpPr>
          <p:cNvPr id="31" name="直接箭头连接符 30"/>
          <p:cNvCxnSpPr/>
          <p:nvPr/>
        </p:nvCxnSpPr>
        <p:spPr>
          <a:xfrm flipH="1">
            <a:off x="4856235" y="2310512"/>
            <a:ext cx="13313" cy="3023522"/>
          </a:xfrm>
          <a:prstGeom prst="straightConnector1">
            <a:avLst/>
          </a:prstGeom>
          <a:ln w="38100">
            <a:solidFill>
              <a:schemeClr val="accent6"/>
            </a:solidFill>
            <a:tailEnd type="triangle"/>
          </a:ln>
        </p:spPr>
        <p:style>
          <a:lnRef idx="1">
            <a:schemeClr val="accent1"/>
          </a:lnRef>
          <a:fillRef idx="0">
            <a:schemeClr val="accent1"/>
          </a:fillRef>
          <a:effectRef idx="0">
            <a:schemeClr val="accent1"/>
          </a:effectRef>
          <a:fontRef idx="minor">
            <a:schemeClr val="tx1"/>
          </a:fontRef>
        </p:style>
      </p:cxnSp>
      <p:cxnSp>
        <p:nvCxnSpPr>
          <p:cNvPr id="32" name="直接箭头连接符 31"/>
          <p:cNvCxnSpPr/>
          <p:nvPr/>
        </p:nvCxnSpPr>
        <p:spPr>
          <a:xfrm flipH="1">
            <a:off x="5647894" y="2321175"/>
            <a:ext cx="13313" cy="3023522"/>
          </a:xfrm>
          <a:prstGeom prst="straightConnector1">
            <a:avLst/>
          </a:prstGeom>
          <a:ln w="38100">
            <a:solidFill>
              <a:schemeClr val="accent6"/>
            </a:solidFill>
            <a:tailEnd type="triangle"/>
          </a:ln>
        </p:spPr>
        <p:style>
          <a:lnRef idx="1">
            <a:schemeClr val="accent1"/>
          </a:lnRef>
          <a:fillRef idx="0">
            <a:schemeClr val="accent1"/>
          </a:fillRef>
          <a:effectRef idx="0">
            <a:schemeClr val="accent1"/>
          </a:effectRef>
          <a:fontRef idx="minor">
            <a:schemeClr val="tx1"/>
          </a:fontRef>
        </p:style>
      </p:cxnSp>
      <p:grpSp>
        <p:nvGrpSpPr>
          <p:cNvPr id="49" name="组合 48"/>
          <p:cNvGrpSpPr/>
          <p:nvPr/>
        </p:nvGrpSpPr>
        <p:grpSpPr>
          <a:xfrm>
            <a:off x="3159237" y="2320020"/>
            <a:ext cx="830844" cy="2236488"/>
            <a:chOff x="3205316" y="2776110"/>
            <a:chExt cx="830844" cy="2236488"/>
          </a:xfrm>
        </p:grpSpPr>
        <p:cxnSp>
          <p:nvCxnSpPr>
            <p:cNvPr id="33" name="直接连接符 32"/>
            <p:cNvCxnSpPr/>
            <p:nvPr/>
          </p:nvCxnSpPr>
          <p:spPr>
            <a:xfrm>
              <a:off x="3235670" y="2776110"/>
              <a:ext cx="800490" cy="0"/>
            </a:xfrm>
            <a:prstGeom prst="line">
              <a:avLst/>
            </a:prstGeom>
            <a:ln w="3810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34" name="直接连接符 33"/>
            <p:cNvCxnSpPr/>
            <p:nvPr/>
          </p:nvCxnSpPr>
          <p:spPr>
            <a:xfrm>
              <a:off x="3235670" y="3545846"/>
              <a:ext cx="800490" cy="0"/>
            </a:xfrm>
            <a:prstGeom prst="line">
              <a:avLst/>
            </a:prstGeom>
            <a:ln w="3810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35" name="直接连接符 34"/>
            <p:cNvCxnSpPr/>
            <p:nvPr/>
          </p:nvCxnSpPr>
          <p:spPr>
            <a:xfrm>
              <a:off x="3205316" y="4269666"/>
              <a:ext cx="800490" cy="0"/>
            </a:xfrm>
            <a:prstGeom prst="line">
              <a:avLst/>
            </a:prstGeom>
            <a:ln w="3810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36" name="直接连接符 35"/>
            <p:cNvCxnSpPr/>
            <p:nvPr/>
          </p:nvCxnSpPr>
          <p:spPr>
            <a:xfrm>
              <a:off x="3235670" y="5012598"/>
              <a:ext cx="800490" cy="0"/>
            </a:xfrm>
            <a:prstGeom prst="line">
              <a:avLst/>
            </a:prstGeom>
            <a:ln w="38100">
              <a:solidFill>
                <a:schemeClr val="accent6"/>
              </a:solidFill>
            </a:ln>
          </p:spPr>
          <p:style>
            <a:lnRef idx="1">
              <a:schemeClr val="accent1"/>
            </a:lnRef>
            <a:fillRef idx="0">
              <a:schemeClr val="accent1"/>
            </a:fillRef>
            <a:effectRef idx="0">
              <a:schemeClr val="accent1"/>
            </a:effectRef>
            <a:fontRef idx="minor">
              <a:schemeClr val="tx1"/>
            </a:fontRef>
          </p:style>
        </p:cxnSp>
      </p:grpSp>
      <p:grpSp>
        <p:nvGrpSpPr>
          <p:cNvPr id="41" name="组合 40"/>
          <p:cNvGrpSpPr/>
          <p:nvPr/>
        </p:nvGrpSpPr>
        <p:grpSpPr>
          <a:xfrm>
            <a:off x="3973378" y="2321175"/>
            <a:ext cx="896170" cy="2236488"/>
            <a:chOff x="4019457" y="2777265"/>
            <a:chExt cx="830844" cy="2236488"/>
          </a:xfrm>
        </p:grpSpPr>
        <p:cxnSp>
          <p:nvCxnSpPr>
            <p:cNvPr id="37" name="直接连接符 36"/>
            <p:cNvCxnSpPr/>
            <p:nvPr/>
          </p:nvCxnSpPr>
          <p:spPr>
            <a:xfrm>
              <a:off x="4049811" y="2777265"/>
              <a:ext cx="800490" cy="0"/>
            </a:xfrm>
            <a:prstGeom prst="line">
              <a:avLst/>
            </a:prstGeom>
            <a:ln w="3810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38" name="直接连接符 37"/>
            <p:cNvCxnSpPr/>
            <p:nvPr/>
          </p:nvCxnSpPr>
          <p:spPr>
            <a:xfrm>
              <a:off x="4049811" y="3547001"/>
              <a:ext cx="800490" cy="0"/>
            </a:xfrm>
            <a:prstGeom prst="line">
              <a:avLst/>
            </a:prstGeom>
            <a:ln w="3810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39" name="直接连接符 38"/>
            <p:cNvCxnSpPr/>
            <p:nvPr/>
          </p:nvCxnSpPr>
          <p:spPr>
            <a:xfrm>
              <a:off x="4019457" y="4270821"/>
              <a:ext cx="800490" cy="0"/>
            </a:xfrm>
            <a:prstGeom prst="line">
              <a:avLst/>
            </a:prstGeom>
            <a:ln w="3810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40" name="直接连接符 39"/>
            <p:cNvCxnSpPr/>
            <p:nvPr/>
          </p:nvCxnSpPr>
          <p:spPr>
            <a:xfrm>
              <a:off x="4049811" y="5013753"/>
              <a:ext cx="800490" cy="0"/>
            </a:xfrm>
            <a:prstGeom prst="line">
              <a:avLst/>
            </a:prstGeom>
            <a:ln w="38100">
              <a:solidFill>
                <a:schemeClr val="accent6"/>
              </a:solidFill>
            </a:ln>
          </p:spPr>
          <p:style>
            <a:lnRef idx="1">
              <a:schemeClr val="accent1"/>
            </a:lnRef>
            <a:fillRef idx="0">
              <a:schemeClr val="accent1"/>
            </a:fillRef>
            <a:effectRef idx="0">
              <a:schemeClr val="accent1"/>
            </a:effectRef>
            <a:fontRef idx="minor">
              <a:schemeClr val="tx1"/>
            </a:fontRef>
          </p:style>
        </p:cxnSp>
      </p:grpSp>
      <p:grpSp>
        <p:nvGrpSpPr>
          <p:cNvPr id="42" name="组合 41"/>
          <p:cNvGrpSpPr/>
          <p:nvPr/>
        </p:nvGrpSpPr>
        <p:grpSpPr>
          <a:xfrm>
            <a:off x="4819607" y="2315378"/>
            <a:ext cx="851439" cy="2236488"/>
            <a:chOff x="4019457" y="2777265"/>
            <a:chExt cx="830844" cy="2236488"/>
          </a:xfrm>
        </p:grpSpPr>
        <p:cxnSp>
          <p:nvCxnSpPr>
            <p:cNvPr id="43" name="直接连接符 42"/>
            <p:cNvCxnSpPr/>
            <p:nvPr/>
          </p:nvCxnSpPr>
          <p:spPr>
            <a:xfrm>
              <a:off x="4049811" y="2777265"/>
              <a:ext cx="800490" cy="0"/>
            </a:xfrm>
            <a:prstGeom prst="line">
              <a:avLst/>
            </a:prstGeom>
            <a:ln w="3810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44" name="直接连接符 43"/>
            <p:cNvCxnSpPr/>
            <p:nvPr/>
          </p:nvCxnSpPr>
          <p:spPr>
            <a:xfrm>
              <a:off x="4049811" y="3547001"/>
              <a:ext cx="800490" cy="0"/>
            </a:xfrm>
            <a:prstGeom prst="line">
              <a:avLst/>
            </a:prstGeom>
            <a:ln w="3810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45" name="直接连接符 44"/>
            <p:cNvCxnSpPr/>
            <p:nvPr/>
          </p:nvCxnSpPr>
          <p:spPr>
            <a:xfrm>
              <a:off x="4019457" y="4270821"/>
              <a:ext cx="800490" cy="0"/>
            </a:xfrm>
            <a:prstGeom prst="line">
              <a:avLst/>
            </a:prstGeom>
            <a:ln w="3810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46" name="直接连接符 45"/>
            <p:cNvCxnSpPr/>
            <p:nvPr/>
          </p:nvCxnSpPr>
          <p:spPr>
            <a:xfrm>
              <a:off x="4049811" y="5013753"/>
              <a:ext cx="800490" cy="0"/>
            </a:xfrm>
            <a:prstGeom prst="line">
              <a:avLst/>
            </a:prstGeom>
            <a:ln w="38100">
              <a:solidFill>
                <a:schemeClr val="accent6"/>
              </a:solidFill>
            </a:ln>
          </p:spPr>
          <p:style>
            <a:lnRef idx="1">
              <a:schemeClr val="accent1"/>
            </a:lnRef>
            <a:fillRef idx="0">
              <a:schemeClr val="accent1"/>
            </a:fillRef>
            <a:effectRef idx="0">
              <a:schemeClr val="accent1"/>
            </a:effectRef>
            <a:fontRef idx="minor">
              <a:schemeClr val="tx1"/>
            </a:fontRef>
          </p:style>
        </p:cxnSp>
      </p:grpSp>
      <p:grpSp>
        <p:nvGrpSpPr>
          <p:cNvPr id="50" name="组合 49">
            <a:extLst>
              <a:ext uri="{FF2B5EF4-FFF2-40B4-BE49-F238E27FC236}">
                <a16:creationId xmlns:a16="http://schemas.microsoft.com/office/drawing/2014/main" id="{E723E644-B3BA-164F-B6B1-DAF09DA838AF}"/>
              </a:ext>
            </a:extLst>
          </p:cNvPr>
          <p:cNvGrpSpPr/>
          <p:nvPr/>
        </p:nvGrpSpPr>
        <p:grpSpPr>
          <a:xfrm>
            <a:off x="2099691" y="1236406"/>
            <a:ext cx="4321210" cy="4051741"/>
            <a:chOff x="3060000" y="1033443"/>
            <a:chExt cx="4321210" cy="4051741"/>
          </a:xfrm>
        </p:grpSpPr>
        <p:pic>
          <p:nvPicPr>
            <p:cNvPr id="51" name="图片 50">
              <a:extLst>
                <a:ext uri="{FF2B5EF4-FFF2-40B4-BE49-F238E27FC236}">
                  <a16:creationId xmlns:a16="http://schemas.microsoft.com/office/drawing/2014/main" id="{1A3575BE-F1BA-A243-90BA-96B8A349894F}"/>
                </a:ext>
              </a:extLst>
            </p:cNvPr>
            <p:cNvPicPr>
              <a:picLocks noChangeAspect="1"/>
            </p:cNvPicPr>
            <p:nvPr/>
          </p:nvPicPr>
          <p:blipFill>
            <a:blip r:embed="rId12"/>
            <a:stretch>
              <a:fillRect/>
            </a:stretch>
          </p:blipFill>
          <p:spPr>
            <a:xfrm>
              <a:off x="3418378" y="1390115"/>
              <a:ext cx="699478" cy="690511"/>
            </a:xfrm>
            <a:prstGeom prst="rect">
              <a:avLst/>
            </a:prstGeom>
          </p:spPr>
        </p:pic>
        <p:pic>
          <p:nvPicPr>
            <p:cNvPr id="52" name="图片 51">
              <a:extLst>
                <a:ext uri="{FF2B5EF4-FFF2-40B4-BE49-F238E27FC236}">
                  <a16:creationId xmlns:a16="http://schemas.microsoft.com/office/drawing/2014/main" id="{EE5CD3B8-887B-0F41-97E1-651D992C7E66}"/>
                </a:ext>
              </a:extLst>
            </p:cNvPr>
            <p:cNvPicPr>
              <a:picLocks noChangeAspect="1"/>
            </p:cNvPicPr>
            <p:nvPr/>
          </p:nvPicPr>
          <p:blipFill>
            <a:blip r:embed="rId12"/>
            <a:stretch>
              <a:fillRect/>
            </a:stretch>
          </p:blipFill>
          <p:spPr>
            <a:xfrm>
              <a:off x="4403925" y="1390115"/>
              <a:ext cx="699478" cy="690511"/>
            </a:xfrm>
            <a:prstGeom prst="rect">
              <a:avLst/>
            </a:prstGeom>
          </p:spPr>
        </p:pic>
        <p:pic>
          <p:nvPicPr>
            <p:cNvPr id="53" name="图片 52">
              <a:extLst>
                <a:ext uri="{FF2B5EF4-FFF2-40B4-BE49-F238E27FC236}">
                  <a16:creationId xmlns:a16="http://schemas.microsoft.com/office/drawing/2014/main" id="{3AA2CACC-E43E-5E4C-9DE6-2CDC97DF846C}"/>
                </a:ext>
              </a:extLst>
            </p:cNvPr>
            <p:cNvPicPr>
              <a:picLocks noChangeAspect="1"/>
            </p:cNvPicPr>
            <p:nvPr/>
          </p:nvPicPr>
          <p:blipFill>
            <a:blip r:embed="rId12"/>
            <a:stretch>
              <a:fillRect/>
            </a:stretch>
          </p:blipFill>
          <p:spPr>
            <a:xfrm>
              <a:off x="5404216" y="1375080"/>
              <a:ext cx="699478" cy="690511"/>
            </a:xfrm>
            <a:prstGeom prst="rect">
              <a:avLst/>
            </a:prstGeom>
          </p:spPr>
        </p:pic>
        <p:pic>
          <p:nvPicPr>
            <p:cNvPr id="54" name="图片 53">
              <a:extLst>
                <a:ext uri="{FF2B5EF4-FFF2-40B4-BE49-F238E27FC236}">
                  <a16:creationId xmlns:a16="http://schemas.microsoft.com/office/drawing/2014/main" id="{F316022C-072B-7440-B636-B350812033FF}"/>
                </a:ext>
              </a:extLst>
            </p:cNvPr>
            <p:cNvPicPr>
              <a:picLocks noChangeAspect="1"/>
            </p:cNvPicPr>
            <p:nvPr/>
          </p:nvPicPr>
          <p:blipFill>
            <a:blip r:embed="rId12"/>
            <a:stretch>
              <a:fillRect/>
            </a:stretch>
          </p:blipFill>
          <p:spPr>
            <a:xfrm>
              <a:off x="6338906" y="1361443"/>
              <a:ext cx="699478" cy="690511"/>
            </a:xfrm>
            <a:prstGeom prst="rect">
              <a:avLst/>
            </a:prstGeom>
          </p:spPr>
        </p:pic>
        <p:pic>
          <p:nvPicPr>
            <p:cNvPr id="55" name="图片 54">
              <a:extLst>
                <a:ext uri="{FF2B5EF4-FFF2-40B4-BE49-F238E27FC236}">
                  <a16:creationId xmlns:a16="http://schemas.microsoft.com/office/drawing/2014/main" id="{44145ED6-ED3B-5747-8F98-9495648C9069}"/>
                </a:ext>
              </a:extLst>
            </p:cNvPr>
            <p:cNvPicPr>
              <a:picLocks noChangeAspect="1"/>
            </p:cNvPicPr>
            <p:nvPr/>
          </p:nvPicPr>
          <p:blipFill>
            <a:blip r:embed="rId12"/>
            <a:stretch>
              <a:fillRect/>
            </a:stretch>
          </p:blipFill>
          <p:spPr>
            <a:xfrm>
              <a:off x="3442583" y="2262484"/>
              <a:ext cx="699478" cy="690511"/>
            </a:xfrm>
            <a:prstGeom prst="rect">
              <a:avLst/>
            </a:prstGeom>
          </p:spPr>
        </p:pic>
        <p:pic>
          <p:nvPicPr>
            <p:cNvPr id="56" name="图片 55">
              <a:extLst>
                <a:ext uri="{FF2B5EF4-FFF2-40B4-BE49-F238E27FC236}">
                  <a16:creationId xmlns:a16="http://schemas.microsoft.com/office/drawing/2014/main" id="{F8321BDF-C0A7-2D41-9612-672FE4A3A601}"/>
                </a:ext>
              </a:extLst>
            </p:cNvPr>
            <p:cNvPicPr>
              <a:picLocks noChangeAspect="1"/>
            </p:cNvPicPr>
            <p:nvPr/>
          </p:nvPicPr>
          <p:blipFill>
            <a:blip r:embed="rId12"/>
            <a:stretch>
              <a:fillRect/>
            </a:stretch>
          </p:blipFill>
          <p:spPr>
            <a:xfrm>
              <a:off x="4428130" y="2262484"/>
              <a:ext cx="699478" cy="690511"/>
            </a:xfrm>
            <a:prstGeom prst="rect">
              <a:avLst/>
            </a:prstGeom>
          </p:spPr>
        </p:pic>
        <p:pic>
          <p:nvPicPr>
            <p:cNvPr id="57" name="图片 56">
              <a:extLst>
                <a:ext uri="{FF2B5EF4-FFF2-40B4-BE49-F238E27FC236}">
                  <a16:creationId xmlns:a16="http://schemas.microsoft.com/office/drawing/2014/main" id="{DC6B0563-40F8-EB4F-B152-ECCDFA656BE8}"/>
                </a:ext>
              </a:extLst>
            </p:cNvPr>
            <p:cNvPicPr>
              <a:picLocks noChangeAspect="1"/>
            </p:cNvPicPr>
            <p:nvPr/>
          </p:nvPicPr>
          <p:blipFill>
            <a:blip r:embed="rId12"/>
            <a:stretch>
              <a:fillRect/>
            </a:stretch>
          </p:blipFill>
          <p:spPr>
            <a:xfrm>
              <a:off x="5428421" y="2246737"/>
              <a:ext cx="699478" cy="690511"/>
            </a:xfrm>
            <a:prstGeom prst="rect">
              <a:avLst/>
            </a:prstGeom>
          </p:spPr>
        </p:pic>
        <p:pic>
          <p:nvPicPr>
            <p:cNvPr id="58" name="图片 57">
              <a:extLst>
                <a:ext uri="{FF2B5EF4-FFF2-40B4-BE49-F238E27FC236}">
                  <a16:creationId xmlns:a16="http://schemas.microsoft.com/office/drawing/2014/main" id="{B4928341-E3C9-944F-9575-671A80D05155}"/>
                </a:ext>
              </a:extLst>
            </p:cNvPr>
            <p:cNvPicPr>
              <a:picLocks noChangeAspect="1"/>
            </p:cNvPicPr>
            <p:nvPr/>
          </p:nvPicPr>
          <p:blipFill>
            <a:blip r:embed="rId12"/>
            <a:stretch>
              <a:fillRect/>
            </a:stretch>
          </p:blipFill>
          <p:spPr>
            <a:xfrm>
              <a:off x="6336425" y="2262483"/>
              <a:ext cx="699478" cy="690511"/>
            </a:xfrm>
            <a:prstGeom prst="rect">
              <a:avLst/>
            </a:prstGeom>
          </p:spPr>
        </p:pic>
        <p:pic>
          <p:nvPicPr>
            <p:cNvPr id="59" name="图片 58">
              <a:extLst>
                <a:ext uri="{FF2B5EF4-FFF2-40B4-BE49-F238E27FC236}">
                  <a16:creationId xmlns:a16="http://schemas.microsoft.com/office/drawing/2014/main" id="{F9E2B7E9-60AB-1040-B90A-A2A45A279285}"/>
                </a:ext>
              </a:extLst>
            </p:cNvPr>
            <p:cNvPicPr>
              <a:picLocks noChangeAspect="1"/>
            </p:cNvPicPr>
            <p:nvPr/>
          </p:nvPicPr>
          <p:blipFill>
            <a:blip r:embed="rId12"/>
            <a:stretch>
              <a:fillRect/>
            </a:stretch>
          </p:blipFill>
          <p:spPr>
            <a:xfrm>
              <a:off x="3418378" y="3148861"/>
              <a:ext cx="699478" cy="690511"/>
            </a:xfrm>
            <a:prstGeom prst="rect">
              <a:avLst/>
            </a:prstGeom>
          </p:spPr>
        </p:pic>
        <p:pic>
          <p:nvPicPr>
            <p:cNvPr id="60" name="图片 59">
              <a:extLst>
                <a:ext uri="{FF2B5EF4-FFF2-40B4-BE49-F238E27FC236}">
                  <a16:creationId xmlns:a16="http://schemas.microsoft.com/office/drawing/2014/main" id="{13A7569F-9D80-A743-BCA7-9401CBCAC04D}"/>
                </a:ext>
              </a:extLst>
            </p:cNvPr>
            <p:cNvPicPr>
              <a:picLocks noChangeAspect="1"/>
            </p:cNvPicPr>
            <p:nvPr/>
          </p:nvPicPr>
          <p:blipFill>
            <a:blip r:embed="rId12"/>
            <a:stretch>
              <a:fillRect/>
            </a:stretch>
          </p:blipFill>
          <p:spPr>
            <a:xfrm>
              <a:off x="4403925" y="3148861"/>
              <a:ext cx="699478" cy="690511"/>
            </a:xfrm>
            <a:prstGeom prst="rect">
              <a:avLst/>
            </a:prstGeom>
          </p:spPr>
        </p:pic>
        <p:pic>
          <p:nvPicPr>
            <p:cNvPr id="61" name="图片 60">
              <a:extLst>
                <a:ext uri="{FF2B5EF4-FFF2-40B4-BE49-F238E27FC236}">
                  <a16:creationId xmlns:a16="http://schemas.microsoft.com/office/drawing/2014/main" id="{BCF0BFCF-39F2-6942-B39A-C9A49213D1EB}"/>
                </a:ext>
              </a:extLst>
            </p:cNvPr>
            <p:cNvPicPr>
              <a:picLocks noChangeAspect="1"/>
            </p:cNvPicPr>
            <p:nvPr/>
          </p:nvPicPr>
          <p:blipFill>
            <a:blip r:embed="rId12"/>
            <a:stretch>
              <a:fillRect/>
            </a:stretch>
          </p:blipFill>
          <p:spPr>
            <a:xfrm>
              <a:off x="5404216" y="3133826"/>
              <a:ext cx="699478" cy="690511"/>
            </a:xfrm>
            <a:prstGeom prst="rect">
              <a:avLst/>
            </a:prstGeom>
          </p:spPr>
        </p:pic>
        <p:pic>
          <p:nvPicPr>
            <p:cNvPr id="62" name="图片 61">
              <a:extLst>
                <a:ext uri="{FF2B5EF4-FFF2-40B4-BE49-F238E27FC236}">
                  <a16:creationId xmlns:a16="http://schemas.microsoft.com/office/drawing/2014/main" id="{0865702B-F556-0F48-B080-6E065E47BF30}"/>
                </a:ext>
              </a:extLst>
            </p:cNvPr>
            <p:cNvPicPr>
              <a:picLocks noChangeAspect="1"/>
            </p:cNvPicPr>
            <p:nvPr/>
          </p:nvPicPr>
          <p:blipFill>
            <a:blip r:embed="rId12"/>
            <a:stretch>
              <a:fillRect/>
            </a:stretch>
          </p:blipFill>
          <p:spPr>
            <a:xfrm>
              <a:off x="6338906" y="3120189"/>
              <a:ext cx="699478" cy="690511"/>
            </a:xfrm>
            <a:prstGeom prst="rect">
              <a:avLst/>
            </a:prstGeom>
          </p:spPr>
        </p:pic>
        <p:pic>
          <p:nvPicPr>
            <p:cNvPr id="63" name="图片 62">
              <a:extLst>
                <a:ext uri="{FF2B5EF4-FFF2-40B4-BE49-F238E27FC236}">
                  <a16:creationId xmlns:a16="http://schemas.microsoft.com/office/drawing/2014/main" id="{DD67BD2A-26B5-9242-BB72-0CC1428BD268}"/>
                </a:ext>
              </a:extLst>
            </p:cNvPr>
            <p:cNvPicPr>
              <a:picLocks noChangeAspect="1"/>
            </p:cNvPicPr>
            <p:nvPr/>
          </p:nvPicPr>
          <p:blipFill>
            <a:blip r:embed="rId12"/>
            <a:stretch>
              <a:fillRect/>
            </a:stretch>
          </p:blipFill>
          <p:spPr>
            <a:xfrm>
              <a:off x="3418378" y="4063555"/>
              <a:ext cx="699478" cy="690511"/>
            </a:xfrm>
            <a:prstGeom prst="rect">
              <a:avLst/>
            </a:prstGeom>
          </p:spPr>
        </p:pic>
        <p:pic>
          <p:nvPicPr>
            <p:cNvPr id="64" name="图片 63">
              <a:extLst>
                <a:ext uri="{FF2B5EF4-FFF2-40B4-BE49-F238E27FC236}">
                  <a16:creationId xmlns:a16="http://schemas.microsoft.com/office/drawing/2014/main" id="{DB8C0ACD-1256-7D43-9B11-83E83DA5ACCD}"/>
                </a:ext>
              </a:extLst>
            </p:cNvPr>
            <p:cNvPicPr>
              <a:picLocks noChangeAspect="1"/>
            </p:cNvPicPr>
            <p:nvPr/>
          </p:nvPicPr>
          <p:blipFill>
            <a:blip r:embed="rId12"/>
            <a:stretch>
              <a:fillRect/>
            </a:stretch>
          </p:blipFill>
          <p:spPr>
            <a:xfrm>
              <a:off x="4403925" y="4063555"/>
              <a:ext cx="699478" cy="690511"/>
            </a:xfrm>
            <a:prstGeom prst="rect">
              <a:avLst/>
            </a:prstGeom>
          </p:spPr>
        </p:pic>
        <p:pic>
          <p:nvPicPr>
            <p:cNvPr id="65" name="图片 64">
              <a:extLst>
                <a:ext uri="{FF2B5EF4-FFF2-40B4-BE49-F238E27FC236}">
                  <a16:creationId xmlns:a16="http://schemas.microsoft.com/office/drawing/2014/main" id="{E5E11D8B-0437-9E47-A460-7F24AC406A86}"/>
                </a:ext>
              </a:extLst>
            </p:cNvPr>
            <p:cNvPicPr>
              <a:picLocks noChangeAspect="1"/>
            </p:cNvPicPr>
            <p:nvPr/>
          </p:nvPicPr>
          <p:blipFill>
            <a:blip r:embed="rId12"/>
            <a:stretch>
              <a:fillRect/>
            </a:stretch>
          </p:blipFill>
          <p:spPr>
            <a:xfrm>
              <a:off x="5404216" y="4048520"/>
              <a:ext cx="699478" cy="690511"/>
            </a:xfrm>
            <a:prstGeom prst="rect">
              <a:avLst/>
            </a:prstGeom>
          </p:spPr>
        </p:pic>
        <p:pic>
          <p:nvPicPr>
            <p:cNvPr id="66" name="图片 65">
              <a:extLst>
                <a:ext uri="{FF2B5EF4-FFF2-40B4-BE49-F238E27FC236}">
                  <a16:creationId xmlns:a16="http://schemas.microsoft.com/office/drawing/2014/main" id="{D65A83EC-DA95-4248-A493-F4359DDD19CD}"/>
                </a:ext>
              </a:extLst>
            </p:cNvPr>
            <p:cNvPicPr>
              <a:picLocks noChangeAspect="1"/>
            </p:cNvPicPr>
            <p:nvPr/>
          </p:nvPicPr>
          <p:blipFill>
            <a:blip r:embed="rId12"/>
            <a:stretch>
              <a:fillRect/>
            </a:stretch>
          </p:blipFill>
          <p:spPr>
            <a:xfrm>
              <a:off x="6338906" y="4034883"/>
              <a:ext cx="699478" cy="690511"/>
            </a:xfrm>
            <a:prstGeom prst="rect">
              <a:avLst/>
            </a:prstGeom>
          </p:spPr>
        </p:pic>
        <p:grpSp>
          <p:nvGrpSpPr>
            <p:cNvPr id="67" name="组 138">
              <a:extLst>
                <a:ext uri="{FF2B5EF4-FFF2-40B4-BE49-F238E27FC236}">
                  <a16:creationId xmlns:a16="http://schemas.microsoft.com/office/drawing/2014/main" id="{252AD410-06DB-764D-A2D3-41B6CB12E969}"/>
                </a:ext>
              </a:extLst>
            </p:cNvPr>
            <p:cNvGrpSpPr/>
            <p:nvPr/>
          </p:nvGrpSpPr>
          <p:grpSpPr>
            <a:xfrm>
              <a:off x="4079776" y="1033443"/>
              <a:ext cx="2902916" cy="4051741"/>
              <a:chOff x="4079776" y="1033443"/>
              <a:chExt cx="2902916" cy="4483789"/>
            </a:xfrm>
          </p:grpSpPr>
          <p:cxnSp>
            <p:nvCxnSpPr>
              <p:cNvPr id="144" name="直线箭头连接符 143">
                <a:extLst>
                  <a:ext uri="{FF2B5EF4-FFF2-40B4-BE49-F238E27FC236}">
                    <a16:creationId xmlns:a16="http://schemas.microsoft.com/office/drawing/2014/main" id="{35B81819-8120-E64B-88D7-2137A7C82280}"/>
                  </a:ext>
                </a:extLst>
              </p:cNvPr>
              <p:cNvCxnSpPr/>
              <p:nvPr/>
            </p:nvCxnSpPr>
            <p:spPr>
              <a:xfrm>
                <a:off x="4079776" y="1033443"/>
                <a:ext cx="0" cy="4483789"/>
              </a:xfrm>
              <a:prstGeom prst="straightConnector1">
                <a:avLst/>
              </a:prstGeom>
              <a:ln w="381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5" name="直线箭头连接符 144">
                <a:extLst>
                  <a:ext uri="{FF2B5EF4-FFF2-40B4-BE49-F238E27FC236}">
                    <a16:creationId xmlns:a16="http://schemas.microsoft.com/office/drawing/2014/main" id="{D518C9A6-9294-3B41-8626-0F986243AE4C}"/>
                  </a:ext>
                </a:extLst>
              </p:cNvPr>
              <p:cNvCxnSpPr/>
              <p:nvPr/>
            </p:nvCxnSpPr>
            <p:spPr>
              <a:xfrm>
                <a:off x="5056909" y="1033443"/>
                <a:ext cx="0" cy="4483789"/>
              </a:xfrm>
              <a:prstGeom prst="straightConnector1">
                <a:avLst/>
              </a:prstGeom>
              <a:ln w="381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6" name="直线箭头连接符 145">
                <a:extLst>
                  <a:ext uri="{FF2B5EF4-FFF2-40B4-BE49-F238E27FC236}">
                    <a16:creationId xmlns:a16="http://schemas.microsoft.com/office/drawing/2014/main" id="{80D0762D-554D-9D4F-B902-0AE6F5D7945B}"/>
                  </a:ext>
                </a:extLst>
              </p:cNvPr>
              <p:cNvCxnSpPr/>
              <p:nvPr/>
            </p:nvCxnSpPr>
            <p:spPr>
              <a:xfrm>
                <a:off x="6051600" y="1033443"/>
                <a:ext cx="0" cy="4483789"/>
              </a:xfrm>
              <a:prstGeom prst="straightConnector1">
                <a:avLst/>
              </a:prstGeom>
              <a:ln w="381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7" name="直线箭头连接符 146">
                <a:extLst>
                  <a:ext uri="{FF2B5EF4-FFF2-40B4-BE49-F238E27FC236}">
                    <a16:creationId xmlns:a16="http://schemas.microsoft.com/office/drawing/2014/main" id="{664E9E2C-2489-BC49-9304-EDC19DCA20A8}"/>
                  </a:ext>
                </a:extLst>
              </p:cNvPr>
              <p:cNvCxnSpPr/>
              <p:nvPr/>
            </p:nvCxnSpPr>
            <p:spPr>
              <a:xfrm>
                <a:off x="6982692" y="1033443"/>
                <a:ext cx="0" cy="4483789"/>
              </a:xfrm>
              <a:prstGeom prst="straightConnector1">
                <a:avLst/>
              </a:prstGeom>
              <a:ln w="381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68" name="组 51">
              <a:extLst>
                <a:ext uri="{FF2B5EF4-FFF2-40B4-BE49-F238E27FC236}">
                  <a16:creationId xmlns:a16="http://schemas.microsoft.com/office/drawing/2014/main" id="{9C52D1A2-B4C3-944F-AFD6-6DB6DF076D6A}"/>
                </a:ext>
              </a:extLst>
            </p:cNvPr>
            <p:cNvGrpSpPr/>
            <p:nvPr/>
          </p:nvGrpSpPr>
          <p:grpSpPr>
            <a:xfrm>
              <a:off x="3071664" y="1268760"/>
              <a:ext cx="4309546" cy="289868"/>
              <a:chOff x="3071664" y="1268760"/>
              <a:chExt cx="4309546" cy="289868"/>
            </a:xfrm>
          </p:grpSpPr>
          <p:sp>
            <p:nvSpPr>
              <p:cNvPr id="135" name="空心弧 134">
                <a:extLst>
                  <a:ext uri="{FF2B5EF4-FFF2-40B4-BE49-F238E27FC236}">
                    <a16:creationId xmlns:a16="http://schemas.microsoft.com/office/drawing/2014/main" id="{21993291-CB70-9147-AA4A-3D829C394FA6}"/>
                  </a:ext>
                </a:extLst>
              </p:cNvPr>
              <p:cNvSpPr/>
              <p:nvPr/>
            </p:nvSpPr>
            <p:spPr>
              <a:xfrm>
                <a:off x="3990198" y="1270596"/>
                <a:ext cx="216024" cy="288032"/>
              </a:xfrm>
              <a:prstGeom prst="blockArc">
                <a:avLst>
                  <a:gd name="adj1" fmla="val 10800000"/>
                  <a:gd name="adj2" fmla="val 21574233"/>
                  <a:gd name="adj3" fmla="val 9389"/>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000000"/>
                  </a:solidFill>
                  <a:effectLst/>
                  <a:uLnTx/>
                  <a:uFillTx/>
                  <a:latin typeface="Tahoma"/>
                  <a:ea typeface="+mn-ea"/>
                  <a:cs typeface="+mn-cs"/>
                </a:endParaRPr>
              </a:p>
            </p:txBody>
          </p:sp>
          <p:sp>
            <p:nvSpPr>
              <p:cNvPr id="136" name="空心弧 135">
                <a:extLst>
                  <a:ext uri="{FF2B5EF4-FFF2-40B4-BE49-F238E27FC236}">
                    <a16:creationId xmlns:a16="http://schemas.microsoft.com/office/drawing/2014/main" id="{E76ECC8B-A875-734B-B3B2-2D525359F71B}"/>
                  </a:ext>
                </a:extLst>
              </p:cNvPr>
              <p:cNvSpPr/>
              <p:nvPr/>
            </p:nvSpPr>
            <p:spPr>
              <a:xfrm>
                <a:off x="4957280" y="1269678"/>
                <a:ext cx="216024" cy="288032"/>
              </a:xfrm>
              <a:prstGeom prst="blockArc">
                <a:avLst>
                  <a:gd name="adj1" fmla="val 10800000"/>
                  <a:gd name="adj2" fmla="val 21574233"/>
                  <a:gd name="adj3" fmla="val 9389"/>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000000"/>
                  </a:solidFill>
                  <a:effectLst/>
                  <a:uLnTx/>
                  <a:uFillTx/>
                  <a:latin typeface="Tahoma"/>
                  <a:ea typeface="+mn-ea"/>
                  <a:cs typeface="+mn-cs"/>
                </a:endParaRPr>
              </a:p>
            </p:txBody>
          </p:sp>
          <p:sp>
            <p:nvSpPr>
              <p:cNvPr id="137" name="空心弧 136">
                <a:extLst>
                  <a:ext uri="{FF2B5EF4-FFF2-40B4-BE49-F238E27FC236}">
                    <a16:creationId xmlns:a16="http://schemas.microsoft.com/office/drawing/2014/main" id="{90DA3648-8221-9044-9602-EF09BEE43B8D}"/>
                  </a:ext>
                </a:extLst>
              </p:cNvPr>
              <p:cNvSpPr/>
              <p:nvPr/>
            </p:nvSpPr>
            <p:spPr>
              <a:xfrm>
                <a:off x="5924362" y="1269678"/>
                <a:ext cx="216024" cy="288032"/>
              </a:xfrm>
              <a:prstGeom prst="blockArc">
                <a:avLst>
                  <a:gd name="adj1" fmla="val 10800000"/>
                  <a:gd name="adj2" fmla="val 21574233"/>
                  <a:gd name="adj3" fmla="val 9389"/>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000000"/>
                  </a:solidFill>
                  <a:effectLst/>
                  <a:uLnTx/>
                  <a:uFillTx/>
                  <a:latin typeface="Tahoma"/>
                  <a:ea typeface="+mn-ea"/>
                  <a:cs typeface="+mn-cs"/>
                </a:endParaRPr>
              </a:p>
            </p:txBody>
          </p:sp>
          <p:sp>
            <p:nvSpPr>
              <p:cNvPr id="138" name="空心弧 137">
                <a:extLst>
                  <a:ext uri="{FF2B5EF4-FFF2-40B4-BE49-F238E27FC236}">
                    <a16:creationId xmlns:a16="http://schemas.microsoft.com/office/drawing/2014/main" id="{D9999FE0-056D-914C-865A-A075D2E93A54}"/>
                  </a:ext>
                </a:extLst>
              </p:cNvPr>
              <p:cNvSpPr/>
              <p:nvPr/>
            </p:nvSpPr>
            <p:spPr>
              <a:xfrm>
                <a:off x="6883429" y="1268760"/>
                <a:ext cx="216024" cy="288032"/>
              </a:xfrm>
              <a:prstGeom prst="blockArc">
                <a:avLst>
                  <a:gd name="adj1" fmla="val 10800000"/>
                  <a:gd name="adj2" fmla="val 21574233"/>
                  <a:gd name="adj3" fmla="val 9389"/>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000000"/>
                  </a:solidFill>
                  <a:effectLst/>
                  <a:uLnTx/>
                  <a:uFillTx/>
                  <a:latin typeface="Tahoma"/>
                  <a:ea typeface="+mn-ea"/>
                  <a:cs typeface="+mn-cs"/>
                </a:endParaRPr>
              </a:p>
            </p:txBody>
          </p:sp>
          <p:cxnSp>
            <p:nvCxnSpPr>
              <p:cNvPr id="139" name="直线连接符 138">
                <a:extLst>
                  <a:ext uri="{FF2B5EF4-FFF2-40B4-BE49-F238E27FC236}">
                    <a16:creationId xmlns:a16="http://schemas.microsoft.com/office/drawing/2014/main" id="{2E0D6152-81F5-E94C-8878-152D22C96464}"/>
                  </a:ext>
                </a:extLst>
              </p:cNvPr>
              <p:cNvCxnSpPr/>
              <p:nvPr/>
            </p:nvCxnSpPr>
            <p:spPr>
              <a:xfrm>
                <a:off x="3071664" y="1412776"/>
                <a:ext cx="936104" cy="0"/>
              </a:xfrm>
              <a:prstGeom prst="line">
                <a:avLst/>
              </a:prstGeom>
              <a:ln w="38100"/>
            </p:spPr>
            <p:style>
              <a:lnRef idx="1">
                <a:schemeClr val="dk1"/>
              </a:lnRef>
              <a:fillRef idx="0">
                <a:schemeClr val="dk1"/>
              </a:fillRef>
              <a:effectRef idx="0">
                <a:schemeClr val="dk1"/>
              </a:effectRef>
              <a:fontRef idx="minor">
                <a:schemeClr val="tx1"/>
              </a:fontRef>
            </p:style>
          </p:cxnSp>
          <p:cxnSp>
            <p:nvCxnSpPr>
              <p:cNvPr id="140" name="直线连接符 139">
                <a:extLst>
                  <a:ext uri="{FF2B5EF4-FFF2-40B4-BE49-F238E27FC236}">
                    <a16:creationId xmlns:a16="http://schemas.microsoft.com/office/drawing/2014/main" id="{FDE260E7-CF6B-484D-B05B-3403714F8F39}"/>
                  </a:ext>
                </a:extLst>
              </p:cNvPr>
              <p:cNvCxnSpPr/>
              <p:nvPr/>
            </p:nvCxnSpPr>
            <p:spPr>
              <a:xfrm>
                <a:off x="4178792" y="1407548"/>
                <a:ext cx="793759" cy="0"/>
              </a:xfrm>
              <a:prstGeom prst="line">
                <a:avLst/>
              </a:prstGeom>
              <a:ln w="38100"/>
            </p:spPr>
            <p:style>
              <a:lnRef idx="1">
                <a:schemeClr val="dk1"/>
              </a:lnRef>
              <a:fillRef idx="0">
                <a:schemeClr val="dk1"/>
              </a:fillRef>
              <a:effectRef idx="0">
                <a:schemeClr val="dk1"/>
              </a:effectRef>
              <a:fontRef idx="minor">
                <a:schemeClr val="tx1"/>
              </a:fontRef>
            </p:style>
          </p:cxnSp>
          <p:cxnSp>
            <p:nvCxnSpPr>
              <p:cNvPr id="141" name="直线连接符 140">
                <a:extLst>
                  <a:ext uri="{FF2B5EF4-FFF2-40B4-BE49-F238E27FC236}">
                    <a16:creationId xmlns:a16="http://schemas.microsoft.com/office/drawing/2014/main" id="{2974385C-C8E9-6B4C-96E7-81DB930B045E}"/>
                  </a:ext>
                </a:extLst>
              </p:cNvPr>
              <p:cNvCxnSpPr/>
              <p:nvPr/>
            </p:nvCxnSpPr>
            <p:spPr>
              <a:xfrm>
                <a:off x="5166998" y="1400370"/>
                <a:ext cx="795817" cy="0"/>
              </a:xfrm>
              <a:prstGeom prst="line">
                <a:avLst/>
              </a:prstGeom>
              <a:ln w="38100"/>
            </p:spPr>
            <p:style>
              <a:lnRef idx="1">
                <a:schemeClr val="dk1"/>
              </a:lnRef>
              <a:fillRef idx="0">
                <a:schemeClr val="dk1"/>
              </a:fillRef>
              <a:effectRef idx="0">
                <a:schemeClr val="dk1"/>
              </a:effectRef>
              <a:fontRef idx="minor">
                <a:schemeClr val="tx1"/>
              </a:fontRef>
            </p:style>
          </p:cxnSp>
          <p:cxnSp>
            <p:nvCxnSpPr>
              <p:cNvPr id="142" name="直线连接符 141">
                <a:extLst>
                  <a:ext uri="{FF2B5EF4-FFF2-40B4-BE49-F238E27FC236}">
                    <a16:creationId xmlns:a16="http://schemas.microsoft.com/office/drawing/2014/main" id="{EBD553E0-11D1-2043-9A1B-A037B5E5A6FF}"/>
                  </a:ext>
                </a:extLst>
              </p:cNvPr>
              <p:cNvCxnSpPr/>
              <p:nvPr/>
            </p:nvCxnSpPr>
            <p:spPr>
              <a:xfrm flipV="1">
                <a:off x="6130243" y="1393422"/>
                <a:ext cx="774872" cy="184"/>
              </a:xfrm>
              <a:prstGeom prst="line">
                <a:avLst/>
              </a:prstGeom>
              <a:ln w="38100"/>
            </p:spPr>
            <p:style>
              <a:lnRef idx="1">
                <a:schemeClr val="dk1"/>
              </a:lnRef>
              <a:fillRef idx="0">
                <a:schemeClr val="dk1"/>
              </a:fillRef>
              <a:effectRef idx="0">
                <a:schemeClr val="dk1"/>
              </a:effectRef>
              <a:fontRef idx="minor">
                <a:schemeClr val="tx1"/>
              </a:fontRef>
            </p:style>
          </p:cxnSp>
          <p:cxnSp>
            <p:nvCxnSpPr>
              <p:cNvPr id="143" name="直线连接符 142">
                <a:extLst>
                  <a:ext uri="{FF2B5EF4-FFF2-40B4-BE49-F238E27FC236}">
                    <a16:creationId xmlns:a16="http://schemas.microsoft.com/office/drawing/2014/main" id="{FF6376AF-3D67-7E4C-BD38-D88712A96865}"/>
                  </a:ext>
                </a:extLst>
              </p:cNvPr>
              <p:cNvCxnSpPr/>
              <p:nvPr/>
            </p:nvCxnSpPr>
            <p:spPr>
              <a:xfrm>
                <a:off x="7080077" y="1400370"/>
                <a:ext cx="301133" cy="0"/>
              </a:xfrm>
              <a:prstGeom prst="line">
                <a:avLst/>
              </a:prstGeom>
              <a:ln w="38100"/>
            </p:spPr>
            <p:style>
              <a:lnRef idx="1">
                <a:schemeClr val="dk1"/>
              </a:lnRef>
              <a:fillRef idx="0">
                <a:schemeClr val="dk1"/>
              </a:fillRef>
              <a:effectRef idx="0">
                <a:schemeClr val="dk1"/>
              </a:effectRef>
              <a:fontRef idx="minor">
                <a:schemeClr val="tx1"/>
              </a:fontRef>
            </p:style>
          </p:cxnSp>
        </p:grpSp>
        <p:grpSp>
          <p:nvGrpSpPr>
            <p:cNvPr id="69" name="组 52">
              <a:extLst>
                <a:ext uri="{FF2B5EF4-FFF2-40B4-BE49-F238E27FC236}">
                  <a16:creationId xmlns:a16="http://schemas.microsoft.com/office/drawing/2014/main" id="{A705C97D-9B37-3842-96A5-0A7AB9E442D3}"/>
                </a:ext>
              </a:extLst>
            </p:cNvPr>
            <p:cNvGrpSpPr/>
            <p:nvPr/>
          </p:nvGrpSpPr>
          <p:grpSpPr>
            <a:xfrm>
              <a:off x="3063600" y="2161688"/>
              <a:ext cx="4315016" cy="291704"/>
              <a:chOff x="3063600" y="2008133"/>
              <a:chExt cx="4315016" cy="291704"/>
            </a:xfrm>
          </p:grpSpPr>
          <p:sp>
            <p:nvSpPr>
              <p:cNvPr id="126" name="空心弧 125">
                <a:extLst>
                  <a:ext uri="{FF2B5EF4-FFF2-40B4-BE49-F238E27FC236}">
                    <a16:creationId xmlns:a16="http://schemas.microsoft.com/office/drawing/2014/main" id="{4B3DD0B8-C27F-1040-ACC8-B3B7369EC240}"/>
                  </a:ext>
                </a:extLst>
              </p:cNvPr>
              <p:cNvSpPr/>
              <p:nvPr/>
            </p:nvSpPr>
            <p:spPr>
              <a:xfrm>
                <a:off x="3981449" y="2011805"/>
                <a:ext cx="216024" cy="288032"/>
              </a:xfrm>
              <a:prstGeom prst="blockArc">
                <a:avLst>
                  <a:gd name="adj1" fmla="val 10800000"/>
                  <a:gd name="adj2" fmla="val 21574233"/>
                  <a:gd name="adj3" fmla="val 9389"/>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000000"/>
                  </a:solidFill>
                  <a:effectLst/>
                  <a:uLnTx/>
                  <a:uFillTx/>
                  <a:latin typeface="Tahoma"/>
                  <a:ea typeface="+mn-ea"/>
                  <a:cs typeface="+mn-cs"/>
                </a:endParaRPr>
              </a:p>
            </p:txBody>
          </p:sp>
          <p:sp>
            <p:nvSpPr>
              <p:cNvPr id="127" name="空心弧 126">
                <a:extLst>
                  <a:ext uri="{FF2B5EF4-FFF2-40B4-BE49-F238E27FC236}">
                    <a16:creationId xmlns:a16="http://schemas.microsoft.com/office/drawing/2014/main" id="{F0B046F2-E79C-AE4B-9A25-ECAE374216A9}"/>
                  </a:ext>
                </a:extLst>
              </p:cNvPr>
              <p:cNvSpPr/>
              <p:nvPr/>
            </p:nvSpPr>
            <p:spPr>
              <a:xfrm>
                <a:off x="5933111" y="2009969"/>
                <a:ext cx="216024" cy="288032"/>
              </a:xfrm>
              <a:prstGeom prst="blockArc">
                <a:avLst>
                  <a:gd name="adj1" fmla="val 10800000"/>
                  <a:gd name="adj2" fmla="val 21574233"/>
                  <a:gd name="adj3" fmla="val 9389"/>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000000"/>
                  </a:solidFill>
                  <a:effectLst/>
                  <a:uLnTx/>
                  <a:uFillTx/>
                  <a:latin typeface="Tahoma"/>
                  <a:ea typeface="+mn-ea"/>
                  <a:cs typeface="+mn-cs"/>
                </a:endParaRPr>
              </a:p>
            </p:txBody>
          </p:sp>
          <p:sp>
            <p:nvSpPr>
              <p:cNvPr id="128" name="空心弧 127">
                <a:extLst>
                  <a:ext uri="{FF2B5EF4-FFF2-40B4-BE49-F238E27FC236}">
                    <a16:creationId xmlns:a16="http://schemas.microsoft.com/office/drawing/2014/main" id="{8F264268-70A1-5A4C-894C-EDDDA01BE58E}"/>
                  </a:ext>
                </a:extLst>
              </p:cNvPr>
              <p:cNvSpPr/>
              <p:nvPr/>
            </p:nvSpPr>
            <p:spPr>
              <a:xfrm>
                <a:off x="4957280" y="2009969"/>
                <a:ext cx="216024" cy="288032"/>
              </a:xfrm>
              <a:prstGeom prst="blockArc">
                <a:avLst>
                  <a:gd name="adj1" fmla="val 10800000"/>
                  <a:gd name="adj2" fmla="val 21574233"/>
                  <a:gd name="adj3" fmla="val 9389"/>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000000"/>
                  </a:solidFill>
                  <a:effectLst/>
                  <a:uLnTx/>
                  <a:uFillTx/>
                  <a:latin typeface="Tahoma"/>
                  <a:ea typeface="+mn-ea"/>
                  <a:cs typeface="+mn-cs"/>
                </a:endParaRPr>
              </a:p>
            </p:txBody>
          </p:sp>
          <p:sp>
            <p:nvSpPr>
              <p:cNvPr id="129" name="空心弧 128">
                <a:extLst>
                  <a:ext uri="{FF2B5EF4-FFF2-40B4-BE49-F238E27FC236}">
                    <a16:creationId xmlns:a16="http://schemas.microsoft.com/office/drawing/2014/main" id="{408E1DA1-2D09-AC4C-9EA9-DD366E9EF733}"/>
                  </a:ext>
                </a:extLst>
              </p:cNvPr>
              <p:cNvSpPr/>
              <p:nvPr/>
            </p:nvSpPr>
            <p:spPr>
              <a:xfrm>
                <a:off x="6879393" y="2008133"/>
                <a:ext cx="216024" cy="288032"/>
              </a:xfrm>
              <a:prstGeom prst="blockArc">
                <a:avLst>
                  <a:gd name="adj1" fmla="val 10800000"/>
                  <a:gd name="adj2" fmla="val 21574233"/>
                  <a:gd name="adj3" fmla="val 9389"/>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000000"/>
                  </a:solidFill>
                  <a:effectLst/>
                  <a:uLnTx/>
                  <a:uFillTx/>
                  <a:latin typeface="Tahoma"/>
                  <a:ea typeface="+mn-ea"/>
                  <a:cs typeface="+mn-cs"/>
                </a:endParaRPr>
              </a:p>
            </p:txBody>
          </p:sp>
          <p:cxnSp>
            <p:nvCxnSpPr>
              <p:cNvPr id="130" name="直线连接符 129">
                <a:extLst>
                  <a:ext uri="{FF2B5EF4-FFF2-40B4-BE49-F238E27FC236}">
                    <a16:creationId xmlns:a16="http://schemas.microsoft.com/office/drawing/2014/main" id="{F9D0F678-5063-D944-8AD8-CB6F095C6506}"/>
                  </a:ext>
                </a:extLst>
              </p:cNvPr>
              <p:cNvCxnSpPr/>
              <p:nvPr/>
            </p:nvCxnSpPr>
            <p:spPr>
              <a:xfrm>
                <a:off x="3063600" y="2145600"/>
                <a:ext cx="936104" cy="0"/>
              </a:xfrm>
              <a:prstGeom prst="line">
                <a:avLst/>
              </a:prstGeom>
              <a:ln w="38100"/>
            </p:spPr>
            <p:style>
              <a:lnRef idx="1">
                <a:schemeClr val="dk1"/>
              </a:lnRef>
              <a:fillRef idx="0">
                <a:schemeClr val="dk1"/>
              </a:fillRef>
              <a:effectRef idx="0">
                <a:schemeClr val="dk1"/>
              </a:effectRef>
              <a:fontRef idx="minor">
                <a:schemeClr val="tx1"/>
              </a:fontRef>
            </p:style>
          </p:cxnSp>
          <p:cxnSp>
            <p:nvCxnSpPr>
              <p:cNvPr id="131" name="直线连接符 130">
                <a:extLst>
                  <a:ext uri="{FF2B5EF4-FFF2-40B4-BE49-F238E27FC236}">
                    <a16:creationId xmlns:a16="http://schemas.microsoft.com/office/drawing/2014/main" id="{32213EED-71C4-F541-B6F1-0FE26E729FEE}"/>
                  </a:ext>
                </a:extLst>
              </p:cNvPr>
              <p:cNvCxnSpPr/>
              <p:nvPr/>
            </p:nvCxnSpPr>
            <p:spPr>
              <a:xfrm>
                <a:off x="4171955" y="2140372"/>
                <a:ext cx="793759" cy="0"/>
              </a:xfrm>
              <a:prstGeom prst="line">
                <a:avLst/>
              </a:prstGeom>
              <a:ln w="38100"/>
            </p:spPr>
            <p:style>
              <a:lnRef idx="1">
                <a:schemeClr val="dk1"/>
              </a:lnRef>
              <a:fillRef idx="0">
                <a:schemeClr val="dk1"/>
              </a:fillRef>
              <a:effectRef idx="0">
                <a:schemeClr val="dk1"/>
              </a:effectRef>
              <a:fontRef idx="minor">
                <a:schemeClr val="tx1"/>
              </a:fontRef>
            </p:style>
          </p:cxnSp>
          <p:cxnSp>
            <p:nvCxnSpPr>
              <p:cNvPr id="132" name="直线连接符 131">
                <a:extLst>
                  <a:ext uri="{FF2B5EF4-FFF2-40B4-BE49-F238E27FC236}">
                    <a16:creationId xmlns:a16="http://schemas.microsoft.com/office/drawing/2014/main" id="{702CAAF7-762F-9E41-8330-E5EC597FB85F}"/>
                  </a:ext>
                </a:extLst>
              </p:cNvPr>
              <p:cNvCxnSpPr/>
              <p:nvPr/>
            </p:nvCxnSpPr>
            <p:spPr>
              <a:xfrm>
                <a:off x="5160142" y="2133194"/>
                <a:ext cx="795817" cy="0"/>
              </a:xfrm>
              <a:prstGeom prst="line">
                <a:avLst/>
              </a:prstGeom>
              <a:ln w="38100"/>
            </p:spPr>
            <p:style>
              <a:lnRef idx="1">
                <a:schemeClr val="dk1"/>
              </a:lnRef>
              <a:fillRef idx="0">
                <a:schemeClr val="dk1"/>
              </a:fillRef>
              <a:effectRef idx="0">
                <a:schemeClr val="dk1"/>
              </a:effectRef>
              <a:fontRef idx="minor">
                <a:schemeClr val="tx1"/>
              </a:fontRef>
            </p:style>
          </p:cxnSp>
          <p:cxnSp>
            <p:nvCxnSpPr>
              <p:cNvPr id="133" name="直线连接符 132">
                <a:extLst>
                  <a:ext uri="{FF2B5EF4-FFF2-40B4-BE49-F238E27FC236}">
                    <a16:creationId xmlns:a16="http://schemas.microsoft.com/office/drawing/2014/main" id="{2139CDCC-5B1C-D34F-9996-096A247766AA}"/>
                  </a:ext>
                </a:extLst>
              </p:cNvPr>
              <p:cNvCxnSpPr/>
              <p:nvPr/>
            </p:nvCxnSpPr>
            <p:spPr>
              <a:xfrm>
                <a:off x="6143291" y="2145600"/>
                <a:ext cx="755318" cy="0"/>
              </a:xfrm>
              <a:prstGeom prst="line">
                <a:avLst/>
              </a:prstGeom>
              <a:ln w="38100"/>
            </p:spPr>
            <p:style>
              <a:lnRef idx="1">
                <a:schemeClr val="dk1"/>
              </a:lnRef>
              <a:fillRef idx="0">
                <a:schemeClr val="dk1"/>
              </a:fillRef>
              <a:effectRef idx="0">
                <a:schemeClr val="dk1"/>
              </a:effectRef>
              <a:fontRef idx="minor">
                <a:schemeClr val="tx1"/>
              </a:fontRef>
            </p:style>
          </p:cxnSp>
          <p:cxnSp>
            <p:nvCxnSpPr>
              <p:cNvPr id="134" name="直线连接符 133">
                <a:extLst>
                  <a:ext uri="{FF2B5EF4-FFF2-40B4-BE49-F238E27FC236}">
                    <a16:creationId xmlns:a16="http://schemas.microsoft.com/office/drawing/2014/main" id="{79923A19-7BDF-4943-80E3-DC33B8D84127}"/>
                  </a:ext>
                </a:extLst>
              </p:cNvPr>
              <p:cNvCxnSpPr/>
              <p:nvPr/>
            </p:nvCxnSpPr>
            <p:spPr>
              <a:xfrm>
                <a:off x="7077483" y="2133194"/>
                <a:ext cx="301133" cy="0"/>
              </a:xfrm>
              <a:prstGeom prst="line">
                <a:avLst/>
              </a:prstGeom>
              <a:ln w="38100"/>
            </p:spPr>
            <p:style>
              <a:lnRef idx="1">
                <a:schemeClr val="dk1"/>
              </a:lnRef>
              <a:fillRef idx="0">
                <a:schemeClr val="dk1"/>
              </a:fillRef>
              <a:effectRef idx="0">
                <a:schemeClr val="dk1"/>
              </a:effectRef>
              <a:fontRef idx="minor">
                <a:schemeClr val="tx1"/>
              </a:fontRef>
            </p:style>
          </p:cxnSp>
        </p:grpSp>
        <p:grpSp>
          <p:nvGrpSpPr>
            <p:cNvPr id="70" name="组 53">
              <a:extLst>
                <a:ext uri="{FF2B5EF4-FFF2-40B4-BE49-F238E27FC236}">
                  <a16:creationId xmlns:a16="http://schemas.microsoft.com/office/drawing/2014/main" id="{C8941FBA-54E0-A247-9A73-19A91AAA3F7B}"/>
                </a:ext>
              </a:extLst>
            </p:cNvPr>
            <p:cNvGrpSpPr/>
            <p:nvPr/>
          </p:nvGrpSpPr>
          <p:grpSpPr>
            <a:xfrm>
              <a:off x="3071664" y="3043241"/>
              <a:ext cx="4309546" cy="291704"/>
              <a:chOff x="3071664" y="2745670"/>
              <a:chExt cx="4309546" cy="291704"/>
            </a:xfrm>
          </p:grpSpPr>
          <p:sp>
            <p:nvSpPr>
              <p:cNvPr id="117" name="空心弧 116">
                <a:extLst>
                  <a:ext uri="{FF2B5EF4-FFF2-40B4-BE49-F238E27FC236}">
                    <a16:creationId xmlns:a16="http://schemas.microsoft.com/office/drawing/2014/main" id="{E0EAE764-92E9-AE43-8F00-43409B3DD9ED}"/>
                  </a:ext>
                </a:extLst>
              </p:cNvPr>
              <p:cNvSpPr/>
              <p:nvPr/>
            </p:nvSpPr>
            <p:spPr>
              <a:xfrm>
                <a:off x="3985273" y="2749342"/>
                <a:ext cx="216024" cy="288032"/>
              </a:xfrm>
              <a:prstGeom prst="blockArc">
                <a:avLst>
                  <a:gd name="adj1" fmla="val 10800000"/>
                  <a:gd name="adj2" fmla="val 21574233"/>
                  <a:gd name="adj3" fmla="val 9389"/>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000000"/>
                  </a:solidFill>
                  <a:effectLst/>
                  <a:uLnTx/>
                  <a:uFillTx/>
                  <a:latin typeface="Tahoma"/>
                  <a:ea typeface="+mn-ea"/>
                  <a:cs typeface="+mn-cs"/>
                </a:endParaRPr>
              </a:p>
            </p:txBody>
          </p:sp>
          <p:sp>
            <p:nvSpPr>
              <p:cNvPr id="118" name="空心弧 117">
                <a:extLst>
                  <a:ext uri="{FF2B5EF4-FFF2-40B4-BE49-F238E27FC236}">
                    <a16:creationId xmlns:a16="http://schemas.microsoft.com/office/drawing/2014/main" id="{87658FF0-1A10-4442-9E7D-5F6EF64E84CB}"/>
                  </a:ext>
                </a:extLst>
              </p:cNvPr>
              <p:cNvSpPr/>
              <p:nvPr/>
            </p:nvSpPr>
            <p:spPr>
              <a:xfrm>
                <a:off x="5924362" y="2745670"/>
                <a:ext cx="216024" cy="288032"/>
              </a:xfrm>
              <a:prstGeom prst="blockArc">
                <a:avLst>
                  <a:gd name="adj1" fmla="val 10800000"/>
                  <a:gd name="adj2" fmla="val 21574233"/>
                  <a:gd name="adj3" fmla="val 9389"/>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000000"/>
                  </a:solidFill>
                  <a:effectLst/>
                  <a:uLnTx/>
                  <a:uFillTx/>
                  <a:latin typeface="Tahoma"/>
                  <a:ea typeface="+mn-ea"/>
                  <a:cs typeface="+mn-cs"/>
                </a:endParaRPr>
              </a:p>
            </p:txBody>
          </p:sp>
          <p:sp>
            <p:nvSpPr>
              <p:cNvPr id="119" name="空心弧 118">
                <a:extLst>
                  <a:ext uri="{FF2B5EF4-FFF2-40B4-BE49-F238E27FC236}">
                    <a16:creationId xmlns:a16="http://schemas.microsoft.com/office/drawing/2014/main" id="{70B17ABE-88B8-3341-8C5E-E2589F2EE613}"/>
                  </a:ext>
                </a:extLst>
              </p:cNvPr>
              <p:cNvSpPr/>
              <p:nvPr/>
            </p:nvSpPr>
            <p:spPr>
              <a:xfrm>
                <a:off x="4961104" y="2747506"/>
                <a:ext cx="216024" cy="288032"/>
              </a:xfrm>
              <a:prstGeom prst="blockArc">
                <a:avLst>
                  <a:gd name="adj1" fmla="val 10800000"/>
                  <a:gd name="adj2" fmla="val 21574233"/>
                  <a:gd name="adj3" fmla="val 9389"/>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000000"/>
                  </a:solidFill>
                  <a:effectLst/>
                  <a:uLnTx/>
                  <a:uFillTx/>
                  <a:latin typeface="Tahoma"/>
                  <a:ea typeface="+mn-ea"/>
                  <a:cs typeface="+mn-cs"/>
                </a:endParaRPr>
              </a:p>
            </p:txBody>
          </p:sp>
          <p:sp>
            <p:nvSpPr>
              <p:cNvPr id="120" name="空心弧 119">
                <a:extLst>
                  <a:ext uri="{FF2B5EF4-FFF2-40B4-BE49-F238E27FC236}">
                    <a16:creationId xmlns:a16="http://schemas.microsoft.com/office/drawing/2014/main" id="{111693D9-B028-4244-BA98-30804C0BD221}"/>
                  </a:ext>
                </a:extLst>
              </p:cNvPr>
              <p:cNvSpPr/>
              <p:nvPr/>
            </p:nvSpPr>
            <p:spPr>
              <a:xfrm>
                <a:off x="6883217" y="2745670"/>
                <a:ext cx="216024" cy="288032"/>
              </a:xfrm>
              <a:prstGeom prst="blockArc">
                <a:avLst>
                  <a:gd name="adj1" fmla="val 10800000"/>
                  <a:gd name="adj2" fmla="val 21574233"/>
                  <a:gd name="adj3" fmla="val 9389"/>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000000"/>
                  </a:solidFill>
                  <a:effectLst/>
                  <a:uLnTx/>
                  <a:uFillTx/>
                  <a:latin typeface="Tahoma"/>
                  <a:ea typeface="+mn-ea"/>
                  <a:cs typeface="+mn-cs"/>
                </a:endParaRPr>
              </a:p>
            </p:txBody>
          </p:sp>
          <p:cxnSp>
            <p:nvCxnSpPr>
              <p:cNvPr id="121" name="直线连接符 120">
                <a:extLst>
                  <a:ext uri="{FF2B5EF4-FFF2-40B4-BE49-F238E27FC236}">
                    <a16:creationId xmlns:a16="http://schemas.microsoft.com/office/drawing/2014/main" id="{5A2A217B-2A0A-0640-8FC1-79BEFFEB1EBC}"/>
                  </a:ext>
                </a:extLst>
              </p:cNvPr>
              <p:cNvCxnSpPr/>
              <p:nvPr/>
            </p:nvCxnSpPr>
            <p:spPr>
              <a:xfrm>
                <a:off x="3071664" y="2880000"/>
                <a:ext cx="936104" cy="0"/>
              </a:xfrm>
              <a:prstGeom prst="line">
                <a:avLst/>
              </a:prstGeom>
              <a:ln w="38100"/>
            </p:spPr>
            <p:style>
              <a:lnRef idx="1">
                <a:schemeClr val="dk1"/>
              </a:lnRef>
              <a:fillRef idx="0">
                <a:schemeClr val="dk1"/>
              </a:fillRef>
              <a:effectRef idx="0">
                <a:schemeClr val="dk1"/>
              </a:effectRef>
              <a:fontRef idx="minor">
                <a:schemeClr val="tx1"/>
              </a:fontRef>
            </p:style>
          </p:cxnSp>
          <p:cxnSp>
            <p:nvCxnSpPr>
              <p:cNvPr id="122" name="直线连接符 121">
                <a:extLst>
                  <a:ext uri="{FF2B5EF4-FFF2-40B4-BE49-F238E27FC236}">
                    <a16:creationId xmlns:a16="http://schemas.microsoft.com/office/drawing/2014/main" id="{5BF86DBE-34BA-B542-829C-B7CC1AFE0032}"/>
                  </a:ext>
                </a:extLst>
              </p:cNvPr>
              <p:cNvCxnSpPr/>
              <p:nvPr/>
            </p:nvCxnSpPr>
            <p:spPr>
              <a:xfrm>
                <a:off x="4178792" y="2874772"/>
                <a:ext cx="793759" cy="0"/>
              </a:xfrm>
              <a:prstGeom prst="line">
                <a:avLst/>
              </a:prstGeom>
              <a:ln w="38100"/>
            </p:spPr>
            <p:style>
              <a:lnRef idx="1">
                <a:schemeClr val="dk1"/>
              </a:lnRef>
              <a:fillRef idx="0">
                <a:schemeClr val="dk1"/>
              </a:fillRef>
              <a:effectRef idx="0">
                <a:schemeClr val="dk1"/>
              </a:effectRef>
              <a:fontRef idx="minor">
                <a:schemeClr val="tx1"/>
              </a:fontRef>
            </p:style>
          </p:cxnSp>
          <p:cxnSp>
            <p:nvCxnSpPr>
              <p:cNvPr id="123" name="直线连接符 122">
                <a:extLst>
                  <a:ext uri="{FF2B5EF4-FFF2-40B4-BE49-F238E27FC236}">
                    <a16:creationId xmlns:a16="http://schemas.microsoft.com/office/drawing/2014/main" id="{C905C459-544D-514C-AE32-92E7F4A04F15}"/>
                  </a:ext>
                </a:extLst>
              </p:cNvPr>
              <p:cNvCxnSpPr/>
              <p:nvPr/>
            </p:nvCxnSpPr>
            <p:spPr>
              <a:xfrm>
                <a:off x="5166998" y="2867594"/>
                <a:ext cx="795817" cy="0"/>
              </a:xfrm>
              <a:prstGeom prst="line">
                <a:avLst/>
              </a:prstGeom>
              <a:ln w="38100"/>
            </p:spPr>
            <p:style>
              <a:lnRef idx="1">
                <a:schemeClr val="dk1"/>
              </a:lnRef>
              <a:fillRef idx="0">
                <a:schemeClr val="dk1"/>
              </a:fillRef>
              <a:effectRef idx="0">
                <a:schemeClr val="dk1"/>
              </a:effectRef>
              <a:fontRef idx="minor">
                <a:schemeClr val="tx1"/>
              </a:fontRef>
            </p:style>
          </p:cxnSp>
          <p:cxnSp>
            <p:nvCxnSpPr>
              <p:cNvPr id="124" name="直线连接符 123">
                <a:extLst>
                  <a:ext uri="{FF2B5EF4-FFF2-40B4-BE49-F238E27FC236}">
                    <a16:creationId xmlns:a16="http://schemas.microsoft.com/office/drawing/2014/main" id="{52D8A9A2-9E4C-0541-BFA7-2D252E44AC6B}"/>
                  </a:ext>
                </a:extLst>
              </p:cNvPr>
              <p:cNvCxnSpPr/>
              <p:nvPr/>
            </p:nvCxnSpPr>
            <p:spPr>
              <a:xfrm>
                <a:off x="6140020" y="2865849"/>
                <a:ext cx="755318" cy="0"/>
              </a:xfrm>
              <a:prstGeom prst="line">
                <a:avLst/>
              </a:prstGeom>
              <a:ln w="38100"/>
            </p:spPr>
            <p:style>
              <a:lnRef idx="1">
                <a:schemeClr val="dk1"/>
              </a:lnRef>
              <a:fillRef idx="0">
                <a:schemeClr val="dk1"/>
              </a:fillRef>
              <a:effectRef idx="0">
                <a:schemeClr val="dk1"/>
              </a:effectRef>
              <a:fontRef idx="minor">
                <a:schemeClr val="tx1"/>
              </a:fontRef>
            </p:style>
          </p:cxnSp>
          <p:cxnSp>
            <p:nvCxnSpPr>
              <p:cNvPr id="125" name="直线连接符 124">
                <a:extLst>
                  <a:ext uri="{FF2B5EF4-FFF2-40B4-BE49-F238E27FC236}">
                    <a16:creationId xmlns:a16="http://schemas.microsoft.com/office/drawing/2014/main" id="{94E30143-3893-9049-A204-EEB857110286}"/>
                  </a:ext>
                </a:extLst>
              </p:cNvPr>
              <p:cNvCxnSpPr/>
              <p:nvPr/>
            </p:nvCxnSpPr>
            <p:spPr>
              <a:xfrm>
                <a:off x="7080077" y="2867594"/>
                <a:ext cx="301133" cy="0"/>
              </a:xfrm>
              <a:prstGeom prst="line">
                <a:avLst/>
              </a:prstGeom>
              <a:ln w="38100"/>
            </p:spPr>
            <p:style>
              <a:lnRef idx="1">
                <a:schemeClr val="dk1"/>
              </a:lnRef>
              <a:fillRef idx="0">
                <a:schemeClr val="dk1"/>
              </a:fillRef>
              <a:effectRef idx="0">
                <a:schemeClr val="dk1"/>
              </a:effectRef>
              <a:fontRef idx="minor">
                <a:schemeClr val="tx1"/>
              </a:fontRef>
            </p:style>
          </p:cxnSp>
        </p:grpSp>
        <p:grpSp>
          <p:nvGrpSpPr>
            <p:cNvPr id="71" name="组 54">
              <a:extLst>
                <a:ext uri="{FF2B5EF4-FFF2-40B4-BE49-F238E27FC236}">
                  <a16:creationId xmlns:a16="http://schemas.microsoft.com/office/drawing/2014/main" id="{993A115B-74CF-7C4F-AAA3-4E5B348DAF34}"/>
                </a:ext>
              </a:extLst>
            </p:cNvPr>
            <p:cNvGrpSpPr/>
            <p:nvPr/>
          </p:nvGrpSpPr>
          <p:grpSpPr>
            <a:xfrm>
              <a:off x="3060000" y="3929384"/>
              <a:ext cx="4317458" cy="291704"/>
              <a:chOff x="3060000" y="3487797"/>
              <a:chExt cx="4317458" cy="291704"/>
            </a:xfrm>
          </p:grpSpPr>
          <p:sp>
            <p:nvSpPr>
              <p:cNvPr id="108" name="空心弧 107">
                <a:extLst>
                  <a:ext uri="{FF2B5EF4-FFF2-40B4-BE49-F238E27FC236}">
                    <a16:creationId xmlns:a16="http://schemas.microsoft.com/office/drawing/2014/main" id="{68122D6B-BB3B-D747-9A75-DF79E546627F}"/>
                  </a:ext>
                </a:extLst>
              </p:cNvPr>
              <p:cNvSpPr/>
              <p:nvPr/>
            </p:nvSpPr>
            <p:spPr>
              <a:xfrm>
                <a:off x="3976891" y="3491469"/>
                <a:ext cx="216024" cy="288032"/>
              </a:xfrm>
              <a:prstGeom prst="blockArc">
                <a:avLst>
                  <a:gd name="adj1" fmla="val 10800000"/>
                  <a:gd name="adj2" fmla="val 21574233"/>
                  <a:gd name="adj3" fmla="val 9389"/>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000000"/>
                  </a:solidFill>
                  <a:effectLst/>
                  <a:uLnTx/>
                  <a:uFillTx/>
                  <a:latin typeface="Tahoma"/>
                  <a:ea typeface="+mn-ea"/>
                  <a:cs typeface="+mn-cs"/>
                </a:endParaRPr>
              </a:p>
            </p:txBody>
          </p:sp>
          <p:sp>
            <p:nvSpPr>
              <p:cNvPr id="109" name="空心弧 108">
                <a:extLst>
                  <a:ext uri="{FF2B5EF4-FFF2-40B4-BE49-F238E27FC236}">
                    <a16:creationId xmlns:a16="http://schemas.microsoft.com/office/drawing/2014/main" id="{6AA2E839-506F-CB4F-A8DF-C1A93AADB375}"/>
                  </a:ext>
                </a:extLst>
              </p:cNvPr>
              <p:cNvSpPr/>
              <p:nvPr/>
            </p:nvSpPr>
            <p:spPr>
              <a:xfrm>
                <a:off x="5940000" y="3487797"/>
                <a:ext cx="216024" cy="288032"/>
              </a:xfrm>
              <a:prstGeom prst="blockArc">
                <a:avLst>
                  <a:gd name="adj1" fmla="val 10800000"/>
                  <a:gd name="adj2" fmla="val 21574233"/>
                  <a:gd name="adj3" fmla="val 9389"/>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000000"/>
                  </a:solidFill>
                  <a:effectLst/>
                  <a:uLnTx/>
                  <a:uFillTx/>
                  <a:latin typeface="Tahoma"/>
                  <a:ea typeface="+mn-ea"/>
                  <a:cs typeface="+mn-cs"/>
                </a:endParaRPr>
              </a:p>
            </p:txBody>
          </p:sp>
          <p:sp>
            <p:nvSpPr>
              <p:cNvPr id="110" name="空心弧 109">
                <a:extLst>
                  <a:ext uri="{FF2B5EF4-FFF2-40B4-BE49-F238E27FC236}">
                    <a16:creationId xmlns:a16="http://schemas.microsoft.com/office/drawing/2014/main" id="{86F0C5DD-4661-AF44-8F49-D2ADC47CDCC9}"/>
                  </a:ext>
                </a:extLst>
              </p:cNvPr>
              <p:cNvSpPr/>
              <p:nvPr/>
            </p:nvSpPr>
            <p:spPr>
              <a:xfrm>
                <a:off x="4952722" y="3489633"/>
                <a:ext cx="216024" cy="288032"/>
              </a:xfrm>
              <a:prstGeom prst="blockArc">
                <a:avLst>
                  <a:gd name="adj1" fmla="val 10800000"/>
                  <a:gd name="adj2" fmla="val 21574233"/>
                  <a:gd name="adj3" fmla="val 9389"/>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000000"/>
                  </a:solidFill>
                  <a:effectLst/>
                  <a:uLnTx/>
                  <a:uFillTx/>
                  <a:latin typeface="Tahoma"/>
                  <a:ea typeface="+mn-ea"/>
                  <a:cs typeface="+mn-cs"/>
                </a:endParaRPr>
              </a:p>
            </p:txBody>
          </p:sp>
          <p:sp>
            <p:nvSpPr>
              <p:cNvPr id="111" name="空心弧 110">
                <a:extLst>
                  <a:ext uri="{FF2B5EF4-FFF2-40B4-BE49-F238E27FC236}">
                    <a16:creationId xmlns:a16="http://schemas.microsoft.com/office/drawing/2014/main" id="{C1796441-8F90-9D41-8623-9048B1CE408F}"/>
                  </a:ext>
                </a:extLst>
              </p:cNvPr>
              <p:cNvSpPr/>
              <p:nvPr/>
            </p:nvSpPr>
            <p:spPr>
              <a:xfrm>
                <a:off x="6874835" y="3487797"/>
                <a:ext cx="216024" cy="288032"/>
              </a:xfrm>
              <a:prstGeom prst="blockArc">
                <a:avLst>
                  <a:gd name="adj1" fmla="val 10800000"/>
                  <a:gd name="adj2" fmla="val 21574233"/>
                  <a:gd name="adj3" fmla="val 9389"/>
                </a:avLst>
              </a:prstGeom>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000000"/>
                  </a:solidFill>
                  <a:effectLst/>
                  <a:uLnTx/>
                  <a:uFillTx/>
                  <a:latin typeface="Tahoma"/>
                  <a:ea typeface="+mn-ea"/>
                  <a:cs typeface="+mn-cs"/>
                </a:endParaRPr>
              </a:p>
            </p:txBody>
          </p:sp>
          <p:cxnSp>
            <p:nvCxnSpPr>
              <p:cNvPr id="112" name="直线连接符 111">
                <a:extLst>
                  <a:ext uri="{FF2B5EF4-FFF2-40B4-BE49-F238E27FC236}">
                    <a16:creationId xmlns:a16="http://schemas.microsoft.com/office/drawing/2014/main" id="{5A2B8497-D57D-684E-9235-ABDDB8B8C0E5}"/>
                  </a:ext>
                </a:extLst>
              </p:cNvPr>
              <p:cNvCxnSpPr/>
              <p:nvPr/>
            </p:nvCxnSpPr>
            <p:spPr>
              <a:xfrm>
                <a:off x="3060000" y="3645024"/>
                <a:ext cx="936104" cy="0"/>
              </a:xfrm>
              <a:prstGeom prst="line">
                <a:avLst/>
              </a:prstGeom>
              <a:ln w="38100"/>
            </p:spPr>
            <p:style>
              <a:lnRef idx="1">
                <a:schemeClr val="dk1"/>
              </a:lnRef>
              <a:fillRef idx="0">
                <a:schemeClr val="dk1"/>
              </a:fillRef>
              <a:effectRef idx="0">
                <a:schemeClr val="dk1"/>
              </a:effectRef>
              <a:fontRef idx="minor">
                <a:schemeClr val="tx1"/>
              </a:fontRef>
            </p:style>
          </p:cxnSp>
          <p:cxnSp>
            <p:nvCxnSpPr>
              <p:cNvPr id="113" name="直线连接符 112">
                <a:extLst>
                  <a:ext uri="{FF2B5EF4-FFF2-40B4-BE49-F238E27FC236}">
                    <a16:creationId xmlns:a16="http://schemas.microsoft.com/office/drawing/2014/main" id="{EEDBE643-8644-8948-A0F8-DC35169E6E66}"/>
                  </a:ext>
                </a:extLst>
              </p:cNvPr>
              <p:cNvCxnSpPr/>
              <p:nvPr/>
            </p:nvCxnSpPr>
            <p:spPr>
              <a:xfrm>
                <a:off x="4168902" y="3639796"/>
                <a:ext cx="793759" cy="0"/>
              </a:xfrm>
              <a:prstGeom prst="line">
                <a:avLst/>
              </a:prstGeom>
              <a:ln w="38100"/>
            </p:spPr>
            <p:style>
              <a:lnRef idx="1">
                <a:schemeClr val="dk1"/>
              </a:lnRef>
              <a:fillRef idx="0">
                <a:schemeClr val="dk1"/>
              </a:fillRef>
              <a:effectRef idx="0">
                <a:schemeClr val="dk1"/>
              </a:effectRef>
              <a:fontRef idx="minor">
                <a:schemeClr val="tx1"/>
              </a:fontRef>
            </p:style>
          </p:cxnSp>
          <p:cxnSp>
            <p:nvCxnSpPr>
              <p:cNvPr id="114" name="直线连接符 113">
                <a:extLst>
                  <a:ext uri="{FF2B5EF4-FFF2-40B4-BE49-F238E27FC236}">
                    <a16:creationId xmlns:a16="http://schemas.microsoft.com/office/drawing/2014/main" id="{6E98A7F5-72CE-4445-A487-F6BB27126790}"/>
                  </a:ext>
                </a:extLst>
              </p:cNvPr>
              <p:cNvCxnSpPr/>
              <p:nvPr/>
            </p:nvCxnSpPr>
            <p:spPr>
              <a:xfrm>
                <a:off x="5157082" y="3632618"/>
                <a:ext cx="795817" cy="0"/>
              </a:xfrm>
              <a:prstGeom prst="line">
                <a:avLst/>
              </a:prstGeom>
              <a:ln w="38100"/>
            </p:spPr>
            <p:style>
              <a:lnRef idx="1">
                <a:schemeClr val="dk1"/>
              </a:lnRef>
              <a:fillRef idx="0">
                <a:schemeClr val="dk1"/>
              </a:fillRef>
              <a:effectRef idx="0">
                <a:schemeClr val="dk1"/>
              </a:effectRef>
              <a:fontRef idx="minor">
                <a:schemeClr val="tx1"/>
              </a:fontRef>
            </p:style>
          </p:cxnSp>
          <p:cxnSp>
            <p:nvCxnSpPr>
              <p:cNvPr id="115" name="直线连接符 114">
                <a:extLst>
                  <a:ext uri="{FF2B5EF4-FFF2-40B4-BE49-F238E27FC236}">
                    <a16:creationId xmlns:a16="http://schemas.microsoft.com/office/drawing/2014/main" id="{0377AC77-1131-4948-80BA-6778A7D82357}"/>
                  </a:ext>
                </a:extLst>
              </p:cNvPr>
              <p:cNvCxnSpPr/>
              <p:nvPr/>
            </p:nvCxnSpPr>
            <p:spPr>
              <a:xfrm>
                <a:off x="6127899" y="3631813"/>
                <a:ext cx="755318" cy="0"/>
              </a:xfrm>
              <a:prstGeom prst="line">
                <a:avLst/>
              </a:prstGeom>
              <a:ln w="38100"/>
            </p:spPr>
            <p:style>
              <a:lnRef idx="1">
                <a:schemeClr val="dk1"/>
              </a:lnRef>
              <a:fillRef idx="0">
                <a:schemeClr val="dk1"/>
              </a:fillRef>
              <a:effectRef idx="0">
                <a:schemeClr val="dk1"/>
              </a:effectRef>
              <a:fontRef idx="minor">
                <a:schemeClr val="tx1"/>
              </a:fontRef>
            </p:style>
          </p:cxnSp>
          <p:cxnSp>
            <p:nvCxnSpPr>
              <p:cNvPr id="116" name="直线连接符 115">
                <a:extLst>
                  <a:ext uri="{FF2B5EF4-FFF2-40B4-BE49-F238E27FC236}">
                    <a16:creationId xmlns:a16="http://schemas.microsoft.com/office/drawing/2014/main" id="{92B6E3D1-7ECF-C64A-A627-413E76CEA1A7}"/>
                  </a:ext>
                </a:extLst>
              </p:cNvPr>
              <p:cNvCxnSpPr/>
              <p:nvPr/>
            </p:nvCxnSpPr>
            <p:spPr>
              <a:xfrm>
                <a:off x="7076325" y="3632618"/>
                <a:ext cx="301133" cy="0"/>
              </a:xfrm>
              <a:prstGeom prst="line">
                <a:avLst/>
              </a:prstGeom>
              <a:ln w="38100"/>
            </p:spPr>
            <p:style>
              <a:lnRef idx="1">
                <a:schemeClr val="dk1"/>
              </a:lnRef>
              <a:fillRef idx="0">
                <a:schemeClr val="dk1"/>
              </a:fillRef>
              <a:effectRef idx="0">
                <a:schemeClr val="dk1"/>
              </a:effectRef>
              <a:fontRef idx="minor">
                <a:schemeClr val="tx1"/>
              </a:fontRef>
            </p:style>
          </p:cxnSp>
        </p:grpSp>
        <p:sp>
          <p:nvSpPr>
            <p:cNvPr id="72" name="椭圆 71">
              <a:extLst>
                <a:ext uri="{FF2B5EF4-FFF2-40B4-BE49-F238E27FC236}">
                  <a16:creationId xmlns:a16="http://schemas.microsoft.com/office/drawing/2014/main" id="{E1644A26-2212-5B4E-B173-1C51D5DB2A16}"/>
                </a:ext>
              </a:extLst>
            </p:cNvPr>
            <p:cNvSpPr/>
            <p:nvPr/>
          </p:nvSpPr>
          <p:spPr>
            <a:xfrm>
              <a:off x="3402855" y="1361443"/>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73" name="椭圆 72">
              <a:extLst>
                <a:ext uri="{FF2B5EF4-FFF2-40B4-BE49-F238E27FC236}">
                  <a16:creationId xmlns:a16="http://schemas.microsoft.com/office/drawing/2014/main" id="{BD8EC0D6-C2A5-4448-A603-1BCF84221E9B}"/>
                </a:ext>
              </a:extLst>
            </p:cNvPr>
            <p:cNvSpPr/>
            <p:nvPr/>
          </p:nvSpPr>
          <p:spPr>
            <a:xfrm>
              <a:off x="4399118" y="1356686"/>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74" name="椭圆 73">
              <a:extLst>
                <a:ext uri="{FF2B5EF4-FFF2-40B4-BE49-F238E27FC236}">
                  <a16:creationId xmlns:a16="http://schemas.microsoft.com/office/drawing/2014/main" id="{EA4AFC19-1676-E84C-9039-349F3B648741}"/>
                </a:ext>
              </a:extLst>
            </p:cNvPr>
            <p:cNvSpPr/>
            <p:nvPr/>
          </p:nvSpPr>
          <p:spPr>
            <a:xfrm>
              <a:off x="5383871" y="1345661"/>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75" name="椭圆 74">
              <a:extLst>
                <a:ext uri="{FF2B5EF4-FFF2-40B4-BE49-F238E27FC236}">
                  <a16:creationId xmlns:a16="http://schemas.microsoft.com/office/drawing/2014/main" id="{C9CC8060-AAA3-6649-81FD-40A1F88F1816}"/>
                </a:ext>
              </a:extLst>
            </p:cNvPr>
            <p:cNvSpPr/>
            <p:nvPr/>
          </p:nvSpPr>
          <p:spPr>
            <a:xfrm>
              <a:off x="6335930" y="1347770"/>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76" name="椭圆 75">
              <a:extLst>
                <a:ext uri="{FF2B5EF4-FFF2-40B4-BE49-F238E27FC236}">
                  <a16:creationId xmlns:a16="http://schemas.microsoft.com/office/drawing/2014/main" id="{3BB63048-3457-B048-8B9F-815C045FFFF5}"/>
                </a:ext>
              </a:extLst>
            </p:cNvPr>
            <p:cNvSpPr/>
            <p:nvPr/>
          </p:nvSpPr>
          <p:spPr>
            <a:xfrm>
              <a:off x="4012455" y="1971043"/>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77" name="椭圆 76">
              <a:extLst>
                <a:ext uri="{FF2B5EF4-FFF2-40B4-BE49-F238E27FC236}">
                  <a16:creationId xmlns:a16="http://schemas.microsoft.com/office/drawing/2014/main" id="{D756207E-93F8-F24B-A300-4A894CD0B77D}"/>
                </a:ext>
              </a:extLst>
            </p:cNvPr>
            <p:cNvSpPr/>
            <p:nvPr/>
          </p:nvSpPr>
          <p:spPr>
            <a:xfrm>
              <a:off x="4972551" y="1955483"/>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78" name="椭圆 77">
              <a:extLst>
                <a:ext uri="{FF2B5EF4-FFF2-40B4-BE49-F238E27FC236}">
                  <a16:creationId xmlns:a16="http://schemas.microsoft.com/office/drawing/2014/main" id="{D2DAE04F-2D76-7543-B6E1-AF88BA69A656}"/>
                </a:ext>
              </a:extLst>
            </p:cNvPr>
            <p:cNvSpPr/>
            <p:nvPr/>
          </p:nvSpPr>
          <p:spPr>
            <a:xfrm>
              <a:off x="5985857" y="1943954"/>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79" name="椭圆 78">
              <a:extLst>
                <a:ext uri="{FF2B5EF4-FFF2-40B4-BE49-F238E27FC236}">
                  <a16:creationId xmlns:a16="http://schemas.microsoft.com/office/drawing/2014/main" id="{18BBA33C-2432-AB4F-9134-CDE96FAA0656}"/>
                </a:ext>
              </a:extLst>
            </p:cNvPr>
            <p:cNvSpPr/>
            <p:nvPr/>
          </p:nvSpPr>
          <p:spPr>
            <a:xfrm>
              <a:off x="6906919" y="1917043"/>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80" name="椭圆 79">
              <a:extLst>
                <a:ext uri="{FF2B5EF4-FFF2-40B4-BE49-F238E27FC236}">
                  <a16:creationId xmlns:a16="http://schemas.microsoft.com/office/drawing/2014/main" id="{56FBE5E4-4430-0F42-AE4A-1A18F98ED31D}"/>
                </a:ext>
              </a:extLst>
            </p:cNvPr>
            <p:cNvSpPr/>
            <p:nvPr/>
          </p:nvSpPr>
          <p:spPr>
            <a:xfrm>
              <a:off x="3432184" y="2247954"/>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81" name="椭圆 80">
              <a:extLst>
                <a:ext uri="{FF2B5EF4-FFF2-40B4-BE49-F238E27FC236}">
                  <a16:creationId xmlns:a16="http://schemas.microsoft.com/office/drawing/2014/main" id="{DDC966F4-85F2-8B43-87A8-3B97C3BC06B8}"/>
                </a:ext>
              </a:extLst>
            </p:cNvPr>
            <p:cNvSpPr/>
            <p:nvPr/>
          </p:nvSpPr>
          <p:spPr>
            <a:xfrm>
              <a:off x="4428447" y="2243197"/>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82" name="椭圆 81">
              <a:extLst>
                <a:ext uri="{FF2B5EF4-FFF2-40B4-BE49-F238E27FC236}">
                  <a16:creationId xmlns:a16="http://schemas.microsoft.com/office/drawing/2014/main" id="{ECA4E28A-59E4-CF40-9193-DB5C44396461}"/>
                </a:ext>
              </a:extLst>
            </p:cNvPr>
            <p:cNvSpPr/>
            <p:nvPr/>
          </p:nvSpPr>
          <p:spPr>
            <a:xfrm>
              <a:off x="5413200" y="2232172"/>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83" name="椭圆 82">
              <a:extLst>
                <a:ext uri="{FF2B5EF4-FFF2-40B4-BE49-F238E27FC236}">
                  <a16:creationId xmlns:a16="http://schemas.microsoft.com/office/drawing/2014/main" id="{8931CCF6-FF01-E54F-B180-C6C58DB8C50C}"/>
                </a:ext>
              </a:extLst>
            </p:cNvPr>
            <p:cNvSpPr/>
            <p:nvPr/>
          </p:nvSpPr>
          <p:spPr>
            <a:xfrm>
              <a:off x="6336133" y="2261680"/>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grpSp>
          <p:nvGrpSpPr>
            <p:cNvPr id="84" name="组 113">
              <a:extLst>
                <a:ext uri="{FF2B5EF4-FFF2-40B4-BE49-F238E27FC236}">
                  <a16:creationId xmlns:a16="http://schemas.microsoft.com/office/drawing/2014/main" id="{3AF06366-3984-F041-9B30-128630FB8233}"/>
                </a:ext>
              </a:extLst>
            </p:cNvPr>
            <p:cNvGrpSpPr/>
            <p:nvPr/>
          </p:nvGrpSpPr>
          <p:grpSpPr>
            <a:xfrm>
              <a:off x="3418321" y="3104082"/>
              <a:ext cx="3041075" cy="123782"/>
              <a:chOff x="3555255" y="1498061"/>
              <a:chExt cx="3041075" cy="123782"/>
            </a:xfrm>
          </p:grpSpPr>
          <p:sp>
            <p:nvSpPr>
              <p:cNvPr id="104" name="椭圆 103">
                <a:extLst>
                  <a:ext uri="{FF2B5EF4-FFF2-40B4-BE49-F238E27FC236}">
                    <a16:creationId xmlns:a16="http://schemas.microsoft.com/office/drawing/2014/main" id="{B28E0C20-A44A-7742-9592-D63418075B30}"/>
                  </a:ext>
                </a:extLst>
              </p:cNvPr>
              <p:cNvSpPr/>
              <p:nvPr/>
            </p:nvSpPr>
            <p:spPr>
              <a:xfrm>
                <a:off x="3555255" y="1513843"/>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105" name="椭圆 104">
                <a:extLst>
                  <a:ext uri="{FF2B5EF4-FFF2-40B4-BE49-F238E27FC236}">
                    <a16:creationId xmlns:a16="http://schemas.microsoft.com/office/drawing/2014/main" id="{92CFFD7B-22B2-4841-95C5-77ACF34B5B23}"/>
                  </a:ext>
                </a:extLst>
              </p:cNvPr>
              <p:cNvSpPr/>
              <p:nvPr/>
            </p:nvSpPr>
            <p:spPr>
              <a:xfrm>
                <a:off x="4551518" y="1509086"/>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106" name="椭圆 105">
                <a:extLst>
                  <a:ext uri="{FF2B5EF4-FFF2-40B4-BE49-F238E27FC236}">
                    <a16:creationId xmlns:a16="http://schemas.microsoft.com/office/drawing/2014/main" id="{D6AFE144-3B56-104C-A780-938339B0B859}"/>
                  </a:ext>
                </a:extLst>
              </p:cNvPr>
              <p:cNvSpPr/>
              <p:nvPr/>
            </p:nvSpPr>
            <p:spPr>
              <a:xfrm>
                <a:off x="5536271" y="1498061"/>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107" name="椭圆 106">
                <a:extLst>
                  <a:ext uri="{FF2B5EF4-FFF2-40B4-BE49-F238E27FC236}">
                    <a16:creationId xmlns:a16="http://schemas.microsoft.com/office/drawing/2014/main" id="{3ECDF5E2-A664-7449-880C-940D4ED0DEEE}"/>
                  </a:ext>
                </a:extLst>
              </p:cNvPr>
              <p:cNvSpPr/>
              <p:nvPr/>
            </p:nvSpPr>
            <p:spPr>
              <a:xfrm>
                <a:off x="6488330" y="1500170"/>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grpSp>
        <p:grpSp>
          <p:nvGrpSpPr>
            <p:cNvPr id="85" name="组 118">
              <a:extLst>
                <a:ext uri="{FF2B5EF4-FFF2-40B4-BE49-F238E27FC236}">
                  <a16:creationId xmlns:a16="http://schemas.microsoft.com/office/drawing/2014/main" id="{6E99988E-F845-8F4A-B2EF-8D39B49C6154}"/>
                </a:ext>
              </a:extLst>
            </p:cNvPr>
            <p:cNvGrpSpPr/>
            <p:nvPr/>
          </p:nvGrpSpPr>
          <p:grpSpPr>
            <a:xfrm>
              <a:off x="3402855" y="4032143"/>
              <a:ext cx="3041075" cy="123782"/>
              <a:chOff x="3555255" y="1498061"/>
              <a:chExt cx="3041075" cy="123782"/>
            </a:xfrm>
          </p:grpSpPr>
          <p:sp>
            <p:nvSpPr>
              <p:cNvPr id="100" name="椭圆 99">
                <a:extLst>
                  <a:ext uri="{FF2B5EF4-FFF2-40B4-BE49-F238E27FC236}">
                    <a16:creationId xmlns:a16="http://schemas.microsoft.com/office/drawing/2014/main" id="{C66AC589-33F0-D146-A373-F12977038FE9}"/>
                  </a:ext>
                </a:extLst>
              </p:cNvPr>
              <p:cNvSpPr/>
              <p:nvPr/>
            </p:nvSpPr>
            <p:spPr>
              <a:xfrm>
                <a:off x="3555255" y="1513843"/>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101" name="椭圆 100">
                <a:extLst>
                  <a:ext uri="{FF2B5EF4-FFF2-40B4-BE49-F238E27FC236}">
                    <a16:creationId xmlns:a16="http://schemas.microsoft.com/office/drawing/2014/main" id="{35E75325-A806-1E48-8651-E3DCE2EAF7F5}"/>
                  </a:ext>
                </a:extLst>
              </p:cNvPr>
              <p:cNvSpPr/>
              <p:nvPr/>
            </p:nvSpPr>
            <p:spPr>
              <a:xfrm>
                <a:off x="4551518" y="1509086"/>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102" name="椭圆 101">
                <a:extLst>
                  <a:ext uri="{FF2B5EF4-FFF2-40B4-BE49-F238E27FC236}">
                    <a16:creationId xmlns:a16="http://schemas.microsoft.com/office/drawing/2014/main" id="{515E315B-2BBB-E849-86EA-0764EEBCD374}"/>
                  </a:ext>
                </a:extLst>
              </p:cNvPr>
              <p:cNvSpPr/>
              <p:nvPr/>
            </p:nvSpPr>
            <p:spPr>
              <a:xfrm>
                <a:off x="5536271" y="1498061"/>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103" name="椭圆 102">
                <a:extLst>
                  <a:ext uri="{FF2B5EF4-FFF2-40B4-BE49-F238E27FC236}">
                    <a16:creationId xmlns:a16="http://schemas.microsoft.com/office/drawing/2014/main" id="{B71EF4B3-6F10-C648-AC35-248A0AD16947}"/>
                  </a:ext>
                </a:extLst>
              </p:cNvPr>
              <p:cNvSpPr/>
              <p:nvPr/>
            </p:nvSpPr>
            <p:spPr>
              <a:xfrm>
                <a:off x="6488330" y="1500170"/>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grpSp>
        <p:sp>
          <p:nvSpPr>
            <p:cNvPr id="86" name="椭圆 85">
              <a:extLst>
                <a:ext uri="{FF2B5EF4-FFF2-40B4-BE49-F238E27FC236}">
                  <a16:creationId xmlns:a16="http://schemas.microsoft.com/office/drawing/2014/main" id="{BF924357-E10E-1945-A771-3E4F8DE11E1E}"/>
                </a:ext>
              </a:extLst>
            </p:cNvPr>
            <p:cNvSpPr/>
            <p:nvPr/>
          </p:nvSpPr>
          <p:spPr>
            <a:xfrm>
              <a:off x="4025298" y="2830028"/>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87" name="椭圆 86">
              <a:extLst>
                <a:ext uri="{FF2B5EF4-FFF2-40B4-BE49-F238E27FC236}">
                  <a16:creationId xmlns:a16="http://schemas.microsoft.com/office/drawing/2014/main" id="{6FBB4B2F-AD35-3742-BD72-1907A323318A}"/>
                </a:ext>
              </a:extLst>
            </p:cNvPr>
            <p:cNvSpPr/>
            <p:nvPr/>
          </p:nvSpPr>
          <p:spPr>
            <a:xfrm>
              <a:off x="4985394" y="2814468"/>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88" name="椭圆 87">
              <a:extLst>
                <a:ext uri="{FF2B5EF4-FFF2-40B4-BE49-F238E27FC236}">
                  <a16:creationId xmlns:a16="http://schemas.microsoft.com/office/drawing/2014/main" id="{1CE467F4-6207-AF49-BF03-9335F47C3617}"/>
                </a:ext>
              </a:extLst>
            </p:cNvPr>
            <p:cNvSpPr/>
            <p:nvPr/>
          </p:nvSpPr>
          <p:spPr>
            <a:xfrm>
              <a:off x="5998700" y="2802939"/>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89" name="椭圆 88">
              <a:extLst>
                <a:ext uri="{FF2B5EF4-FFF2-40B4-BE49-F238E27FC236}">
                  <a16:creationId xmlns:a16="http://schemas.microsoft.com/office/drawing/2014/main" id="{54BA70C3-0C37-B146-BAF4-BD74F44871C1}"/>
                </a:ext>
              </a:extLst>
            </p:cNvPr>
            <p:cNvSpPr/>
            <p:nvPr/>
          </p:nvSpPr>
          <p:spPr>
            <a:xfrm>
              <a:off x="6919762" y="2832813"/>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grpSp>
          <p:nvGrpSpPr>
            <p:cNvPr id="90" name="组 128">
              <a:extLst>
                <a:ext uri="{FF2B5EF4-FFF2-40B4-BE49-F238E27FC236}">
                  <a16:creationId xmlns:a16="http://schemas.microsoft.com/office/drawing/2014/main" id="{E0DC4E2E-3E88-344E-9524-94C6112AFFB4}"/>
                </a:ext>
              </a:extLst>
            </p:cNvPr>
            <p:cNvGrpSpPr/>
            <p:nvPr/>
          </p:nvGrpSpPr>
          <p:grpSpPr>
            <a:xfrm>
              <a:off x="4025298" y="3688909"/>
              <a:ext cx="3002464" cy="162000"/>
              <a:chOff x="4164855" y="2069443"/>
              <a:chExt cx="3002464" cy="162000"/>
            </a:xfrm>
          </p:grpSpPr>
          <p:sp>
            <p:nvSpPr>
              <p:cNvPr id="96" name="椭圆 95">
                <a:extLst>
                  <a:ext uri="{FF2B5EF4-FFF2-40B4-BE49-F238E27FC236}">
                    <a16:creationId xmlns:a16="http://schemas.microsoft.com/office/drawing/2014/main" id="{38BD71E8-1989-DA43-8DA3-B04D55F9E87C}"/>
                  </a:ext>
                </a:extLst>
              </p:cNvPr>
              <p:cNvSpPr/>
              <p:nvPr/>
            </p:nvSpPr>
            <p:spPr>
              <a:xfrm>
                <a:off x="4164855" y="2123443"/>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97" name="椭圆 96">
                <a:extLst>
                  <a:ext uri="{FF2B5EF4-FFF2-40B4-BE49-F238E27FC236}">
                    <a16:creationId xmlns:a16="http://schemas.microsoft.com/office/drawing/2014/main" id="{CC403455-4750-0C4F-81C3-51E482673448}"/>
                  </a:ext>
                </a:extLst>
              </p:cNvPr>
              <p:cNvSpPr/>
              <p:nvPr/>
            </p:nvSpPr>
            <p:spPr>
              <a:xfrm>
                <a:off x="5124951" y="2107883"/>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98" name="椭圆 97">
                <a:extLst>
                  <a:ext uri="{FF2B5EF4-FFF2-40B4-BE49-F238E27FC236}">
                    <a16:creationId xmlns:a16="http://schemas.microsoft.com/office/drawing/2014/main" id="{61AFD73D-539C-D647-B16B-74B4280D6DCD}"/>
                  </a:ext>
                </a:extLst>
              </p:cNvPr>
              <p:cNvSpPr/>
              <p:nvPr/>
            </p:nvSpPr>
            <p:spPr>
              <a:xfrm>
                <a:off x="6138257" y="2096354"/>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99" name="椭圆 98">
                <a:extLst>
                  <a:ext uri="{FF2B5EF4-FFF2-40B4-BE49-F238E27FC236}">
                    <a16:creationId xmlns:a16="http://schemas.microsoft.com/office/drawing/2014/main" id="{72F7C30F-384A-284A-B14A-A2ADACAFD1E6}"/>
                  </a:ext>
                </a:extLst>
              </p:cNvPr>
              <p:cNvSpPr/>
              <p:nvPr/>
            </p:nvSpPr>
            <p:spPr>
              <a:xfrm>
                <a:off x="7059319" y="2069443"/>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grpSp>
        <p:grpSp>
          <p:nvGrpSpPr>
            <p:cNvPr id="91" name="组 133">
              <a:extLst>
                <a:ext uri="{FF2B5EF4-FFF2-40B4-BE49-F238E27FC236}">
                  <a16:creationId xmlns:a16="http://schemas.microsoft.com/office/drawing/2014/main" id="{4BCB25FE-4319-3749-82BA-181DCE9DAEE5}"/>
                </a:ext>
              </a:extLst>
            </p:cNvPr>
            <p:cNvGrpSpPr/>
            <p:nvPr/>
          </p:nvGrpSpPr>
          <p:grpSpPr>
            <a:xfrm>
              <a:off x="4025298" y="4604440"/>
              <a:ext cx="3002464" cy="162000"/>
              <a:chOff x="4164855" y="2069443"/>
              <a:chExt cx="3002464" cy="162000"/>
            </a:xfrm>
          </p:grpSpPr>
          <p:sp>
            <p:nvSpPr>
              <p:cNvPr id="92" name="椭圆 91">
                <a:extLst>
                  <a:ext uri="{FF2B5EF4-FFF2-40B4-BE49-F238E27FC236}">
                    <a16:creationId xmlns:a16="http://schemas.microsoft.com/office/drawing/2014/main" id="{B8DE384D-0BEC-7447-BA07-69F2598B5A26}"/>
                  </a:ext>
                </a:extLst>
              </p:cNvPr>
              <p:cNvSpPr/>
              <p:nvPr/>
            </p:nvSpPr>
            <p:spPr>
              <a:xfrm>
                <a:off x="4164855" y="2123443"/>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93" name="椭圆 92">
                <a:extLst>
                  <a:ext uri="{FF2B5EF4-FFF2-40B4-BE49-F238E27FC236}">
                    <a16:creationId xmlns:a16="http://schemas.microsoft.com/office/drawing/2014/main" id="{5AB6D0CB-F866-4C49-B9A1-6A7F398AC35A}"/>
                  </a:ext>
                </a:extLst>
              </p:cNvPr>
              <p:cNvSpPr/>
              <p:nvPr/>
            </p:nvSpPr>
            <p:spPr>
              <a:xfrm>
                <a:off x="5124951" y="2107883"/>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94" name="椭圆 93">
                <a:extLst>
                  <a:ext uri="{FF2B5EF4-FFF2-40B4-BE49-F238E27FC236}">
                    <a16:creationId xmlns:a16="http://schemas.microsoft.com/office/drawing/2014/main" id="{939DF70C-BFCB-4144-99D2-5B4A59840470}"/>
                  </a:ext>
                </a:extLst>
              </p:cNvPr>
              <p:cNvSpPr/>
              <p:nvPr/>
            </p:nvSpPr>
            <p:spPr>
              <a:xfrm>
                <a:off x="6138257" y="2096354"/>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sp>
            <p:nvSpPr>
              <p:cNvPr id="95" name="椭圆 94">
                <a:extLst>
                  <a:ext uri="{FF2B5EF4-FFF2-40B4-BE49-F238E27FC236}">
                    <a16:creationId xmlns:a16="http://schemas.microsoft.com/office/drawing/2014/main" id="{A9914B2E-B8D2-4944-B880-AC0835CC3407}"/>
                  </a:ext>
                </a:extLst>
              </p:cNvPr>
              <p:cNvSpPr/>
              <p:nvPr/>
            </p:nvSpPr>
            <p:spPr>
              <a:xfrm>
                <a:off x="7059319" y="2069443"/>
                <a:ext cx="108000" cy="108000"/>
              </a:xfrm>
              <a:prstGeom prst="ellipse">
                <a:avLst/>
              </a:prstGeom>
              <a:solidFill>
                <a:schemeClr val="accent2">
                  <a:lumMod val="75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1" lang="zh-CN" altLang="en-US" sz="1800" b="0" i="0" u="none" strike="noStrike" kern="1200" cap="none" spc="0" normalizeH="0" baseline="0" noProof="0">
                  <a:ln>
                    <a:noFill/>
                  </a:ln>
                  <a:solidFill>
                    <a:srgbClr val="FFFFFF"/>
                  </a:solidFill>
                  <a:effectLst/>
                  <a:uLnTx/>
                  <a:uFillTx/>
                  <a:latin typeface="Tahoma"/>
                  <a:ea typeface="+mn-ea"/>
                  <a:cs typeface="+mn-cs"/>
                </a:endParaRPr>
              </a:p>
            </p:txBody>
          </p:sp>
        </p:grpSp>
      </p:grpSp>
      <p:pic>
        <p:nvPicPr>
          <p:cNvPr id="21" name="图片 20">
            <a:extLst>
              <a:ext uri="{FF2B5EF4-FFF2-40B4-BE49-F238E27FC236}">
                <a16:creationId xmlns:a16="http://schemas.microsoft.com/office/drawing/2014/main" id="{144C646A-C187-4344-879C-8F735B49E2B3}"/>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2226001" y="1834525"/>
            <a:ext cx="939800" cy="3365500"/>
          </a:xfrm>
          <a:prstGeom prst="rect">
            <a:avLst/>
          </a:prstGeom>
        </p:spPr>
      </p:pic>
      <p:pic>
        <p:nvPicPr>
          <p:cNvPr id="8" name="图片 7">
            <a:extLst>
              <a:ext uri="{FF2B5EF4-FFF2-40B4-BE49-F238E27FC236}">
                <a16:creationId xmlns:a16="http://schemas.microsoft.com/office/drawing/2014/main" id="{C38D219E-9C53-FA47-848D-520BE4204C98}"/>
              </a:ext>
            </a:extLst>
          </p:cNvPr>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1137916" y="1303817"/>
            <a:ext cx="2374900" cy="4775200"/>
          </a:xfrm>
          <a:prstGeom prst="rect">
            <a:avLst/>
          </a:prstGeom>
        </p:spPr>
      </p:pic>
      <p:pic>
        <p:nvPicPr>
          <p:cNvPr id="24" name="图片 23">
            <a:extLst>
              <a:ext uri="{FF2B5EF4-FFF2-40B4-BE49-F238E27FC236}">
                <a16:creationId xmlns:a16="http://schemas.microsoft.com/office/drawing/2014/main" id="{066773D9-3A49-E44D-B8D3-8DC8E64BDC3F}"/>
              </a:ext>
            </a:extLst>
          </p:cNvPr>
          <p:cNvPicPr>
            <a:picLocks noChangeAspect="1"/>
          </p:cNvPicPr>
          <p:nvPr/>
        </p:nvPicPr>
        <p:blipFill>
          <a:blip r:embed="rId15">
            <a:extLst>
              <a:ext uri="{28A0092B-C50C-407E-A947-70E740481C1C}">
                <a14:useLocalDpi xmlns:a14="http://schemas.microsoft.com/office/drawing/2010/main" val="0"/>
              </a:ext>
            </a:extLst>
          </a:blip>
          <a:stretch>
            <a:fillRect/>
          </a:stretch>
        </p:blipFill>
        <p:spPr>
          <a:xfrm>
            <a:off x="3196748" y="5300853"/>
            <a:ext cx="3657600" cy="774700"/>
          </a:xfrm>
          <a:prstGeom prst="rect">
            <a:avLst/>
          </a:prstGeom>
        </p:spPr>
      </p:pic>
      <p:sp>
        <p:nvSpPr>
          <p:cNvPr id="3" name="Slide Number Placeholder 3">
            <a:extLst>
              <a:ext uri="{FF2B5EF4-FFF2-40B4-BE49-F238E27FC236}">
                <a16:creationId xmlns:a16="http://schemas.microsoft.com/office/drawing/2014/main" id="{1FE0157A-9012-F4D2-E90F-3C89B56EB6FE}"/>
              </a:ext>
            </a:extLst>
          </p:cNvPr>
          <p:cNvSpPr>
            <a:spLocks noGrp="1"/>
          </p:cNvSpPr>
          <p:nvPr>
            <p:ph type="sldNum" sz="quarter" idx="11"/>
          </p:nvPr>
        </p:nvSpPr>
        <p:spPr>
          <a:xfrm>
            <a:off x="6553200" y="6243638"/>
            <a:ext cx="2133600" cy="457200"/>
          </a:xfrm>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charset="-128"/>
                <a:cs typeface="+mn-cs"/>
              </a:rPr>
              <a:pPr marL="0" marR="0" lvl="0" indent="0" algn="r" defTabSz="914400" rtl="0" eaLnBrk="0" fontAlgn="base" latinLnBrk="0" hangingPunct="0">
                <a:lnSpc>
                  <a:spcPct val="100000"/>
                </a:lnSpc>
                <a:spcBef>
                  <a:spcPct val="0"/>
                </a:spcBef>
                <a:spcAft>
                  <a:spcPct val="0"/>
                </a:spcAft>
                <a:buClrTx/>
                <a:buSzTx/>
                <a:buFontTx/>
                <a:buNone/>
                <a:tabLst/>
                <a:defRPr/>
              </a:pPr>
              <a:t>118</a:t>
            </a:fld>
            <a:endParaRPr kumimoji="0" lang="en-US" altLang="en-US" sz="1600" b="0" i="0" u="none" strike="noStrike" kern="1200" cap="none" spc="0" normalizeH="0" baseline="0" noProof="0" dirty="0">
              <a:ln>
                <a:noFill/>
              </a:ln>
              <a:solidFill>
                <a:srgbClr val="000000"/>
              </a:solidFill>
              <a:effectLst/>
              <a:uLnTx/>
              <a:uFillTx/>
              <a:latin typeface="Garamond" pitchFamily="18" charset="0"/>
              <a:ea typeface="ＭＳ Ｐゴシック" charset="-128"/>
              <a:cs typeface="+mn-cs"/>
            </a:endParaRPr>
          </a:p>
        </p:txBody>
      </p:sp>
    </p:spTree>
    <p:custDataLst>
      <p:tags r:id="rId1"/>
    </p:custDataLst>
    <p:extLst>
      <p:ext uri="{BB962C8B-B14F-4D97-AF65-F5344CB8AC3E}">
        <p14:creationId xmlns:p14="http://schemas.microsoft.com/office/powerpoint/2010/main" val="24093914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1"/>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8"/>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24"/>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xit" presetSubtype="0" fill="hold" nodeType="clickEffect">
                                  <p:stCondLst>
                                    <p:cond delay="0"/>
                                  </p:stCondLst>
                                  <p:childTnLst>
                                    <p:set>
                                      <p:cBhvr>
                                        <p:cTn id="18" dur="1" fill="hold">
                                          <p:stCondLst>
                                            <p:cond delay="0"/>
                                          </p:stCondLst>
                                        </p:cTn>
                                        <p:tgtEl>
                                          <p:spTgt spid="50"/>
                                        </p:tgtEl>
                                        <p:attrNameLst>
                                          <p:attrName>style.visibility</p:attrName>
                                        </p:attrNameLst>
                                      </p:cBhvr>
                                      <p:to>
                                        <p:strVal val="hidden"/>
                                      </p:to>
                                    </p:set>
                                  </p:childTnLst>
                                </p:cTn>
                              </p:par>
                              <p:par>
                                <p:cTn id="19" presetID="1" presetClass="exit" presetSubtype="0" fill="hold" nodeType="withEffect">
                                  <p:stCondLst>
                                    <p:cond delay="0"/>
                                  </p:stCondLst>
                                  <p:childTnLst>
                                    <p:set>
                                      <p:cBhvr>
                                        <p:cTn id="20" dur="1" fill="hold">
                                          <p:stCondLst>
                                            <p:cond delay="0"/>
                                          </p:stCondLst>
                                        </p:cTn>
                                        <p:tgtEl>
                                          <p:spTgt spid="21"/>
                                        </p:tgtEl>
                                        <p:attrNameLst>
                                          <p:attrName>style.visibility</p:attrName>
                                        </p:attrNameLst>
                                      </p:cBhvr>
                                      <p:to>
                                        <p:strVal val="hidden"/>
                                      </p:to>
                                    </p:set>
                                  </p:childTnLst>
                                </p:cTn>
                              </p:par>
                              <p:par>
                                <p:cTn id="21" presetID="1" presetClass="exit" presetSubtype="0" fill="hold" nodeType="withEffect">
                                  <p:stCondLst>
                                    <p:cond delay="0"/>
                                  </p:stCondLst>
                                  <p:childTnLst>
                                    <p:set>
                                      <p:cBhvr>
                                        <p:cTn id="22" dur="1" fill="hold">
                                          <p:stCondLst>
                                            <p:cond delay="0"/>
                                          </p:stCondLst>
                                        </p:cTn>
                                        <p:tgtEl>
                                          <p:spTgt spid="8"/>
                                        </p:tgtEl>
                                        <p:attrNameLst>
                                          <p:attrName>style.visibility</p:attrName>
                                        </p:attrNameLst>
                                      </p:cBhvr>
                                      <p:to>
                                        <p:strVal val="hidden"/>
                                      </p:to>
                                    </p:set>
                                  </p:childTnLst>
                                </p:cTn>
                              </p:par>
                              <p:par>
                                <p:cTn id="23" presetID="1" presetClass="exit" presetSubtype="0" fill="hold" nodeType="withEffect">
                                  <p:stCondLst>
                                    <p:cond delay="0"/>
                                  </p:stCondLst>
                                  <p:childTnLst>
                                    <p:set>
                                      <p:cBhvr>
                                        <p:cTn id="24" dur="1" fill="hold">
                                          <p:stCondLst>
                                            <p:cond delay="0"/>
                                          </p:stCondLst>
                                        </p:cTn>
                                        <p:tgtEl>
                                          <p:spTgt spid="24"/>
                                        </p:tgtEl>
                                        <p:attrNameLst>
                                          <p:attrName>style.visibility</p:attrName>
                                        </p:attrNameLst>
                                      </p:cBhvr>
                                      <p:to>
                                        <p:strVal val="hidden"/>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nodeType="clickEffect">
                                  <p:stCondLst>
                                    <p:cond delay="0"/>
                                  </p:stCondLst>
                                  <p:childTnLst>
                                    <p:set>
                                      <p:cBhvr>
                                        <p:cTn id="28" dur="1" fill="hold">
                                          <p:stCondLst>
                                            <p:cond delay="0"/>
                                          </p:stCondLst>
                                        </p:cTn>
                                        <p:tgtEl>
                                          <p:spTgt spid="5"/>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nodeType="clickEffect">
                                  <p:stCondLst>
                                    <p:cond delay="0"/>
                                  </p:stCondLst>
                                  <p:childTnLst>
                                    <p:set>
                                      <p:cBhvr>
                                        <p:cTn id="32" dur="1" fill="hold">
                                          <p:stCondLst>
                                            <p:cond delay="0"/>
                                          </p:stCondLst>
                                        </p:cTn>
                                        <p:tgtEl>
                                          <p:spTgt spid="6"/>
                                        </p:tgtEl>
                                        <p:attrNameLst>
                                          <p:attrName>style.visibility</p:attrName>
                                        </p:attrNameLst>
                                      </p:cBhvr>
                                      <p:to>
                                        <p:strVal val="visible"/>
                                      </p:to>
                                    </p:se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nodeType="clickEffect">
                                  <p:stCondLst>
                                    <p:cond delay="0"/>
                                  </p:stCondLst>
                                  <p:childTnLst>
                                    <p:set>
                                      <p:cBhvr>
                                        <p:cTn id="36" dur="1" fill="hold">
                                          <p:stCondLst>
                                            <p:cond delay="0"/>
                                          </p:stCondLst>
                                        </p:cTn>
                                        <p:tgtEl>
                                          <p:spTgt spid="7"/>
                                        </p:tgtEl>
                                        <p:attrNameLst>
                                          <p:attrName>style.visibility</p:attrName>
                                        </p:attrNameLst>
                                      </p:cBhvr>
                                      <p:to>
                                        <p:strVal val="visible"/>
                                      </p:to>
                                    </p:set>
                                  </p:childTnLst>
                                </p:cTn>
                              </p:par>
                            </p:childTnLst>
                          </p:cTn>
                        </p:par>
                      </p:childTnLst>
                    </p:cTn>
                  </p:par>
                  <p:par>
                    <p:cTn id="37" fill="hold">
                      <p:stCondLst>
                        <p:cond delay="indefinite"/>
                      </p:stCondLst>
                      <p:childTnLst>
                        <p:par>
                          <p:cTn id="38" fill="hold">
                            <p:stCondLst>
                              <p:cond delay="0"/>
                            </p:stCondLst>
                            <p:childTnLst>
                              <p:par>
                                <p:cTn id="39" presetID="1" presetClass="entr" presetSubtype="0" fill="hold" nodeType="clickEffect">
                                  <p:stCondLst>
                                    <p:cond delay="0"/>
                                  </p:stCondLst>
                                  <p:childTnLst>
                                    <p:set>
                                      <p:cBhvr>
                                        <p:cTn id="40" dur="1" fill="hold">
                                          <p:stCondLst>
                                            <p:cond delay="0"/>
                                          </p:stCondLst>
                                        </p:cTn>
                                        <p:tgtEl>
                                          <p:spTgt spid="10"/>
                                        </p:tgtEl>
                                        <p:attrNameLst>
                                          <p:attrName>style.visibility</p:attrName>
                                        </p:attrNameLst>
                                      </p:cBhvr>
                                      <p:to>
                                        <p:strVal val="visible"/>
                                      </p:to>
                                    </p:set>
                                  </p:childTnLst>
                                </p:cTn>
                              </p:par>
                            </p:childTnLst>
                          </p:cTn>
                        </p:par>
                      </p:childTnLst>
                    </p:cTn>
                  </p:par>
                  <p:par>
                    <p:cTn id="41" fill="hold">
                      <p:stCondLst>
                        <p:cond delay="indefinite"/>
                      </p:stCondLst>
                      <p:childTnLst>
                        <p:par>
                          <p:cTn id="42" fill="hold">
                            <p:stCondLst>
                              <p:cond delay="0"/>
                            </p:stCondLst>
                            <p:childTnLst>
                              <p:par>
                                <p:cTn id="43" presetID="1" presetClass="entr" presetSubtype="0" fill="hold" nodeType="clickEffect">
                                  <p:stCondLst>
                                    <p:cond delay="0"/>
                                  </p:stCondLst>
                                  <p:childTnLst>
                                    <p:set>
                                      <p:cBhvr>
                                        <p:cTn id="44" dur="1" fill="hold">
                                          <p:stCondLst>
                                            <p:cond delay="109"/>
                                          </p:stCondLst>
                                        </p:cTn>
                                        <p:tgtEl>
                                          <p:spTgt spid="9"/>
                                        </p:tgtEl>
                                        <p:attrNameLst>
                                          <p:attrName>style.visibility</p:attrName>
                                        </p:attrNameLst>
                                      </p:cBhvr>
                                      <p:to>
                                        <p:strVal val="visible"/>
                                      </p:to>
                                    </p:set>
                                  </p:childTnLst>
                                </p:cTn>
                              </p:par>
                            </p:childTnLst>
                          </p:cTn>
                        </p:par>
                      </p:childTnLst>
                    </p:cTn>
                  </p:par>
                  <p:par>
                    <p:cTn id="45" fill="hold">
                      <p:stCondLst>
                        <p:cond delay="indefinite"/>
                      </p:stCondLst>
                      <p:childTnLst>
                        <p:par>
                          <p:cTn id="46" fill="hold">
                            <p:stCondLst>
                              <p:cond delay="0"/>
                            </p:stCondLst>
                            <p:childTnLst>
                              <p:par>
                                <p:cTn id="47" presetID="1" presetClass="exit" presetSubtype="0" fill="hold" nodeType="clickEffect">
                                  <p:stCondLst>
                                    <p:cond delay="0"/>
                                  </p:stCondLst>
                                  <p:childTnLst>
                                    <p:set>
                                      <p:cBhvr>
                                        <p:cTn id="48" dur="1" fill="hold">
                                          <p:stCondLst>
                                            <p:cond delay="0"/>
                                          </p:stCondLst>
                                        </p:cTn>
                                        <p:tgtEl>
                                          <p:spTgt spid="7"/>
                                        </p:tgtEl>
                                        <p:attrNameLst>
                                          <p:attrName>style.visibility</p:attrName>
                                        </p:attrNameLst>
                                      </p:cBhvr>
                                      <p:to>
                                        <p:strVal val="hidden"/>
                                      </p:to>
                                    </p:set>
                                  </p:childTnLst>
                                </p:cTn>
                              </p:par>
                            </p:childTnLst>
                          </p:cTn>
                        </p:par>
                        <p:par>
                          <p:cTn id="49" fill="hold">
                            <p:stCondLst>
                              <p:cond delay="0"/>
                            </p:stCondLst>
                            <p:childTnLst>
                              <p:par>
                                <p:cTn id="50" presetID="1" presetClass="entr" presetSubtype="0" fill="hold" nodeType="afterEffect">
                                  <p:stCondLst>
                                    <p:cond delay="0"/>
                                  </p:stCondLst>
                                  <p:childTnLst>
                                    <p:set>
                                      <p:cBhvr>
                                        <p:cTn id="51" dur="1" fill="hold">
                                          <p:stCondLst>
                                            <p:cond delay="0"/>
                                          </p:stCondLst>
                                        </p:cTn>
                                        <p:tgtEl>
                                          <p:spTgt spid="11"/>
                                        </p:tgtEl>
                                        <p:attrNameLst>
                                          <p:attrName>style.visibility</p:attrName>
                                        </p:attrNameLst>
                                      </p:cBhvr>
                                      <p:to>
                                        <p:strVal val="visible"/>
                                      </p:to>
                                    </p:set>
                                  </p:childTnLst>
                                </p:cTn>
                              </p:par>
                            </p:childTnLst>
                          </p:cTn>
                        </p:par>
                      </p:childTnLst>
                    </p:cTn>
                  </p:par>
                  <p:par>
                    <p:cTn id="52" fill="hold">
                      <p:stCondLst>
                        <p:cond delay="indefinite"/>
                      </p:stCondLst>
                      <p:childTnLst>
                        <p:par>
                          <p:cTn id="53" fill="hold">
                            <p:stCondLst>
                              <p:cond delay="0"/>
                            </p:stCondLst>
                            <p:childTnLst>
                              <p:par>
                                <p:cTn id="54" presetID="1" presetClass="exit" presetSubtype="0" fill="hold" nodeType="clickEffect">
                                  <p:stCondLst>
                                    <p:cond delay="0"/>
                                  </p:stCondLst>
                                  <p:childTnLst>
                                    <p:set>
                                      <p:cBhvr>
                                        <p:cTn id="55" dur="1" fill="hold">
                                          <p:stCondLst>
                                            <p:cond delay="0"/>
                                          </p:stCondLst>
                                        </p:cTn>
                                        <p:tgtEl>
                                          <p:spTgt spid="5"/>
                                        </p:tgtEl>
                                        <p:attrNameLst>
                                          <p:attrName>style.visibility</p:attrName>
                                        </p:attrNameLst>
                                      </p:cBhvr>
                                      <p:to>
                                        <p:strVal val="hidden"/>
                                      </p:to>
                                    </p:set>
                                  </p:childTnLst>
                                </p:cTn>
                              </p:par>
                            </p:childTnLst>
                          </p:cTn>
                        </p:par>
                        <p:par>
                          <p:cTn id="56" fill="hold">
                            <p:stCondLst>
                              <p:cond delay="0"/>
                            </p:stCondLst>
                            <p:childTnLst>
                              <p:par>
                                <p:cTn id="57" presetID="1" presetClass="entr" presetSubtype="0" fill="hold" nodeType="afterEffect">
                                  <p:stCondLst>
                                    <p:cond delay="0"/>
                                  </p:stCondLst>
                                  <p:childTnLst>
                                    <p:set>
                                      <p:cBhvr>
                                        <p:cTn id="58" dur="1" fill="hold">
                                          <p:stCondLst>
                                            <p:cond delay="0"/>
                                          </p:stCondLst>
                                        </p:cTn>
                                        <p:tgtEl>
                                          <p:spTgt spid="18"/>
                                        </p:tgtEl>
                                        <p:attrNameLst>
                                          <p:attrName>style.visibility</p:attrName>
                                        </p:attrNameLst>
                                      </p:cBhvr>
                                      <p:to>
                                        <p:strVal val="visible"/>
                                      </p:to>
                                    </p:set>
                                  </p:childTnLst>
                                </p:cTn>
                              </p:par>
                            </p:childTnLst>
                          </p:cTn>
                        </p:par>
                      </p:childTnLst>
                    </p:cTn>
                  </p:par>
                  <p:par>
                    <p:cTn id="59" fill="hold">
                      <p:stCondLst>
                        <p:cond delay="indefinite"/>
                      </p:stCondLst>
                      <p:childTnLst>
                        <p:par>
                          <p:cTn id="60" fill="hold">
                            <p:stCondLst>
                              <p:cond delay="0"/>
                            </p:stCondLst>
                            <p:childTnLst>
                              <p:par>
                                <p:cTn id="61" presetID="18" presetClass="entr" presetSubtype="6" fill="hold" nodeType="clickEffect">
                                  <p:stCondLst>
                                    <p:cond delay="0"/>
                                  </p:stCondLst>
                                  <p:childTnLst>
                                    <p:set>
                                      <p:cBhvr>
                                        <p:cTn id="62" dur="1" fill="hold">
                                          <p:stCondLst>
                                            <p:cond delay="0"/>
                                          </p:stCondLst>
                                        </p:cTn>
                                        <p:tgtEl>
                                          <p:spTgt spid="48"/>
                                        </p:tgtEl>
                                        <p:attrNameLst>
                                          <p:attrName>style.visibility</p:attrName>
                                        </p:attrNameLst>
                                      </p:cBhvr>
                                      <p:to>
                                        <p:strVal val="visible"/>
                                      </p:to>
                                    </p:set>
                                    <p:animEffect transition="in" filter="strips(downRight)">
                                      <p:cBhvr>
                                        <p:cTn id="63" dur="500"/>
                                        <p:tgtEl>
                                          <p:spTgt spid="48"/>
                                        </p:tgtEl>
                                      </p:cBhvr>
                                    </p:animEffect>
                                  </p:childTnLst>
                                </p:cTn>
                              </p:par>
                            </p:childTnLst>
                          </p:cTn>
                        </p:par>
                        <p:par>
                          <p:cTn id="64" fill="hold">
                            <p:stCondLst>
                              <p:cond delay="500"/>
                            </p:stCondLst>
                            <p:childTnLst>
                              <p:par>
                                <p:cTn id="65" presetID="18" presetClass="entr" presetSubtype="12" fill="hold" nodeType="afterEffect">
                                  <p:stCondLst>
                                    <p:cond delay="0"/>
                                  </p:stCondLst>
                                  <p:childTnLst>
                                    <p:set>
                                      <p:cBhvr>
                                        <p:cTn id="66" dur="1" fill="hold">
                                          <p:stCondLst>
                                            <p:cond delay="0"/>
                                          </p:stCondLst>
                                        </p:cTn>
                                        <p:tgtEl>
                                          <p:spTgt spid="23"/>
                                        </p:tgtEl>
                                        <p:attrNameLst>
                                          <p:attrName>style.visibility</p:attrName>
                                        </p:attrNameLst>
                                      </p:cBhvr>
                                      <p:to>
                                        <p:strVal val="visible"/>
                                      </p:to>
                                    </p:set>
                                    <p:animEffect transition="in" filter="strips(downLeft)">
                                      <p:cBhvr>
                                        <p:cTn id="67" dur="500"/>
                                        <p:tgtEl>
                                          <p:spTgt spid="23"/>
                                        </p:tgtEl>
                                      </p:cBhvr>
                                    </p:animEffect>
                                  </p:childTnLst>
                                </p:cTn>
                              </p:par>
                              <p:par>
                                <p:cTn id="68" presetID="18" presetClass="entr" presetSubtype="6" fill="hold" nodeType="withEffect">
                                  <p:stCondLst>
                                    <p:cond delay="0"/>
                                  </p:stCondLst>
                                  <p:childTnLst>
                                    <p:set>
                                      <p:cBhvr>
                                        <p:cTn id="69" dur="1" fill="hold">
                                          <p:stCondLst>
                                            <p:cond delay="0"/>
                                          </p:stCondLst>
                                        </p:cTn>
                                        <p:tgtEl>
                                          <p:spTgt spid="49"/>
                                        </p:tgtEl>
                                        <p:attrNameLst>
                                          <p:attrName>style.visibility</p:attrName>
                                        </p:attrNameLst>
                                      </p:cBhvr>
                                      <p:to>
                                        <p:strVal val="visible"/>
                                      </p:to>
                                    </p:set>
                                    <p:animEffect transition="in" filter="strips(downRight)">
                                      <p:cBhvr>
                                        <p:cTn id="70" dur="500"/>
                                        <p:tgtEl>
                                          <p:spTgt spid="49"/>
                                        </p:tgtEl>
                                      </p:cBhvr>
                                    </p:animEffect>
                                  </p:childTnLst>
                                </p:cTn>
                              </p:par>
                            </p:childTnLst>
                          </p:cTn>
                        </p:par>
                        <p:par>
                          <p:cTn id="71" fill="hold">
                            <p:stCondLst>
                              <p:cond delay="1000"/>
                            </p:stCondLst>
                            <p:childTnLst>
                              <p:par>
                                <p:cTn id="72" presetID="18" presetClass="entr" presetSubtype="12" fill="hold" nodeType="afterEffect">
                                  <p:stCondLst>
                                    <p:cond delay="0"/>
                                  </p:stCondLst>
                                  <p:childTnLst>
                                    <p:set>
                                      <p:cBhvr>
                                        <p:cTn id="73" dur="1" fill="hold">
                                          <p:stCondLst>
                                            <p:cond delay="0"/>
                                          </p:stCondLst>
                                        </p:cTn>
                                        <p:tgtEl>
                                          <p:spTgt spid="30"/>
                                        </p:tgtEl>
                                        <p:attrNameLst>
                                          <p:attrName>style.visibility</p:attrName>
                                        </p:attrNameLst>
                                      </p:cBhvr>
                                      <p:to>
                                        <p:strVal val="visible"/>
                                      </p:to>
                                    </p:set>
                                    <p:animEffect transition="in" filter="strips(downLeft)">
                                      <p:cBhvr>
                                        <p:cTn id="74" dur="500"/>
                                        <p:tgtEl>
                                          <p:spTgt spid="30"/>
                                        </p:tgtEl>
                                      </p:cBhvr>
                                    </p:animEffect>
                                  </p:childTnLst>
                                </p:cTn>
                              </p:par>
                              <p:par>
                                <p:cTn id="75" presetID="18" presetClass="entr" presetSubtype="6" fill="hold" nodeType="withEffect">
                                  <p:stCondLst>
                                    <p:cond delay="0"/>
                                  </p:stCondLst>
                                  <p:childTnLst>
                                    <p:set>
                                      <p:cBhvr>
                                        <p:cTn id="76" dur="1" fill="hold">
                                          <p:stCondLst>
                                            <p:cond delay="0"/>
                                          </p:stCondLst>
                                        </p:cTn>
                                        <p:tgtEl>
                                          <p:spTgt spid="41"/>
                                        </p:tgtEl>
                                        <p:attrNameLst>
                                          <p:attrName>style.visibility</p:attrName>
                                        </p:attrNameLst>
                                      </p:cBhvr>
                                      <p:to>
                                        <p:strVal val="visible"/>
                                      </p:to>
                                    </p:set>
                                    <p:animEffect transition="in" filter="strips(downRight)">
                                      <p:cBhvr>
                                        <p:cTn id="77" dur="500"/>
                                        <p:tgtEl>
                                          <p:spTgt spid="41"/>
                                        </p:tgtEl>
                                      </p:cBhvr>
                                    </p:animEffect>
                                  </p:childTnLst>
                                </p:cTn>
                              </p:par>
                            </p:childTnLst>
                          </p:cTn>
                        </p:par>
                        <p:par>
                          <p:cTn id="78" fill="hold">
                            <p:stCondLst>
                              <p:cond delay="1500"/>
                            </p:stCondLst>
                            <p:childTnLst>
                              <p:par>
                                <p:cTn id="79" presetID="18" presetClass="entr" presetSubtype="12" fill="hold" nodeType="afterEffect">
                                  <p:stCondLst>
                                    <p:cond delay="0"/>
                                  </p:stCondLst>
                                  <p:childTnLst>
                                    <p:set>
                                      <p:cBhvr>
                                        <p:cTn id="80" dur="1" fill="hold">
                                          <p:stCondLst>
                                            <p:cond delay="0"/>
                                          </p:stCondLst>
                                        </p:cTn>
                                        <p:tgtEl>
                                          <p:spTgt spid="31"/>
                                        </p:tgtEl>
                                        <p:attrNameLst>
                                          <p:attrName>style.visibility</p:attrName>
                                        </p:attrNameLst>
                                      </p:cBhvr>
                                      <p:to>
                                        <p:strVal val="visible"/>
                                      </p:to>
                                    </p:set>
                                    <p:animEffect transition="in" filter="strips(downLeft)">
                                      <p:cBhvr>
                                        <p:cTn id="81" dur="500"/>
                                        <p:tgtEl>
                                          <p:spTgt spid="31"/>
                                        </p:tgtEl>
                                      </p:cBhvr>
                                    </p:animEffect>
                                  </p:childTnLst>
                                </p:cTn>
                              </p:par>
                              <p:par>
                                <p:cTn id="82" presetID="18" presetClass="entr" presetSubtype="6" fill="hold" nodeType="withEffect">
                                  <p:stCondLst>
                                    <p:cond delay="0"/>
                                  </p:stCondLst>
                                  <p:childTnLst>
                                    <p:set>
                                      <p:cBhvr>
                                        <p:cTn id="83" dur="1" fill="hold">
                                          <p:stCondLst>
                                            <p:cond delay="0"/>
                                          </p:stCondLst>
                                        </p:cTn>
                                        <p:tgtEl>
                                          <p:spTgt spid="42"/>
                                        </p:tgtEl>
                                        <p:attrNameLst>
                                          <p:attrName>style.visibility</p:attrName>
                                        </p:attrNameLst>
                                      </p:cBhvr>
                                      <p:to>
                                        <p:strVal val="visible"/>
                                      </p:to>
                                    </p:set>
                                    <p:animEffect transition="in" filter="strips(downRight)">
                                      <p:cBhvr>
                                        <p:cTn id="84" dur="500"/>
                                        <p:tgtEl>
                                          <p:spTgt spid="42"/>
                                        </p:tgtEl>
                                      </p:cBhvr>
                                    </p:animEffect>
                                  </p:childTnLst>
                                </p:cTn>
                              </p:par>
                            </p:childTnLst>
                          </p:cTn>
                        </p:par>
                        <p:par>
                          <p:cTn id="85" fill="hold">
                            <p:stCondLst>
                              <p:cond delay="2000"/>
                            </p:stCondLst>
                            <p:childTnLst>
                              <p:par>
                                <p:cTn id="86" presetID="18" presetClass="entr" presetSubtype="12" fill="hold" nodeType="afterEffect">
                                  <p:stCondLst>
                                    <p:cond delay="0"/>
                                  </p:stCondLst>
                                  <p:childTnLst>
                                    <p:set>
                                      <p:cBhvr>
                                        <p:cTn id="87" dur="1" fill="hold">
                                          <p:stCondLst>
                                            <p:cond delay="0"/>
                                          </p:stCondLst>
                                        </p:cTn>
                                        <p:tgtEl>
                                          <p:spTgt spid="32"/>
                                        </p:tgtEl>
                                        <p:attrNameLst>
                                          <p:attrName>style.visibility</p:attrName>
                                        </p:attrNameLst>
                                      </p:cBhvr>
                                      <p:to>
                                        <p:strVal val="visible"/>
                                      </p:to>
                                    </p:set>
                                    <p:animEffect transition="in" filter="strips(downLeft)">
                                      <p:cBhvr>
                                        <p:cTn id="88" dur="500"/>
                                        <p:tgtEl>
                                          <p:spTgt spid="32"/>
                                        </p:tgtEl>
                                      </p:cBhvr>
                                    </p:animEffect>
                                  </p:childTnLst>
                                </p:cTn>
                              </p:par>
                            </p:childTnLst>
                          </p:cTn>
                        </p:par>
                      </p:childTnLst>
                    </p:cTn>
                  </p:par>
                  <p:par>
                    <p:cTn id="89" fill="hold">
                      <p:stCondLst>
                        <p:cond delay="indefinite"/>
                      </p:stCondLst>
                      <p:childTnLst>
                        <p:par>
                          <p:cTn id="90" fill="hold">
                            <p:stCondLst>
                              <p:cond delay="0"/>
                            </p:stCondLst>
                            <p:childTnLst>
                              <p:par>
                                <p:cTn id="91" presetID="1" presetClass="exit" presetSubtype="0" fill="hold" nodeType="clickEffect">
                                  <p:stCondLst>
                                    <p:cond delay="0"/>
                                  </p:stCondLst>
                                  <p:childTnLst>
                                    <p:set>
                                      <p:cBhvr>
                                        <p:cTn id="92" dur="1" fill="hold">
                                          <p:stCondLst>
                                            <p:cond delay="0"/>
                                          </p:stCondLst>
                                        </p:cTn>
                                        <p:tgtEl>
                                          <p:spTgt spid="10"/>
                                        </p:tgtEl>
                                        <p:attrNameLst>
                                          <p:attrName>style.visibility</p:attrName>
                                        </p:attrNameLst>
                                      </p:cBhvr>
                                      <p:to>
                                        <p:strVal val="hidden"/>
                                      </p:to>
                                    </p:set>
                                  </p:childTnLst>
                                </p:cTn>
                              </p:par>
                              <p:par>
                                <p:cTn id="93" presetID="1" presetClass="exit" presetSubtype="0" fill="hold" nodeType="withEffect">
                                  <p:stCondLst>
                                    <p:cond delay="0"/>
                                  </p:stCondLst>
                                  <p:childTnLst>
                                    <p:set>
                                      <p:cBhvr>
                                        <p:cTn id="94" dur="1" fill="hold">
                                          <p:stCondLst>
                                            <p:cond delay="0"/>
                                          </p:stCondLst>
                                        </p:cTn>
                                        <p:tgtEl>
                                          <p:spTgt spid="9"/>
                                        </p:tgtEl>
                                        <p:attrNameLst>
                                          <p:attrName>style.visibility</p:attrName>
                                        </p:attrNameLst>
                                      </p:cBhvr>
                                      <p:to>
                                        <p:strVal val="hidden"/>
                                      </p:to>
                                    </p:set>
                                  </p:childTnLst>
                                </p:cTn>
                              </p:par>
                            </p:childTnLst>
                          </p:cTn>
                        </p:par>
                        <p:par>
                          <p:cTn id="95" fill="hold">
                            <p:stCondLst>
                              <p:cond delay="0"/>
                            </p:stCondLst>
                            <p:childTnLst>
                              <p:par>
                                <p:cTn id="96" presetID="1" presetClass="entr" presetSubtype="0" fill="hold" nodeType="afterEffect">
                                  <p:stCondLst>
                                    <p:cond delay="0"/>
                                  </p:stCondLst>
                                  <p:childTnLst>
                                    <p:set>
                                      <p:cBhvr>
                                        <p:cTn id="97" dur="1" fill="hold">
                                          <p:stCondLst>
                                            <p:cond delay="0"/>
                                          </p:stCondLst>
                                        </p:cTn>
                                        <p:tgtEl>
                                          <p:spTgt spid="1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B45B1E4-4A3E-4B44-B90F-77CA8B5BE6E4}"/>
              </a:ext>
            </a:extLst>
          </p:cNvPr>
          <p:cNvSpPr>
            <a:spLocks noGrp="1"/>
          </p:cNvSpPr>
          <p:nvPr>
            <p:ph type="ctrTitle"/>
          </p:nvPr>
        </p:nvSpPr>
        <p:spPr>
          <a:xfrm>
            <a:off x="381000" y="1143000"/>
            <a:ext cx="8382000" cy="2209800"/>
          </a:xfrm>
        </p:spPr>
        <p:txBody>
          <a:bodyPr anchor="ctr"/>
          <a:lstStyle/>
          <a:p>
            <a:pPr algn="ctr"/>
            <a:r>
              <a:rPr lang="en-US" altLang="en-US" b="1" dirty="0">
                <a:solidFill>
                  <a:srgbClr val="C00000"/>
                </a:solidFill>
                <a:ea typeface="ＭＳ Ｐゴシック" charset="-128"/>
              </a:rPr>
              <a:t>Tutorial on </a:t>
            </a:r>
            <a:br>
              <a:rPr lang="en-US" altLang="en-US" b="1" dirty="0">
                <a:solidFill>
                  <a:srgbClr val="C00000"/>
                </a:solidFill>
                <a:ea typeface="ＭＳ Ｐゴシック" charset="-128"/>
              </a:rPr>
            </a:br>
            <a:r>
              <a:rPr lang="en-US" altLang="en-US" b="1" dirty="0">
                <a:solidFill>
                  <a:srgbClr val="C00000"/>
                </a:solidFill>
                <a:ea typeface="ＭＳ Ｐゴシック" panose="020B0600070205080204" pitchFamily="34" charset="-128"/>
              </a:rPr>
              <a:t>Memory-Centric Computing:</a:t>
            </a:r>
            <a:br>
              <a:rPr lang="en-US" altLang="en-US" b="1" dirty="0">
                <a:solidFill>
                  <a:srgbClr val="C00000"/>
                </a:solidFill>
                <a:ea typeface="ＭＳ Ｐゴシック" panose="020B0600070205080204" pitchFamily="34" charset="-128"/>
              </a:rPr>
            </a:br>
            <a:r>
              <a:rPr lang="en-US" altLang="en-US" dirty="0">
                <a:solidFill>
                  <a:srgbClr val="006633"/>
                </a:solidFill>
                <a:ea typeface="ＭＳ Ｐゴシック" panose="020B0600070205080204" pitchFamily="34" charset="-128"/>
              </a:rPr>
              <a:t>Processing-Using-Memory</a:t>
            </a:r>
            <a:endParaRPr lang="en-US" b="1" dirty="0">
              <a:solidFill>
                <a:srgbClr val="C00000"/>
              </a:solidFill>
            </a:endParaRPr>
          </a:p>
        </p:txBody>
      </p:sp>
      <p:pic>
        <p:nvPicPr>
          <p:cNvPr id="4" name="Picture 3" descr="safari.png">
            <a:extLst>
              <a:ext uri="{FF2B5EF4-FFF2-40B4-BE49-F238E27FC236}">
                <a16:creationId xmlns:a16="http://schemas.microsoft.com/office/drawing/2014/main" id="{6F338064-9249-C04B-BB1E-830D09E56900}"/>
              </a:ext>
            </a:extLst>
          </p:cNvPr>
          <p:cNvPicPr>
            <a:picLocks noChangeAspect="1"/>
          </p:cNvPicPr>
          <p:nvPr/>
        </p:nvPicPr>
        <p:blipFill>
          <a:blip r:embed="rId3" cstate="print"/>
          <a:stretch>
            <a:fillRect/>
          </a:stretch>
        </p:blipFill>
        <p:spPr>
          <a:xfrm>
            <a:off x="107023" y="6133800"/>
            <a:ext cx="2239579" cy="648000"/>
          </a:xfrm>
          <a:prstGeom prst="rect">
            <a:avLst/>
          </a:prstGeom>
        </p:spPr>
      </p:pic>
      <p:pic>
        <p:nvPicPr>
          <p:cNvPr id="5" name="Picture 2" descr="ETH Zurich short logo, black">
            <a:extLst>
              <a:ext uri="{FF2B5EF4-FFF2-40B4-BE49-F238E27FC236}">
                <a16:creationId xmlns:a16="http://schemas.microsoft.com/office/drawing/2014/main" id="{6BB9B15D-F9ED-6140-BDA2-30DF4E4A3694}"/>
              </a:ext>
            </a:extLst>
          </p:cNvPr>
          <p:cNvPicPr>
            <a:picLocks noChangeAspect="1" noChangeArrowheads="1"/>
          </p:cNvPicPr>
          <p:nvPr/>
        </p:nvPicPr>
        <p:blipFill rotWithShape="1">
          <a:blip r:embed="rId4">
            <a:extLst>
              <a:ext uri="{28A0092B-C50C-407E-A947-70E740481C1C}">
                <a14:useLocalDpi xmlns:a14="http://schemas.microsoft.com/office/drawing/2010/main" val="0"/>
              </a:ext>
            </a:extLst>
          </a:blip>
          <a:srcRect l="6982" t="19970" r="7940" b="18111"/>
          <a:stretch/>
        </p:blipFill>
        <p:spPr bwMode="auto">
          <a:xfrm>
            <a:off x="6357969" y="6074246"/>
            <a:ext cx="2750535" cy="783754"/>
          </a:xfrm>
          <a:prstGeom prst="rect">
            <a:avLst/>
          </a:prstGeom>
          <a:noFill/>
          <a:extLst>
            <a:ext uri="{909E8E84-426E-40dd-AFC4-6F175D3DCCD1}">
              <a14:hiddenFill xmlns:a14="http://schemas.microsoft.com/office/drawing/2010/main" xmlns="">
                <a:solidFill>
                  <a:srgbClr val="FFFFFF"/>
                </a:solidFill>
              </a14:hiddenFill>
            </a:ext>
          </a:extLst>
        </p:spPr>
      </p:pic>
      <p:sp>
        <p:nvSpPr>
          <p:cNvPr id="7" name="Rectangle 5">
            <a:extLst>
              <a:ext uri="{FF2B5EF4-FFF2-40B4-BE49-F238E27FC236}">
                <a16:creationId xmlns:a16="http://schemas.microsoft.com/office/drawing/2014/main" id="{86957E2F-C1A4-A3BE-483B-9F1225948C0D}"/>
              </a:ext>
            </a:extLst>
          </p:cNvPr>
          <p:cNvSpPr txBox="1">
            <a:spLocks noChangeArrowheads="1"/>
          </p:cNvSpPr>
          <p:nvPr/>
        </p:nvSpPr>
        <p:spPr bwMode="auto">
          <a:xfrm>
            <a:off x="647700" y="3573017"/>
            <a:ext cx="7848600" cy="3361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0" indent="0" algn="ctr" rtl="0" eaLnBrk="0" fontAlgn="base" hangingPunct="0">
              <a:spcBef>
                <a:spcPct val="20000"/>
              </a:spcBef>
              <a:spcAft>
                <a:spcPct val="0"/>
              </a:spcAft>
              <a:buClr>
                <a:schemeClr val="accent1"/>
              </a:buClr>
              <a:buSzPct val="65000"/>
              <a:buFont typeface="Wingdings" pitchFamily="2" charset="2"/>
              <a:buNone/>
              <a:defRPr sz="2400">
                <a:solidFill>
                  <a:schemeClr val="tx1"/>
                </a:solidFill>
                <a:latin typeface="+mn-lt"/>
                <a:ea typeface="ＭＳ Ｐゴシック" charset="0"/>
                <a:cs typeface="ＭＳ Ｐゴシック" charset="0"/>
              </a:defRPr>
            </a:lvl1pPr>
            <a:lvl2pPr marL="669925" indent="-325438" algn="l" rtl="0" eaLnBrk="0" fontAlgn="base" hangingPunct="0">
              <a:spcBef>
                <a:spcPct val="20000"/>
              </a:spcBef>
              <a:spcAft>
                <a:spcPct val="0"/>
              </a:spcAft>
              <a:buClr>
                <a:schemeClr val="accent2"/>
              </a:buClr>
              <a:buSzPct val="60000"/>
              <a:buFont typeface="Wingdings" pitchFamily="2" charset="2"/>
              <a:buChar char="q"/>
              <a:defRPr sz="2200">
                <a:solidFill>
                  <a:schemeClr val="tx1"/>
                </a:solidFill>
                <a:latin typeface="+mn-lt"/>
                <a:ea typeface="ＭＳ Ｐゴシック" pitchFamily="-106" charset="-128"/>
              </a:defRPr>
            </a:lvl2pPr>
            <a:lvl3pPr marL="1022350" indent="-350838" algn="l" rtl="0" eaLnBrk="0" fontAlgn="base" hangingPunct="0">
              <a:spcBef>
                <a:spcPct val="20000"/>
              </a:spcBef>
              <a:spcAft>
                <a:spcPct val="0"/>
              </a:spcAft>
              <a:buClr>
                <a:schemeClr val="accent1"/>
              </a:buClr>
              <a:buSzPct val="65000"/>
              <a:buFont typeface="Wingdings" pitchFamily="2" charset="2"/>
              <a:buChar char="n"/>
              <a:defRPr sz="2000">
                <a:solidFill>
                  <a:schemeClr val="tx1"/>
                </a:solidFill>
                <a:latin typeface="+mn-lt"/>
                <a:ea typeface="ＭＳ Ｐゴシック" pitchFamily="-106" charset="-128"/>
              </a:defRPr>
            </a:lvl3pPr>
            <a:lvl4pPr marL="1339850" indent="-315913" algn="l" rtl="0" eaLnBrk="0" fontAlgn="base" hangingPunct="0">
              <a:spcBef>
                <a:spcPct val="20000"/>
              </a:spcBef>
              <a:spcAft>
                <a:spcPct val="0"/>
              </a:spcAft>
              <a:buClr>
                <a:schemeClr val="accent2"/>
              </a:buClr>
              <a:buSzPct val="70000"/>
              <a:buFont typeface="Wingdings" pitchFamily="2" charset="2"/>
              <a:buChar char="q"/>
              <a:defRPr>
                <a:solidFill>
                  <a:schemeClr val="tx1"/>
                </a:solidFill>
                <a:latin typeface="+mn-lt"/>
                <a:ea typeface="ＭＳ Ｐゴシック" pitchFamily="-106" charset="-128"/>
              </a:defRPr>
            </a:lvl4pPr>
            <a:lvl5pPr marL="1681163" indent="-339725" algn="l" rtl="0" eaLnBrk="0" fontAlgn="base" hangingPunct="0">
              <a:spcBef>
                <a:spcPct val="20000"/>
              </a:spcBef>
              <a:spcAft>
                <a:spcPct val="0"/>
              </a:spcAft>
              <a:buClr>
                <a:schemeClr val="accent1"/>
              </a:buClr>
              <a:buSzPct val="75000"/>
              <a:buFont typeface="Wingdings" pitchFamily="2" charset="2"/>
              <a:buChar char="§"/>
              <a:defRPr sz="1600">
                <a:solidFill>
                  <a:schemeClr val="tx1"/>
                </a:solidFill>
                <a:latin typeface="+mn-lt"/>
                <a:ea typeface="ＭＳ Ｐゴシック" pitchFamily="-106" charset="-128"/>
              </a:defRPr>
            </a:lvl5pPr>
            <a:lvl6pPr marL="21383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6pPr>
            <a:lvl7pPr marL="25955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7pPr>
            <a:lvl8pPr marL="30527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8pPr>
            <a:lvl9pPr marL="3509963" indent="-339725" algn="l" rtl="0" fontAlgn="base">
              <a:spcBef>
                <a:spcPct val="20000"/>
              </a:spcBef>
              <a:spcAft>
                <a:spcPct val="0"/>
              </a:spcAft>
              <a:buClr>
                <a:schemeClr val="accent1"/>
              </a:buClr>
              <a:buSzPct val="75000"/>
              <a:buFont typeface="Wingdings" pitchFamily="2" charset="2"/>
              <a:buChar char="§"/>
              <a:defRPr sz="1600">
                <a:solidFill>
                  <a:schemeClr val="tx1"/>
                </a:solidFill>
                <a:latin typeface="+mn-lt"/>
              </a:defRPr>
            </a:lvl9pPr>
          </a:lstStyle>
          <a:p>
            <a:pPr marL="0" marR="0" lvl="0" indent="0" algn="ctr" defTabSz="914400" rtl="0" eaLnBrk="1" fontAlgn="base" latinLnBrk="0" hangingPunct="1">
              <a:lnSpc>
                <a:spcPct val="100000"/>
              </a:lnSpc>
              <a:spcBef>
                <a:spcPct val="20000"/>
              </a:spcBef>
              <a:spcAft>
                <a:spcPct val="0"/>
              </a:spcAft>
              <a:buClr>
                <a:srgbClr val="CC9900"/>
              </a:buClr>
              <a:buSzPct val="65000"/>
              <a:buFont typeface="Wingdings" pitchFamily="2" charset="2"/>
              <a:buNone/>
              <a:tabLst/>
              <a:defRPr/>
            </a:pPr>
            <a:r>
              <a:rPr kumimoji="0" lang="en-US" altLang="en-US" sz="3200" b="0" i="0" u="none" strike="noStrike" kern="0" cap="none" spc="0" normalizeH="0" baseline="0" noProof="0" dirty="0">
                <a:ln>
                  <a:noFill/>
                </a:ln>
                <a:solidFill>
                  <a:srgbClr val="003399"/>
                </a:solidFill>
                <a:effectLst/>
                <a:uLnTx/>
                <a:uFillTx/>
                <a:latin typeface="Tahoma"/>
                <a:ea typeface="ＭＳ Ｐゴシック" panose="020B0600070205080204" pitchFamily="34" charset="-128"/>
              </a:rPr>
              <a:t>Geraldo F. Oliveira</a:t>
            </a:r>
          </a:p>
          <a:p>
            <a:pPr marL="0" marR="0" lvl="0" indent="0" algn="ctr" defTabSz="914400" rtl="0" eaLnBrk="1" fontAlgn="base" latinLnBrk="0" hangingPunct="1">
              <a:lnSpc>
                <a:spcPct val="100000"/>
              </a:lnSpc>
              <a:spcBef>
                <a:spcPct val="20000"/>
              </a:spcBef>
              <a:spcAft>
                <a:spcPct val="0"/>
              </a:spcAft>
              <a:buClr>
                <a:srgbClr val="CC9900"/>
              </a:buClr>
              <a:buSzPct val="65000"/>
              <a:buFont typeface="Wingdings" pitchFamily="2" charset="2"/>
              <a:buNone/>
              <a:tabLst/>
              <a:defRPr/>
            </a:pPr>
            <a:r>
              <a:rPr kumimoji="0" lang="en-US" altLang="en-US" sz="3200" b="0" i="0" u="none" strike="noStrike" kern="0" cap="none" spc="0" normalizeH="0" baseline="0" noProof="0" dirty="0">
                <a:ln>
                  <a:noFill/>
                </a:ln>
                <a:solidFill>
                  <a:srgbClr val="000000"/>
                </a:solidFill>
                <a:effectLst/>
                <a:uLnTx/>
                <a:uFillTx/>
                <a:latin typeface="Tahoma"/>
                <a:ea typeface="ＭＳ Ｐゴシック" panose="020B0600070205080204" pitchFamily="34" charset="-128"/>
                <a:hlinkClick r:id="rId5"/>
              </a:rPr>
              <a:t>https://geraldofojunior.github.io</a:t>
            </a:r>
            <a:br>
              <a:rPr kumimoji="0" lang="en-US" altLang="en-US" sz="3200" b="0" i="0" u="none" strike="noStrike" kern="0" cap="none" spc="0" normalizeH="0" baseline="0" noProof="0" dirty="0">
                <a:ln>
                  <a:noFill/>
                </a:ln>
                <a:solidFill>
                  <a:srgbClr val="000000"/>
                </a:solidFill>
                <a:effectLst/>
                <a:uLnTx/>
                <a:uFillTx/>
                <a:latin typeface="Tahoma"/>
                <a:ea typeface="ＭＳ Ｐゴシック" panose="020B0600070205080204" pitchFamily="34" charset="-128"/>
              </a:rPr>
            </a:br>
            <a:endParaRPr kumimoji="0" lang="en-US" altLang="en-US" sz="2800" b="0" i="0" u="none" strike="noStrike" kern="0" cap="none" spc="0" normalizeH="0" baseline="0" noProof="0" dirty="0">
              <a:ln>
                <a:noFill/>
              </a:ln>
              <a:solidFill>
                <a:srgbClr val="000000"/>
              </a:solidFill>
              <a:effectLst/>
              <a:uLnTx/>
              <a:uFillTx/>
              <a:latin typeface="Tahoma"/>
              <a:ea typeface="ＭＳ Ｐゴシック" panose="020B0600070205080204" pitchFamily="34" charset="-128"/>
            </a:endParaRPr>
          </a:p>
          <a:p>
            <a:pPr marL="0" marR="0" lvl="0" indent="0" algn="ctr" defTabSz="914400" rtl="0" eaLnBrk="1" fontAlgn="base" latinLnBrk="0" hangingPunct="1">
              <a:lnSpc>
                <a:spcPct val="100000"/>
              </a:lnSpc>
              <a:spcBef>
                <a:spcPct val="20000"/>
              </a:spcBef>
              <a:spcAft>
                <a:spcPct val="0"/>
              </a:spcAft>
              <a:buClr>
                <a:srgbClr val="CC9900"/>
              </a:buClr>
              <a:buSzPct val="65000"/>
              <a:buFont typeface="Wingdings" pitchFamily="2" charset="2"/>
              <a:buNone/>
              <a:tabLst/>
              <a:defRPr/>
            </a:pPr>
            <a:r>
              <a:rPr kumimoji="0" lang="en-US" altLang="en-US" sz="2800" b="0" i="0" u="none" strike="noStrike" kern="0" cap="none" spc="0" normalizeH="0" baseline="0" noProof="0" dirty="0" err="1">
                <a:ln>
                  <a:noFill/>
                </a:ln>
                <a:solidFill>
                  <a:srgbClr val="000000"/>
                </a:solidFill>
                <a:effectLst/>
                <a:uLnTx/>
                <a:uFillTx/>
                <a:latin typeface="Tahoma"/>
                <a:ea typeface="ＭＳ Ｐゴシック" panose="020B0600070205080204" pitchFamily="34" charset="-128"/>
              </a:rPr>
              <a:t>PPoPP</a:t>
            </a:r>
            <a:r>
              <a:rPr kumimoji="0" lang="en-US" altLang="en-US" sz="2800" b="0" i="0" u="none" strike="noStrike" kern="0" cap="none" spc="0" normalizeH="0" baseline="0" noProof="0" dirty="0">
                <a:ln>
                  <a:noFill/>
                </a:ln>
                <a:solidFill>
                  <a:srgbClr val="000000"/>
                </a:solidFill>
                <a:effectLst/>
                <a:uLnTx/>
                <a:uFillTx/>
                <a:latin typeface="Tahoma"/>
                <a:ea typeface="ＭＳ Ｐゴシック" panose="020B0600070205080204" pitchFamily="34" charset="-128"/>
              </a:rPr>
              <a:t> 2025</a:t>
            </a:r>
          </a:p>
          <a:p>
            <a:pPr marL="0" marR="0" lvl="0" indent="0" algn="ctr" defTabSz="914400" rtl="0" eaLnBrk="1" fontAlgn="base" latinLnBrk="0" hangingPunct="1">
              <a:lnSpc>
                <a:spcPct val="100000"/>
              </a:lnSpc>
              <a:spcBef>
                <a:spcPct val="20000"/>
              </a:spcBef>
              <a:spcAft>
                <a:spcPct val="0"/>
              </a:spcAft>
              <a:buClr>
                <a:srgbClr val="CC9900"/>
              </a:buClr>
              <a:buSzPct val="65000"/>
              <a:buFont typeface="Wingdings" pitchFamily="2" charset="2"/>
              <a:buNone/>
              <a:tabLst/>
              <a:defRPr/>
            </a:pPr>
            <a:r>
              <a:rPr kumimoji="0" lang="en-US" altLang="en-US" sz="2800" b="0" i="0" u="none" strike="noStrike" kern="0" cap="none" spc="0" normalizeH="0" baseline="0" noProof="0" dirty="0">
                <a:ln>
                  <a:noFill/>
                </a:ln>
                <a:solidFill>
                  <a:srgbClr val="000000"/>
                </a:solidFill>
                <a:effectLst/>
                <a:uLnTx/>
                <a:uFillTx/>
                <a:latin typeface="Tahoma"/>
                <a:ea typeface="ＭＳ Ｐゴシック" panose="020B0600070205080204" pitchFamily="34" charset="-128"/>
              </a:rPr>
              <a:t>1</a:t>
            </a:r>
            <a:r>
              <a:rPr kumimoji="0" lang="en-US" altLang="en-US" sz="2800" b="0" i="0" u="none" strike="noStrike" kern="0" cap="none" spc="0" normalizeH="0" baseline="30000" noProof="0" dirty="0">
                <a:ln>
                  <a:noFill/>
                </a:ln>
                <a:solidFill>
                  <a:srgbClr val="000000"/>
                </a:solidFill>
                <a:effectLst/>
                <a:uLnTx/>
                <a:uFillTx/>
                <a:latin typeface="Tahoma"/>
                <a:ea typeface="ＭＳ Ｐゴシック" panose="020B0600070205080204" pitchFamily="34" charset="-128"/>
              </a:rPr>
              <a:t>st</a:t>
            </a:r>
            <a:r>
              <a:rPr kumimoji="0" lang="en-US" altLang="en-US" sz="2800" b="0" i="0" u="none" strike="noStrike" kern="0" cap="none" spc="0" normalizeH="0" baseline="0" noProof="0" dirty="0">
                <a:ln>
                  <a:noFill/>
                </a:ln>
                <a:solidFill>
                  <a:srgbClr val="000000"/>
                </a:solidFill>
                <a:effectLst/>
                <a:uLnTx/>
                <a:uFillTx/>
                <a:latin typeface="Tahoma"/>
                <a:ea typeface="ＭＳ Ｐゴシック" panose="020B0600070205080204" pitchFamily="34" charset="-128"/>
              </a:rPr>
              <a:t> March 2025</a:t>
            </a:r>
            <a:endParaRPr kumimoji="0" lang="en-US" altLang="en-US" sz="2400" b="0" i="0" u="none" strike="noStrike" kern="0" cap="none" spc="0" normalizeH="0" baseline="0" noProof="0" dirty="0">
              <a:ln>
                <a:noFill/>
              </a:ln>
              <a:solidFill>
                <a:srgbClr val="000000"/>
              </a:solidFill>
              <a:effectLst/>
              <a:uLnTx/>
              <a:uFillTx/>
              <a:latin typeface="Tahoma"/>
              <a:ea typeface="ＭＳ Ｐゴシック" panose="020B0600070205080204" pitchFamily="34" charset="-128"/>
            </a:endParaRPr>
          </a:p>
          <a:p>
            <a:pPr marL="0" marR="0" lvl="0" indent="0" algn="ctr" defTabSz="914400" rtl="0" eaLnBrk="1" fontAlgn="base" latinLnBrk="0" hangingPunct="1">
              <a:lnSpc>
                <a:spcPct val="100000"/>
              </a:lnSpc>
              <a:spcBef>
                <a:spcPct val="20000"/>
              </a:spcBef>
              <a:spcAft>
                <a:spcPct val="0"/>
              </a:spcAft>
              <a:buClr>
                <a:srgbClr val="CC9900"/>
              </a:buClr>
              <a:buSzPct val="65000"/>
              <a:buFont typeface="Wingdings" pitchFamily="2" charset="2"/>
              <a:buNone/>
              <a:tabLst/>
              <a:defRPr/>
            </a:pPr>
            <a:endParaRPr kumimoji="0" lang="en-US" altLang="en-US" sz="2400" b="0" i="0" u="none" strike="noStrike" kern="0" cap="none" spc="0" normalizeH="0" baseline="0" noProof="0" dirty="0">
              <a:ln>
                <a:noFill/>
              </a:ln>
              <a:solidFill>
                <a:srgbClr val="000000"/>
              </a:solidFill>
              <a:effectLst/>
              <a:uLnTx/>
              <a:uFillTx/>
              <a:latin typeface="Tahoma"/>
              <a:ea typeface="ＭＳ Ｐゴシック" panose="020B0600070205080204" pitchFamily="34" charset="-128"/>
            </a:endParaRPr>
          </a:p>
          <a:p>
            <a:pPr marL="0" marR="0" lvl="0" indent="0" algn="ctr" defTabSz="914400" rtl="0" eaLnBrk="1" fontAlgn="base" latinLnBrk="0" hangingPunct="1">
              <a:lnSpc>
                <a:spcPct val="100000"/>
              </a:lnSpc>
              <a:spcBef>
                <a:spcPct val="20000"/>
              </a:spcBef>
              <a:spcAft>
                <a:spcPct val="0"/>
              </a:spcAft>
              <a:buClr>
                <a:srgbClr val="CC9900"/>
              </a:buClr>
              <a:buSzPct val="65000"/>
              <a:buFont typeface="Wingdings" pitchFamily="2" charset="2"/>
              <a:buNone/>
              <a:tabLst/>
              <a:defRPr/>
            </a:pPr>
            <a:endParaRPr kumimoji="0" lang="en-US" altLang="en-US" sz="2400" b="0" i="0" u="none" strike="noStrike" kern="0" cap="none" spc="0" normalizeH="0" baseline="0" noProof="0" dirty="0">
              <a:ln>
                <a:noFill/>
              </a:ln>
              <a:solidFill>
                <a:srgbClr val="000000"/>
              </a:solidFill>
              <a:effectLst/>
              <a:uLnTx/>
              <a:uFillTx/>
              <a:latin typeface="Tahoma"/>
              <a:ea typeface="ＭＳ Ｐゴシック" panose="020B0600070205080204" pitchFamily="34" charset="-128"/>
            </a:endParaRPr>
          </a:p>
          <a:p>
            <a:pPr marL="0" marR="0" lvl="0" indent="0" algn="ctr" defTabSz="914400" rtl="0" eaLnBrk="1" fontAlgn="base" latinLnBrk="0" hangingPunct="1">
              <a:lnSpc>
                <a:spcPct val="100000"/>
              </a:lnSpc>
              <a:spcBef>
                <a:spcPct val="20000"/>
              </a:spcBef>
              <a:spcAft>
                <a:spcPct val="0"/>
              </a:spcAft>
              <a:buClr>
                <a:srgbClr val="CC9900"/>
              </a:buClr>
              <a:buSzPct val="65000"/>
              <a:buFont typeface="Wingdings" pitchFamily="2" charset="2"/>
              <a:buNone/>
              <a:tabLst/>
              <a:defRPr/>
            </a:pPr>
            <a:endParaRPr kumimoji="0" lang="en-US" altLang="en-US" sz="2400" b="0" i="0" u="none" strike="noStrike" kern="0" cap="none" spc="0" normalizeH="0" baseline="0" noProof="0" dirty="0">
              <a:ln>
                <a:noFill/>
              </a:ln>
              <a:solidFill>
                <a:srgbClr val="000000"/>
              </a:solidFill>
              <a:effectLst/>
              <a:uLnTx/>
              <a:uFillTx/>
              <a:latin typeface="Tahoma"/>
              <a:ea typeface="ＭＳ Ｐゴシック" panose="020B0600070205080204" pitchFamily="34" charset="-128"/>
            </a:endParaRPr>
          </a:p>
        </p:txBody>
      </p:sp>
    </p:spTree>
    <p:extLst>
      <p:ext uri="{BB962C8B-B14F-4D97-AF65-F5344CB8AC3E}">
        <p14:creationId xmlns:p14="http://schemas.microsoft.com/office/powerpoint/2010/main" val="3020844794"/>
      </p:ext>
    </p:extLst>
  </p:cSld>
  <p:clrMapOvr>
    <a:masterClrMapping/>
  </p:clrMapOvr>
  <p:transition/>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228600" y="1144488"/>
            <a:ext cx="8610600" cy="4876800"/>
          </a:xfrm>
        </p:spPr>
        <p:txBody>
          <a:bodyPr>
            <a:normAutofit/>
          </a:bodyPr>
          <a:lstStyle/>
          <a:p>
            <a:r>
              <a:rPr lang="en-US" sz="2200" b="0" i="0" dirty="0">
                <a:solidFill>
                  <a:srgbClr val="000000"/>
                </a:solidFill>
                <a:effectLst/>
              </a:rPr>
              <a:t>Ismail Emir </a:t>
            </a:r>
            <a:r>
              <a:rPr lang="en-US" sz="2200" b="0" i="0" dirty="0" err="1">
                <a:solidFill>
                  <a:srgbClr val="000000"/>
                </a:solidFill>
                <a:effectLst/>
              </a:rPr>
              <a:t>Yuksel</a:t>
            </a:r>
            <a:r>
              <a:rPr lang="en-US" sz="2200" b="0" i="0" dirty="0">
                <a:solidFill>
                  <a:srgbClr val="000000"/>
                </a:solidFill>
                <a:effectLst/>
              </a:rPr>
              <a:t>, Yahya Can </a:t>
            </a:r>
            <a:r>
              <a:rPr lang="en-US" sz="2200" b="0" i="0" dirty="0" err="1">
                <a:solidFill>
                  <a:srgbClr val="000000"/>
                </a:solidFill>
                <a:effectLst/>
              </a:rPr>
              <a:t>Tugrul</a:t>
            </a:r>
            <a:r>
              <a:rPr lang="en-US" sz="2200" b="0" i="0" dirty="0">
                <a:solidFill>
                  <a:srgbClr val="000000"/>
                </a:solidFill>
                <a:effectLst/>
              </a:rPr>
              <a:t>, </a:t>
            </a:r>
            <a:r>
              <a:rPr lang="en-US" sz="2200" b="0" i="0" dirty="0" err="1">
                <a:solidFill>
                  <a:srgbClr val="000000"/>
                </a:solidFill>
                <a:effectLst/>
              </a:rPr>
              <a:t>Ataberk</a:t>
            </a:r>
            <a:r>
              <a:rPr lang="en-US" sz="2200" b="0" i="0" dirty="0">
                <a:solidFill>
                  <a:srgbClr val="000000"/>
                </a:solidFill>
                <a:effectLst/>
              </a:rPr>
              <a:t> </a:t>
            </a:r>
            <a:r>
              <a:rPr lang="en-US" sz="2200" b="0" i="0" dirty="0" err="1">
                <a:solidFill>
                  <a:srgbClr val="000000"/>
                </a:solidFill>
                <a:effectLst/>
              </a:rPr>
              <a:t>Olgun</a:t>
            </a:r>
            <a:r>
              <a:rPr lang="en-US" sz="2200" b="0" i="0" dirty="0">
                <a:solidFill>
                  <a:srgbClr val="000000"/>
                </a:solidFill>
                <a:effectLst/>
              </a:rPr>
              <a:t>, F. </a:t>
            </a:r>
            <a:r>
              <a:rPr lang="en-US" sz="2200" b="0" i="0" dirty="0" err="1">
                <a:solidFill>
                  <a:srgbClr val="000000"/>
                </a:solidFill>
                <a:effectLst/>
              </a:rPr>
              <a:t>Nisa</a:t>
            </a:r>
            <a:r>
              <a:rPr lang="en-US" sz="2200" b="0" i="0" dirty="0">
                <a:solidFill>
                  <a:srgbClr val="000000"/>
                </a:solidFill>
                <a:effectLst/>
              </a:rPr>
              <a:t> </a:t>
            </a:r>
            <a:r>
              <a:rPr lang="en-US" sz="2200" b="0" i="0" dirty="0" err="1">
                <a:solidFill>
                  <a:srgbClr val="000000"/>
                </a:solidFill>
                <a:effectLst/>
              </a:rPr>
              <a:t>Bostanci</a:t>
            </a:r>
            <a:r>
              <a:rPr lang="en-US" sz="2200" b="0" i="0" dirty="0">
                <a:solidFill>
                  <a:srgbClr val="000000"/>
                </a:solidFill>
                <a:effectLst/>
              </a:rPr>
              <a:t>, A. Giray </a:t>
            </a:r>
            <a:r>
              <a:rPr lang="en-US" sz="2200" b="0" i="0" dirty="0" err="1">
                <a:solidFill>
                  <a:srgbClr val="000000"/>
                </a:solidFill>
                <a:effectLst/>
              </a:rPr>
              <a:t>Yaglikci</a:t>
            </a:r>
            <a:r>
              <a:rPr lang="en-US" sz="2200" b="0" i="0" dirty="0">
                <a:solidFill>
                  <a:srgbClr val="000000"/>
                </a:solidFill>
                <a:effectLst/>
              </a:rPr>
              <a:t>, </a:t>
            </a:r>
            <a:r>
              <a:rPr lang="en-US" sz="2200" b="1" i="0" u="sng" dirty="0">
                <a:solidFill>
                  <a:srgbClr val="000000"/>
                </a:solidFill>
                <a:effectLst/>
              </a:rPr>
              <a:t>Geraldo F. Oliveira</a:t>
            </a:r>
            <a:r>
              <a:rPr lang="en-US" sz="2200" b="0" i="0" dirty="0">
                <a:solidFill>
                  <a:srgbClr val="000000"/>
                </a:solidFill>
                <a:effectLst/>
              </a:rPr>
              <a:t>, </a:t>
            </a:r>
            <a:r>
              <a:rPr lang="en-US" sz="2200" b="0" i="0" dirty="0" err="1">
                <a:solidFill>
                  <a:srgbClr val="000000"/>
                </a:solidFill>
                <a:effectLst/>
              </a:rPr>
              <a:t>Haocong</a:t>
            </a:r>
            <a:r>
              <a:rPr lang="en-US" sz="2200" b="0" i="0" dirty="0">
                <a:solidFill>
                  <a:srgbClr val="000000"/>
                </a:solidFill>
                <a:effectLst/>
              </a:rPr>
              <a:t> Luo, Juan Gomez-Luna, Mohammad </a:t>
            </a:r>
            <a:r>
              <a:rPr lang="en-US" sz="2200" b="0" i="0" dirty="0" err="1">
                <a:solidFill>
                  <a:srgbClr val="000000"/>
                </a:solidFill>
                <a:effectLst/>
              </a:rPr>
              <a:t>Sadrosadati</a:t>
            </a:r>
            <a:r>
              <a:rPr lang="en-US" sz="2200" b="0" i="0" dirty="0">
                <a:solidFill>
                  <a:srgbClr val="000000"/>
                </a:solidFill>
                <a:effectLst/>
              </a:rPr>
              <a:t>, and Onur Mutlu,</a:t>
            </a:r>
            <a:br>
              <a:rPr lang="en-US" sz="2200" dirty="0"/>
            </a:br>
            <a:r>
              <a:rPr lang="en-US" sz="2200" b="1" i="0" dirty="0">
                <a:solidFill>
                  <a:schemeClr val="accent5"/>
                </a:solidFill>
                <a:effectLst/>
                <a:hlinkClick r:id="rId2">
                  <a:extLst>
                    <a:ext uri="{A12FA001-AC4F-418D-AE19-62706E023703}">
                      <ahyp:hlinkClr xmlns:ahyp="http://schemas.microsoft.com/office/drawing/2018/hyperlinkcolor" val="tx"/>
                    </a:ext>
                  </a:extLst>
                </a:hlinkClick>
              </a:rPr>
              <a:t>"Functionally-Complete Boolean Logic in Real DRAM Chips: Experimental Characterization and Analysis"</a:t>
            </a:r>
            <a:br>
              <a:rPr lang="en-US" sz="2200" dirty="0"/>
            </a:br>
            <a:r>
              <a:rPr lang="en-US" sz="2200" b="0" i="1" dirty="0">
                <a:solidFill>
                  <a:srgbClr val="000000"/>
                </a:solidFill>
                <a:effectLst/>
              </a:rPr>
              <a:t>Proceedings of the </a:t>
            </a:r>
            <a:r>
              <a:rPr lang="en-US" sz="2200" b="0" i="1" dirty="0">
                <a:solidFill>
                  <a:schemeClr val="accent4"/>
                </a:solidFill>
                <a:effectLst/>
                <a:hlinkClick r:id="rId3">
                  <a:extLst>
                    <a:ext uri="{A12FA001-AC4F-418D-AE19-62706E023703}">
                      <ahyp:hlinkClr xmlns:ahyp="http://schemas.microsoft.com/office/drawing/2018/hyperlinkcolor" val="tx"/>
                    </a:ext>
                  </a:extLst>
                </a:hlinkClick>
              </a:rPr>
              <a:t>30th International Symposium on High-Performance Computer Architecture</a:t>
            </a:r>
            <a:r>
              <a:rPr lang="en-US" sz="2200" b="0" i="1" dirty="0">
                <a:solidFill>
                  <a:schemeClr val="accent4"/>
                </a:solidFill>
                <a:effectLst/>
              </a:rPr>
              <a:t> </a:t>
            </a:r>
            <a:r>
              <a:rPr lang="en-US" sz="2200" b="0" i="1" dirty="0">
                <a:solidFill>
                  <a:srgbClr val="000000"/>
                </a:solidFill>
                <a:effectLst/>
              </a:rPr>
              <a:t>(</a:t>
            </a:r>
            <a:r>
              <a:rPr lang="en-US" sz="2200" b="1" i="1" dirty="0">
                <a:solidFill>
                  <a:srgbClr val="000000"/>
                </a:solidFill>
                <a:effectLst/>
              </a:rPr>
              <a:t>HPCA</a:t>
            </a:r>
            <a:r>
              <a:rPr lang="en-US" sz="2200" b="0" i="1" dirty="0">
                <a:solidFill>
                  <a:srgbClr val="000000"/>
                </a:solidFill>
                <a:effectLst/>
              </a:rPr>
              <a:t>)</a:t>
            </a:r>
            <a:r>
              <a:rPr lang="en-US" sz="2200" b="0" i="0" dirty="0">
                <a:solidFill>
                  <a:srgbClr val="000000"/>
                </a:solidFill>
                <a:effectLst/>
              </a:rPr>
              <a:t>, April 2024.</a:t>
            </a:r>
            <a:endParaRPr lang="en-US" sz="2200" dirty="0"/>
          </a:p>
        </p:txBody>
      </p:sp>
      <p:sp>
        <p:nvSpPr>
          <p:cNvPr id="8" name="Title 1">
            <a:extLst>
              <a:ext uri="{FF2B5EF4-FFF2-40B4-BE49-F238E27FC236}">
                <a16:creationId xmlns:a16="http://schemas.microsoft.com/office/drawing/2014/main" id="{7630D808-BCED-2CD2-4902-929A9801FE35}"/>
              </a:ext>
            </a:extLst>
          </p:cNvPr>
          <p:cNvSpPr>
            <a:spLocks noGrp="1"/>
          </p:cNvSpPr>
          <p:nvPr>
            <p:ph type="title"/>
          </p:nvPr>
        </p:nvSpPr>
        <p:spPr>
          <a:xfrm>
            <a:off x="169011" y="237352"/>
            <a:ext cx="8894602" cy="606084"/>
          </a:xfrm>
        </p:spPr>
        <p:txBody>
          <a:bodyPr>
            <a:normAutofit fontScale="90000"/>
          </a:bodyPr>
          <a:lstStyle/>
          <a:p>
            <a:r>
              <a:rPr lang="en-US" sz="4000" dirty="0"/>
              <a:t>More on: </a:t>
            </a:r>
            <a:br>
              <a:rPr lang="en-US" sz="4000" dirty="0"/>
            </a:br>
            <a:r>
              <a:rPr lang="en-US" sz="3100" dirty="0"/>
              <a:t>Functionally-Complete DRAM</a:t>
            </a:r>
          </a:p>
        </p:txBody>
      </p:sp>
      <p:pic>
        <p:nvPicPr>
          <p:cNvPr id="4" name="Picture 3">
            <a:extLst>
              <a:ext uri="{FF2B5EF4-FFF2-40B4-BE49-F238E27FC236}">
                <a16:creationId xmlns:a16="http://schemas.microsoft.com/office/drawing/2014/main" id="{553999A3-05CF-2686-25AE-6E5E93C1B802}"/>
              </a:ext>
            </a:extLst>
          </p:cNvPr>
          <p:cNvPicPr>
            <a:picLocks noChangeAspect="1"/>
          </p:cNvPicPr>
          <p:nvPr/>
        </p:nvPicPr>
        <p:blipFill>
          <a:blip r:embed="rId4"/>
          <a:stretch>
            <a:fillRect/>
          </a:stretch>
        </p:blipFill>
        <p:spPr>
          <a:xfrm>
            <a:off x="304800" y="3582888"/>
            <a:ext cx="8425649" cy="2130624"/>
          </a:xfrm>
          <a:prstGeom prst="rect">
            <a:avLst/>
          </a:prstGeom>
        </p:spPr>
      </p:pic>
    </p:spTree>
    <p:extLst>
      <p:ext uri="{BB962C8B-B14F-4D97-AF65-F5344CB8AC3E}">
        <p14:creationId xmlns:p14="http://schemas.microsoft.com/office/powerpoint/2010/main" val="3565214282"/>
      </p:ext>
    </p:extLst>
  </p:cSld>
  <p:clrMapOvr>
    <a:masterClrMapping/>
  </p:clrMapOvr>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5D16D87-696D-EBE3-B3FB-6E893454A93F}"/>
              </a:ext>
            </a:extLst>
          </p:cNvPr>
          <p:cNvSpPr>
            <a:spLocks noGrp="1"/>
          </p:cNvSpPr>
          <p:nvPr>
            <p:ph type="title"/>
          </p:nvPr>
        </p:nvSpPr>
        <p:spPr/>
        <p:txBody>
          <a:bodyPr/>
          <a:lstStyle/>
          <a:p>
            <a:r>
              <a:rPr lang="en-US" dirty="0"/>
              <a:t>Agenda </a:t>
            </a:r>
          </a:p>
        </p:txBody>
      </p:sp>
      <p:sp>
        <p:nvSpPr>
          <p:cNvPr id="3" name="Content Placeholder 2">
            <a:extLst>
              <a:ext uri="{FF2B5EF4-FFF2-40B4-BE49-F238E27FC236}">
                <a16:creationId xmlns:a16="http://schemas.microsoft.com/office/drawing/2014/main" id="{E7E9F7F1-2CCF-BFF6-A24D-8078A7448CD3}"/>
              </a:ext>
            </a:extLst>
          </p:cNvPr>
          <p:cNvSpPr>
            <a:spLocks noGrp="1"/>
          </p:cNvSpPr>
          <p:nvPr>
            <p:ph idx="1"/>
          </p:nvPr>
        </p:nvSpPr>
        <p:spPr>
          <a:xfrm>
            <a:off x="228600" y="1052736"/>
            <a:ext cx="8610600" cy="5123656"/>
          </a:xfrm>
        </p:spPr>
        <p:txBody>
          <a:bodyPr/>
          <a:lstStyle/>
          <a:p>
            <a:r>
              <a:rPr lang="en-US" b="0" i="0" dirty="0">
                <a:effectLst/>
                <a:latin typeface="Tahoma" panose="020B0604030504040204" pitchFamily="34" charset="0"/>
                <a:ea typeface="Tahoma" panose="020B0604030504040204" pitchFamily="34" charset="0"/>
                <a:cs typeface="Tahoma" panose="020B0604030504040204" pitchFamily="34" charset="0"/>
              </a:rPr>
              <a:t>Processing-Near-Memory Systems: Developments from </a:t>
            </a:r>
            <a:br>
              <a:rPr lang="en-US" b="0" i="0" dirty="0">
                <a:effectLst/>
                <a:latin typeface="Tahoma" panose="020B0604030504040204" pitchFamily="34" charset="0"/>
                <a:ea typeface="Tahoma" panose="020B0604030504040204" pitchFamily="34" charset="0"/>
                <a:cs typeface="Tahoma" panose="020B0604030504040204" pitchFamily="34" charset="0"/>
              </a:rPr>
            </a:br>
            <a:r>
              <a:rPr lang="en-US" b="0" i="0" dirty="0">
                <a:effectLst/>
                <a:latin typeface="Tahoma" panose="020B0604030504040204" pitchFamily="34" charset="0"/>
                <a:ea typeface="Tahoma" panose="020B0604030504040204" pitchFamily="34" charset="0"/>
                <a:cs typeface="Tahoma" panose="020B0604030504040204" pitchFamily="34" charset="0"/>
              </a:rPr>
              <a:t>Academia &amp; Industry</a:t>
            </a:r>
            <a:br>
              <a:rPr lang="en-US" sz="1200" b="0" i="0" dirty="0">
                <a:effectLst/>
                <a:latin typeface="Tahoma" panose="020B0604030504040204" pitchFamily="34" charset="0"/>
                <a:ea typeface="Tahoma" panose="020B0604030504040204" pitchFamily="34" charset="0"/>
                <a:cs typeface="Tahoma" panose="020B0604030504040204" pitchFamily="34" charset="0"/>
              </a:rPr>
            </a:br>
            <a:endParaRPr lang="en-US" sz="1200" b="0" i="0" dirty="0">
              <a:effectLst/>
              <a:latin typeface="Tahoma" panose="020B0604030504040204" pitchFamily="34" charset="0"/>
              <a:ea typeface="Tahoma" panose="020B0604030504040204" pitchFamily="34" charset="0"/>
              <a:cs typeface="Tahoma" panose="020B0604030504040204" pitchFamily="34" charset="0"/>
            </a:endParaRPr>
          </a:p>
          <a:p>
            <a:r>
              <a:rPr lang="en-US" dirty="0">
                <a:latin typeface="Tahoma" panose="020B0604030504040204" pitchFamily="34" charset="0"/>
                <a:ea typeface="Tahoma" panose="020B0604030504040204" pitchFamily="34" charset="0"/>
                <a:cs typeface="Tahoma" panose="020B0604030504040204" pitchFamily="34" charset="0"/>
              </a:rPr>
              <a:t>Programming Processing-Near-Memory Systems</a:t>
            </a:r>
            <a:br>
              <a:rPr lang="en-US" sz="1200" dirty="0">
                <a:latin typeface="Tahoma" panose="020B0604030504040204" pitchFamily="34" charset="0"/>
                <a:ea typeface="Tahoma" panose="020B0604030504040204" pitchFamily="34" charset="0"/>
                <a:cs typeface="Tahoma" panose="020B0604030504040204" pitchFamily="34" charset="0"/>
              </a:rPr>
            </a:br>
            <a:endParaRPr lang="en-US" sz="1200" dirty="0">
              <a:latin typeface="Tahoma" panose="020B0604030504040204" pitchFamily="34" charset="0"/>
              <a:ea typeface="Tahoma" panose="020B0604030504040204" pitchFamily="34" charset="0"/>
              <a:cs typeface="Tahoma" panose="020B0604030504040204" pitchFamily="34" charset="0"/>
            </a:endParaRPr>
          </a:p>
          <a:p>
            <a:r>
              <a:rPr lang="en-US" dirty="0">
                <a:latin typeface="Tahoma" panose="020B0604030504040204" pitchFamily="34" charset="0"/>
                <a:ea typeface="Tahoma" panose="020B0604030504040204" pitchFamily="34" charset="0"/>
                <a:cs typeface="Tahoma" panose="020B0604030504040204" pitchFamily="34" charset="0"/>
              </a:rPr>
              <a:t>Coffee Break</a:t>
            </a:r>
            <a:br>
              <a:rPr lang="en-US" sz="1200" dirty="0">
                <a:latin typeface="Tahoma" panose="020B0604030504040204" pitchFamily="34" charset="0"/>
                <a:ea typeface="Tahoma" panose="020B0604030504040204" pitchFamily="34" charset="0"/>
                <a:cs typeface="Tahoma" panose="020B0604030504040204" pitchFamily="34" charset="0"/>
              </a:rPr>
            </a:br>
            <a:endParaRPr lang="en-US" sz="1200" dirty="0">
              <a:latin typeface="Tahoma" panose="020B0604030504040204" pitchFamily="34" charset="0"/>
              <a:ea typeface="Tahoma" panose="020B0604030504040204" pitchFamily="34" charset="0"/>
              <a:cs typeface="Tahoma" panose="020B0604030504040204" pitchFamily="34" charset="0"/>
            </a:endParaRPr>
          </a:p>
          <a:p>
            <a:r>
              <a:rPr lang="en-US" dirty="0">
                <a:latin typeface="Tahoma" panose="020B0604030504040204" pitchFamily="34" charset="0"/>
                <a:ea typeface="Tahoma" panose="020B0604030504040204" pitchFamily="34" charset="0"/>
                <a:cs typeface="Tahoma" panose="020B0604030504040204" pitchFamily="34" charset="0"/>
              </a:rPr>
              <a:t>Processing-Using-Memory Systems for Bulk Bitwise Operations</a:t>
            </a:r>
            <a:br>
              <a:rPr lang="en-US" sz="1200" dirty="0">
                <a:latin typeface="Tahoma" panose="020B0604030504040204" pitchFamily="34" charset="0"/>
                <a:ea typeface="Tahoma" panose="020B0604030504040204" pitchFamily="34" charset="0"/>
                <a:cs typeface="Tahoma" panose="020B0604030504040204" pitchFamily="34" charset="0"/>
              </a:rPr>
            </a:br>
            <a:endParaRPr lang="en-US" sz="1200" dirty="0">
              <a:latin typeface="Tahoma" panose="020B0604030504040204" pitchFamily="34" charset="0"/>
              <a:ea typeface="Tahoma" panose="020B0604030504040204" pitchFamily="34" charset="0"/>
              <a:cs typeface="Tahoma" panose="020B0604030504040204" pitchFamily="34" charset="0"/>
            </a:endParaRPr>
          </a:p>
          <a:p>
            <a:r>
              <a:rPr lang="en-US" b="1" dirty="0" err="1">
                <a:solidFill>
                  <a:srgbClr val="FF0000"/>
                </a:solidFill>
                <a:latin typeface="Tahoma" panose="020B0604030504040204" pitchFamily="34" charset="0"/>
                <a:ea typeface="Tahoma" panose="020B0604030504040204" pitchFamily="34" charset="0"/>
                <a:cs typeface="Tahoma" panose="020B0604030504040204" pitchFamily="34" charset="0"/>
              </a:rPr>
              <a:t>Ataberk</a:t>
            </a:r>
            <a:r>
              <a:rPr lang="en-US" b="1" dirty="0">
                <a:solidFill>
                  <a:srgbClr val="FF0000"/>
                </a:solidFill>
                <a:latin typeface="Tahoma" panose="020B0604030504040204" pitchFamily="34" charset="0"/>
                <a:ea typeface="Tahoma" panose="020B0604030504040204" pitchFamily="34" charset="0"/>
                <a:cs typeface="Tahoma" panose="020B0604030504040204" pitchFamily="34" charset="0"/>
              </a:rPr>
              <a:t> </a:t>
            </a:r>
            <a:r>
              <a:rPr lang="en-US" b="1" dirty="0" err="1">
                <a:solidFill>
                  <a:srgbClr val="FF0000"/>
                </a:solidFill>
                <a:latin typeface="Tahoma" panose="020B0604030504040204" pitchFamily="34" charset="0"/>
                <a:ea typeface="Tahoma" panose="020B0604030504040204" pitchFamily="34" charset="0"/>
                <a:cs typeface="Tahoma" panose="020B0604030504040204" pitchFamily="34" charset="0"/>
              </a:rPr>
              <a:t>Olgun</a:t>
            </a:r>
            <a:r>
              <a:rPr lang="en-US" b="1" dirty="0">
                <a:solidFill>
                  <a:srgbClr val="FF0000"/>
                </a:solidFill>
                <a:latin typeface="Tahoma" panose="020B0604030504040204" pitchFamily="34" charset="0"/>
                <a:ea typeface="Tahoma" panose="020B0604030504040204" pitchFamily="34" charset="0"/>
                <a:cs typeface="Tahoma" panose="020B0604030504040204" pitchFamily="34" charset="0"/>
              </a:rPr>
              <a:t>: </a:t>
            </a:r>
            <a:br>
              <a:rPr lang="en-US" dirty="0">
                <a:solidFill>
                  <a:srgbClr val="FF0000"/>
                </a:solidFill>
                <a:latin typeface="Tahoma" panose="020B0604030504040204" pitchFamily="34" charset="0"/>
                <a:ea typeface="Tahoma" panose="020B0604030504040204" pitchFamily="34" charset="0"/>
                <a:cs typeface="Tahoma" panose="020B0604030504040204" pitchFamily="34" charset="0"/>
              </a:rPr>
            </a:br>
            <a:r>
              <a:rPr lang="en-US" dirty="0">
                <a:solidFill>
                  <a:srgbClr val="FF0000"/>
                </a:solidFill>
                <a:latin typeface="Tahoma" panose="020B0604030504040204" pitchFamily="34" charset="0"/>
                <a:ea typeface="Tahoma" panose="020B0604030504040204" pitchFamily="34" charset="0"/>
                <a:cs typeface="Tahoma" panose="020B0604030504040204" pitchFamily="34" charset="0"/>
              </a:rPr>
              <a:t>Infrastructure for Processing-Using-Memory Research</a:t>
            </a:r>
            <a:br>
              <a:rPr lang="en-US" sz="1200" dirty="0">
                <a:latin typeface="Tahoma" panose="020B0604030504040204" pitchFamily="34" charset="0"/>
                <a:ea typeface="Tahoma" panose="020B0604030504040204" pitchFamily="34" charset="0"/>
                <a:cs typeface="Tahoma" panose="020B0604030504040204" pitchFamily="34" charset="0"/>
              </a:rPr>
            </a:br>
            <a:endParaRPr lang="en-US" sz="1200" dirty="0">
              <a:latin typeface="Tahoma" panose="020B0604030504040204" pitchFamily="34" charset="0"/>
              <a:ea typeface="Tahoma" panose="020B0604030504040204" pitchFamily="34" charset="0"/>
              <a:cs typeface="Tahoma" panose="020B0604030504040204" pitchFamily="34" charset="0"/>
            </a:endParaRPr>
          </a:p>
          <a:p>
            <a:r>
              <a:rPr lang="en-US" b="1" dirty="0">
                <a:latin typeface="Tahoma" panose="020B0604030504040204" pitchFamily="34" charset="0"/>
                <a:ea typeface="Tahoma" panose="020B0604030504040204" pitchFamily="34" charset="0"/>
                <a:cs typeface="Tahoma" panose="020B0604030504040204" pitchFamily="34" charset="0"/>
              </a:rPr>
              <a:t>Invited Talk by Prof. John Kim: </a:t>
            </a:r>
            <a:br>
              <a:rPr lang="en-US" dirty="0">
                <a:latin typeface="Tahoma" panose="020B0604030504040204" pitchFamily="34" charset="0"/>
                <a:ea typeface="Tahoma" panose="020B0604030504040204" pitchFamily="34" charset="0"/>
                <a:cs typeface="Tahoma" panose="020B0604030504040204" pitchFamily="34" charset="0"/>
              </a:rPr>
            </a:br>
            <a:r>
              <a:rPr lang="en-US" dirty="0">
                <a:latin typeface="Tahoma" panose="020B0604030504040204" pitchFamily="34" charset="0"/>
                <a:ea typeface="Tahoma" panose="020B0604030504040204" pitchFamily="34" charset="0"/>
                <a:cs typeface="Tahoma" panose="020B0604030504040204" pitchFamily="34" charset="0"/>
              </a:rPr>
              <a:t>Is it Memory-Centric or Communication-Centric?</a:t>
            </a:r>
          </a:p>
        </p:txBody>
      </p:sp>
      <p:sp>
        <p:nvSpPr>
          <p:cNvPr id="4" name="Slide Number Placeholder 3">
            <a:extLst>
              <a:ext uri="{FF2B5EF4-FFF2-40B4-BE49-F238E27FC236}">
                <a16:creationId xmlns:a16="http://schemas.microsoft.com/office/drawing/2014/main" id="{1718CF5E-3525-5BE8-7EE2-34D14BBC1C1C}"/>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br>
              <a:rPr kumimoji="0" lang="en-US" altLang="en-US" sz="1600" b="0" i="0" u="none" strike="noStrike" kern="1200" cap="none" spc="0" normalizeH="0" baseline="0" noProof="0" dirty="0">
                <a:ln>
                  <a:noFill/>
                </a:ln>
                <a:solidFill>
                  <a:srgbClr val="000000"/>
                </a:solidFill>
                <a:effectLst/>
                <a:uLnTx/>
                <a:uFillTx/>
                <a:latin typeface="Garamond" charset="0"/>
                <a:ea typeface="ＭＳ Ｐゴシック" charset="-128"/>
                <a:cs typeface="+mn-cs"/>
              </a:rPr>
            </a:b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charset="0"/>
                <a:ea typeface="ＭＳ Ｐゴシック"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120</a:t>
            </a:fld>
            <a:endParaRPr kumimoji="0" lang="en-US" altLang="en-US" sz="1600" b="0" i="0" u="none" strike="noStrike" kern="1200" cap="none" spc="0" normalizeH="0" baseline="0" noProof="0" dirty="0">
              <a:ln>
                <a:noFill/>
              </a:ln>
              <a:solidFill>
                <a:srgbClr val="000000"/>
              </a:solidFill>
              <a:effectLst/>
              <a:uLnTx/>
              <a:uFillTx/>
              <a:latin typeface="Garamond" charset="0"/>
              <a:ea typeface="ＭＳ Ｐゴシック" charset="-128"/>
              <a:cs typeface="+mn-cs"/>
            </a:endParaRPr>
          </a:p>
        </p:txBody>
      </p:sp>
    </p:spTree>
    <p:extLst>
      <p:ext uri="{BB962C8B-B14F-4D97-AF65-F5344CB8AC3E}">
        <p14:creationId xmlns:p14="http://schemas.microsoft.com/office/powerpoint/2010/main" val="102130253"/>
      </p:ext>
    </p:extLst>
  </p:cSld>
  <p:clrMapOvr>
    <a:masterClrMapping/>
  </p:clrMapOvr>
  <p:transition/>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74" name="Group 673">
            <a:extLst>
              <a:ext uri="{FF2B5EF4-FFF2-40B4-BE49-F238E27FC236}">
                <a16:creationId xmlns:a16="http://schemas.microsoft.com/office/drawing/2014/main" id="{5D28CC08-DE3C-5615-23C3-930F96495798}"/>
              </a:ext>
            </a:extLst>
          </p:cNvPr>
          <p:cNvGrpSpPr/>
          <p:nvPr/>
        </p:nvGrpSpPr>
        <p:grpSpPr>
          <a:xfrm>
            <a:off x="7868816" y="2300187"/>
            <a:ext cx="1081825" cy="842034"/>
            <a:chOff x="7868816" y="2300187"/>
            <a:chExt cx="1081825" cy="842034"/>
          </a:xfrm>
        </p:grpSpPr>
        <p:sp>
          <p:nvSpPr>
            <p:cNvPr id="703" name="TextBox 702">
              <a:extLst>
                <a:ext uri="{FF2B5EF4-FFF2-40B4-BE49-F238E27FC236}">
                  <a16:creationId xmlns:a16="http://schemas.microsoft.com/office/drawing/2014/main" id="{33137FE4-B408-F6F6-C4FC-0DE6F6216D46}"/>
                </a:ext>
              </a:extLst>
            </p:cNvPr>
            <p:cNvSpPr txBox="1"/>
            <p:nvPr/>
          </p:nvSpPr>
          <p:spPr>
            <a:xfrm>
              <a:off x="7868816" y="2772889"/>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 </a:t>
              </a:r>
              <a:r>
                <a:rPr kumimoji="0" lang="en-US" sz="1800" b="1" i="0" u="none" strike="noStrike" kern="1200" cap="none" spc="0" normalizeH="0" baseline="0" noProof="0" dirty="0" err="1">
                  <a:ln>
                    <a:noFill/>
                  </a:ln>
                  <a:solidFill>
                    <a:srgbClr val="000000"/>
                  </a:solidFill>
                  <a:effectLst/>
                  <a:uLnTx/>
                  <a:uFillTx/>
                  <a:latin typeface="Avenir Next" panose="020B0503020202020204" pitchFamily="34" charset="0"/>
                  <a:ea typeface="+mn-ea"/>
                  <a:cs typeface="+mn-cs"/>
                </a:rPr>
                <a:t>C</a:t>
              </a:r>
              <a:r>
                <a:rPr kumimoji="0" lang="en-US" sz="1800" b="1" i="0" u="none" strike="noStrike" kern="1200" cap="none" spc="0" normalizeH="0" baseline="-25000" noProof="0" dirty="0" err="1">
                  <a:ln>
                    <a:noFill/>
                  </a:ln>
                  <a:solidFill>
                    <a:srgbClr val="000000"/>
                  </a:solidFill>
                  <a:effectLst/>
                  <a:uLnTx/>
                  <a:uFillTx/>
                  <a:latin typeface="Avenir Next" panose="020B0503020202020204" pitchFamily="34" charset="0"/>
                  <a:ea typeface="+mn-ea"/>
                  <a:cs typeface="+mn-cs"/>
                </a:rPr>
                <a:t>in</a:t>
              </a:r>
              <a:endParaRPr kumimoji="0" lang="en-US" sz="1800" b="0" i="0" u="none" strike="noStrike" kern="1200" cap="none" spc="0" normalizeH="0" baseline="-25000" noProof="0" dirty="0">
                <a:ln>
                  <a:noFill/>
                </a:ln>
                <a:solidFill>
                  <a:srgbClr val="000000"/>
                </a:solidFill>
                <a:effectLst/>
                <a:uLnTx/>
                <a:uFillTx/>
                <a:latin typeface="Calibri" panose="020F0502020204030204"/>
                <a:ea typeface="+mn-ea"/>
                <a:cs typeface="+mn-cs"/>
              </a:endParaRPr>
            </a:p>
          </p:txBody>
        </p:sp>
        <p:sp>
          <p:nvSpPr>
            <p:cNvPr id="320" name="TextBox 319">
              <a:extLst>
                <a:ext uri="{FF2B5EF4-FFF2-40B4-BE49-F238E27FC236}">
                  <a16:creationId xmlns:a16="http://schemas.microsoft.com/office/drawing/2014/main" id="{F69479AD-FA49-1BC5-BDC2-F58781DBFEF0}"/>
                </a:ext>
              </a:extLst>
            </p:cNvPr>
            <p:cNvSpPr txBox="1"/>
            <p:nvPr/>
          </p:nvSpPr>
          <p:spPr>
            <a:xfrm>
              <a:off x="7868816" y="2536538"/>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 </a:t>
              </a:r>
              <a:r>
                <a:rPr kumimoji="0" lang="en-US" sz="18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B</a:t>
              </a:r>
              <a:endParaRPr kumimoji="0" lang="en-US" sz="1800" b="0" i="0" u="none" strike="noStrike" kern="1200" cap="none" spc="0" normalizeH="0" baseline="-25000" noProof="0" dirty="0">
                <a:ln>
                  <a:noFill/>
                </a:ln>
                <a:solidFill>
                  <a:srgbClr val="000000"/>
                </a:solidFill>
                <a:effectLst/>
                <a:uLnTx/>
                <a:uFillTx/>
                <a:latin typeface="Calibri" panose="020F0502020204030204"/>
                <a:ea typeface="+mn-ea"/>
                <a:cs typeface="+mn-cs"/>
              </a:endParaRPr>
            </a:p>
          </p:txBody>
        </p:sp>
        <p:sp>
          <p:nvSpPr>
            <p:cNvPr id="321" name="TextBox 320">
              <a:extLst>
                <a:ext uri="{FF2B5EF4-FFF2-40B4-BE49-F238E27FC236}">
                  <a16:creationId xmlns:a16="http://schemas.microsoft.com/office/drawing/2014/main" id="{FF50B97B-EC1E-B7CB-CD42-C91BFFF4A3CB}"/>
                </a:ext>
              </a:extLst>
            </p:cNvPr>
            <p:cNvSpPr txBox="1"/>
            <p:nvPr/>
          </p:nvSpPr>
          <p:spPr>
            <a:xfrm>
              <a:off x="7868816" y="2300187"/>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 </a:t>
              </a:r>
              <a:r>
                <a:rPr kumimoji="0" lang="en-US" sz="18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A</a:t>
              </a:r>
              <a:endParaRPr kumimoji="0" lang="en-US" sz="1800" b="0" i="0" u="none" strike="noStrike" kern="1200" cap="none" spc="0" normalizeH="0" baseline="-25000" noProof="0" dirty="0">
                <a:ln>
                  <a:noFill/>
                </a:ln>
                <a:solidFill>
                  <a:srgbClr val="000000"/>
                </a:solidFill>
                <a:effectLst/>
                <a:uLnTx/>
                <a:uFillTx/>
                <a:latin typeface="Calibri" panose="020F0502020204030204"/>
                <a:ea typeface="+mn-ea"/>
                <a:cs typeface="+mn-cs"/>
              </a:endParaRPr>
            </a:p>
          </p:txBody>
        </p:sp>
      </p:grpSp>
      <p:grpSp>
        <p:nvGrpSpPr>
          <p:cNvPr id="340" name="Group 339">
            <a:extLst>
              <a:ext uri="{FF2B5EF4-FFF2-40B4-BE49-F238E27FC236}">
                <a16:creationId xmlns:a16="http://schemas.microsoft.com/office/drawing/2014/main" id="{CC35E45C-1727-4240-ABB6-6BB6AD7FC789}"/>
              </a:ext>
            </a:extLst>
          </p:cNvPr>
          <p:cNvGrpSpPr/>
          <p:nvPr/>
        </p:nvGrpSpPr>
        <p:grpSpPr>
          <a:xfrm>
            <a:off x="1734836" y="2404844"/>
            <a:ext cx="1414038" cy="1414038"/>
            <a:chOff x="4876800" y="1600199"/>
            <a:chExt cx="2819401" cy="2819401"/>
          </a:xfrm>
        </p:grpSpPr>
        <p:grpSp>
          <p:nvGrpSpPr>
            <p:cNvPr id="341" name="Group 340">
              <a:extLst>
                <a:ext uri="{FF2B5EF4-FFF2-40B4-BE49-F238E27FC236}">
                  <a16:creationId xmlns:a16="http://schemas.microsoft.com/office/drawing/2014/main" id="{07D786E9-9BD2-604B-9AB2-DA6C25171B9D}"/>
                </a:ext>
              </a:extLst>
            </p:cNvPr>
            <p:cNvGrpSpPr/>
            <p:nvPr/>
          </p:nvGrpSpPr>
          <p:grpSpPr>
            <a:xfrm>
              <a:off x="5486400" y="3962400"/>
              <a:ext cx="2209800" cy="457200"/>
              <a:chOff x="5486400" y="3962400"/>
              <a:chExt cx="2209800" cy="457200"/>
            </a:xfrm>
          </p:grpSpPr>
          <p:sp>
            <p:nvSpPr>
              <p:cNvPr id="386" name="DRAM">
                <a:extLst>
                  <a:ext uri="{FF2B5EF4-FFF2-40B4-BE49-F238E27FC236}">
                    <a16:creationId xmlns:a16="http://schemas.microsoft.com/office/drawing/2014/main" id="{25AFF8CC-D2CE-4944-968E-16A914E96E0B}"/>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7" name="DRAM">
                <a:extLst>
                  <a:ext uri="{FF2B5EF4-FFF2-40B4-BE49-F238E27FC236}">
                    <a16:creationId xmlns:a16="http://schemas.microsoft.com/office/drawing/2014/main" id="{A59A5E2D-A64B-0D4D-8EA7-1030BECFC5C9}"/>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8" name="DRAM">
                <a:extLst>
                  <a:ext uri="{FF2B5EF4-FFF2-40B4-BE49-F238E27FC236}">
                    <a16:creationId xmlns:a16="http://schemas.microsoft.com/office/drawing/2014/main" id="{0AC56506-EA43-4C44-AEE1-7C14A8E91E6F}"/>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9" name="DRAM">
                <a:extLst>
                  <a:ext uri="{FF2B5EF4-FFF2-40B4-BE49-F238E27FC236}">
                    <a16:creationId xmlns:a16="http://schemas.microsoft.com/office/drawing/2014/main" id="{830F5712-D881-B848-A163-37C9BC9623BB}"/>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90" name="DRAM">
                <a:extLst>
                  <a:ext uri="{FF2B5EF4-FFF2-40B4-BE49-F238E27FC236}">
                    <a16:creationId xmlns:a16="http://schemas.microsoft.com/office/drawing/2014/main" id="{E35B8059-AE62-1C4D-A6FA-AE4C00592107}"/>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42" name="Group 341">
              <a:extLst>
                <a:ext uri="{FF2B5EF4-FFF2-40B4-BE49-F238E27FC236}">
                  <a16:creationId xmlns:a16="http://schemas.microsoft.com/office/drawing/2014/main" id="{FBFD512B-2633-3941-98E3-3FB6F769F062}"/>
                </a:ext>
              </a:extLst>
            </p:cNvPr>
            <p:cNvGrpSpPr/>
            <p:nvPr/>
          </p:nvGrpSpPr>
          <p:grpSpPr>
            <a:xfrm>
              <a:off x="4876800" y="1600200"/>
              <a:ext cx="457200" cy="2209800"/>
              <a:chOff x="4876800" y="1600200"/>
              <a:chExt cx="457200" cy="2209800"/>
            </a:xfrm>
          </p:grpSpPr>
          <p:sp>
            <p:nvSpPr>
              <p:cNvPr id="381" name="DRAM">
                <a:extLst>
                  <a:ext uri="{FF2B5EF4-FFF2-40B4-BE49-F238E27FC236}">
                    <a16:creationId xmlns:a16="http://schemas.microsoft.com/office/drawing/2014/main" id="{F0295A5A-104C-AC47-9B22-B86FF4637CC5}"/>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2" name="DRAM">
                <a:extLst>
                  <a:ext uri="{FF2B5EF4-FFF2-40B4-BE49-F238E27FC236}">
                    <a16:creationId xmlns:a16="http://schemas.microsoft.com/office/drawing/2014/main" id="{A95732E7-8722-DB42-BE30-4D7D083459E8}"/>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3" name="DRAM">
                <a:extLst>
                  <a:ext uri="{FF2B5EF4-FFF2-40B4-BE49-F238E27FC236}">
                    <a16:creationId xmlns:a16="http://schemas.microsoft.com/office/drawing/2014/main" id="{5C191B66-3FF9-B243-8625-8D3D8B5E0920}"/>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4" name="DRAM">
                <a:extLst>
                  <a:ext uri="{FF2B5EF4-FFF2-40B4-BE49-F238E27FC236}">
                    <a16:creationId xmlns:a16="http://schemas.microsoft.com/office/drawing/2014/main" id="{6A936B45-032D-1B4A-A275-60DFAFDAF3CD}"/>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5" name="DRAM">
                <a:extLst>
                  <a:ext uri="{FF2B5EF4-FFF2-40B4-BE49-F238E27FC236}">
                    <a16:creationId xmlns:a16="http://schemas.microsoft.com/office/drawing/2014/main" id="{92AC43AF-98B8-354F-84BD-0B1B67F3266A}"/>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43" name="Group 342">
              <a:extLst>
                <a:ext uri="{FF2B5EF4-FFF2-40B4-BE49-F238E27FC236}">
                  <a16:creationId xmlns:a16="http://schemas.microsoft.com/office/drawing/2014/main" id="{8A7DDA86-1037-5A4C-9F1C-0055EB7E57D7}"/>
                </a:ext>
              </a:extLst>
            </p:cNvPr>
            <p:cNvGrpSpPr/>
            <p:nvPr/>
          </p:nvGrpSpPr>
          <p:grpSpPr>
            <a:xfrm>
              <a:off x="5676900" y="1600199"/>
              <a:ext cx="1828800" cy="2362201"/>
              <a:chOff x="5676900" y="1170708"/>
              <a:chExt cx="1828800" cy="2791692"/>
            </a:xfrm>
          </p:grpSpPr>
          <p:cxnSp>
            <p:nvCxnSpPr>
              <p:cNvPr id="376" name="Straight Connector 375">
                <a:extLst>
                  <a:ext uri="{FF2B5EF4-FFF2-40B4-BE49-F238E27FC236}">
                    <a16:creationId xmlns:a16="http://schemas.microsoft.com/office/drawing/2014/main" id="{29FFA326-7640-9F45-8A15-1DCBB1088151}"/>
                  </a:ext>
                </a:extLst>
              </p:cNvPr>
              <p:cNvCxnSpPr>
                <a:cxnSpLocks/>
                <a:stCxn id="346" idx="0"/>
                <a:endCxn id="386"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7" name="Straight Connector 376">
                <a:extLst>
                  <a:ext uri="{FF2B5EF4-FFF2-40B4-BE49-F238E27FC236}">
                    <a16:creationId xmlns:a16="http://schemas.microsoft.com/office/drawing/2014/main" id="{324A8636-04C6-E741-B3D0-3FEBDF3B314B}"/>
                  </a:ext>
                </a:extLst>
              </p:cNvPr>
              <p:cNvCxnSpPr>
                <a:cxnSpLocks/>
                <a:stCxn id="348" idx="0"/>
                <a:endCxn id="388"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8" name="Straight Connector 377">
                <a:extLst>
                  <a:ext uri="{FF2B5EF4-FFF2-40B4-BE49-F238E27FC236}">
                    <a16:creationId xmlns:a16="http://schemas.microsoft.com/office/drawing/2014/main" id="{A36AED9A-C4A2-6041-88E8-2AB310150EBF}"/>
                  </a:ext>
                </a:extLst>
              </p:cNvPr>
              <p:cNvCxnSpPr>
                <a:cxnSpLocks/>
                <a:stCxn id="349" idx="0"/>
                <a:endCxn id="389"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9" name="Straight Connector 378">
                <a:extLst>
                  <a:ext uri="{FF2B5EF4-FFF2-40B4-BE49-F238E27FC236}">
                    <a16:creationId xmlns:a16="http://schemas.microsoft.com/office/drawing/2014/main" id="{AD0D7C1B-7F60-CB44-9583-5C5F08F22337}"/>
                  </a:ext>
                </a:extLst>
              </p:cNvPr>
              <p:cNvCxnSpPr>
                <a:cxnSpLocks/>
                <a:stCxn id="350" idx="0"/>
                <a:endCxn id="390"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80" name="Straight Connector 379">
                <a:extLst>
                  <a:ext uri="{FF2B5EF4-FFF2-40B4-BE49-F238E27FC236}">
                    <a16:creationId xmlns:a16="http://schemas.microsoft.com/office/drawing/2014/main" id="{E5D9C3DF-A3E2-804A-A10F-680406B6A719}"/>
                  </a:ext>
                </a:extLst>
              </p:cNvPr>
              <p:cNvCxnSpPr>
                <a:cxnSpLocks/>
                <a:stCxn id="347" idx="0"/>
                <a:endCxn id="387"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44" name="Group 343">
              <a:extLst>
                <a:ext uri="{FF2B5EF4-FFF2-40B4-BE49-F238E27FC236}">
                  <a16:creationId xmlns:a16="http://schemas.microsoft.com/office/drawing/2014/main" id="{48E21240-B567-8A4A-A2AD-6B219C062D5D}"/>
                </a:ext>
              </a:extLst>
            </p:cNvPr>
            <p:cNvGrpSpPr/>
            <p:nvPr/>
          </p:nvGrpSpPr>
          <p:grpSpPr>
            <a:xfrm>
              <a:off x="5334000" y="1790700"/>
              <a:ext cx="2362201" cy="1828800"/>
              <a:chOff x="5333998" y="1790700"/>
              <a:chExt cx="2791691" cy="1828800"/>
            </a:xfrm>
          </p:grpSpPr>
          <p:cxnSp>
            <p:nvCxnSpPr>
              <p:cNvPr id="371" name="Straight Connector 370">
                <a:extLst>
                  <a:ext uri="{FF2B5EF4-FFF2-40B4-BE49-F238E27FC236}">
                    <a16:creationId xmlns:a16="http://schemas.microsoft.com/office/drawing/2014/main" id="{C28A874C-9927-4B48-B779-3E40D990C9B4}"/>
                  </a:ext>
                </a:extLst>
              </p:cNvPr>
              <p:cNvCxnSpPr>
                <a:cxnSpLocks/>
                <a:stCxn id="350" idx="6"/>
                <a:endCxn id="381"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2" name="Straight Connector 371">
                <a:extLst>
                  <a:ext uri="{FF2B5EF4-FFF2-40B4-BE49-F238E27FC236}">
                    <a16:creationId xmlns:a16="http://schemas.microsoft.com/office/drawing/2014/main" id="{CB2AC50A-9D6B-764F-B364-48AE4970D378}"/>
                  </a:ext>
                </a:extLst>
              </p:cNvPr>
              <p:cNvCxnSpPr>
                <a:cxnSpLocks/>
                <a:stCxn id="355" idx="6"/>
                <a:endCxn id="382"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3" name="Straight Connector 372">
                <a:extLst>
                  <a:ext uri="{FF2B5EF4-FFF2-40B4-BE49-F238E27FC236}">
                    <a16:creationId xmlns:a16="http://schemas.microsoft.com/office/drawing/2014/main" id="{882D8C5E-F052-234C-8FF5-6A7DB46C8CD4}"/>
                  </a:ext>
                </a:extLst>
              </p:cNvPr>
              <p:cNvCxnSpPr>
                <a:cxnSpLocks/>
                <a:stCxn id="360" idx="6"/>
                <a:endCxn id="383"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4" name="Straight Connector 373">
                <a:extLst>
                  <a:ext uri="{FF2B5EF4-FFF2-40B4-BE49-F238E27FC236}">
                    <a16:creationId xmlns:a16="http://schemas.microsoft.com/office/drawing/2014/main" id="{1682FC39-5945-094F-A3FA-E8231AF82D4C}"/>
                  </a:ext>
                </a:extLst>
              </p:cNvPr>
              <p:cNvCxnSpPr>
                <a:cxnSpLocks/>
                <a:stCxn id="365" idx="6"/>
                <a:endCxn id="384"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5" name="Straight Connector 374">
                <a:extLst>
                  <a:ext uri="{FF2B5EF4-FFF2-40B4-BE49-F238E27FC236}">
                    <a16:creationId xmlns:a16="http://schemas.microsoft.com/office/drawing/2014/main" id="{AD25485F-B7C0-674E-A307-AD236EC77A9C}"/>
                  </a:ext>
                </a:extLst>
              </p:cNvPr>
              <p:cNvCxnSpPr>
                <a:cxnSpLocks/>
                <a:stCxn id="370" idx="6"/>
                <a:endCxn id="385"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45" name="Group 344">
              <a:extLst>
                <a:ext uri="{FF2B5EF4-FFF2-40B4-BE49-F238E27FC236}">
                  <a16:creationId xmlns:a16="http://schemas.microsoft.com/office/drawing/2014/main" id="{229D41FD-2CCA-4249-A6DE-D48343BF5009}"/>
                </a:ext>
              </a:extLst>
            </p:cNvPr>
            <p:cNvGrpSpPr/>
            <p:nvPr/>
          </p:nvGrpSpPr>
          <p:grpSpPr>
            <a:xfrm>
              <a:off x="5486400" y="1600200"/>
              <a:ext cx="2209800" cy="2209800"/>
              <a:chOff x="5486400" y="1600200"/>
              <a:chExt cx="2209800" cy="2209800"/>
            </a:xfrm>
          </p:grpSpPr>
          <p:sp>
            <p:nvSpPr>
              <p:cNvPr id="346" name="Oval 345">
                <a:extLst>
                  <a:ext uri="{FF2B5EF4-FFF2-40B4-BE49-F238E27FC236}">
                    <a16:creationId xmlns:a16="http://schemas.microsoft.com/office/drawing/2014/main" id="{DFA999E8-5131-9248-A99D-83D97CD28E87}"/>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7" name="Oval 346">
                <a:extLst>
                  <a:ext uri="{FF2B5EF4-FFF2-40B4-BE49-F238E27FC236}">
                    <a16:creationId xmlns:a16="http://schemas.microsoft.com/office/drawing/2014/main" id="{065DA791-AF26-F244-A31B-F9A127DC50E2}"/>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8" name="Oval 347">
                <a:extLst>
                  <a:ext uri="{FF2B5EF4-FFF2-40B4-BE49-F238E27FC236}">
                    <a16:creationId xmlns:a16="http://schemas.microsoft.com/office/drawing/2014/main" id="{67B7BC3F-263D-044F-9E20-F4A092F79728}"/>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9" name="Oval 348">
                <a:extLst>
                  <a:ext uri="{FF2B5EF4-FFF2-40B4-BE49-F238E27FC236}">
                    <a16:creationId xmlns:a16="http://schemas.microsoft.com/office/drawing/2014/main" id="{CD12FE48-46D9-1B4F-9B29-8C8A04EC544B}"/>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0" name="Oval 349">
                <a:extLst>
                  <a:ext uri="{FF2B5EF4-FFF2-40B4-BE49-F238E27FC236}">
                    <a16:creationId xmlns:a16="http://schemas.microsoft.com/office/drawing/2014/main" id="{23297995-A6C8-D942-BDAC-591A2FC62004}"/>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1" name="Oval 350">
                <a:extLst>
                  <a:ext uri="{FF2B5EF4-FFF2-40B4-BE49-F238E27FC236}">
                    <a16:creationId xmlns:a16="http://schemas.microsoft.com/office/drawing/2014/main" id="{FB120AB4-4E3C-EA40-A7D1-5A3A9B7410F3}"/>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2" name="Oval 351">
                <a:extLst>
                  <a:ext uri="{FF2B5EF4-FFF2-40B4-BE49-F238E27FC236}">
                    <a16:creationId xmlns:a16="http://schemas.microsoft.com/office/drawing/2014/main" id="{5E36ACE9-B990-2241-9BB2-3CCBF85BCB6C}"/>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3" name="Oval 352">
                <a:extLst>
                  <a:ext uri="{FF2B5EF4-FFF2-40B4-BE49-F238E27FC236}">
                    <a16:creationId xmlns:a16="http://schemas.microsoft.com/office/drawing/2014/main" id="{906D173F-0B41-CD43-890F-4DB06902718B}"/>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4" name="Oval 353">
                <a:extLst>
                  <a:ext uri="{FF2B5EF4-FFF2-40B4-BE49-F238E27FC236}">
                    <a16:creationId xmlns:a16="http://schemas.microsoft.com/office/drawing/2014/main" id="{A5F9740F-4DC2-D143-96E8-4E47516C8007}"/>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5" name="Oval 354">
                <a:extLst>
                  <a:ext uri="{FF2B5EF4-FFF2-40B4-BE49-F238E27FC236}">
                    <a16:creationId xmlns:a16="http://schemas.microsoft.com/office/drawing/2014/main" id="{0C330B6F-B25C-EE4B-8723-8E248F44CE9D}"/>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6" name="Oval 355">
                <a:extLst>
                  <a:ext uri="{FF2B5EF4-FFF2-40B4-BE49-F238E27FC236}">
                    <a16:creationId xmlns:a16="http://schemas.microsoft.com/office/drawing/2014/main" id="{164373B5-05E8-DC4A-9EC7-F480CBECB24F}"/>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7" name="Oval 356">
                <a:extLst>
                  <a:ext uri="{FF2B5EF4-FFF2-40B4-BE49-F238E27FC236}">
                    <a16:creationId xmlns:a16="http://schemas.microsoft.com/office/drawing/2014/main" id="{682ACD19-D060-094B-AD85-49DBBF550BFA}"/>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8" name="Oval 357">
                <a:extLst>
                  <a:ext uri="{FF2B5EF4-FFF2-40B4-BE49-F238E27FC236}">
                    <a16:creationId xmlns:a16="http://schemas.microsoft.com/office/drawing/2014/main" id="{FACC320E-5148-DC4D-97F0-CB0A40C53999}"/>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9" name="Oval 358">
                <a:extLst>
                  <a:ext uri="{FF2B5EF4-FFF2-40B4-BE49-F238E27FC236}">
                    <a16:creationId xmlns:a16="http://schemas.microsoft.com/office/drawing/2014/main" id="{AFC00C1E-7968-864E-845D-B29D96B13045}"/>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0" name="Oval 359">
                <a:extLst>
                  <a:ext uri="{FF2B5EF4-FFF2-40B4-BE49-F238E27FC236}">
                    <a16:creationId xmlns:a16="http://schemas.microsoft.com/office/drawing/2014/main" id="{B2A34CFC-CA03-BD41-B205-90944A53C23C}"/>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1" name="Oval 360">
                <a:extLst>
                  <a:ext uri="{FF2B5EF4-FFF2-40B4-BE49-F238E27FC236}">
                    <a16:creationId xmlns:a16="http://schemas.microsoft.com/office/drawing/2014/main" id="{8FF0B806-9899-6B41-8779-96C7F77A15E8}"/>
                  </a:ext>
                </a:extLst>
              </p:cNvPr>
              <p:cNvSpPr/>
              <p:nvPr/>
            </p:nvSpPr>
            <p:spPr>
              <a:xfrm>
                <a:off x="54864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2" name="Oval 361">
                <a:extLst>
                  <a:ext uri="{FF2B5EF4-FFF2-40B4-BE49-F238E27FC236}">
                    <a16:creationId xmlns:a16="http://schemas.microsoft.com/office/drawing/2014/main" id="{5AE1ED62-1930-7042-8983-A26AEDA97921}"/>
                  </a:ext>
                </a:extLst>
              </p:cNvPr>
              <p:cNvSpPr/>
              <p:nvPr/>
            </p:nvSpPr>
            <p:spPr>
              <a:xfrm>
                <a:off x="59436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3" name="Oval 362">
                <a:extLst>
                  <a:ext uri="{FF2B5EF4-FFF2-40B4-BE49-F238E27FC236}">
                    <a16:creationId xmlns:a16="http://schemas.microsoft.com/office/drawing/2014/main" id="{02BFFBE3-F9E0-EA42-BED8-30937998D054}"/>
                  </a:ext>
                </a:extLst>
              </p:cNvPr>
              <p:cNvSpPr/>
              <p:nvPr/>
            </p:nvSpPr>
            <p:spPr>
              <a:xfrm>
                <a:off x="64008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4" name="Oval 363">
                <a:extLst>
                  <a:ext uri="{FF2B5EF4-FFF2-40B4-BE49-F238E27FC236}">
                    <a16:creationId xmlns:a16="http://schemas.microsoft.com/office/drawing/2014/main" id="{A6E7ED46-7F33-FD40-ADDD-D8DA1AB93894}"/>
                  </a:ext>
                </a:extLst>
              </p:cNvPr>
              <p:cNvSpPr/>
              <p:nvPr/>
            </p:nvSpPr>
            <p:spPr>
              <a:xfrm>
                <a:off x="68580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5" name="Oval 364">
                <a:extLst>
                  <a:ext uri="{FF2B5EF4-FFF2-40B4-BE49-F238E27FC236}">
                    <a16:creationId xmlns:a16="http://schemas.microsoft.com/office/drawing/2014/main" id="{7B0D521E-528E-5B44-AF3A-B583B35EB5AD}"/>
                  </a:ext>
                </a:extLst>
              </p:cNvPr>
              <p:cNvSpPr/>
              <p:nvPr/>
            </p:nvSpPr>
            <p:spPr>
              <a:xfrm>
                <a:off x="73152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6" name="Oval 365">
                <a:extLst>
                  <a:ext uri="{FF2B5EF4-FFF2-40B4-BE49-F238E27FC236}">
                    <a16:creationId xmlns:a16="http://schemas.microsoft.com/office/drawing/2014/main" id="{DF2CB39B-98B7-7540-86CF-CFCCDFF05ED9}"/>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7" name="Oval 366">
                <a:extLst>
                  <a:ext uri="{FF2B5EF4-FFF2-40B4-BE49-F238E27FC236}">
                    <a16:creationId xmlns:a16="http://schemas.microsoft.com/office/drawing/2014/main" id="{3B60278B-CD23-EA4F-ACA9-3CBA14D8E405}"/>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8" name="Oval 367">
                <a:extLst>
                  <a:ext uri="{FF2B5EF4-FFF2-40B4-BE49-F238E27FC236}">
                    <a16:creationId xmlns:a16="http://schemas.microsoft.com/office/drawing/2014/main" id="{0EA7443B-358B-CA4E-AD9A-30C5ADF6AAAD}"/>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9" name="Oval 368">
                <a:extLst>
                  <a:ext uri="{FF2B5EF4-FFF2-40B4-BE49-F238E27FC236}">
                    <a16:creationId xmlns:a16="http://schemas.microsoft.com/office/drawing/2014/main" id="{98B80347-3184-0044-B50C-AF956B90BEFE}"/>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70" name="Oval 369">
                <a:extLst>
                  <a:ext uri="{FF2B5EF4-FFF2-40B4-BE49-F238E27FC236}">
                    <a16:creationId xmlns:a16="http://schemas.microsoft.com/office/drawing/2014/main" id="{24F96B99-A27F-8642-9D72-69558AE15435}"/>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grpSp>
        <p:nvGrpSpPr>
          <p:cNvPr id="391" name="Group 390">
            <a:extLst>
              <a:ext uri="{FF2B5EF4-FFF2-40B4-BE49-F238E27FC236}">
                <a16:creationId xmlns:a16="http://schemas.microsoft.com/office/drawing/2014/main" id="{B11AFC47-D992-1E46-A46D-0AA729C4BB6D}"/>
              </a:ext>
            </a:extLst>
          </p:cNvPr>
          <p:cNvGrpSpPr/>
          <p:nvPr/>
        </p:nvGrpSpPr>
        <p:grpSpPr>
          <a:xfrm>
            <a:off x="3292364" y="2404844"/>
            <a:ext cx="1414038" cy="1414038"/>
            <a:chOff x="4876800" y="1600199"/>
            <a:chExt cx="2819401" cy="2819401"/>
          </a:xfrm>
        </p:grpSpPr>
        <p:grpSp>
          <p:nvGrpSpPr>
            <p:cNvPr id="392" name="Group 391">
              <a:extLst>
                <a:ext uri="{FF2B5EF4-FFF2-40B4-BE49-F238E27FC236}">
                  <a16:creationId xmlns:a16="http://schemas.microsoft.com/office/drawing/2014/main" id="{39382EDE-AA35-184B-8C6B-C26BF87175EE}"/>
                </a:ext>
              </a:extLst>
            </p:cNvPr>
            <p:cNvGrpSpPr/>
            <p:nvPr/>
          </p:nvGrpSpPr>
          <p:grpSpPr>
            <a:xfrm>
              <a:off x="5486400" y="3962400"/>
              <a:ext cx="2209800" cy="457200"/>
              <a:chOff x="5486400" y="3962400"/>
              <a:chExt cx="2209800" cy="457200"/>
            </a:xfrm>
          </p:grpSpPr>
          <p:sp>
            <p:nvSpPr>
              <p:cNvPr id="437" name="DRAM">
                <a:extLst>
                  <a:ext uri="{FF2B5EF4-FFF2-40B4-BE49-F238E27FC236}">
                    <a16:creationId xmlns:a16="http://schemas.microsoft.com/office/drawing/2014/main" id="{A9CB3F9B-AAF7-7248-9BB0-B4B86E99CEEC}"/>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8" name="DRAM">
                <a:extLst>
                  <a:ext uri="{FF2B5EF4-FFF2-40B4-BE49-F238E27FC236}">
                    <a16:creationId xmlns:a16="http://schemas.microsoft.com/office/drawing/2014/main" id="{1D7D8DCC-B86C-C641-BA28-D0BD8AF05D2D}"/>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9" name="DRAM">
                <a:extLst>
                  <a:ext uri="{FF2B5EF4-FFF2-40B4-BE49-F238E27FC236}">
                    <a16:creationId xmlns:a16="http://schemas.microsoft.com/office/drawing/2014/main" id="{BAB1A4EB-C414-0448-8A0B-7E519FE8B954}"/>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40" name="DRAM">
                <a:extLst>
                  <a:ext uri="{FF2B5EF4-FFF2-40B4-BE49-F238E27FC236}">
                    <a16:creationId xmlns:a16="http://schemas.microsoft.com/office/drawing/2014/main" id="{398F608C-8B86-D84E-BD47-CE3649AB9E11}"/>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41" name="DRAM">
                <a:extLst>
                  <a:ext uri="{FF2B5EF4-FFF2-40B4-BE49-F238E27FC236}">
                    <a16:creationId xmlns:a16="http://schemas.microsoft.com/office/drawing/2014/main" id="{08B71CC4-8A4F-DD4C-BEE0-866EBE59AE7B}"/>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93" name="Group 392">
              <a:extLst>
                <a:ext uri="{FF2B5EF4-FFF2-40B4-BE49-F238E27FC236}">
                  <a16:creationId xmlns:a16="http://schemas.microsoft.com/office/drawing/2014/main" id="{07A10A8B-DE37-4D4B-B3B7-53AF498FCE7A}"/>
                </a:ext>
              </a:extLst>
            </p:cNvPr>
            <p:cNvGrpSpPr/>
            <p:nvPr/>
          </p:nvGrpSpPr>
          <p:grpSpPr>
            <a:xfrm>
              <a:off x="4876800" y="1600200"/>
              <a:ext cx="457200" cy="2209800"/>
              <a:chOff x="4876800" y="1600200"/>
              <a:chExt cx="457200" cy="2209800"/>
            </a:xfrm>
          </p:grpSpPr>
          <p:sp>
            <p:nvSpPr>
              <p:cNvPr id="432" name="DRAM">
                <a:extLst>
                  <a:ext uri="{FF2B5EF4-FFF2-40B4-BE49-F238E27FC236}">
                    <a16:creationId xmlns:a16="http://schemas.microsoft.com/office/drawing/2014/main" id="{74EDFB8B-4EAC-6540-A2DE-26FA676ABF83}"/>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3" name="DRAM">
                <a:extLst>
                  <a:ext uri="{FF2B5EF4-FFF2-40B4-BE49-F238E27FC236}">
                    <a16:creationId xmlns:a16="http://schemas.microsoft.com/office/drawing/2014/main" id="{1874FD00-A6E9-6F4E-BEAF-20253DAF4197}"/>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4" name="DRAM">
                <a:extLst>
                  <a:ext uri="{FF2B5EF4-FFF2-40B4-BE49-F238E27FC236}">
                    <a16:creationId xmlns:a16="http://schemas.microsoft.com/office/drawing/2014/main" id="{6C1E8F37-B137-C546-9510-9D33EEA5B944}"/>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5" name="DRAM">
                <a:extLst>
                  <a:ext uri="{FF2B5EF4-FFF2-40B4-BE49-F238E27FC236}">
                    <a16:creationId xmlns:a16="http://schemas.microsoft.com/office/drawing/2014/main" id="{E9A156C1-4F9B-2144-B478-CA14902A62BE}"/>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6" name="DRAM">
                <a:extLst>
                  <a:ext uri="{FF2B5EF4-FFF2-40B4-BE49-F238E27FC236}">
                    <a16:creationId xmlns:a16="http://schemas.microsoft.com/office/drawing/2014/main" id="{5D3FE231-9579-B543-97D9-CC936EC8F370}"/>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94" name="Group 393">
              <a:extLst>
                <a:ext uri="{FF2B5EF4-FFF2-40B4-BE49-F238E27FC236}">
                  <a16:creationId xmlns:a16="http://schemas.microsoft.com/office/drawing/2014/main" id="{22BF00FC-B81D-7B4D-9B63-8DE814646255}"/>
                </a:ext>
              </a:extLst>
            </p:cNvPr>
            <p:cNvGrpSpPr/>
            <p:nvPr/>
          </p:nvGrpSpPr>
          <p:grpSpPr>
            <a:xfrm>
              <a:off x="5676900" y="1600199"/>
              <a:ext cx="1828800" cy="2362201"/>
              <a:chOff x="5676900" y="1170708"/>
              <a:chExt cx="1828800" cy="2791692"/>
            </a:xfrm>
          </p:grpSpPr>
          <p:cxnSp>
            <p:nvCxnSpPr>
              <p:cNvPr id="427" name="Straight Connector 426">
                <a:extLst>
                  <a:ext uri="{FF2B5EF4-FFF2-40B4-BE49-F238E27FC236}">
                    <a16:creationId xmlns:a16="http://schemas.microsoft.com/office/drawing/2014/main" id="{66825576-4991-D141-A606-275CE07F0B90}"/>
                  </a:ext>
                </a:extLst>
              </p:cNvPr>
              <p:cNvCxnSpPr>
                <a:cxnSpLocks/>
                <a:stCxn id="397" idx="0"/>
                <a:endCxn id="437"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8" name="Straight Connector 427">
                <a:extLst>
                  <a:ext uri="{FF2B5EF4-FFF2-40B4-BE49-F238E27FC236}">
                    <a16:creationId xmlns:a16="http://schemas.microsoft.com/office/drawing/2014/main" id="{C05FEDD8-553B-E246-AC5C-15BB1D44C318}"/>
                  </a:ext>
                </a:extLst>
              </p:cNvPr>
              <p:cNvCxnSpPr>
                <a:cxnSpLocks/>
                <a:stCxn id="399" idx="0"/>
                <a:endCxn id="439"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9" name="Straight Connector 428">
                <a:extLst>
                  <a:ext uri="{FF2B5EF4-FFF2-40B4-BE49-F238E27FC236}">
                    <a16:creationId xmlns:a16="http://schemas.microsoft.com/office/drawing/2014/main" id="{8FB76780-C566-3E4E-8A55-1CF551183030}"/>
                  </a:ext>
                </a:extLst>
              </p:cNvPr>
              <p:cNvCxnSpPr>
                <a:cxnSpLocks/>
                <a:stCxn id="400" idx="0"/>
                <a:endCxn id="440"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0" name="Straight Connector 429">
                <a:extLst>
                  <a:ext uri="{FF2B5EF4-FFF2-40B4-BE49-F238E27FC236}">
                    <a16:creationId xmlns:a16="http://schemas.microsoft.com/office/drawing/2014/main" id="{AB3A500C-1762-C142-9DAF-D39B74DCAAB7}"/>
                  </a:ext>
                </a:extLst>
              </p:cNvPr>
              <p:cNvCxnSpPr>
                <a:cxnSpLocks/>
                <a:stCxn id="401" idx="0"/>
                <a:endCxn id="441"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1" name="Straight Connector 430">
                <a:extLst>
                  <a:ext uri="{FF2B5EF4-FFF2-40B4-BE49-F238E27FC236}">
                    <a16:creationId xmlns:a16="http://schemas.microsoft.com/office/drawing/2014/main" id="{A37406B4-A1DE-BA40-9ABC-FB28B753EA8D}"/>
                  </a:ext>
                </a:extLst>
              </p:cNvPr>
              <p:cNvCxnSpPr>
                <a:cxnSpLocks/>
                <a:stCxn id="398" idx="0"/>
                <a:endCxn id="438"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95" name="Group 394">
              <a:extLst>
                <a:ext uri="{FF2B5EF4-FFF2-40B4-BE49-F238E27FC236}">
                  <a16:creationId xmlns:a16="http://schemas.microsoft.com/office/drawing/2014/main" id="{E3601414-FC10-A340-A9F2-B35360F8AA5F}"/>
                </a:ext>
              </a:extLst>
            </p:cNvPr>
            <p:cNvGrpSpPr/>
            <p:nvPr/>
          </p:nvGrpSpPr>
          <p:grpSpPr>
            <a:xfrm>
              <a:off x="5334000" y="1790700"/>
              <a:ext cx="2362201" cy="1828800"/>
              <a:chOff x="5333998" y="1790700"/>
              <a:chExt cx="2791691" cy="1828800"/>
            </a:xfrm>
          </p:grpSpPr>
          <p:cxnSp>
            <p:nvCxnSpPr>
              <p:cNvPr id="422" name="Straight Connector 421">
                <a:extLst>
                  <a:ext uri="{FF2B5EF4-FFF2-40B4-BE49-F238E27FC236}">
                    <a16:creationId xmlns:a16="http://schemas.microsoft.com/office/drawing/2014/main" id="{F35E9050-B57E-A94A-9B8A-7599A47F425F}"/>
                  </a:ext>
                </a:extLst>
              </p:cNvPr>
              <p:cNvCxnSpPr>
                <a:cxnSpLocks/>
                <a:stCxn id="401" idx="6"/>
                <a:endCxn id="432"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3" name="Straight Connector 422">
                <a:extLst>
                  <a:ext uri="{FF2B5EF4-FFF2-40B4-BE49-F238E27FC236}">
                    <a16:creationId xmlns:a16="http://schemas.microsoft.com/office/drawing/2014/main" id="{22C7C2EC-B504-BB48-9DC6-65CE93CF1E5F}"/>
                  </a:ext>
                </a:extLst>
              </p:cNvPr>
              <p:cNvCxnSpPr>
                <a:cxnSpLocks/>
                <a:stCxn id="406" idx="6"/>
                <a:endCxn id="433"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4" name="Straight Connector 423">
                <a:extLst>
                  <a:ext uri="{FF2B5EF4-FFF2-40B4-BE49-F238E27FC236}">
                    <a16:creationId xmlns:a16="http://schemas.microsoft.com/office/drawing/2014/main" id="{583846CB-F02D-534C-9969-8B7615699FDC}"/>
                  </a:ext>
                </a:extLst>
              </p:cNvPr>
              <p:cNvCxnSpPr>
                <a:cxnSpLocks/>
                <a:endCxn id="434" idx="0"/>
              </p:cNvCxnSpPr>
              <p:nvPr/>
            </p:nvCxnSpPr>
            <p:spPr>
              <a:xfrm flipH="1">
                <a:off x="5333998" y="2705100"/>
                <a:ext cx="2791686"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5" name="Straight Connector 424">
                <a:extLst>
                  <a:ext uri="{FF2B5EF4-FFF2-40B4-BE49-F238E27FC236}">
                    <a16:creationId xmlns:a16="http://schemas.microsoft.com/office/drawing/2014/main" id="{6B33149D-96A6-2E4C-B353-11478420610B}"/>
                  </a:ext>
                </a:extLst>
              </p:cNvPr>
              <p:cNvCxnSpPr>
                <a:cxnSpLocks/>
                <a:stCxn id="416" idx="6"/>
                <a:endCxn id="435"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6" name="Straight Connector 425">
                <a:extLst>
                  <a:ext uri="{FF2B5EF4-FFF2-40B4-BE49-F238E27FC236}">
                    <a16:creationId xmlns:a16="http://schemas.microsoft.com/office/drawing/2014/main" id="{1F40B3AF-6386-7842-A059-5DF6B3A1BEEE}"/>
                  </a:ext>
                </a:extLst>
              </p:cNvPr>
              <p:cNvCxnSpPr>
                <a:cxnSpLocks/>
                <a:stCxn id="421" idx="6"/>
                <a:endCxn id="436"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96" name="Group 395">
              <a:extLst>
                <a:ext uri="{FF2B5EF4-FFF2-40B4-BE49-F238E27FC236}">
                  <a16:creationId xmlns:a16="http://schemas.microsoft.com/office/drawing/2014/main" id="{0CEB0A94-5D02-4C48-84CA-74AD2EA1A2BA}"/>
                </a:ext>
              </a:extLst>
            </p:cNvPr>
            <p:cNvGrpSpPr/>
            <p:nvPr/>
          </p:nvGrpSpPr>
          <p:grpSpPr>
            <a:xfrm>
              <a:off x="5486400" y="1600200"/>
              <a:ext cx="2209800" cy="2209800"/>
              <a:chOff x="5486400" y="1600200"/>
              <a:chExt cx="2209800" cy="2209800"/>
            </a:xfrm>
          </p:grpSpPr>
          <p:sp>
            <p:nvSpPr>
              <p:cNvPr id="397" name="Oval 396">
                <a:extLst>
                  <a:ext uri="{FF2B5EF4-FFF2-40B4-BE49-F238E27FC236}">
                    <a16:creationId xmlns:a16="http://schemas.microsoft.com/office/drawing/2014/main" id="{5CAC80A3-2785-964C-AF7D-F3DA04063AC1}"/>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98" name="Oval 397">
                <a:extLst>
                  <a:ext uri="{FF2B5EF4-FFF2-40B4-BE49-F238E27FC236}">
                    <a16:creationId xmlns:a16="http://schemas.microsoft.com/office/drawing/2014/main" id="{0DACBBC9-83C1-534B-82C4-1CC17CC0CC39}"/>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99" name="Oval 398">
                <a:extLst>
                  <a:ext uri="{FF2B5EF4-FFF2-40B4-BE49-F238E27FC236}">
                    <a16:creationId xmlns:a16="http://schemas.microsoft.com/office/drawing/2014/main" id="{B006351D-1681-5E4E-9833-C8B18EEBA193}"/>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0" name="Oval 399">
                <a:extLst>
                  <a:ext uri="{FF2B5EF4-FFF2-40B4-BE49-F238E27FC236}">
                    <a16:creationId xmlns:a16="http://schemas.microsoft.com/office/drawing/2014/main" id="{121DA3DE-42CF-AA41-B62D-C5884F8E9599}"/>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1" name="Oval 400">
                <a:extLst>
                  <a:ext uri="{FF2B5EF4-FFF2-40B4-BE49-F238E27FC236}">
                    <a16:creationId xmlns:a16="http://schemas.microsoft.com/office/drawing/2014/main" id="{17AFB6DE-6324-8748-8969-24311267FAB1}"/>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2" name="Oval 401">
                <a:extLst>
                  <a:ext uri="{FF2B5EF4-FFF2-40B4-BE49-F238E27FC236}">
                    <a16:creationId xmlns:a16="http://schemas.microsoft.com/office/drawing/2014/main" id="{3CD32634-F17B-334A-9B7D-89B774CE5C15}"/>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3" name="Oval 402">
                <a:extLst>
                  <a:ext uri="{FF2B5EF4-FFF2-40B4-BE49-F238E27FC236}">
                    <a16:creationId xmlns:a16="http://schemas.microsoft.com/office/drawing/2014/main" id="{4A4B272E-AC75-C248-A5B8-AAC608C9A2D5}"/>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4" name="Oval 403">
                <a:extLst>
                  <a:ext uri="{FF2B5EF4-FFF2-40B4-BE49-F238E27FC236}">
                    <a16:creationId xmlns:a16="http://schemas.microsoft.com/office/drawing/2014/main" id="{FE89EF87-4F03-7F44-A3F6-D4BD1A634048}"/>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5" name="Oval 404">
                <a:extLst>
                  <a:ext uri="{FF2B5EF4-FFF2-40B4-BE49-F238E27FC236}">
                    <a16:creationId xmlns:a16="http://schemas.microsoft.com/office/drawing/2014/main" id="{FE50D5CD-8EE7-6E49-9324-D95F1BF7716F}"/>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6" name="Oval 405">
                <a:extLst>
                  <a:ext uri="{FF2B5EF4-FFF2-40B4-BE49-F238E27FC236}">
                    <a16:creationId xmlns:a16="http://schemas.microsoft.com/office/drawing/2014/main" id="{F1670559-868E-AC43-8485-7A0CD3BBF6DD}"/>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7" name="Oval 406">
                <a:extLst>
                  <a:ext uri="{FF2B5EF4-FFF2-40B4-BE49-F238E27FC236}">
                    <a16:creationId xmlns:a16="http://schemas.microsoft.com/office/drawing/2014/main" id="{8A4D17F5-B8CC-454E-AAE6-2BB19366F797}"/>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8" name="Oval 407">
                <a:extLst>
                  <a:ext uri="{FF2B5EF4-FFF2-40B4-BE49-F238E27FC236}">
                    <a16:creationId xmlns:a16="http://schemas.microsoft.com/office/drawing/2014/main" id="{403FA7A9-CA8A-C246-9A8D-4B2D6CCB5BED}"/>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9" name="Oval 408">
                <a:extLst>
                  <a:ext uri="{FF2B5EF4-FFF2-40B4-BE49-F238E27FC236}">
                    <a16:creationId xmlns:a16="http://schemas.microsoft.com/office/drawing/2014/main" id="{914EE22A-B051-274B-B345-0D2FA2B1F1FD}"/>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0" name="Oval 409">
                <a:extLst>
                  <a:ext uri="{FF2B5EF4-FFF2-40B4-BE49-F238E27FC236}">
                    <a16:creationId xmlns:a16="http://schemas.microsoft.com/office/drawing/2014/main" id="{BDDD48E8-8884-574D-B570-D4559E5AC908}"/>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1" name="Oval 410">
                <a:extLst>
                  <a:ext uri="{FF2B5EF4-FFF2-40B4-BE49-F238E27FC236}">
                    <a16:creationId xmlns:a16="http://schemas.microsoft.com/office/drawing/2014/main" id="{111294A3-02F0-FC49-AD3B-E507B6D2BE99}"/>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2" name="Oval 411">
                <a:extLst>
                  <a:ext uri="{FF2B5EF4-FFF2-40B4-BE49-F238E27FC236}">
                    <a16:creationId xmlns:a16="http://schemas.microsoft.com/office/drawing/2014/main" id="{48731768-F3AB-8E49-A023-62B38772DB46}"/>
                  </a:ext>
                </a:extLst>
              </p:cNvPr>
              <p:cNvSpPr/>
              <p:nvPr/>
            </p:nvSpPr>
            <p:spPr>
              <a:xfrm>
                <a:off x="54864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3" name="Oval 412">
                <a:extLst>
                  <a:ext uri="{FF2B5EF4-FFF2-40B4-BE49-F238E27FC236}">
                    <a16:creationId xmlns:a16="http://schemas.microsoft.com/office/drawing/2014/main" id="{2BF851CC-F68B-9B4C-A58B-81DC812CDE0F}"/>
                  </a:ext>
                </a:extLst>
              </p:cNvPr>
              <p:cNvSpPr/>
              <p:nvPr/>
            </p:nvSpPr>
            <p:spPr>
              <a:xfrm>
                <a:off x="59436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4" name="Oval 413">
                <a:extLst>
                  <a:ext uri="{FF2B5EF4-FFF2-40B4-BE49-F238E27FC236}">
                    <a16:creationId xmlns:a16="http://schemas.microsoft.com/office/drawing/2014/main" id="{9D63C112-10DF-624C-8D85-74C0EA9ED444}"/>
                  </a:ext>
                </a:extLst>
              </p:cNvPr>
              <p:cNvSpPr/>
              <p:nvPr/>
            </p:nvSpPr>
            <p:spPr>
              <a:xfrm>
                <a:off x="64008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5" name="Oval 414">
                <a:extLst>
                  <a:ext uri="{FF2B5EF4-FFF2-40B4-BE49-F238E27FC236}">
                    <a16:creationId xmlns:a16="http://schemas.microsoft.com/office/drawing/2014/main" id="{447245FE-FD9D-CA40-8259-1603D9CEB6D8}"/>
                  </a:ext>
                </a:extLst>
              </p:cNvPr>
              <p:cNvSpPr/>
              <p:nvPr/>
            </p:nvSpPr>
            <p:spPr>
              <a:xfrm>
                <a:off x="68580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6" name="Oval 415">
                <a:extLst>
                  <a:ext uri="{FF2B5EF4-FFF2-40B4-BE49-F238E27FC236}">
                    <a16:creationId xmlns:a16="http://schemas.microsoft.com/office/drawing/2014/main" id="{CC79A9FE-3B4F-8445-A57E-FCB77904C8B2}"/>
                  </a:ext>
                </a:extLst>
              </p:cNvPr>
              <p:cNvSpPr/>
              <p:nvPr/>
            </p:nvSpPr>
            <p:spPr>
              <a:xfrm>
                <a:off x="73152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7" name="Oval 416">
                <a:extLst>
                  <a:ext uri="{FF2B5EF4-FFF2-40B4-BE49-F238E27FC236}">
                    <a16:creationId xmlns:a16="http://schemas.microsoft.com/office/drawing/2014/main" id="{530B1789-DEDE-5A4F-B6E8-2F2A76B4CCA5}"/>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8" name="Oval 417">
                <a:extLst>
                  <a:ext uri="{FF2B5EF4-FFF2-40B4-BE49-F238E27FC236}">
                    <a16:creationId xmlns:a16="http://schemas.microsoft.com/office/drawing/2014/main" id="{25A88D22-A089-B446-90A4-D23E278BD77B}"/>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9" name="Oval 418">
                <a:extLst>
                  <a:ext uri="{FF2B5EF4-FFF2-40B4-BE49-F238E27FC236}">
                    <a16:creationId xmlns:a16="http://schemas.microsoft.com/office/drawing/2014/main" id="{BE8D1DAB-6891-EF42-A2A3-F98009328A0C}"/>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20" name="Oval 419">
                <a:extLst>
                  <a:ext uri="{FF2B5EF4-FFF2-40B4-BE49-F238E27FC236}">
                    <a16:creationId xmlns:a16="http://schemas.microsoft.com/office/drawing/2014/main" id="{D588EFFB-B1F6-594B-8932-B3E72E749BB6}"/>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21" name="Oval 420">
                <a:extLst>
                  <a:ext uri="{FF2B5EF4-FFF2-40B4-BE49-F238E27FC236}">
                    <a16:creationId xmlns:a16="http://schemas.microsoft.com/office/drawing/2014/main" id="{D7A2543D-F2FA-2846-88E0-36744AC44107}"/>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grpSp>
        <p:nvGrpSpPr>
          <p:cNvPr id="442" name="Group 441">
            <a:extLst>
              <a:ext uri="{FF2B5EF4-FFF2-40B4-BE49-F238E27FC236}">
                <a16:creationId xmlns:a16="http://schemas.microsoft.com/office/drawing/2014/main" id="{69B8068D-BF55-2445-AA62-170FB58B36DB}"/>
              </a:ext>
            </a:extLst>
          </p:cNvPr>
          <p:cNvGrpSpPr/>
          <p:nvPr/>
        </p:nvGrpSpPr>
        <p:grpSpPr>
          <a:xfrm>
            <a:off x="4859036" y="2404844"/>
            <a:ext cx="1414038" cy="1414038"/>
            <a:chOff x="4876800" y="1600199"/>
            <a:chExt cx="2819401" cy="2819401"/>
          </a:xfrm>
        </p:grpSpPr>
        <p:grpSp>
          <p:nvGrpSpPr>
            <p:cNvPr id="443" name="Group 442">
              <a:extLst>
                <a:ext uri="{FF2B5EF4-FFF2-40B4-BE49-F238E27FC236}">
                  <a16:creationId xmlns:a16="http://schemas.microsoft.com/office/drawing/2014/main" id="{D198D2CE-51A2-A441-BAC1-C5E8EA0E0648}"/>
                </a:ext>
              </a:extLst>
            </p:cNvPr>
            <p:cNvGrpSpPr/>
            <p:nvPr/>
          </p:nvGrpSpPr>
          <p:grpSpPr>
            <a:xfrm>
              <a:off x="5486400" y="3962400"/>
              <a:ext cx="2209800" cy="457200"/>
              <a:chOff x="5486400" y="3962400"/>
              <a:chExt cx="2209800" cy="457200"/>
            </a:xfrm>
          </p:grpSpPr>
          <p:sp>
            <p:nvSpPr>
              <p:cNvPr id="488" name="DRAM">
                <a:extLst>
                  <a:ext uri="{FF2B5EF4-FFF2-40B4-BE49-F238E27FC236}">
                    <a16:creationId xmlns:a16="http://schemas.microsoft.com/office/drawing/2014/main" id="{0678D576-D408-374F-BB1E-37E5E148221D}"/>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9" name="DRAM">
                <a:extLst>
                  <a:ext uri="{FF2B5EF4-FFF2-40B4-BE49-F238E27FC236}">
                    <a16:creationId xmlns:a16="http://schemas.microsoft.com/office/drawing/2014/main" id="{EF3D6B44-03F3-FA47-A211-89B88C1D8801}"/>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90" name="DRAM">
                <a:extLst>
                  <a:ext uri="{FF2B5EF4-FFF2-40B4-BE49-F238E27FC236}">
                    <a16:creationId xmlns:a16="http://schemas.microsoft.com/office/drawing/2014/main" id="{D7530F8D-26C2-C347-96FC-A67F07A00680}"/>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91" name="DRAM">
                <a:extLst>
                  <a:ext uri="{FF2B5EF4-FFF2-40B4-BE49-F238E27FC236}">
                    <a16:creationId xmlns:a16="http://schemas.microsoft.com/office/drawing/2014/main" id="{81C987C6-F8C8-D942-B797-54712625359A}"/>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92" name="DRAM">
                <a:extLst>
                  <a:ext uri="{FF2B5EF4-FFF2-40B4-BE49-F238E27FC236}">
                    <a16:creationId xmlns:a16="http://schemas.microsoft.com/office/drawing/2014/main" id="{5799F454-A959-5741-AE35-1BD49ED8E542}"/>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44" name="Group 443">
              <a:extLst>
                <a:ext uri="{FF2B5EF4-FFF2-40B4-BE49-F238E27FC236}">
                  <a16:creationId xmlns:a16="http://schemas.microsoft.com/office/drawing/2014/main" id="{16780B42-A788-A042-AB39-8DD97B532AF6}"/>
                </a:ext>
              </a:extLst>
            </p:cNvPr>
            <p:cNvGrpSpPr/>
            <p:nvPr/>
          </p:nvGrpSpPr>
          <p:grpSpPr>
            <a:xfrm>
              <a:off x="4876800" y="1600200"/>
              <a:ext cx="457200" cy="2209800"/>
              <a:chOff x="4876800" y="1600200"/>
              <a:chExt cx="457200" cy="2209800"/>
            </a:xfrm>
          </p:grpSpPr>
          <p:sp>
            <p:nvSpPr>
              <p:cNvPr id="483" name="DRAM">
                <a:extLst>
                  <a:ext uri="{FF2B5EF4-FFF2-40B4-BE49-F238E27FC236}">
                    <a16:creationId xmlns:a16="http://schemas.microsoft.com/office/drawing/2014/main" id="{900429D3-F700-B545-81E6-C863C38D624B}"/>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4" name="DRAM">
                <a:extLst>
                  <a:ext uri="{FF2B5EF4-FFF2-40B4-BE49-F238E27FC236}">
                    <a16:creationId xmlns:a16="http://schemas.microsoft.com/office/drawing/2014/main" id="{3BE8BAE2-67F2-004F-8688-652275D2FB1A}"/>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5" name="DRAM">
                <a:extLst>
                  <a:ext uri="{FF2B5EF4-FFF2-40B4-BE49-F238E27FC236}">
                    <a16:creationId xmlns:a16="http://schemas.microsoft.com/office/drawing/2014/main" id="{B468E5A2-4C92-F341-AF9F-C025BA07AF6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6" name="DRAM">
                <a:extLst>
                  <a:ext uri="{FF2B5EF4-FFF2-40B4-BE49-F238E27FC236}">
                    <a16:creationId xmlns:a16="http://schemas.microsoft.com/office/drawing/2014/main" id="{869B0F21-4DD9-9242-8C2D-5555525158CC}"/>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7" name="DRAM">
                <a:extLst>
                  <a:ext uri="{FF2B5EF4-FFF2-40B4-BE49-F238E27FC236}">
                    <a16:creationId xmlns:a16="http://schemas.microsoft.com/office/drawing/2014/main" id="{D75EC8AE-5B52-E64A-A8CB-7EE2D5BDA8FF}"/>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45" name="Group 444">
              <a:extLst>
                <a:ext uri="{FF2B5EF4-FFF2-40B4-BE49-F238E27FC236}">
                  <a16:creationId xmlns:a16="http://schemas.microsoft.com/office/drawing/2014/main" id="{C48ADD2C-8A28-0E4D-9B87-797E8D373E6A}"/>
                </a:ext>
              </a:extLst>
            </p:cNvPr>
            <p:cNvGrpSpPr/>
            <p:nvPr/>
          </p:nvGrpSpPr>
          <p:grpSpPr>
            <a:xfrm>
              <a:off x="5676900" y="1600199"/>
              <a:ext cx="1828800" cy="2362201"/>
              <a:chOff x="5676900" y="1170708"/>
              <a:chExt cx="1828800" cy="2791692"/>
            </a:xfrm>
          </p:grpSpPr>
          <p:cxnSp>
            <p:nvCxnSpPr>
              <p:cNvPr id="478" name="Straight Connector 477">
                <a:extLst>
                  <a:ext uri="{FF2B5EF4-FFF2-40B4-BE49-F238E27FC236}">
                    <a16:creationId xmlns:a16="http://schemas.microsoft.com/office/drawing/2014/main" id="{D5273E0E-2E69-C543-B299-7151560E4744}"/>
                  </a:ext>
                </a:extLst>
              </p:cNvPr>
              <p:cNvCxnSpPr>
                <a:cxnSpLocks/>
                <a:stCxn id="448" idx="0"/>
                <a:endCxn id="488"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9" name="Straight Connector 478">
                <a:extLst>
                  <a:ext uri="{FF2B5EF4-FFF2-40B4-BE49-F238E27FC236}">
                    <a16:creationId xmlns:a16="http://schemas.microsoft.com/office/drawing/2014/main" id="{32CB46B5-29CC-E640-B989-83C91A0F1DC6}"/>
                  </a:ext>
                </a:extLst>
              </p:cNvPr>
              <p:cNvCxnSpPr>
                <a:cxnSpLocks/>
                <a:stCxn id="450" idx="0"/>
                <a:endCxn id="490"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0" name="Straight Connector 479">
                <a:extLst>
                  <a:ext uri="{FF2B5EF4-FFF2-40B4-BE49-F238E27FC236}">
                    <a16:creationId xmlns:a16="http://schemas.microsoft.com/office/drawing/2014/main" id="{BE99638C-67B6-5344-B38C-BA715AC38263}"/>
                  </a:ext>
                </a:extLst>
              </p:cNvPr>
              <p:cNvCxnSpPr>
                <a:cxnSpLocks/>
                <a:stCxn id="451" idx="0"/>
                <a:endCxn id="491"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1" name="Straight Connector 480">
                <a:extLst>
                  <a:ext uri="{FF2B5EF4-FFF2-40B4-BE49-F238E27FC236}">
                    <a16:creationId xmlns:a16="http://schemas.microsoft.com/office/drawing/2014/main" id="{27FB28B8-39C8-6F46-84D4-8A26AE6E0CF8}"/>
                  </a:ext>
                </a:extLst>
              </p:cNvPr>
              <p:cNvCxnSpPr>
                <a:cxnSpLocks/>
                <a:stCxn id="452" idx="0"/>
                <a:endCxn id="492"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2" name="Straight Connector 481">
                <a:extLst>
                  <a:ext uri="{FF2B5EF4-FFF2-40B4-BE49-F238E27FC236}">
                    <a16:creationId xmlns:a16="http://schemas.microsoft.com/office/drawing/2014/main" id="{5DB3D965-AC2B-D64E-BC8C-316F3DA0E93A}"/>
                  </a:ext>
                </a:extLst>
              </p:cNvPr>
              <p:cNvCxnSpPr>
                <a:cxnSpLocks/>
                <a:stCxn id="449" idx="0"/>
                <a:endCxn id="489"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46" name="Group 445">
              <a:extLst>
                <a:ext uri="{FF2B5EF4-FFF2-40B4-BE49-F238E27FC236}">
                  <a16:creationId xmlns:a16="http://schemas.microsoft.com/office/drawing/2014/main" id="{A29A615E-F89D-A841-BF3B-7B6BFA18A1DA}"/>
                </a:ext>
              </a:extLst>
            </p:cNvPr>
            <p:cNvGrpSpPr/>
            <p:nvPr/>
          </p:nvGrpSpPr>
          <p:grpSpPr>
            <a:xfrm>
              <a:off x="5334000" y="1790700"/>
              <a:ext cx="2362201" cy="1828800"/>
              <a:chOff x="5333998" y="1790700"/>
              <a:chExt cx="2791691" cy="1828800"/>
            </a:xfrm>
          </p:grpSpPr>
          <p:cxnSp>
            <p:nvCxnSpPr>
              <p:cNvPr id="473" name="Straight Connector 472">
                <a:extLst>
                  <a:ext uri="{FF2B5EF4-FFF2-40B4-BE49-F238E27FC236}">
                    <a16:creationId xmlns:a16="http://schemas.microsoft.com/office/drawing/2014/main" id="{830CB917-365E-F643-BA30-E874848DB8A2}"/>
                  </a:ext>
                </a:extLst>
              </p:cNvPr>
              <p:cNvCxnSpPr>
                <a:cxnSpLocks/>
                <a:stCxn id="452" idx="6"/>
                <a:endCxn id="483"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4" name="Straight Connector 473">
                <a:extLst>
                  <a:ext uri="{FF2B5EF4-FFF2-40B4-BE49-F238E27FC236}">
                    <a16:creationId xmlns:a16="http://schemas.microsoft.com/office/drawing/2014/main" id="{FBE9D054-33AF-B143-96FD-890B3149E8CB}"/>
                  </a:ext>
                </a:extLst>
              </p:cNvPr>
              <p:cNvCxnSpPr>
                <a:cxnSpLocks/>
                <a:stCxn id="457" idx="6"/>
                <a:endCxn id="484"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5" name="Straight Connector 474">
                <a:extLst>
                  <a:ext uri="{FF2B5EF4-FFF2-40B4-BE49-F238E27FC236}">
                    <a16:creationId xmlns:a16="http://schemas.microsoft.com/office/drawing/2014/main" id="{FB5426AA-0D88-4241-A8FF-C378BCD21C4E}"/>
                  </a:ext>
                </a:extLst>
              </p:cNvPr>
              <p:cNvCxnSpPr>
                <a:cxnSpLocks/>
                <a:stCxn id="462" idx="6"/>
                <a:endCxn id="485"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6" name="Straight Connector 475">
                <a:extLst>
                  <a:ext uri="{FF2B5EF4-FFF2-40B4-BE49-F238E27FC236}">
                    <a16:creationId xmlns:a16="http://schemas.microsoft.com/office/drawing/2014/main" id="{C2B13EE8-91D5-CC45-8C9E-D56FB7F7BA01}"/>
                  </a:ext>
                </a:extLst>
              </p:cNvPr>
              <p:cNvCxnSpPr>
                <a:cxnSpLocks/>
                <a:stCxn id="467" idx="6"/>
                <a:endCxn id="486"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7" name="Straight Connector 476">
                <a:extLst>
                  <a:ext uri="{FF2B5EF4-FFF2-40B4-BE49-F238E27FC236}">
                    <a16:creationId xmlns:a16="http://schemas.microsoft.com/office/drawing/2014/main" id="{9B7FBB1A-D3BB-724A-9778-29263723AFA2}"/>
                  </a:ext>
                </a:extLst>
              </p:cNvPr>
              <p:cNvCxnSpPr>
                <a:cxnSpLocks/>
                <a:stCxn id="472" idx="6"/>
                <a:endCxn id="487"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47" name="Group 446">
              <a:extLst>
                <a:ext uri="{FF2B5EF4-FFF2-40B4-BE49-F238E27FC236}">
                  <a16:creationId xmlns:a16="http://schemas.microsoft.com/office/drawing/2014/main" id="{13348C4C-7884-CB44-B7DE-A56D7A15844F}"/>
                </a:ext>
              </a:extLst>
            </p:cNvPr>
            <p:cNvGrpSpPr/>
            <p:nvPr/>
          </p:nvGrpSpPr>
          <p:grpSpPr>
            <a:xfrm>
              <a:off x="5486400" y="1600200"/>
              <a:ext cx="2209800" cy="2209800"/>
              <a:chOff x="5486400" y="1600200"/>
              <a:chExt cx="2209800" cy="2209800"/>
            </a:xfrm>
          </p:grpSpPr>
          <p:sp>
            <p:nvSpPr>
              <p:cNvPr id="448" name="Oval 447">
                <a:extLst>
                  <a:ext uri="{FF2B5EF4-FFF2-40B4-BE49-F238E27FC236}">
                    <a16:creationId xmlns:a16="http://schemas.microsoft.com/office/drawing/2014/main" id="{24C71FF8-3179-F14D-86F6-A1C637F1A2F4}"/>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49" name="Oval 448">
                <a:extLst>
                  <a:ext uri="{FF2B5EF4-FFF2-40B4-BE49-F238E27FC236}">
                    <a16:creationId xmlns:a16="http://schemas.microsoft.com/office/drawing/2014/main" id="{5BED9737-40F0-804A-B12A-C19DF7CEA3C3}"/>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0" name="Oval 449">
                <a:extLst>
                  <a:ext uri="{FF2B5EF4-FFF2-40B4-BE49-F238E27FC236}">
                    <a16:creationId xmlns:a16="http://schemas.microsoft.com/office/drawing/2014/main" id="{814C4FE6-8FDE-F44E-AE75-F03234EFFD74}"/>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1" name="Oval 450">
                <a:extLst>
                  <a:ext uri="{FF2B5EF4-FFF2-40B4-BE49-F238E27FC236}">
                    <a16:creationId xmlns:a16="http://schemas.microsoft.com/office/drawing/2014/main" id="{387778BC-760E-4844-B58B-FBAB72CAEACF}"/>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2" name="Oval 451">
                <a:extLst>
                  <a:ext uri="{FF2B5EF4-FFF2-40B4-BE49-F238E27FC236}">
                    <a16:creationId xmlns:a16="http://schemas.microsoft.com/office/drawing/2014/main" id="{06954692-01E8-364F-9096-547A9F0F1DCB}"/>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3" name="Oval 452">
                <a:extLst>
                  <a:ext uri="{FF2B5EF4-FFF2-40B4-BE49-F238E27FC236}">
                    <a16:creationId xmlns:a16="http://schemas.microsoft.com/office/drawing/2014/main" id="{BE7E0E99-EFBE-904A-87E7-32B675135F8A}"/>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4" name="Oval 453">
                <a:extLst>
                  <a:ext uri="{FF2B5EF4-FFF2-40B4-BE49-F238E27FC236}">
                    <a16:creationId xmlns:a16="http://schemas.microsoft.com/office/drawing/2014/main" id="{2229678A-3CFC-2E48-A46F-EB5C710DF52A}"/>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5" name="Oval 454">
                <a:extLst>
                  <a:ext uri="{FF2B5EF4-FFF2-40B4-BE49-F238E27FC236}">
                    <a16:creationId xmlns:a16="http://schemas.microsoft.com/office/drawing/2014/main" id="{52BEC7C7-BDB5-0E45-B194-02F9D064F9BC}"/>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6" name="Oval 455">
                <a:extLst>
                  <a:ext uri="{FF2B5EF4-FFF2-40B4-BE49-F238E27FC236}">
                    <a16:creationId xmlns:a16="http://schemas.microsoft.com/office/drawing/2014/main" id="{9AFA80CE-EF96-D14E-94E6-38E92D53DEF9}"/>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7" name="Oval 456">
                <a:extLst>
                  <a:ext uri="{FF2B5EF4-FFF2-40B4-BE49-F238E27FC236}">
                    <a16:creationId xmlns:a16="http://schemas.microsoft.com/office/drawing/2014/main" id="{DEECA570-AE76-1B4A-99B4-0FC906931064}"/>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8" name="Oval 457">
                <a:extLst>
                  <a:ext uri="{FF2B5EF4-FFF2-40B4-BE49-F238E27FC236}">
                    <a16:creationId xmlns:a16="http://schemas.microsoft.com/office/drawing/2014/main" id="{628374C7-FC57-5B42-B1DE-FA1FB56CCDCA}"/>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9" name="Oval 458">
                <a:extLst>
                  <a:ext uri="{FF2B5EF4-FFF2-40B4-BE49-F238E27FC236}">
                    <a16:creationId xmlns:a16="http://schemas.microsoft.com/office/drawing/2014/main" id="{80F7262C-9673-4B40-A4AE-4BA8B0B0CA34}"/>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0" name="Oval 459">
                <a:extLst>
                  <a:ext uri="{FF2B5EF4-FFF2-40B4-BE49-F238E27FC236}">
                    <a16:creationId xmlns:a16="http://schemas.microsoft.com/office/drawing/2014/main" id="{7F3ADF92-BBB6-1148-819E-571498015E80}"/>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1" name="Oval 460">
                <a:extLst>
                  <a:ext uri="{FF2B5EF4-FFF2-40B4-BE49-F238E27FC236}">
                    <a16:creationId xmlns:a16="http://schemas.microsoft.com/office/drawing/2014/main" id="{A0C1A5B2-2187-A44A-9655-0793CDEADDFB}"/>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2" name="Oval 461">
                <a:extLst>
                  <a:ext uri="{FF2B5EF4-FFF2-40B4-BE49-F238E27FC236}">
                    <a16:creationId xmlns:a16="http://schemas.microsoft.com/office/drawing/2014/main" id="{479B3574-7BF1-B144-9945-92FBFA41E6D8}"/>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463" name="Oval 462">
                <a:extLst>
                  <a:ext uri="{FF2B5EF4-FFF2-40B4-BE49-F238E27FC236}">
                    <a16:creationId xmlns:a16="http://schemas.microsoft.com/office/drawing/2014/main" id="{DED774DC-06AE-9D48-86FC-A00763484136}"/>
                  </a:ext>
                </a:extLst>
              </p:cNvPr>
              <p:cNvSpPr/>
              <p:nvPr/>
            </p:nvSpPr>
            <p:spPr>
              <a:xfrm>
                <a:off x="54864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4" name="Oval 463">
                <a:extLst>
                  <a:ext uri="{FF2B5EF4-FFF2-40B4-BE49-F238E27FC236}">
                    <a16:creationId xmlns:a16="http://schemas.microsoft.com/office/drawing/2014/main" id="{7B2A9E4B-44A2-164B-B1DB-443A919613CC}"/>
                  </a:ext>
                </a:extLst>
              </p:cNvPr>
              <p:cNvSpPr/>
              <p:nvPr/>
            </p:nvSpPr>
            <p:spPr>
              <a:xfrm>
                <a:off x="59436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5" name="Oval 464">
                <a:extLst>
                  <a:ext uri="{FF2B5EF4-FFF2-40B4-BE49-F238E27FC236}">
                    <a16:creationId xmlns:a16="http://schemas.microsoft.com/office/drawing/2014/main" id="{829FDD50-D31C-2540-9085-DB8414EF4E8E}"/>
                  </a:ext>
                </a:extLst>
              </p:cNvPr>
              <p:cNvSpPr/>
              <p:nvPr/>
            </p:nvSpPr>
            <p:spPr>
              <a:xfrm>
                <a:off x="64008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6" name="Oval 465">
                <a:extLst>
                  <a:ext uri="{FF2B5EF4-FFF2-40B4-BE49-F238E27FC236}">
                    <a16:creationId xmlns:a16="http://schemas.microsoft.com/office/drawing/2014/main" id="{5E7C2804-8644-B746-835C-D065FA8D5405}"/>
                  </a:ext>
                </a:extLst>
              </p:cNvPr>
              <p:cNvSpPr/>
              <p:nvPr/>
            </p:nvSpPr>
            <p:spPr>
              <a:xfrm>
                <a:off x="68580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7" name="Oval 466">
                <a:extLst>
                  <a:ext uri="{FF2B5EF4-FFF2-40B4-BE49-F238E27FC236}">
                    <a16:creationId xmlns:a16="http://schemas.microsoft.com/office/drawing/2014/main" id="{87C05D59-E623-A04A-80B1-E6FFE75C92D6}"/>
                  </a:ext>
                </a:extLst>
              </p:cNvPr>
              <p:cNvSpPr/>
              <p:nvPr/>
            </p:nvSpPr>
            <p:spPr>
              <a:xfrm>
                <a:off x="73152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8" name="Oval 467">
                <a:extLst>
                  <a:ext uri="{FF2B5EF4-FFF2-40B4-BE49-F238E27FC236}">
                    <a16:creationId xmlns:a16="http://schemas.microsoft.com/office/drawing/2014/main" id="{3267DF9E-FA37-7D44-9F34-901B4C4F4D7B}"/>
                  </a:ext>
                </a:extLst>
              </p:cNvPr>
              <p:cNvSpPr/>
              <p:nvPr/>
            </p:nvSpPr>
            <p:spPr>
              <a:xfrm>
                <a:off x="5486400" y="34290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9" name="Oval 468">
                <a:extLst>
                  <a:ext uri="{FF2B5EF4-FFF2-40B4-BE49-F238E27FC236}">
                    <a16:creationId xmlns:a16="http://schemas.microsoft.com/office/drawing/2014/main" id="{4B23D1B3-4F53-D54D-8431-CF0A97582A40}"/>
                  </a:ext>
                </a:extLst>
              </p:cNvPr>
              <p:cNvSpPr/>
              <p:nvPr/>
            </p:nvSpPr>
            <p:spPr>
              <a:xfrm>
                <a:off x="5943600" y="34290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70" name="Oval 469">
                <a:extLst>
                  <a:ext uri="{FF2B5EF4-FFF2-40B4-BE49-F238E27FC236}">
                    <a16:creationId xmlns:a16="http://schemas.microsoft.com/office/drawing/2014/main" id="{2D6333D6-7104-384F-AF49-E796BD27E384}"/>
                  </a:ext>
                </a:extLst>
              </p:cNvPr>
              <p:cNvSpPr/>
              <p:nvPr/>
            </p:nvSpPr>
            <p:spPr>
              <a:xfrm>
                <a:off x="6400800" y="34290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71" name="Oval 470">
                <a:extLst>
                  <a:ext uri="{FF2B5EF4-FFF2-40B4-BE49-F238E27FC236}">
                    <a16:creationId xmlns:a16="http://schemas.microsoft.com/office/drawing/2014/main" id="{F6EE3721-CE27-C448-A382-4681B02FBCF6}"/>
                  </a:ext>
                </a:extLst>
              </p:cNvPr>
              <p:cNvSpPr/>
              <p:nvPr/>
            </p:nvSpPr>
            <p:spPr>
              <a:xfrm>
                <a:off x="6858000" y="34290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72" name="Oval 471">
                <a:extLst>
                  <a:ext uri="{FF2B5EF4-FFF2-40B4-BE49-F238E27FC236}">
                    <a16:creationId xmlns:a16="http://schemas.microsoft.com/office/drawing/2014/main" id="{DB8D1C2C-8531-384A-A4CD-73FF528A9A53}"/>
                  </a:ext>
                </a:extLst>
              </p:cNvPr>
              <p:cNvSpPr/>
              <p:nvPr/>
            </p:nvSpPr>
            <p:spPr>
              <a:xfrm>
                <a:off x="7315200" y="34290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grpSp>
      </p:grpSp>
      <p:grpSp>
        <p:nvGrpSpPr>
          <p:cNvPr id="493" name="Group 492">
            <a:extLst>
              <a:ext uri="{FF2B5EF4-FFF2-40B4-BE49-F238E27FC236}">
                <a16:creationId xmlns:a16="http://schemas.microsoft.com/office/drawing/2014/main" id="{C18E73BE-3676-6C47-99A2-2502C0DABE65}"/>
              </a:ext>
            </a:extLst>
          </p:cNvPr>
          <p:cNvGrpSpPr/>
          <p:nvPr/>
        </p:nvGrpSpPr>
        <p:grpSpPr>
          <a:xfrm>
            <a:off x="6416564" y="2404844"/>
            <a:ext cx="1414038" cy="1414038"/>
            <a:chOff x="4876800" y="1600199"/>
            <a:chExt cx="2819401" cy="2819401"/>
          </a:xfrm>
        </p:grpSpPr>
        <p:grpSp>
          <p:nvGrpSpPr>
            <p:cNvPr id="494" name="Group 493">
              <a:extLst>
                <a:ext uri="{FF2B5EF4-FFF2-40B4-BE49-F238E27FC236}">
                  <a16:creationId xmlns:a16="http://schemas.microsoft.com/office/drawing/2014/main" id="{7A31BB98-6CE6-844D-B7DE-C384980CF0C5}"/>
                </a:ext>
              </a:extLst>
            </p:cNvPr>
            <p:cNvGrpSpPr/>
            <p:nvPr/>
          </p:nvGrpSpPr>
          <p:grpSpPr>
            <a:xfrm>
              <a:off x="5486400" y="3962400"/>
              <a:ext cx="2209800" cy="457200"/>
              <a:chOff x="5486400" y="3962400"/>
              <a:chExt cx="2209800" cy="457200"/>
            </a:xfrm>
          </p:grpSpPr>
          <p:sp>
            <p:nvSpPr>
              <p:cNvPr id="539" name="DRAM">
                <a:extLst>
                  <a:ext uri="{FF2B5EF4-FFF2-40B4-BE49-F238E27FC236}">
                    <a16:creationId xmlns:a16="http://schemas.microsoft.com/office/drawing/2014/main" id="{9A1BD144-AEC9-3045-83AB-BD0ABC7379C5}"/>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0" name="DRAM">
                <a:extLst>
                  <a:ext uri="{FF2B5EF4-FFF2-40B4-BE49-F238E27FC236}">
                    <a16:creationId xmlns:a16="http://schemas.microsoft.com/office/drawing/2014/main" id="{761EC13D-6A91-7444-AD80-A8BAB533BA95}"/>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1" name="DRAM">
                <a:extLst>
                  <a:ext uri="{FF2B5EF4-FFF2-40B4-BE49-F238E27FC236}">
                    <a16:creationId xmlns:a16="http://schemas.microsoft.com/office/drawing/2014/main" id="{0C4B4D74-9199-0D49-85BF-D3B0AE5A0A9C}"/>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2" name="DRAM">
                <a:extLst>
                  <a:ext uri="{FF2B5EF4-FFF2-40B4-BE49-F238E27FC236}">
                    <a16:creationId xmlns:a16="http://schemas.microsoft.com/office/drawing/2014/main" id="{CF958D15-7F01-4148-8183-4CDE60D57BB0}"/>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3" name="DRAM">
                <a:extLst>
                  <a:ext uri="{FF2B5EF4-FFF2-40B4-BE49-F238E27FC236}">
                    <a16:creationId xmlns:a16="http://schemas.microsoft.com/office/drawing/2014/main" id="{22072E6E-43C3-434E-85B9-1734A3DA3CC8}"/>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95" name="Group 494">
              <a:extLst>
                <a:ext uri="{FF2B5EF4-FFF2-40B4-BE49-F238E27FC236}">
                  <a16:creationId xmlns:a16="http://schemas.microsoft.com/office/drawing/2014/main" id="{C85E57FF-417D-1244-90BE-91B56947ED6A}"/>
                </a:ext>
              </a:extLst>
            </p:cNvPr>
            <p:cNvGrpSpPr/>
            <p:nvPr/>
          </p:nvGrpSpPr>
          <p:grpSpPr>
            <a:xfrm>
              <a:off x="4876800" y="1600200"/>
              <a:ext cx="457200" cy="2209800"/>
              <a:chOff x="4876800" y="1600200"/>
              <a:chExt cx="457200" cy="2209800"/>
            </a:xfrm>
          </p:grpSpPr>
          <p:sp>
            <p:nvSpPr>
              <p:cNvPr id="534" name="DRAM">
                <a:extLst>
                  <a:ext uri="{FF2B5EF4-FFF2-40B4-BE49-F238E27FC236}">
                    <a16:creationId xmlns:a16="http://schemas.microsoft.com/office/drawing/2014/main" id="{AA216CB4-B04A-F641-B4A2-54AE2C718F39}"/>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5" name="DRAM">
                <a:extLst>
                  <a:ext uri="{FF2B5EF4-FFF2-40B4-BE49-F238E27FC236}">
                    <a16:creationId xmlns:a16="http://schemas.microsoft.com/office/drawing/2014/main" id="{CF772D57-1478-674C-9626-DBB9A5139FE0}"/>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6" name="DRAM">
                <a:extLst>
                  <a:ext uri="{FF2B5EF4-FFF2-40B4-BE49-F238E27FC236}">
                    <a16:creationId xmlns:a16="http://schemas.microsoft.com/office/drawing/2014/main" id="{2DB3F5F4-4E6C-2C4B-87DB-6CDC6AE700C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7" name="DRAM">
                <a:extLst>
                  <a:ext uri="{FF2B5EF4-FFF2-40B4-BE49-F238E27FC236}">
                    <a16:creationId xmlns:a16="http://schemas.microsoft.com/office/drawing/2014/main" id="{C621CC86-C337-CB4E-8947-45BF29EB84DA}"/>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8" name="DRAM">
                <a:extLst>
                  <a:ext uri="{FF2B5EF4-FFF2-40B4-BE49-F238E27FC236}">
                    <a16:creationId xmlns:a16="http://schemas.microsoft.com/office/drawing/2014/main" id="{29C4F183-DFE7-E044-BFF0-3D5499757A44}"/>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96" name="Group 495">
              <a:extLst>
                <a:ext uri="{FF2B5EF4-FFF2-40B4-BE49-F238E27FC236}">
                  <a16:creationId xmlns:a16="http://schemas.microsoft.com/office/drawing/2014/main" id="{6F02C8AE-47E3-B04D-9F06-83FA57235803}"/>
                </a:ext>
              </a:extLst>
            </p:cNvPr>
            <p:cNvGrpSpPr/>
            <p:nvPr/>
          </p:nvGrpSpPr>
          <p:grpSpPr>
            <a:xfrm>
              <a:off x="5676900" y="1600199"/>
              <a:ext cx="1828800" cy="2362201"/>
              <a:chOff x="5676900" y="1170708"/>
              <a:chExt cx="1828800" cy="2791692"/>
            </a:xfrm>
          </p:grpSpPr>
          <p:cxnSp>
            <p:nvCxnSpPr>
              <p:cNvPr id="529" name="Straight Connector 528">
                <a:extLst>
                  <a:ext uri="{FF2B5EF4-FFF2-40B4-BE49-F238E27FC236}">
                    <a16:creationId xmlns:a16="http://schemas.microsoft.com/office/drawing/2014/main" id="{6882D6E4-207C-FF43-96BB-B4FA7C67D369}"/>
                  </a:ext>
                </a:extLst>
              </p:cNvPr>
              <p:cNvCxnSpPr>
                <a:cxnSpLocks/>
                <a:stCxn id="499" idx="0"/>
                <a:endCxn id="539"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0" name="Straight Connector 529">
                <a:extLst>
                  <a:ext uri="{FF2B5EF4-FFF2-40B4-BE49-F238E27FC236}">
                    <a16:creationId xmlns:a16="http://schemas.microsoft.com/office/drawing/2014/main" id="{1CAC2B23-36F6-6741-ADEF-63BBFDE1ED87}"/>
                  </a:ext>
                </a:extLst>
              </p:cNvPr>
              <p:cNvCxnSpPr>
                <a:cxnSpLocks/>
                <a:stCxn id="501" idx="0"/>
                <a:endCxn id="541"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1" name="Straight Connector 530">
                <a:extLst>
                  <a:ext uri="{FF2B5EF4-FFF2-40B4-BE49-F238E27FC236}">
                    <a16:creationId xmlns:a16="http://schemas.microsoft.com/office/drawing/2014/main" id="{FCD623BC-66BA-F048-B770-A953F02FFB33}"/>
                  </a:ext>
                </a:extLst>
              </p:cNvPr>
              <p:cNvCxnSpPr>
                <a:cxnSpLocks/>
                <a:stCxn id="502" idx="0"/>
                <a:endCxn id="542"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2" name="Straight Connector 531">
                <a:extLst>
                  <a:ext uri="{FF2B5EF4-FFF2-40B4-BE49-F238E27FC236}">
                    <a16:creationId xmlns:a16="http://schemas.microsoft.com/office/drawing/2014/main" id="{96B040DB-DCA8-5A4D-AB95-17BC0EE776BF}"/>
                  </a:ext>
                </a:extLst>
              </p:cNvPr>
              <p:cNvCxnSpPr>
                <a:cxnSpLocks/>
                <a:stCxn id="503" idx="0"/>
                <a:endCxn id="543"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3" name="Straight Connector 532">
                <a:extLst>
                  <a:ext uri="{FF2B5EF4-FFF2-40B4-BE49-F238E27FC236}">
                    <a16:creationId xmlns:a16="http://schemas.microsoft.com/office/drawing/2014/main" id="{C3062CCD-ADCA-6540-B2EA-E01E5B870645}"/>
                  </a:ext>
                </a:extLst>
              </p:cNvPr>
              <p:cNvCxnSpPr>
                <a:cxnSpLocks/>
                <a:stCxn id="500" idx="0"/>
                <a:endCxn id="540"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97" name="Group 496">
              <a:extLst>
                <a:ext uri="{FF2B5EF4-FFF2-40B4-BE49-F238E27FC236}">
                  <a16:creationId xmlns:a16="http://schemas.microsoft.com/office/drawing/2014/main" id="{4DD6419A-00B2-5C4E-A3DB-44B953F63562}"/>
                </a:ext>
              </a:extLst>
            </p:cNvPr>
            <p:cNvGrpSpPr/>
            <p:nvPr/>
          </p:nvGrpSpPr>
          <p:grpSpPr>
            <a:xfrm>
              <a:off x="5334000" y="1790700"/>
              <a:ext cx="2362201" cy="1828800"/>
              <a:chOff x="5333998" y="1790700"/>
              <a:chExt cx="2791691" cy="1828800"/>
            </a:xfrm>
          </p:grpSpPr>
          <p:cxnSp>
            <p:nvCxnSpPr>
              <p:cNvPr id="524" name="Straight Connector 523">
                <a:extLst>
                  <a:ext uri="{FF2B5EF4-FFF2-40B4-BE49-F238E27FC236}">
                    <a16:creationId xmlns:a16="http://schemas.microsoft.com/office/drawing/2014/main" id="{EE5C0398-A720-3144-9F53-7CD4C82BA66B}"/>
                  </a:ext>
                </a:extLst>
              </p:cNvPr>
              <p:cNvCxnSpPr>
                <a:cxnSpLocks/>
                <a:stCxn id="503" idx="6"/>
                <a:endCxn id="534"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5" name="Straight Connector 524">
                <a:extLst>
                  <a:ext uri="{FF2B5EF4-FFF2-40B4-BE49-F238E27FC236}">
                    <a16:creationId xmlns:a16="http://schemas.microsoft.com/office/drawing/2014/main" id="{05BF3662-E368-8449-92EE-28F646654D3C}"/>
                  </a:ext>
                </a:extLst>
              </p:cNvPr>
              <p:cNvCxnSpPr>
                <a:cxnSpLocks/>
                <a:stCxn id="508" idx="6"/>
                <a:endCxn id="535"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6" name="Straight Connector 525">
                <a:extLst>
                  <a:ext uri="{FF2B5EF4-FFF2-40B4-BE49-F238E27FC236}">
                    <a16:creationId xmlns:a16="http://schemas.microsoft.com/office/drawing/2014/main" id="{A05E8873-0C5E-B148-9C8D-50E3D14F67A1}"/>
                  </a:ext>
                </a:extLst>
              </p:cNvPr>
              <p:cNvCxnSpPr>
                <a:cxnSpLocks/>
                <a:stCxn id="513" idx="6"/>
                <a:endCxn id="536"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7" name="Straight Connector 526">
                <a:extLst>
                  <a:ext uri="{FF2B5EF4-FFF2-40B4-BE49-F238E27FC236}">
                    <a16:creationId xmlns:a16="http://schemas.microsoft.com/office/drawing/2014/main" id="{74BFC937-2623-664B-A013-E49100192E53}"/>
                  </a:ext>
                </a:extLst>
              </p:cNvPr>
              <p:cNvCxnSpPr>
                <a:cxnSpLocks/>
                <a:stCxn id="518" idx="6"/>
                <a:endCxn id="537"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8" name="Straight Connector 527">
                <a:extLst>
                  <a:ext uri="{FF2B5EF4-FFF2-40B4-BE49-F238E27FC236}">
                    <a16:creationId xmlns:a16="http://schemas.microsoft.com/office/drawing/2014/main" id="{5F24BADA-BF50-4E4D-A5EF-FA03570CB6E3}"/>
                  </a:ext>
                </a:extLst>
              </p:cNvPr>
              <p:cNvCxnSpPr>
                <a:cxnSpLocks/>
                <a:stCxn id="523" idx="6"/>
                <a:endCxn id="538"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98" name="Group 497">
              <a:extLst>
                <a:ext uri="{FF2B5EF4-FFF2-40B4-BE49-F238E27FC236}">
                  <a16:creationId xmlns:a16="http://schemas.microsoft.com/office/drawing/2014/main" id="{E2506A27-9906-1748-BAE5-CFC7FC41AC47}"/>
                </a:ext>
              </a:extLst>
            </p:cNvPr>
            <p:cNvGrpSpPr/>
            <p:nvPr/>
          </p:nvGrpSpPr>
          <p:grpSpPr>
            <a:xfrm>
              <a:off x="5486400" y="1600200"/>
              <a:ext cx="2209800" cy="2209800"/>
              <a:chOff x="5486400" y="1600200"/>
              <a:chExt cx="2209800" cy="2209800"/>
            </a:xfrm>
          </p:grpSpPr>
          <p:sp>
            <p:nvSpPr>
              <p:cNvPr id="499" name="Oval 498">
                <a:extLst>
                  <a:ext uri="{FF2B5EF4-FFF2-40B4-BE49-F238E27FC236}">
                    <a16:creationId xmlns:a16="http://schemas.microsoft.com/office/drawing/2014/main" id="{648A249F-2317-DC44-A18D-5B28FA7EB2D4}"/>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0" name="Oval 499">
                <a:extLst>
                  <a:ext uri="{FF2B5EF4-FFF2-40B4-BE49-F238E27FC236}">
                    <a16:creationId xmlns:a16="http://schemas.microsoft.com/office/drawing/2014/main" id="{7935AB27-9CDE-5F49-B3EC-591AB75293B4}"/>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1" name="Oval 500">
                <a:extLst>
                  <a:ext uri="{FF2B5EF4-FFF2-40B4-BE49-F238E27FC236}">
                    <a16:creationId xmlns:a16="http://schemas.microsoft.com/office/drawing/2014/main" id="{FBFEF2F0-CADA-3A46-A933-2B122B7EF1C1}"/>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2" name="Oval 501">
                <a:extLst>
                  <a:ext uri="{FF2B5EF4-FFF2-40B4-BE49-F238E27FC236}">
                    <a16:creationId xmlns:a16="http://schemas.microsoft.com/office/drawing/2014/main" id="{8AB217DF-9258-0246-B01A-DE28CE0A6A99}"/>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3" name="Oval 502">
                <a:extLst>
                  <a:ext uri="{FF2B5EF4-FFF2-40B4-BE49-F238E27FC236}">
                    <a16:creationId xmlns:a16="http://schemas.microsoft.com/office/drawing/2014/main" id="{D4F217FB-465B-8E4E-86AF-552D2F9FDE30}"/>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4" name="Oval 503">
                <a:extLst>
                  <a:ext uri="{FF2B5EF4-FFF2-40B4-BE49-F238E27FC236}">
                    <a16:creationId xmlns:a16="http://schemas.microsoft.com/office/drawing/2014/main" id="{46AD35E3-8739-D642-B226-DBEB04476BD4}"/>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5" name="Oval 504">
                <a:extLst>
                  <a:ext uri="{FF2B5EF4-FFF2-40B4-BE49-F238E27FC236}">
                    <a16:creationId xmlns:a16="http://schemas.microsoft.com/office/drawing/2014/main" id="{F2F2A3D1-972D-A744-85E0-2AC501A2037B}"/>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6" name="Oval 505">
                <a:extLst>
                  <a:ext uri="{FF2B5EF4-FFF2-40B4-BE49-F238E27FC236}">
                    <a16:creationId xmlns:a16="http://schemas.microsoft.com/office/drawing/2014/main" id="{C979A457-0774-1D4B-9738-259F381836A5}"/>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507" name="Oval 506">
                <a:extLst>
                  <a:ext uri="{FF2B5EF4-FFF2-40B4-BE49-F238E27FC236}">
                    <a16:creationId xmlns:a16="http://schemas.microsoft.com/office/drawing/2014/main" id="{1E50A537-6B52-A846-BA1A-87CDA3F205F2}"/>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8" name="Oval 507">
                <a:extLst>
                  <a:ext uri="{FF2B5EF4-FFF2-40B4-BE49-F238E27FC236}">
                    <a16:creationId xmlns:a16="http://schemas.microsoft.com/office/drawing/2014/main" id="{4F7D6E31-3FFA-EE49-95EB-154981707E78}"/>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9" name="Oval 508">
                <a:extLst>
                  <a:ext uri="{FF2B5EF4-FFF2-40B4-BE49-F238E27FC236}">
                    <a16:creationId xmlns:a16="http://schemas.microsoft.com/office/drawing/2014/main" id="{B80DE81C-67D6-AF4F-9DE5-21A918375722}"/>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0" name="Oval 509">
                <a:extLst>
                  <a:ext uri="{FF2B5EF4-FFF2-40B4-BE49-F238E27FC236}">
                    <a16:creationId xmlns:a16="http://schemas.microsoft.com/office/drawing/2014/main" id="{0B2850E4-3002-D14C-B0E2-9250FD059622}"/>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1" name="Oval 510">
                <a:extLst>
                  <a:ext uri="{FF2B5EF4-FFF2-40B4-BE49-F238E27FC236}">
                    <a16:creationId xmlns:a16="http://schemas.microsoft.com/office/drawing/2014/main" id="{B1EC7E16-5182-9F48-8713-0DCFC76A853E}"/>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2" name="Oval 511">
                <a:extLst>
                  <a:ext uri="{FF2B5EF4-FFF2-40B4-BE49-F238E27FC236}">
                    <a16:creationId xmlns:a16="http://schemas.microsoft.com/office/drawing/2014/main" id="{77BCC63A-C8C3-C746-9F66-396BA0036F7B}"/>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3" name="Oval 512">
                <a:extLst>
                  <a:ext uri="{FF2B5EF4-FFF2-40B4-BE49-F238E27FC236}">
                    <a16:creationId xmlns:a16="http://schemas.microsoft.com/office/drawing/2014/main" id="{9BC39E81-A53D-4047-B819-3A68D276E480}"/>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4" name="Oval 513">
                <a:extLst>
                  <a:ext uri="{FF2B5EF4-FFF2-40B4-BE49-F238E27FC236}">
                    <a16:creationId xmlns:a16="http://schemas.microsoft.com/office/drawing/2014/main" id="{1B80541F-EC24-7440-875B-83EED2A12FC2}"/>
                  </a:ext>
                </a:extLst>
              </p:cNvPr>
              <p:cNvSpPr/>
              <p:nvPr/>
            </p:nvSpPr>
            <p:spPr>
              <a:xfrm>
                <a:off x="54864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5" name="Oval 514">
                <a:extLst>
                  <a:ext uri="{FF2B5EF4-FFF2-40B4-BE49-F238E27FC236}">
                    <a16:creationId xmlns:a16="http://schemas.microsoft.com/office/drawing/2014/main" id="{2316466A-9A28-CA48-9E49-539E3949E84A}"/>
                  </a:ext>
                </a:extLst>
              </p:cNvPr>
              <p:cNvSpPr/>
              <p:nvPr/>
            </p:nvSpPr>
            <p:spPr>
              <a:xfrm>
                <a:off x="59436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6" name="Oval 515">
                <a:extLst>
                  <a:ext uri="{FF2B5EF4-FFF2-40B4-BE49-F238E27FC236}">
                    <a16:creationId xmlns:a16="http://schemas.microsoft.com/office/drawing/2014/main" id="{0C51090D-42B7-7743-98D8-6A6E5A2834FA}"/>
                  </a:ext>
                </a:extLst>
              </p:cNvPr>
              <p:cNvSpPr/>
              <p:nvPr/>
            </p:nvSpPr>
            <p:spPr>
              <a:xfrm>
                <a:off x="64008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7" name="Oval 516">
                <a:extLst>
                  <a:ext uri="{FF2B5EF4-FFF2-40B4-BE49-F238E27FC236}">
                    <a16:creationId xmlns:a16="http://schemas.microsoft.com/office/drawing/2014/main" id="{03B972F8-1AB3-3B4A-9C4F-3A1CC8F77238}"/>
                  </a:ext>
                </a:extLst>
              </p:cNvPr>
              <p:cNvSpPr/>
              <p:nvPr/>
            </p:nvSpPr>
            <p:spPr>
              <a:xfrm>
                <a:off x="68580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8" name="Oval 517">
                <a:extLst>
                  <a:ext uri="{FF2B5EF4-FFF2-40B4-BE49-F238E27FC236}">
                    <a16:creationId xmlns:a16="http://schemas.microsoft.com/office/drawing/2014/main" id="{4E23D68E-38B4-6246-924A-84A4A1422991}"/>
                  </a:ext>
                </a:extLst>
              </p:cNvPr>
              <p:cNvSpPr/>
              <p:nvPr/>
            </p:nvSpPr>
            <p:spPr>
              <a:xfrm>
                <a:off x="73152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9" name="Oval 518">
                <a:extLst>
                  <a:ext uri="{FF2B5EF4-FFF2-40B4-BE49-F238E27FC236}">
                    <a16:creationId xmlns:a16="http://schemas.microsoft.com/office/drawing/2014/main" id="{67003421-CB64-BF40-8AC1-940F7088F6CA}"/>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0" name="Oval 519">
                <a:extLst>
                  <a:ext uri="{FF2B5EF4-FFF2-40B4-BE49-F238E27FC236}">
                    <a16:creationId xmlns:a16="http://schemas.microsoft.com/office/drawing/2014/main" id="{83129518-5492-3A45-AF60-F432A33D4E68}"/>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1" name="Oval 520">
                <a:extLst>
                  <a:ext uri="{FF2B5EF4-FFF2-40B4-BE49-F238E27FC236}">
                    <a16:creationId xmlns:a16="http://schemas.microsoft.com/office/drawing/2014/main" id="{D8541C93-702C-664F-9F56-2D9C64CBE9F0}"/>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2" name="Oval 521">
                <a:extLst>
                  <a:ext uri="{FF2B5EF4-FFF2-40B4-BE49-F238E27FC236}">
                    <a16:creationId xmlns:a16="http://schemas.microsoft.com/office/drawing/2014/main" id="{CE301F35-DEE6-2A44-9F9C-9EBACA25E644}"/>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3" name="Oval 522">
                <a:extLst>
                  <a:ext uri="{FF2B5EF4-FFF2-40B4-BE49-F238E27FC236}">
                    <a16:creationId xmlns:a16="http://schemas.microsoft.com/office/drawing/2014/main" id="{34FFF707-AF67-2D43-B96E-59B04BFFD2C4}"/>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cxnSp>
        <p:nvCxnSpPr>
          <p:cNvPr id="547" name="Straight Connector 546">
            <a:extLst>
              <a:ext uri="{FF2B5EF4-FFF2-40B4-BE49-F238E27FC236}">
                <a16:creationId xmlns:a16="http://schemas.microsoft.com/office/drawing/2014/main" id="{53579C7D-B09B-3D4E-A43B-EF7C88397D1E}"/>
              </a:ext>
            </a:extLst>
          </p:cNvPr>
          <p:cNvCxnSpPr/>
          <p:nvPr/>
        </p:nvCxnSpPr>
        <p:spPr>
          <a:xfrm flipH="1">
            <a:off x="1506235" y="2218682"/>
            <a:ext cx="6403145" cy="0"/>
          </a:xfrm>
          <a:prstGeom prst="line">
            <a:avLst/>
          </a:prstGeom>
          <a:solidFill>
            <a:schemeClr val="tx1">
              <a:lumMod val="65000"/>
              <a:lumOff val="35000"/>
            </a:schemeClr>
          </a:solidFill>
          <a:ln w="38100" cap="rnd">
            <a:solidFill>
              <a:schemeClr val="tx1"/>
            </a:solidFill>
            <a:round/>
            <a:headEnd type="none"/>
            <a:tailEnd w="lg" len="sm"/>
          </a:ln>
        </p:spPr>
        <p:style>
          <a:lnRef idx="1">
            <a:schemeClr val="accent1"/>
          </a:lnRef>
          <a:fillRef idx="0">
            <a:schemeClr val="accent1"/>
          </a:fillRef>
          <a:effectRef idx="0">
            <a:schemeClr val="accent1"/>
          </a:effectRef>
          <a:fontRef idx="minor">
            <a:schemeClr val="tx1"/>
          </a:fontRef>
        </p:style>
      </p:cxnSp>
      <p:grpSp>
        <p:nvGrpSpPr>
          <p:cNvPr id="548" name="Group 547">
            <a:extLst>
              <a:ext uri="{FF2B5EF4-FFF2-40B4-BE49-F238E27FC236}">
                <a16:creationId xmlns:a16="http://schemas.microsoft.com/office/drawing/2014/main" id="{77405137-7C59-4D48-AC4D-D86D437B657B}"/>
              </a:ext>
            </a:extLst>
          </p:cNvPr>
          <p:cNvGrpSpPr/>
          <p:nvPr/>
        </p:nvGrpSpPr>
        <p:grpSpPr>
          <a:xfrm>
            <a:off x="1851480" y="2218682"/>
            <a:ext cx="4671060" cy="1219201"/>
            <a:chOff x="2174045" y="1143000"/>
            <a:chExt cx="4671060" cy="1219201"/>
          </a:xfrm>
        </p:grpSpPr>
        <p:cxnSp>
          <p:nvCxnSpPr>
            <p:cNvPr id="549" name="Straight Connector 548">
              <a:extLst>
                <a:ext uri="{FF2B5EF4-FFF2-40B4-BE49-F238E27FC236}">
                  <a16:creationId xmlns:a16="http://schemas.microsoft.com/office/drawing/2014/main" id="{ED134D6C-BD07-8F4B-A299-A98FFDF82189}"/>
                </a:ext>
              </a:extLst>
            </p:cNvPr>
            <p:cNvCxnSpPr/>
            <p:nvPr/>
          </p:nvCxnSpPr>
          <p:spPr>
            <a:xfrm flipV="1">
              <a:off x="217404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0" name="Straight Connector 549">
              <a:extLst>
                <a:ext uri="{FF2B5EF4-FFF2-40B4-BE49-F238E27FC236}">
                  <a16:creationId xmlns:a16="http://schemas.microsoft.com/office/drawing/2014/main" id="{30F3C61B-4E68-F245-98C5-E45566DB5050}"/>
                </a:ext>
              </a:extLst>
            </p:cNvPr>
            <p:cNvCxnSpPr/>
            <p:nvPr/>
          </p:nvCxnSpPr>
          <p:spPr>
            <a:xfrm flipV="1">
              <a:off x="3730049"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1" name="Straight Connector 550">
              <a:extLst>
                <a:ext uri="{FF2B5EF4-FFF2-40B4-BE49-F238E27FC236}">
                  <a16:creationId xmlns:a16="http://schemas.microsoft.com/office/drawing/2014/main" id="{881A953A-5FA6-C443-A98F-4C893ECD3FCD}"/>
                </a:ext>
              </a:extLst>
            </p:cNvPr>
            <p:cNvCxnSpPr/>
            <p:nvPr/>
          </p:nvCxnSpPr>
          <p:spPr>
            <a:xfrm flipV="1">
              <a:off x="530332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2" name="Straight Connector 551">
              <a:extLst>
                <a:ext uri="{FF2B5EF4-FFF2-40B4-BE49-F238E27FC236}">
                  <a16:creationId xmlns:a16="http://schemas.microsoft.com/office/drawing/2014/main" id="{6F1732F6-1671-7546-B8ED-0D71E76BF3AF}"/>
                </a:ext>
              </a:extLst>
            </p:cNvPr>
            <p:cNvCxnSpPr/>
            <p:nvPr/>
          </p:nvCxnSpPr>
          <p:spPr>
            <a:xfrm flipV="1">
              <a:off x="684510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sp>
        <p:nvSpPr>
          <p:cNvPr id="558" name="DRAM">
            <a:extLst>
              <a:ext uri="{FF2B5EF4-FFF2-40B4-BE49-F238E27FC236}">
                <a16:creationId xmlns:a16="http://schemas.microsoft.com/office/drawing/2014/main" id="{351BD9D8-FB36-6C4D-8E04-6C3C0A7EAB3D}"/>
              </a:ext>
            </a:extLst>
          </p:cNvPr>
          <p:cNvSpPr/>
          <p:nvPr/>
        </p:nvSpPr>
        <p:spPr>
          <a:xfrm rot="16200000">
            <a:off x="249481" y="2789636"/>
            <a:ext cx="2057400" cy="458292"/>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50" normalizeH="0" baseline="0" noProof="0" dirty="0">
                <a:ln>
                  <a:noFill/>
                </a:ln>
                <a:solidFill>
                  <a:srgbClr val="000000"/>
                </a:solidFill>
                <a:effectLst/>
                <a:uLnTx/>
                <a:uFillTx/>
                <a:latin typeface="Avenir Next" panose="020B0503020202020204" pitchFamily="34" charset="0"/>
                <a:ea typeface="+mn-ea"/>
                <a:cs typeface="+mn-cs"/>
              </a:rPr>
              <a:t>row decoder</a:t>
            </a:r>
          </a:p>
        </p:txBody>
      </p:sp>
      <p:sp>
        <p:nvSpPr>
          <p:cNvPr id="5" name="Title 1">
            <a:extLst>
              <a:ext uri="{FF2B5EF4-FFF2-40B4-BE49-F238E27FC236}">
                <a16:creationId xmlns:a16="http://schemas.microsoft.com/office/drawing/2014/main" id="{670BE055-2BD2-36C1-A61A-707F615E1226}"/>
              </a:ext>
            </a:extLst>
          </p:cNvPr>
          <p:cNvSpPr>
            <a:spLocks noGrp="1"/>
          </p:cNvSpPr>
          <p:nvPr>
            <p:ph type="title"/>
          </p:nvPr>
        </p:nvSpPr>
        <p:spPr>
          <a:xfrm>
            <a:off x="169011" y="132334"/>
            <a:ext cx="8894602" cy="925840"/>
          </a:xfrm>
        </p:spPr>
        <p:txBody>
          <a:bodyPr>
            <a:noAutofit/>
          </a:bodyPr>
          <a:lstStyle/>
          <a:p>
            <a:r>
              <a:rPr lang="en-US" sz="3600" dirty="0"/>
              <a:t>Background: </a:t>
            </a:r>
            <a:br>
              <a:rPr lang="en-US" sz="3600" dirty="0"/>
            </a:br>
            <a:r>
              <a:rPr lang="en-US" sz="2800" dirty="0"/>
              <a:t>Bulk Bitwise Arithmetic Operations</a:t>
            </a:r>
          </a:p>
        </p:txBody>
      </p:sp>
      <p:sp>
        <p:nvSpPr>
          <p:cNvPr id="691" name="TextBox 690">
            <a:extLst>
              <a:ext uri="{FF2B5EF4-FFF2-40B4-BE49-F238E27FC236}">
                <a16:creationId xmlns:a16="http://schemas.microsoft.com/office/drawing/2014/main" id="{36B455A9-BA6E-546E-A8DB-390603F495CA}"/>
              </a:ext>
            </a:extLst>
          </p:cNvPr>
          <p:cNvSpPr txBox="1"/>
          <p:nvPr/>
        </p:nvSpPr>
        <p:spPr>
          <a:xfrm>
            <a:off x="10576" y="6092412"/>
            <a:ext cx="9144000" cy="261610"/>
          </a:xfrm>
          <a:prstGeom prst="rect">
            <a:avLst/>
          </a:prstGeom>
          <a:noFill/>
        </p:spPr>
        <p:txBody>
          <a:bodyPr wrap="square">
            <a:spAutoFit/>
          </a:bodyPr>
          <a:lstStyle/>
          <a:p>
            <a:pPr marL="0" marR="0" lvl="0" indent="0" algn="ctr" defTabSz="457200" rtl="0" eaLnBrk="1" fontAlgn="t"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Oliveira, Geraldo F., et al. ”</a:t>
            </a:r>
            <a:r>
              <a:rPr kumimoji="0" lang="en-US" sz="11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mn-cs"/>
              </a:rPr>
              <a:t>SIMDRAM: An End-to-End Framework for Bit-Serial SIMD Computing in DRAM</a:t>
            </a:r>
            <a:r>
              <a:rPr kumimoji="0" lang="en-US" sz="11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 in ASPLOS, 2021</a:t>
            </a:r>
          </a:p>
        </p:txBody>
      </p:sp>
      <p:sp>
        <p:nvSpPr>
          <p:cNvPr id="692" name="Rectangle 691">
            <a:extLst>
              <a:ext uri="{FF2B5EF4-FFF2-40B4-BE49-F238E27FC236}">
                <a16:creationId xmlns:a16="http://schemas.microsoft.com/office/drawing/2014/main" id="{69A63F96-956C-5EA9-0F9A-0FF68D3CAE89}"/>
              </a:ext>
            </a:extLst>
          </p:cNvPr>
          <p:cNvSpPr/>
          <p:nvPr/>
        </p:nvSpPr>
        <p:spPr>
          <a:xfrm>
            <a:off x="0" y="1188985"/>
            <a:ext cx="9144000" cy="77425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Bulk bitwise arithmetic can be performed by </a:t>
            </a:r>
            <a:b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br>
            <a:r>
              <a:rPr kumimoji="0" lang="en-US" sz="2200" b="1" i="0" u="none" strike="noStrike" kern="1200" cap="none" spc="0" normalizeH="0" baseline="0" noProof="0" dirty="0">
                <a:ln>
                  <a:noFill/>
                </a:ln>
                <a:solidFill>
                  <a:srgbClr val="1A82C4"/>
                </a:solidFill>
                <a:effectLst/>
                <a:uLnTx/>
                <a:uFillTx/>
                <a:latin typeface="Avenir Next" panose="020B0503020202020204" pitchFamily="34" charset="0"/>
                <a:ea typeface="+mn-ea"/>
                <a:cs typeface="+mn-cs"/>
              </a:rPr>
              <a:t>orchestrating in-DRAM row copy and majority operations</a:t>
            </a:r>
            <a:endPar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endParaRPr>
          </a:p>
        </p:txBody>
      </p:sp>
      <p:grpSp>
        <p:nvGrpSpPr>
          <p:cNvPr id="930" name="Group 929">
            <a:extLst>
              <a:ext uri="{FF2B5EF4-FFF2-40B4-BE49-F238E27FC236}">
                <a16:creationId xmlns:a16="http://schemas.microsoft.com/office/drawing/2014/main" id="{6DD59908-A0BB-3B17-B149-F8A109ED9290}"/>
              </a:ext>
            </a:extLst>
          </p:cNvPr>
          <p:cNvGrpSpPr/>
          <p:nvPr/>
        </p:nvGrpSpPr>
        <p:grpSpPr>
          <a:xfrm>
            <a:off x="481440" y="4279928"/>
            <a:ext cx="2944027" cy="1715944"/>
            <a:chOff x="68939" y="4119012"/>
            <a:chExt cx="3172968" cy="1849383"/>
          </a:xfrm>
        </p:grpSpPr>
        <p:sp>
          <p:nvSpPr>
            <p:cNvPr id="676" name="Rounded Rectangle 675">
              <a:extLst>
                <a:ext uri="{FF2B5EF4-FFF2-40B4-BE49-F238E27FC236}">
                  <a16:creationId xmlns:a16="http://schemas.microsoft.com/office/drawing/2014/main" id="{3C8A255B-B58A-71C3-26CD-A0804A176530}"/>
                </a:ext>
              </a:extLst>
            </p:cNvPr>
            <p:cNvSpPr/>
            <p:nvPr/>
          </p:nvSpPr>
          <p:spPr>
            <a:xfrm>
              <a:off x="68939" y="4119012"/>
              <a:ext cx="3172968" cy="1849383"/>
            </a:xfrm>
            <a:prstGeom prst="roundRect">
              <a:avLst>
                <a:gd name="adj" fmla="val 4316"/>
              </a:avLst>
            </a:prstGeom>
            <a:solidFill>
              <a:schemeClr val="bg1">
                <a:lumMod val="95000"/>
              </a:schemeClr>
            </a:solidFill>
            <a:ln w="28575">
              <a:solidFill>
                <a:schemeClr val="tx1"/>
              </a:solidFill>
              <a:prstDash val="dash"/>
            </a:ln>
          </p:spPr>
          <p:style>
            <a:lnRef idx="2">
              <a:schemeClr val="dk1"/>
            </a:lnRef>
            <a:fillRef idx="1">
              <a:schemeClr val="lt1"/>
            </a:fillRef>
            <a:effectRef idx="0">
              <a:schemeClr val="dk1"/>
            </a:effectRef>
            <a:fontRef idx="minor">
              <a:schemeClr val="dk1"/>
            </a:fontRef>
          </p:style>
          <p:txBody>
            <a:bodyPr lIns="0" tIns="0" rIns="0" bIns="0"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Cambria" panose="02040503050406030204" pitchFamily="18" charset="0"/>
                <a:ea typeface="+mn-ea"/>
                <a:cs typeface="Arial" panose="020B0604020202020204" pitchFamily="34" charset="0"/>
              </a:endParaRPr>
            </a:p>
          </p:txBody>
        </p:sp>
        <p:sp>
          <p:nvSpPr>
            <p:cNvPr id="732" name="Rectangle 731">
              <a:extLst>
                <a:ext uri="{FF2B5EF4-FFF2-40B4-BE49-F238E27FC236}">
                  <a16:creationId xmlns:a16="http://schemas.microsoft.com/office/drawing/2014/main" id="{AAEFE50D-C1F8-2BE4-6AD7-7316E48B5F0D}"/>
                </a:ext>
              </a:extLst>
            </p:cNvPr>
            <p:cNvSpPr/>
            <p:nvPr/>
          </p:nvSpPr>
          <p:spPr>
            <a:xfrm>
              <a:off x="2498095" y="4399645"/>
              <a:ext cx="622286" cy="338554"/>
            </a:xfrm>
            <a:prstGeom prst="rect">
              <a:avLst/>
            </a:prstGeom>
            <a:ln w="31750">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Sum</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grpSp>
          <p:nvGrpSpPr>
            <p:cNvPr id="924" name="Group 923">
              <a:extLst>
                <a:ext uri="{FF2B5EF4-FFF2-40B4-BE49-F238E27FC236}">
                  <a16:creationId xmlns:a16="http://schemas.microsoft.com/office/drawing/2014/main" id="{158884AC-91C6-155C-27CE-077A680978E5}"/>
                </a:ext>
              </a:extLst>
            </p:cNvPr>
            <p:cNvGrpSpPr/>
            <p:nvPr/>
          </p:nvGrpSpPr>
          <p:grpSpPr>
            <a:xfrm>
              <a:off x="208475" y="4141275"/>
              <a:ext cx="2838168" cy="1695189"/>
              <a:chOff x="208475" y="4141275"/>
              <a:chExt cx="2838168" cy="1695189"/>
            </a:xfrm>
          </p:grpSpPr>
          <p:cxnSp>
            <p:nvCxnSpPr>
              <p:cNvPr id="710" name="Straight Connector 709">
                <a:extLst>
                  <a:ext uri="{FF2B5EF4-FFF2-40B4-BE49-F238E27FC236}">
                    <a16:creationId xmlns:a16="http://schemas.microsoft.com/office/drawing/2014/main" id="{54AA3EE5-4A57-3BAC-9F49-F7985857A868}"/>
                  </a:ext>
                </a:extLst>
              </p:cNvPr>
              <p:cNvCxnSpPr>
                <a:cxnSpLocks/>
                <a:endCxn id="713" idx="6"/>
              </p:cNvCxnSpPr>
              <p:nvPr/>
            </p:nvCxnSpPr>
            <p:spPr>
              <a:xfrm flipH="1">
                <a:off x="595525" y="4310313"/>
                <a:ext cx="407381" cy="0"/>
              </a:xfrm>
              <a:prstGeom prst="line">
                <a:avLst/>
              </a:prstGeom>
              <a:solidFill>
                <a:schemeClr val="tx1"/>
              </a:solidFill>
              <a:ln w="31750" cap="flat" cmpd="sng" algn="ctr">
                <a:solidFill>
                  <a:schemeClr val="tx1"/>
                </a:solidFill>
                <a:prstDash val="solid"/>
              </a:ln>
              <a:effectLst/>
            </p:spPr>
          </p:cxnSp>
          <p:cxnSp>
            <p:nvCxnSpPr>
              <p:cNvPr id="711" name="Straight Connector 710">
                <a:extLst>
                  <a:ext uri="{FF2B5EF4-FFF2-40B4-BE49-F238E27FC236}">
                    <a16:creationId xmlns:a16="http://schemas.microsoft.com/office/drawing/2014/main" id="{E662011D-D887-C3D9-7F67-74DD16BBB9B8}"/>
                  </a:ext>
                </a:extLst>
              </p:cNvPr>
              <p:cNvCxnSpPr>
                <a:cxnSpLocks/>
                <a:endCxn id="714" idx="6"/>
              </p:cNvCxnSpPr>
              <p:nvPr/>
            </p:nvCxnSpPr>
            <p:spPr>
              <a:xfrm flipH="1">
                <a:off x="600022" y="4580379"/>
                <a:ext cx="393193" cy="0"/>
              </a:xfrm>
              <a:prstGeom prst="line">
                <a:avLst/>
              </a:prstGeom>
              <a:solidFill>
                <a:schemeClr val="tx1"/>
              </a:solidFill>
              <a:ln w="31750" cap="flat" cmpd="sng" algn="ctr">
                <a:solidFill>
                  <a:schemeClr val="tx1"/>
                </a:solidFill>
                <a:prstDash val="solid"/>
              </a:ln>
              <a:effectLst/>
            </p:spPr>
          </p:cxnSp>
          <p:cxnSp>
            <p:nvCxnSpPr>
              <p:cNvPr id="712" name="Straight Connector 711">
                <a:extLst>
                  <a:ext uri="{FF2B5EF4-FFF2-40B4-BE49-F238E27FC236}">
                    <a16:creationId xmlns:a16="http://schemas.microsoft.com/office/drawing/2014/main" id="{29CEA658-F455-F765-0340-0A2B73338723}"/>
                  </a:ext>
                </a:extLst>
              </p:cNvPr>
              <p:cNvCxnSpPr>
                <a:cxnSpLocks/>
              </p:cNvCxnSpPr>
              <p:nvPr/>
            </p:nvCxnSpPr>
            <p:spPr>
              <a:xfrm flipH="1">
                <a:off x="1189991" y="4440129"/>
                <a:ext cx="588345" cy="0"/>
              </a:xfrm>
              <a:prstGeom prst="line">
                <a:avLst/>
              </a:prstGeom>
              <a:solidFill>
                <a:schemeClr val="tx1"/>
              </a:solidFill>
              <a:ln w="31750" cap="flat" cmpd="sng" algn="ctr">
                <a:solidFill>
                  <a:schemeClr val="tx1"/>
                </a:solidFill>
                <a:prstDash val="solid"/>
              </a:ln>
              <a:effectLst/>
            </p:spPr>
          </p:cxnSp>
          <p:sp>
            <p:nvSpPr>
              <p:cNvPr id="713" name="Flowchart: Connector 8">
                <a:extLst>
                  <a:ext uri="{FF2B5EF4-FFF2-40B4-BE49-F238E27FC236}">
                    <a16:creationId xmlns:a16="http://schemas.microsoft.com/office/drawing/2014/main" id="{1B5EBAF6-64C1-26E6-DB82-C04AA6E09214}"/>
                  </a:ext>
                </a:extLst>
              </p:cNvPr>
              <p:cNvSpPr/>
              <p:nvPr/>
            </p:nvSpPr>
            <p:spPr>
              <a:xfrm>
                <a:off x="540661" y="4284994"/>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14" name="Flowchart: Connector 9">
                <a:extLst>
                  <a:ext uri="{FF2B5EF4-FFF2-40B4-BE49-F238E27FC236}">
                    <a16:creationId xmlns:a16="http://schemas.microsoft.com/office/drawing/2014/main" id="{59BC0256-66CD-DB28-F625-1DA2F3315194}"/>
                  </a:ext>
                </a:extLst>
              </p:cNvPr>
              <p:cNvSpPr/>
              <p:nvPr/>
            </p:nvSpPr>
            <p:spPr>
              <a:xfrm>
                <a:off x="545158" y="4555060"/>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cxnSp>
            <p:nvCxnSpPr>
              <p:cNvPr id="707" name="Straight Connector 706">
                <a:extLst>
                  <a:ext uri="{FF2B5EF4-FFF2-40B4-BE49-F238E27FC236}">
                    <a16:creationId xmlns:a16="http://schemas.microsoft.com/office/drawing/2014/main" id="{9935C091-77DE-EA9E-7CAA-8D2F5D53627B}"/>
                  </a:ext>
                </a:extLst>
              </p:cNvPr>
              <p:cNvCxnSpPr>
                <a:cxnSpLocks/>
              </p:cNvCxnSpPr>
              <p:nvPr/>
            </p:nvCxnSpPr>
            <p:spPr>
              <a:xfrm flipH="1">
                <a:off x="582459" y="5325314"/>
                <a:ext cx="936538" cy="0"/>
              </a:xfrm>
              <a:prstGeom prst="line">
                <a:avLst/>
              </a:prstGeom>
              <a:solidFill>
                <a:schemeClr val="tx1"/>
              </a:solidFill>
              <a:ln w="31750" cap="flat" cmpd="sng" algn="ctr">
                <a:solidFill>
                  <a:schemeClr val="tx1"/>
                </a:solidFill>
                <a:prstDash val="solid"/>
              </a:ln>
              <a:effectLst/>
            </p:spPr>
          </p:cxnSp>
          <p:grpSp>
            <p:nvGrpSpPr>
              <p:cNvPr id="734" name="Group 733">
                <a:extLst>
                  <a:ext uri="{FF2B5EF4-FFF2-40B4-BE49-F238E27FC236}">
                    <a16:creationId xmlns:a16="http://schemas.microsoft.com/office/drawing/2014/main" id="{A1F1C624-6A9A-D3BE-7C50-F4990FFD9488}"/>
                  </a:ext>
                </a:extLst>
              </p:cNvPr>
              <p:cNvGrpSpPr/>
              <p:nvPr/>
            </p:nvGrpSpPr>
            <p:grpSpPr>
              <a:xfrm>
                <a:off x="981182" y="5465123"/>
                <a:ext cx="798224" cy="371341"/>
                <a:chOff x="1459215" y="5246899"/>
                <a:chExt cx="798224" cy="371341"/>
              </a:xfrm>
            </p:grpSpPr>
            <p:cxnSp>
              <p:nvCxnSpPr>
                <p:cNvPr id="708" name="Straight Connector 707">
                  <a:extLst>
                    <a:ext uri="{FF2B5EF4-FFF2-40B4-BE49-F238E27FC236}">
                      <a16:creationId xmlns:a16="http://schemas.microsoft.com/office/drawing/2014/main" id="{F151D60A-0492-92B0-FDA4-566E0E6B834A}"/>
                    </a:ext>
                  </a:extLst>
                </p:cNvPr>
                <p:cNvCxnSpPr>
                  <a:cxnSpLocks/>
                </p:cNvCxnSpPr>
                <p:nvPr/>
              </p:nvCxnSpPr>
              <p:spPr>
                <a:xfrm flipH="1">
                  <a:off x="1775704" y="5427354"/>
                  <a:ext cx="481735" cy="0"/>
                </a:xfrm>
                <a:prstGeom prst="line">
                  <a:avLst/>
                </a:prstGeom>
                <a:solidFill>
                  <a:schemeClr val="tx1"/>
                </a:solidFill>
                <a:ln w="31750" cap="flat" cmpd="sng" algn="ctr">
                  <a:solidFill>
                    <a:schemeClr val="tx1"/>
                  </a:solidFill>
                  <a:prstDash val="solid"/>
                </a:ln>
                <a:effectLst/>
              </p:spPr>
            </p:cxnSp>
            <p:sp>
              <p:nvSpPr>
                <p:cNvPr id="706" name="Flowchart: Delay 3">
                  <a:extLst>
                    <a:ext uri="{FF2B5EF4-FFF2-40B4-BE49-F238E27FC236}">
                      <a16:creationId xmlns:a16="http://schemas.microsoft.com/office/drawing/2014/main" id="{B769767D-F677-4C4A-84B6-411ED69C0D6F}"/>
                    </a:ext>
                  </a:extLst>
                </p:cNvPr>
                <p:cNvSpPr/>
                <p:nvPr/>
              </p:nvSpPr>
              <p:spPr>
                <a:xfrm>
                  <a:off x="1459215" y="5246899"/>
                  <a:ext cx="334375" cy="371341"/>
                </a:xfrm>
                <a:prstGeom prst="flowChartDelay">
                  <a:avLst/>
                </a:prstGeom>
                <a:solidFill>
                  <a:schemeClr val="accent2">
                    <a:lumMod val="20000"/>
                    <a:lumOff val="80000"/>
                  </a:schemeClr>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grpSp>
          <p:sp>
            <p:nvSpPr>
              <p:cNvPr id="324" name="Rectangle 323">
                <a:extLst>
                  <a:ext uri="{FF2B5EF4-FFF2-40B4-BE49-F238E27FC236}">
                    <a16:creationId xmlns:a16="http://schemas.microsoft.com/office/drawing/2014/main" id="{966C4972-4C74-84F3-67FA-8620E1547F9B}"/>
                  </a:ext>
                </a:extLst>
              </p:cNvPr>
              <p:cNvSpPr/>
              <p:nvPr/>
            </p:nvSpPr>
            <p:spPr>
              <a:xfrm>
                <a:off x="208475" y="4141275"/>
                <a:ext cx="333746" cy="338554"/>
              </a:xfrm>
              <a:prstGeom prst="rect">
                <a:avLst/>
              </a:prstGeom>
              <a:ln w="31750">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325" name="Rectangle 324">
                <a:extLst>
                  <a:ext uri="{FF2B5EF4-FFF2-40B4-BE49-F238E27FC236}">
                    <a16:creationId xmlns:a16="http://schemas.microsoft.com/office/drawing/2014/main" id="{94F6CDA2-093E-3E09-F857-6AABB1FA7A96}"/>
                  </a:ext>
                </a:extLst>
              </p:cNvPr>
              <p:cNvSpPr/>
              <p:nvPr/>
            </p:nvSpPr>
            <p:spPr>
              <a:xfrm>
                <a:off x="208475" y="4416126"/>
                <a:ext cx="320922" cy="338554"/>
              </a:xfrm>
              <a:prstGeom prst="rect">
                <a:avLst/>
              </a:prstGeom>
              <a:ln w="31750">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cxnSp>
            <p:nvCxnSpPr>
              <p:cNvPr id="327" name="Straight Connector 326">
                <a:extLst>
                  <a:ext uri="{FF2B5EF4-FFF2-40B4-BE49-F238E27FC236}">
                    <a16:creationId xmlns:a16="http://schemas.microsoft.com/office/drawing/2014/main" id="{710F08B6-EBBF-E2ED-09E1-5F16F1F85078}"/>
                  </a:ext>
                </a:extLst>
              </p:cNvPr>
              <p:cNvCxnSpPr>
                <a:cxnSpLocks/>
              </p:cNvCxnSpPr>
              <p:nvPr/>
            </p:nvCxnSpPr>
            <p:spPr>
              <a:xfrm>
                <a:off x="725690" y="4320026"/>
                <a:ext cx="0" cy="1216152"/>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8" name="Straight Connector 327">
                <a:extLst>
                  <a:ext uri="{FF2B5EF4-FFF2-40B4-BE49-F238E27FC236}">
                    <a16:creationId xmlns:a16="http://schemas.microsoft.com/office/drawing/2014/main" id="{39B429FB-4F16-7EFA-8DE9-DF5EE81B845B}"/>
                  </a:ext>
                </a:extLst>
              </p:cNvPr>
              <p:cNvCxnSpPr>
                <a:cxnSpLocks/>
              </p:cNvCxnSpPr>
              <p:nvPr/>
            </p:nvCxnSpPr>
            <p:spPr>
              <a:xfrm>
                <a:off x="792918" y="4572333"/>
                <a:ext cx="0" cy="1219821"/>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29" name="Flowchart: Connector 9">
                <a:extLst>
                  <a:ext uri="{FF2B5EF4-FFF2-40B4-BE49-F238E27FC236}">
                    <a16:creationId xmlns:a16="http://schemas.microsoft.com/office/drawing/2014/main" id="{9A541027-139F-8AAF-A7E6-687F6D13DBCE}"/>
                  </a:ext>
                </a:extLst>
              </p:cNvPr>
              <p:cNvSpPr/>
              <p:nvPr/>
            </p:nvSpPr>
            <p:spPr>
              <a:xfrm>
                <a:off x="545156" y="5299993"/>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330" name="Rectangle 329">
                <a:extLst>
                  <a:ext uri="{FF2B5EF4-FFF2-40B4-BE49-F238E27FC236}">
                    <a16:creationId xmlns:a16="http://schemas.microsoft.com/office/drawing/2014/main" id="{0F695186-71F4-17A6-34A9-024A94F0FEDD}"/>
                  </a:ext>
                </a:extLst>
              </p:cNvPr>
              <p:cNvSpPr/>
              <p:nvPr/>
            </p:nvSpPr>
            <p:spPr>
              <a:xfrm>
                <a:off x="208475" y="5160743"/>
                <a:ext cx="452368" cy="338554"/>
              </a:xfrm>
              <a:prstGeom prst="rect">
                <a:avLst/>
              </a:prstGeom>
              <a:ln w="31750">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in</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grpSp>
            <p:nvGrpSpPr>
              <p:cNvPr id="331" name="Group 330">
                <a:extLst>
                  <a:ext uri="{FF2B5EF4-FFF2-40B4-BE49-F238E27FC236}">
                    <a16:creationId xmlns:a16="http://schemas.microsoft.com/office/drawing/2014/main" id="{A44780B9-4CA3-4CD3-32CF-E182805281E8}"/>
                  </a:ext>
                </a:extLst>
              </p:cNvPr>
              <p:cNvGrpSpPr/>
              <p:nvPr/>
            </p:nvGrpSpPr>
            <p:grpSpPr>
              <a:xfrm>
                <a:off x="1753498" y="5162594"/>
                <a:ext cx="752345" cy="367122"/>
                <a:chOff x="2627784" y="3086962"/>
                <a:chExt cx="3888432" cy="1566174"/>
              </a:xfrm>
              <a:solidFill>
                <a:schemeClr val="tx1"/>
              </a:solidFill>
            </p:grpSpPr>
            <p:cxnSp>
              <p:nvCxnSpPr>
                <p:cNvPr id="335" name="Straight Connector 334">
                  <a:extLst>
                    <a:ext uri="{FF2B5EF4-FFF2-40B4-BE49-F238E27FC236}">
                      <a16:creationId xmlns:a16="http://schemas.microsoft.com/office/drawing/2014/main" id="{989DBA56-9584-397E-60A1-C5359268B0FA}"/>
                    </a:ext>
                  </a:extLst>
                </p:cNvPr>
                <p:cNvCxnSpPr/>
                <p:nvPr/>
              </p:nvCxnSpPr>
              <p:spPr>
                <a:xfrm flipH="1">
                  <a:off x="2627784" y="3284984"/>
                  <a:ext cx="1080120"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6" name="Straight Connector 335">
                  <a:extLst>
                    <a:ext uri="{FF2B5EF4-FFF2-40B4-BE49-F238E27FC236}">
                      <a16:creationId xmlns:a16="http://schemas.microsoft.com/office/drawing/2014/main" id="{BD45F1FB-AA29-9D29-7C96-2518255B66CF}"/>
                    </a:ext>
                  </a:extLst>
                </p:cNvPr>
                <p:cNvCxnSpPr/>
                <p:nvPr/>
              </p:nvCxnSpPr>
              <p:spPr>
                <a:xfrm flipH="1">
                  <a:off x="5436096" y="3838795"/>
                  <a:ext cx="1080120"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337" name="Flowchart: Stored Data 4">
                  <a:extLst>
                    <a:ext uri="{FF2B5EF4-FFF2-40B4-BE49-F238E27FC236}">
                      <a16:creationId xmlns:a16="http://schemas.microsoft.com/office/drawing/2014/main" id="{C6329B9D-698D-A9EE-752F-15BF92356FF5}"/>
                    </a:ext>
                  </a:extLst>
                </p:cNvPr>
                <p:cNvSpPr/>
                <p:nvPr/>
              </p:nvSpPr>
              <p:spPr>
                <a:xfrm rot="10800000">
                  <a:off x="3491880" y="3086962"/>
                  <a:ext cx="1944216" cy="1566174"/>
                </a:xfrm>
                <a:prstGeom prst="flowChartOnlineStorage">
                  <a:avLst/>
                </a:prstGeom>
                <a:solidFill>
                  <a:schemeClr val="accent6">
                    <a:lumMod val="20000"/>
                    <a:lumOff val="80000"/>
                  </a:schemeClr>
                </a:solidFill>
                <a:ln w="317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grpSp>
          <p:sp>
            <p:nvSpPr>
              <p:cNvPr id="333" name="Flowchart: Connector 11">
                <a:extLst>
                  <a:ext uri="{FF2B5EF4-FFF2-40B4-BE49-F238E27FC236}">
                    <a16:creationId xmlns:a16="http://schemas.microsoft.com/office/drawing/2014/main" id="{93672375-DA51-86D9-76FB-EB9A82355C64}"/>
                  </a:ext>
                </a:extLst>
              </p:cNvPr>
              <p:cNvSpPr/>
              <p:nvPr/>
            </p:nvSpPr>
            <p:spPr>
              <a:xfrm>
                <a:off x="2486827" y="5313510"/>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Cambria" panose="02040503050406030204" pitchFamily="18" charset="0"/>
                  <a:ea typeface="+mn-ea"/>
                  <a:cs typeface="+mn-cs"/>
                </a:endParaRPr>
              </a:p>
            </p:txBody>
          </p:sp>
          <p:sp>
            <p:nvSpPr>
              <p:cNvPr id="334" name="Rectangle 333">
                <a:extLst>
                  <a:ext uri="{FF2B5EF4-FFF2-40B4-BE49-F238E27FC236}">
                    <a16:creationId xmlns:a16="http://schemas.microsoft.com/office/drawing/2014/main" id="{C2FC3151-1BD1-ACC1-0059-07860A169FF3}"/>
                  </a:ext>
                </a:extLst>
              </p:cNvPr>
              <p:cNvSpPr/>
              <p:nvPr/>
            </p:nvSpPr>
            <p:spPr>
              <a:xfrm>
                <a:off x="2498095" y="5188507"/>
                <a:ext cx="548548" cy="338554"/>
              </a:xfrm>
              <a:prstGeom prst="rect">
                <a:avLst/>
              </a:prstGeom>
              <a:ln w="31750">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out</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grpSp>
            <p:nvGrpSpPr>
              <p:cNvPr id="723" name="Group 722">
                <a:extLst>
                  <a:ext uri="{FF2B5EF4-FFF2-40B4-BE49-F238E27FC236}">
                    <a16:creationId xmlns:a16="http://schemas.microsoft.com/office/drawing/2014/main" id="{B39D4A8F-6357-F4AD-58CB-FC9A85A816DA}"/>
                  </a:ext>
                </a:extLst>
              </p:cNvPr>
              <p:cNvGrpSpPr/>
              <p:nvPr/>
            </p:nvGrpSpPr>
            <p:grpSpPr>
              <a:xfrm>
                <a:off x="387754" y="4166093"/>
                <a:ext cx="941524" cy="562135"/>
                <a:chOff x="1943277" y="4431876"/>
                <a:chExt cx="941524" cy="562135"/>
              </a:xfrm>
            </p:grpSpPr>
            <p:sp>
              <p:nvSpPr>
                <p:cNvPr id="719" name="Flowchart: Stored Data 4">
                  <a:extLst>
                    <a:ext uri="{FF2B5EF4-FFF2-40B4-BE49-F238E27FC236}">
                      <a16:creationId xmlns:a16="http://schemas.microsoft.com/office/drawing/2014/main" id="{ED07682D-F6D9-A93B-8C2A-6EA9C0EFF1FD}"/>
                    </a:ext>
                  </a:extLst>
                </p:cNvPr>
                <p:cNvSpPr/>
                <p:nvPr/>
              </p:nvSpPr>
              <p:spPr>
                <a:xfrm rot="10800000">
                  <a:off x="2508629" y="4530496"/>
                  <a:ext cx="376172" cy="367122"/>
                </a:xfrm>
                <a:prstGeom prst="flowChartOnlineStorage">
                  <a:avLst/>
                </a:prstGeom>
                <a:solidFill>
                  <a:schemeClr val="accent1">
                    <a:lumMod val="20000"/>
                    <a:lumOff val="80000"/>
                  </a:schemeClr>
                </a:solidFill>
                <a:ln w="317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sp>
              <p:nvSpPr>
                <p:cNvPr id="722" name="Arc 721">
                  <a:extLst>
                    <a:ext uri="{FF2B5EF4-FFF2-40B4-BE49-F238E27FC236}">
                      <a16:creationId xmlns:a16="http://schemas.microsoft.com/office/drawing/2014/main" id="{9C97B469-EE6A-9FBF-97A0-F17C93B77EEF}"/>
                    </a:ext>
                  </a:extLst>
                </p:cNvPr>
                <p:cNvSpPr/>
                <p:nvPr/>
              </p:nvSpPr>
              <p:spPr>
                <a:xfrm rot="2700000">
                  <a:off x="1928672" y="4446481"/>
                  <a:ext cx="562135" cy="532925"/>
                </a:xfrm>
                <a:prstGeom prst="arc">
                  <a:avLst/>
                </a:prstGeom>
                <a:ln w="317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grpSp>
            <p:nvGrpSpPr>
              <p:cNvPr id="724" name="Group 723">
                <a:extLst>
                  <a:ext uri="{FF2B5EF4-FFF2-40B4-BE49-F238E27FC236}">
                    <a16:creationId xmlns:a16="http://schemas.microsoft.com/office/drawing/2014/main" id="{F6DB0CC9-0BBF-DC0C-CF8C-26952B53C599}"/>
                  </a:ext>
                </a:extLst>
              </p:cNvPr>
              <p:cNvGrpSpPr/>
              <p:nvPr/>
            </p:nvGrpSpPr>
            <p:grpSpPr>
              <a:xfrm>
                <a:off x="1277817" y="4294644"/>
                <a:ext cx="1231118" cy="562135"/>
                <a:chOff x="1862668" y="4431876"/>
                <a:chExt cx="1231118" cy="562135"/>
              </a:xfrm>
            </p:grpSpPr>
            <p:grpSp>
              <p:nvGrpSpPr>
                <p:cNvPr id="725" name="Group 724">
                  <a:extLst>
                    <a:ext uri="{FF2B5EF4-FFF2-40B4-BE49-F238E27FC236}">
                      <a16:creationId xmlns:a16="http://schemas.microsoft.com/office/drawing/2014/main" id="{C0CCE39B-DDAD-8EC3-FDED-853FE890EE96}"/>
                    </a:ext>
                  </a:extLst>
                </p:cNvPr>
                <p:cNvGrpSpPr/>
                <p:nvPr/>
              </p:nvGrpSpPr>
              <p:grpSpPr>
                <a:xfrm>
                  <a:off x="1862668" y="4530496"/>
                  <a:ext cx="1231118" cy="367122"/>
                  <a:chOff x="153284" y="3086962"/>
                  <a:chExt cx="6362932" cy="1566174"/>
                </a:xfrm>
                <a:solidFill>
                  <a:schemeClr val="tx1"/>
                </a:solidFill>
              </p:grpSpPr>
              <p:cxnSp>
                <p:nvCxnSpPr>
                  <p:cNvPr id="727" name="Straight Connector 726">
                    <a:extLst>
                      <a:ext uri="{FF2B5EF4-FFF2-40B4-BE49-F238E27FC236}">
                        <a16:creationId xmlns:a16="http://schemas.microsoft.com/office/drawing/2014/main" id="{A49B1AC7-70E1-B294-82D2-C12CE12FDFB2}"/>
                      </a:ext>
                    </a:extLst>
                  </p:cNvPr>
                  <p:cNvCxnSpPr/>
                  <p:nvPr/>
                </p:nvCxnSpPr>
                <p:spPr>
                  <a:xfrm flipH="1">
                    <a:off x="2627784" y="3284984"/>
                    <a:ext cx="1080120"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8" name="Straight Connector 727">
                    <a:extLst>
                      <a:ext uri="{FF2B5EF4-FFF2-40B4-BE49-F238E27FC236}">
                        <a16:creationId xmlns:a16="http://schemas.microsoft.com/office/drawing/2014/main" id="{DB9645DB-1A1B-FE91-809F-0A0E4FD5D137}"/>
                      </a:ext>
                    </a:extLst>
                  </p:cNvPr>
                  <p:cNvCxnSpPr>
                    <a:cxnSpLocks/>
                  </p:cNvCxnSpPr>
                  <p:nvPr/>
                </p:nvCxnSpPr>
                <p:spPr>
                  <a:xfrm flipH="1">
                    <a:off x="153284" y="4437114"/>
                    <a:ext cx="3544501"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9" name="Straight Connector 728">
                    <a:extLst>
                      <a:ext uri="{FF2B5EF4-FFF2-40B4-BE49-F238E27FC236}">
                        <a16:creationId xmlns:a16="http://schemas.microsoft.com/office/drawing/2014/main" id="{7996E093-0B41-1262-B9CB-460FE766241D}"/>
                      </a:ext>
                    </a:extLst>
                  </p:cNvPr>
                  <p:cNvCxnSpPr/>
                  <p:nvPr/>
                </p:nvCxnSpPr>
                <p:spPr>
                  <a:xfrm flipH="1">
                    <a:off x="5436096" y="3838795"/>
                    <a:ext cx="1080120"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730" name="Flowchart: Stored Data 4">
                    <a:extLst>
                      <a:ext uri="{FF2B5EF4-FFF2-40B4-BE49-F238E27FC236}">
                        <a16:creationId xmlns:a16="http://schemas.microsoft.com/office/drawing/2014/main" id="{514115C1-E070-3F35-6037-A0A263DA8184}"/>
                      </a:ext>
                    </a:extLst>
                  </p:cNvPr>
                  <p:cNvSpPr/>
                  <p:nvPr/>
                </p:nvSpPr>
                <p:spPr>
                  <a:xfrm rot="10800000">
                    <a:off x="3491880" y="3086962"/>
                    <a:ext cx="1944216" cy="1566174"/>
                  </a:xfrm>
                  <a:prstGeom prst="flowChartOnlineStorage">
                    <a:avLst/>
                  </a:prstGeom>
                  <a:solidFill>
                    <a:schemeClr val="accent1">
                      <a:lumMod val="20000"/>
                      <a:lumOff val="80000"/>
                    </a:schemeClr>
                  </a:solidFill>
                  <a:ln w="317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grpSp>
            <p:sp>
              <p:nvSpPr>
                <p:cNvPr id="726" name="Arc 725">
                  <a:extLst>
                    <a:ext uri="{FF2B5EF4-FFF2-40B4-BE49-F238E27FC236}">
                      <a16:creationId xmlns:a16="http://schemas.microsoft.com/office/drawing/2014/main" id="{8472DE3E-FAC8-FA9F-E14A-2AF0BB094CC9}"/>
                    </a:ext>
                  </a:extLst>
                </p:cNvPr>
                <p:cNvSpPr/>
                <p:nvPr/>
              </p:nvSpPr>
              <p:spPr>
                <a:xfrm rot="2700000">
                  <a:off x="1928672" y="4446481"/>
                  <a:ext cx="562135" cy="532925"/>
                </a:xfrm>
                <a:prstGeom prst="arc">
                  <a:avLst/>
                </a:prstGeom>
                <a:ln w="317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sp>
            <p:nvSpPr>
              <p:cNvPr id="731" name="Flowchart: Connector 11">
                <a:extLst>
                  <a:ext uri="{FF2B5EF4-FFF2-40B4-BE49-F238E27FC236}">
                    <a16:creationId xmlns:a16="http://schemas.microsoft.com/office/drawing/2014/main" id="{C5604EFF-9854-0A3B-9CE3-7156F936F49F}"/>
                  </a:ext>
                </a:extLst>
              </p:cNvPr>
              <p:cNvSpPr/>
              <p:nvPr/>
            </p:nvSpPr>
            <p:spPr>
              <a:xfrm>
                <a:off x="2477196" y="4539832"/>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Cambria" panose="02040503050406030204" pitchFamily="18" charset="0"/>
                  <a:ea typeface="+mn-ea"/>
                  <a:cs typeface="+mn-cs"/>
                </a:endParaRPr>
              </a:p>
            </p:txBody>
          </p:sp>
          <p:cxnSp>
            <p:nvCxnSpPr>
              <p:cNvPr id="740" name="Straight Connector 739">
                <a:extLst>
                  <a:ext uri="{FF2B5EF4-FFF2-40B4-BE49-F238E27FC236}">
                    <a16:creationId xmlns:a16="http://schemas.microsoft.com/office/drawing/2014/main" id="{4E92D7D6-84E9-DB3F-0127-4A438799E889}"/>
                  </a:ext>
                </a:extLst>
              </p:cNvPr>
              <p:cNvCxnSpPr>
                <a:cxnSpLocks/>
              </p:cNvCxnSpPr>
              <p:nvPr/>
            </p:nvCxnSpPr>
            <p:spPr>
              <a:xfrm flipH="1">
                <a:off x="784230" y="5781445"/>
                <a:ext cx="208985"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2" name="Straight Connector 741">
                <a:extLst>
                  <a:ext uri="{FF2B5EF4-FFF2-40B4-BE49-F238E27FC236}">
                    <a16:creationId xmlns:a16="http://schemas.microsoft.com/office/drawing/2014/main" id="{13472D66-385D-BDE9-A7D6-519ECFF0E62B}"/>
                  </a:ext>
                </a:extLst>
              </p:cNvPr>
              <p:cNvCxnSpPr>
                <a:cxnSpLocks/>
              </p:cNvCxnSpPr>
              <p:nvPr/>
            </p:nvCxnSpPr>
            <p:spPr>
              <a:xfrm flipH="1">
                <a:off x="719037" y="5525946"/>
                <a:ext cx="262145"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747" name="Flowchart: Delay 3">
                <a:extLst>
                  <a:ext uri="{FF2B5EF4-FFF2-40B4-BE49-F238E27FC236}">
                    <a16:creationId xmlns:a16="http://schemas.microsoft.com/office/drawing/2014/main" id="{B1E538C7-CDB4-3AA1-3857-64E0BA14F3B6}"/>
                  </a:ext>
                </a:extLst>
              </p:cNvPr>
              <p:cNvSpPr/>
              <p:nvPr/>
            </p:nvSpPr>
            <p:spPr>
              <a:xfrm>
                <a:off x="1512111" y="5033490"/>
                <a:ext cx="334375" cy="371341"/>
              </a:xfrm>
              <a:prstGeom prst="flowChartDelay">
                <a:avLst/>
              </a:prstGeom>
              <a:solidFill>
                <a:schemeClr val="accent2">
                  <a:lumMod val="20000"/>
                  <a:lumOff val="80000"/>
                </a:schemeClr>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cxnSp>
            <p:nvCxnSpPr>
              <p:cNvPr id="750" name="Straight Connector 749">
                <a:extLst>
                  <a:ext uri="{FF2B5EF4-FFF2-40B4-BE49-F238E27FC236}">
                    <a16:creationId xmlns:a16="http://schemas.microsoft.com/office/drawing/2014/main" id="{CCBD4D62-41B3-D3BA-4C3F-35E4D1699F2F}"/>
                  </a:ext>
                </a:extLst>
              </p:cNvPr>
              <p:cNvCxnSpPr/>
              <p:nvPr/>
            </p:nvCxnSpPr>
            <p:spPr>
              <a:xfrm flipH="1">
                <a:off x="1753498" y="5478154"/>
                <a:ext cx="208985"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1" name="Straight Connector 750">
                <a:extLst>
                  <a:ext uri="{FF2B5EF4-FFF2-40B4-BE49-F238E27FC236}">
                    <a16:creationId xmlns:a16="http://schemas.microsoft.com/office/drawing/2014/main" id="{A71F47DB-DFE2-F1BE-F739-981BCAFED3C9}"/>
                  </a:ext>
                </a:extLst>
              </p:cNvPr>
              <p:cNvCxnSpPr>
                <a:cxnSpLocks/>
              </p:cNvCxnSpPr>
              <p:nvPr/>
            </p:nvCxnSpPr>
            <p:spPr>
              <a:xfrm>
                <a:off x="1766558" y="5477889"/>
                <a:ext cx="0" cy="159246"/>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55" name="Straight Connector 754">
                <a:extLst>
                  <a:ext uri="{FF2B5EF4-FFF2-40B4-BE49-F238E27FC236}">
                    <a16:creationId xmlns:a16="http://schemas.microsoft.com/office/drawing/2014/main" id="{48928786-455C-7DD1-8C33-97285C571170}"/>
                  </a:ext>
                </a:extLst>
              </p:cNvPr>
              <p:cNvCxnSpPr>
                <a:cxnSpLocks/>
              </p:cNvCxnSpPr>
              <p:nvPr/>
            </p:nvCxnSpPr>
            <p:spPr>
              <a:xfrm>
                <a:off x="1289850" y="4709749"/>
                <a:ext cx="0" cy="615562"/>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58" name="Straight Connector 757">
                <a:extLst>
                  <a:ext uri="{FF2B5EF4-FFF2-40B4-BE49-F238E27FC236}">
                    <a16:creationId xmlns:a16="http://schemas.microsoft.com/office/drawing/2014/main" id="{983005EB-355E-63DF-C372-90B9F65D5108}"/>
                  </a:ext>
                </a:extLst>
              </p:cNvPr>
              <p:cNvCxnSpPr>
                <a:cxnSpLocks/>
              </p:cNvCxnSpPr>
              <p:nvPr/>
            </p:nvCxnSpPr>
            <p:spPr>
              <a:xfrm>
                <a:off x="1404519" y="4443693"/>
                <a:ext cx="0" cy="645004"/>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59" name="Straight Connector 758">
                <a:extLst>
                  <a:ext uri="{FF2B5EF4-FFF2-40B4-BE49-F238E27FC236}">
                    <a16:creationId xmlns:a16="http://schemas.microsoft.com/office/drawing/2014/main" id="{B6F78CFD-19B5-A15B-173A-599FBBB4A285}"/>
                  </a:ext>
                </a:extLst>
              </p:cNvPr>
              <p:cNvCxnSpPr>
                <a:cxnSpLocks/>
              </p:cNvCxnSpPr>
              <p:nvPr/>
            </p:nvCxnSpPr>
            <p:spPr>
              <a:xfrm flipH="1">
                <a:off x="1392486" y="5084686"/>
                <a:ext cx="126511"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932" name="Group 931">
            <a:extLst>
              <a:ext uri="{FF2B5EF4-FFF2-40B4-BE49-F238E27FC236}">
                <a16:creationId xmlns:a16="http://schemas.microsoft.com/office/drawing/2014/main" id="{9AA39F5E-CB4B-F045-2441-BC78F1F3253E}"/>
              </a:ext>
            </a:extLst>
          </p:cNvPr>
          <p:cNvGrpSpPr/>
          <p:nvPr/>
        </p:nvGrpSpPr>
        <p:grpSpPr>
          <a:xfrm>
            <a:off x="3597098" y="4365844"/>
            <a:ext cx="1949208" cy="1544111"/>
            <a:chOff x="3254297" y="4237296"/>
            <a:chExt cx="2100787" cy="1664188"/>
          </a:xfrm>
        </p:grpSpPr>
        <p:sp>
          <p:nvSpPr>
            <p:cNvPr id="767" name="Right Arrow 766">
              <a:extLst>
                <a:ext uri="{FF2B5EF4-FFF2-40B4-BE49-F238E27FC236}">
                  <a16:creationId xmlns:a16="http://schemas.microsoft.com/office/drawing/2014/main" id="{9356BE1E-CC6A-B1EE-0D89-7BDBCB62947E}"/>
                </a:ext>
              </a:extLst>
            </p:cNvPr>
            <p:cNvSpPr/>
            <p:nvPr/>
          </p:nvSpPr>
          <p:spPr>
            <a:xfrm>
              <a:off x="3756888" y="4237296"/>
              <a:ext cx="1095605" cy="626671"/>
            </a:xfrm>
            <a:prstGeom prst="rightArrow">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srgbClr val="C00000"/>
                </a:solidFill>
                <a:effectLst/>
                <a:uLnTx/>
                <a:uFillTx/>
                <a:latin typeface="Cambria" panose="02040503050406030204" pitchFamily="18" charset="0"/>
                <a:ea typeface="+mn-ea"/>
                <a:cs typeface="+mn-cs"/>
              </a:endParaRPr>
            </a:p>
          </p:txBody>
        </p:sp>
        <p:grpSp>
          <p:nvGrpSpPr>
            <p:cNvPr id="868" name="Group 867">
              <a:extLst>
                <a:ext uri="{FF2B5EF4-FFF2-40B4-BE49-F238E27FC236}">
                  <a16:creationId xmlns:a16="http://schemas.microsoft.com/office/drawing/2014/main" id="{74732692-2322-2EC2-BAD4-51FB9E075F7E}"/>
                </a:ext>
              </a:extLst>
            </p:cNvPr>
            <p:cNvGrpSpPr/>
            <p:nvPr/>
          </p:nvGrpSpPr>
          <p:grpSpPr>
            <a:xfrm>
              <a:off x="3254297" y="5045138"/>
              <a:ext cx="2100787" cy="856346"/>
              <a:chOff x="1625773" y="3594322"/>
              <a:chExt cx="4818362" cy="1964114"/>
            </a:xfrm>
          </p:grpSpPr>
          <p:grpSp>
            <p:nvGrpSpPr>
              <p:cNvPr id="812" name="Group 811">
                <a:extLst>
                  <a:ext uri="{FF2B5EF4-FFF2-40B4-BE49-F238E27FC236}">
                    <a16:creationId xmlns:a16="http://schemas.microsoft.com/office/drawing/2014/main" id="{C63C516A-318A-3985-FDD2-A6EFD15B317E}"/>
                  </a:ext>
                </a:extLst>
              </p:cNvPr>
              <p:cNvGrpSpPr/>
              <p:nvPr/>
            </p:nvGrpSpPr>
            <p:grpSpPr>
              <a:xfrm>
                <a:off x="1630903" y="3594322"/>
                <a:ext cx="2040689" cy="906059"/>
                <a:chOff x="270003" y="1188132"/>
                <a:chExt cx="2040689" cy="906059"/>
              </a:xfrm>
            </p:grpSpPr>
            <p:sp>
              <p:nvSpPr>
                <p:cNvPr id="813" name="Flowchart: Delay 3">
                  <a:extLst>
                    <a:ext uri="{FF2B5EF4-FFF2-40B4-BE49-F238E27FC236}">
                      <a16:creationId xmlns:a16="http://schemas.microsoft.com/office/drawing/2014/main" id="{031540F3-738E-CCC7-D9D8-1339E561C6BD}"/>
                    </a:ext>
                  </a:extLst>
                </p:cNvPr>
                <p:cNvSpPr/>
                <p:nvPr/>
              </p:nvSpPr>
              <p:spPr>
                <a:xfrm>
                  <a:off x="1097571" y="1294320"/>
                  <a:ext cx="464016" cy="515314"/>
                </a:xfrm>
                <a:prstGeom prst="flowChartDelay">
                  <a:avLst/>
                </a:prstGeom>
                <a:solidFill>
                  <a:schemeClr val="accent2">
                    <a:lumMod val="20000"/>
                    <a:lumOff val="80000"/>
                  </a:schemeClr>
                </a:solidFill>
                <a:ln w="28575"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cxnSp>
              <p:nvCxnSpPr>
                <p:cNvPr id="814" name="Straight Connector 813">
                  <a:extLst>
                    <a:ext uri="{FF2B5EF4-FFF2-40B4-BE49-F238E27FC236}">
                      <a16:creationId xmlns:a16="http://schemas.microsoft.com/office/drawing/2014/main" id="{4F70308D-B054-D902-87B7-406F0F7FD513}"/>
                    </a:ext>
                  </a:extLst>
                </p:cNvPr>
                <p:cNvCxnSpPr/>
                <p:nvPr/>
              </p:nvCxnSpPr>
              <p:spPr>
                <a:xfrm flipH="1">
                  <a:off x="807561" y="1364590"/>
                  <a:ext cx="290010" cy="0"/>
                </a:xfrm>
                <a:prstGeom prst="line">
                  <a:avLst/>
                </a:prstGeom>
                <a:solidFill>
                  <a:schemeClr val="tx1"/>
                </a:solidFill>
                <a:ln w="25400" cap="flat" cmpd="sng" algn="ctr">
                  <a:solidFill>
                    <a:schemeClr val="tx1"/>
                  </a:solidFill>
                  <a:prstDash val="solid"/>
                </a:ln>
                <a:effectLst/>
              </p:spPr>
            </p:cxnSp>
            <p:cxnSp>
              <p:nvCxnSpPr>
                <p:cNvPr id="815" name="Straight Connector 814">
                  <a:extLst>
                    <a:ext uri="{FF2B5EF4-FFF2-40B4-BE49-F238E27FC236}">
                      <a16:creationId xmlns:a16="http://schemas.microsoft.com/office/drawing/2014/main" id="{4F8965C5-7C06-4267-538E-0E2EF4346A6C}"/>
                    </a:ext>
                  </a:extLst>
                </p:cNvPr>
                <p:cNvCxnSpPr/>
                <p:nvPr/>
              </p:nvCxnSpPr>
              <p:spPr>
                <a:xfrm flipH="1">
                  <a:off x="807561" y="1739364"/>
                  <a:ext cx="290010" cy="0"/>
                </a:xfrm>
                <a:prstGeom prst="line">
                  <a:avLst/>
                </a:prstGeom>
                <a:solidFill>
                  <a:schemeClr val="tx1"/>
                </a:solidFill>
                <a:ln w="25400" cap="flat" cmpd="sng" algn="ctr">
                  <a:solidFill>
                    <a:schemeClr val="tx1"/>
                  </a:solidFill>
                  <a:prstDash val="solid"/>
                </a:ln>
                <a:effectLst/>
              </p:spPr>
            </p:cxnSp>
            <p:sp>
              <p:nvSpPr>
                <p:cNvPr id="816" name="Flowchart: Connector 8">
                  <a:extLst>
                    <a:ext uri="{FF2B5EF4-FFF2-40B4-BE49-F238E27FC236}">
                      <a16:creationId xmlns:a16="http://schemas.microsoft.com/office/drawing/2014/main" id="{4A4027AC-EB99-63C8-5917-3D89A04333F0}"/>
                    </a:ext>
                  </a:extLst>
                </p:cNvPr>
                <p:cNvSpPr/>
                <p:nvPr/>
              </p:nvSpPr>
              <p:spPr>
                <a:xfrm>
                  <a:off x="749559" y="1329455"/>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17" name="Flowchart: Connector 9">
                  <a:extLst>
                    <a:ext uri="{FF2B5EF4-FFF2-40B4-BE49-F238E27FC236}">
                      <a16:creationId xmlns:a16="http://schemas.microsoft.com/office/drawing/2014/main" id="{D81BAFD5-A3DF-54A0-F94A-80783B0337A2}"/>
                    </a:ext>
                  </a:extLst>
                </p:cNvPr>
                <p:cNvSpPr/>
                <p:nvPr/>
              </p:nvSpPr>
              <p:spPr>
                <a:xfrm>
                  <a:off x="755799" y="1704229"/>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18" name="Rectangle 817">
                  <a:extLst>
                    <a:ext uri="{FF2B5EF4-FFF2-40B4-BE49-F238E27FC236}">
                      <a16:creationId xmlns:a16="http://schemas.microsoft.com/office/drawing/2014/main" id="{20147177-2793-17B5-0F22-A725BB12C58C}"/>
                    </a:ext>
                  </a:extLst>
                </p:cNvPr>
                <p:cNvSpPr/>
                <p:nvPr/>
              </p:nvSpPr>
              <p:spPr>
                <a:xfrm>
                  <a:off x="270003" y="1188132"/>
                  <a:ext cx="576081" cy="524645"/>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819" name="Rectangle 818">
                  <a:extLst>
                    <a:ext uri="{FF2B5EF4-FFF2-40B4-BE49-F238E27FC236}">
                      <a16:creationId xmlns:a16="http://schemas.microsoft.com/office/drawing/2014/main" id="{7915463C-6C78-B748-DE30-306B16F3B2CB}"/>
                    </a:ext>
                  </a:extLst>
                </p:cNvPr>
                <p:cNvSpPr/>
                <p:nvPr/>
              </p:nvSpPr>
              <p:spPr>
                <a:xfrm>
                  <a:off x="282122" y="1569546"/>
                  <a:ext cx="560007" cy="524645"/>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sp>
              <p:nvSpPr>
                <p:cNvPr id="820" name="Rectangle 819">
                  <a:extLst>
                    <a:ext uri="{FF2B5EF4-FFF2-40B4-BE49-F238E27FC236}">
                      <a16:creationId xmlns:a16="http://schemas.microsoft.com/office/drawing/2014/main" id="{D30D10C6-4064-0EEC-839A-A86F1687803D}"/>
                    </a:ext>
                  </a:extLst>
                </p:cNvPr>
                <p:cNvSpPr/>
                <p:nvPr/>
              </p:nvSpPr>
              <p:spPr>
                <a:xfrm>
                  <a:off x="1744253" y="1284316"/>
                  <a:ext cx="566439" cy="524645"/>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C</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21" name="Straight Connector 820">
                  <a:extLst>
                    <a:ext uri="{FF2B5EF4-FFF2-40B4-BE49-F238E27FC236}">
                      <a16:creationId xmlns:a16="http://schemas.microsoft.com/office/drawing/2014/main" id="{8370B5D7-9057-10CB-3385-C70CEB895032}"/>
                    </a:ext>
                  </a:extLst>
                </p:cNvPr>
                <p:cNvCxnSpPr/>
                <p:nvPr/>
              </p:nvCxnSpPr>
              <p:spPr>
                <a:xfrm flipH="1">
                  <a:off x="1573902" y="1572620"/>
                  <a:ext cx="290010" cy="0"/>
                </a:xfrm>
                <a:prstGeom prst="line">
                  <a:avLst/>
                </a:prstGeom>
                <a:solidFill>
                  <a:schemeClr val="tx1"/>
                </a:solid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22" name="Flowchart: Connector 11">
                  <a:extLst>
                    <a:ext uri="{FF2B5EF4-FFF2-40B4-BE49-F238E27FC236}">
                      <a16:creationId xmlns:a16="http://schemas.microsoft.com/office/drawing/2014/main" id="{2491A6F3-2B07-BD29-457A-9CE12E37337C}"/>
                    </a:ext>
                  </a:extLst>
                </p:cNvPr>
                <p:cNvSpPr/>
                <p:nvPr/>
              </p:nvSpPr>
              <p:spPr>
                <a:xfrm>
                  <a:off x="1829156" y="1537029"/>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nvGrpSpPr>
              <p:cNvPr id="823" name="Group 822">
                <a:extLst>
                  <a:ext uri="{FF2B5EF4-FFF2-40B4-BE49-F238E27FC236}">
                    <a16:creationId xmlns:a16="http://schemas.microsoft.com/office/drawing/2014/main" id="{5FB9F9EB-3D2C-C9DA-B534-5F0565BC64E1}"/>
                  </a:ext>
                </a:extLst>
              </p:cNvPr>
              <p:cNvGrpSpPr/>
              <p:nvPr/>
            </p:nvGrpSpPr>
            <p:grpSpPr>
              <a:xfrm>
                <a:off x="1625773" y="4652377"/>
                <a:ext cx="2055856" cy="906059"/>
                <a:chOff x="358356" y="2010575"/>
                <a:chExt cx="2055856" cy="906059"/>
              </a:xfrm>
            </p:grpSpPr>
            <p:sp>
              <p:nvSpPr>
                <p:cNvPr id="824" name="Flowchart: Stored Data 4">
                  <a:extLst>
                    <a:ext uri="{FF2B5EF4-FFF2-40B4-BE49-F238E27FC236}">
                      <a16:creationId xmlns:a16="http://schemas.microsoft.com/office/drawing/2014/main" id="{1D70E46F-EC32-CC30-9E10-8155831580FB}"/>
                    </a:ext>
                  </a:extLst>
                </p:cNvPr>
                <p:cNvSpPr/>
                <p:nvPr/>
              </p:nvSpPr>
              <p:spPr>
                <a:xfrm rot="10800000">
                  <a:off x="1126571" y="2107580"/>
                  <a:ext cx="522018" cy="509459"/>
                </a:xfrm>
                <a:prstGeom prst="flowChartOnlineStorage">
                  <a:avLst/>
                </a:prstGeom>
                <a:solidFill>
                  <a:schemeClr val="accent6">
                    <a:lumMod val="20000"/>
                    <a:lumOff val="8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Avenir Next" panose="020B0503020202020204" pitchFamily="34" charset="0"/>
                    <a:ea typeface="+mn-ea"/>
                    <a:cs typeface="+mn-cs"/>
                  </a:endParaRPr>
                </a:p>
              </p:txBody>
            </p:sp>
            <p:cxnSp>
              <p:nvCxnSpPr>
                <p:cNvPr id="825" name="Straight Connector 824">
                  <a:extLst>
                    <a:ext uri="{FF2B5EF4-FFF2-40B4-BE49-F238E27FC236}">
                      <a16:creationId xmlns:a16="http://schemas.microsoft.com/office/drawing/2014/main" id="{07A9CB46-6D68-7751-3FE6-6AFB166B5D92}"/>
                    </a:ext>
                  </a:extLst>
                </p:cNvPr>
                <p:cNvCxnSpPr/>
                <p:nvPr/>
              </p:nvCxnSpPr>
              <p:spPr>
                <a:xfrm flipH="1">
                  <a:off x="895914" y="2187033"/>
                  <a:ext cx="290010" cy="0"/>
                </a:xfrm>
                <a:prstGeom prst="line">
                  <a:avLst/>
                </a:prstGeom>
                <a:solidFill>
                  <a:schemeClr val="tx1"/>
                </a:solidFill>
                <a:ln w="25400" cap="flat" cmpd="sng" algn="ctr">
                  <a:solidFill>
                    <a:schemeClr val="tx1"/>
                  </a:solidFill>
                  <a:prstDash val="solid"/>
                </a:ln>
                <a:effectLst/>
              </p:spPr>
            </p:cxnSp>
            <p:cxnSp>
              <p:nvCxnSpPr>
                <p:cNvPr id="826" name="Straight Connector 825">
                  <a:extLst>
                    <a:ext uri="{FF2B5EF4-FFF2-40B4-BE49-F238E27FC236}">
                      <a16:creationId xmlns:a16="http://schemas.microsoft.com/office/drawing/2014/main" id="{F20F1BF3-3660-B1E4-405F-F06E2E1AB395}"/>
                    </a:ext>
                  </a:extLst>
                </p:cNvPr>
                <p:cNvCxnSpPr/>
                <p:nvPr/>
              </p:nvCxnSpPr>
              <p:spPr>
                <a:xfrm flipH="1">
                  <a:off x="895914" y="2561807"/>
                  <a:ext cx="290010" cy="0"/>
                </a:xfrm>
                <a:prstGeom prst="line">
                  <a:avLst/>
                </a:prstGeom>
                <a:solidFill>
                  <a:schemeClr val="tx1"/>
                </a:solidFill>
                <a:ln w="25400" cap="flat" cmpd="sng" algn="ctr">
                  <a:solidFill>
                    <a:schemeClr val="tx1"/>
                  </a:solidFill>
                  <a:prstDash val="solid"/>
                </a:ln>
                <a:effectLst/>
              </p:spPr>
            </p:cxnSp>
            <p:sp>
              <p:nvSpPr>
                <p:cNvPr id="827" name="Flowchart: Connector 8">
                  <a:extLst>
                    <a:ext uri="{FF2B5EF4-FFF2-40B4-BE49-F238E27FC236}">
                      <a16:creationId xmlns:a16="http://schemas.microsoft.com/office/drawing/2014/main" id="{3468B345-6122-9B40-A217-3D2E256ADFDB}"/>
                    </a:ext>
                  </a:extLst>
                </p:cNvPr>
                <p:cNvSpPr/>
                <p:nvPr/>
              </p:nvSpPr>
              <p:spPr>
                <a:xfrm>
                  <a:off x="837912" y="2151898"/>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28" name="Flowchart: Connector 9">
                  <a:extLst>
                    <a:ext uri="{FF2B5EF4-FFF2-40B4-BE49-F238E27FC236}">
                      <a16:creationId xmlns:a16="http://schemas.microsoft.com/office/drawing/2014/main" id="{92DBB769-AC45-B16B-9B82-79677FB520AC}"/>
                    </a:ext>
                  </a:extLst>
                </p:cNvPr>
                <p:cNvSpPr/>
                <p:nvPr/>
              </p:nvSpPr>
              <p:spPr>
                <a:xfrm>
                  <a:off x="844152" y="2526672"/>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29" name="Rectangle 828">
                  <a:extLst>
                    <a:ext uri="{FF2B5EF4-FFF2-40B4-BE49-F238E27FC236}">
                      <a16:creationId xmlns:a16="http://schemas.microsoft.com/office/drawing/2014/main" id="{7FB92ED6-63BD-F1FE-E966-2E5258905C01}"/>
                    </a:ext>
                  </a:extLst>
                </p:cNvPr>
                <p:cNvSpPr/>
                <p:nvPr/>
              </p:nvSpPr>
              <p:spPr>
                <a:xfrm>
                  <a:off x="358356" y="2010575"/>
                  <a:ext cx="576081" cy="524645"/>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830" name="Rectangle 829">
                  <a:extLst>
                    <a:ext uri="{FF2B5EF4-FFF2-40B4-BE49-F238E27FC236}">
                      <a16:creationId xmlns:a16="http://schemas.microsoft.com/office/drawing/2014/main" id="{F1ADA9B8-7BE3-E611-4357-C377BC81809A}"/>
                    </a:ext>
                  </a:extLst>
                </p:cNvPr>
                <p:cNvSpPr/>
                <p:nvPr/>
              </p:nvSpPr>
              <p:spPr>
                <a:xfrm>
                  <a:off x="370477" y="2391989"/>
                  <a:ext cx="560007" cy="524645"/>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sp>
              <p:nvSpPr>
                <p:cNvPr id="831" name="Rectangle 830">
                  <a:extLst>
                    <a:ext uri="{FF2B5EF4-FFF2-40B4-BE49-F238E27FC236}">
                      <a16:creationId xmlns:a16="http://schemas.microsoft.com/office/drawing/2014/main" id="{2B9B6685-88AF-72F1-F798-D7B06F3CBE1C}"/>
                    </a:ext>
                  </a:extLst>
                </p:cNvPr>
                <p:cNvSpPr/>
                <p:nvPr/>
              </p:nvSpPr>
              <p:spPr>
                <a:xfrm>
                  <a:off x="1847773" y="2110645"/>
                  <a:ext cx="566439" cy="524645"/>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C</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32" name="Straight Connector 831">
                  <a:extLst>
                    <a:ext uri="{FF2B5EF4-FFF2-40B4-BE49-F238E27FC236}">
                      <a16:creationId xmlns:a16="http://schemas.microsoft.com/office/drawing/2014/main" id="{5A36B7F0-609B-B852-E458-8B34EE086655}"/>
                    </a:ext>
                  </a:extLst>
                </p:cNvPr>
                <p:cNvCxnSpPr/>
                <p:nvPr/>
              </p:nvCxnSpPr>
              <p:spPr>
                <a:xfrm flipH="1">
                  <a:off x="1655800" y="2355704"/>
                  <a:ext cx="290010" cy="0"/>
                </a:xfrm>
                <a:prstGeom prst="line">
                  <a:avLst/>
                </a:prstGeom>
                <a:solidFill>
                  <a:schemeClr val="tx1"/>
                </a:solid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33" name="Flowchart: Connector 11">
                  <a:extLst>
                    <a:ext uri="{FF2B5EF4-FFF2-40B4-BE49-F238E27FC236}">
                      <a16:creationId xmlns:a16="http://schemas.microsoft.com/office/drawing/2014/main" id="{08B6DE0F-3341-21E0-8386-D231D1B3BE0B}"/>
                    </a:ext>
                  </a:extLst>
                </p:cNvPr>
                <p:cNvSpPr/>
                <p:nvPr/>
              </p:nvSpPr>
              <p:spPr>
                <a:xfrm>
                  <a:off x="1911054" y="2320113"/>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pic>
            <p:nvPicPr>
              <p:cNvPr id="834" name="Picture 833" descr="A picture containing white&#10;&#10;Description automatically generated">
                <a:extLst>
                  <a:ext uri="{FF2B5EF4-FFF2-40B4-BE49-F238E27FC236}">
                    <a16:creationId xmlns:a16="http://schemas.microsoft.com/office/drawing/2014/main" id="{DAC1512F-711D-74C3-0A12-4E8936A15C0F}"/>
                  </a:ext>
                </a:extLst>
              </p:cNvPr>
              <p:cNvPicPr>
                <a:picLocks noChangeAspect="1"/>
              </p:cNvPicPr>
              <p:nvPr/>
            </p:nvPicPr>
            <p:blipFill>
              <a:blip r:embed="rId3"/>
              <a:stretch>
                <a:fillRect/>
              </a:stretch>
            </p:blipFill>
            <p:spPr>
              <a:xfrm>
                <a:off x="3716343" y="3824653"/>
                <a:ext cx="352767" cy="361233"/>
              </a:xfrm>
              <a:prstGeom prst="rect">
                <a:avLst/>
              </a:prstGeom>
            </p:spPr>
          </p:pic>
          <p:pic>
            <p:nvPicPr>
              <p:cNvPr id="835" name="Picture 834" descr="A picture containing white&#10;&#10;Description automatically generated">
                <a:extLst>
                  <a:ext uri="{FF2B5EF4-FFF2-40B4-BE49-F238E27FC236}">
                    <a16:creationId xmlns:a16="http://schemas.microsoft.com/office/drawing/2014/main" id="{28E89F1B-0A27-A68C-F802-2101AA93D9DB}"/>
                  </a:ext>
                </a:extLst>
              </p:cNvPr>
              <p:cNvPicPr>
                <a:picLocks noChangeAspect="1"/>
              </p:cNvPicPr>
              <p:nvPr/>
            </p:nvPicPr>
            <p:blipFill>
              <a:blip r:embed="rId3"/>
              <a:stretch>
                <a:fillRect/>
              </a:stretch>
            </p:blipFill>
            <p:spPr>
              <a:xfrm>
                <a:off x="3735304" y="4805866"/>
                <a:ext cx="371156" cy="380063"/>
              </a:xfrm>
              <a:prstGeom prst="rect">
                <a:avLst/>
              </a:prstGeom>
            </p:spPr>
          </p:pic>
          <p:grpSp>
            <p:nvGrpSpPr>
              <p:cNvPr id="836" name="Group 835">
                <a:extLst>
                  <a:ext uri="{FF2B5EF4-FFF2-40B4-BE49-F238E27FC236}">
                    <a16:creationId xmlns:a16="http://schemas.microsoft.com/office/drawing/2014/main" id="{7067F7D6-4847-D594-A5E0-67AF6156C09C}"/>
                  </a:ext>
                </a:extLst>
              </p:cNvPr>
              <p:cNvGrpSpPr/>
              <p:nvPr/>
            </p:nvGrpSpPr>
            <p:grpSpPr>
              <a:xfrm>
                <a:off x="4369847" y="3604680"/>
                <a:ext cx="2074288" cy="937105"/>
                <a:chOff x="2983259" y="1133408"/>
                <a:chExt cx="2074288" cy="937105"/>
              </a:xfrm>
            </p:grpSpPr>
            <p:grpSp>
              <p:nvGrpSpPr>
                <p:cNvPr id="837" name="Group 836">
                  <a:extLst>
                    <a:ext uri="{FF2B5EF4-FFF2-40B4-BE49-F238E27FC236}">
                      <a16:creationId xmlns:a16="http://schemas.microsoft.com/office/drawing/2014/main" id="{49A61FC1-44AC-E69B-509A-59FC9BCC78B6}"/>
                    </a:ext>
                  </a:extLst>
                </p:cNvPr>
                <p:cNvGrpSpPr/>
                <p:nvPr/>
              </p:nvGrpSpPr>
              <p:grpSpPr>
                <a:xfrm>
                  <a:off x="2983259" y="1133408"/>
                  <a:ext cx="2074288" cy="937105"/>
                  <a:chOff x="3218324" y="1198702"/>
                  <a:chExt cx="2074288" cy="937105"/>
                </a:xfrm>
              </p:grpSpPr>
              <p:grpSp>
                <p:nvGrpSpPr>
                  <p:cNvPr id="840" name="Group 839">
                    <a:extLst>
                      <a:ext uri="{FF2B5EF4-FFF2-40B4-BE49-F238E27FC236}">
                        <a16:creationId xmlns:a16="http://schemas.microsoft.com/office/drawing/2014/main" id="{53F2DECA-FCC5-4831-2526-47CCC3B822ED}"/>
                      </a:ext>
                    </a:extLst>
                  </p:cNvPr>
                  <p:cNvGrpSpPr/>
                  <p:nvPr/>
                </p:nvGrpSpPr>
                <p:grpSpPr>
                  <a:xfrm>
                    <a:off x="3218324" y="1198702"/>
                    <a:ext cx="2074288" cy="727771"/>
                    <a:chOff x="279647" y="1188132"/>
                    <a:chExt cx="2074288" cy="727771"/>
                  </a:xfrm>
                </p:grpSpPr>
                <p:sp>
                  <p:nvSpPr>
                    <p:cNvPr id="842" name="Flowchart: Delay 3">
                      <a:extLst>
                        <a:ext uri="{FF2B5EF4-FFF2-40B4-BE49-F238E27FC236}">
                          <a16:creationId xmlns:a16="http://schemas.microsoft.com/office/drawing/2014/main" id="{630E3828-AC05-87B4-D0E9-1C90CF149727}"/>
                        </a:ext>
                      </a:extLst>
                    </p:cNvPr>
                    <p:cNvSpPr/>
                    <p:nvPr/>
                  </p:nvSpPr>
                  <p:spPr>
                    <a:xfrm>
                      <a:off x="1026691" y="1294320"/>
                      <a:ext cx="512064" cy="515314"/>
                    </a:xfrm>
                    <a:prstGeom prst="ellipse">
                      <a:avLst/>
                    </a:prstGeom>
                    <a:solidFill>
                      <a:schemeClr val="accent2">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cxnSp>
                  <p:nvCxnSpPr>
                    <p:cNvPr id="843" name="Straight Connector 842">
                      <a:extLst>
                        <a:ext uri="{FF2B5EF4-FFF2-40B4-BE49-F238E27FC236}">
                          <a16:creationId xmlns:a16="http://schemas.microsoft.com/office/drawing/2014/main" id="{EE5B0F5E-D01C-C024-C3E4-FBAB91DE8D7A}"/>
                        </a:ext>
                      </a:extLst>
                    </p:cNvPr>
                    <p:cNvCxnSpPr/>
                    <p:nvPr/>
                  </p:nvCxnSpPr>
                  <p:spPr>
                    <a:xfrm flipH="1">
                      <a:off x="807561" y="1364590"/>
                      <a:ext cx="290010" cy="0"/>
                    </a:xfrm>
                    <a:prstGeom prst="line">
                      <a:avLst/>
                    </a:prstGeom>
                    <a:solidFill>
                      <a:schemeClr val="tx1"/>
                    </a:solidFill>
                    <a:ln w="25400" cap="flat" cmpd="sng" algn="ctr">
                      <a:solidFill>
                        <a:schemeClr val="tx1"/>
                      </a:solidFill>
                      <a:prstDash val="solid"/>
                    </a:ln>
                    <a:effectLst/>
                  </p:spPr>
                </p:cxnSp>
                <p:cxnSp>
                  <p:nvCxnSpPr>
                    <p:cNvPr id="844" name="Straight Connector 843">
                      <a:extLst>
                        <a:ext uri="{FF2B5EF4-FFF2-40B4-BE49-F238E27FC236}">
                          <a16:creationId xmlns:a16="http://schemas.microsoft.com/office/drawing/2014/main" id="{29B7A574-0117-9CD0-819E-04E223D52C5C}"/>
                        </a:ext>
                      </a:extLst>
                    </p:cNvPr>
                    <p:cNvCxnSpPr>
                      <a:cxnSpLocks/>
                      <a:endCxn id="846" idx="6"/>
                    </p:cNvCxnSpPr>
                    <p:nvPr/>
                  </p:nvCxnSpPr>
                  <p:spPr>
                    <a:xfrm flipH="1">
                      <a:off x="813801" y="1568642"/>
                      <a:ext cx="217408" cy="0"/>
                    </a:xfrm>
                    <a:prstGeom prst="line">
                      <a:avLst/>
                    </a:prstGeom>
                    <a:solidFill>
                      <a:schemeClr val="tx1"/>
                    </a:solidFill>
                    <a:ln w="25400" cap="flat" cmpd="sng" algn="ctr">
                      <a:solidFill>
                        <a:schemeClr val="tx1"/>
                      </a:solidFill>
                      <a:prstDash val="solid"/>
                    </a:ln>
                    <a:effectLst/>
                  </p:spPr>
                </p:cxnSp>
                <p:sp>
                  <p:nvSpPr>
                    <p:cNvPr id="845" name="Flowchart: Connector 8">
                      <a:extLst>
                        <a:ext uri="{FF2B5EF4-FFF2-40B4-BE49-F238E27FC236}">
                          <a16:creationId xmlns:a16="http://schemas.microsoft.com/office/drawing/2014/main" id="{2084D290-FE18-9FCE-3ECA-BD8069F29458}"/>
                        </a:ext>
                      </a:extLst>
                    </p:cNvPr>
                    <p:cNvSpPr/>
                    <p:nvPr/>
                  </p:nvSpPr>
                  <p:spPr>
                    <a:xfrm>
                      <a:off x="749559" y="1329455"/>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46" name="Flowchart: Connector 9">
                      <a:extLst>
                        <a:ext uri="{FF2B5EF4-FFF2-40B4-BE49-F238E27FC236}">
                          <a16:creationId xmlns:a16="http://schemas.microsoft.com/office/drawing/2014/main" id="{65F23FDF-6330-5FDE-F3B3-9EC6ED304A4B}"/>
                        </a:ext>
                      </a:extLst>
                    </p:cNvPr>
                    <p:cNvSpPr/>
                    <p:nvPr/>
                  </p:nvSpPr>
                  <p:spPr>
                    <a:xfrm>
                      <a:off x="755799" y="1533507"/>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47" name="Rectangle 846">
                      <a:extLst>
                        <a:ext uri="{FF2B5EF4-FFF2-40B4-BE49-F238E27FC236}">
                          <a16:creationId xmlns:a16="http://schemas.microsoft.com/office/drawing/2014/main" id="{1605B9BE-8DA7-D15F-D726-5504AF622200}"/>
                        </a:ext>
                      </a:extLst>
                    </p:cNvPr>
                    <p:cNvSpPr/>
                    <p:nvPr/>
                  </p:nvSpPr>
                  <p:spPr>
                    <a:xfrm>
                      <a:off x="279647" y="1188132"/>
                      <a:ext cx="556793" cy="493783"/>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848" name="Rectangle 847">
                      <a:extLst>
                        <a:ext uri="{FF2B5EF4-FFF2-40B4-BE49-F238E27FC236}">
                          <a16:creationId xmlns:a16="http://schemas.microsoft.com/office/drawing/2014/main" id="{FC1E47A8-DE4A-2DA6-4535-C5E06B661D60}"/>
                        </a:ext>
                      </a:extLst>
                    </p:cNvPr>
                    <p:cNvSpPr/>
                    <p:nvPr/>
                  </p:nvSpPr>
                  <p:spPr>
                    <a:xfrm>
                      <a:off x="398460" y="1422120"/>
                      <a:ext cx="327333" cy="493783"/>
                    </a:xfrm>
                    <a:prstGeom prst="rect">
                      <a:avLst/>
                    </a:prstGeom>
                    <a:ln>
                      <a:noFill/>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sp>
                  <p:nvSpPr>
                    <p:cNvPr id="849" name="Rectangle 848">
                      <a:extLst>
                        <a:ext uri="{FF2B5EF4-FFF2-40B4-BE49-F238E27FC236}">
                          <a16:creationId xmlns:a16="http://schemas.microsoft.com/office/drawing/2014/main" id="{CD18BDF6-D2EF-BF74-FFAB-91921144C376}"/>
                        </a:ext>
                      </a:extLst>
                    </p:cNvPr>
                    <p:cNvSpPr/>
                    <p:nvPr/>
                  </p:nvSpPr>
                  <p:spPr>
                    <a:xfrm>
                      <a:off x="1787496" y="1284316"/>
                      <a:ext cx="566439" cy="524645"/>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C</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50" name="Straight Connector 849">
                      <a:extLst>
                        <a:ext uri="{FF2B5EF4-FFF2-40B4-BE49-F238E27FC236}">
                          <a16:creationId xmlns:a16="http://schemas.microsoft.com/office/drawing/2014/main" id="{E151B6BA-B73E-2751-288A-6F5B490C63CE}"/>
                        </a:ext>
                      </a:extLst>
                    </p:cNvPr>
                    <p:cNvCxnSpPr/>
                    <p:nvPr/>
                  </p:nvCxnSpPr>
                  <p:spPr>
                    <a:xfrm flipH="1">
                      <a:off x="1545550" y="1572620"/>
                      <a:ext cx="290010" cy="0"/>
                    </a:xfrm>
                    <a:prstGeom prst="line">
                      <a:avLst/>
                    </a:prstGeom>
                    <a:solidFill>
                      <a:schemeClr val="tx1"/>
                    </a:solid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51" name="Flowchart: Connector 11">
                      <a:extLst>
                        <a:ext uri="{FF2B5EF4-FFF2-40B4-BE49-F238E27FC236}">
                          <a16:creationId xmlns:a16="http://schemas.microsoft.com/office/drawing/2014/main" id="{B55B4AA8-45E9-4A84-1404-B77A1F68515A}"/>
                        </a:ext>
                      </a:extLst>
                    </p:cNvPr>
                    <p:cNvSpPr/>
                    <p:nvPr/>
                  </p:nvSpPr>
                  <p:spPr>
                    <a:xfrm>
                      <a:off x="1829156" y="1537029"/>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sp>
                <p:nvSpPr>
                  <p:cNvPr id="841" name="Rectangle 840">
                    <a:extLst>
                      <a:ext uri="{FF2B5EF4-FFF2-40B4-BE49-F238E27FC236}">
                        <a16:creationId xmlns:a16="http://schemas.microsoft.com/office/drawing/2014/main" id="{BF1E9AA6-FDDA-6319-8788-D4790D32826F}"/>
                      </a:ext>
                    </a:extLst>
                  </p:cNvPr>
                  <p:cNvSpPr/>
                  <p:nvPr/>
                </p:nvSpPr>
                <p:spPr>
                  <a:xfrm>
                    <a:off x="3233577" y="1642024"/>
                    <a:ext cx="537504" cy="493783"/>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0</a:t>
                    </a:r>
                  </a:p>
                </p:txBody>
              </p:sp>
            </p:grpSp>
            <p:cxnSp>
              <p:nvCxnSpPr>
                <p:cNvPr id="838" name="Straight Connector 837">
                  <a:extLst>
                    <a:ext uri="{FF2B5EF4-FFF2-40B4-BE49-F238E27FC236}">
                      <a16:creationId xmlns:a16="http://schemas.microsoft.com/office/drawing/2014/main" id="{D30F4FD5-956F-FDB4-6205-6F9BC5B0CA58}"/>
                    </a:ext>
                  </a:extLst>
                </p:cNvPr>
                <p:cNvCxnSpPr>
                  <a:cxnSpLocks/>
                  <a:stCxn id="842" idx="4"/>
                </p:cNvCxnSpPr>
                <p:nvPr/>
              </p:nvCxnSpPr>
              <p:spPr>
                <a:xfrm flipH="1" flipV="1">
                  <a:off x="3516263" y="1728112"/>
                  <a:ext cx="365760" cy="0"/>
                </a:xfrm>
                <a:prstGeom prst="line">
                  <a:avLst/>
                </a:prstGeom>
                <a:solidFill>
                  <a:schemeClr val="tx1"/>
                </a:solidFill>
                <a:ln w="25400" cap="flat" cmpd="sng" algn="ctr">
                  <a:solidFill>
                    <a:schemeClr val="tx1"/>
                  </a:solidFill>
                  <a:prstDash val="solid"/>
                </a:ln>
                <a:effectLst/>
              </p:spPr>
            </p:cxnSp>
            <p:sp>
              <p:nvSpPr>
                <p:cNvPr id="839" name="Flowchart: Connector 9">
                  <a:extLst>
                    <a:ext uri="{FF2B5EF4-FFF2-40B4-BE49-F238E27FC236}">
                      <a16:creationId xmlns:a16="http://schemas.microsoft.com/office/drawing/2014/main" id="{8C99C9DA-C966-29D5-9FF9-C1223B8EB75D}"/>
                    </a:ext>
                  </a:extLst>
                </p:cNvPr>
                <p:cNvSpPr/>
                <p:nvPr/>
              </p:nvSpPr>
              <p:spPr>
                <a:xfrm>
                  <a:off x="3464500" y="1692977"/>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nvGrpSpPr>
              <p:cNvPr id="852" name="Group 851">
                <a:extLst>
                  <a:ext uri="{FF2B5EF4-FFF2-40B4-BE49-F238E27FC236}">
                    <a16:creationId xmlns:a16="http://schemas.microsoft.com/office/drawing/2014/main" id="{0A45A470-990B-771F-9409-B003CBEA9CB3}"/>
                  </a:ext>
                </a:extLst>
              </p:cNvPr>
              <p:cNvGrpSpPr/>
              <p:nvPr/>
            </p:nvGrpSpPr>
            <p:grpSpPr>
              <a:xfrm>
                <a:off x="4357631" y="4590469"/>
                <a:ext cx="2050985" cy="937105"/>
                <a:chOff x="2983259" y="1133408"/>
                <a:chExt cx="2050985" cy="937105"/>
              </a:xfrm>
            </p:grpSpPr>
            <p:grpSp>
              <p:nvGrpSpPr>
                <p:cNvPr id="853" name="Group 852">
                  <a:extLst>
                    <a:ext uri="{FF2B5EF4-FFF2-40B4-BE49-F238E27FC236}">
                      <a16:creationId xmlns:a16="http://schemas.microsoft.com/office/drawing/2014/main" id="{46F94BAB-938B-DF9D-D0AA-650CB3BD61D4}"/>
                    </a:ext>
                  </a:extLst>
                </p:cNvPr>
                <p:cNvGrpSpPr/>
                <p:nvPr/>
              </p:nvGrpSpPr>
              <p:grpSpPr>
                <a:xfrm>
                  <a:off x="2983259" y="1133408"/>
                  <a:ext cx="2050985" cy="937105"/>
                  <a:chOff x="3218324" y="1198702"/>
                  <a:chExt cx="2050985" cy="937105"/>
                </a:xfrm>
              </p:grpSpPr>
              <p:grpSp>
                <p:nvGrpSpPr>
                  <p:cNvPr id="856" name="Group 855">
                    <a:extLst>
                      <a:ext uri="{FF2B5EF4-FFF2-40B4-BE49-F238E27FC236}">
                        <a16:creationId xmlns:a16="http://schemas.microsoft.com/office/drawing/2014/main" id="{EFFC91BB-58BF-3AB8-29AA-FCFD59A198E4}"/>
                      </a:ext>
                    </a:extLst>
                  </p:cNvPr>
                  <p:cNvGrpSpPr/>
                  <p:nvPr/>
                </p:nvGrpSpPr>
                <p:grpSpPr>
                  <a:xfrm>
                    <a:off x="3218324" y="1198702"/>
                    <a:ext cx="2050985" cy="727771"/>
                    <a:chOff x="279647" y="1188132"/>
                    <a:chExt cx="2050985" cy="727771"/>
                  </a:xfrm>
                </p:grpSpPr>
                <p:sp>
                  <p:nvSpPr>
                    <p:cNvPr id="858" name="Flowchart: Delay 3">
                      <a:extLst>
                        <a:ext uri="{FF2B5EF4-FFF2-40B4-BE49-F238E27FC236}">
                          <a16:creationId xmlns:a16="http://schemas.microsoft.com/office/drawing/2014/main" id="{B930822D-BB4E-066A-93D1-8CAB74273F45}"/>
                        </a:ext>
                      </a:extLst>
                    </p:cNvPr>
                    <p:cNvSpPr/>
                    <p:nvPr/>
                  </p:nvSpPr>
                  <p:spPr>
                    <a:xfrm>
                      <a:off x="1026691" y="1294320"/>
                      <a:ext cx="512064" cy="515314"/>
                    </a:xfrm>
                    <a:prstGeom prst="ellipse">
                      <a:avLst/>
                    </a:prstGeom>
                    <a:solidFill>
                      <a:schemeClr val="accent6">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cxnSp>
                  <p:nvCxnSpPr>
                    <p:cNvPr id="859" name="Straight Connector 858">
                      <a:extLst>
                        <a:ext uri="{FF2B5EF4-FFF2-40B4-BE49-F238E27FC236}">
                          <a16:creationId xmlns:a16="http://schemas.microsoft.com/office/drawing/2014/main" id="{6671BD54-02C8-4D52-747B-98C7087AFB05}"/>
                        </a:ext>
                      </a:extLst>
                    </p:cNvPr>
                    <p:cNvCxnSpPr/>
                    <p:nvPr/>
                  </p:nvCxnSpPr>
                  <p:spPr>
                    <a:xfrm flipH="1">
                      <a:off x="807561" y="1364590"/>
                      <a:ext cx="290010" cy="0"/>
                    </a:xfrm>
                    <a:prstGeom prst="line">
                      <a:avLst/>
                    </a:prstGeom>
                    <a:solidFill>
                      <a:schemeClr val="tx1"/>
                    </a:solidFill>
                    <a:ln w="25400" cap="flat" cmpd="sng" algn="ctr">
                      <a:solidFill>
                        <a:schemeClr val="tx1"/>
                      </a:solidFill>
                      <a:prstDash val="solid"/>
                    </a:ln>
                    <a:effectLst/>
                  </p:spPr>
                </p:cxnSp>
                <p:cxnSp>
                  <p:nvCxnSpPr>
                    <p:cNvPr id="860" name="Straight Connector 859">
                      <a:extLst>
                        <a:ext uri="{FF2B5EF4-FFF2-40B4-BE49-F238E27FC236}">
                          <a16:creationId xmlns:a16="http://schemas.microsoft.com/office/drawing/2014/main" id="{C8E62BE7-3F1B-76DD-DB4F-560C00ED9B1B}"/>
                        </a:ext>
                      </a:extLst>
                    </p:cNvPr>
                    <p:cNvCxnSpPr>
                      <a:cxnSpLocks/>
                      <a:endCxn id="862" idx="6"/>
                    </p:cNvCxnSpPr>
                    <p:nvPr/>
                  </p:nvCxnSpPr>
                  <p:spPr>
                    <a:xfrm flipH="1">
                      <a:off x="813801" y="1568642"/>
                      <a:ext cx="217408" cy="0"/>
                    </a:xfrm>
                    <a:prstGeom prst="line">
                      <a:avLst/>
                    </a:prstGeom>
                    <a:solidFill>
                      <a:schemeClr val="tx1"/>
                    </a:solidFill>
                    <a:ln w="25400" cap="flat" cmpd="sng" algn="ctr">
                      <a:solidFill>
                        <a:schemeClr val="tx1"/>
                      </a:solidFill>
                      <a:prstDash val="solid"/>
                    </a:ln>
                    <a:effectLst/>
                  </p:spPr>
                </p:cxnSp>
                <p:sp>
                  <p:nvSpPr>
                    <p:cNvPr id="861" name="Flowchart: Connector 8">
                      <a:extLst>
                        <a:ext uri="{FF2B5EF4-FFF2-40B4-BE49-F238E27FC236}">
                          <a16:creationId xmlns:a16="http://schemas.microsoft.com/office/drawing/2014/main" id="{773DFF95-A484-6429-B416-C06BDFE39B1B}"/>
                        </a:ext>
                      </a:extLst>
                    </p:cNvPr>
                    <p:cNvSpPr/>
                    <p:nvPr/>
                  </p:nvSpPr>
                  <p:spPr>
                    <a:xfrm>
                      <a:off x="749559" y="1329455"/>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62" name="Flowchart: Connector 9">
                      <a:extLst>
                        <a:ext uri="{FF2B5EF4-FFF2-40B4-BE49-F238E27FC236}">
                          <a16:creationId xmlns:a16="http://schemas.microsoft.com/office/drawing/2014/main" id="{E11C9281-F5E2-9693-1CAB-01BB16D0B568}"/>
                        </a:ext>
                      </a:extLst>
                    </p:cNvPr>
                    <p:cNvSpPr/>
                    <p:nvPr/>
                  </p:nvSpPr>
                  <p:spPr>
                    <a:xfrm>
                      <a:off x="755799" y="1533507"/>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63" name="Rectangle 862">
                      <a:extLst>
                        <a:ext uri="{FF2B5EF4-FFF2-40B4-BE49-F238E27FC236}">
                          <a16:creationId xmlns:a16="http://schemas.microsoft.com/office/drawing/2014/main" id="{7C81ADD1-6CAE-52AF-299F-195F00C518B1}"/>
                        </a:ext>
                      </a:extLst>
                    </p:cNvPr>
                    <p:cNvSpPr/>
                    <p:nvPr/>
                  </p:nvSpPr>
                  <p:spPr>
                    <a:xfrm>
                      <a:off x="279647" y="1188132"/>
                      <a:ext cx="556793" cy="493783"/>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864" name="Rectangle 863">
                      <a:extLst>
                        <a:ext uri="{FF2B5EF4-FFF2-40B4-BE49-F238E27FC236}">
                          <a16:creationId xmlns:a16="http://schemas.microsoft.com/office/drawing/2014/main" id="{7FE871C9-93B8-D0F9-A87F-74B88851B14F}"/>
                        </a:ext>
                      </a:extLst>
                    </p:cNvPr>
                    <p:cNvSpPr/>
                    <p:nvPr/>
                  </p:nvSpPr>
                  <p:spPr>
                    <a:xfrm>
                      <a:off x="398460" y="1422120"/>
                      <a:ext cx="327333" cy="493783"/>
                    </a:xfrm>
                    <a:prstGeom prst="rect">
                      <a:avLst/>
                    </a:prstGeom>
                    <a:ln>
                      <a:noFill/>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sp>
                  <p:nvSpPr>
                    <p:cNvPr id="865" name="Rectangle 864">
                      <a:extLst>
                        <a:ext uri="{FF2B5EF4-FFF2-40B4-BE49-F238E27FC236}">
                          <a16:creationId xmlns:a16="http://schemas.microsoft.com/office/drawing/2014/main" id="{49644BA9-01EF-53E6-51D9-1615DD1A66D6}"/>
                        </a:ext>
                      </a:extLst>
                    </p:cNvPr>
                    <p:cNvSpPr/>
                    <p:nvPr/>
                  </p:nvSpPr>
                  <p:spPr>
                    <a:xfrm>
                      <a:off x="1764192" y="1282635"/>
                      <a:ext cx="566440" cy="524645"/>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C</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66" name="Straight Connector 865">
                      <a:extLst>
                        <a:ext uri="{FF2B5EF4-FFF2-40B4-BE49-F238E27FC236}">
                          <a16:creationId xmlns:a16="http://schemas.microsoft.com/office/drawing/2014/main" id="{0CD2D9F6-D384-9FDD-6C7A-A46F6B268BEF}"/>
                        </a:ext>
                      </a:extLst>
                    </p:cNvPr>
                    <p:cNvCxnSpPr/>
                    <p:nvPr/>
                  </p:nvCxnSpPr>
                  <p:spPr>
                    <a:xfrm flipH="1">
                      <a:off x="1545550" y="1572620"/>
                      <a:ext cx="290010" cy="0"/>
                    </a:xfrm>
                    <a:prstGeom prst="line">
                      <a:avLst/>
                    </a:prstGeom>
                    <a:solidFill>
                      <a:schemeClr val="tx1"/>
                    </a:solid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67" name="Flowchart: Connector 11">
                      <a:extLst>
                        <a:ext uri="{FF2B5EF4-FFF2-40B4-BE49-F238E27FC236}">
                          <a16:creationId xmlns:a16="http://schemas.microsoft.com/office/drawing/2014/main" id="{069E3969-F157-F025-9914-254138E4A5A1}"/>
                        </a:ext>
                      </a:extLst>
                    </p:cNvPr>
                    <p:cNvSpPr/>
                    <p:nvPr/>
                  </p:nvSpPr>
                  <p:spPr>
                    <a:xfrm>
                      <a:off x="1829156" y="1537029"/>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sp>
                <p:nvSpPr>
                  <p:cNvPr id="857" name="Rectangle 856">
                    <a:extLst>
                      <a:ext uri="{FF2B5EF4-FFF2-40B4-BE49-F238E27FC236}">
                        <a16:creationId xmlns:a16="http://schemas.microsoft.com/office/drawing/2014/main" id="{B03D3E87-6006-1A33-1459-53AF74AD3965}"/>
                      </a:ext>
                    </a:extLst>
                  </p:cNvPr>
                  <p:cNvSpPr/>
                  <p:nvPr/>
                </p:nvSpPr>
                <p:spPr>
                  <a:xfrm>
                    <a:off x="3233577" y="1642024"/>
                    <a:ext cx="537504" cy="493783"/>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1</a:t>
                    </a:r>
                  </a:p>
                </p:txBody>
              </p:sp>
            </p:grpSp>
            <p:cxnSp>
              <p:nvCxnSpPr>
                <p:cNvPr id="854" name="Straight Connector 853">
                  <a:extLst>
                    <a:ext uri="{FF2B5EF4-FFF2-40B4-BE49-F238E27FC236}">
                      <a16:creationId xmlns:a16="http://schemas.microsoft.com/office/drawing/2014/main" id="{2DEE7807-20DF-1BED-815E-38346DDB077C}"/>
                    </a:ext>
                  </a:extLst>
                </p:cNvPr>
                <p:cNvCxnSpPr>
                  <a:cxnSpLocks/>
                  <a:stCxn id="858" idx="4"/>
                </p:cNvCxnSpPr>
                <p:nvPr/>
              </p:nvCxnSpPr>
              <p:spPr>
                <a:xfrm flipH="1" flipV="1">
                  <a:off x="3516263" y="1728112"/>
                  <a:ext cx="365760" cy="0"/>
                </a:xfrm>
                <a:prstGeom prst="line">
                  <a:avLst/>
                </a:prstGeom>
                <a:solidFill>
                  <a:schemeClr val="tx1"/>
                </a:solidFill>
                <a:ln w="25400" cap="flat" cmpd="sng" algn="ctr">
                  <a:solidFill>
                    <a:schemeClr val="tx1"/>
                  </a:solidFill>
                  <a:prstDash val="solid"/>
                </a:ln>
                <a:effectLst/>
              </p:spPr>
            </p:cxnSp>
            <p:sp>
              <p:nvSpPr>
                <p:cNvPr id="855" name="Flowchart: Connector 9">
                  <a:extLst>
                    <a:ext uri="{FF2B5EF4-FFF2-40B4-BE49-F238E27FC236}">
                      <a16:creationId xmlns:a16="http://schemas.microsoft.com/office/drawing/2014/main" id="{C705D13B-8685-D2B6-5864-BC6EA0B0CA62}"/>
                    </a:ext>
                  </a:extLst>
                </p:cNvPr>
                <p:cNvSpPr/>
                <p:nvPr/>
              </p:nvSpPr>
              <p:spPr>
                <a:xfrm>
                  <a:off x="3464500" y="1692977"/>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grpSp>
      <p:grpSp>
        <p:nvGrpSpPr>
          <p:cNvPr id="931" name="Group 930">
            <a:extLst>
              <a:ext uri="{FF2B5EF4-FFF2-40B4-BE49-F238E27FC236}">
                <a16:creationId xmlns:a16="http://schemas.microsoft.com/office/drawing/2014/main" id="{2CF946C9-ADB4-8982-2E0C-C0944808B891}"/>
              </a:ext>
            </a:extLst>
          </p:cNvPr>
          <p:cNvGrpSpPr/>
          <p:nvPr/>
        </p:nvGrpSpPr>
        <p:grpSpPr>
          <a:xfrm>
            <a:off x="5717936" y="4279928"/>
            <a:ext cx="2944625" cy="1715944"/>
            <a:chOff x="5508472" y="4130912"/>
            <a:chExt cx="3173612" cy="1849383"/>
          </a:xfrm>
        </p:grpSpPr>
        <p:sp>
          <p:nvSpPr>
            <p:cNvPr id="929" name="Rounded Rectangle 928">
              <a:extLst>
                <a:ext uri="{FF2B5EF4-FFF2-40B4-BE49-F238E27FC236}">
                  <a16:creationId xmlns:a16="http://schemas.microsoft.com/office/drawing/2014/main" id="{6F18DF52-B1FA-3355-A072-D39B8AD0C954}"/>
                </a:ext>
              </a:extLst>
            </p:cNvPr>
            <p:cNvSpPr/>
            <p:nvPr/>
          </p:nvSpPr>
          <p:spPr>
            <a:xfrm>
              <a:off x="5508472" y="4130912"/>
              <a:ext cx="3173612" cy="1849383"/>
            </a:xfrm>
            <a:prstGeom prst="roundRect">
              <a:avLst>
                <a:gd name="adj" fmla="val 4316"/>
              </a:avLst>
            </a:prstGeom>
            <a:solidFill>
              <a:schemeClr val="bg1">
                <a:lumMod val="95000"/>
              </a:schemeClr>
            </a:solidFill>
            <a:ln w="28575">
              <a:solidFill>
                <a:schemeClr val="tx1"/>
              </a:solidFill>
              <a:prstDash val="dash"/>
            </a:ln>
          </p:spPr>
          <p:style>
            <a:lnRef idx="2">
              <a:schemeClr val="dk1"/>
            </a:lnRef>
            <a:fillRef idx="1">
              <a:schemeClr val="lt1"/>
            </a:fillRef>
            <a:effectRef idx="0">
              <a:schemeClr val="dk1"/>
            </a:effectRef>
            <a:fontRef idx="minor">
              <a:schemeClr val="dk1"/>
            </a:fontRef>
          </p:style>
          <p:txBody>
            <a:bodyPr lIns="0" tIns="0" rIns="0" bIns="0"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Cambria" panose="02040503050406030204" pitchFamily="18" charset="0"/>
                <a:ea typeface="+mn-ea"/>
                <a:cs typeface="Arial" panose="020B0604020202020204" pitchFamily="34" charset="0"/>
              </a:endParaRPr>
            </a:p>
          </p:txBody>
        </p:sp>
        <p:grpSp>
          <p:nvGrpSpPr>
            <p:cNvPr id="928" name="Group 927">
              <a:extLst>
                <a:ext uri="{FF2B5EF4-FFF2-40B4-BE49-F238E27FC236}">
                  <a16:creationId xmlns:a16="http://schemas.microsoft.com/office/drawing/2014/main" id="{AE9E9E61-2226-D746-311A-D10687EE476B}"/>
                </a:ext>
              </a:extLst>
            </p:cNvPr>
            <p:cNvGrpSpPr/>
            <p:nvPr/>
          </p:nvGrpSpPr>
          <p:grpSpPr>
            <a:xfrm>
              <a:off x="5526635" y="4276509"/>
              <a:ext cx="3141290" cy="1552062"/>
              <a:chOff x="5526635" y="4276509"/>
              <a:chExt cx="3141290" cy="1552062"/>
            </a:xfrm>
          </p:grpSpPr>
          <p:cxnSp>
            <p:nvCxnSpPr>
              <p:cNvPr id="808" name="Straight Connector 807">
                <a:extLst>
                  <a:ext uri="{FF2B5EF4-FFF2-40B4-BE49-F238E27FC236}">
                    <a16:creationId xmlns:a16="http://schemas.microsoft.com/office/drawing/2014/main" id="{83E1B20E-8580-9455-3526-F179312ACDCD}"/>
                  </a:ext>
                </a:extLst>
              </p:cNvPr>
              <p:cNvCxnSpPr>
                <a:cxnSpLocks/>
                <a:stCxn id="921" idx="6"/>
              </p:cNvCxnSpPr>
              <p:nvPr/>
            </p:nvCxnSpPr>
            <p:spPr>
              <a:xfrm flipH="1">
                <a:off x="6741726" y="4600031"/>
                <a:ext cx="1355103" cy="940"/>
              </a:xfrm>
              <a:prstGeom prst="line">
                <a:avLst/>
              </a:prstGeom>
              <a:solidFill>
                <a:schemeClr val="tx1"/>
              </a:solidFill>
              <a:ln w="31750" cap="flat" cmpd="sng" algn="ctr">
                <a:solidFill>
                  <a:schemeClr val="tx1"/>
                </a:solidFill>
                <a:prstDash val="solid"/>
              </a:ln>
              <a:effectLst/>
            </p:spPr>
          </p:cxnSp>
          <p:sp>
            <p:nvSpPr>
              <p:cNvPr id="811" name="Flowchart: Delay 3">
                <a:extLst>
                  <a:ext uri="{FF2B5EF4-FFF2-40B4-BE49-F238E27FC236}">
                    <a16:creationId xmlns:a16="http://schemas.microsoft.com/office/drawing/2014/main" id="{359EA596-6487-8B07-F365-F793D2D34602}"/>
                  </a:ext>
                </a:extLst>
              </p:cNvPr>
              <p:cNvSpPr/>
              <p:nvPr/>
            </p:nvSpPr>
            <p:spPr>
              <a:xfrm>
                <a:off x="6543312" y="4363693"/>
                <a:ext cx="490427" cy="490427"/>
              </a:xfrm>
              <a:prstGeom prst="ellipse">
                <a:avLst/>
              </a:prstGeom>
              <a:solidFill>
                <a:schemeClr val="accent6">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grpSp>
            <p:nvGrpSpPr>
              <p:cNvPr id="871" name="Group 870">
                <a:extLst>
                  <a:ext uri="{FF2B5EF4-FFF2-40B4-BE49-F238E27FC236}">
                    <a16:creationId xmlns:a16="http://schemas.microsoft.com/office/drawing/2014/main" id="{953E17C1-8857-C40A-D90B-5840C0165137}"/>
                  </a:ext>
                </a:extLst>
              </p:cNvPr>
              <p:cNvGrpSpPr/>
              <p:nvPr/>
            </p:nvGrpSpPr>
            <p:grpSpPr>
              <a:xfrm>
                <a:off x="5571051" y="4637352"/>
                <a:ext cx="677189" cy="338554"/>
                <a:chOff x="5633392" y="4259433"/>
                <a:chExt cx="677189" cy="338554"/>
              </a:xfrm>
            </p:grpSpPr>
            <p:sp>
              <p:nvSpPr>
                <p:cNvPr id="809" name="Flowchart: Connector 8">
                  <a:extLst>
                    <a:ext uri="{FF2B5EF4-FFF2-40B4-BE49-F238E27FC236}">
                      <a16:creationId xmlns:a16="http://schemas.microsoft.com/office/drawing/2014/main" id="{4CC137F9-4F06-FC2C-B320-5BA5BA63575C}"/>
                    </a:ext>
                  </a:extLst>
                </p:cNvPr>
                <p:cNvSpPr/>
                <p:nvPr/>
              </p:nvSpPr>
              <p:spPr>
                <a:xfrm>
                  <a:off x="5977273" y="4394785"/>
                  <a:ext cx="64008" cy="67301"/>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870" name="Group 869">
                  <a:extLst>
                    <a:ext uri="{FF2B5EF4-FFF2-40B4-BE49-F238E27FC236}">
                      <a16:creationId xmlns:a16="http://schemas.microsoft.com/office/drawing/2014/main" id="{ED92999F-6A26-4572-7717-DCCD554E915F}"/>
                    </a:ext>
                  </a:extLst>
                </p:cNvPr>
                <p:cNvGrpSpPr/>
                <p:nvPr/>
              </p:nvGrpSpPr>
              <p:grpSpPr>
                <a:xfrm>
                  <a:off x="5633392" y="4259433"/>
                  <a:ext cx="677189" cy="338554"/>
                  <a:chOff x="5633392" y="4259433"/>
                  <a:chExt cx="677189" cy="338554"/>
                </a:xfrm>
              </p:grpSpPr>
              <p:cxnSp>
                <p:nvCxnSpPr>
                  <p:cNvPr id="806" name="Straight Connector 805">
                    <a:extLst>
                      <a:ext uri="{FF2B5EF4-FFF2-40B4-BE49-F238E27FC236}">
                        <a16:creationId xmlns:a16="http://schemas.microsoft.com/office/drawing/2014/main" id="{07F307F7-CA23-7D5A-8DC6-904E7A4325AD}"/>
                      </a:ext>
                    </a:extLst>
                  </p:cNvPr>
                  <p:cNvCxnSpPr/>
                  <p:nvPr/>
                </p:nvCxnSpPr>
                <p:spPr>
                  <a:xfrm flipH="1">
                    <a:off x="6032825" y="4428435"/>
                    <a:ext cx="277756" cy="0"/>
                  </a:xfrm>
                  <a:prstGeom prst="line">
                    <a:avLst/>
                  </a:prstGeom>
                  <a:solidFill>
                    <a:schemeClr val="tx1"/>
                  </a:solidFill>
                  <a:ln w="31750" cap="flat" cmpd="sng" algn="ctr">
                    <a:solidFill>
                      <a:schemeClr val="tx1"/>
                    </a:solidFill>
                    <a:prstDash val="solid"/>
                  </a:ln>
                  <a:effectLst/>
                </p:spPr>
              </p:cxnSp>
              <p:sp>
                <p:nvSpPr>
                  <p:cNvPr id="788" name="Rectangle 787">
                    <a:extLst>
                      <a:ext uri="{FF2B5EF4-FFF2-40B4-BE49-F238E27FC236}">
                        <a16:creationId xmlns:a16="http://schemas.microsoft.com/office/drawing/2014/main" id="{5283EB26-F3D5-5BE5-2AFE-3C8ED3434756}"/>
                      </a:ext>
                    </a:extLst>
                  </p:cNvPr>
                  <p:cNvSpPr/>
                  <p:nvPr/>
                </p:nvSpPr>
                <p:spPr>
                  <a:xfrm>
                    <a:off x="5633392" y="4259433"/>
                    <a:ext cx="320922" cy="338554"/>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grpSp>
          </p:grpSp>
          <p:cxnSp>
            <p:nvCxnSpPr>
              <p:cNvPr id="802" name="Straight Connector 801">
                <a:extLst>
                  <a:ext uri="{FF2B5EF4-FFF2-40B4-BE49-F238E27FC236}">
                    <a16:creationId xmlns:a16="http://schemas.microsoft.com/office/drawing/2014/main" id="{EECE36D3-96B1-ED6B-75AE-90B2AB1F2937}"/>
                  </a:ext>
                </a:extLst>
              </p:cNvPr>
              <p:cNvCxnSpPr>
                <a:cxnSpLocks/>
                <a:stCxn id="771" idx="2"/>
              </p:cNvCxnSpPr>
              <p:nvPr/>
            </p:nvCxnSpPr>
            <p:spPr>
              <a:xfrm flipH="1">
                <a:off x="6228064" y="5583357"/>
                <a:ext cx="315248"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92" name="Straight Connector 791">
                <a:extLst>
                  <a:ext uri="{FF2B5EF4-FFF2-40B4-BE49-F238E27FC236}">
                    <a16:creationId xmlns:a16="http://schemas.microsoft.com/office/drawing/2014/main" id="{14B3C86B-1883-CF01-CE18-413A37409070}"/>
                  </a:ext>
                </a:extLst>
              </p:cNvPr>
              <p:cNvCxnSpPr>
                <a:cxnSpLocks/>
              </p:cNvCxnSpPr>
              <p:nvPr/>
            </p:nvCxnSpPr>
            <p:spPr>
              <a:xfrm>
                <a:off x="6238449" y="4592990"/>
                <a:ext cx="0" cy="1004349"/>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873" name="Group 872">
                <a:extLst>
                  <a:ext uri="{FF2B5EF4-FFF2-40B4-BE49-F238E27FC236}">
                    <a16:creationId xmlns:a16="http://schemas.microsoft.com/office/drawing/2014/main" id="{59F73162-4775-D6A7-0B99-F9F590A224F8}"/>
                  </a:ext>
                </a:extLst>
              </p:cNvPr>
              <p:cNvGrpSpPr/>
              <p:nvPr/>
            </p:nvGrpSpPr>
            <p:grpSpPr>
              <a:xfrm>
                <a:off x="5558439" y="4276509"/>
                <a:ext cx="1056694" cy="407002"/>
                <a:chOff x="5628542" y="5588905"/>
                <a:chExt cx="1056694" cy="407002"/>
              </a:xfrm>
            </p:grpSpPr>
            <p:sp>
              <p:nvSpPr>
                <p:cNvPr id="793" name="Flowchart: Connector 9">
                  <a:extLst>
                    <a:ext uri="{FF2B5EF4-FFF2-40B4-BE49-F238E27FC236}">
                      <a16:creationId xmlns:a16="http://schemas.microsoft.com/office/drawing/2014/main" id="{639F892F-A277-6996-0701-ABC05E5422FB}"/>
                    </a:ext>
                  </a:extLst>
                </p:cNvPr>
                <p:cNvSpPr/>
                <p:nvPr/>
              </p:nvSpPr>
              <p:spPr>
                <a:xfrm>
                  <a:off x="5983247" y="5706480"/>
                  <a:ext cx="64008" cy="6730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872" name="Group 871">
                  <a:extLst>
                    <a:ext uri="{FF2B5EF4-FFF2-40B4-BE49-F238E27FC236}">
                      <a16:creationId xmlns:a16="http://schemas.microsoft.com/office/drawing/2014/main" id="{17CA39AB-9D08-969F-40F9-05EF8037AE68}"/>
                    </a:ext>
                  </a:extLst>
                </p:cNvPr>
                <p:cNvGrpSpPr/>
                <p:nvPr/>
              </p:nvGrpSpPr>
              <p:grpSpPr>
                <a:xfrm>
                  <a:off x="5628542" y="5588905"/>
                  <a:ext cx="1056694" cy="407002"/>
                  <a:chOff x="5628542" y="5588905"/>
                  <a:chExt cx="1056694" cy="407002"/>
                </a:xfrm>
              </p:grpSpPr>
              <p:cxnSp>
                <p:nvCxnSpPr>
                  <p:cNvPr id="804" name="Straight Connector 803">
                    <a:extLst>
                      <a:ext uri="{FF2B5EF4-FFF2-40B4-BE49-F238E27FC236}">
                        <a16:creationId xmlns:a16="http://schemas.microsoft.com/office/drawing/2014/main" id="{4A8FC346-1DD5-EB54-ADE2-3B9F274168A1}"/>
                      </a:ext>
                    </a:extLst>
                  </p:cNvPr>
                  <p:cNvCxnSpPr>
                    <a:cxnSpLocks/>
                    <a:stCxn id="811" idx="1"/>
                  </p:cNvCxnSpPr>
                  <p:nvPr/>
                </p:nvCxnSpPr>
                <p:spPr>
                  <a:xfrm flipH="1" flipV="1">
                    <a:off x="6004718" y="5740127"/>
                    <a:ext cx="680518" cy="7783"/>
                  </a:xfrm>
                  <a:prstGeom prst="line">
                    <a:avLst/>
                  </a:prstGeom>
                  <a:solidFill>
                    <a:schemeClr val="tx1"/>
                  </a:solidFill>
                  <a:ln w="31750" cap="flat" cmpd="sng" algn="ctr">
                    <a:solidFill>
                      <a:schemeClr val="tx1"/>
                    </a:solidFill>
                    <a:prstDash val="solid"/>
                  </a:ln>
                  <a:effectLst/>
                </p:spPr>
              </p:cxnSp>
              <p:sp>
                <p:nvSpPr>
                  <p:cNvPr id="794" name="Rectangle 793">
                    <a:extLst>
                      <a:ext uri="{FF2B5EF4-FFF2-40B4-BE49-F238E27FC236}">
                        <a16:creationId xmlns:a16="http://schemas.microsoft.com/office/drawing/2014/main" id="{6349C753-DA9D-6100-249A-D074B9B8CD74}"/>
                      </a:ext>
                    </a:extLst>
                  </p:cNvPr>
                  <p:cNvSpPr/>
                  <p:nvPr/>
                </p:nvSpPr>
                <p:spPr>
                  <a:xfrm>
                    <a:off x="5628542" y="5588905"/>
                    <a:ext cx="543827" cy="407002"/>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in</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grpSp>
          </p:grpSp>
          <p:sp>
            <p:nvSpPr>
              <p:cNvPr id="771" name="Flowchart: Delay 3">
                <a:extLst>
                  <a:ext uri="{FF2B5EF4-FFF2-40B4-BE49-F238E27FC236}">
                    <a16:creationId xmlns:a16="http://schemas.microsoft.com/office/drawing/2014/main" id="{13E2CF0A-2157-DBB6-DA05-2B9A662171E2}"/>
                  </a:ext>
                </a:extLst>
              </p:cNvPr>
              <p:cNvSpPr/>
              <p:nvPr/>
            </p:nvSpPr>
            <p:spPr>
              <a:xfrm>
                <a:off x="6543312" y="5338143"/>
                <a:ext cx="490427" cy="490428"/>
              </a:xfrm>
              <a:prstGeom prst="ellipse">
                <a:avLst/>
              </a:prstGeom>
              <a:solidFill>
                <a:schemeClr val="accent2">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grpSp>
            <p:nvGrpSpPr>
              <p:cNvPr id="869" name="Group 868">
                <a:extLst>
                  <a:ext uri="{FF2B5EF4-FFF2-40B4-BE49-F238E27FC236}">
                    <a16:creationId xmlns:a16="http://schemas.microsoft.com/office/drawing/2014/main" id="{EE277DB1-462E-E0F6-F525-E3BEDEF23CE9}"/>
                  </a:ext>
                </a:extLst>
              </p:cNvPr>
              <p:cNvGrpSpPr/>
              <p:nvPr/>
            </p:nvGrpSpPr>
            <p:grpSpPr>
              <a:xfrm>
                <a:off x="5526635" y="4929746"/>
                <a:ext cx="1883576" cy="407002"/>
                <a:chOff x="5589001" y="4441271"/>
                <a:chExt cx="1883576" cy="407002"/>
              </a:xfrm>
            </p:grpSpPr>
            <p:cxnSp>
              <p:nvCxnSpPr>
                <p:cNvPr id="774" name="Straight Connector 773">
                  <a:extLst>
                    <a:ext uri="{FF2B5EF4-FFF2-40B4-BE49-F238E27FC236}">
                      <a16:creationId xmlns:a16="http://schemas.microsoft.com/office/drawing/2014/main" id="{89C2E8FD-7FAA-4094-28F8-4BB0EAEDFD0F}"/>
                    </a:ext>
                  </a:extLst>
                </p:cNvPr>
                <p:cNvCxnSpPr>
                  <a:cxnSpLocks/>
                </p:cNvCxnSpPr>
                <p:nvPr/>
              </p:nvCxnSpPr>
              <p:spPr>
                <a:xfrm>
                  <a:off x="6009835" y="4606569"/>
                  <a:ext cx="1462742" cy="0"/>
                </a:xfrm>
                <a:prstGeom prst="line">
                  <a:avLst/>
                </a:prstGeom>
                <a:ln w="31750"/>
              </p:spPr>
              <p:style>
                <a:lnRef idx="1">
                  <a:schemeClr val="dk1"/>
                </a:lnRef>
                <a:fillRef idx="0">
                  <a:schemeClr val="dk1"/>
                </a:fillRef>
                <a:effectRef idx="0">
                  <a:schemeClr val="dk1"/>
                </a:effectRef>
                <a:fontRef idx="minor">
                  <a:schemeClr val="tx1"/>
                </a:fontRef>
              </p:style>
            </p:cxnSp>
            <p:sp>
              <p:nvSpPr>
                <p:cNvPr id="775" name="Flowchart: Connector 8">
                  <a:extLst>
                    <a:ext uri="{FF2B5EF4-FFF2-40B4-BE49-F238E27FC236}">
                      <a16:creationId xmlns:a16="http://schemas.microsoft.com/office/drawing/2014/main" id="{10F50C91-89BB-274C-B5CD-BD0B2BEDC47C}"/>
                    </a:ext>
                  </a:extLst>
                </p:cNvPr>
                <p:cNvSpPr/>
                <p:nvPr/>
              </p:nvSpPr>
              <p:spPr>
                <a:xfrm>
                  <a:off x="5976633" y="4577180"/>
                  <a:ext cx="64008" cy="64008"/>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76" name="Rectangle 775">
                  <a:extLst>
                    <a:ext uri="{FF2B5EF4-FFF2-40B4-BE49-F238E27FC236}">
                      <a16:creationId xmlns:a16="http://schemas.microsoft.com/office/drawing/2014/main" id="{9FEDD56A-4FAD-AC78-05E0-90C7EF22E686}"/>
                    </a:ext>
                  </a:extLst>
                </p:cNvPr>
                <p:cNvSpPr/>
                <p:nvPr/>
              </p:nvSpPr>
              <p:spPr>
                <a:xfrm>
                  <a:off x="5589001" y="4441271"/>
                  <a:ext cx="401221" cy="407002"/>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grpSp>
          <p:cxnSp>
            <p:nvCxnSpPr>
              <p:cNvPr id="877" name="Straight Connector 876">
                <a:extLst>
                  <a:ext uri="{FF2B5EF4-FFF2-40B4-BE49-F238E27FC236}">
                    <a16:creationId xmlns:a16="http://schemas.microsoft.com/office/drawing/2014/main" id="{C16CB8D8-CBE4-F982-04DC-5CD579295FB3}"/>
                  </a:ext>
                </a:extLst>
              </p:cNvPr>
              <p:cNvCxnSpPr>
                <a:cxnSpLocks/>
              </p:cNvCxnSpPr>
              <p:nvPr/>
            </p:nvCxnSpPr>
            <p:spPr>
              <a:xfrm flipH="1" flipV="1">
                <a:off x="6224923" y="4602400"/>
                <a:ext cx="324021" cy="6507"/>
              </a:xfrm>
              <a:prstGeom prst="line">
                <a:avLst/>
              </a:prstGeom>
              <a:solidFill>
                <a:schemeClr val="tx1"/>
              </a:solidFill>
              <a:ln w="31750" cap="flat" cmpd="sng" algn="ctr">
                <a:solidFill>
                  <a:schemeClr val="tx1"/>
                </a:solidFill>
                <a:prstDash val="solid"/>
              </a:ln>
              <a:effectLst/>
            </p:spPr>
          </p:cxnSp>
          <p:cxnSp>
            <p:nvCxnSpPr>
              <p:cNvPr id="884" name="Straight Connector 883">
                <a:extLst>
                  <a:ext uri="{FF2B5EF4-FFF2-40B4-BE49-F238E27FC236}">
                    <a16:creationId xmlns:a16="http://schemas.microsoft.com/office/drawing/2014/main" id="{5644794E-A49B-E8D6-39D5-34F930FA1FA7}"/>
                  </a:ext>
                </a:extLst>
              </p:cNvPr>
              <p:cNvCxnSpPr>
                <a:cxnSpLocks/>
              </p:cNvCxnSpPr>
              <p:nvPr/>
            </p:nvCxnSpPr>
            <p:spPr>
              <a:xfrm>
                <a:off x="6111338" y="4429208"/>
                <a:ext cx="0" cy="975623"/>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90" name="Straight Connector 889">
                <a:extLst>
                  <a:ext uri="{FF2B5EF4-FFF2-40B4-BE49-F238E27FC236}">
                    <a16:creationId xmlns:a16="http://schemas.microsoft.com/office/drawing/2014/main" id="{63886093-7133-1B37-8A1A-40C9E90F5D95}"/>
                  </a:ext>
                </a:extLst>
              </p:cNvPr>
              <p:cNvCxnSpPr>
                <a:cxnSpLocks/>
              </p:cNvCxnSpPr>
              <p:nvPr/>
            </p:nvCxnSpPr>
            <p:spPr>
              <a:xfrm>
                <a:off x="6412918" y="4794809"/>
                <a:ext cx="0" cy="961869"/>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91" name="Straight Connector 890">
                <a:extLst>
                  <a:ext uri="{FF2B5EF4-FFF2-40B4-BE49-F238E27FC236}">
                    <a16:creationId xmlns:a16="http://schemas.microsoft.com/office/drawing/2014/main" id="{F0121CA0-907E-8E19-EAA8-CC04C60608DA}"/>
                  </a:ext>
                </a:extLst>
              </p:cNvPr>
              <p:cNvCxnSpPr>
                <a:cxnSpLocks/>
              </p:cNvCxnSpPr>
              <p:nvPr/>
            </p:nvCxnSpPr>
            <p:spPr>
              <a:xfrm flipH="1">
                <a:off x="6400306" y="4804970"/>
                <a:ext cx="239739" cy="0"/>
              </a:xfrm>
              <a:prstGeom prst="line">
                <a:avLst/>
              </a:prstGeom>
              <a:solidFill>
                <a:schemeClr val="tx1"/>
              </a:solidFill>
              <a:ln w="31750" cap="flat" cmpd="sng" algn="ctr">
                <a:solidFill>
                  <a:schemeClr val="tx1"/>
                </a:solidFill>
                <a:prstDash val="solid"/>
              </a:ln>
              <a:effectLst/>
            </p:spPr>
          </p:cxnSp>
          <p:cxnSp>
            <p:nvCxnSpPr>
              <p:cNvPr id="893" name="Straight Connector 892">
                <a:extLst>
                  <a:ext uri="{FF2B5EF4-FFF2-40B4-BE49-F238E27FC236}">
                    <a16:creationId xmlns:a16="http://schemas.microsoft.com/office/drawing/2014/main" id="{5495E784-F054-6078-F290-F12D82CD9C5D}"/>
                  </a:ext>
                </a:extLst>
              </p:cNvPr>
              <p:cNvCxnSpPr>
                <a:cxnSpLocks/>
              </p:cNvCxnSpPr>
              <p:nvPr/>
            </p:nvCxnSpPr>
            <p:spPr>
              <a:xfrm flipH="1">
                <a:off x="6398732" y="5772238"/>
                <a:ext cx="239739" cy="0"/>
              </a:xfrm>
              <a:prstGeom prst="line">
                <a:avLst/>
              </a:prstGeom>
              <a:solidFill>
                <a:schemeClr val="tx1"/>
              </a:solidFill>
              <a:ln w="31750" cap="flat" cmpd="sng" algn="ctr">
                <a:solidFill>
                  <a:schemeClr val="tx1"/>
                </a:solidFill>
                <a:prstDash val="solid"/>
              </a:ln>
              <a:effectLst/>
            </p:spPr>
          </p:cxnSp>
          <p:cxnSp>
            <p:nvCxnSpPr>
              <p:cNvPr id="896" name="Straight Connector 895">
                <a:extLst>
                  <a:ext uri="{FF2B5EF4-FFF2-40B4-BE49-F238E27FC236}">
                    <a16:creationId xmlns:a16="http://schemas.microsoft.com/office/drawing/2014/main" id="{B7F49A1B-3B03-06EF-6C3E-5183D0745631}"/>
                  </a:ext>
                </a:extLst>
              </p:cNvPr>
              <p:cNvCxnSpPr>
                <a:cxnSpLocks/>
              </p:cNvCxnSpPr>
              <p:nvPr/>
            </p:nvCxnSpPr>
            <p:spPr>
              <a:xfrm flipH="1">
                <a:off x="6102266" y="5396084"/>
                <a:ext cx="528257" cy="0"/>
              </a:xfrm>
              <a:prstGeom prst="line">
                <a:avLst/>
              </a:prstGeom>
              <a:solidFill>
                <a:schemeClr val="tx1"/>
              </a:solidFill>
              <a:ln w="31750" cap="flat" cmpd="sng" algn="ctr">
                <a:solidFill>
                  <a:schemeClr val="tx1"/>
                </a:solidFill>
                <a:prstDash val="solid"/>
              </a:ln>
              <a:effectLst/>
            </p:spPr>
          </p:cxnSp>
          <p:cxnSp>
            <p:nvCxnSpPr>
              <p:cNvPr id="901" name="Straight Connector 900">
                <a:extLst>
                  <a:ext uri="{FF2B5EF4-FFF2-40B4-BE49-F238E27FC236}">
                    <a16:creationId xmlns:a16="http://schemas.microsoft.com/office/drawing/2014/main" id="{A4503AC7-78F8-C114-AFCD-8C0DE1CCC202}"/>
                  </a:ext>
                </a:extLst>
              </p:cNvPr>
              <p:cNvCxnSpPr>
                <a:cxnSpLocks/>
              </p:cNvCxnSpPr>
              <p:nvPr/>
            </p:nvCxnSpPr>
            <p:spPr>
              <a:xfrm flipH="1">
                <a:off x="7251226" y="5281075"/>
                <a:ext cx="239739" cy="0"/>
              </a:xfrm>
              <a:prstGeom prst="line">
                <a:avLst/>
              </a:prstGeom>
              <a:solidFill>
                <a:schemeClr val="tx1"/>
              </a:solidFill>
              <a:ln w="31750" cap="flat" cmpd="sng" algn="ctr">
                <a:solidFill>
                  <a:schemeClr val="tx1"/>
                </a:solidFill>
                <a:prstDash val="solid"/>
              </a:ln>
              <a:effectLst/>
            </p:spPr>
          </p:cxnSp>
          <p:cxnSp>
            <p:nvCxnSpPr>
              <p:cNvPr id="902" name="Straight Connector 901">
                <a:extLst>
                  <a:ext uri="{FF2B5EF4-FFF2-40B4-BE49-F238E27FC236}">
                    <a16:creationId xmlns:a16="http://schemas.microsoft.com/office/drawing/2014/main" id="{D6E44FDD-E4EB-EF3E-1C77-95D37E66A311}"/>
                  </a:ext>
                </a:extLst>
              </p:cNvPr>
              <p:cNvCxnSpPr>
                <a:cxnSpLocks/>
              </p:cNvCxnSpPr>
              <p:nvPr/>
            </p:nvCxnSpPr>
            <p:spPr>
              <a:xfrm flipH="1">
                <a:off x="7271041" y="4901518"/>
                <a:ext cx="239739" cy="0"/>
              </a:xfrm>
              <a:prstGeom prst="line">
                <a:avLst/>
              </a:prstGeom>
              <a:solidFill>
                <a:schemeClr val="tx1"/>
              </a:solidFill>
              <a:ln w="31750" cap="flat" cmpd="sng" algn="ctr">
                <a:solidFill>
                  <a:schemeClr val="tx1"/>
                </a:solidFill>
                <a:prstDash val="solid"/>
              </a:ln>
              <a:effectLst/>
            </p:spPr>
          </p:cxnSp>
          <p:cxnSp>
            <p:nvCxnSpPr>
              <p:cNvPr id="904" name="Straight Connector 903">
                <a:extLst>
                  <a:ext uri="{FF2B5EF4-FFF2-40B4-BE49-F238E27FC236}">
                    <a16:creationId xmlns:a16="http://schemas.microsoft.com/office/drawing/2014/main" id="{11942570-220F-161F-722D-CA99368C4D28}"/>
                  </a:ext>
                </a:extLst>
              </p:cNvPr>
              <p:cNvCxnSpPr>
                <a:cxnSpLocks/>
              </p:cNvCxnSpPr>
              <p:nvPr/>
            </p:nvCxnSpPr>
            <p:spPr>
              <a:xfrm>
                <a:off x="7256729" y="4592565"/>
                <a:ext cx="0" cy="323665"/>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07" name="Straight Connector 906">
                <a:extLst>
                  <a:ext uri="{FF2B5EF4-FFF2-40B4-BE49-F238E27FC236}">
                    <a16:creationId xmlns:a16="http://schemas.microsoft.com/office/drawing/2014/main" id="{487CC21C-8CB7-282C-DF59-A1D0AC5E979F}"/>
                  </a:ext>
                </a:extLst>
              </p:cNvPr>
              <p:cNvCxnSpPr>
                <a:cxnSpLocks/>
              </p:cNvCxnSpPr>
              <p:nvPr/>
            </p:nvCxnSpPr>
            <p:spPr>
              <a:xfrm>
                <a:off x="7256729" y="5268934"/>
                <a:ext cx="0" cy="323665"/>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98" name="Rectangle 797">
                <a:extLst>
                  <a:ext uri="{FF2B5EF4-FFF2-40B4-BE49-F238E27FC236}">
                    <a16:creationId xmlns:a16="http://schemas.microsoft.com/office/drawing/2014/main" id="{A6C6DA5A-2812-DC6A-DD46-B2E4B2AD9CAE}"/>
                  </a:ext>
                </a:extLst>
              </p:cNvPr>
              <p:cNvSpPr/>
              <p:nvPr/>
            </p:nvSpPr>
            <p:spPr>
              <a:xfrm>
                <a:off x="8045639" y="4923132"/>
                <a:ext cx="622286" cy="338554"/>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Sum</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00" name="Straight Connector 799">
                <a:extLst>
                  <a:ext uri="{FF2B5EF4-FFF2-40B4-BE49-F238E27FC236}">
                    <a16:creationId xmlns:a16="http://schemas.microsoft.com/office/drawing/2014/main" id="{BC8CC195-6DFC-29FB-45A9-58CDBBDB57BE}"/>
                  </a:ext>
                </a:extLst>
              </p:cNvPr>
              <p:cNvCxnSpPr>
                <a:cxnSpLocks/>
                <a:stCxn id="773" idx="6"/>
                <a:endCxn id="797" idx="6"/>
              </p:cNvCxnSpPr>
              <p:nvPr/>
            </p:nvCxnSpPr>
            <p:spPr>
              <a:xfrm flipV="1">
                <a:off x="7894108" y="5091123"/>
                <a:ext cx="202721" cy="1193"/>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797" name="Flowchart: Connector 11">
                <a:extLst>
                  <a:ext uri="{FF2B5EF4-FFF2-40B4-BE49-F238E27FC236}">
                    <a16:creationId xmlns:a16="http://schemas.microsoft.com/office/drawing/2014/main" id="{0CBC1100-34E1-40DD-A673-5ED05C4EEA0D}"/>
                  </a:ext>
                </a:extLst>
              </p:cNvPr>
              <p:cNvSpPr/>
              <p:nvPr/>
            </p:nvSpPr>
            <p:spPr>
              <a:xfrm>
                <a:off x="8032821" y="5057473"/>
                <a:ext cx="64008" cy="6730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73" name="Flowchart: Delay 3">
                <a:extLst>
                  <a:ext uri="{FF2B5EF4-FFF2-40B4-BE49-F238E27FC236}">
                    <a16:creationId xmlns:a16="http://schemas.microsoft.com/office/drawing/2014/main" id="{6FAF895A-9979-77E9-0411-F9BD984867F3}"/>
                  </a:ext>
                </a:extLst>
              </p:cNvPr>
              <p:cNvSpPr/>
              <p:nvPr/>
            </p:nvSpPr>
            <p:spPr>
              <a:xfrm>
                <a:off x="7403681" y="4847102"/>
                <a:ext cx="490427" cy="490428"/>
              </a:xfrm>
              <a:prstGeom prst="ellipse">
                <a:avLst/>
              </a:prstGeom>
              <a:solidFill>
                <a:schemeClr val="accent1">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cxnSp>
            <p:nvCxnSpPr>
              <p:cNvPr id="908" name="Straight Connector 907">
                <a:extLst>
                  <a:ext uri="{FF2B5EF4-FFF2-40B4-BE49-F238E27FC236}">
                    <a16:creationId xmlns:a16="http://schemas.microsoft.com/office/drawing/2014/main" id="{1C61309B-E01B-522F-30A0-6CC5845F3976}"/>
                  </a:ext>
                </a:extLst>
              </p:cNvPr>
              <p:cNvCxnSpPr>
                <a:cxnSpLocks/>
                <a:endCxn id="771" idx="6"/>
              </p:cNvCxnSpPr>
              <p:nvPr/>
            </p:nvCxnSpPr>
            <p:spPr>
              <a:xfrm flipH="1">
                <a:off x="7033739" y="5583357"/>
                <a:ext cx="237302" cy="0"/>
              </a:xfrm>
              <a:prstGeom prst="line">
                <a:avLst/>
              </a:prstGeom>
              <a:solidFill>
                <a:schemeClr val="tx1"/>
              </a:solidFill>
              <a:ln w="31750" cap="flat" cmpd="sng" algn="ctr">
                <a:solidFill>
                  <a:schemeClr val="tx1"/>
                </a:solidFill>
                <a:prstDash val="solid"/>
              </a:ln>
              <a:effectLst/>
            </p:spPr>
          </p:cxnSp>
          <p:sp>
            <p:nvSpPr>
              <p:cNvPr id="917" name="Flowchart: Connector 11">
                <a:extLst>
                  <a:ext uri="{FF2B5EF4-FFF2-40B4-BE49-F238E27FC236}">
                    <a16:creationId xmlns:a16="http://schemas.microsoft.com/office/drawing/2014/main" id="{118413F0-7795-918C-792B-CAAFDCEC05C1}"/>
                  </a:ext>
                </a:extLst>
              </p:cNvPr>
              <p:cNvSpPr/>
              <p:nvPr/>
            </p:nvSpPr>
            <p:spPr>
              <a:xfrm>
                <a:off x="7415160" y="4864737"/>
                <a:ext cx="64008" cy="67300"/>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919" name="Rectangle 918">
                <a:extLst>
                  <a:ext uri="{FF2B5EF4-FFF2-40B4-BE49-F238E27FC236}">
                    <a16:creationId xmlns:a16="http://schemas.microsoft.com/office/drawing/2014/main" id="{A682C979-5100-CE30-D6AD-F38CFF005AA0}"/>
                  </a:ext>
                </a:extLst>
              </p:cNvPr>
              <p:cNvSpPr/>
              <p:nvPr/>
            </p:nvSpPr>
            <p:spPr>
              <a:xfrm>
                <a:off x="8045639" y="4432040"/>
                <a:ext cx="548548" cy="338554"/>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out</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sp>
            <p:nvSpPr>
              <p:cNvPr id="921" name="Flowchart: Connector 11">
                <a:extLst>
                  <a:ext uri="{FF2B5EF4-FFF2-40B4-BE49-F238E27FC236}">
                    <a16:creationId xmlns:a16="http://schemas.microsoft.com/office/drawing/2014/main" id="{F4C1BA72-7FD1-1DAC-5B90-01E5740E5E5E}"/>
                  </a:ext>
                </a:extLst>
              </p:cNvPr>
              <p:cNvSpPr/>
              <p:nvPr/>
            </p:nvSpPr>
            <p:spPr>
              <a:xfrm>
                <a:off x="8032821" y="4566381"/>
                <a:ext cx="64008" cy="6730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sp>
        <p:nvSpPr>
          <p:cNvPr id="934" name="Flowchart: Connector 11">
            <a:extLst>
              <a:ext uri="{FF2B5EF4-FFF2-40B4-BE49-F238E27FC236}">
                <a16:creationId xmlns:a16="http://schemas.microsoft.com/office/drawing/2014/main" id="{30E2535A-4A5D-C98F-4F28-4BEA51B6A267}"/>
              </a:ext>
            </a:extLst>
          </p:cNvPr>
          <p:cNvSpPr/>
          <p:nvPr/>
        </p:nvSpPr>
        <p:spPr>
          <a:xfrm>
            <a:off x="6683842" y="5768287"/>
            <a:ext cx="59390" cy="62444"/>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Tree>
    <p:extLst>
      <p:ext uri="{BB962C8B-B14F-4D97-AF65-F5344CB8AC3E}">
        <p14:creationId xmlns:p14="http://schemas.microsoft.com/office/powerpoint/2010/main" val="2629916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930"/>
                                        </p:tgtEl>
                                        <p:attrNameLst>
                                          <p:attrName>style.visibility</p:attrName>
                                        </p:attrNameLst>
                                      </p:cBhvr>
                                      <p:to>
                                        <p:strVal val="visible"/>
                                      </p:to>
                                    </p:set>
                                    <p:animEffect transition="in" filter="fade">
                                      <p:cBhvr>
                                        <p:cTn id="7" dur="500"/>
                                        <p:tgtEl>
                                          <p:spTgt spid="930"/>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932"/>
                                        </p:tgtEl>
                                        <p:attrNameLst>
                                          <p:attrName>style.visibility</p:attrName>
                                        </p:attrNameLst>
                                      </p:cBhvr>
                                      <p:to>
                                        <p:strVal val="visible"/>
                                      </p:to>
                                    </p:set>
                                    <p:animEffect transition="in" filter="fade">
                                      <p:cBhvr>
                                        <p:cTn id="12" dur="500"/>
                                        <p:tgtEl>
                                          <p:spTgt spid="932"/>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931"/>
                                        </p:tgtEl>
                                        <p:attrNameLst>
                                          <p:attrName>style.visibility</p:attrName>
                                        </p:attrNameLst>
                                      </p:cBhvr>
                                      <p:to>
                                        <p:strVal val="visible"/>
                                      </p:to>
                                    </p:set>
                                    <p:animEffect transition="in" filter="fade">
                                      <p:cBhvr>
                                        <p:cTn id="17" dur="500"/>
                                        <p:tgtEl>
                                          <p:spTgt spid="931"/>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934"/>
                                        </p:tgtEl>
                                        <p:attrNameLst>
                                          <p:attrName>style.visibility</p:attrName>
                                        </p:attrNameLst>
                                      </p:cBhvr>
                                      <p:to>
                                        <p:strVal val="visible"/>
                                      </p:to>
                                    </p:set>
                                    <p:animEffect transition="in" filter="fade">
                                      <p:cBhvr>
                                        <p:cTn id="20" dur="500"/>
                                        <p:tgtEl>
                                          <p:spTgt spid="9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34" grpId="0" animBg="1"/>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74" name="Group 673">
            <a:extLst>
              <a:ext uri="{FF2B5EF4-FFF2-40B4-BE49-F238E27FC236}">
                <a16:creationId xmlns:a16="http://schemas.microsoft.com/office/drawing/2014/main" id="{5D28CC08-DE3C-5615-23C3-930F96495798}"/>
              </a:ext>
            </a:extLst>
          </p:cNvPr>
          <p:cNvGrpSpPr/>
          <p:nvPr/>
        </p:nvGrpSpPr>
        <p:grpSpPr>
          <a:xfrm>
            <a:off x="7868816" y="2300187"/>
            <a:ext cx="1081825" cy="1314737"/>
            <a:chOff x="7868816" y="2300187"/>
            <a:chExt cx="1081825" cy="1314737"/>
          </a:xfrm>
        </p:grpSpPr>
        <p:sp>
          <p:nvSpPr>
            <p:cNvPr id="703" name="TextBox 702">
              <a:extLst>
                <a:ext uri="{FF2B5EF4-FFF2-40B4-BE49-F238E27FC236}">
                  <a16:creationId xmlns:a16="http://schemas.microsoft.com/office/drawing/2014/main" id="{33137FE4-B408-F6F6-C4FC-0DE6F6216D46}"/>
                </a:ext>
              </a:extLst>
            </p:cNvPr>
            <p:cNvSpPr txBox="1"/>
            <p:nvPr/>
          </p:nvSpPr>
          <p:spPr>
            <a:xfrm>
              <a:off x="7868816" y="2772889"/>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 </a:t>
              </a:r>
              <a:r>
                <a:rPr kumimoji="0" lang="en-US" sz="1800" b="1" i="0" u="none" strike="noStrike" kern="1200" cap="none" spc="0" normalizeH="0" baseline="0" noProof="0" dirty="0" err="1">
                  <a:ln>
                    <a:noFill/>
                  </a:ln>
                  <a:solidFill>
                    <a:srgbClr val="C00000"/>
                  </a:solidFill>
                  <a:effectLst/>
                  <a:uLnTx/>
                  <a:uFillTx/>
                  <a:latin typeface="Avenir Next" panose="020B0503020202020204" pitchFamily="34" charset="0"/>
                  <a:ea typeface="+mn-ea"/>
                  <a:cs typeface="+mn-cs"/>
                </a:rPr>
                <a:t>C</a:t>
              </a:r>
              <a:r>
                <a:rPr kumimoji="0" lang="en-US" sz="1800" b="1" i="0" u="none" strike="noStrike" kern="1200" cap="none" spc="0" normalizeH="0" baseline="-25000" noProof="0" dirty="0" err="1">
                  <a:ln>
                    <a:noFill/>
                  </a:ln>
                  <a:solidFill>
                    <a:srgbClr val="C00000"/>
                  </a:solidFill>
                  <a:effectLst/>
                  <a:uLnTx/>
                  <a:uFillTx/>
                  <a:latin typeface="Avenir Next" panose="020B0503020202020204" pitchFamily="34" charset="0"/>
                  <a:ea typeface="+mn-ea"/>
                  <a:cs typeface="+mn-cs"/>
                </a:rPr>
                <a:t>in</a:t>
              </a:r>
              <a:endParaRPr kumimoji="0" lang="en-US" sz="1800" b="0" i="0" u="none" strike="noStrike" kern="1200" cap="none" spc="0" normalizeH="0" baseline="-25000" noProof="0" dirty="0">
                <a:ln>
                  <a:noFill/>
                </a:ln>
                <a:solidFill>
                  <a:srgbClr val="C00000"/>
                </a:solidFill>
                <a:effectLst/>
                <a:uLnTx/>
                <a:uFillTx/>
                <a:latin typeface="Calibri" panose="020F0502020204030204"/>
                <a:ea typeface="+mn-ea"/>
                <a:cs typeface="+mn-cs"/>
              </a:endParaRPr>
            </a:p>
          </p:txBody>
        </p:sp>
        <p:sp>
          <p:nvSpPr>
            <p:cNvPr id="320" name="TextBox 319">
              <a:extLst>
                <a:ext uri="{FF2B5EF4-FFF2-40B4-BE49-F238E27FC236}">
                  <a16:creationId xmlns:a16="http://schemas.microsoft.com/office/drawing/2014/main" id="{F69479AD-FA49-1BC5-BDC2-F58781DBFEF0}"/>
                </a:ext>
              </a:extLst>
            </p:cNvPr>
            <p:cNvSpPr txBox="1"/>
            <p:nvPr/>
          </p:nvSpPr>
          <p:spPr>
            <a:xfrm>
              <a:off x="7868816" y="2536538"/>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 </a:t>
              </a:r>
              <a:r>
                <a:rPr kumimoji="0" lang="en-US" sz="1800" b="1" i="0"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B</a:t>
              </a:r>
              <a:endParaRPr kumimoji="0" lang="en-US" sz="1800" b="0" i="0" u="none" strike="noStrike" kern="1200" cap="none" spc="0" normalizeH="0" baseline="-25000" noProof="0" dirty="0">
                <a:ln>
                  <a:noFill/>
                </a:ln>
                <a:solidFill>
                  <a:srgbClr val="C00000"/>
                </a:solidFill>
                <a:effectLst/>
                <a:uLnTx/>
                <a:uFillTx/>
                <a:latin typeface="Calibri" panose="020F0502020204030204"/>
                <a:ea typeface="+mn-ea"/>
                <a:cs typeface="+mn-cs"/>
              </a:endParaRPr>
            </a:p>
          </p:txBody>
        </p:sp>
        <p:sp>
          <p:nvSpPr>
            <p:cNvPr id="321" name="TextBox 320">
              <a:extLst>
                <a:ext uri="{FF2B5EF4-FFF2-40B4-BE49-F238E27FC236}">
                  <a16:creationId xmlns:a16="http://schemas.microsoft.com/office/drawing/2014/main" id="{FF50B97B-EC1E-B7CB-CD42-C91BFFF4A3CB}"/>
                </a:ext>
              </a:extLst>
            </p:cNvPr>
            <p:cNvSpPr txBox="1"/>
            <p:nvPr/>
          </p:nvSpPr>
          <p:spPr>
            <a:xfrm>
              <a:off x="7868816" y="2300187"/>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 </a:t>
              </a:r>
              <a:r>
                <a:rPr kumimoji="0" lang="en-US" sz="1800" b="1" i="0"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A</a:t>
              </a:r>
              <a:endParaRPr kumimoji="0" lang="en-US" sz="1800" b="0" i="0" u="none" strike="noStrike" kern="1200" cap="none" spc="0" normalizeH="0" baseline="-25000" noProof="0" dirty="0">
                <a:ln>
                  <a:noFill/>
                </a:ln>
                <a:solidFill>
                  <a:srgbClr val="C00000"/>
                </a:solidFill>
                <a:effectLst/>
                <a:uLnTx/>
                <a:uFillTx/>
                <a:latin typeface="Calibri" panose="020F0502020204030204"/>
                <a:ea typeface="+mn-ea"/>
                <a:cs typeface="+mn-cs"/>
              </a:endParaRPr>
            </a:p>
          </p:txBody>
        </p:sp>
        <p:sp>
          <p:nvSpPr>
            <p:cNvPr id="667" name="TextBox 666">
              <a:extLst>
                <a:ext uri="{FF2B5EF4-FFF2-40B4-BE49-F238E27FC236}">
                  <a16:creationId xmlns:a16="http://schemas.microsoft.com/office/drawing/2014/main" id="{E6B29E09-5EC6-1A52-9B91-F5362C4F1336}"/>
                </a:ext>
              </a:extLst>
            </p:cNvPr>
            <p:cNvSpPr txBox="1"/>
            <p:nvPr/>
          </p:nvSpPr>
          <p:spPr>
            <a:xfrm>
              <a:off x="7868816" y="3245592"/>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70AD47"/>
                  </a:solidFill>
                  <a:effectLst/>
                  <a:uLnTx/>
                  <a:uFillTx/>
                  <a:latin typeface="Avenir Next" panose="020B0503020202020204" pitchFamily="34" charset="0"/>
                  <a:ea typeface="+mn-ea"/>
                  <a:cs typeface="+mn-cs"/>
                </a:rPr>
                <a:t>← </a:t>
              </a:r>
              <a:r>
                <a:rPr kumimoji="0" lang="en-US" sz="1800" b="1" i="0" u="none" strike="noStrike" kern="1200" cap="none" spc="0" normalizeH="0" baseline="0" noProof="0" dirty="0" err="1">
                  <a:ln>
                    <a:noFill/>
                  </a:ln>
                  <a:solidFill>
                    <a:srgbClr val="70AD47"/>
                  </a:solidFill>
                  <a:effectLst/>
                  <a:uLnTx/>
                  <a:uFillTx/>
                  <a:latin typeface="Avenir Next" panose="020B0503020202020204" pitchFamily="34" charset="0"/>
                  <a:ea typeface="+mn-ea"/>
                  <a:cs typeface="+mn-cs"/>
                </a:rPr>
                <a:t>C</a:t>
              </a:r>
              <a:r>
                <a:rPr kumimoji="0" lang="en-US" sz="1800" b="1" i="0" u="none" strike="noStrike" kern="1200" cap="none" spc="0" normalizeH="0" baseline="-25000" noProof="0" dirty="0" err="1">
                  <a:ln>
                    <a:noFill/>
                  </a:ln>
                  <a:solidFill>
                    <a:srgbClr val="70AD47"/>
                  </a:solidFill>
                  <a:effectLst/>
                  <a:uLnTx/>
                  <a:uFillTx/>
                  <a:latin typeface="Avenir Next" panose="020B0503020202020204" pitchFamily="34" charset="0"/>
                  <a:ea typeface="+mn-ea"/>
                  <a:cs typeface="+mn-cs"/>
                </a:rPr>
                <a:t>out</a:t>
              </a:r>
              <a:endParaRPr kumimoji="0" lang="en-US" sz="1800" b="0" i="0" u="none" strike="noStrike" kern="1200" cap="none" spc="0" normalizeH="0" baseline="-25000" noProof="0" dirty="0">
                <a:ln>
                  <a:noFill/>
                </a:ln>
                <a:solidFill>
                  <a:srgbClr val="70AD47"/>
                </a:solidFill>
                <a:effectLst/>
                <a:uLnTx/>
                <a:uFillTx/>
                <a:latin typeface="Calibri" panose="020F0502020204030204"/>
                <a:ea typeface="+mn-ea"/>
                <a:cs typeface="+mn-cs"/>
              </a:endParaRPr>
            </a:p>
          </p:txBody>
        </p:sp>
      </p:grpSp>
      <p:grpSp>
        <p:nvGrpSpPr>
          <p:cNvPr id="340" name="Group 339">
            <a:extLst>
              <a:ext uri="{FF2B5EF4-FFF2-40B4-BE49-F238E27FC236}">
                <a16:creationId xmlns:a16="http://schemas.microsoft.com/office/drawing/2014/main" id="{CC35E45C-1727-4240-ABB6-6BB6AD7FC789}"/>
              </a:ext>
            </a:extLst>
          </p:cNvPr>
          <p:cNvGrpSpPr/>
          <p:nvPr/>
        </p:nvGrpSpPr>
        <p:grpSpPr>
          <a:xfrm>
            <a:off x="1734836" y="2404844"/>
            <a:ext cx="1414038" cy="1414038"/>
            <a:chOff x="4876800" y="1600199"/>
            <a:chExt cx="2819401" cy="2819401"/>
          </a:xfrm>
        </p:grpSpPr>
        <p:grpSp>
          <p:nvGrpSpPr>
            <p:cNvPr id="341" name="Group 340">
              <a:extLst>
                <a:ext uri="{FF2B5EF4-FFF2-40B4-BE49-F238E27FC236}">
                  <a16:creationId xmlns:a16="http://schemas.microsoft.com/office/drawing/2014/main" id="{07D786E9-9BD2-604B-9AB2-DA6C25171B9D}"/>
                </a:ext>
              </a:extLst>
            </p:cNvPr>
            <p:cNvGrpSpPr/>
            <p:nvPr/>
          </p:nvGrpSpPr>
          <p:grpSpPr>
            <a:xfrm>
              <a:off x="5486400" y="3962400"/>
              <a:ext cx="2209800" cy="457200"/>
              <a:chOff x="5486400" y="3962400"/>
              <a:chExt cx="2209800" cy="457200"/>
            </a:xfrm>
          </p:grpSpPr>
          <p:sp>
            <p:nvSpPr>
              <p:cNvPr id="386" name="DRAM">
                <a:extLst>
                  <a:ext uri="{FF2B5EF4-FFF2-40B4-BE49-F238E27FC236}">
                    <a16:creationId xmlns:a16="http://schemas.microsoft.com/office/drawing/2014/main" id="{25AFF8CC-D2CE-4944-968E-16A914E96E0B}"/>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7" name="DRAM">
                <a:extLst>
                  <a:ext uri="{FF2B5EF4-FFF2-40B4-BE49-F238E27FC236}">
                    <a16:creationId xmlns:a16="http://schemas.microsoft.com/office/drawing/2014/main" id="{A59A5E2D-A64B-0D4D-8EA7-1030BECFC5C9}"/>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8" name="DRAM">
                <a:extLst>
                  <a:ext uri="{FF2B5EF4-FFF2-40B4-BE49-F238E27FC236}">
                    <a16:creationId xmlns:a16="http://schemas.microsoft.com/office/drawing/2014/main" id="{0AC56506-EA43-4C44-AEE1-7C14A8E91E6F}"/>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9" name="DRAM">
                <a:extLst>
                  <a:ext uri="{FF2B5EF4-FFF2-40B4-BE49-F238E27FC236}">
                    <a16:creationId xmlns:a16="http://schemas.microsoft.com/office/drawing/2014/main" id="{830F5712-D881-B848-A163-37C9BC9623BB}"/>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90" name="DRAM">
                <a:extLst>
                  <a:ext uri="{FF2B5EF4-FFF2-40B4-BE49-F238E27FC236}">
                    <a16:creationId xmlns:a16="http://schemas.microsoft.com/office/drawing/2014/main" id="{E35B8059-AE62-1C4D-A6FA-AE4C00592107}"/>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42" name="Group 341">
              <a:extLst>
                <a:ext uri="{FF2B5EF4-FFF2-40B4-BE49-F238E27FC236}">
                  <a16:creationId xmlns:a16="http://schemas.microsoft.com/office/drawing/2014/main" id="{FBFD512B-2633-3941-98E3-3FB6F769F062}"/>
                </a:ext>
              </a:extLst>
            </p:cNvPr>
            <p:cNvGrpSpPr/>
            <p:nvPr/>
          </p:nvGrpSpPr>
          <p:grpSpPr>
            <a:xfrm>
              <a:off x="4876800" y="1600200"/>
              <a:ext cx="457200" cy="2209800"/>
              <a:chOff x="4876800" y="1600200"/>
              <a:chExt cx="457200" cy="2209800"/>
            </a:xfrm>
          </p:grpSpPr>
          <p:sp>
            <p:nvSpPr>
              <p:cNvPr id="381" name="DRAM">
                <a:extLst>
                  <a:ext uri="{FF2B5EF4-FFF2-40B4-BE49-F238E27FC236}">
                    <a16:creationId xmlns:a16="http://schemas.microsoft.com/office/drawing/2014/main" id="{F0295A5A-104C-AC47-9B22-B86FF4637CC5}"/>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2" name="DRAM">
                <a:extLst>
                  <a:ext uri="{FF2B5EF4-FFF2-40B4-BE49-F238E27FC236}">
                    <a16:creationId xmlns:a16="http://schemas.microsoft.com/office/drawing/2014/main" id="{A95732E7-8722-DB42-BE30-4D7D083459E8}"/>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3" name="DRAM">
                <a:extLst>
                  <a:ext uri="{FF2B5EF4-FFF2-40B4-BE49-F238E27FC236}">
                    <a16:creationId xmlns:a16="http://schemas.microsoft.com/office/drawing/2014/main" id="{5C191B66-3FF9-B243-8625-8D3D8B5E0920}"/>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4" name="DRAM">
                <a:extLst>
                  <a:ext uri="{FF2B5EF4-FFF2-40B4-BE49-F238E27FC236}">
                    <a16:creationId xmlns:a16="http://schemas.microsoft.com/office/drawing/2014/main" id="{6A936B45-032D-1B4A-A275-60DFAFDAF3CD}"/>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5" name="DRAM">
                <a:extLst>
                  <a:ext uri="{FF2B5EF4-FFF2-40B4-BE49-F238E27FC236}">
                    <a16:creationId xmlns:a16="http://schemas.microsoft.com/office/drawing/2014/main" id="{92AC43AF-98B8-354F-84BD-0B1B67F3266A}"/>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43" name="Group 342">
              <a:extLst>
                <a:ext uri="{FF2B5EF4-FFF2-40B4-BE49-F238E27FC236}">
                  <a16:creationId xmlns:a16="http://schemas.microsoft.com/office/drawing/2014/main" id="{8A7DDA86-1037-5A4C-9F1C-0055EB7E57D7}"/>
                </a:ext>
              </a:extLst>
            </p:cNvPr>
            <p:cNvGrpSpPr/>
            <p:nvPr/>
          </p:nvGrpSpPr>
          <p:grpSpPr>
            <a:xfrm>
              <a:off x="5676900" y="1600199"/>
              <a:ext cx="1828800" cy="2362201"/>
              <a:chOff x="5676900" y="1170708"/>
              <a:chExt cx="1828800" cy="2791692"/>
            </a:xfrm>
          </p:grpSpPr>
          <p:cxnSp>
            <p:nvCxnSpPr>
              <p:cNvPr id="376" name="Straight Connector 375">
                <a:extLst>
                  <a:ext uri="{FF2B5EF4-FFF2-40B4-BE49-F238E27FC236}">
                    <a16:creationId xmlns:a16="http://schemas.microsoft.com/office/drawing/2014/main" id="{29FFA326-7640-9F45-8A15-1DCBB1088151}"/>
                  </a:ext>
                </a:extLst>
              </p:cNvPr>
              <p:cNvCxnSpPr>
                <a:cxnSpLocks/>
                <a:stCxn id="346" idx="0"/>
                <a:endCxn id="386"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7" name="Straight Connector 376">
                <a:extLst>
                  <a:ext uri="{FF2B5EF4-FFF2-40B4-BE49-F238E27FC236}">
                    <a16:creationId xmlns:a16="http://schemas.microsoft.com/office/drawing/2014/main" id="{324A8636-04C6-E741-B3D0-3FEBDF3B314B}"/>
                  </a:ext>
                </a:extLst>
              </p:cNvPr>
              <p:cNvCxnSpPr>
                <a:cxnSpLocks/>
                <a:stCxn id="348" idx="0"/>
                <a:endCxn id="388"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8" name="Straight Connector 377">
                <a:extLst>
                  <a:ext uri="{FF2B5EF4-FFF2-40B4-BE49-F238E27FC236}">
                    <a16:creationId xmlns:a16="http://schemas.microsoft.com/office/drawing/2014/main" id="{A36AED9A-C4A2-6041-88E8-2AB310150EBF}"/>
                  </a:ext>
                </a:extLst>
              </p:cNvPr>
              <p:cNvCxnSpPr>
                <a:cxnSpLocks/>
                <a:stCxn id="349" idx="0"/>
                <a:endCxn id="389"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9" name="Straight Connector 378">
                <a:extLst>
                  <a:ext uri="{FF2B5EF4-FFF2-40B4-BE49-F238E27FC236}">
                    <a16:creationId xmlns:a16="http://schemas.microsoft.com/office/drawing/2014/main" id="{AD0D7C1B-7F60-CB44-9583-5C5F08F22337}"/>
                  </a:ext>
                </a:extLst>
              </p:cNvPr>
              <p:cNvCxnSpPr>
                <a:cxnSpLocks/>
                <a:stCxn id="350" idx="0"/>
                <a:endCxn id="390"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80" name="Straight Connector 379">
                <a:extLst>
                  <a:ext uri="{FF2B5EF4-FFF2-40B4-BE49-F238E27FC236}">
                    <a16:creationId xmlns:a16="http://schemas.microsoft.com/office/drawing/2014/main" id="{E5D9C3DF-A3E2-804A-A10F-680406B6A719}"/>
                  </a:ext>
                </a:extLst>
              </p:cNvPr>
              <p:cNvCxnSpPr>
                <a:cxnSpLocks/>
                <a:stCxn id="347" idx="0"/>
                <a:endCxn id="387"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44" name="Group 343">
              <a:extLst>
                <a:ext uri="{FF2B5EF4-FFF2-40B4-BE49-F238E27FC236}">
                  <a16:creationId xmlns:a16="http://schemas.microsoft.com/office/drawing/2014/main" id="{48E21240-B567-8A4A-A2AD-6B219C062D5D}"/>
                </a:ext>
              </a:extLst>
            </p:cNvPr>
            <p:cNvGrpSpPr/>
            <p:nvPr/>
          </p:nvGrpSpPr>
          <p:grpSpPr>
            <a:xfrm>
              <a:off x="5334000" y="1790700"/>
              <a:ext cx="2362201" cy="1828800"/>
              <a:chOff x="5333998" y="1790700"/>
              <a:chExt cx="2791691" cy="1828800"/>
            </a:xfrm>
          </p:grpSpPr>
          <p:cxnSp>
            <p:nvCxnSpPr>
              <p:cNvPr id="371" name="Straight Connector 370">
                <a:extLst>
                  <a:ext uri="{FF2B5EF4-FFF2-40B4-BE49-F238E27FC236}">
                    <a16:creationId xmlns:a16="http://schemas.microsoft.com/office/drawing/2014/main" id="{C28A874C-9927-4B48-B779-3E40D990C9B4}"/>
                  </a:ext>
                </a:extLst>
              </p:cNvPr>
              <p:cNvCxnSpPr>
                <a:cxnSpLocks/>
                <a:stCxn id="350" idx="6"/>
                <a:endCxn id="381"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2" name="Straight Connector 371">
                <a:extLst>
                  <a:ext uri="{FF2B5EF4-FFF2-40B4-BE49-F238E27FC236}">
                    <a16:creationId xmlns:a16="http://schemas.microsoft.com/office/drawing/2014/main" id="{CB2AC50A-9D6B-764F-B364-48AE4970D378}"/>
                  </a:ext>
                </a:extLst>
              </p:cNvPr>
              <p:cNvCxnSpPr>
                <a:cxnSpLocks/>
                <a:stCxn id="355" idx="6"/>
                <a:endCxn id="382"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3" name="Straight Connector 372">
                <a:extLst>
                  <a:ext uri="{FF2B5EF4-FFF2-40B4-BE49-F238E27FC236}">
                    <a16:creationId xmlns:a16="http://schemas.microsoft.com/office/drawing/2014/main" id="{882D8C5E-F052-234C-8FF5-6A7DB46C8CD4}"/>
                  </a:ext>
                </a:extLst>
              </p:cNvPr>
              <p:cNvCxnSpPr>
                <a:cxnSpLocks/>
                <a:stCxn id="360" idx="6"/>
                <a:endCxn id="383"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4" name="Straight Connector 373">
                <a:extLst>
                  <a:ext uri="{FF2B5EF4-FFF2-40B4-BE49-F238E27FC236}">
                    <a16:creationId xmlns:a16="http://schemas.microsoft.com/office/drawing/2014/main" id="{1682FC39-5945-094F-A3FA-E8231AF82D4C}"/>
                  </a:ext>
                </a:extLst>
              </p:cNvPr>
              <p:cNvCxnSpPr>
                <a:cxnSpLocks/>
                <a:stCxn id="365" idx="6"/>
                <a:endCxn id="384"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5" name="Straight Connector 374">
                <a:extLst>
                  <a:ext uri="{FF2B5EF4-FFF2-40B4-BE49-F238E27FC236}">
                    <a16:creationId xmlns:a16="http://schemas.microsoft.com/office/drawing/2014/main" id="{AD25485F-B7C0-674E-A307-AD236EC77A9C}"/>
                  </a:ext>
                </a:extLst>
              </p:cNvPr>
              <p:cNvCxnSpPr>
                <a:cxnSpLocks/>
                <a:stCxn id="370" idx="6"/>
                <a:endCxn id="385"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45" name="Group 344">
              <a:extLst>
                <a:ext uri="{FF2B5EF4-FFF2-40B4-BE49-F238E27FC236}">
                  <a16:creationId xmlns:a16="http://schemas.microsoft.com/office/drawing/2014/main" id="{229D41FD-2CCA-4249-A6DE-D48343BF5009}"/>
                </a:ext>
              </a:extLst>
            </p:cNvPr>
            <p:cNvGrpSpPr/>
            <p:nvPr/>
          </p:nvGrpSpPr>
          <p:grpSpPr>
            <a:xfrm>
              <a:off x="5486400" y="1600200"/>
              <a:ext cx="2209800" cy="2209800"/>
              <a:chOff x="5486400" y="1600200"/>
              <a:chExt cx="2209800" cy="2209800"/>
            </a:xfrm>
          </p:grpSpPr>
          <p:sp>
            <p:nvSpPr>
              <p:cNvPr id="346" name="Oval 345">
                <a:extLst>
                  <a:ext uri="{FF2B5EF4-FFF2-40B4-BE49-F238E27FC236}">
                    <a16:creationId xmlns:a16="http://schemas.microsoft.com/office/drawing/2014/main" id="{DFA999E8-5131-9248-A99D-83D97CD28E87}"/>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7" name="Oval 346">
                <a:extLst>
                  <a:ext uri="{FF2B5EF4-FFF2-40B4-BE49-F238E27FC236}">
                    <a16:creationId xmlns:a16="http://schemas.microsoft.com/office/drawing/2014/main" id="{065DA791-AF26-F244-A31B-F9A127DC50E2}"/>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8" name="Oval 347">
                <a:extLst>
                  <a:ext uri="{FF2B5EF4-FFF2-40B4-BE49-F238E27FC236}">
                    <a16:creationId xmlns:a16="http://schemas.microsoft.com/office/drawing/2014/main" id="{67B7BC3F-263D-044F-9E20-F4A092F79728}"/>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9" name="Oval 348">
                <a:extLst>
                  <a:ext uri="{FF2B5EF4-FFF2-40B4-BE49-F238E27FC236}">
                    <a16:creationId xmlns:a16="http://schemas.microsoft.com/office/drawing/2014/main" id="{CD12FE48-46D9-1B4F-9B29-8C8A04EC544B}"/>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0" name="Oval 349">
                <a:extLst>
                  <a:ext uri="{FF2B5EF4-FFF2-40B4-BE49-F238E27FC236}">
                    <a16:creationId xmlns:a16="http://schemas.microsoft.com/office/drawing/2014/main" id="{23297995-A6C8-D942-BDAC-591A2FC62004}"/>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1" name="Oval 350">
                <a:extLst>
                  <a:ext uri="{FF2B5EF4-FFF2-40B4-BE49-F238E27FC236}">
                    <a16:creationId xmlns:a16="http://schemas.microsoft.com/office/drawing/2014/main" id="{FB120AB4-4E3C-EA40-A7D1-5A3A9B7410F3}"/>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2" name="Oval 351">
                <a:extLst>
                  <a:ext uri="{FF2B5EF4-FFF2-40B4-BE49-F238E27FC236}">
                    <a16:creationId xmlns:a16="http://schemas.microsoft.com/office/drawing/2014/main" id="{5E36ACE9-B990-2241-9BB2-3CCBF85BCB6C}"/>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3" name="Oval 352">
                <a:extLst>
                  <a:ext uri="{FF2B5EF4-FFF2-40B4-BE49-F238E27FC236}">
                    <a16:creationId xmlns:a16="http://schemas.microsoft.com/office/drawing/2014/main" id="{906D173F-0B41-CD43-890F-4DB06902718B}"/>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4" name="Oval 353">
                <a:extLst>
                  <a:ext uri="{FF2B5EF4-FFF2-40B4-BE49-F238E27FC236}">
                    <a16:creationId xmlns:a16="http://schemas.microsoft.com/office/drawing/2014/main" id="{A5F9740F-4DC2-D143-96E8-4E47516C8007}"/>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5" name="Oval 354">
                <a:extLst>
                  <a:ext uri="{FF2B5EF4-FFF2-40B4-BE49-F238E27FC236}">
                    <a16:creationId xmlns:a16="http://schemas.microsoft.com/office/drawing/2014/main" id="{0C330B6F-B25C-EE4B-8723-8E248F44CE9D}"/>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6" name="Oval 355">
                <a:extLst>
                  <a:ext uri="{FF2B5EF4-FFF2-40B4-BE49-F238E27FC236}">
                    <a16:creationId xmlns:a16="http://schemas.microsoft.com/office/drawing/2014/main" id="{164373B5-05E8-DC4A-9EC7-F480CBECB24F}"/>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7" name="Oval 356">
                <a:extLst>
                  <a:ext uri="{FF2B5EF4-FFF2-40B4-BE49-F238E27FC236}">
                    <a16:creationId xmlns:a16="http://schemas.microsoft.com/office/drawing/2014/main" id="{682ACD19-D060-094B-AD85-49DBBF550BFA}"/>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8" name="Oval 357">
                <a:extLst>
                  <a:ext uri="{FF2B5EF4-FFF2-40B4-BE49-F238E27FC236}">
                    <a16:creationId xmlns:a16="http://schemas.microsoft.com/office/drawing/2014/main" id="{FACC320E-5148-DC4D-97F0-CB0A40C53999}"/>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9" name="Oval 358">
                <a:extLst>
                  <a:ext uri="{FF2B5EF4-FFF2-40B4-BE49-F238E27FC236}">
                    <a16:creationId xmlns:a16="http://schemas.microsoft.com/office/drawing/2014/main" id="{AFC00C1E-7968-864E-845D-B29D96B13045}"/>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0" name="Oval 359">
                <a:extLst>
                  <a:ext uri="{FF2B5EF4-FFF2-40B4-BE49-F238E27FC236}">
                    <a16:creationId xmlns:a16="http://schemas.microsoft.com/office/drawing/2014/main" id="{B2A34CFC-CA03-BD41-B205-90944A53C23C}"/>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1" name="Oval 360">
                <a:extLst>
                  <a:ext uri="{FF2B5EF4-FFF2-40B4-BE49-F238E27FC236}">
                    <a16:creationId xmlns:a16="http://schemas.microsoft.com/office/drawing/2014/main" id="{8FF0B806-9899-6B41-8779-96C7F77A15E8}"/>
                  </a:ext>
                </a:extLst>
              </p:cNvPr>
              <p:cNvSpPr/>
              <p:nvPr/>
            </p:nvSpPr>
            <p:spPr>
              <a:xfrm>
                <a:off x="54864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2" name="Oval 361">
                <a:extLst>
                  <a:ext uri="{FF2B5EF4-FFF2-40B4-BE49-F238E27FC236}">
                    <a16:creationId xmlns:a16="http://schemas.microsoft.com/office/drawing/2014/main" id="{5AE1ED62-1930-7042-8983-A26AEDA97921}"/>
                  </a:ext>
                </a:extLst>
              </p:cNvPr>
              <p:cNvSpPr/>
              <p:nvPr/>
            </p:nvSpPr>
            <p:spPr>
              <a:xfrm>
                <a:off x="59436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3" name="Oval 362">
                <a:extLst>
                  <a:ext uri="{FF2B5EF4-FFF2-40B4-BE49-F238E27FC236}">
                    <a16:creationId xmlns:a16="http://schemas.microsoft.com/office/drawing/2014/main" id="{02BFFBE3-F9E0-EA42-BED8-30937998D054}"/>
                  </a:ext>
                </a:extLst>
              </p:cNvPr>
              <p:cNvSpPr/>
              <p:nvPr/>
            </p:nvSpPr>
            <p:spPr>
              <a:xfrm>
                <a:off x="64008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4" name="Oval 363">
                <a:extLst>
                  <a:ext uri="{FF2B5EF4-FFF2-40B4-BE49-F238E27FC236}">
                    <a16:creationId xmlns:a16="http://schemas.microsoft.com/office/drawing/2014/main" id="{A6E7ED46-7F33-FD40-ADDD-D8DA1AB93894}"/>
                  </a:ext>
                </a:extLst>
              </p:cNvPr>
              <p:cNvSpPr/>
              <p:nvPr/>
            </p:nvSpPr>
            <p:spPr>
              <a:xfrm>
                <a:off x="68580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5" name="Oval 364">
                <a:extLst>
                  <a:ext uri="{FF2B5EF4-FFF2-40B4-BE49-F238E27FC236}">
                    <a16:creationId xmlns:a16="http://schemas.microsoft.com/office/drawing/2014/main" id="{7B0D521E-528E-5B44-AF3A-B583B35EB5AD}"/>
                  </a:ext>
                </a:extLst>
              </p:cNvPr>
              <p:cNvSpPr/>
              <p:nvPr/>
            </p:nvSpPr>
            <p:spPr>
              <a:xfrm>
                <a:off x="73152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6" name="Oval 365">
                <a:extLst>
                  <a:ext uri="{FF2B5EF4-FFF2-40B4-BE49-F238E27FC236}">
                    <a16:creationId xmlns:a16="http://schemas.microsoft.com/office/drawing/2014/main" id="{DF2CB39B-98B7-7540-86CF-CFCCDFF05ED9}"/>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7" name="Oval 366">
                <a:extLst>
                  <a:ext uri="{FF2B5EF4-FFF2-40B4-BE49-F238E27FC236}">
                    <a16:creationId xmlns:a16="http://schemas.microsoft.com/office/drawing/2014/main" id="{3B60278B-CD23-EA4F-ACA9-3CBA14D8E405}"/>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8" name="Oval 367">
                <a:extLst>
                  <a:ext uri="{FF2B5EF4-FFF2-40B4-BE49-F238E27FC236}">
                    <a16:creationId xmlns:a16="http://schemas.microsoft.com/office/drawing/2014/main" id="{0EA7443B-358B-CA4E-AD9A-30C5ADF6AAAD}"/>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9" name="Oval 368">
                <a:extLst>
                  <a:ext uri="{FF2B5EF4-FFF2-40B4-BE49-F238E27FC236}">
                    <a16:creationId xmlns:a16="http://schemas.microsoft.com/office/drawing/2014/main" id="{98B80347-3184-0044-B50C-AF956B90BEFE}"/>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70" name="Oval 369">
                <a:extLst>
                  <a:ext uri="{FF2B5EF4-FFF2-40B4-BE49-F238E27FC236}">
                    <a16:creationId xmlns:a16="http://schemas.microsoft.com/office/drawing/2014/main" id="{24F96B99-A27F-8642-9D72-69558AE15435}"/>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grpSp>
        <p:nvGrpSpPr>
          <p:cNvPr id="391" name="Group 390">
            <a:extLst>
              <a:ext uri="{FF2B5EF4-FFF2-40B4-BE49-F238E27FC236}">
                <a16:creationId xmlns:a16="http://schemas.microsoft.com/office/drawing/2014/main" id="{B11AFC47-D992-1E46-A46D-0AA729C4BB6D}"/>
              </a:ext>
            </a:extLst>
          </p:cNvPr>
          <p:cNvGrpSpPr/>
          <p:nvPr/>
        </p:nvGrpSpPr>
        <p:grpSpPr>
          <a:xfrm>
            <a:off x="3292364" y="2404844"/>
            <a:ext cx="1414038" cy="1414038"/>
            <a:chOff x="4876800" y="1600199"/>
            <a:chExt cx="2819401" cy="2819401"/>
          </a:xfrm>
        </p:grpSpPr>
        <p:grpSp>
          <p:nvGrpSpPr>
            <p:cNvPr id="392" name="Group 391">
              <a:extLst>
                <a:ext uri="{FF2B5EF4-FFF2-40B4-BE49-F238E27FC236}">
                  <a16:creationId xmlns:a16="http://schemas.microsoft.com/office/drawing/2014/main" id="{39382EDE-AA35-184B-8C6B-C26BF87175EE}"/>
                </a:ext>
              </a:extLst>
            </p:cNvPr>
            <p:cNvGrpSpPr/>
            <p:nvPr/>
          </p:nvGrpSpPr>
          <p:grpSpPr>
            <a:xfrm>
              <a:off x="5486400" y="3962400"/>
              <a:ext cx="2209800" cy="457200"/>
              <a:chOff x="5486400" y="3962400"/>
              <a:chExt cx="2209800" cy="457200"/>
            </a:xfrm>
          </p:grpSpPr>
          <p:sp>
            <p:nvSpPr>
              <p:cNvPr id="437" name="DRAM">
                <a:extLst>
                  <a:ext uri="{FF2B5EF4-FFF2-40B4-BE49-F238E27FC236}">
                    <a16:creationId xmlns:a16="http://schemas.microsoft.com/office/drawing/2014/main" id="{A9CB3F9B-AAF7-7248-9BB0-B4B86E99CEEC}"/>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8" name="DRAM">
                <a:extLst>
                  <a:ext uri="{FF2B5EF4-FFF2-40B4-BE49-F238E27FC236}">
                    <a16:creationId xmlns:a16="http://schemas.microsoft.com/office/drawing/2014/main" id="{1D7D8DCC-B86C-C641-BA28-D0BD8AF05D2D}"/>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9" name="DRAM">
                <a:extLst>
                  <a:ext uri="{FF2B5EF4-FFF2-40B4-BE49-F238E27FC236}">
                    <a16:creationId xmlns:a16="http://schemas.microsoft.com/office/drawing/2014/main" id="{BAB1A4EB-C414-0448-8A0B-7E519FE8B954}"/>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40" name="DRAM">
                <a:extLst>
                  <a:ext uri="{FF2B5EF4-FFF2-40B4-BE49-F238E27FC236}">
                    <a16:creationId xmlns:a16="http://schemas.microsoft.com/office/drawing/2014/main" id="{398F608C-8B86-D84E-BD47-CE3649AB9E11}"/>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41" name="DRAM">
                <a:extLst>
                  <a:ext uri="{FF2B5EF4-FFF2-40B4-BE49-F238E27FC236}">
                    <a16:creationId xmlns:a16="http://schemas.microsoft.com/office/drawing/2014/main" id="{08B71CC4-8A4F-DD4C-BEE0-866EBE59AE7B}"/>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93" name="Group 392">
              <a:extLst>
                <a:ext uri="{FF2B5EF4-FFF2-40B4-BE49-F238E27FC236}">
                  <a16:creationId xmlns:a16="http://schemas.microsoft.com/office/drawing/2014/main" id="{07A10A8B-DE37-4D4B-B3B7-53AF498FCE7A}"/>
                </a:ext>
              </a:extLst>
            </p:cNvPr>
            <p:cNvGrpSpPr/>
            <p:nvPr/>
          </p:nvGrpSpPr>
          <p:grpSpPr>
            <a:xfrm>
              <a:off x="4876800" y="1600200"/>
              <a:ext cx="457200" cy="2209800"/>
              <a:chOff x="4876800" y="1600200"/>
              <a:chExt cx="457200" cy="2209800"/>
            </a:xfrm>
          </p:grpSpPr>
          <p:sp>
            <p:nvSpPr>
              <p:cNvPr id="432" name="DRAM">
                <a:extLst>
                  <a:ext uri="{FF2B5EF4-FFF2-40B4-BE49-F238E27FC236}">
                    <a16:creationId xmlns:a16="http://schemas.microsoft.com/office/drawing/2014/main" id="{74EDFB8B-4EAC-6540-A2DE-26FA676ABF83}"/>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3" name="DRAM">
                <a:extLst>
                  <a:ext uri="{FF2B5EF4-FFF2-40B4-BE49-F238E27FC236}">
                    <a16:creationId xmlns:a16="http://schemas.microsoft.com/office/drawing/2014/main" id="{1874FD00-A6E9-6F4E-BEAF-20253DAF4197}"/>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4" name="DRAM">
                <a:extLst>
                  <a:ext uri="{FF2B5EF4-FFF2-40B4-BE49-F238E27FC236}">
                    <a16:creationId xmlns:a16="http://schemas.microsoft.com/office/drawing/2014/main" id="{6C1E8F37-B137-C546-9510-9D33EEA5B944}"/>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5" name="DRAM">
                <a:extLst>
                  <a:ext uri="{FF2B5EF4-FFF2-40B4-BE49-F238E27FC236}">
                    <a16:creationId xmlns:a16="http://schemas.microsoft.com/office/drawing/2014/main" id="{E9A156C1-4F9B-2144-B478-CA14902A62BE}"/>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6" name="DRAM">
                <a:extLst>
                  <a:ext uri="{FF2B5EF4-FFF2-40B4-BE49-F238E27FC236}">
                    <a16:creationId xmlns:a16="http://schemas.microsoft.com/office/drawing/2014/main" id="{5D3FE231-9579-B543-97D9-CC936EC8F370}"/>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94" name="Group 393">
              <a:extLst>
                <a:ext uri="{FF2B5EF4-FFF2-40B4-BE49-F238E27FC236}">
                  <a16:creationId xmlns:a16="http://schemas.microsoft.com/office/drawing/2014/main" id="{22BF00FC-B81D-7B4D-9B63-8DE814646255}"/>
                </a:ext>
              </a:extLst>
            </p:cNvPr>
            <p:cNvGrpSpPr/>
            <p:nvPr/>
          </p:nvGrpSpPr>
          <p:grpSpPr>
            <a:xfrm>
              <a:off x="5676900" y="1600199"/>
              <a:ext cx="1828800" cy="2362201"/>
              <a:chOff x="5676900" y="1170708"/>
              <a:chExt cx="1828800" cy="2791692"/>
            </a:xfrm>
          </p:grpSpPr>
          <p:cxnSp>
            <p:nvCxnSpPr>
              <p:cNvPr id="427" name="Straight Connector 426">
                <a:extLst>
                  <a:ext uri="{FF2B5EF4-FFF2-40B4-BE49-F238E27FC236}">
                    <a16:creationId xmlns:a16="http://schemas.microsoft.com/office/drawing/2014/main" id="{66825576-4991-D141-A606-275CE07F0B90}"/>
                  </a:ext>
                </a:extLst>
              </p:cNvPr>
              <p:cNvCxnSpPr>
                <a:cxnSpLocks/>
                <a:stCxn id="397" idx="0"/>
                <a:endCxn id="437"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8" name="Straight Connector 427">
                <a:extLst>
                  <a:ext uri="{FF2B5EF4-FFF2-40B4-BE49-F238E27FC236}">
                    <a16:creationId xmlns:a16="http://schemas.microsoft.com/office/drawing/2014/main" id="{C05FEDD8-553B-E246-AC5C-15BB1D44C318}"/>
                  </a:ext>
                </a:extLst>
              </p:cNvPr>
              <p:cNvCxnSpPr>
                <a:cxnSpLocks/>
                <a:stCxn id="399" idx="0"/>
                <a:endCxn id="439"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9" name="Straight Connector 428">
                <a:extLst>
                  <a:ext uri="{FF2B5EF4-FFF2-40B4-BE49-F238E27FC236}">
                    <a16:creationId xmlns:a16="http://schemas.microsoft.com/office/drawing/2014/main" id="{8FB76780-C566-3E4E-8A55-1CF551183030}"/>
                  </a:ext>
                </a:extLst>
              </p:cNvPr>
              <p:cNvCxnSpPr>
                <a:cxnSpLocks/>
                <a:stCxn id="400" idx="0"/>
                <a:endCxn id="440"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0" name="Straight Connector 429">
                <a:extLst>
                  <a:ext uri="{FF2B5EF4-FFF2-40B4-BE49-F238E27FC236}">
                    <a16:creationId xmlns:a16="http://schemas.microsoft.com/office/drawing/2014/main" id="{AB3A500C-1762-C142-9DAF-D39B74DCAAB7}"/>
                  </a:ext>
                </a:extLst>
              </p:cNvPr>
              <p:cNvCxnSpPr>
                <a:cxnSpLocks/>
                <a:stCxn id="401" idx="0"/>
                <a:endCxn id="441"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1" name="Straight Connector 430">
                <a:extLst>
                  <a:ext uri="{FF2B5EF4-FFF2-40B4-BE49-F238E27FC236}">
                    <a16:creationId xmlns:a16="http://schemas.microsoft.com/office/drawing/2014/main" id="{A37406B4-A1DE-BA40-9ABC-FB28B753EA8D}"/>
                  </a:ext>
                </a:extLst>
              </p:cNvPr>
              <p:cNvCxnSpPr>
                <a:cxnSpLocks/>
                <a:stCxn id="398" idx="0"/>
                <a:endCxn id="438"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95" name="Group 394">
              <a:extLst>
                <a:ext uri="{FF2B5EF4-FFF2-40B4-BE49-F238E27FC236}">
                  <a16:creationId xmlns:a16="http://schemas.microsoft.com/office/drawing/2014/main" id="{E3601414-FC10-A340-A9F2-B35360F8AA5F}"/>
                </a:ext>
              </a:extLst>
            </p:cNvPr>
            <p:cNvGrpSpPr/>
            <p:nvPr/>
          </p:nvGrpSpPr>
          <p:grpSpPr>
            <a:xfrm>
              <a:off x="5334000" y="1790700"/>
              <a:ext cx="2362201" cy="1828800"/>
              <a:chOff x="5333998" y="1790700"/>
              <a:chExt cx="2791691" cy="1828800"/>
            </a:xfrm>
          </p:grpSpPr>
          <p:cxnSp>
            <p:nvCxnSpPr>
              <p:cNvPr id="422" name="Straight Connector 421">
                <a:extLst>
                  <a:ext uri="{FF2B5EF4-FFF2-40B4-BE49-F238E27FC236}">
                    <a16:creationId xmlns:a16="http://schemas.microsoft.com/office/drawing/2014/main" id="{F35E9050-B57E-A94A-9B8A-7599A47F425F}"/>
                  </a:ext>
                </a:extLst>
              </p:cNvPr>
              <p:cNvCxnSpPr>
                <a:cxnSpLocks/>
                <a:stCxn id="401" idx="6"/>
                <a:endCxn id="432"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3" name="Straight Connector 422">
                <a:extLst>
                  <a:ext uri="{FF2B5EF4-FFF2-40B4-BE49-F238E27FC236}">
                    <a16:creationId xmlns:a16="http://schemas.microsoft.com/office/drawing/2014/main" id="{22C7C2EC-B504-BB48-9DC6-65CE93CF1E5F}"/>
                  </a:ext>
                </a:extLst>
              </p:cNvPr>
              <p:cNvCxnSpPr>
                <a:cxnSpLocks/>
                <a:stCxn id="406" idx="6"/>
                <a:endCxn id="433"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4" name="Straight Connector 423">
                <a:extLst>
                  <a:ext uri="{FF2B5EF4-FFF2-40B4-BE49-F238E27FC236}">
                    <a16:creationId xmlns:a16="http://schemas.microsoft.com/office/drawing/2014/main" id="{583846CB-F02D-534C-9969-8B7615699FDC}"/>
                  </a:ext>
                </a:extLst>
              </p:cNvPr>
              <p:cNvCxnSpPr>
                <a:cxnSpLocks/>
                <a:endCxn id="434" idx="0"/>
              </p:cNvCxnSpPr>
              <p:nvPr/>
            </p:nvCxnSpPr>
            <p:spPr>
              <a:xfrm flipH="1">
                <a:off x="5333998" y="2705100"/>
                <a:ext cx="2791686"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5" name="Straight Connector 424">
                <a:extLst>
                  <a:ext uri="{FF2B5EF4-FFF2-40B4-BE49-F238E27FC236}">
                    <a16:creationId xmlns:a16="http://schemas.microsoft.com/office/drawing/2014/main" id="{6B33149D-96A6-2E4C-B353-11478420610B}"/>
                  </a:ext>
                </a:extLst>
              </p:cNvPr>
              <p:cNvCxnSpPr>
                <a:cxnSpLocks/>
                <a:stCxn id="416" idx="6"/>
                <a:endCxn id="435"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6" name="Straight Connector 425">
                <a:extLst>
                  <a:ext uri="{FF2B5EF4-FFF2-40B4-BE49-F238E27FC236}">
                    <a16:creationId xmlns:a16="http://schemas.microsoft.com/office/drawing/2014/main" id="{1F40B3AF-6386-7842-A059-5DF6B3A1BEEE}"/>
                  </a:ext>
                </a:extLst>
              </p:cNvPr>
              <p:cNvCxnSpPr>
                <a:cxnSpLocks/>
                <a:stCxn id="421" idx="6"/>
                <a:endCxn id="436"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96" name="Group 395">
              <a:extLst>
                <a:ext uri="{FF2B5EF4-FFF2-40B4-BE49-F238E27FC236}">
                  <a16:creationId xmlns:a16="http://schemas.microsoft.com/office/drawing/2014/main" id="{0CEB0A94-5D02-4C48-84CA-74AD2EA1A2BA}"/>
                </a:ext>
              </a:extLst>
            </p:cNvPr>
            <p:cNvGrpSpPr/>
            <p:nvPr/>
          </p:nvGrpSpPr>
          <p:grpSpPr>
            <a:xfrm>
              <a:off x="5486400" y="1600200"/>
              <a:ext cx="2209800" cy="2209800"/>
              <a:chOff x="5486400" y="1600200"/>
              <a:chExt cx="2209800" cy="2209800"/>
            </a:xfrm>
          </p:grpSpPr>
          <p:sp>
            <p:nvSpPr>
              <p:cNvPr id="397" name="Oval 396">
                <a:extLst>
                  <a:ext uri="{FF2B5EF4-FFF2-40B4-BE49-F238E27FC236}">
                    <a16:creationId xmlns:a16="http://schemas.microsoft.com/office/drawing/2014/main" id="{5CAC80A3-2785-964C-AF7D-F3DA04063AC1}"/>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98" name="Oval 397">
                <a:extLst>
                  <a:ext uri="{FF2B5EF4-FFF2-40B4-BE49-F238E27FC236}">
                    <a16:creationId xmlns:a16="http://schemas.microsoft.com/office/drawing/2014/main" id="{0DACBBC9-83C1-534B-82C4-1CC17CC0CC39}"/>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99" name="Oval 398">
                <a:extLst>
                  <a:ext uri="{FF2B5EF4-FFF2-40B4-BE49-F238E27FC236}">
                    <a16:creationId xmlns:a16="http://schemas.microsoft.com/office/drawing/2014/main" id="{B006351D-1681-5E4E-9833-C8B18EEBA193}"/>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0" name="Oval 399">
                <a:extLst>
                  <a:ext uri="{FF2B5EF4-FFF2-40B4-BE49-F238E27FC236}">
                    <a16:creationId xmlns:a16="http://schemas.microsoft.com/office/drawing/2014/main" id="{121DA3DE-42CF-AA41-B62D-C5884F8E9599}"/>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1" name="Oval 400">
                <a:extLst>
                  <a:ext uri="{FF2B5EF4-FFF2-40B4-BE49-F238E27FC236}">
                    <a16:creationId xmlns:a16="http://schemas.microsoft.com/office/drawing/2014/main" id="{17AFB6DE-6324-8748-8969-24311267FAB1}"/>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2" name="Oval 401">
                <a:extLst>
                  <a:ext uri="{FF2B5EF4-FFF2-40B4-BE49-F238E27FC236}">
                    <a16:creationId xmlns:a16="http://schemas.microsoft.com/office/drawing/2014/main" id="{3CD32634-F17B-334A-9B7D-89B774CE5C15}"/>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3" name="Oval 402">
                <a:extLst>
                  <a:ext uri="{FF2B5EF4-FFF2-40B4-BE49-F238E27FC236}">
                    <a16:creationId xmlns:a16="http://schemas.microsoft.com/office/drawing/2014/main" id="{4A4B272E-AC75-C248-A5B8-AAC608C9A2D5}"/>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4" name="Oval 403">
                <a:extLst>
                  <a:ext uri="{FF2B5EF4-FFF2-40B4-BE49-F238E27FC236}">
                    <a16:creationId xmlns:a16="http://schemas.microsoft.com/office/drawing/2014/main" id="{FE89EF87-4F03-7F44-A3F6-D4BD1A634048}"/>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5" name="Oval 404">
                <a:extLst>
                  <a:ext uri="{FF2B5EF4-FFF2-40B4-BE49-F238E27FC236}">
                    <a16:creationId xmlns:a16="http://schemas.microsoft.com/office/drawing/2014/main" id="{FE50D5CD-8EE7-6E49-9324-D95F1BF7716F}"/>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6" name="Oval 405">
                <a:extLst>
                  <a:ext uri="{FF2B5EF4-FFF2-40B4-BE49-F238E27FC236}">
                    <a16:creationId xmlns:a16="http://schemas.microsoft.com/office/drawing/2014/main" id="{F1670559-868E-AC43-8485-7A0CD3BBF6DD}"/>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7" name="Oval 406">
                <a:extLst>
                  <a:ext uri="{FF2B5EF4-FFF2-40B4-BE49-F238E27FC236}">
                    <a16:creationId xmlns:a16="http://schemas.microsoft.com/office/drawing/2014/main" id="{8A4D17F5-B8CC-454E-AAE6-2BB19366F797}"/>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8" name="Oval 407">
                <a:extLst>
                  <a:ext uri="{FF2B5EF4-FFF2-40B4-BE49-F238E27FC236}">
                    <a16:creationId xmlns:a16="http://schemas.microsoft.com/office/drawing/2014/main" id="{403FA7A9-CA8A-C246-9A8D-4B2D6CCB5BED}"/>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9" name="Oval 408">
                <a:extLst>
                  <a:ext uri="{FF2B5EF4-FFF2-40B4-BE49-F238E27FC236}">
                    <a16:creationId xmlns:a16="http://schemas.microsoft.com/office/drawing/2014/main" id="{914EE22A-B051-274B-B345-0D2FA2B1F1FD}"/>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0" name="Oval 409">
                <a:extLst>
                  <a:ext uri="{FF2B5EF4-FFF2-40B4-BE49-F238E27FC236}">
                    <a16:creationId xmlns:a16="http://schemas.microsoft.com/office/drawing/2014/main" id="{BDDD48E8-8884-574D-B570-D4559E5AC908}"/>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1" name="Oval 410">
                <a:extLst>
                  <a:ext uri="{FF2B5EF4-FFF2-40B4-BE49-F238E27FC236}">
                    <a16:creationId xmlns:a16="http://schemas.microsoft.com/office/drawing/2014/main" id="{111294A3-02F0-FC49-AD3B-E507B6D2BE99}"/>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2" name="Oval 411">
                <a:extLst>
                  <a:ext uri="{FF2B5EF4-FFF2-40B4-BE49-F238E27FC236}">
                    <a16:creationId xmlns:a16="http://schemas.microsoft.com/office/drawing/2014/main" id="{48731768-F3AB-8E49-A023-62B38772DB46}"/>
                  </a:ext>
                </a:extLst>
              </p:cNvPr>
              <p:cNvSpPr/>
              <p:nvPr/>
            </p:nvSpPr>
            <p:spPr>
              <a:xfrm>
                <a:off x="54864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3" name="Oval 412">
                <a:extLst>
                  <a:ext uri="{FF2B5EF4-FFF2-40B4-BE49-F238E27FC236}">
                    <a16:creationId xmlns:a16="http://schemas.microsoft.com/office/drawing/2014/main" id="{2BF851CC-F68B-9B4C-A58B-81DC812CDE0F}"/>
                  </a:ext>
                </a:extLst>
              </p:cNvPr>
              <p:cNvSpPr/>
              <p:nvPr/>
            </p:nvSpPr>
            <p:spPr>
              <a:xfrm>
                <a:off x="59436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4" name="Oval 413">
                <a:extLst>
                  <a:ext uri="{FF2B5EF4-FFF2-40B4-BE49-F238E27FC236}">
                    <a16:creationId xmlns:a16="http://schemas.microsoft.com/office/drawing/2014/main" id="{9D63C112-10DF-624C-8D85-74C0EA9ED444}"/>
                  </a:ext>
                </a:extLst>
              </p:cNvPr>
              <p:cNvSpPr/>
              <p:nvPr/>
            </p:nvSpPr>
            <p:spPr>
              <a:xfrm>
                <a:off x="64008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5" name="Oval 414">
                <a:extLst>
                  <a:ext uri="{FF2B5EF4-FFF2-40B4-BE49-F238E27FC236}">
                    <a16:creationId xmlns:a16="http://schemas.microsoft.com/office/drawing/2014/main" id="{447245FE-FD9D-CA40-8259-1603D9CEB6D8}"/>
                  </a:ext>
                </a:extLst>
              </p:cNvPr>
              <p:cNvSpPr/>
              <p:nvPr/>
            </p:nvSpPr>
            <p:spPr>
              <a:xfrm>
                <a:off x="68580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6" name="Oval 415">
                <a:extLst>
                  <a:ext uri="{FF2B5EF4-FFF2-40B4-BE49-F238E27FC236}">
                    <a16:creationId xmlns:a16="http://schemas.microsoft.com/office/drawing/2014/main" id="{CC79A9FE-3B4F-8445-A57E-FCB77904C8B2}"/>
                  </a:ext>
                </a:extLst>
              </p:cNvPr>
              <p:cNvSpPr/>
              <p:nvPr/>
            </p:nvSpPr>
            <p:spPr>
              <a:xfrm>
                <a:off x="73152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7" name="Oval 416">
                <a:extLst>
                  <a:ext uri="{FF2B5EF4-FFF2-40B4-BE49-F238E27FC236}">
                    <a16:creationId xmlns:a16="http://schemas.microsoft.com/office/drawing/2014/main" id="{530B1789-DEDE-5A4F-B6E8-2F2A76B4CCA5}"/>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8" name="Oval 417">
                <a:extLst>
                  <a:ext uri="{FF2B5EF4-FFF2-40B4-BE49-F238E27FC236}">
                    <a16:creationId xmlns:a16="http://schemas.microsoft.com/office/drawing/2014/main" id="{25A88D22-A089-B446-90A4-D23E278BD77B}"/>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9" name="Oval 418">
                <a:extLst>
                  <a:ext uri="{FF2B5EF4-FFF2-40B4-BE49-F238E27FC236}">
                    <a16:creationId xmlns:a16="http://schemas.microsoft.com/office/drawing/2014/main" id="{BE8D1DAB-6891-EF42-A2A3-F98009328A0C}"/>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20" name="Oval 419">
                <a:extLst>
                  <a:ext uri="{FF2B5EF4-FFF2-40B4-BE49-F238E27FC236}">
                    <a16:creationId xmlns:a16="http://schemas.microsoft.com/office/drawing/2014/main" id="{D588EFFB-B1F6-594B-8932-B3E72E749BB6}"/>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21" name="Oval 420">
                <a:extLst>
                  <a:ext uri="{FF2B5EF4-FFF2-40B4-BE49-F238E27FC236}">
                    <a16:creationId xmlns:a16="http://schemas.microsoft.com/office/drawing/2014/main" id="{D7A2543D-F2FA-2846-88E0-36744AC44107}"/>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grpSp>
        <p:nvGrpSpPr>
          <p:cNvPr id="442" name="Group 441">
            <a:extLst>
              <a:ext uri="{FF2B5EF4-FFF2-40B4-BE49-F238E27FC236}">
                <a16:creationId xmlns:a16="http://schemas.microsoft.com/office/drawing/2014/main" id="{69B8068D-BF55-2445-AA62-170FB58B36DB}"/>
              </a:ext>
            </a:extLst>
          </p:cNvPr>
          <p:cNvGrpSpPr/>
          <p:nvPr/>
        </p:nvGrpSpPr>
        <p:grpSpPr>
          <a:xfrm>
            <a:off x="4859036" y="2404844"/>
            <a:ext cx="1414038" cy="1414038"/>
            <a:chOff x="4876800" y="1600199"/>
            <a:chExt cx="2819401" cy="2819401"/>
          </a:xfrm>
        </p:grpSpPr>
        <p:grpSp>
          <p:nvGrpSpPr>
            <p:cNvPr id="443" name="Group 442">
              <a:extLst>
                <a:ext uri="{FF2B5EF4-FFF2-40B4-BE49-F238E27FC236}">
                  <a16:creationId xmlns:a16="http://schemas.microsoft.com/office/drawing/2014/main" id="{D198D2CE-51A2-A441-BAC1-C5E8EA0E0648}"/>
                </a:ext>
              </a:extLst>
            </p:cNvPr>
            <p:cNvGrpSpPr/>
            <p:nvPr/>
          </p:nvGrpSpPr>
          <p:grpSpPr>
            <a:xfrm>
              <a:off x="5486400" y="3962400"/>
              <a:ext cx="2209800" cy="457200"/>
              <a:chOff x="5486400" y="3962400"/>
              <a:chExt cx="2209800" cy="457200"/>
            </a:xfrm>
          </p:grpSpPr>
          <p:sp>
            <p:nvSpPr>
              <p:cNvPr id="488" name="DRAM">
                <a:extLst>
                  <a:ext uri="{FF2B5EF4-FFF2-40B4-BE49-F238E27FC236}">
                    <a16:creationId xmlns:a16="http://schemas.microsoft.com/office/drawing/2014/main" id="{0678D576-D408-374F-BB1E-37E5E148221D}"/>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9" name="DRAM">
                <a:extLst>
                  <a:ext uri="{FF2B5EF4-FFF2-40B4-BE49-F238E27FC236}">
                    <a16:creationId xmlns:a16="http://schemas.microsoft.com/office/drawing/2014/main" id="{EF3D6B44-03F3-FA47-A211-89B88C1D8801}"/>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90" name="DRAM">
                <a:extLst>
                  <a:ext uri="{FF2B5EF4-FFF2-40B4-BE49-F238E27FC236}">
                    <a16:creationId xmlns:a16="http://schemas.microsoft.com/office/drawing/2014/main" id="{D7530F8D-26C2-C347-96FC-A67F07A00680}"/>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91" name="DRAM">
                <a:extLst>
                  <a:ext uri="{FF2B5EF4-FFF2-40B4-BE49-F238E27FC236}">
                    <a16:creationId xmlns:a16="http://schemas.microsoft.com/office/drawing/2014/main" id="{81C987C6-F8C8-D942-B797-54712625359A}"/>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92" name="DRAM">
                <a:extLst>
                  <a:ext uri="{FF2B5EF4-FFF2-40B4-BE49-F238E27FC236}">
                    <a16:creationId xmlns:a16="http://schemas.microsoft.com/office/drawing/2014/main" id="{5799F454-A959-5741-AE35-1BD49ED8E542}"/>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44" name="Group 443">
              <a:extLst>
                <a:ext uri="{FF2B5EF4-FFF2-40B4-BE49-F238E27FC236}">
                  <a16:creationId xmlns:a16="http://schemas.microsoft.com/office/drawing/2014/main" id="{16780B42-A788-A042-AB39-8DD97B532AF6}"/>
                </a:ext>
              </a:extLst>
            </p:cNvPr>
            <p:cNvGrpSpPr/>
            <p:nvPr/>
          </p:nvGrpSpPr>
          <p:grpSpPr>
            <a:xfrm>
              <a:off x="4876800" y="1600200"/>
              <a:ext cx="457200" cy="2209800"/>
              <a:chOff x="4876800" y="1600200"/>
              <a:chExt cx="457200" cy="2209800"/>
            </a:xfrm>
          </p:grpSpPr>
          <p:sp>
            <p:nvSpPr>
              <p:cNvPr id="483" name="DRAM">
                <a:extLst>
                  <a:ext uri="{FF2B5EF4-FFF2-40B4-BE49-F238E27FC236}">
                    <a16:creationId xmlns:a16="http://schemas.microsoft.com/office/drawing/2014/main" id="{900429D3-F700-B545-81E6-C863C38D624B}"/>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4" name="DRAM">
                <a:extLst>
                  <a:ext uri="{FF2B5EF4-FFF2-40B4-BE49-F238E27FC236}">
                    <a16:creationId xmlns:a16="http://schemas.microsoft.com/office/drawing/2014/main" id="{3BE8BAE2-67F2-004F-8688-652275D2FB1A}"/>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5" name="DRAM">
                <a:extLst>
                  <a:ext uri="{FF2B5EF4-FFF2-40B4-BE49-F238E27FC236}">
                    <a16:creationId xmlns:a16="http://schemas.microsoft.com/office/drawing/2014/main" id="{B468E5A2-4C92-F341-AF9F-C025BA07AF6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6" name="DRAM">
                <a:extLst>
                  <a:ext uri="{FF2B5EF4-FFF2-40B4-BE49-F238E27FC236}">
                    <a16:creationId xmlns:a16="http://schemas.microsoft.com/office/drawing/2014/main" id="{869B0F21-4DD9-9242-8C2D-5555525158CC}"/>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7" name="DRAM">
                <a:extLst>
                  <a:ext uri="{FF2B5EF4-FFF2-40B4-BE49-F238E27FC236}">
                    <a16:creationId xmlns:a16="http://schemas.microsoft.com/office/drawing/2014/main" id="{D75EC8AE-5B52-E64A-A8CB-7EE2D5BDA8FF}"/>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45" name="Group 444">
              <a:extLst>
                <a:ext uri="{FF2B5EF4-FFF2-40B4-BE49-F238E27FC236}">
                  <a16:creationId xmlns:a16="http://schemas.microsoft.com/office/drawing/2014/main" id="{C48ADD2C-8A28-0E4D-9B87-797E8D373E6A}"/>
                </a:ext>
              </a:extLst>
            </p:cNvPr>
            <p:cNvGrpSpPr/>
            <p:nvPr/>
          </p:nvGrpSpPr>
          <p:grpSpPr>
            <a:xfrm>
              <a:off x="5676900" y="1600199"/>
              <a:ext cx="1828800" cy="2362201"/>
              <a:chOff x="5676900" y="1170708"/>
              <a:chExt cx="1828800" cy="2791692"/>
            </a:xfrm>
          </p:grpSpPr>
          <p:cxnSp>
            <p:nvCxnSpPr>
              <p:cNvPr id="478" name="Straight Connector 477">
                <a:extLst>
                  <a:ext uri="{FF2B5EF4-FFF2-40B4-BE49-F238E27FC236}">
                    <a16:creationId xmlns:a16="http://schemas.microsoft.com/office/drawing/2014/main" id="{D5273E0E-2E69-C543-B299-7151560E4744}"/>
                  </a:ext>
                </a:extLst>
              </p:cNvPr>
              <p:cNvCxnSpPr>
                <a:cxnSpLocks/>
                <a:stCxn id="448" idx="0"/>
                <a:endCxn id="488"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9" name="Straight Connector 478">
                <a:extLst>
                  <a:ext uri="{FF2B5EF4-FFF2-40B4-BE49-F238E27FC236}">
                    <a16:creationId xmlns:a16="http://schemas.microsoft.com/office/drawing/2014/main" id="{32CB46B5-29CC-E640-B989-83C91A0F1DC6}"/>
                  </a:ext>
                </a:extLst>
              </p:cNvPr>
              <p:cNvCxnSpPr>
                <a:cxnSpLocks/>
                <a:stCxn id="450" idx="0"/>
                <a:endCxn id="490"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0" name="Straight Connector 479">
                <a:extLst>
                  <a:ext uri="{FF2B5EF4-FFF2-40B4-BE49-F238E27FC236}">
                    <a16:creationId xmlns:a16="http://schemas.microsoft.com/office/drawing/2014/main" id="{BE99638C-67B6-5344-B38C-BA715AC38263}"/>
                  </a:ext>
                </a:extLst>
              </p:cNvPr>
              <p:cNvCxnSpPr>
                <a:cxnSpLocks/>
                <a:stCxn id="451" idx="0"/>
                <a:endCxn id="491"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1" name="Straight Connector 480">
                <a:extLst>
                  <a:ext uri="{FF2B5EF4-FFF2-40B4-BE49-F238E27FC236}">
                    <a16:creationId xmlns:a16="http://schemas.microsoft.com/office/drawing/2014/main" id="{27FB28B8-39C8-6F46-84D4-8A26AE6E0CF8}"/>
                  </a:ext>
                </a:extLst>
              </p:cNvPr>
              <p:cNvCxnSpPr>
                <a:cxnSpLocks/>
                <a:stCxn id="452" idx="0"/>
                <a:endCxn id="492"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2" name="Straight Connector 481">
                <a:extLst>
                  <a:ext uri="{FF2B5EF4-FFF2-40B4-BE49-F238E27FC236}">
                    <a16:creationId xmlns:a16="http://schemas.microsoft.com/office/drawing/2014/main" id="{5DB3D965-AC2B-D64E-BC8C-316F3DA0E93A}"/>
                  </a:ext>
                </a:extLst>
              </p:cNvPr>
              <p:cNvCxnSpPr>
                <a:cxnSpLocks/>
                <a:stCxn id="449" idx="0"/>
                <a:endCxn id="489"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46" name="Group 445">
              <a:extLst>
                <a:ext uri="{FF2B5EF4-FFF2-40B4-BE49-F238E27FC236}">
                  <a16:creationId xmlns:a16="http://schemas.microsoft.com/office/drawing/2014/main" id="{A29A615E-F89D-A841-BF3B-7B6BFA18A1DA}"/>
                </a:ext>
              </a:extLst>
            </p:cNvPr>
            <p:cNvGrpSpPr/>
            <p:nvPr/>
          </p:nvGrpSpPr>
          <p:grpSpPr>
            <a:xfrm>
              <a:off x="5334000" y="1790700"/>
              <a:ext cx="2362201" cy="1828800"/>
              <a:chOff x="5333998" y="1790700"/>
              <a:chExt cx="2791691" cy="1828800"/>
            </a:xfrm>
          </p:grpSpPr>
          <p:cxnSp>
            <p:nvCxnSpPr>
              <p:cNvPr id="473" name="Straight Connector 472">
                <a:extLst>
                  <a:ext uri="{FF2B5EF4-FFF2-40B4-BE49-F238E27FC236}">
                    <a16:creationId xmlns:a16="http://schemas.microsoft.com/office/drawing/2014/main" id="{830CB917-365E-F643-BA30-E874848DB8A2}"/>
                  </a:ext>
                </a:extLst>
              </p:cNvPr>
              <p:cNvCxnSpPr>
                <a:cxnSpLocks/>
                <a:stCxn id="452" idx="6"/>
                <a:endCxn id="483"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4" name="Straight Connector 473">
                <a:extLst>
                  <a:ext uri="{FF2B5EF4-FFF2-40B4-BE49-F238E27FC236}">
                    <a16:creationId xmlns:a16="http://schemas.microsoft.com/office/drawing/2014/main" id="{FBE9D054-33AF-B143-96FD-890B3149E8CB}"/>
                  </a:ext>
                </a:extLst>
              </p:cNvPr>
              <p:cNvCxnSpPr>
                <a:cxnSpLocks/>
                <a:stCxn id="457" idx="6"/>
                <a:endCxn id="484"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5" name="Straight Connector 474">
                <a:extLst>
                  <a:ext uri="{FF2B5EF4-FFF2-40B4-BE49-F238E27FC236}">
                    <a16:creationId xmlns:a16="http://schemas.microsoft.com/office/drawing/2014/main" id="{FB5426AA-0D88-4241-A8FF-C378BCD21C4E}"/>
                  </a:ext>
                </a:extLst>
              </p:cNvPr>
              <p:cNvCxnSpPr>
                <a:cxnSpLocks/>
                <a:stCxn id="462" idx="6"/>
                <a:endCxn id="485"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6" name="Straight Connector 475">
                <a:extLst>
                  <a:ext uri="{FF2B5EF4-FFF2-40B4-BE49-F238E27FC236}">
                    <a16:creationId xmlns:a16="http://schemas.microsoft.com/office/drawing/2014/main" id="{C2B13EE8-91D5-CC45-8C9E-D56FB7F7BA01}"/>
                  </a:ext>
                </a:extLst>
              </p:cNvPr>
              <p:cNvCxnSpPr>
                <a:cxnSpLocks/>
                <a:stCxn id="467" idx="6"/>
                <a:endCxn id="486"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7" name="Straight Connector 476">
                <a:extLst>
                  <a:ext uri="{FF2B5EF4-FFF2-40B4-BE49-F238E27FC236}">
                    <a16:creationId xmlns:a16="http://schemas.microsoft.com/office/drawing/2014/main" id="{9B7FBB1A-D3BB-724A-9778-29263723AFA2}"/>
                  </a:ext>
                </a:extLst>
              </p:cNvPr>
              <p:cNvCxnSpPr>
                <a:cxnSpLocks/>
                <a:stCxn id="472" idx="6"/>
                <a:endCxn id="487"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47" name="Group 446">
              <a:extLst>
                <a:ext uri="{FF2B5EF4-FFF2-40B4-BE49-F238E27FC236}">
                  <a16:creationId xmlns:a16="http://schemas.microsoft.com/office/drawing/2014/main" id="{13348C4C-7884-CB44-B7DE-A56D7A15844F}"/>
                </a:ext>
              </a:extLst>
            </p:cNvPr>
            <p:cNvGrpSpPr/>
            <p:nvPr/>
          </p:nvGrpSpPr>
          <p:grpSpPr>
            <a:xfrm>
              <a:off x="5486400" y="1600200"/>
              <a:ext cx="2209800" cy="2209800"/>
              <a:chOff x="5486400" y="1600200"/>
              <a:chExt cx="2209800" cy="2209800"/>
            </a:xfrm>
          </p:grpSpPr>
          <p:sp>
            <p:nvSpPr>
              <p:cNvPr id="448" name="Oval 447">
                <a:extLst>
                  <a:ext uri="{FF2B5EF4-FFF2-40B4-BE49-F238E27FC236}">
                    <a16:creationId xmlns:a16="http://schemas.microsoft.com/office/drawing/2014/main" id="{24C71FF8-3179-F14D-86F6-A1C637F1A2F4}"/>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49" name="Oval 448">
                <a:extLst>
                  <a:ext uri="{FF2B5EF4-FFF2-40B4-BE49-F238E27FC236}">
                    <a16:creationId xmlns:a16="http://schemas.microsoft.com/office/drawing/2014/main" id="{5BED9737-40F0-804A-B12A-C19DF7CEA3C3}"/>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0" name="Oval 449">
                <a:extLst>
                  <a:ext uri="{FF2B5EF4-FFF2-40B4-BE49-F238E27FC236}">
                    <a16:creationId xmlns:a16="http://schemas.microsoft.com/office/drawing/2014/main" id="{814C4FE6-8FDE-F44E-AE75-F03234EFFD74}"/>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1" name="Oval 450">
                <a:extLst>
                  <a:ext uri="{FF2B5EF4-FFF2-40B4-BE49-F238E27FC236}">
                    <a16:creationId xmlns:a16="http://schemas.microsoft.com/office/drawing/2014/main" id="{387778BC-760E-4844-B58B-FBAB72CAEACF}"/>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2" name="Oval 451">
                <a:extLst>
                  <a:ext uri="{FF2B5EF4-FFF2-40B4-BE49-F238E27FC236}">
                    <a16:creationId xmlns:a16="http://schemas.microsoft.com/office/drawing/2014/main" id="{06954692-01E8-364F-9096-547A9F0F1DCB}"/>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3" name="Oval 452">
                <a:extLst>
                  <a:ext uri="{FF2B5EF4-FFF2-40B4-BE49-F238E27FC236}">
                    <a16:creationId xmlns:a16="http://schemas.microsoft.com/office/drawing/2014/main" id="{BE7E0E99-EFBE-904A-87E7-32B675135F8A}"/>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4" name="Oval 453">
                <a:extLst>
                  <a:ext uri="{FF2B5EF4-FFF2-40B4-BE49-F238E27FC236}">
                    <a16:creationId xmlns:a16="http://schemas.microsoft.com/office/drawing/2014/main" id="{2229678A-3CFC-2E48-A46F-EB5C710DF52A}"/>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5" name="Oval 454">
                <a:extLst>
                  <a:ext uri="{FF2B5EF4-FFF2-40B4-BE49-F238E27FC236}">
                    <a16:creationId xmlns:a16="http://schemas.microsoft.com/office/drawing/2014/main" id="{52BEC7C7-BDB5-0E45-B194-02F9D064F9BC}"/>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6" name="Oval 455">
                <a:extLst>
                  <a:ext uri="{FF2B5EF4-FFF2-40B4-BE49-F238E27FC236}">
                    <a16:creationId xmlns:a16="http://schemas.microsoft.com/office/drawing/2014/main" id="{9AFA80CE-EF96-D14E-94E6-38E92D53DEF9}"/>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7" name="Oval 456">
                <a:extLst>
                  <a:ext uri="{FF2B5EF4-FFF2-40B4-BE49-F238E27FC236}">
                    <a16:creationId xmlns:a16="http://schemas.microsoft.com/office/drawing/2014/main" id="{DEECA570-AE76-1B4A-99B4-0FC906931064}"/>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8" name="Oval 457">
                <a:extLst>
                  <a:ext uri="{FF2B5EF4-FFF2-40B4-BE49-F238E27FC236}">
                    <a16:creationId xmlns:a16="http://schemas.microsoft.com/office/drawing/2014/main" id="{628374C7-FC57-5B42-B1DE-FA1FB56CCDCA}"/>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9" name="Oval 458">
                <a:extLst>
                  <a:ext uri="{FF2B5EF4-FFF2-40B4-BE49-F238E27FC236}">
                    <a16:creationId xmlns:a16="http://schemas.microsoft.com/office/drawing/2014/main" id="{80F7262C-9673-4B40-A4AE-4BA8B0B0CA34}"/>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0" name="Oval 459">
                <a:extLst>
                  <a:ext uri="{FF2B5EF4-FFF2-40B4-BE49-F238E27FC236}">
                    <a16:creationId xmlns:a16="http://schemas.microsoft.com/office/drawing/2014/main" id="{7F3ADF92-BBB6-1148-819E-571498015E80}"/>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1" name="Oval 460">
                <a:extLst>
                  <a:ext uri="{FF2B5EF4-FFF2-40B4-BE49-F238E27FC236}">
                    <a16:creationId xmlns:a16="http://schemas.microsoft.com/office/drawing/2014/main" id="{A0C1A5B2-2187-A44A-9655-0793CDEADDFB}"/>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2" name="Oval 461">
                <a:extLst>
                  <a:ext uri="{FF2B5EF4-FFF2-40B4-BE49-F238E27FC236}">
                    <a16:creationId xmlns:a16="http://schemas.microsoft.com/office/drawing/2014/main" id="{479B3574-7BF1-B144-9945-92FBFA41E6D8}"/>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463" name="Oval 462">
                <a:extLst>
                  <a:ext uri="{FF2B5EF4-FFF2-40B4-BE49-F238E27FC236}">
                    <a16:creationId xmlns:a16="http://schemas.microsoft.com/office/drawing/2014/main" id="{DED774DC-06AE-9D48-86FC-A00763484136}"/>
                  </a:ext>
                </a:extLst>
              </p:cNvPr>
              <p:cNvSpPr/>
              <p:nvPr/>
            </p:nvSpPr>
            <p:spPr>
              <a:xfrm>
                <a:off x="54864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4" name="Oval 463">
                <a:extLst>
                  <a:ext uri="{FF2B5EF4-FFF2-40B4-BE49-F238E27FC236}">
                    <a16:creationId xmlns:a16="http://schemas.microsoft.com/office/drawing/2014/main" id="{7B2A9E4B-44A2-164B-B1DB-443A919613CC}"/>
                  </a:ext>
                </a:extLst>
              </p:cNvPr>
              <p:cNvSpPr/>
              <p:nvPr/>
            </p:nvSpPr>
            <p:spPr>
              <a:xfrm>
                <a:off x="59436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5" name="Oval 464">
                <a:extLst>
                  <a:ext uri="{FF2B5EF4-FFF2-40B4-BE49-F238E27FC236}">
                    <a16:creationId xmlns:a16="http://schemas.microsoft.com/office/drawing/2014/main" id="{829FDD50-D31C-2540-9085-DB8414EF4E8E}"/>
                  </a:ext>
                </a:extLst>
              </p:cNvPr>
              <p:cNvSpPr/>
              <p:nvPr/>
            </p:nvSpPr>
            <p:spPr>
              <a:xfrm>
                <a:off x="64008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6" name="Oval 465">
                <a:extLst>
                  <a:ext uri="{FF2B5EF4-FFF2-40B4-BE49-F238E27FC236}">
                    <a16:creationId xmlns:a16="http://schemas.microsoft.com/office/drawing/2014/main" id="{5E7C2804-8644-B746-835C-D065FA8D5405}"/>
                  </a:ext>
                </a:extLst>
              </p:cNvPr>
              <p:cNvSpPr/>
              <p:nvPr/>
            </p:nvSpPr>
            <p:spPr>
              <a:xfrm>
                <a:off x="68580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7" name="Oval 466">
                <a:extLst>
                  <a:ext uri="{FF2B5EF4-FFF2-40B4-BE49-F238E27FC236}">
                    <a16:creationId xmlns:a16="http://schemas.microsoft.com/office/drawing/2014/main" id="{87C05D59-E623-A04A-80B1-E6FFE75C92D6}"/>
                  </a:ext>
                </a:extLst>
              </p:cNvPr>
              <p:cNvSpPr/>
              <p:nvPr/>
            </p:nvSpPr>
            <p:spPr>
              <a:xfrm>
                <a:off x="73152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8" name="Oval 467">
                <a:extLst>
                  <a:ext uri="{FF2B5EF4-FFF2-40B4-BE49-F238E27FC236}">
                    <a16:creationId xmlns:a16="http://schemas.microsoft.com/office/drawing/2014/main" id="{3267DF9E-FA37-7D44-9F34-901B4C4F4D7B}"/>
                  </a:ext>
                </a:extLst>
              </p:cNvPr>
              <p:cNvSpPr/>
              <p:nvPr/>
            </p:nvSpPr>
            <p:spPr>
              <a:xfrm>
                <a:off x="5486400" y="34290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9" name="Oval 468">
                <a:extLst>
                  <a:ext uri="{FF2B5EF4-FFF2-40B4-BE49-F238E27FC236}">
                    <a16:creationId xmlns:a16="http://schemas.microsoft.com/office/drawing/2014/main" id="{4B23D1B3-4F53-D54D-8431-CF0A97582A40}"/>
                  </a:ext>
                </a:extLst>
              </p:cNvPr>
              <p:cNvSpPr/>
              <p:nvPr/>
            </p:nvSpPr>
            <p:spPr>
              <a:xfrm>
                <a:off x="5943600" y="34290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70" name="Oval 469">
                <a:extLst>
                  <a:ext uri="{FF2B5EF4-FFF2-40B4-BE49-F238E27FC236}">
                    <a16:creationId xmlns:a16="http://schemas.microsoft.com/office/drawing/2014/main" id="{2D6333D6-7104-384F-AF49-E796BD27E384}"/>
                  </a:ext>
                </a:extLst>
              </p:cNvPr>
              <p:cNvSpPr/>
              <p:nvPr/>
            </p:nvSpPr>
            <p:spPr>
              <a:xfrm>
                <a:off x="6400800" y="34290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71" name="Oval 470">
                <a:extLst>
                  <a:ext uri="{FF2B5EF4-FFF2-40B4-BE49-F238E27FC236}">
                    <a16:creationId xmlns:a16="http://schemas.microsoft.com/office/drawing/2014/main" id="{F6EE3721-CE27-C448-A382-4681B02FBCF6}"/>
                  </a:ext>
                </a:extLst>
              </p:cNvPr>
              <p:cNvSpPr/>
              <p:nvPr/>
            </p:nvSpPr>
            <p:spPr>
              <a:xfrm>
                <a:off x="6858000" y="34290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72" name="Oval 471">
                <a:extLst>
                  <a:ext uri="{FF2B5EF4-FFF2-40B4-BE49-F238E27FC236}">
                    <a16:creationId xmlns:a16="http://schemas.microsoft.com/office/drawing/2014/main" id="{DB8D1C2C-8531-384A-A4CD-73FF528A9A53}"/>
                  </a:ext>
                </a:extLst>
              </p:cNvPr>
              <p:cNvSpPr/>
              <p:nvPr/>
            </p:nvSpPr>
            <p:spPr>
              <a:xfrm>
                <a:off x="7315200" y="34290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grpSp>
      </p:grpSp>
      <p:grpSp>
        <p:nvGrpSpPr>
          <p:cNvPr id="493" name="Group 492">
            <a:extLst>
              <a:ext uri="{FF2B5EF4-FFF2-40B4-BE49-F238E27FC236}">
                <a16:creationId xmlns:a16="http://schemas.microsoft.com/office/drawing/2014/main" id="{C18E73BE-3676-6C47-99A2-2502C0DABE65}"/>
              </a:ext>
            </a:extLst>
          </p:cNvPr>
          <p:cNvGrpSpPr/>
          <p:nvPr/>
        </p:nvGrpSpPr>
        <p:grpSpPr>
          <a:xfrm>
            <a:off x="6416564" y="2404844"/>
            <a:ext cx="1414038" cy="1414038"/>
            <a:chOff x="4876800" y="1600199"/>
            <a:chExt cx="2819401" cy="2819401"/>
          </a:xfrm>
        </p:grpSpPr>
        <p:grpSp>
          <p:nvGrpSpPr>
            <p:cNvPr id="494" name="Group 493">
              <a:extLst>
                <a:ext uri="{FF2B5EF4-FFF2-40B4-BE49-F238E27FC236}">
                  <a16:creationId xmlns:a16="http://schemas.microsoft.com/office/drawing/2014/main" id="{7A31BB98-6CE6-844D-B7DE-C384980CF0C5}"/>
                </a:ext>
              </a:extLst>
            </p:cNvPr>
            <p:cNvGrpSpPr/>
            <p:nvPr/>
          </p:nvGrpSpPr>
          <p:grpSpPr>
            <a:xfrm>
              <a:off x="5486400" y="3962400"/>
              <a:ext cx="2209800" cy="457200"/>
              <a:chOff x="5486400" y="3962400"/>
              <a:chExt cx="2209800" cy="457200"/>
            </a:xfrm>
          </p:grpSpPr>
          <p:sp>
            <p:nvSpPr>
              <p:cNvPr id="539" name="DRAM">
                <a:extLst>
                  <a:ext uri="{FF2B5EF4-FFF2-40B4-BE49-F238E27FC236}">
                    <a16:creationId xmlns:a16="http://schemas.microsoft.com/office/drawing/2014/main" id="{9A1BD144-AEC9-3045-83AB-BD0ABC7379C5}"/>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0" name="DRAM">
                <a:extLst>
                  <a:ext uri="{FF2B5EF4-FFF2-40B4-BE49-F238E27FC236}">
                    <a16:creationId xmlns:a16="http://schemas.microsoft.com/office/drawing/2014/main" id="{761EC13D-6A91-7444-AD80-A8BAB533BA95}"/>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1" name="DRAM">
                <a:extLst>
                  <a:ext uri="{FF2B5EF4-FFF2-40B4-BE49-F238E27FC236}">
                    <a16:creationId xmlns:a16="http://schemas.microsoft.com/office/drawing/2014/main" id="{0C4B4D74-9199-0D49-85BF-D3B0AE5A0A9C}"/>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2" name="DRAM">
                <a:extLst>
                  <a:ext uri="{FF2B5EF4-FFF2-40B4-BE49-F238E27FC236}">
                    <a16:creationId xmlns:a16="http://schemas.microsoft.com/office/drawing/2014/main" id="{CF958D15-7F01-4148-8183-4CDE60D57BB0}"/>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3" name="DRAM">
                <a:extLst>
                  <a:ext uri="{FF2B5EF4-FFF2-40B4-BE49-F238E27FC236}">
                    <a16:creationId xmlns:a16="http://schemas.microsoft.com/office/drawing/2014/main" id="{22072E6E-43C3-434E-85B9-1734A3DA3CC8}"/>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95" name="Group 494">
              <a:extLst>
                <a:ext uri="{FF2B5EF4-FFF2-40B4-BE49-F238E27FC236}">
                  <a16:creationId xmlns:a16="http://schemas.microsoft.com/office/drawing/2014/main" id="{C85E57FF-417D-1244-90BE-91B56947ED6A}"/>
                </a:ext>
              </a:extLst>
            </p:cNvPr>
            <p:cNvGrpSpPr/>
            <p:nvPr/>
          </p:nvGrpSpPr>
          <p:grpSpPr>
            <a:xfrm>
              <a:off x="4876800" y="1600200"/>
              <a:ext cx="457200" cy="2209800"/>
              <a:chOff x="4876800" y="1600200"/>
              <a:chExt cx="457200" cy="2209800"/>
            </a:xfrm>
          </p:grpSpPr>
          <p:sp>
            <p:nvSpPr>
              <p:cNvPr id="534" name="DRAM">
                <a:extLst>
                  <a:ext uri="{FF2B5EF4-FFF2-40B4-BE49-F238E27FC236}">
                    <a16:creationId xmlns:a16="http://schemas.microsoft.com/office/drawing/2014/main" id="{AA216CB4-B04A-F641-B4A2-54AE2C718F39}"/>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5" name="DRAM">
                <a:extLst>
                  <a:ext uri="{FF2B5EF4-FFF2-40B4-BE49-F238E27FC236}">
                    <a16:creationId xmlns:a16="http://schemas.microsoft.com/office/drawing/2014/main" id="{CF772D57-1478-674C-9626-DBB9A5139FE0}"/>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6" name="DRAM">
                <a:extLst>
                  <a:ext uri="{FF2B5EF4-FFF2-40B4-BE49-F238E27FC236}">
                    <a16:creationId xmlns:a16="http://schemas.microsoft.com/office/drawing/2014/main" id="{2DB3F5F4-4E6C-2C4B-87DB-6CDC6AE700C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7" name="DRAM">
                <a:extLst>
                  <a:ext uri="{FF2B5EF4-FFF2-40B4-BE49-F238E27FC236}">
                    <a16:creationId xmlns:a16="http://schemas.microsoft.com/office/drawing/2014/main" id="{C621CC86-C337-CB4E-8947-45BF29EB84DA}"/>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8" name="DRAM">
                <a:extLst>
                  <a:ext uri="{FF2B5EF4-FFF2-40B4-BE49-F238E27FC236}">
                    <a16:creationId xmlns:a16="http://schemas.microsoft.com/office/drawing/2014/main" id="{29C4F183-DFE7-E044-BFF0-3D5499757A44}"/>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96" name="Group 495">
              <a:extLst>
                <a:ext uri="{FF2B5EF4-FFF2-40B4-BE49-F238E27FC236}">
                  <a16:creationId xmlns:a16="http://schemas.microsoft.com/office/drawing/2014/main" id="{6F02C8AE-47E3-B04D-9F06-83FA57235803}"/>
                </a:ext>
              </a:extLst>
            </p:cNvPr>
            <p:cNvGrpSpPr/>
            <p:nvPr/>
          </p:nvGrpSpPr>
          <p:grpSpPr>
            <a:xfrm>
              <a:off x="5676900" y="1600199"/>
              <a:ext cx="1828800" cy="2362201"/>
              <a:chOff x="5676900" y="1170708"/>
              <a:chExt cx="1828800" cy="2791692"/>
            </a:xfrm>
          </p:grpSpPr>
          <p:cxnSp>
            <p:nvCxnSpPr>
              <p:cNvPr id="529" name="Straight Connector 528">
                <a:extLst>
                  <a:ext uri="{FF2B5EF4-FFF2-40B4-BE49-F238E27FC236}">
                    <a16:creationId xmlns:a16="http://schemas.microsoft.com/office/drawing/2014/main" id="{6882D6E4-207C-FF43-96BB-B4FA7C67D369}"/>
                  </a:ext>
                </a:extLst>
              </p:cNvPr>
              <p:cNvCxnSpPr>
                <a:cxnSpLocks/>
                <a:stCxn id="499" idx="0"/>
                <a:endCxn id="539"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0" name="Straight Connector 529">
                <a:extLst>
                  <a:ext uri="{FF2B5EF4-FFF2-40B4-BE49-F238E27FC236}">
                    <a16:creationId xmlns:a16="http://schemas.microsoft.com/office/drawing/2014/main" id="{1CAC2B23-36F6-6741-ADEF-63BBFDE1ED87}"/>
                  </a:ext>
                </a:extLst>
              </p:cNvPr>
              <p:cNvCxnSpPr>
                <a:cxnSpLocks/>
                <a:stCxn id="501" idx="0"/>
                <a:endCxn id="541"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1" name="Straight Connector 530">
                <a:extLst>
                  <a:ext uri="{FF2B5EF4-FFF2-40B4-BE49-F238E27FC236}">
                    <a16:creationId xmlns:a16="http://schemas.microsoft.com/office/drawing/2014/main" id="{FCD623BC-66BA-F048-B770-A953F02FFB33}"/>
                  </a:ext>
                </a:extLst>
              </p:cNvPr>
              <p:cNvCxnSpPr>
                <a:cxnSpLocks/>
                <a:stCxn id="502" idx="0"/>
                <a:endCxn id="542"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2" name="Straight Connector 531">
                <a:extLst>
                  <a:ext uri="{FF2B5EF4-FFF2-40B4-BE49-F238E27FC236}">
                    <a16:creationId xmlns:a16="http://schemas.microsoft.com/office/drawing/2014/main" id="{96B040DB-DCA8-5A4D-AB95-17BC0EE776BF}"/>
                  </a:ext>
                </a:extLst>
              </p:cNvPr>
              <p:cNvCxnSpPr>
                <a:cxnSpLocks/>
                <a:stCxn id="503" idx="0"/>
                <a:endCxn id="543"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3" name="Straight Connector 532">
                <a:extLst>
                  <a:ext uri="{FF2B5EF4-FFF2-40B4-BE49-F238E27FC236}">
                    <a16:creationId xmlns:a16="http://schemas.microsoft.com/office/drawing/2014/main" id="{C3062CCD-ADCA-6540-B2EA-E01E5B870645}"/>
                  </a:ext>
                </a:extLst>
              </p:cNvPr>
              <p:cNvCxnSpPr>
                <a:cxnSpLocks/>
                <a:stCxn id="500" idx="0"/>
                <a:endCxn id="540"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97" name="Group 496">
              <a:extLst>
                <a:ext uri="{FF2B5EF4-FFF2-40B4-BE49-F238E27FC236}">
                  <a16:creationId xmlns:a16="http://schemas.microsoft.com/office/drawing/2014/main" id="{4DD6419A-00B2-5C4E-A3DB-44B953F63562}"/>
                </a:ext>
              </a:extLst>
            </p:cNvPr>
            <p:cNvGrpSpPr/>
            <p:nvPr/>
          </p:nvGrpSpPr>
          <p:grpSpPr>
            <a:xfrm>
              <a:off x="5334000" y="1790700"/>
              <a:ext cx="2362201" cy="1828800"/>
              <a:chOff x="5333998" y="1790700"/>
              <a:chExt cx="2791691" cy="1828800"/>
            </a:xfrm>
          </p:grpSpPr>
          <p:cxnSp>
            <p:nvCxnSpPr>
              <p:cNvPr id="524" name="Straight Connector 523">
                <a:extLst>
                  <a:ext uri="{FF2B5EF4-FFF2-40B4-BE49-F238E27FC236}">
                    <a16:creationId xmlns:a16="http://schemas.microsoft.com/office/drawing/2014/main" id="{EE5C0398-A720-3144-9F53-7CD4C82BA66B}"/>
                  </a:ext>
                </a:extLst>
              </p:cNvPr>
              <p:cNvCxnSpPr>
                <a:cxnSpLocks/>
                <a:stCxn id="503" idx="6"/>
                <a:endCxn id="534"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5" name="Straight Connector 524">
                <a:extLst>
                  <a:ext uri="{FF2B5EF4-FFF2-40B4-BE49-F238E27FC236}">
                    <a16:creationId xmlns:a16="http://schemas.microsoft.com/office/drawing/2014/main" id="{05BF3662-E368-8449-92EE-28F646654D3C}"/>
                  </a:ext>
                </a:extLst>
              </p:cNvPr>
              <p:cNvCxnSpPr>
                <a:cxnSpLocks/>
                <a:stCxn id="508" idx="6"/>
                <a:endCxn id="535"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6" name="Straight Connector 525">
                <a:extLst>
                  <a:ext uri="{FF2B5EF4-FFF2-40B4-BE49-F238E27FC236}">
                    <a16:creationId xmlns:a16="http://schemas.microsoft.com/office/drawing/2014/main" id="{A05E8873-0C5E-B148-9C8D-50E3D14F67A1}"/>
                  </a:ext>
                </a:extLst>
              </p:cNvPr>
              <p:cNvCxnSpPr>
                <a:cxnSpLocks/>
                <a:stCxn id="513" idx="6"/>
                <a:endCxn id="536"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7" name="Straight Connector 526">
                <a:extLst>
                  <a:ext uri="{FF2B5EF4-FFF2-40B4-BE49-F238E27FC236}">
                    <a16:creationId xmlns:a16="http://schemas.microsoft.com/office/drawing/2014/main" id="{74BFC937-2623-664B-A013-E49100192E53}"/>
                  </a:ext>
                </a:extLst>
              </p:cNvPr>
              <p:cNvCxnSpPr>
                <a:cxnSpLocks/>
                <a:stCxn id="518" idx="6"/>
                <a:endCxn id="537"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8" name="Straight Connector 527">
                <a:extLst>
                  <a:ext uri="{FF2B5EF4-FFF2-40B4-BE49-F238E27FC236}">
                    <a16:creationId xmlns:a16="http://schemas.microsoft.com/office/drawing/2014/main" id="{5F24BADA-BF50-4E4D-A5EF-FA03570CB6E3}"/>
                  </a:ext>
                </a:extLst>
              </p:cNvPr>
              <p:cNvCxnSpPr>
                <a:cxnSpLocks/>
                <a:stCxn id="523" idx="6"/>
                <a:endCxn id="538"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98" name="Group 497">
              <a:extLst>
                <a:ext uri="{FF2B5EF4-FFF2-40B4-BE49-F238E27FC236}">
                  <a16:creationId xmlns:a16="http://schemas.microsoft.com/office/drawing/2014/main" id="{E2506A27-9906-1748-BAE5-CFC7FC41AC47}"/>
                </a:ext>
              </a:extLst>
            </p:cNvPr>
            <p:cNvGrpSpPr/>
            <p:nvPr/>
          </p:nvGrpSpPr>
          <p:grpSpPr>
            <a:xfrm>
              <a:off x="5486400" y="1600200"/>
              <a:ext cx="2209800" cy="2209800"/>
              <a:chOff x="5486400" y="1600200"/>
              <a:chExt cx="2209800" cy="2209800"/>
            </a:xfrm>
          </p:grpSpPr>
          <p:sp>
            <p:nvSpPr>
              <p:cNvPr id="499" name="Oval 498">
                <a:extLst>
                  <a:ext uri="{FF2B5EF4-FFF2-40B4-BE49-F238E27FC236}">
                    <a16:creationId xmlns:a16="http://schemas.microsoft.com/office/drawing/2014/main" id="{648A249F-2317-DC44-A18D-5B28FA7EB2D4}"/>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0" name="Oval 499">
                <a:extLst>
                  <a:ext uri="{FF2B5EF4-FFF2-40B4-BE49-F238E27FC236}">
                    <a16:creationId xmlns:a16="http://schemas.microsoft.com/office/drawing/2014/main" id="{7935AB27-9CDE-5F49-B3EC-591AB75293B4}"/>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1" name="Oval 500">
                <a:extLst>
                  <a:ext uri="{FF2B5EF4-FFF2-40B4-BE49-F238E27FC236}">
                    <a16:creationId xmlns:a16="http://schemas.microsoft.com/office/drawing/2014/main" id="{FBFEF2F0-CADA-3A46-A933-2B122B7EF1C1}"/>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2" name="Oval 501">
                <a:extLst>
                  <a:ext uri="{FF2B5EF4-FFF2-40B4-BE49-F238E27FC236}">
                    <a16:creationId xmlns:a16="http://schemas.microsoft.com/office/drawing/2014/main" id="{8AB217DF-9258-0246-B01A-DE28CE0A6A99}"/>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3" name="Oval 502">
                <a:extLst>
                  <a:ext uri="{FF2B5EF4-FFF2-40B4-BE49-F238E27FC236}">
                    <a16:creationId xmlns:a16="http://schemas.microsoft.com/office/drawing/2014/main" id="{D4F217FB-465B-8E4E-86AF-552D2F9FDE30}"/>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4" name="Oval 503">
                <a:extLst>
                  <a:ext uri="{FF2B5EF4-FFF2-40B4-BE49-F238E27FC236}">
                    <a16:creationId xmlns:a16="http://schemas.microsoft.com/office/drawing/2014/main" id="{46AD35E3-8739-D642-B226-DBEB04476BD4}"/>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5" name="Oval 504">
                <a:extLst>
                  <a:ext uri="{FF2B5EF4-FFF2-40B4-BE49-F238E27FC236}">
                    <a16:creationId xmlns:a16="http://schemas.microsoft.com/office/drawing/2014/main" id="{F2F2A3D1-972D-A744-85E0-2AC501A2037B}"/>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6" name="Oval 505">
                <a:extLst>
                  <a:ext uri="{FF2B5EF4-FFF2-40B4-BE49-F238E27FC236}">
                    <a16:creationId xmlns:a16="http://schemas.microsoft.com/office/drawing/2014/main" id="{C979A457-0774-1D4B-9738-259F381836A5}"/>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507" name="Oval 506">
                <a:extLst>
                  <a:ext uri="{FF2B5EF4-FFF2-40B4-BE49-F238E27FC236}">
                    <a16:creationId xmlns:a16="http://schemas.microsoft.com/office/drawing/2014/main" id="{1E50A537-6B52-A846-BA1A-87CDA3F205F2}"/>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8" name="Oval 507">
                <a:extLst>
                  <a:ext uri="{FF2B5EF4-FFF2-40B4-BE49-F238E27FC236}">
                    <a16:creationId xmlns:a16="http://schemas.microsoft.com/office/drawing/2014/main" id="{4F7D6E31-3FFA-EE49-95EB-154981707E78}"/>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9" name="Oval 508">
                <a:extLst>
                  <a:ext uri="{FF2B5EF4-FFF2-40B4-BE49-F238E27FC236}">
                    <a16:creationId xmlns:a16="http://schemas.microsoft.com/office/drawing/2014/main" id="{B80DE81C-67D6-AF4F-9DE5-21A918375722}"/>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0" name="Oval 509">
                <a:extLst>
                  <a:ext uri="{FF2B5EF4-FFF2-40B4-BE49-F238E27FC236}">
                    <a16:creationId xmlns:a16="http://schemas.microsoft.com/office/drawing/2014/main" id="{0B2850E4-3002-D14C-B0E2-9250FD059622}"/>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1" name="Oval 510">
                <a:extLst>
                  <a:ext uri="{FF2B5EF4-FFF2-40B4-BE49-F238E27FC236}">
                    <a16:creationId xmlns:a16="http://schemas.microsoft.com/office/drawing/2014/main" id="{B1EC7E16-5182-9F48-8713-0DCFC76A853E}"/>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2" name="Oval 511">
                <a:extLst>
                  <a:ext uri="{FF2B5EF4-FFF2-40B4-BE49-F238E27FC236}">
                    <a16:creationId xmlns:a16="http://schemas.microsoft.com/office/drawing/2014/main" id="{77BCC63A-C8C3-C746-9F66-396BA0036F7B}"/>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3" name="Oval 512">
                <a:extLst>
                  <a:ext uri="{FF2B5EF4-FFF2-40B4-BE49-F238E27FC236}">
                    <a16:creationId xmlns:a16="http://schemas.microsoft.com/office/drawing/2014/main" id="{9BC39E81-A53D-4047-B819-3A68D276E480}"/>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4" name="Oval 513">
                <a:extLst>
                  <a:ext uri="{FF2B5EF4-FFF2-40B4-BE49-F238E27FC236}">
                    <a16:creationId xmlns:a16="http://schemas.microsoft.com/office/drawing/2014/main" id="{1B80541F-EC24-7440-875B-83EED2A12FC2}"/>
                  </a:ext>
                </a:extLst>
              </p:cNvPr>
              <p:cNvSpPr/>
              <p:nvPr/>
            </p:nvSpPr>
            <p:spPr>
              <a:xfrm>
                <a:off x="54864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5" name="Oval 514">
                <a:extLst>
                  <a:ext uri="{FF2B5EF4-FFF2-40B4-BE49-F238E27FC236}">
                    <a16:creationId xmlns:a16="http://schemas.microsoft.com/office/drawing/2014/main" id="{2316466A-9A28-CA48-9E49-539E3949E84A}"/>
                  </a:ext>
                </a:extLst>
              </p:cNvPr>
              <p:cNvSpPr/>
              <p:nvPr/>
            </p:nvSpPr>
            <p:spPr>
              <a:xfrm>
                <a:off x="59436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6" name="Oval 515">
                <a:extLst>
                  <a:ext uri="{FF2B5EF4-FFF2-40B4-BE49-F238E27FC236}">
                    <a16:creationId xmlns:a16="http://schemas.microsoft.com/office/drawing/2014/main" id="{0C51090D-42B7-7743-98D8-6A6E5A2834FA}"/>
                  </a:ext>
                </a:extLst>
              </p:cNvPr>
              <p:cNvSpPr/>
              <p:nvPr/>
            </p:nvSpPr>
            <p:spPr>
              <a:xfrm>
                <a:off x="64008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7" name="Oval 516">
                <a:extLst>
                  <a:ext uri="{FF2B5EF4-FFF2-40B4-BE49-F238E27FC236}">
                    <a16:creationId xmlns:a16="http://schemas.microsoft.com/office/drawing/2014/main" id="{03B972F8-1AB3-3B4A-9C4F-3A1CC8F77238}"/>
                  </a:ext>
                </a:extLst>
              </p:cNvPr>
              <p:cNvSpPr/>
              <p:nvPr/>
            </p:nvSpPr>
            <p:spPr>
              <a:xfrm>
                <a:off x="68580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8" name="Oval 517">
                <a:extLst>
                  <a:ext uri="{FF2B5EF4-FFF2-40B4-BE49-F238E27FC236}">
                    <a16:creationId xmlns:a16="http://schemas.microsoft.com/office/drawing/2014/main" id="{4E23D68E-38B4-6246-924A-84A4A1422991}"/>
                  </a:ext>
                </a:extLst>
              </p:cNvPr>
              <p:cNvSpPr/>
              <p:nvPr/>
            </p:nvSpPr>
            <p:spPr>
              <a:xfrm>
                <a:off x="73152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9" name="Oval 518">
                <a:extLst>
                  <a:ext uri="{FF2B5EF4-FFF2-40B4-BE49-F238E27FC236}">
                    <a16:creationId xmlns:a16="http://schemas.microsoft.com/office/drawing/2014/main" id="{67003421-CB64-BF40-8AC1-940F7088F6CA}"/>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0" name="Oval 519">
                <a:extLst>
                  <a:ext uri="{FF2B5EF4-FFF2-40B4-BE49-F238E27FC236}">
                    <a16:creationId xmlns:a16="http://schemas.microsoft.com/office/drawing/2014/main" id="{83129518-5492-3A45-AF60-F432A33D4E68}"/>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1" name="Oval 520">
                <a:extLst>
                  <a:ext uri="{FF2B5EF4-FFF2-40B4-BE49-F238E27FC236}">
                    <a16:creationId xmlns:a16="http://schemas.microsoft.com/office/drawing/2014/main" id="{D8541C93-702C-664F-9F56-2D9C64CBE9F0}"/>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2" name="Oval 521">
                <a:extLst>
                  <a:ext uri="{FF2B5EF4-FFF2-40B4-BE49-F238E27FC236}">
                    <a16:creationId xmlns:a16="http://schemas.microsoft.com/office/drawing/2014/main" id="{CE301F35-DEE6-2A44-9F9C-9EBACA25E644}"/>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3" name="Oval 522">
                <a:extLst>
                  <a:ext uri="{FF2B5EF4-FFF2-40B4-BE49-F238E27FC236}">
                    <a16:creationId xmlns:a16="http://schemas.microsoft.com/office/drawing/2014/main" id="{34FFF707-AF67-2D43-B96E-59B04BFFD2C4}"/>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sp>
        <p:nvSpPr>
          <p:cNvPr id="546" name="Rectangle 545">
            <a:extLst>
              <a:ext uri="{FF2B5EF4-FFF2-40B4-BE49-F238E27FC236}">
                <a16:creationId xmlns:a16="http://schemas.microsoft.com/office/drawing/2014/main" id="{BDCB1452-B1FC-A04C-879D-B27B09D93766}"/>
              </a:ext>
            </a:extLst>
          </p:cNvPr>
          <p:cNvSpPr/>
          <p:nvPr/>
        </p:nvSpPr>
        <p:spPr>
          <a:xfrm>
            <a:off x="1582435" y="2066282"/>
            <a:ext cx="6383430" cy="1905000"/>
          </a:xfrm>
          <a:prstGeom prst="rect">
            <a:avLst/>
          </a:prstGeom>
          <a:solidFill>
            <a:schemeClr val="bg1">
              <a:alpha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a typeface="+mn-ea"/>
              <a:cs typeface="+mn-cs"/>
            </a:endParaRPr>
          </a:p>
        </p:txBody>
      </p:sp>
      <p:cxnSp>
        <p:nvCxnSpPr>
          <p:cNvPr id="547" name="Straight Connector 546">
            <a:extLst>
              <a:ext uri="{FF2B5EF4-FFF2-40B4-BE49-F238E27FC236}">
                <a16:creationId xmlns:a16="http://schemas.microsoft.com/office/drawing/2014/main" id="{53579C7D-B09B-3D4E-A43B-EF7C88397D1E}"/>
              </a:ext>
            </a:extLst>
          </p:cNvPr>
          <p:cNvCxnSpPr/>
          <p:nvPr/>
        </p:nvCxnSpPr>
        <p:spPr>
          <a:xfrm flipH="1">
            <a:off x="1506235" y="2218682"/>
            <a:ext cx="6403145" cy="0"/>
          </a:xfrm>
          <a:prstGeom prst="line">
            <a:avLst/>
          </a:prstGeom>
          <a:solidFill>
            <a:schemeClr val="tx1">
              <a:lumMod val="65000"/>
              <a:lumOff val="35000"/>
            </a:schemeClr>
          </a:solidFill>
          <a:ln w="38100" cap="rnd">
            <a:solidFill>
              <a:schemeClr val="tx1"/>
            </a:solidFill>
            <a:round/>
            <a:headEnd type="none"/>
            <a:tailEnd w="lg" len="sm"/>
          </a:ln>
        </p:spPr>
        <p:style>
          <a:lnRef idx="1">
            <a:schemeClr val="accent1"/>
          </a:lnRef>
          <a:fillRef idx="0">
            <a:schemeClr val="accent1"/>
          </a:fillRef>
          <a:effectRef idx="0">
            <a:schemeClr val="accent1"/>
          </a:effectRef>
          <a:fontRef idx="minor">
            <a:schemeClr val="tx1"/>
          </a:fontRef>
        </p:style>
      </p:cxnSp>
      <p:grpSp>
        <p:nvGrpSpPr>
          <p:cNvPr id="548" name="Group 547">
            <a:extLst>
              <a:ext uri="{FF2B5EF4-FFF2-40B4-BE49-F238E27FC236}">
                <a16:creationId xmlns:a16="http://schemas.microsoft.com/office/drawing/2014/main" id="{77405137-7C59-4D48-AC4D-D86D437B657B}"/>
              </a:ext>
            </a:extLst>
          </p:cNvPr>
          <p:cNvGrpSpPr/>
          <p:nvPr/>
        </p:nvGrpSpPr>
        <p:grpSpPr>
          <a:xfrm>
            <a:off x="1851480" y="2218682"/>
            <a:ext cx="4671060" cy="1219201"/>
            <a:chOff x="2174045" y="1143000"/>
            <a:chExt cx="4671060" cy="1219201"/>
          </a:xfrm>
        </p:grpSpPr>
        <p:cxnSp>
          <p:nvCxnSpPr>
            <p:cNvPr id="549" name="Straight Connector 548">
              <a:extLst>
                <a:ext uri="{FF2B5EF4-FFF2-40B4-BE49-F238E27FC236}">
                  <a16:creationId xmlns:a16="http://schemas.microsoft.com/office/drawing/2014/main" id="{ED134D6C-BD07-8F4B-A299-A98FFDF82189}"/>
                </a:ext>
              </a:extLst>
            </p:cNvPr>
            <p:cNvCxnSpPr/>
            <p:nvPr/>
          </p:nvCxnSpPr>
          <p:spPr>
            <a:xfrm flipV="1">
              <a:off x="217404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0" name="Straight Connector 549">
              <a:extLst>
                <a:ext uri="{FF2B5EF4-FFF2-40B4-BE49-F238E27FC236}">
                  <a16:creationId xmlns:a16="http://schemas.microsoft.com/office/drawing/2014/main" id="{30F3C61B-4E68-F245-98C5-E45566DB5050}"/>
                </a:ext>
              </a:extLst>
            </p:cNvPr>
            <p:cNvCxnSpPr/>
            <p:nvPr/>
          </p:nvCxnSpPr>
          <p:spPr>
            <a:xfrm flipV="1">
              <a:off x="3730049"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1" name="Straight Connector 550">
              <a:extLst>
                <a:ext uri="{FF2B5EF4-FFF2-40B4-BE49-F238E27FC236}">
                  <a16:creationId xmlns:a16="http://schemas.microsoft.com/office/drawing/2014/main" id="{881A953A-5FA6-C443-A98F-4C893ECD3FCD}"/>
                </a:ext>
              </a:extLst>
            </p:cNvPr>
            <p:cNvCxnSpPr/>
            <p:nvPr/>
          </p:nvCxnSpPr>
          <p:spPr>
            <a:xfrm flipV="1">
              <a:off x="530332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2" name="Straight Connector 551">
              <a:extLst>
                <a:ext uri="{FF2B5EF4-FFF2-40B4-BE49-F238E27FC236}">
                  <a16:creationId xmlns:a16="http://schemas.microsoft.com/office/drawing/2014/main" id="{6F1732F6-1671-7546-B8ED-0D71E76BF3AF}"/>
                </a:ext>
              </a:extLst>
            </p:cNvPr>
            <p:cNvCxnSpPr/>
            <p:nvPr/>
          </p:nvCxnSpPr>
          <p:spPr>
            <a:xfrm flipV="1">
              <a:off x="684510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cxnSp>
        <p:nvCxnSpPr>
          <p:cNvPr id="553" name="Straight Connector 552">
            <a:extLst>
              <a:ext uri="{FF2B5EF4-FFF2-40B4-BE49-F238E27FC236}">
                <a16:creationId xmlns:a16="http://schemas.microsoft.com/office/drawing/2014/main" id="{F3D4EE15-37C6-0F49-B8BA-89C075B4EE66}"/>
              </a:ext>
            </a:extLst>
          </p:cNvPr>
          <p:cNvCxnSpPr/>
          <p:nvPr/>
        </p:nvCxnSpPr>
        <p:spPr>
          <a:xfrm flipH="1">
            <a:off x="1508580" y="2218682"/>
            <a:ext cx="6403145" cy="0"/>
          </a:xfrm>
          <a:prstGeom prst="line">
            <a:avLst/>
          </a:prstGeom>
          <a:solidFill>
            <a:schemeClr val="tx1">
              <a:lumMod val="65000"/>
              <a:lumOff val="35000"/>
            </a:schemeClr>
          </a:solidFill>
          <a:ln w="50800" cap="rnd">
            <a:solidFill>
              <a:srgbClr val="C00000"/>
            </a:solidFill>
            <a:round/>
            <a:headEnd type="none"/>
            <a:tailEnd w="lg" len="sm"/>
          </a:ln>
        </p:spPr>
        <p:style>
          <a:lnRef idx="1">
            <a:schemeClr val="accent1"/>
          </a:lnRef>
          <a:fillRef idx="0">
            <a:schemeClr val="accent1"/>
          </a:fillRef>
          <a:effectRef idx="0">
            <a:schemeClr val="accent1"/>
          </a:effectRef>
          <a:fontRef idx="minor">
            <a:schemeClr val="tx1"/>
          </a:fontRef>
        </p:style>
      </p:cxnSp>
      <p:cxnSp>
        <p:nvCxnSpPr>
          <p:cNvPr id="554" name="Straight Connector 553">
            <a:extLst>
              <a:ext uri="{FF2B5EF4-FFF2-40B4-BE49-F238E27FC236}">
                <a16:creationId xmlns:a16="http://schemas.microsoft.com/office/drawing/2014/main" id="{44A11F90-68CE-4C4B-9DAA-338801834463}"/>
              </a:ext>
            </a:extLst>
          </p:cNvPr>
          <p:cNvCxnSpPr/>
          <p:nvPr/>
        </p:nvCxnSpPr>
        <p:spPr>
          <a:xfrm flipV="1">
            <a:off x="1853825" y="2218682"/>
            <a:ext cx="0" cy="911587"/>
          </a:xfrm>
          <a:prstGeom prst="line">
            <a:avLst/>
          </a:prstGeom>
          <a:solidFill>
            <a:schemeClr val="tx1">
              <a:lumMod val="65000"/>
              <a:lumOff val="35000"/>
            </a:schemeClr>
          </a:solidFill>
          <a:ln w="50800" cap="rnd">
            <a:solidFill>
              <a:srgbClr val="C0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55" name="Straight Connector 554">
            <a:extLst>
              <a:ext uri="{FF2B5EF4-FFF2-40B4-BE49-F238E27FC236}">
                <a16:creationId xmlns:a16="http://schemas.microsoft.com/office/drawing/2014/main" id="{CD03CEDF-80C4-D045-A85A-1A21BF3C33EB}"/>
              </a:ext>
            </a:extLst>
          </p:cNvPr>
          <p:cNvCxnSpPr/>
          <p:nvPr/>
        </p:nvCxnSpPr>
        <p:spPr>
          <a:xfrm flipV="1">
            <a:off x="3407924" y="2218682"/>
            <a:ext cx="0" cy="911587"/>
          </a:xfrm>
          <a:prstGeom prst="line">
            <a:avLst/>
          </a:prstGeom>
          <a:solidFill>
            <a:schemeClr val="tx1">
              <a:lumMod val="65000"/>
              <a:lumOff val="35000"/>
            </a:schemeClr>
          </a:solidFill>
          <a:ln w="50800" cap="rnd">
            <a:solidFill>
              <a:srgbClr val="C0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56" name="Straight Connector 555">
            <a:extLst>
              <a:ext uri="{FF2B5EF4-FFF2-40B4-BE49-F238E27FC236}">
                <a16:creationId xmlns:a16="http://schemas.microsoft.com/office/drawing/2014/main" id="{02B665BD-8CA2-7840-9CAB-DF7E6B818E7E}"/>
              </a:ext>
            </a:extLst>
          </p:cNvPr>
          <p:cNvCxnSpPr/>
          <p:nvPr/>
        </p:nvCxnSpPr>
        <p:spPr>
          <a:xfrm flipV="1">
            <a:off x="4983105" y="2218682"/>
            <a:ext cx="0" cy="911587"/>
          </a:xfrm>
          <a:prstGeom prst="line">
            <a:avLst/>
          </a:prstGeom>
          <a:solidFill>
            <a:schemeClr val="tx1">
              <a:lumMod val="65000"/>
              <a:lumOff val="35000"/>
            </a:schemeClr>
          </a:solidFill>
          <a:ln w="50800" cap="rnd">
            <a:solidFill>
              <a:srgbClr val="C0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57" name="Straight Connector 556">
            <a:extLst>
              <a:ext uri="{FF2B5EF4-FFF2-40B4-BE49-F238E27FC236}">
                <a16:creationId xmlns:a16="http://schemas.microsoft.com/office/drawing/2014/main" id="{D46C05AA-680F-344C-A2F2-EBF1D6E9ED83}"/>
              </a:ext>
            </a:extLst>
          </p:cNvPr>
          <p:cNvCxnSpPr/>
          <p:nvPr/>
        </p:nvCxnSpPr>
        <p:spPr>
          <a:xfrm flipV="1">
            <a:off x="6524885" y="2218682"/>
            <a:ext cx="0" cy="911587"/>
          </a:xfrm>
          <a:prstGeom prst="line">
            <a:avLst/>
          </a:prstGeom>
          <a:solidFill>
            <a:schemeClr val="tx1">
              <a:lumMod val="65000"/>
              <a:lumOff val="35000"/>
            </a:schemeClr>
          </a:solidFill>
          <a:ln w="50800" cap="rnd">
            <a:solidFill>
              <a:srgbClr val="C0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58" name="DRAM">
            <a:extLst>
              <a:ext uri="{FF2B5EF4-FFF2-40B4-BE49-F238E27FC236}">
                <a16:creationId xmlns:a16="http://schemas.microsoft.com/office/drawing/2014/main" id="{351BD9D8-FB36-6C4D-8E04-6C3C0A7EAB3D}"/>
              </a:ext>
            </a:extLst>
          </p:cNvPr>
          <p:cNvSpPr/>
          <p:nvPr/>
        </p:nvSpPr>
        <p:spPr>
          <a:xfrm rot="16200000">
            <a:off x="249481" y="2789636"/>
            <a:ext cx="2057400" cy="458292"/>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50" normalizeH="0" baseline="0" noProof="0" dirty="0">
                <a:ln>
                  <a:noFill/>
                </a:ln>
                <a:solidFill>
                  <a:srgbClr val="000000"/>
                </a:solidFill>
                <a:effectLst/>
                <a:uLnTx/>
                <a:uFillTx/>
                <a:latin typeface="Avenir Next" panose="020B0503020202020204" pitchFamily="34" charset="0"/>
                <a:ea typeface="+mn-ea"/>
                <a:cs typeface="+mn-cs"/>
              </a:rPr>
              <a:t>row decoder</a:t>
            </a:r>
          </a:p>
        </p:txBody>
      </p:sp>
      <p:grpSp>
        <p:nvGrpSpPr>
          <p:cNvPr id="559" name="Group 558">
            <a:extLst>
              <a:ext uri="{FF2B5EF4-FFF2-40B4-BE49-F238E27FC236}">
                <a16:creationId xmlns:a16="http://schemas.microsoft.com/office/drawing/2014/main" id="{8AD926AF-C5EE-E548-870D-BC880E3672F9}"/>
              </a:ext>
            </a:extLst>
          </p:cNvPr>
          <p:cNvGrpSpPr/>
          <p:nvPr/>
        </p:nvGrpSpPr>
        <p:grpSpPr>
          <a:xfrm>
            <a:off x="2040573" y="2414997"/>
            <a:ext cx="5790027" cy="1402792"/>
            <a:chOff x="2134538" y="2243328"/>
            <a:chExt cx="5790027" cy="1490472"/>
          </a:xfrm>
          <a:solidFill>
            <a:srgbClr val="1A82C4"/>
          </a:solidFill>
        </p:grpSpPr>
        <p:grpSp>
          <p:nvGrpSpPr>
            <p:cNvPr id="560" name="Group 559">
              <a:extLst>
                <a:ext uri="{FF2B5EF4-FFF2-40B4-BE49-F238E27FC236}">
                  <a16:creationId xmlns:a16="http://schemas.microsoft.com/office/drawing/2014/main" id="{4D433CC3-8D40-1743-9F10-374ACD8AE620}"/>
                </a:ext>
              </a:extLst>
            </p:cNvPr>
            <p:cNvGrpSpPr/>
            <p:nvPr/>
          </p:nvGrpSpPr>
          <p:grpSpPr>
            <a:xfrm>
              <a:off x="2134538" y="2243328"/>
              <a:ext cx="1108299" cy="1490472"/>
              <a:chOff x="2134538" y="2243328"/>
              <a:chExt cx="1108299" cy="1490472"/>
            </a:xfrm>
            <a:grpFill/>
          </p:grpSpPr>
          <p:grpSp>
            <p:nvGrpSpPr>
              <p:cNvPr id="600" name="Group 599">
                <a:extLst>
                  <a:ext uri="{FF2B5EF4-FFF2-40B4-BE49-F238E27FC236}">
                    <a16:creationId xmlns:a16="http://schemas.microsoft.com/office/drawing/2014/main" id="{2190AC81-2DC7-F345-826D-9C60D43BF417}"/>
                  </a:ext>
                </a:extLst>
              </p:cNvPr>
              <p:cNvGrpSpPr/>
              <p:nvPr/>
            </p:nvGrpSpPr>
            <p:grpSpPr>
              <a:xfrm>
                <a:off x="2134538" y="3504497"/>
                <a:ext cx="1108299" cy="229303"/>
                <a:chOff x="5486400" y="3962400"/>
                <a:chExt cx="2209800" cy="457200"/>
              </a:xfrm>
              <a:grpFill/>
            </p:grpSpPr>
            <p:sp>
              <p:nvSpPr>
                <p:cNvPr id="607" name="DRAM">
                  <a:extLst>
                    <a:ext uri="{FF2B5EF4-FFF2-40B4-BE49-F238E27FC236}">
                      <a16:creationId xmlns:a16="http://schemas.microsoft.com/office/drawing/2014/main" id="{03DC10C3-824C-7743-B03E-5E2DD4642D53}"/>
                    </a:ext>
                  </a:extLst>
                </p:cNvPr>
                <p:cNvSpPr/>
                <p:nvPr/>
              </p:nvSpPr>
              <p:spPr>
                <a:xfrm>
                  <a:off x="54864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08" name="DRAM">
                  <a:extLst>
                    <a:ext uri="{FF2B5EF4-FFF2-40B4-BE49-F238E27FC236}">
                      <a16:creationId xmlns:a16="http://schemas.microsoft.com/office/drawing/2014/main" id="{D52B6B53-E8AA-E543-B216-2AC8A929EB35}"/>
                    </a:ext>
                  </a:extLst>
                </p:cNvPr>
                <p:cNvSpPr/>
                <p:nvPr/>
              </p:nvSpPr>
              <p:spPr>
                <a:xfrm>
                  <a:off x="59436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09" name="DRAM">
                  <a:extLst>
                    <a:ext uri="{FF2B5EF4-FFF2-40B4-BE49-F238E27FC236}">
                      <a16:creationId xmlns:a16="http://schemas.microsoft.com/office/drawing/2014/main" id="{A0041B57-0FD2-344B-A4BF-CFB30F23E1D7}"/>
                    </a:ext>
                  </a:extLst>
                </p:cNvPr>
                <p:cNvSpPr/>
                <p:nvPr/>
              </p:nvSpPr>
              <p:spPr>
                <a:xfrm>
                  <a:off x="64008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0" name="DRAM">
                  <a:extLst>
                    <a:ext uri="{FF2B5EF4-FFF2-40B4-BE49-F238E27FC236}">
                      <a16:creationId xmlns:a16="http://schemas.microsoft.com/office/drawing/2014/main" id="{E186F603-ACB9-2643-B786-5A6AB54FFA5B}"/>
                    </a:ext>
                  </a:extLst>
                </p:cNvPr>
                <p:cNvSpPr/>
                <p:nvPr/>
              </p:nvSpPr>
              <p:spPr>
                <a:xfrm>
                  <a:off x="68580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1" name="DRAM">
                  <a:extLst>
                    <a:ext uri="{FF2B5EF4-FFF2-40B4-BE49-F238E27FC236}">
                      <a16:creationId xmlns:a16="http://schemas.microsoft.com/office/drawing/2014/main" id="{84756F2F-A8F5-1346-95FC-563866259E0B}"/>
                    </a:ext>
                  </a:extLst>
                </p:cNvPr>
                <p:cNvSpPr/>
                <p:nvPr/>
              </p:nvSpPr>
              <p:spPr>
                <a:xfrm>
                  <a:off x="73152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01" name="Group 600">
                <a:extLst>
                  <a:ext uri="{FF2B5EF4-FFF2-40B4-BE49-F238E27FC236}">
                    <a16:creationId xmlns:a16="http://schemas.microsoft.com/office/drawing/2014/main" id="{90827EFE-E4B9-5F4D-A71A-F0BE3AE7CB30}"/>
                  </a:ext>
                </a:extLst>
              </p:cNvPr>
              <p:cNvGrpSpPr/>
              <p:nvPr/>
            </p:nvGrpSpPr>
            <p:grpSpPr>
              <a:xfrm>
                <a:off x="2230081" y="2243328"/>
                <a:ext cx="917213" cy="1261169"/>
                <a:chOff x="5676900" y="990600"/>
                <a:chExt cx="1828800" cy="2971800"/>
              </a:xfrm>
              <a:grpFill/>
            </p:grpSpPr>
            <p:cxnSp>
              <p:nvCxnSpPr>
                <p:cNvPr id="602" name="Straight Connector 601">
                  <a:extLst>
                    <a:ext uri="{FF2B5EF4-FFF2-40B4-BE49-F238E27FC236}">
                      <a16:creationId xmlns:a16="http://schemas.microsoft.com/office/drawing/2014/main" id="{D4957F9E-D783-4243-BE33-FBE3CD7ECC85}"/>
                    </a:ext>
                  </a:extLst>
                </p:cNvPr>
                <p:cNvCxnSpPr>
                  <a:cxnSpLocks/>
                  <a:endCxn id="607"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3" name="Straight Connector 602">
                  <a:extLst>
                    <a:ext uri="{FF2B5EF4-FFF2-40B4-BE49-F238E27FC236}">
                      <a16:creationId xmlns:a16="http://schemas.microsoft.com/office/drawing/2014/main" id="{1D41A853-FC14-B042-A587-C5617D5BA94E}"/>
                    </a:ext>
                  </a:extLst>
                </p:cNvPr>
                <p:cNvCxnSpPr>
                  <a:cxnSpLocks/>
                  <a:endCxn id="609" idx="0"/>
                </p:cNvCxnSpPr>
                <p:nvPr/>
              </p:nvCxnSpPr>
              <p:spPr>
                <a:xfrm>
                  <a:off x="6591299"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4" name="Straight Connector 603">
                  <a:extLst>
                    <a:ext uri="{FF2B5EF4-FFF2-40B4-BE49-F238E27FC236}">
                      <a16:creationId xmlns:a16="http://schemas.microsoft.com/office/drawing/2014/main" id="{2A070D0B-25F7-3D43-A9AD-D1947EA8500B}"/>
                    </a:ext>
                  </a:extLst>
                </p:cNvPr>
                <p:cNvCxnSpPr>
                  <a:cxnSpLocks/>
                  <a:endCxn id="610"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5" name="Straight Connector 604">
                  <a:extLst>
                    <a:ext uri="{FF2B5EF4-FFF2-40B4-BE49-F238E27FC236}">
                      <a16:creationId xmlns:a16="http://schemas.microsoft.com/office/drawing/2014/main" id="{C94EA13C-85A4-4049-83D7-D503F7B6DBA1}"/>
                    </a:ext>
                  </a:extLst>
                </p:cNvPr>
                <p:cNvCxnSpPr>
                  <a:cxnSpLocks/>
                  <a:endCxn id="611"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6" name="Straight Connector 605">
                  <a:extLst>
                    <a:ext uri="{FF2B5EF4-FFF2-40B4-BE49-F238E27FC236}">
                      <a16:creationId xmlns:a16="http://schemas.microsoft.com/office/drawing/2014/main" id="{D9333A34-3035-7148-BD0B-9BDD9099C947}"/>
                    </a:ext>
                  </a:extLst>
                </p:cNvPr>
                <p:cNvCxnSpPr>
                  <a:cxnSpLocks/>
                  <a:endCxn id="608"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61" name="Group 560">
              <a:extLst>
                <a:ext uri="{FF2B5EF4-FFF2-40B4-BE49-F238E27FC236}">
                  <a16:creationId xmlns:a16="http://schemas.microsoft.com/office/drawing/2014/main" id="{B16C4C60-84DF-7C4E-B819-512AD32C1DA7}"/>
                </a:ext>
              </a:extLst>
            </p:cNvPr>
            <p:cNvGrpSpPr/>
            <p:nvPr/>
          </p:nvGrpSpPr>
          <p:grpSpPr>
            <a:xfrm>
              <a:off x="3692066" y="2243328"/>
              <a:ext cx="1108299" cy="1490472"/>
              <a:chOff x="3692066" y="2243328"/>
              <a:chExt cx="1108299" cy="1490472"/>
            </a:xfrm>
            <a:grpFill/>
          </p:grpSpPr>
          <p:grpSp>
            <p:nvGrpSpPr>
              <p:cNvPr id="588" name="Group 587">
                <a:extLst>
                  <a:ext uri="{FF2B5EF4-FFF2-40B4-BE49-F238E27FC236}">
                    <a16:creationId xmlns:a16="http://schemas.microsoft.com/office/drawing/2014/main" id="{B7F14EC3-B240-6E43-8033-974979A49006}"/>
                  </a:ext>
                </a:extLst>
              </p:cNvPr>
              <p:cNvGrpSpPr/>
              <p:nvPr/>
            </p:nvGrpSpPr>
            <p:grpSpPr>
              <a:xfrm>
                <a:off x="3692066" y="3504497"/>
                <a:ext cx="1108299" cy="229303"/>
                <a:chOff x="5486400" y="3962400"/>
                <a:chExt cx="2209800" cy="457200"/>
              </a:xfrm>
              <a:grpFill/>
            </p:grpSpPr>
            <p:sp>
              <p:nvSpPr>
                <p:cNvPr id="595" name="DRAM">
                  <a:extLst>
                    <a:ext uri="{FF2B5EF4-FFF2-40B4-BE49-F238E27FC236}">
                      <a16:creationId xmlns:a16="http://schemas.microsoft.com/office/drawing/2014/main" id="{736C97AD-4D74-264F-88C4-4A509FD12296}"/>
                    </a:ext>
                  </a:extLst>
                </p:cNvPr>
                <p:cNvSpPr/>
                <p:nvPr/>
              </p:nvSpPr>
              <p:spPr>
                <a:xfrm>
                  <a:off x="54864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96" name="DRAM">
                  <a:extLst>
                    <a:ext uri="{FF2B5EF4-FFF2-40B4-BE49-F238E27FC236}">
                      <a16:creationId xmlns:a16="http://schemas.microsoft.com/office/drawing/2014/main" id="{5D9A8467-3757-964E-8AB6-0A706AA0E3D2}"/>
                    </a:ext>
                  </a:extLst>
                </p:cNvPr>
                <p:cNvSpPr/>
                <p:nvPr/>
              </p:nvSpPr>
              <p:spPr>
                <a:xfrm>
                  <a:off x="59436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97" name="DRAM">
                  <a:extLst>
                    <a:ext uri="{FF2B5EF4-FFF2-40B4-BE49-F238E27FC236}">
                      <a16:creationId xmlns:a16="http://schemas.microsoft.com/office/drawing/2014/main" id="{2BAA1E48-4CA1-094E-9A92-1CAA9F0F2495}"/>
                    </a:ext>
                  </a:extLst>
                </p:cNvPr>
                <p:cNvSpPr/>
                <p:nvPr/>
              </p:nvSpPr>
              <p:spPr>
                <a:xfrm>
                  <a:off x="64008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98" name="DRAM">
                  <a:extLst>
                    <a:ext uri="{FF2B5EF4-FFF2-40B4-BE49-F238E27FC236}">
                      <a16:creationId xmlns:a16="http://schemas.microsoft.com/office/drawing/2014/main" id="{7C5AB383-F74E-5144-931A-E0EAE2527C8C}"/>
                    </a:ext>
                  </a:extLst>
                </p:cNvPr>
                <p:cNvSpPr/>
                <p:nvPr/>
              </p:nvSpPr>
              <p:spPr>
                <a:xfrm>
                  <a:off x="68580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99" name="DRAM">
                  <a:extLst>
                    <a:ext uri="{FF2B5EF4-FFF2-40B4-BE49-F238E27FC236}">
                      <a16:creationId xmlns:a16="http://schemas.microsoft.com/office/drawing/2014/main" id="{A173C95A-30ED-7F43-8A96-C9636D55C8D1}"/>
                    </a:ext>
                  </a:extLst>
                </p:cNvPr>
                <p:cNvSpPr/>
                <p:nvPr/>
              </p:nvSpPr>
              <p:spPr>
                <a:xfrm>
                  <a:off x="73152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589" name="Group 588">
                <a:extLst>
                  <a:ext uri="{FF2B5EF4-FFF2-40B4-BE49-F238E27FC236}">
                    <a16:creationId xmlns:a16="http://schemas.microsoft.com/office/drawing/2014/main" id="{C78387EC-7F44-F845-8F5F-9B434CFFE099}"/>
                  </a:ext>
                </a:extLst>
              </p:cNvPr>
              <p:cNvGrpSpPr/>
              <p:nvPr/>
            </p:nvGrpSpPr>
            <p:grpSpPr>
              <a:xfrm>
                <a:off x="3787609" y="2243328"/>
                <a:ext cx="917213" cy="1261169"/>
                <a:chOff x="5676900" y="990600"/>
                <a:chExt cx="1828800" cy="2971800"/>
              </a:xfrm>
              <a:grpFill/>
            </p:grpSpPr>
            <p:cxnSp>
              <p:nvCxnSpPr>
                <p:cNvPr id="590" name="Straight Connector 589">
                  <a:extLst>
                    <a:ext uri="{FF2B5EF4-FFF2-40B4-BE49-F238E27FC236}">
                      <a16:creationId xmlns:a16="http://schemas.microsoft.com/office/drawing/2014/main" id="{836E4D4D-1D4F-BA4C-96DD-06F0B57315B6}"/>
                    </a:ext>
                  </a:extLst>
                </p:cNvPr>
                <p:cNvCxnSpPr>
                  <a:endCxn id="595"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1" name="Straight Connector 590">
                  <a:extLst>
                    <a:ext uri="{FF2B5EF4-FFF2-40B4-BE49-F238E27FC236}">
                      <a16:creationId xmlns:a16="http://schemas.microsoft.com/office/drawing/2014/main" id="{21FB0796-B83A-D345-A032-E038F96F9F38}"/>
                    </a:ext>
                  </a:extLst>
                </p:cNvPr>
                <p:cNvCxnSpPr>
                  <a:endCxn id="597" idx="0"/>
                </p:cNvCxnSpPr>
                <p:nvPr/>
              </p:nvCxnSpPr>
              <p:spPr>
                <a:xfrm>
                  <a:off x="65913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2" name="Straight Connector 591">
                  <a:extLst>
                    <a:ext uri="{FF2B5EF4-FFF2-40B4-BE49-F238E27FC236}">
                      <a16:creationId xmlns:a16="http://schemas.microsoft.com/office/drawing/2014/main" id="{D7A96923-27D9-5246-8A1E-760BD5642EE9}"/>
                    </a:ext>
                  </a:extLst>
                </p:cNvPr>
                <p:cNvCxnSpPr>
                  <a:endCxn id="598"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3" name="Straight Connector 592">
                  <a:extLst>
                    <a:ext uri="{FF2B5EF4-FFF2-40B4-BE49-F238E27FC236}">
                      <a16:creationId xmlns:a16="http://schemas.microsoft.com/office/drawing/2014/main" id="{D49BAF0B-25E9-7A4E-A1BB-53D257369AE7}"/>
                    </a:ext>
                  </a:extLst>
                </p:cNvPr>
                <p:cNvCxnSpPr>
                  <a:endCxn id="599"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4" name="Straight Connector 593">
                  <a:extLst>
                    <a:ext uri="{FF2B5EF4-FFF2-40B4-BE49-F238E27FC236}">
                      <a16:creationId xmlns:a16="http://schemas.microsoft.com/office/drawing/2014/main" id="{A6C676BC-2D3B-5646-9E06-04BE4D3BBAFD}"/>
                    </a:ext>
                  </a:extLst>
                </p:cNvPr>
                <p:cNvCxnSpPr>
                  <a:endCxn id="596"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62" name="Group 561">
              <a:extLst>
                <a:ext uri="{FF2B5EF4-FFF2-40B4-BE49-F238E27FC236}">
                  <a16:creationId xmlns:a16="http://schemas.microsoft.com/office/drawing/2014/main" id="{622DB309-A916-9C4B-BE23-2F9FE3A8E66B}"/>
                </a:ext>
              </a:extLst>
            </p:cNvPr>
            <p:cNvGrpSpPr/>
            <p:nvPr/>
          </p:nvGrpSpPr>
          <p:grpSpPr>
            <a:xfrm>
              <a:off x="5258738" y="2243328"/>
              <a:ext cx="1108299" cy="1490472"/>
              <a:chOff x="5258738" y="2243328"/>
              <a:chExt cx="1108299" cy="1490472"/>
            </a:xfrm>
            <a:grpFill/>
          </p:grpSpPr>
          <p:grpSp>
            <p:nvGrpSpPr>
              <p:cNvPr id="576" name="Group 575">
                <a:extLst>
                  <a:ext uri="{FF2B5EF4-FFF2-40B4-BE49-F238E27FC236}">
                    <a16:creationId xmlns:a16="http://schemas.microsoft.com/office/drawing/2014/main" id="{5369ED0C-3681-C04B-A190-96290EF4E747}"/>
                  </a:ext>
                </a:extLst>
              </p:cNvPr>
              <p:cNvGrpSpPr/>
              <p:nvPr/>
            </p:nvGrpSpPr>
            <p:grpSpPr>
              <a:xfrm>
                <a:off x="5258738" y="3504497"/>
                <a:ext cx="1108299" cy="229303"/>
                <a:chOff x="5486400" y="3962400"/>
                <a:chExt cx="2209800" cy="457200"/>
              </a:xfrm>
              <a:grpFill/>
            </p:grpSpPr>
            <p:sp>
              <p:nvSpPr>
                <p:cNvPr id="583" name="DRAM">
                  <a:extLst>
                    <a:ext uri="{FF2B5EF4-FFF2-40B4-BE49-F238E27FC236}">
                      <a16:creationId xmlns:a16="http://schemas.microsoft.com/office/drawing/2014/main" id="{C150AFA0-67B0-3A43-A41B-D9954452B55B}"/>
                    </a:ext>
                  </a:extLst>
                </p:cNvPr>
                <p:cNvSpPr/>
                <p:nvPr/>
              </p:nvSpPr>
              <p:spPr>
                <a:xfrm>
                  <a:off x="54864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84" name="DRAM">
                  <a:extLst>
                    <a:ext uri="{FF2B5EF4-FFF2-40B4-BE49-F238E27FC236}">
                      <a16:creationId xmlns:a16="http://schemas.microsoft.com/office/drawing/2014/main" id="{979DA43E-F184-BF40-93F5-64EE8D79612A}"/>
                    </a:ext>
                  </a:extLst>
                </p:cNvPr>
                <p:cNvSpPr/>
                <p:nvPr/>
              </p:nvSpPr>
              <p:spPr>
                <a:xfrm>
                  <a:off x="59436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85" name="DRAM">
                  <a:extLst>
                    <a:ext uri="{FF2B5EF4-FFF2-40B4-BE49-F238E27FC236}">
                      <a16:creationId xmlns:a16="http://schemas.microsoft.com/office/drawing/2014/main" id="{6433AC89-3A0A-8842-A52C-32B3A462A580}"/>
                    </a:ext>
                  </a:extLst>
                </p:cNvPr>
                <p:cNvSpPr/>
                <p:nvPr/>
              </p:nvSpPr>
              <p:spPr>
                <a:xfrm>
                  <a:off x="64008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86" name="DRAM">
                  <a:extLst>
                    <a:ext uri="{FF2B5EF4-FFF2-40B4-BE49-F238E27FC236}">
                      <a16:creationId xmlns:a16="http://schemas.microsoft.com/office/drawing/2014/main" id="{6358E6F7-4972-1E4C-99F5-884C92EC83C0}"/>
                    </a:ext>
                  </a:extLst>
                </p:cNvPr>
                <p:cNvSpPr/>
                <p:nvPr/>
              </p:nvSpPr>
              <p:spPr>
                <a:xfrm>
                  <a:off x="68580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87" name="DRAM">
                  <a:extLst>
                    <a:ext uri="{FF2B5EF4-FFF2-40B4-BE49-F238E27FC236}">
                      <a16:creationId xmlns:a16="http://schemas.microsoft.com/office/drawing/2014/main" id="{646010E8-2BC1-6B41-89A4-5049336FA4BB}"/>
                    </a:ext>
                  </a:extLst>
                </p:cNvPr>
                <p:cNvSpPr/>
                <p:nvPr/>
              </p:nvSpPr>
              <p:spPr>
                <a:xfrm>
                  <a:off x="73152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577" name="Group 576">
                <a:extLst>
                  <a:ext uri="{FF2B5EF4-FFF2-40B4-BE49-F238E27FC236}">
                    <a16:creationId xmlns:a16="http://schemas.microsoft.com/office/drawing/2014/main" id="{A68D41BD-C653-EA43-8DC5-70974FFA903B}"/>
                  </a:ext>
                </a:extLst>
              </p:cNvPr>
              <p:cNvGrpSpPr/>
              <p:nvPr/>
            </p:nvGrpSpPr>
            <p:grpSpPr>
              <a:xfrm>
                <a:off x="5354281" y="2243328"/>
                <a:ext cx="917213" cy="1261169"/>
                <a:chOff x="5676900" y="990600"/>
                <a:chExt cx="1828800" cy="2971800"/>
              </a:xfrm>
              <a:grpFill/>
            </p:grpSpPr>
            <p:cxnSp>
              <p:nvCxnSpPr>
                <p:cNvPr id="578" name="Straight Connector 577">
                  <a:extLst>
                    <a:ext uri="{FF2B5EF4-FFF2-40B4-BE49-F238E27FC236}">
                      <a16:creationId xmlns:a16="http://schemas.microsoft.com/office/drawing/2014/main" id="{C0E50F5D-7E35-9D43-8CEF-FCA0DC003F11}"/>
                    </a:ext>
                  </a:extLst>
                </p:cNvPr>
                <p:cNvCxnSpPr>
                  <a:endCxn id="583"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79" name="Straight Connector 578">
                  <a:extLst>
                    <a:ext uri="{FF2B5EF4-FFF2-40B4-BE49-F238E27FC236}">
                      <a16:creationId xmlns:a16="http://schemas.microsoft.com/office/drawing/2014/main" id="{8A33C029-8861-2C4F-97B3-C8C230AF0B17}"/>
                    </a:ext>
                  </a:extLst>
                </p:cNvPr>
                <p:cNvCxnSpPr>
                  <a:endCxn id="585" idx="0"/>
                </p:cNvCxnSpPr>
                <p:nvPr/>
              </p:nvCxnSpPr>
              <p:spPr>
                <a:xfrm>
                  <a:off x="65913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80" name="Straight Connector 579">
                  <a:extLst>
                    <a:ext uri="{FF2B5EF4-FFF2-40B4-BE49-F238E27FC236}">
                      <a16:creationId xmlns:a16="http://schemas.microsoft.com/office/drawing/2014/main" id="{B1FC39A6-D7D9-DC44-A576-E8C098C32AEB}"/>
                    </a:ext>
                  </a:extLst>
                </p:cNvPr>
                <p:cNvCxnSpPr>
                  <a:endCxn id="586"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81" name="Straight Connector 580">
                  <a:extLst>
                    <a:ext uri="{FF2B5EF4-FFF2-40B4-BE49-F238E27FC236}">
                      <a16:creationId xmlns:a16="http://schemas.microsoft.com/office/drawing/2014/main" id="{3FAA1142-CD64-0049-BC5F-21721B52570A}"/>
                    </a:ext>
                  </a:extLst>
                </p:cNvPr>
                <p:cNvCxnSpPr>
                  <a:endCxn id="587"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82" name="Straight Connector 581">
                  <a:extLst>
                    <a:ext uri="{FF2B5EF4-FFF2-40B4-BE49-F238E27FC236}">
                      <a16:creationId xmlns:a16="http://schemas.microsoft.com/office/drawing/2014/main" id="{6D6C1DF6-F0B3-5341-A519-FBF8150F611E}"/>
                    </a:ext>
                  </a:extLst>
                </p:cNvPr>
                <p:cNvCxnSpPr>
                  <a:endCxn id="584"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63" name="Group 562">
              <a:extLst>
                <a:ext uri="{FF2B5EF4-FFF2-40B4-BE49-F238E27FC236}">
                  <a16:creationId xmlns:a16="http://schemas.microsoft.com/office/drawing/2014/main" id="{97EF114D-8EFF-5D4B-974B-C742250DB2F3}"/>
                </a:ext>
              </a:extLst>
            </p:cNvPr>
            <p:cNvGrpSpPr/>
            <p:nvPr/>
          </p:nvGrpSpPr>
          <p:grpSpPr>
            <a:xfrm>
              <a:off x="6816266" y="2243328"/>
              <a:ext cx="1108299" cy="1490472"/>
              <a:chOff x="6816266" y="2243328"/>
              <a:chExt cx="1108299" cy="1490472"/>
            </a:xfrm>
            <a:grpFill/>
          </p:grpSpPr>
          <p:grpSp>
            <p:nvGrpSpPr>
              <p:cNvPr id="564" name="Group 563">
                <a:extLst>
                  <a:ext uri="{FF2B5EF4-FFF2-40B4-BE49-F238E27FC236}">
                    <a16:creationId xmlns:a16="http://schemas.microsoft.com/office/drawing/2014/main" id="{9D243ED1-B9C7-0240-981E-57A40D64C7B6}"/>
                  </a:ext>
                </a:extLst>
              </p:cNvPr>
              <p:cNvGrpSpPr/>
              <p:nvPr/>
            </p:nvGrpSpPr>
            <p:grpSpPr>
              <a:xfrm>
                <a:off x="6816266" y="3504497"/>
                <a:ext cx="1108299" cy="229303"/>
                <a:chOff x="5486400" y="3962400"/>
                <a:chExt cx="2209800" cy="457200"/>
              </a:xfrm>
              <a:grpFill/>
            </p:grpSpPr>
            <p:sp>
              <p:nvSpPr>
                <p:cNvPr id="571" name="DRAM">
                  <a:extLst>
                    <a:ext uri="{FF2B5EF4-FFF2-40B4-BE49-F238E27FC236}">
                      <a16:creationId xmlns:a16="http://schemas.microsoft.com/office/drawing/2014/main" id="{31FD0814-ED0F-E14F-92C8-1D511023F714}"/>
                    </a:ext>
                  </a:extLst>
                </p:cNvPr>
                <p:cNvSpPr/>
                <p:nvPr/>
              </p:nvSpPr>
              <p:spPr>
                <a:xfrm>
                  <a:off x="54864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72" name="DRAM">
                  <a:extLst>
                    <a:ext uri="{FF2B5EF4-FFF2-40B4-BE49-F238E27FC236}">
                      <a16:creationId xmlns:a16="http://schemas.microsoft.com/office/drawing/2014/main" id="{3ED75642-13B1-2B44-A733-4F2FB947496C}"/>
                    </a:ext>
                  </a:extLst>
                </p:cNvPr>
                <p:cNvSpPr/>
                <p:nvPr/>
              </p:nvSpPr>
              <p:spPr>
                <a:xfrm>
                  <a:off x="59436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73" name="DRAM">
                  <a:extLst>
                    <a:ext uri="{FF2B5EF4-FFF2-40B4-BE49-F238E27FC236}">
                      <a16:creationId xmlns:a16="http://schemas.microsoft.com/office/drawing/2014/main" id="{95D92964-99A1-4840-8554-3D7CD0D12987}"/>
                    </a:ext>
                  </a:extLst>
                </p:cNvPr>
                <p:cNvSpPr/>
                <p:nvPr/>
              </p:nvSpPr>
              <p:spPr>
                <a:xfrm>
                  <a:off x="64008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74" name="DRAM">
                  <a:extLst>
                    <a:ext uri="{FF2B5EF4-FFF2-40B4-BE49-F238E27FC236}">
                      <a16:creationId xmlns:a16="http://schemas.microsoft.com/office/drawing/2014/main" id="{3D2C3AEC-8C00-2645-96B8-92857ACB2923}"/>
                    </a:ext>
                  </a:extLst>
                </p:cNvPr>
                <p:cNvSpPr/>
                <p:nvPr/>
              </p:nvSpPr>
              <p:spPr>
                <a:xfrm>
                  <a:off x="68580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75" name="DRAM">
                  <a:extLst>
                    <a:ext uri="{FF2B5EF4-FFF2-40B4-BE49-F238E27FC236}">
                      <a16:creationId xmlns:a16="http://schemas.microsoft.com/office/drawing/2014/main" id="{5076046E-EF62-7146-8765-71D46613994D}"/>
                    </a:ext>
                  </a:extLst>
                </p:cNvPr>
                <p:cNvSpPr/>
                <p:nvPr/>
              </p:nvSpPr>
              <p:spPr>
                <a:xfrm>
                  <a:off x="73152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565" name="Group 564">
                <a:extLst>
                  <a:ext uri="{FF2B5EF4-FFF2-40B4-BE49-F238E27FC236}">
                    <a16:creationId xmlns:a16="http://schemas.microsoft.com/office/drawing/2014/main" id="{5AE642E6-7312-684E-ABD3-8988B537C797}"/>
                  </a:ext>
                </a:extLst>
              </p:cNvPr>
              <p:cNvGrpSpPr/>
              <p:nvPr/>
            </p:nvGrpSpPr>
            <p:grpSpPr>
              <a:xfrm>
                <a:off x="6911809" y="2243328"/>
                <a:ext cx="917213" cy="1261169"/>
                <a:chOff x="5676900" y="990600"/>
                <a:chExt cx="1828800" cy="2971800"/>
              </a:xfrm>
              <a:grpFill/>
            </p:grpSpPr>
            <p:cxnSp>
              <p:nvCxnSpPr>
                <p:cNvPr id="566" name="Straight Connector 565">
                  <a:extLst>
                    <a:ext uri="{FF2B5EF4-FFF2-40B4-BE49-F238E27FC236}">
                      <a16:creationId xmlns:a16="http://schemas.microsoft.com/office/drawing/2014/main" id="{B5A7D713-2B54-EB4D-A2D5-A2BAC8D45C87}"/>
                    </a:ext>
                  </a:extLst>
                </p:cNvPr>
                <p:cNvCxnSpPr>
                  <a:endCxn id="571"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67" name="Straight Connector 566">
                  <a:extLst>
                    <a:ext uri="{FF2B5EF4-FFF2-40B4-BE49-F238E27FC236}">
                      <a16:creationId xmlns:a16="http://schemas.microsoft.com/office/drawing/2014/main" id="{4AC48C69-9F24-F344-948A-0A0725A1CDA0}"/>
                    </a:ext>
                  </a:extLst>
                </p:cNvPr>
                <p:cNvCxnSpPr>
                  <a:endCxn id="573" idx="0"/>
                </p:cNvCxnSpPr>
                <p:nvPr/>
              </p:nvCxnSpPr>
              <p:spPr>
                <a:xfrm>
                  <a:off x="65913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68" name="Straight Connector 567">
                  <a:extLst>
                    <a:ext uri="{FF2B5EF4-FFF2-40B4-BE49-F238E27FC236}">
                      <a16:creationId xmlns:a16="http://schemas.microsoft.com/office/drawing/2014/main" id="{068ED407-FDA3-C848-979D-B5F59775666C}"/>
                    </a:ext>
                  </a:extLst>
                </p:cNvPr>
                <p:cNvCxnSpPr>
                  <a:endCxn id="574"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69" name="Straight Connector 568">
                  <a:extLst>
                    <a:ext uri="{FF2B5EF4-FFF2-40B4-BE49-F238E27FC236}">
                      <a16:creationId xmlns:a16="http://schemas.microsoft.com/office/drawing/2014/main" id="{C9F925C9-2458-FC42-91F7-EB3893CE1502}"/>
                    </a:ext>
                  </a:extLst>
                </p:cNvPr>
                <p:cNvCxnSpPr>
                  <a:endCxn id="575"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70" name="Straight Connector 569">
                  <a:extLst>
                    <a:ext uri="{FF2B5EF4-FFF2-40B4-BE49-F238E27FC236}">
                      <a16:creationId xmlns:a16="http://schemas.microsoft.com/office/drawing/2014/main" id="{B258C780-C674-D54D-BEA9-E3F2DC960D4B}"/>
                    </a:ext>
                  </a:extLst>
                </p:cNvPr>
                <p:cNvCxnSpPr>
                  <a:endCxn id="572"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grpSp>
        <p:nvGrpSpPr>
          <p:cNvPr id="612" name="Group 611">
            <a:extLst>
              <a:ext uri="{FF2B5EF4-FFF2-40B4-BE49-F238E27FC236}">
                <a16:creationId xmlns:a16="http://schemas.microsoft.com/office/drawing/2014/main" id="{33C9E2EF-3B9B-9847-B688-A74879FA1ACF}"/>
              </a:ext>
            </a:extLst>
          </p:cNvPr>
          <p:cNvGrpSpPr/>
          <p:nvPr/>
        </p:nvGrpSpPr>
        <p:grpSpPr>
          <a:xfrm>
            <a:off x="1734834" y="2872031"/>
            <a:ext cx="1414038" cy="191087"/>
            <a:chOff x="1828799" y="2017072"/>
            <a:chExt cx="1414038" cy="191087"/>
          </a:xfrm>
          <a:solidFill>
            <a:srgbClr val="1A82C4"/>
          </a:solidFill>
        </p:grpSpPr>
        <p:sp>
          <p:nvSpPr>
            <p:cNvPr id="613" name="DRAM">
              <a:extLst>
                <a:ext uri="{FF2B5EF4-FFF2-40B4-BE49-F238E27FC236}">
                  <a16:creationId xmlns:a16="http://schemas.microsoft.com/office/drawing/2014/main" id="{C0A5BBC4-26A1-5E43-8987-47CF1FB077DE}"/>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14" name="Straight Connector 613">
              <a:extLst>
                <a:ext uri="{FF2B5EF4-FFF2-40B4-BE49-F238E27FC236}">
                  <a16:creationId xmlns:a16="http://schemas.microsoft.com/office/drawing/2014/main" id="{3A4DD7FE-53E1-694C-9120-9DD1ADA3CC59}"/>
                </a:ext>
              </a:extLst>
            </p:cNvPr>
            <p:cNvCxnSpPr>
              <a:cxnSpLocks/>
              <a:stCxn id="619" idx="6"/>
              <a:endCxn id="613" idx="0"/>
            </p:cNvCxnSpPr>
            <p:nvPr/>
          </p:nvCxnSpPr>
          <p:spPr>
            <a:xfrm flipH="1">
              <a:off x="20581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15" name="Oval 614">
              <a:extLst>
                <a:ext uri="{FF2B5EF4-FFF2-40B4-BE49-F238E27FC236}">
                  <a16:creationId xmlns:a16="http://schemas.microsoft.com/office/drawing/2014/main" id="{7A839D5F-686F-3C49-8BB1-E635FAFFF08D}"/>
                </a:ext>
              </a:extLst>
            </p:cNvPr>
            <p:cNvSpPr/>
            <p:nvPr/>
          </p:nvSpPr>
          <p:spPr>
            <a:xfrm>
              <a:off x="2134538"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6" name="Oval 615">
              <a:extLst>
                <a:ext uri="{FF2B5EF4-FFF2-40B4-BE49-F238E27FC236}">
                  <a16:creationId xmlns:a16="http://schemas.microsoft.com/office/drawing/2014/main" id="{963D5EAF-C501-BC4E-9EE1-630EC133D0C7}"/>
                </a:ext>
              </a:extLst>
            </p:cNvPr>
            <p:cNvSpPr/>
            <p:nvPr/>
          </p:nvSpPr>
          <p:spPr>
            <a:xfrm>
              <a:off x="2363841"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7" name="Oval 616">
              <a:extLst>
                <a:ext uri="{FF2B5EF4-FFF2-40B4-BE49-F238E27FC236}">
                  <a16:creationId xmlns:a16="http://schemas.microsoft.com/office/drawing/2014/main" id="{4B3D0CAA-039F-E84F-923A-898358C1D582}"/>
                </a:ext>
              </a:extLst>
            </p:cNvPr>
            <p:cNvSpPr/>
            <p:nvPr/>
          </p:nvSpPr>
          <p:spPr>
            <a:xfrm>
              <a:off x="2593144"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8" name="Oval 617">
              <a:extLst>
                <a:ext uri="{FF2B5EF4-FFF2-40B4-BE49-F238E27FC236}">
                  <a16:creationId xmlns:a16="http://schemas.microsoft.com/office/drawing/2014/main" id="{A69B98E4-943B-524E-9527-477DADF89EEE}"/>
                </a:ext>
              </a:extLst>
            </p:cNvPr>
            <p:cNvSpPr/>
            <p:nvPr/>
          </p:nvSpPr>
          <p:spPr>
            <a:xfrm>
              <a:off x="2822448"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9" name="Oval 618">
              <a:extLst>
                <a:ext uri="{FF2B5EF4-FFF2-40B4-BE49-F238E27FC236}">
                  <a16:creationId xmlns:a16="http://schemas.microsoft.com/office/drawing/2014/main" id="{C5FDC489-A86B-4841-874B-EA5071CD80E3}"/>
                </a:ext>
              </a:extLst>
            </p:cNvPr>
            <p:cNvSpPr/>
            <p:nvPr/>
          </p:nvSpPr>
          <p:spPr>
            <a:xfrm>
              <a:off x="3051751"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20" name="Group 619">
            <a:extLst>
              <a:ext uri="{FF2B5EF4-FFF2-40B4-BE49-F238E27FC236}">
                <a16:creationId xmlns:a16="http://schemas.microsoft.com/office/drawing/2014/main" id="{A7ABECDD-A658-9C49-AD7E-15555381FCAF}"/>
              </a:ext>
            </a:extLst>
          </p:cNvPr>
          <p:cNvGrpSpPr/>
          <p:nvPr/>
        </p:nvGrpSpPr>
        <p:grpSpPr>
          <a:xfrm>
            <a:off x="3292362" y="2872031"/>
            <a:ext cx="1414038" cy="191087"/>
            <a:chOff x="3386327" y="2017072"/>
            <a:chExt cx="1414038" cy="191087"/>
          </a:xfrm>
          <a:solidFill>
            <a:srgbClr val="1A82C4"/>
          </a:solidFill>
        </p:grpSpPr>
        <p:sp>
          <p:nvSpPr>
            <p:cNvPr id="621" name="DRAM">
              <a:extLst>
                <a:ext uri="{FF2B5EF4-FFF2-40B4-BE49-F238E27FC236}">
                  <a16:creationId xmlns:a16="http://schemas.microsoft.com/office/drawing/2014/main" id="{88E651CD-D58C-B847-95F3-637D91B8EC70}"/>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22" name="Straight Connector 621">
              <a:extLst>
                <a:ext uri="{FF2B5EF4-FFF2-40B4-BE49-F238E27FC236}">
                  <a16:creationId xmlns:a16="http://schemas.microsoft.com/office/drawing/2014/main" id="{C4D8B778-B949-0448-8BCB-245D55EF5458}"/>
                </a:ext>
              </a:extLst>
            </p:cNvPr>
            <p:cNvCxnSpPr>
              <a:cxnSpLocks/>
              <a:endCxn id="621" idx="0"/>
            </p:cNvCxnSpPr>
            <p:nvPr/>
          </p:nvCxnSpPr>
          <p:spPr>
            <a:xfrm flipH="1" flipV="1">
              <a:off x="3615631" y="2112616"/>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23" name="Oval 622">
              <a:extLst>
                <a:ext uri="{FF2B5EF4-FFF2-40B4-BE49-F238E27FC236}">
                  <a16:creationId xmlns:a16="http://schemas.microsoft.com/office/drawing/2014/main" id="{1C2B9E30-5318-D34C-838B-C671F277CE16}"/>
                </a:ext>
              </a:extLst>
            </p:cNvPr>
            <p:cNvSpPr/>
            <p:nvPr/>
          </p:nvSpPr>
          <p:spPr>
            <a:xfrm>
              <a:off x="3692066"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24" name="Oval 623">
              <a:extLst>
                <a:ext uri="{FF2B5EF4-FFF2-40B4-BE49-F238E27FC236}">
                  <a16:creationId xmlns:a16="http://schemas.microsoft.com/office/drawing/2014/main" id="{AB3FA47A-24EC-2649-A78D-779B25A48466}"/>
                </a:ext>
              </a:extLst>
            </p:cNvPr>
            <p:cNvSpPr/>
            <p:nvPr/>
          </p:nvSpPr>
          <p:spPr>
            <a:xfrm>
              <a:off x="3921369"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25" name="Oval 624">
              <a:extLst>
                <a:ext uri="{FF2B5EF4-FFF2-40B4-BE49-F238E27FC236}">
                  <a16:creationId xmlns:a16="http://schemas.microsoft.com/office/drawing/2014/main" id="{01C69964-DD3A-7D4B-8265-0B618102B0EF}"/>
                </a:ext>
              </a:extLst>
            </p:cNvPr>
            <p:cNvSpPr/>
            <p:nvPr/>
          </p:nvSpPr>
          <p:spPr>
            <a:xfrm>
              <a:off x="4150672"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26" name="Oval 625">
              <a:extLst>
                <a:ext uri="{FF2B5EF4-FFF2-40B4-BE49-F238E27FC236}">
                  <a16:creationId xmlns:a16="http://schemas.microsoft.com/office/drawing/2014/main" id="{EF0E2BA4-93B9-844E-BCB4-D9328A6D5CB3}"/>
                </a:ext>
              </a:extLst>
            </p:cNvPr>
            <p:cNvSpPr/>
            <p:nvPr/>
          </p:nvSpPr>
          <p:spPr>
            <a:xfrm>
              <a:off x="4379976"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27" name="Oval 626">
              <a:extLst>
                <a:ext uri="{FF2B5EF4-FFF2-40B4-BE49-F238E27FC236}">
                  <a16:creationId xmlns:a16="http://schemas.microsoft.com/office/drawing/2014/main" id="{6ECBD6F6-8C63-D44F-AB69-F313FF237348}"/>
                </a:ext>
              </a:extLst>
            </p:cNvPr>
            <p:cNvSpPr/>
            <p:nvPr/>
          </p:nvSpPr>
          <p:spPr>
            <a:xfrm>
              <a:off x="4609279"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28" name="Group 627">
            <a:extLst>
              <a:ext uri="{FF2B5EF4-FFF2-40B4-BE49-F238E27FC236}">
                <a16:creationId xmlns:a16="http://schemas.microsoft.com/office/drawing/2014/main" id="{E3130742-F15B-BD4B-9429-E789B2B42EB7}"/>
              </a:ext>
            </a:extLst>
          </p:cNvPr>
          <p:cNvGrpSpPr/>
          <p:nvPr/>
        </p:nvGrpSpPr>
        <p:grpSpPr>
          <a:xfrm>
            <a:off x="4859034" y="2872031"/>
            <a:ext cx="1414038" cy="191087"/>
            <a:chOff x="4952999" y="2017072"/>
            <a:chExt cx="1414038" cy="191087"/>
          </a:xfrm>
          <a:solidFill>
            <a:srgbClr val="1A82C4"/>
          </a:solidFill>
        </p:grpSpPr>
        <p:sp>
          <p:nvSpPr>
            <p:cNvPr id="629" name="DRAM">
              <a:extLst>
                <a:ext uri="{FF2B5EF4-FFF2-40B4-BE49-F238E27FC236}">
                  <a16:creationId xmlns:a16="http://schemas.microsoft.com/office/drawing/2014/main" id="{2C04100A-DB27-9A43-AEC7-779CF0500563}"/>
                </a:ext>
              </a:extLst>
            </p:cNvPr>
            <p:cNvSpPr/>
            <p:nvPr/>
          </p:nvSpPr>
          <p:spPr>
            <a:xfrm rot="5400000">
              <a:off x="49721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30" name="Straight Connector 629">
              <a:extLst>
                <a:ext uri="{FF2B5EF4-FFF2-40B4-BE49-F238E27FC236}">
                  <a16:creationId xmlns:a16="http://schemas.microsoft.com/office/drawing/2014/main" id="{67DE88E5-AEFE-2A49-AE5A-62384E79C67B}"/>
                </a:ext>
              </a:extLst>
            </p:cNvPr>
            <p:cNvCxnSpPr>
              <a:cxnSpLocks/>
              <a:stCxn id="635" idx="6"/>
              <a:endCxn id="629" idx="0"/>
            </p:cNvCxnSpPr>
            <p:nvPr/>
          </p:nvCxnSpPr>
          <p:spPr>
            <a:xfrm flipH="1">
              <a:off x="51823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31" name="Oval 630">
              <a:extLst>
                <a:ext uri="{FF2B5EF4-FFF2-40B4-BE49-F238E27FC236}">
                  <a16:creationId xmlns:a16="http://schemas.microsoft.com/office/drawing/2014/main" id="{2F2AC4F6-6CEB-1248-8B14-F2FB4F835B60}"/>
                </a:ext>
              </a:extLst>
            </p:cNvPr>
            <p:cNvSpPr/>
            <p:nvPr/>
          </p:nvSpPr>
          <p:spPr>
            <a:xfrm>
              <a:off x="5258738"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32" name="Oval 631">
              <a:extLst>
                <a:ext uri="{FF2B5EF4-FFF2-40B4-BE49-F238E27FC236}">
                  <a16:creationId xmlns:a16="http://schemas.microsoft.com/office/drawing/2014/main" id="{EBD48407-5270-094F-9D7D-46251DFEBEBC}"/>
                </a:ext>
              </a:extLst>
            </p:cNvPr>
            <p:cNvSpPr/>
            <p:nvPr/>
          </p:nvSpPr>
          <p:spPr>
            <a:xfrm>
              <a:off x="5488041"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33" name="Oval 632">
              <a:extLst>
                <a:ext uri="{FF2B5EF4-FFF2-40B4-BE49-F238E27FC236}">
                  <a16:creationId xmlns:a16="http://schemas.microsoft.com/office/drawing/2014/main" id="{DAE38B3F-BA40-6349-921B-8EA5970CDEBB}"/>
                </a:ext>
              </a:extLst>
            </p:cNvPr>
            <p:cNvSpPr/>
            <p:nvPr/>
          </p:nvSpPr>
          <p:spPr>
            <a:xfrm>
              <a:off x="5717344"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34" name="Oval 633">
              <a:extLst>
                <a:ext uri="{FF2B5EF4-FFF2-40B4-BE49-F238E27FC236}">
                  <a16:creationId xmlns:a16="http://schemas.microsoft.com/office/drawing/2014/main" id="{1CF76F34-EFB6-9346-BECE-73B3AA835633}"/>
                </a:ext>
              </a:extLst>
            </p:cNvPr>
            <p:cNvSpPr/>
            <p:nvPr/>
          </p:nvSpPr>
          <p:spPr>
            <a:xfrm>
              <a:off x="5946648"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35" name="Oval 634">
              <a:extLst>
                <a:ext uri="{FF2B5EF4-FFF2-40B4-BE49-F238E27FC236}">
                  <a16:creationId xmlns:a16="http://schemas.microsoft.com/office/drawing/2014/main" id="{BE738ABC-CAE9-8F4D-84C6-57CAF880B1D1}"/>
                </a:ext>
              </a:extLst>
            </p:cNvPr>
            <p:cNvSpPr/>
            <p:nvPr/>
          </p:nvSpPr>
          <p:spPr>
            <a:xfrm>
              <a:off x="6175951"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36" name="Group 635">
            <a:extLst>
              <a:ext uri="{FF2B5EF4-FFF2-40B4-BE49-F238E27FC236}">
                <a16:creationId xmlns:a16="http://schemas.microsoft.com/office/drawing/2014/main" id="{EFD810CA-9898-3144-BD22-FFD8B067DFB4}"/>
              </a:ext>
            </a:extLst>
          </p:cNvPr>
          <p:cNvGrpSpPr/>
          <p:nvPr/>
        </p:nvGrpSpPr>
        <p:grpSpPr>
          <a:xfrm>
            <a:off x="6416562" y="2872031"/>
            <a:ext cx="1414038" cy="191087"/>
            <a:chOff x="6510527" y="2017072"/>
            <a:chExt cx="1414038" cy="191087"/>
          </a:xfrm>
          <a:solidFill>
            <a:srgbClr val="1A82C4"/>
          </a:solidFill>
        </p:grpSpPr>
        <p:sp>
          <p:nvSpPr>
            <p:cNvPr id="637" name="DRAM">
              <a:extLst>
                <a:ext uri="{FF2B5EF4-FFF2-40B4-BE49-F238E27FC236}">
                  <a16:creationId xmlns:a16="http://schemas.microsoft.com/office/drawing/2014/main" id="{A3C67856-C695-A34F-9565-CC4ED72F3BE4}"/>
                </a:ext>
              </a:extLst>
            </p:cNvPr>
            <p:cNvSpPr/>
            <p:nvPr/>
          </p:nvSpPr>
          <p:spPr>
            <a:xfrm rot="5400000">
              <a:off x="65296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38" name="Straight Connector 637">
              <a:extLst>
                <a:ext uri="{FF2B5EF4-FFF2-40B4-BE49-F238E27FC236}">
                  <a16:creationId xmlns:a16="http://schemas.microsoft.com/office/drawing/2014/main" id="{6F94C2A8-FC06-3D49-845C-1DA3AB568191}"/>
                </a:ext>
              </a:extLst>
            </p:cNvPr>
            <p:cNvCxnSpPr>
              <a:cxnSpLocks/>
              <a:stCxn id="643" idx="6"/>
              <a:endCxn id="637" idx="0"/>
            </p:cNvCxnSpPr>
            <p:nvPr/>
          </p:nvCxnSpPr>
          <p:spPr>
            <a:xfrm flipH="1">
              <a:off x="6739831"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39" name="Oval 638">
              <a:extLst>
                <a:ext uri="{FF2B5EF4-FFF2-40B4-BE49-F238E27FC236}">
                  <a16:creationId xmlns:a16="http://schemas.microsoft.com/office/drawing/2014/main" id="{1E47C003-D568-CB4B-A4F5-BE7F18FFD581}"/>
                </a:ext>
              </a:extLst>
            </p:cNvPr>
            <p:cNvSpPr/>
            <p:nvPr/>
          </p:nvSpPr>
          <p:spPr>
            <a:xfrm>
              <a:off x="6816266"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0" name="Oval 639">
              <a:extLst>
                <a:ext uri="{FF2B5EF4-FFF2-40B4-BE49-F238E27FC236}">
                  <a16:creationId xmlns:a16="http://schemas.microsoft.com/office/drawing/2014/main" id="{7381491B-6671-F84A-A418-A606B3C79E05}"/>
                </a:ext>
              </a:extLst>
            </p:cNvPr>
            <p:cNvSpPr/>
            <p:nvPr/>
          </p:nvSpPr>
          <p:spPr>
            <a:xfrm>
              <a:off x="7045569"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1" name="Oval 640">
              <a:extLst>
                <a:ext uri="{FF2B5EF4-FFF2-40B4-BE49-F238E27FC236}">
                  <a16:creationId xmlns:a16="http://schemas.microsoft.com/office/drawing/2014/main" id="{76A4DA72-AA5B-834E-87CA-4CB63EF23A75}"/>
                </a:ext>
              </a:extLst>
            </p:cNvPr>
            <p:cNvSpPr/>
            <p:nvPr/>
          </p:nvSpPr>
          <p:spPr>
            <a:xfrm>
              <a:off x="7274872"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2" name="Oval 641">
              <a:extLst>
                <a:ext uri="{FF2B5EF4-FFF2-40B4-BE49-F238E27FC236}">
                  <a16:creationId xmlns:a16="http://schemas.microsoft.com/office/drawing/2014/main" id="{7614CB59-4B9C-7F45-958A-875D69B1EA2F}"/>
                </a:ext>
              </a:extLst>
            </p:cNvPr>
            <p:cNvSpPr/>
            <p:nvPr/>
          </p:nvSpPr>
          <p:spPr>
            <a:xfrm>
              <a:off x="7504176"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3" name="Oval 642">
              <a:extLst>
                <a:ext uri="{FF2B5EF4-FFF2-40B4-BE49-F238E27FC236}">
                  <a16:creationId xmlns:a16="http://schemas.microsoft.com/office/drawing/2014/main" id="{76830518-4EF6-7643-A051-617D603CB8B7}"/>
                </a:ext>
              </a:extLst>
            </p:cNvPr>
            <p:cNvSpPr/>
            <p:nvPr/>
          </p:nvSpPr>
          <p:spPr>
            <a:xfrm>
              <a:off x="7733479"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sp>
        <p:nvSpPr>
          <p:cNvPr id="5" name="Title 1">
            <a:extLst>
              <a:ext uri="{FF2B5EF4-FFF2-40B4-BE49-F238E27FC236}">
                <a16:creationId xmlns:a16="http://schemas.microsoft.com/office/drawing/2014/main" id="{670BE055-2BD2-36C1-A61A-707F615E1226}"/>
              </a:ext>
            </a:extLst>
          </p:cNvPr>
          <p:cNvSpPr>
            <a:spLocks noGrp="1"/>
          </p:cNvSpPr>
          <p:nvPr>
            <p:ph type="title"/>
          </p:nvPr>
        </p:nvSpPr>
        <p:spPr>
          <a:xfrm>
            <a:off x="169011" y="132334"/>
            <a:ext cx="8894602" cy="925840"/>
          </a:xfrm>
        </p:spPr>
        <p:txBody>
          <a:bodyPr>
            <a:noAutofit/>
          </a:bodyPr>
          <a:lstStyle/>
          <a:p>
            <a:r>
              <a:rPr lang="en-US" sz="3600" dirty="0"/>
              <a:t>Background: </a:t>
            </a:r>
            <a:br>
              <a:rPr lang="en-US" sz="3600" dirty="0"/>
            </a:br>
            <a:r>
              <a:rPr lang="en-US" sz="2800" dirty="0"/>
              <a:t>Bulk Bitwise Arithmetic Operations</a:t>
            </a:r>
          </a:p>
        </p:txBody>
      </p:sp>
      <p:grpSp>
        <p:nvGrpSpPr>
          <p:cNvPr id="2" name="Group 1">
            <a:extLst>
              <a:ext uri="{FF2B5EF4-FFF2-40B4-BE49-F238E27FC236}">
                <a16:creationId xmlns:a16="http://schemas.microsoft.com/office/drawing/2014/main" id="{1CE82247-058F-941E-2FE2-6BDFC787C848}"/>
              </a:ext>
            </a:extLst>
          </p:cNvPr>
          <p:cNvGrpSpPr/>
          <p:nvPr/>
        </p:nvGrpSpPr>
        <p:grpSpPr>
          <a:xfrm>
            <a:off x="1734834" y="2412239"/>
            <a:ext cx="1414038" cy="191087"/>
            <a:chOff x="1828799" y="2017072"/>
            <a:chExt cx="1414038" cy="191087"/>
          </a:xfrm>
          <a:solidFill>
            <a:srgbClr val="1A82C4"/>
          </a:solidFill>
        </p:grpSpPr>
        <p:sp>
          <p:nvSpPr>
            <p:cNvPr id="3" name="DRAM">
              <a:extLst>
                <a:ext uri="{FF2B5EF4-FFF2-40B4-BE49-F238E27FC236}">
                  <a16:creationId xmlns:a16="http://schemas.microsoft.com/office/drawing/2014/main" id="{09631FC6-1BD6-B83E-9931-90040493728F}"/>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4" name="Straight Connector 3">
              <a:extLst>
                <a:ext uri="{FF2B5EF4-FFF2-40B4-BE49-F238E27FC236}">
                  <a16:creationId xmlns:a16="http://schemas.microsoft.com/office/drawing/2014/main" id="{6934B981-2775-8EDF-A25E-6167A0D9404F}"/>
                </a:ext>
              </a:extLst>
            </p:cNvPr>
            <p:cNvCxnSpPr>
              <a:cxnSpLocks/>
              <a:stCxn id="10" idx="6"/>
              <a:endCxn id="3" idx="0"/>
            </p:cNvCxnSpPr>
            <p:nvPr/>
          </p:nvCxnSpPr>
          <p:spPr>
            <a:xfrm flipH="1">
              <a:off x="20581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 name="Oval 5">
              <a:extLst>
                <a:ext uri="{FF2B5EF4-FFF2-40B4-BE49-F238E27FC236}">
                  <a16:creationId xmlns:a16="http://schemas.microsoft.com/office/drawing/2014/main" id="{BF64100C-685E-5F87-D8A9-635360B4062A}"/>
                </a:ext>
              </a:extLst>
            </p:cNvPr>
            <p:cNvSpPr/>
            <p:nvPr/>
          </p:nvSpPr>
          <p:spPr>
            <a:xfrm>
              <a:off x="213453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 name="Oval 6">
              <a:extLst>
                <a:ext uri="{FF2B5EF4-FFF2-40B4-BE49-F238E27FC236}">
                  <a16:creationId xmlns:a16="http://schemas.microsoft.com/office/drawing/2014/main" id="{8EC98998-93DB-E932-0820-9DF9F02F8F08}"/>
                </a:ext>
              </a:extLst>
            </p:cNvPr>
            <p:cNvSpPr/>
            <p:nvPr/>
          </p:nvSpPr>
          <p:spPr>
            <a:xfrm>
              <a:off x="236384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 name="Oval 7">
              <a:extLst>
                <a:ext uri="{FF2B5EF4-FFF2-40B4-BE49-F238E27FC236}">
                  <a16:creationId xmlns:a16="http://schemas.microsoft.com/office/drawing/2014/main" id="{8CF848FB-4688-1468-C3A1-5451C838B968}"/>
                </a:ext>
              </a:extLst>
            </p:cNvPr>
            <p:cNvSpPr/>
            <p:nvPr/>
          </p:nvSpPr>
          <p:spPr>
            <a:xfrm>
              <a:off x="2593144"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 name="Oval 8">
              <a:extLst>
                <a:ext uri="{FF2B5EF4-FFF2-40B4-BE49-F238E27FC236}">
                  <a16:creationId xmlns:a16="http://schemas.microsoft.com/office/drawing/2014/main" id="{BF652EF2-3BD3-29CE-F83B-A69439B8A085}"/>
                </a:ext>
              </a:extLst>
            </p:cNvPr>
            <p:cNvSpPr/>
            <p:nvPr/>
          </p:nvSpPr>
          <p:spPr>
            <a:xfrm>
              <a:off x="282244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 name="Oval 9">
              <a:extLst>
                <a:ext uri="{FF2B5EF4-FFF2-40B4-BE49-F238E27FC236}">
                  <a16:creationId xmlns:a16="http://schemas.microsoft.com/office/drawing/2014/main" id="{1E072D3B-3A7D-89E0-D612-8998DD765EB5}"/>
                </a:ext>
              </a:extLst>
            </p:cNvPr>
            <p:cNvSpPr/>
            <p:nvPr/>
          </p:nvSpPr>
          <p:spPr>
            <a:xfrm>
              <a:off x="305175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1" name="Group 10">
            <a:extLst>
              <a:ext uri="{FF2B5EF4-FFF2-40B4-BE49-F238E27FC236}">
                <a16:creationId xmlns:a16="http://schemas.microsoft.com/office/drawing/2014/main" id="{8984CB37-DA8C-8F1C-1E61-EF97360E6DCE}"/>
              </a:ext>
            </a:extLst>
          </p:cNvPr>
          <p:cNvGrpSpPr/>
          <p:nvPr/>
        </p:nvGrpSpPr>
        <p:grpSpPr>
          <a:xfrm>
            <a:off x="3292362" y="2412239"/>
            <a:ext cx="1414038" cy="191087"/>
            <a:chOff x="3386327" y="2017072"/>
            <a:chExt cx="1414038" cy="191087"/>
          </a:xfrm>
          <a:solidFill>
            <a:srgbClr val="1A82C4"/>
          </a:solidFill>
        </p:grpSpPr>
        <p:sp>
          <p:nvSpPr>
            <p:cNvPr id="12" name="DRAM">
              <a:extLst>
                <a:ext uri="{FF2B5EF4-FFF2-40B4-BE49-F238E27FC236}">
                  <a16:creationId xmlns:a16="http://schemas.microsoft.com/office/drawing/2014/main" id="{908CA824-0223-4389-E46B-B90B568A7D0D}"/>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13" name="Straight Connector 12">
              <a:extLst>
                <a:ext uri="{FF2B5EF4-FFF2-40B4-BE49-F238E27FC236}">
                  <a16:creationId xmlns:a16="http://schemas.microsoft.com/office/drawing/2014/main" id="{E1C8F143-5633-7B3F-9366-7A8CD2E77C90}"/>
                </a:ext>
              </a:extLst>
            </p:cNvPr>
            <p:cNvCxnSpPr>
              <a:cxnSpLocks/>
              <a:endCxn id="12" idx="0"/>
            </p:cNvCxnSpPr>
            <p:nvPr/>
          </p:nvCxnSpPr>
          <p:spPr>
            <a:xfrm flipH="1" flipV="1">
              <a:off x="3615631" y="2112616"/>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14" name="Oval 13">
              <a:extLst>
                <a:ext uri="{FF2B5EF4-FFF2-40B4-BE49-F238E27FC236}">
                  <a16:creationId xmlns:a16="http://schemas.microsoft.com/office/drawing/2014/main" id="{06BEBEF4-8EE2-D7BF-CCF3-E8B02379A4DA}"/>
                </a:ext>
              </a:extLst>
            </p:cNvPr>
            <p:cNvSpPr/>
            <p:nvPr/>
          </p:nvSpPr>
          <p:spPr>
            <a:xfrm>
              <a:off x="369206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5" name="Oval 14">
              <a:extLst>
                <a:ext uri="{FF2B5EF4-FFF2-40B4-BE49-F238E27FC236}">
                  <a16:creationId xmlns:a16="http://schemas.microsoft.com/office/drawing/2014/main" id="{FDB97919-45E0-B335-6555-551106575D4B}"/>
                </a:ext>
              </a:extLst>
            </p:cNvPr>
            <p:cNvSpPr/>
            <p:nvPr/>
          </p:nvSpPr>
          <p:spPr>
            <a:xfrm>
              <a:off x="392136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6" name="Oval 15">
              <a:extLst>
                <a:ext uri="{FF2B5EF4-FFF2-40B4-BE49-F238E27FC236}">
                  <a16:creationId xmlns:a16="http://schemas.microsoft.com/office/drawing/2014/main" id="{069FFF2C-CCB1-2562-A737-EC099C891948}"/>
                </a:ext>
              </a:extLst>
            </p:cNvPr>
            <p:cNvSpPr/>
            <p:nvPr/>
          </p:nvSpPr>
          <p:spPr>
            <a:xfrm>
              <a:off x="4150672"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 name="Oval 16">
              <a:extLst>
                <a:ext uri="{FF2B5EF4-FFF2-40B4-BE49-F238E27FC236}">
                  <a16:creationId xmlns:a16="http://schemas.microsoft.com/office/drawing/2014/main" id="{E54A9AB6-3F90-A354-4491-B55D9CD8D242}"/>
                </a:ext>
              </a:extLst>
            </p:cNvPr>
            <p:cNvSpPr/>
            <p:nvPr/>
          </p:nvSpPr>
          <p:spPr>
            <a:xfrm>
              <a:off x="437997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 name="Oval 17">
              <a:extLst>
                <a:ext uri="{FF2B5EF4-FFF2-40B4-BE49-F238E27FC236}">
                  <a16:creationId xmlns:a16="http://schemas.microsoft.com/office/drawing/2014/main" id="{3034DAD9-6FEA-FC4B-0A13-D0EA4957769D}"/>
                </a:ext>
              </a:extLst>
            </p:cNvPr>
            <p:cNvSpPr/>
            <p:nvPr/>
          </p:nvSpPr>
          <p:spPr>
            <a:xfrm>
              <a:off x="460927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9" name="Group 18">
            <a:extLst>
              <a:ext uri="{FF2B5EF4-FFF2-40B4-BE49-F238E27FC236}">
                <a16:creationId xmlns:a16="http://schemas.microsoft.com/office/drawing/2014/main" id="{0A946FD3-2005-09FD-9F70-05A05B0398CB}"/>
              </a:ext>
            </a:extLst>
          </p:cNvPr>
          <p:cNvGrpSpPr/>
          <p:nvPr/>
        </p:nvGrpSpPr>
        <p:grpSpPr>
          <a:xfrm>
            <a:off x="4859034" y="2412239"/>
            <a:ext cx="1414038" cy="191087"/>
            <a:chOff x="4952999" y="2017072"/>
            <a:chExt cx="1414038" cy="191087"/>
          </a:xfrm>
          <a:solidFill>
            <a:srgbClr val="1A82C4"/>
          </a:solidFill>
        </p:grpSpPr>
        <p:sp>
          <p:nvSpPr>
            <p:cNvPr id="20" name="DRAM">
              <a:extLst>
                <a:ext uri="{FF2B5EF4-FFF2-40B4-BE49-F238E27FC236}">
                  <a16:creationId xmlns:a16="http://schemas.microsoft.com/office/drawing/2014/main" id="{5A36EAEE-3E6C-85A8-3AC4-0858B13DD3ED}"/>
                </a:ext>
              </a:extLst>
            </p:cNvPr>
            <p:cNvSpPr/>
            <p:nvPr/>
          </p:nvSpPr>
          <p:spPr>
            <a:xfrm rot="5400000">
              <a:off x="49721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21" name="Straight Connector 20">
              <a:extLst>
                <a:ext uri="{FF2B5EF4-FFF2-40B4-BE49-F238E27FC236}">
                  <a16:creationId xmlns:a16="http://schemas.microsoft.com/office/drawing/2014/main" id="{586A96CF-99FB-FB6C-E72A-99E14E8F6B5D}"/>
                </a:ext>
              </a:extLst>
            </p:cNvPr>
            <p:cNvCxnSpPr>
              <a:cxnSpLocks/>
              <a:stCxn id="26" idx="6"/>
              <a:endCxn id="20" idx="0"/>
            </p:cNvCxnSpPr>
            <p:nvPr/>
          </p:nvCxnSpPr>
          <p:spPr>
            <a:xfrm flipH="1">
              <a:off x="51823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22" name="Oval 21">
              <a:extLst>
                <a:ext uri="{FF2B5EF4-FFF2-40B4-BE49-F238E27FC236}">
                  <a16:creationId xmlns:a16="http://schemas.microsoft.com/office/drawing/2014/main" id="{4116A549-97A1-4F1C-EA7F-D44179EE0AF1}"/>
                </a:ext>
              </a:extLst>
            </p:cNvPr>
            <p:cNvSpPr/>
            <p:nvPr/>
          </p:nvSpPr>
          <p:spPr>
            <a:xfrm>
              <a:off x="525873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3" name="Oval 22">
              <a:extLst>
                <a:ext uri="{FF2B5EF4-FFF2-40B4-BE49-F238E27FC236}">
                  <a16:creationId xmlns:a16="http://schemas.microsoft.com/office/drawing/2014/main" id="{AE84FFF0-694F-76D3-1011-1080CE4EDB44}"/>
                </a:ext>
              </a:extLst>
            </p:cNvPr>
            <p:cNvSpPr/>
            <p:nvPr/>
          </p:nvSpPr>
          <p:spPr>
            <a:xfrm>
              <a:off x="548804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4" name="Oval 23">
              <a:extLst>
                <a:ext uri="{FF2B5EF4-FFF2-40B4-BE49-F238E27FC236}">
                  <a16:creationId xmlns:a16="http://schemas.microsoft.com/office/drawing/2014/main" id="{1EBD5B93-422B-3062-2F56-4E541B2E2FC5}"/>
                </a:ext>
              </a:extLst>
            </p:cNvPr>
            <p:cNvSpPr/>
            <p:nvPr/>
          </p:nvSpPr>
          <p:spPr>
            <a:xfrm>
              <a:off x="5717344"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5" name="Oval 24">
              <a:extLst>
                <a:ext uri="{FF2B5EF4-FFF2-40B4-BE49-F238E27FC236}">
                  <a16:creationId xmlns:a16="http://schemas.microsoft.com/office/drawing/2014/main" id="{AD212853-F78F-C218-5DDD-BB4CC5270C2A}"/>
                </a:ext>
              </a:extLst>
            </p:cNvPr>
            <p:cNvSpPr/>
            <p:nvPr/>
          </p:nvSpPr>
          <p:spPr>
            <a:xfrm>
              <a:off x="594664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6" name="Oval 25">
              <a:extLst>
                <a:ext uri="{FF2B5EF4-FFF2-40B4-BE49-F238E27FC236}">
                  <a16:creationId xmlns:a16="http://schemas.microsoft.com/office/drawing/2014/main" id="{B9FF16DA-77D5-75A2-5E1A-4DBBBB373DD6}"/>
                </a:ext>
              </a:extLst>
            </p:cNvPr>
            <p:cNvSpPr/>
            <p:nvPr/>
          </p:nvSpPr>
          <p:spPr>
            <a:xfrm>
              <a:off x="617595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27" name="Group 26">
            <a:extLst>
              <a:ext uri="{FF2B5EF4-FFF2-40B4-BE49-F238E27FC236}">
                <a16:creationId xmlns:a16="http://schemas.microsoft.com/office/drawing/2014/main" id="{2C5A3958-EF7E-4AB1-119F-FD815BB14FC3}"/>
              </a:ext>
            </a:extLst>
          </p:cNvPr>
          <p:cNvGrpSpPr/>
          <p:nvPr/>
        </p:nvGrpSpPr>
        <p:grpSpPr>
          <a:xfrm>
            <a:off x="6416562" y="2412239"/>
            <a:ext cx="1414038" cy="191087"/>
            <a:chOff x="6510527" y="2017072"/>
            <a:chExt cx="1414038" cy="191087"/>
          </a:xfrm>
          <a:solidFill>
            <a:srgbClr val="1A82C4"/>
          </a:solidFill>
        </p:grpSpPr>
        <p:sp>
          <p:nvSpPr>
            <p:cNvPr id="28" name="DRAM">
              <a:extLst>
                <a:ext uri="{FF2B5EF4-FFF2-40B4-BE49-F238E27FC236}">
                  <a16:creationId xmlns:a16="http://schemas.microsoft.com/office/drawing/2014/main" id="{9A2C52DF-1F4D-1615-D26A-A5F0C313D2BE}"/>
                </a:ext>
              </a:extLst>
            </p:cNvPr>
            <p:cNvSpPr/>
            <p:nvPr/>
          </p:nvSpPr>
          <p:spPr>
            <a:xfrm rot="5400000">
              <a:off x="65296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29" name="Straight Connector 28">
              <a:extLst>
                <a:ext uri="{FF2B5EF4-FFF2-40B4-BE49-F238E27FC236}">
                  <a16:creationId xmlns:a16="http://schemas.microsoft.com/office/drawing/2014/main" id="{61719CE8-8E4C-47DE-E9BD-8A0F97F45EAB}"/>
                </a:ext>
              </a:extLst>
            </p:cNvPr>
            <p:cNvCxnSpPr>
              <a:cxnSpLocks/>
              <a:stCxn id="34" idx="6"/>
              <a:endCxn id="28" idx="0"/>
            </p:cNvCxnSpPr>
            <p:nvPr/>
          </p:nvCxnSpPr>
          <p:spPr>
            <a:xfrm flipH="1">
              <a:off x="6739831"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30" name="Oval 29">
              <a:extLst>
                <a:ext uri="{FF2B5EF4-FFF2-40B4-BE49-F238E27FC236}">
                  <a16:creationId xmlns:a16="http://schemas.microsoft.com/office/drawing/2014/main" id="{0433F5EB-1F03-417D-2F01-9F7497AB344A}"/>
                </a:ext>
              </a:extLst>
            </p:cNvPr>
            <p:cNvSpPr/>
            <p:nvPr/>
          </p:nvSpPr>
          <p:spPr>
            <a:xfrm>
              <a:off x="681626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1" name="Oval 30">
              <a:extLst>
                <a:ext uri="{FF2B5EF4-FFF2-40B4-BE49-F238E27FC236}">
                  <a16:creationId xmlns:a16="http://schemas.microsoft.com/office/drawing/2014/main" id="{469FE7AD-E56B-B044-2265-102D794A4CF1}"/>
                </a:ext>
              </a:extLst>
            </p:cNvPr>
            <p:cNvSpPr/>
            <p:nvPr/>
          </p:nvSpPr>
          <p:spPr>
            <a:xfrm>
              <a:off x="704556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2" name="Oval 31">
              <a:extLst>
                <a:ext uri="{FF2B5EF4-FFF2-40B4-BE49-F238E27FC236}">
                  <a16:creationId xmlns:a16="http://schemas.microsoft.com/office/drawing/2014/main" id="{0D777840-97BF-7A0B-C68F-F960D6274A2A}"/>
                </a:ext>
              </a:extLst>
            </p:cNvPr>
            <p:cNvSpPr/>
            <p:nvPr/>
          </p:nvSpPr>
          <p:spPr>
            <a:xfrm>
              <a:off x="7274872"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3" name="Oval 32">
              <a:extLst>
                <a:ext uri="{FF2B5EF4-FFF2-40B4-BE49-F238E27FC236}">
                  <a16:creationId xmlns:a16="http://schemas.microsoft.com/office/drawing/2014/main" id="{09A17C59-17DB-636F-FC29-E5F5EA968292}"/>
                </a:ext>
              </a:extLst>
            </p:cNvPr>
            <p:cNvSpPr/>
            <p:nvPr/>
          </p:nvSpPr>
          <p:spPr>
            <a:xfrm>
              <a:off x="750417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 name="Oval 33">
              <a:extLst>
                <a:ext uri="{FF2B5EF4-FFF2-40B4-BE49-F238E27FC236}">
                  <a16:creationId xmlns:a16="http://schemas.microsoft.com/office/drawing/2014/main" id="{FFDDB5A6-E154-B1EF-DC5C-3DAF5DA3C841}"/>
                </a:ext>
              </a:extLst>
            </p:cNvPr>
            <p:cNvSpPr/>
            <p:nvPr/>
          </p:nvSpPr>
          <p:spPr>
            <a:xfrm>
              <a:off x="773347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5" name="Group 34">
            <a:extLst>
              <a:ext uri="{FF2B5EF4-FFF2-40B4-BE49-F238E27FC236}">
                <a16:creationId xmlns:a16="http://schemas.microsoft.com/office/drawing/2014/main" id="{43764A6B-F477-53BA-2D82-91134E267410}"/>
              </a:ext>
            </a:extLst>
          </p:cNvPr>
          <p:cNvGrpSpPr/>
          <p:nvPr/>
        </p:nvGrpSpPr>
        <p:grpSpPr>
          <a:xfrm>
            <a:off x="1734834" y="2641845"/>
            <a:ext cx="1414038" cy="191087"/>
            <a:chOff x="1828799" y="2017072"/>
            <a:chExt cx="1414038" cy="191087"/>
          </a:xfrm>
        </p:grpSpPr>
        <p:sp>
          <p:nvSpPr>
            <p:cNvPr id="36" name="DRAM">
              <a:extLst>
                <a:ext uri="{FF2B5EF4-FFF2-40B4-BE49-F238E27FC236}">
                  <a16:creationId xmlns:a16="http://schemas.microsoft.com/office/drawing/2014/main" id="{D4944BB9-F4B6-DDFC-D7B9-1D49DCD1D8DB}"/>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37" name="Straight Connector 36">
              <a:extLst>
                <a:ext uri="{FF2B5EF4-FFF2-40B4-BE49-F238E27FC236}">
                  <a16:creationId xmlns:a16="http://schemas.microsoft.com/office/drawing/2014/main" id="{ED7673C7-00BD-B368-2D16-24F54297287E}"/>
                </a:ext>
              </a:extLst>
            </p:cNvPr>
            <p:cNvCxnSpPr>
              <a:cxnSpLocks/>
              <a:stCxn id="42" idx="6"/>
              <a:endCxn id="36" idx="0"/>
            </p:cNvCxnSpPr>
            <p:nvPr/>
          </p:nvCxnSpPr>
          <p:spPr>
            <a:xfrm flipH="1">
              <a:off x="2058103"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38" name="Oval 37">
              <a:extLst>
                <a:ext uri="{FF2B5EF4-FFF2-40B4-BE49-F238E27FC236}">
                  <a16:creationId xmlns:a16="http://schemas.microsoft.com/office/drawing/2014/main" id="{A0EBF2EE-A6FB-BC64-E567-12C53EB89078}"/>
                </a:ext>
              </a:extLst>
            </p:cNvPr>
            <p:cNvSpPr/>
            <p:nvPr/>
          </p:nvSpPr>
          <p:spPr>
            <a:xfrm>
              <a:off x="2134538"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9" name="Oval 38">
              <a:extLst>
                <a:ext uri="{FF2B5EF4-FFF2-40B4-BE49-F238E27FC236}">
                  <a16:creationId xmlns:a16="http://schemas.microsoft.com/office/drawing/2014/main" id="{264D91E9-159A-2D8C-D31F-553544BD3211}"/>
                </a:ext>
              </a:extLst>
            </p:cNvPr>
            <p:cNvSpPr/>
            <p:nvPr/>
          </p:nvSpPr>
          <p:spPr>
            <a:xfrm>
              <a:off x="2363841"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 name="Oval 39">
              <a:extLst>
                <a:ext uri="{FF2B5EF4-FFF2-40B4-BE49-F238E27FC236}">
                  <a16:creationId xmlns:a16="http://schemas.microsoft.com/office/drawing/2014/main" id="{A4228EA6-C669-3F64-0AF9-E2A77BA70F7C}"/>
                </a:ext>
              </a:extLst>
            </p:cNvPr>
            <p:cNvSpPr/>
            <p:nvPr/>
          </p:nvSpPr>
          <p:spPr>
            <a:xfrm>
              <a:off x="2593144"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 name="Oval 40">
              <a:extLst>
                <a:ext uri="{FF2B5EF4-FFF2-40B4-BE49-F238E27FC236}">
                  <a16:creationId xmlns:a16="http://schemas.microsoft.com/office/drawing/2014/main" id="{41D3A074-8641-0991-EFDE-E367E5248B4E}"/>
                </a:ext>
              </a:extLst>
            </p:cNvPr>
            <p:cNvSpPr/>
            <p:nvPr/>
          </p:nvSpPr>
          <p:spPr>
            <a:xfrm>
              <a:off x="2822448"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2" name="Oval 41">
              <a:extLst>
                <a:ext uri="{FF2B5EF4-FFF2-40B4-BE49-F238E27FC236}">
                  <a16:creationId xmlns:a16="http://schemas.microsoft.com/office/drawing/2014/main" id="{347B27D9-FA42-0C07-F5A6-41147322CA46}"/>
                </a:ext>
              </a:extLst>
            </p:cNvPr>
            <p:cNvSpPr/>
            <p:nvPr/>
          </p:nvSpPr>
          <p:spPr>
            <a:xfrm>
              <a:off x="3051751"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3" name="Group 42">
            <a:extLst>
              <a:ext uri="{FF2B5EF4-FFF2-40B4-BE49-F238E27FC236}">
                <a16:creationId xmlns:a16="http://schemas.microsoft.com/office/drawing/2014/main" id="{A73D0A0A-F63A-7EC9-8063-827ADD4844B0}"/>
              </a:ext>
            </a:extLst>
          </p:cNvPr>
          <p:cNvGrpSpPr/>
          <p:nvPr/>
        </p:nvGrpSpPr>
        <p:grpSpPr>
          <a:xfrm>
            <a:off x="3292362" y="2641845"/>
            <a:ext cx="1414038" cy="191087"/>
            <a:chOff x="3386327" y="2017072"/>
            <a:chExt cx="1414038" cy="191087"/>
          </a:xfrm>
        </p:grpSpPr>
        <p:sp>
          <p:nvSpPr>
            <p:cNvPr id="44" name="DRAM">
              <a:extLst>
                <a:ext uri="{FF2B5EF4-FFF2-40B4-BE49-F238E27FC236}">
                  <a16:creationId xmlns:a16="http://schemas.microsoft.com/office/drawing/2014/main" id="{9835713F-527A-071C-B3EA-B64ED5ADABE1}"/>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45" name="Straight Connector 44">
              <a:extLst>
                <a:ext uri="{FF2B5EF4-FFF2-40B4-BE49-F238E27FC236}">
                  <a16:creationId xmlns:a16="http://schemas.microsoft.com/office/drawing/2014/main" id="{76AF7696-BFB3-F463-98B1-3790FFC04288}"/>
                </a:ext>
              </a:extLst>
            </p:cNvPr>
            <p:cNvCxnSpPr>
              <a:cxnSpLocks/>
              <a:endCxn id="44" idx="0"/>
            </p:cNvCxnSpPr>
            <p:nvPr/>
          </p:nvCxnSpPr>
          <p:spPr>
            <a:xfrm flipH="1" flipV="1">
              <a:off x="3615631" y="2112616"/>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46" name="Oval 45">
              <a:extLst>
                <a:ext uri="{FF2B5EF4-FFF2-40B4-BE49-F238E27FC236}">
                  <a16:creationId xmlns:a16="http://schemas.microsoft.com/office/drawing/2014/main" id="{42391FC9-C1C4-390A-3E1F-DB2A3E43A752}"/>
                </a:ext>
              </a:extLst>
            </p:cNvPr>
            <p:cNvSpPr/>
            <p:nvPr/>
          </p:nvSpPr>
          <p:spPr>
            <a:xfrm>
              <a:off x="3692066"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7" name="Oval 46">
              <a:extLst>
                <a:ext uri="{FF2B5EF4-FFF2-40B4-BE49-F238E27FC236}">
                  <a16:creationId xmlns:a16="http://schemas.microsoft.com/office/drawing/2014/main" id="{B735B4F2-3913-2736-9D72-943BCDA4C311}"/>
                </a:ext>
              </a:extLst>
            </p:cNvPr>
            <p:cNvSpPr/>
            <p:nvPr/>
          </p:nvSpPr>
          <p:spPr>
            <a:xfrm>
              <a:off x="3921369"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 name="Oval 47">
              <a:extLst>
                <a:ext uri="{FF2B5EF4-FFF2-40B4-BE49-F238E27FC236}">
                  <a16:creationId xmlns:a16="http://schemas.microsoft.com/office/drawing/2014/main" id="{39CE1CFC-09C6-07E8-9065-13B04A1F00CE}"/>
                </a:ext>
              </a:extLst>
            </p:cNvPr>
            <p:cNvSpPr/>
            <p:nvPr/>
          </p:nvSpPr>
          <p:spPr>
            <a:xfrm>
              <a:off x="4150672"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9" name="Oval 48">
              <a:extLst>
                <a:ext uri="{FF2B5EF4-FFF2-40B4-BE49-F238E27FC236}">
                  <a16:creationId xmlns:a16="http://schemas.microsoft.com/office/drawing/2014/main" id="{951D5AA9-6B5A-BD6C-6121-CF69DE023EDC}"/>
                </a:ext>
              </a:extLst>
            </p:cNvPr>
            <p:cNvSpPr/>
            <p:nvPr/>
          </p:nvSpPr>
          <p:spPr>
            <a:xfrm>
              <a:off x="4379976"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 name="Oval 49">
              <a:extLst>
                <a:ext uri="{FF2B5EF4-FFF2-40B4-BE49-F238E27FC236}">
                  <a16:creationId xmlns:a16="http://schemas.microsoft.com/office/drawing/2014/main" id="{CE59E446-3895-9C1A-D39E-1BFE4D9D0A03}"/>
                </a:ext>
              </a:extLst>
            </p:cNvPr>
            <p:cNvSpPr/>
            <p:nvPr/>
          </p:nvSpPr>
          <p:spPr>
            <a:xfrm>
              <a:off x="4609279"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51" name="Group 50">
            <a:extLst>
              <a:ext uri="{FF2B5EF4-FFF2-40B4-BE49-F238E27FC236}">
                <a16:creationId xmlns:a16="http://schemas.microsoft.com/office/drawing/2014/main" id="{D8C7779F-75EE-586F-5964-42692EAA9DE3}"/>
              </a:ext>
            </a:extLst>
          </p:cNvPr>
          <p:cNvGrpSpPr/>
          <p:nvPr/>
        </p:nvGrpSpPr>
        <p:grpSpPr>
          <a:xfrm>
            <a:off x="4859034" y="2641845"/>
            <a:ext cx="1414038" cy="191087"/>
            <a:chOff x="4952999" y="2017072"/>
            <a:chExt cx="1414038" cy="191087"/>
          </a:xfrm>
        </p:grpSpPr>
        <p:sp>
          <p:nvSpPr>
            <p:cNvPr id="52" name="DRAM">
              <a:extLst>
                <a:ext uri="{FF2B5EF4-FFF2-40B4-BE49-F238E27FC236}">
                  <a16:creationId xmlns:a16="http://schemas.microsoft.com/office/drawing/2014/main" id="{DC2E67A6-2D8A-CE06-8A5E-42716C38174C}"/>
                </a:ext>
              </a:extLst>
            </p:cNvPr>
            <p:cNvSpPr/>
            <p:nvPr/>
          </p:nvSpPr>
          <p:spPr>
            <a:xfrm rot="5400000">
              <a:off x="49721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53" name="Straight Connector 52">
              <a:extLst>
                <a:ext uri="{FF2B5EF4-FFF2-40B4-BE49-F238E27FC236}">
                  <a16:creationId xmlns:a16="http://schemas.microsoft.com/office/drawing/2014/main" id="{2ED09007-04BA-7DB8-2F26-E6D7689D464D}"/>
                </a:ext>
              </a:extLst>
            </p:cNvPr>
            <p:cNvCxnSpPr>
              <a:cxnSpLocks/>
              <a:stCxn id="58" idx="6"/>
              <a:endCxn id="52" idx="0"/>
            </p:cNvCxnSpPr>
            <p:nvPr/>
          </p:nvCxnSpPr>
          <p:spPr>
            <a:xfrm flipH="1">
              <a:off x="5182303"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54" name="Oval 53">
              <a:extLst>
                <a:ext uri="{FF2B5EF4-FFF2-40B4-BE49-F238E27FC236}">
                  <a16:creationId xmlns:a16="http://schemas.microsoft.com/office/drawing/2014/main" id="{AC55FC69-E260-DA2F-8234-CF471213F86A}"/>
                </a:ext>
              </a:extLst>
            </p:cNvPr>
            <p:cNvSpPr/>
            <p:nvPr/>
          </p:nvSpPr>
          <p:spPr>
            <a:xfrm>
              <a:off x="5258738"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5" name="Oval 54">
              <a:extLst>
                <a:ext uri="{FF2B5EF4-FFF2-40B4-BE49-F238E27FC236}">
                  <a16:creationId xmlns:a16="http://schemas.microsoft.com/office/drawing/2014/main" id="{397E9717-CF60-2AA9-FCB4-CA1D860548E8}"/>
                </a:ext>
              </a:extLst>
            </p:cNvPr>
            <p:cNvSpPr/>
            <p:nvPr/>
          </p:nvSpPr>
          <p:spPr>
            <a:xfrm>
              <a:off x="5488041"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6" name="Oval 55">
              <a:extLst>
                <a:ext uri="{FF2B5EF4-FFF2-40B4-BE49-F238E27FC236}">
                  <a16:creationId xmlns:a16="http://schemas.microsoft.com/office/drawing/2014/main" id="{AA3FDE35-63C9-0426-910D-6DC0FE692F68}"/>
                </a:ext>
              </a:extLst>
            </p:cNvPr>
            <p:cNvSpPr/>
            <p:nvPr/>
          </p:nvSpPr>
          <p:spPr>
            <a:xfrm>
              <a:off x="5717344"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7" name="Oval 56">
              <a:extLst>
                <a:ext uri="{FF2B5EF4-FFF2-40B4-BE49-F238E27FC236}">
                  <a16:creationId xmlns:a16="http://schemas.microsoft.com/office/drawing/2014/main" id="{D2A4203F-67C4-2B90-11A2-D12B9D6A8913}"/>
                </a:ext>
              </a:extLst>
            </p:cNvPr>
            <p:cNvSpPr/>
            <p:nvPr/>
          </p:nvSpPr>
          <p:spPr>
            <a:xfrm>
              <a:off x="5946648"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8" name="Oval 57">
              <a:extLst>
                <a:ext uri="{FF2B5EF4-FFF2-40B4-BE49-F238E27FC236}">
                  <a16:creationId xmlns:a16="http://schemas.microsoft.com/office/drawing/2014/main" id="{2125C7C8-7CD5-7D7E-A9A5-55648E62D607}"/>
                </a:ext>
              </a:extLst>
            </p:cNvPr>
            <p:cNvSpPr/>
            <p:nvPr/>
          </p:nvSpPr>
          <p:spPr>
            <a:xfrm>
              <a:off x="6175951"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59" name="Group 58">
            <a:extLst>
              <a:ext uri="{FF2B5EF4-FFF2-40B4-BE49-F238E27FC236}">
                <a16:creationId xmlns:a16="http://schemas.microsoft.com/office/drawing/2014/main" id="{31B4AE96-B107-F7E7-9FCA-692EF818EFD3}"/>
              </a:ext>
            </a:extLst>
          </p:cNvPr>
          <p:cNvGrpSpPr/>
          <p:nvPr/>
        </p:nvGrpSpPr>
        <p:grpSpPr>
          <a:xfrm>
            <a:off x="6416562" y="2641845"/>
            <a:ext cx="1414038" cy="191087"/>
            <a:chOff x="6510527" y="2017072"/>
            <a:chExt cx="1414038" cy="191087"/>
          </a:xfrm>
        </p:grpSpPr>
        <p:sp>
          <p:nvSpPr>
            <p:cNvPr id="60" name="DRAM">
              <a:extLst>
                <a:ext uri="{FF2B5EF4-FFF2-40B4-BE49-F238E27FC236}">
                  <a16:creationId xmlns:a16="http://schemas.microsoft.com/office/drawing/2014/main" id="{62068A82-D860-07BA-9793-3637F84E9886}"/>
                </a:ext>
              </a:extLst>
            </p:cNvPr>
            <p:cNvSpPr/>
            <p:nvPr/>
          </p:nvSpPr>
          <p:spPr>
            <a:xfrm rot="5400000">
              <a:off x="65296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1" name="Straight Connector 60">
              <a:extLst>
                <a:ext uri="{FF2B5EF4-FFF2-40B4-BE49-F238E27FC236}">
                  <a16:creationId xmlns:a16="http://schemas.microsoft.com/office/drawing/2014/main" id="{17EE8F09-4D3F-6FFB-AA72-FD06FF32BE03}"/>
                </a:ext>
              </a:extLst>
            </p:cNvPr>
            <p:cNvCxnSpPr>
              <a:cxnSpLocks/>
              <a:stCxn id="664" idx="6"/>
              <a:endCxn id="60" idx="0"/>
            </p:cNvCxnSpPr>
            <p:nvPr/>
          </p:nvCxnSpPr>
          <p:spPr>
            <a:xfrm flipH="1">
              <a:off x="6739831"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2" name="Oval 61">
              <a:extLst>
                <a:ext uri="{FF2B5EF4-FFF2-40B4-BE49-F238E27FC236}">
                  <a16:creationId xmlns:a16="http://schemas.microsoft.com/office/drawing/2014/main" id="{FA14E8EA-9CBA-5522-2380-D61064B05B1A}"/>
                </a:ext>
              </a:extLst>
            </p:cNvPr>
            <p:cNvSpPr/>
            <p:nvPr/>
          </p:nvSpPr>
          <p:spPr>
            <a:xfrm>
              <a:off x="6816266"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3" name="Oval 62">
              <a:extLst>
                <a:ext uri="{FF2B5EF4-FFF2-40B4-BE49-F238E27FC236}">
                  <a16:creationId xmlns:a16="http://schemas.microsoft.com/office/drawing/2014/main" id="{6F10AB15-A349-B7ED-B2DA-8CA06B2CF233}"/>
                </a:ext>
              </a:extLst>
            </p:cNvPr>
            <p:cNvSpPr/>
            <p:nvPr/>
          </p:nvSpPr>
          <p:spPr>
            <a:xfrm>
              <a:off x="7045569"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4" name="Oval 543">
              <a:extLst>
                <a:ext uri="{FF2B5EF4-FFF2-40B4-BE49-F238E27FC236}">
                  <a16:creationId xmlns:a16="http://schemas.microsoft.com/office/drawing/2014/main" id="{E3B46BF4-13E2-7837-C800-C0F6EF302D30}"/>
                </a:ext>
              </a:extLst>
            </p:cNvPr>
            <p:cNvSpPr/>
            <p:nvPr/>
          </p:nvSpPr>
          <p:spPr>
            <a:xfrm>
              <a:off x="7274872"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5" name="Oval 544">
              <a:extLst>
                <a:ext uri="{FF2B5EF4-FFF2-40B4-BE49-F238E27FC236}">
                  <a16:creationId xmlns:a16="http://schemas.microsoft.com/office/drawing/2014/main" id="{E8FF3355-5B54-7DAD-52B0-5F0C1ED918F5}"/>
                </a:ext>
              </a:extLst>
            </p:cNvPr>
            <p:cNvSpPr/>
            <p:nvPr/>
          </p:nvSpPr>
          <p:spPr>
            <a:xfrm>
              <a:off x="7504176"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4" name="Oval 663">
              <a:extLst>
                <a:ext uri="{FF2B5EF4-FFF2-40B4-BE49-F238E27FC236}">
                  <a16:creationId xmlns:a16="http://schemas.microsoft.com/office/drawing/2014/main" id="{A40CF415-BE84-E735-22BF-32460AA41EE0}"/>
                </a:ext>
              </a:extLst>
            </p:cNvPr>
            <p:cNvSpPr/>
            <p:nvPr/>
          </p:nvSpPr>
          <p:spPr>
            <a:xfrm>
              <a:off x="7733479"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sp>
        <p:nvSpPr>
          <p:cNvPr id="691" name="TextBox 690">
            <a:extLst>
              <a:ext uri="{FF2B5EF4-FFF2-40B4-BE49-F238E27FC236}">
                <a16:creationId xmlns:a16="http://schemas.microsoft.com/office/drawing/2014/main" id="{36B455A9-BA6E-546E-A8DB-390603F495CA}"/>
              </a:ext>
            </a:extLst>
          </p:cNvPr>
          <p:cNvSpPr txBox="1"/>
          <p:nvPr/>
        </p:nvSpPr>
        <p:spPr>
          <a:xfrm>
            <a:off x="10576" y="6092412"/>
            <a:ext cx="9144000" cy="261610"/>
          </a:xfrm>
          <a:prstGeom prst="rect">
            <a:avLst/>
          </a:prstGeom>
          <a:noFill/>
        </p:spPr>
        <p:txBody>
          <a:bodyPr wrap="square">
            <a:spAutoFit/>
          </a:bodyPr>
          <a:lstStyle/>
          <a:p>
            <a:pPr marL="0" marR="0" lvl="0" indent="0" algn="ctr" defTabSz="457200" rtl="0" eaLnBrk="1" fontAlgn="t"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Oliveira, Geraldo F., et al. ”</a:t>
            </a:r>
            <a:r>
              <a:rPr kumimoji="0" lang="en-US" sz="11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mn-cs"/>
              </a:rPr>
              <a:t>SIMDRAM: An End-to-End Framework for Bit-Serial SIMD Computing in DRAM</a:t>
            </a:r>
            <a:r>
              <a:rPr kumimoji="0" lang="en-US" sz="11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 in ASPLOS, 2021</a:t>
            </a:r>
          </a:p>
        </p:txBody>
      </p:sp>
      <p:sp>
        <p:nvSpPr>
          <p:cNvPr id="692" name="Rectangle 691">
            <a:extLst>
              <a:ext uri="{FF2B5EF4-FFF2-40B4-BE49-F238E27FC236}">
                <a16:creationId xmlns:a16="http://schemas.microsoft.com/office/drawing/2014/main" id="{69A63F96-956C-5EA9-0F9A-0FF68D3CAE89}"/>
              </a:ext>
            </a:extLst>
          </p:cNvPr>
          <p:cNvSpPr/>
          <p:nvPr/>
        </p:nvSpPr>
        <p:spPr>
          <a:xfrm>
            <a:off x="0" y="1188985"/>
            <a:ext cx="9144000" cy="77425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Bulk bitwise arithmetic can be performed by </a:t>
            </a:r>
            <a:b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br>
            <a:r>
              <a:rPr kumimoji="0" lang="en-US" sz="2200" b="1" i="0" u="none" strike="noStrike" kern="1200" cap="none" spc="0" normalizeH="0" baseline="0" noProof="0" dirty="0">
                <a:ln>
                  <a:noFill/>
                </a:ln>
                <a:solidFill>
                  <a:srgbClr val="1A82C4"/>
                </a:solidFill>
                <a:effectLst/>
                <a:uLnTx/>
                <a:uFillTx/>
                <a:latin typeface="Avenir Next" panose="020B0503020202020204" pitchFamily="34" charset="0"/>
                <a:ea typeface="+mn-ea"/>
                <a:cs typeface="+mn-cs"/>
              </a:rPr>
              <a:t>orchestrating in-DRAM row copy and majority operations</a:t>
            </a:r>
            <a:endPar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endParaRPr>
          </a:p>
        </p:txBody>
      </p:sp>
      <p:grpSp>
        <p:nvGrpSpPr>
          <p:cNvPr id="930" name="Group 929">
            <a:extLst>
              <a:ext uri="{FF2B5EF4-FFF2-40B4-BE49-F238E27FC236}">
                <a16:creationId xmlns:a16="http://schemas.microsoft.com/office/drawing/2014/main" id="{6DD59908-A0BB-3B17-B149-F8A109ED9290}"/>
              </a:ext>
            </a:extLst>
          </p:cNvPr>
          <p:cNvGrpSpPr/>
          <p:nvPr/>
        </p:nvGrpSpPr>
        <p:grpSpPr>
          <a:xfrm>
            <a:off x="481440" y="4281233"/>
            <a:ext cx="2944027" cy="1715944"/>
            <a:chOff x="68939" y="4119012"/>
            <a:chExt cx="3172968" cy="1849383"/>
          </a:xfrm>
        </p:grpSpPr>
        <p:sp>
          <p:nvSpPr>
            <p:cNvPr id="676" name="Rounded Rectangle 675">
              <a:extLst>
                <a:ext uri="{FF2B5EF4-FFF2-40B4-BE49-F238E27FC236}">
                  <a16:creationId xmlns:a16="http://schemas.microsoft.com/office/drawing/2014/main" id="{3C8A255B-B58A-71C3-26CD-A0804A176530}"/>
                </a:ext>
              </a:extLst>
            </p:cNvPr>
            <p:cNvSpPr/>
            <p:nvPr/>
          </p:nvSpPr>
          <p:spPr>
            <a:xfrm>
              <a:off x="68939" y="4119012"/>
              <a:ext cx="3172968" cy="1849383"/>
            </a:xfrm>
            <a:prstGeom prst="roundRect">
              <a:avLst>
                <a:gd name="adj" fmla="val 4316"/>
              </a:avLst>
            </a:prstGeom>
            <a:solidFill>
              <a:schemeClr val="bg1">
                <a:lumMod val="95000"/>
              </a:schemeClr>
            </a:solidFill>
            <a:ln w="28575">
              <a:solidFill>
                <a:schemeClr val="tx1"/>
              </a:solidFill>
              <a:prstDash val="dash"/>
            </a:ln>
          </p:spPr>
          <p:style>
            <a:lnRef idx="2">
              <a:schemeClr val="dk1"/>
            </a:lnRef>
            <a:fillRef idx="1">
              <a:schemeClr val="lt1"/>
            </a:fillRef>
            <a:effectRef idx="0">
              <a:schemeClr val="dk1"/>
            </a:effectRef>
            <a:fontRef idx="minor">
              <a:schemeClr val="dk1"/>
            </a:fontRef>
          </p:style>
          <p:txBody>
            <a:bodyPr lIns="0" tIns="0" rIns="0" bIns="0"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Cambria" panose="02040503050406030204" pitchFamily="18" charset="0"/>
                <a:ea typeface="+mn-ea"/>
                <a:cs typeface="Arial" panose="020B0604020202020204" pitchFamily="34" charset="0"/>
              </a:endParaRPr>
            </a:p>
          </p:txBody>
        </p:sp>
        <p:sp>
          <p:nvSpPr>
            <p:cNvPr id="732" name="Rectangle 731">
              <a:extLst>
                <a:ext uri="{FF2B5EF4-FFF2-40B4-BE49-F238E27FC236}">
                  <a16:creationId xmlns:a16="http://schemas.microsoft.com/office/drawing/2014/main" id="{AAEFE50D-C1F8-2BE4-6AD7-7316E48B5F0D}"/>
                </a:ext>
              </a:extLst>
            </p:cNvPr>
            <p:cNvSpPr/>
            <p:nvPr/>
          </p:nvSpPr>
          <p:spPr>
            <a:xfrm>
              <a:off x="2498095" y="4399645"/>
              <a:ext cx="622286" cy="338554"/>
            </a:xfrm>
            <a:prstGeom prst="rect">
              <a:avLst/>
            </a:prstGeom>
            <a:ln w="31750">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Sum</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grpSp>
          <p:nvGrpSpPr>
            <p:cNvPr id="924" name="Group 923">
              <a:extLst>
                <a:ext uri="{FF2B5EF4-FFF2-40B4-BE49-F238E27FC236}">
                  <a16:creationId xmlns:a16="http://schemas.microsoft.com/office/drawing/2014/main" id="{158884AC-91C6-155C-27CE-077A680978E5}"/>
                </a:ext>
              </a:extLst>
            </p:cNvPr>
            <p:cNvGrpSpPr/>
            <p:nvPr/>
          </p:nvGrpSpPr>
          <p:grpSpPr>
            <a:xfrm>
              <a:off x="208475" y="4141275"/>
              <a:ext cx="2838168" cy="1695189"/>
              <a:chOff x="208475" y="4141275"/>
              <a:chExt cx="2838168" cy="1695189"/>
            </a:xfrm>
          </p:grpSpPr>
          <p:cxnSp>
            <p:nvCxnSpPr>
              <p:cNvPr id="710" name="Straight Connector 709">
                <a:extLst>
                  <a:ext uri="{FF2B5EF4-FFF2-40B4-BE49-F238E27FC236}">
                    <a16:creationId xmlns:a16="http://schemas.microsoft.com/office/drawing/2014/main" id="{54AA3EE5-4A57-3BAC-9F49-F7985857A868}"/>
                  </a:ext>
                </a:extLst>
              </p:cNvPr>
              <p:cNvCxnSpPr>
                <a:cxnSpLocks/>
                <a:endCxn id="713" idx="6"/>
              </p:cNvCxnSpPr>
              <p:nvPr/>
            </p:nvCxnSpPr>
            <p:spPr>
              <a:xfrm flipH="1">
                <a:off x="595525" y="4310313"/>
                <a:ext cx="407381" cy="0"/>
              </a:xfrm>
              <a:prstGeom prst="line">
                <a:avLst/>
              </a:prstGeom>
              <a:solidFill>
                <a:schemeClr val="tx1"/>
              </a:solidFill>
              <a:ln w="31750" cap="flat" cmpd="sng" algn="ctr">
                <a:solidFill>
                  <a:schemeClr val="tx1"/>
                </a:solidFill>
                <a:prstDash val="solid"/>
              </a:ln>
              <a:effectLst/>
            </p:spPr>
          </p:cxnSp>
          <p:cxnSp>
            <p:nvCxnSpPr>
              <p:cNvPr id="711" name="Straight Connector 710">
                <a:extLst>
                  <a:ext uri="{FF2B5EF4-FFF2-40B4-BE49-F238E27FC236}">
                    <a16:creationId xmlns:a16="http://schemas.microsoft.com/office/drawing/2014/main" id="{E662011D-D887-C3D9-7F67-74DD16BBB9B8}"/>
                  </a:ext>
                </a:extLst>
              </p:cNvPr>
              <p:cNvCxnSpPr>
                <a:cxnSpLocks/>
                <a:endCxn id="714" idx="6"/>
              </p:cNvCxnSpPr>
              <p:nvPr/>
            </p:nvCxnSpPr>
            <p:spPr>
              <a:xfrm flipH="1">
                <a:off x="600022" y="4580379"/>
                <a:ext cx="393193" cy="0"/>
              </a:xfrm>
              <a:prstGeom prst="line">
                <a:avLst/>
              </a:prstGeom>
              <a:solidFill>
                <a:schemeClr val="tx1"/>
              </a:solidFill>
              <a:ln w="31750" cap="flat" cmpd="sng" algn="ctr">
                <a:solidFill>
                  <a:schemeClr val="tx1"/>
                </a:solidFill>
                <a:prstDash val="solid"/>
              </a:ln>
              <a:effectLst/>
            </p:spPr>
          </p:cxnSp>
          <p:cxnSp>
            <p:nvCxnSpPr>
              <p:cNvPr id="712" name="Straight Connector 711">
                <a:extLst>
                  <a:ext uri="{FF2B5EF4-FFF2-40B4-BE49-F238E27FC236}">
                    <a16:creationId xmlns:a16="http://schemas.microsoft.com/office/drawing/2014/main" id="{29CEA658-F455-F765-0340-0A2B73338723}"/>
                  </a:ext>
                </a:extLst>
              </p:cNvPr>
              <p:cNvCxnSpPr>
                <a:cxnSpLocks/>
              </p:cNvCxnSpPr>
              <p:nvPr/>
            </p:nvCxnSpPr>
            <p:spPr>
              <a:xfrm flipH="1">
                <a:off x="1189991" y="4440129"/>
                <a:ext cx="588345" cy="0"/>
              </a:xfrm>
              <a:prstGeom prst="line">
                <a:avLst/>
              </a:prstGeom>
              <a:solidFill>
                <a:schemeClr val="tx1"/>
              </a:solidFill>
              <a:ln w="31750" cap="flat" cmpd="sng" algn="ctr">
                <a:solidFill>
                  <a:schemeClr val="tx1"/>
                </a:solidFill>
                <a:prstDash val="solid"/>
              </a:ln>
              <a:effectLst/>
            </p:spPr>
          </p:cxnSp>
          <p:sp>
            <p:nvSpPr>
              <p:cNvPr id="713" name="Flowchart: Connector 8">
                <a:extLst>
                  <a:ext uri="{FF2B5EF4-FFF2-40B4-BE49-F238E27FC236}">
                    <a16:creationId xmlns:a16="http://schemas.microsoft.com/office/drawing/2014/main" id="{1B5EBAF6-64C1-26E6-DB82-C04AA6E09214}"/>
                  </a:ext>
                </a:extLst>
              </p:cNvPr>
              <p:cNvSpPr/>
              <p:nvPr/>
            </p:nvSpPr>
            <p:spPr>
              <a:xfrm>
                <a:off x="540661" y="4284994"/>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14" name="Flowchart: Connector 9">
                <a:extLst>
                  <a:ext uri="{FF2B5EF4-FFF2-40B4-BE49-F238E27FC236}">
                    <a16:creationId xmlns:a16="http://schemas.microsoft.com/office/drawing/2014/main" id="{59BC0256-66CD-DB28-F625-1DA2F3315194}"/>
                  </a:ext>
                </a:extLst>
              </p:cNvPr>
              <p:cNvSpPr/>
              <p:nvPr/>
            </p:nvSpPr>
            <p:spPr>
              <a:xfrm>
                <a:off x="545158" y="4555060"/>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cxnSp>
            <p:nvCxnSpPr>
              <p:cNvPr id="707" name="Straight Connector 706">
                <a:extLst>
                  <a:ext uri="{FF2B5EF4-FFF2-40B4-BE49-F238E27FC236}">
                    <a16:creationId xmlns:a16="http://schemas.microsoft.com/office/drawing/2014/main" id="{9935C091-77DE-EA9E-7CAA-8D2F5D53627B}"/>
                  </a:ext>
                </a:extLst>
              </p:cNvPr>
              <p:cNvCxnSpPr>
                <a:cxnSpLocks/>
              </p:cNvCxnSpPr>
              <p:nvPr/>
            </p:nvCxnSpPr>
            <p:spPr>
              <a:xfrm flipH="1">
                <a:off x="582459" y="5325314"/>
                <a:ext cx="936538" cy="0"/>
              </a:xfrm>
              <a:prstGeom prst="line">
                <a:avLst/>
              </a:prstGeom>
              <a:solidFill>
                <a:schemeClr val="tx1"/>
              </a:solidFill>
              <a:ln w="31750" cap="flat" cmpd="sng" algn="ctr">
                <a:solidFill>
                  <a:schemeClr val="tx1"/>
                </a:solidFill>
                <a:prstDash val="solid"/>
              </a:ln>
              <a:effectLst/>
            </p:spPr>
          </p:cxnSp>
          <p:grpSp>
            <p:nvGrpSpPr>
              <p:cNvPr id="734" name="Group 733">
                <a:extLst>
                  <a:ext uri="{FF2B5EF4-FFF2-40B4-BE49-F238E27FC236}">
                    <a16:creationId xmlns:a16="http://schemas.microsoft.com/office/drawing/2014/main" id="{A1F1C624-6A9A-D3BE-7C50-F4990FFD9488}"/>
                  </a:ext>
                </a:extLst>
              </p:cNvPr>
              <p:cNvGrpSpPr/>
              <p:nvPr/>
            </p:nvGrpSpPr>
            <p:grpSpPr>
              <a:xfrm>
                <a:off x="981182" y="5465123"/>
                <a:ext cx="798224" cy="371341"/>
                <a:chOff x="1459215" y="5246899"/>
                <a:chExt cx="798224" cy="371341"/>
              </a:xfrm>
            </p:grpSpPr>
            <p:cxnSp>
              <p:nvCxnSpPr>
                <p:cNvPr id="708" name="Straight Connector 707">
                  <a:extLst>
                    <a:ext uri="{FF2B5EF4-FFF2-40B4-BE49-F238E27FC236}">
                      <a16:creationId xmlns:a16="http://schemas.microsoft.com/office/drawing/2014/main" id="{F151D60A-0492-92B0-FDA4-566E0E6B834A}"/>
                    </a:ext>
                  </a:extLst>
                </p:cNvPr>
                <p:cNvCxnSpPr>
                  <a:cxnSpLocks/>
                </p:cNvCxnSpPr>
                <p:nvPr/>
              </p:nvCxnSpPr>
              <p:spPr>
                <a:xfrm flipH="1">
                  <a:off x="1775704" y="5427354"/>
                  <a:ext cx="481735" cy="0"/>
                </a:xfrm>
                <a:prstGeom prst="line">
                  <a:avLst/>
                </a:prstGeom>
                <a:solidFill>
                  <a:schemeClr val="tx1"/>
                </a:solidFill>
                <a:ln w="31750" cap="flat" cmpd="sng" algn="ctr">
                  <a:solidFill>
                    <a:schemeClr val="tx1"/>
                  </a:solidFill>
                  <a:prstDash val="solid"/>
                </a:ln>
                <a:effectLst/>
              </p:spPr>
            </p:cxnSp>
            <p:sp>
              <p:nvSpPr>
                <p:cNvPr id="706" name="Flowchart: Delay 3">
                  <a:extLst>
                    <a:ext uri="{FF2B5EF4-FFF2-40B4-BE49-F238E27FC236}">
                      <a16:creationId xmlns:a16="http://schemas.microsoft.com/office/drawing/2014/main" id="{B769767D-F677-4C4A-84B6-411ED69C0D6F}"/>
                    </a:ext>
                  </a:extLst>
                </p:cNvPr>
                <p:cNvSpPr/>
                <p:nvPr/>
              </p:nvSpPr>
              <p:spPr>
                <a:xfrm>
                  <a:off x="1459215" y="5246899"/>
                  <a:ext cx="334375" cy="371341"/>
                </a:xfrm>
                <a:prstGeom prst="flowChartDelay">
                  <a:avLst/>
                </a:prstGeom>
                <a:solidFill>
                  <a:schemeClr val="accent2">
                    <a:lumMod val="20000"/>
                    <a:lumOff val="80000"/>
                  </a:schemeClr>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grpSp>
          <p:sp>
            <p:nvSpPr>
              <p:cNvPr id="324" name="Rectangle 323">
                <a:extLst>
                  <a:ext uri="{FF2B5EF4-FFF2-40B4-BE49-F238E27FC236}">
                    <a16:creationId xmlns:a16="http://schemas.microsoft.com/office/drawing/2014/main" id="{966C4972-4C74-84F3-67FA-8620E1547F9B}"/>
                  </a:ext>
                </a:extLst>
              </p:cNvPr>
              <p:cNvSpPr/>
              <p:nvPr/>
            </p:nvSpPr>
            <p:spPr>
              <a:xfrm>
                <a:off x="208475" y="4141275"/>
                <a:ext cx="333746" cy="338554"/>
              </a:xfrm>
              <a:prstGeom prst="rect">
                <a:avLst/>
              </a:prstGeom>
              <a:ln w="31750">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325" name="Rectangle 324">
                <a:extLst>
                  <a:ext uri="{FF2B5EF4-FFF2-40B4-BE49-F238E27FC236}">
                    <a16:creationId xmlns:a16="http://schemas.microsoft.com/office/drawing/2014/main" id="{94F6CDA2-093E-3E09-F857-6AABB1FA7A96}"/>
                  </a:ext>
                </a:extLst>
              </p:cNvPr>
              <p:cNvSpPr/>
              <p:nvPr/>
            </p:nvSpPr>
            <p:spPr>
              <a:xfrm>
                <a:off x="208475" y="4416126"/>
                <a:ext cx="320922" cy="338554"/>
              </a:xfrm>
              <a:prstGeom prst="rect">
                <a:avLst/>
              </a:prstGeom>
              <a:ln w="31750">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cxnSp>
            <p:nvCxnSpPr>
              <p:cNvPr id="327" name="Straight Connector 326">
                <a:extLst>
                  <a:ext uri="{FF2B5EF4-FFF2-40B4-BE49-F238E27FC236}">
                    <a16:creationId xmlns:a16="http://schemas.microsoft.com/office/drawing/2014/main" id="{710F08B6-EBBF-E2ED-09E1-5F16F1F85078}"/>
                  </a:ext>
                </a:extLst>
              </p:cNvPr>
              <p:cNvCxnSpPr>
                <a:cxnSpLocks/>
              </p:cNvCxnSpPr>
              <p:nvPr/>
            </p:nvCxnSpPr>
            <p:spPr>
              <a:xfrm>
                <a:off x="725690" y="4320026"/>
                <a:ext cx="0" cy="1216152"/>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8" name="Straight Connector 327">
                <a:extLst>
                  <a:ext uri="{FF2B5EF4-FFF2-40B4-BE49-F238E27FC236}">
                    <a16:creationId xmlns:a16="http://schemas.microsoft.com/office/drawing/2014/main" id="{39B429FB-4F16-7EFA-8DE9-DF5EE81B845B}"/>
                  </a:ext>
                </a:extLst>
              </p:cNvPr>
              <p:cNvCxnSpPr>
                <a:cxnSpLocks/>
              </p:cNvCxnSpPr>
              <p:nvPr/>
            </p:nvCxnSpPr>
            <p:spPr>
              <a:xfrm>
                <a:off x="792918" y="4572333"/>
                <a:ext cx="0" cy="1219821"/>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29" name="Flowchart: Connector 9">
                <a:extLst>
                  <a:ext uri="{FF2B5EF4-FFF2-40B4-BE49-F238E27FC236}">
                    <a16:creationId xmlns:a16="http://schemas.microsoft.com/office/drawing/2014/main" id="{9A541027-139F-8AAF-A7E6-687F6D13DBCE}"/>
                  </a:ext>
                </a:extLst>
              </p:cNvPr>
              <p:cNvSpPr/>
              <p:nvPr/>
            </p:nvSpPr>
            <p:spPr>
              <a:xfrm>
                <a:off x="545156" y="5299993"/>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330" name="Rectangle 329">
                <a:extLst>
                  <a:ext uri="{FF2B5EF4-FFF2-40B4-BE49-F238E27FC236}">
                    <a16:creationId xmlns:a16="http://schemas.microsoft.com/office/drawing/2014/main" id="{0F695186-71F4-17A6-34A9-024A94F0FEDD}"/>
                  </a:ext>
                </a:extLst>
              </p:cNvPr>
              <p:cNvSpPr/>
              <p:nvPr/>
            </p:nvSpPr>
            <p:spPr>
              <a:xfrm>
                <a:off x="208475" y="5160743"/>
                <a:ext cx="452368" cy="338554"/>
              </a:xfrm>
              <a:prstGeom prst="rect">
                <a:avLst/>
              </a:prstGeom>
              <a:ln w="31750">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in</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grpSp>
            <p:nvGrpSpPr>
              <p:cNvPr id="331" name="Group 330">
                <a:extLst>
                  <a:ext uri="{FF2B5EF4-FFF2-40B4-BE49-F238E27FC236}">
                    <a16:creationId xmlns:a16="http://schemas.microsoft.com/office/drawing/2014/main" id="{A44780B9-4CA3-4CD3-32CF-E182805281E8}"/>
                  </a:ext>
                </a:extLst>
              </p:cNvPr>
              <p:cNvGrpSpPr/>
              <p:nvPr/>
            </p:nvGrpSpPr>
            <p:grpSpPr>
              <a:xfrm>
                <a:off x="1753498" y="5162594"/>
                <a:ext cx="752345" cy="367122"/>
                <a:chOff x="2627784" y="3086962"/>
                <a:chExt cx="3888432" cy="1566174"/>
              </a:xfrm>
              <a:solidFill>
                <a:schemeClr val="tx1"/>
              </a:solidFill>
            </p:grpSpPr>
            <p:cxnSp>
              <p:nvCxnSpPr>
                <p:cNvPr id="335" name="Straight Connector 334">
                  <a:extLst>
                    <a:ext uri="{FF2B5EF4-FFF2-40B4-BE49-F238E27FC236}">
                      <a16:creationId xmlns:a16="http://schemas.microsoft.com/office/drawing/2014/main" id="{989DBA56-9584-397E-60A1-C5359268B0FA}"/>
                    </a:ext>
                  </a:extLst>
                </p:cNvPr>
                <p:cNvCxnSpPr/>
                <p:nvPr/>
              </p:nvCxnSpPr>
              <p:spPr>
                <a:xfrm flipH="1">
                  <a:off x="2627784" y="3284984"/>
                  <a:ext cx="1080120"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6" name="Straight Connector 335">
                  <a:extLst>
                    <a:ext uri="{FF2B5EF4-FFF2-40B4-BE49-F238E27FC236}">
                      <a16:creationId xmlns:a16="http://schemas.microsoft.com/office/drawing/2014/main" id="{BD45F1FB-AA29-9D29-7C96-2518255B66CF}"/>
                    </a:ext>
                  </a:extLst>
                </p:cNvPr>
                <p:cNvCxnSpPr/>
                <p:nvPr/>
              </p:nvCxnSpPr>
              <p:spPr>
                <a:xfrm flipH="1">
                  <a:off x="5436096" y="3838795"/>
                  <a:ext cx="1080120"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337" name="Flowchart: Stored Data 4">
                  <a:extLst>
                    <a:ext uri="{FF2B5EF4-FFF2-40B4-BE49-F238E27FC236}">
                      <a16:creationId xmlns:a16="http://schemas.microsoft.com/office/drawing/2014/main" id="{C6329B9D-698D-A9EE-752F-15BF92356FF5}"/>
                    </a:ext>
                  </a:extLst>
                </p:cNvPr>
                <p:cNvSpPr/>
                <p:nvPr/>
              </p:nvSpPr>
              <p:spPr>
                <a:xfrm rot="10800000">
                  <a:off x="3491880" y="3086962"/>
                  <a:ext cx="1944216" cy="1566174"/>
                </a:xfrm>
                <a:prstGeom prst="flowChartOnlineStorage">
                  <a:avLst/>
                </a:prstGeom>
                <a:solidFill>
                  <a:schemeClr val="accent6">
                    <a:lumMod val="20000"/>
                    <a:lumOff val="80000"/>
                  </a:schemeClr>
                </a:solidFill>
                <a:ln w="317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grpSp>
          <p:sp>
            <p:nvSpPr>
              <p:cNvPr id="333" name="Flowchart: Connector 11">
                <a:extLst>
                  <a:ext uri="{FF2B5EF4-FFF2-40B4-BE49-F238E27FC236}">
                    <a16:creationId xmlns:a16="http://schemas.microsoft.com/office/drawing/2014/main" id="{93672375-DA51-86D9-76FB-EB9A82355C64}"/>
                  </a:ext>
                </a:extLst>
              </p:cNvPr>
              <p:cNvSpPr/>
              <p:nvPr/>
            </p:nvSpPr>
            <p:spPr>
              <a:xfrm>
                <a:off x="2486827" y="5313510"/>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Cambria" panose="02040503050406030204" pitchFamily="18" charset="0"/>
                  <a:ea typeface="+mn-ea"/>
                  <a:cs typeface="+mn-cs"/>
                </a:endParaRPr>
              </a:p>
            </p:txBody>
          </p:sp>
          <p:sp>
            <p:nvSpPr>
              <p:cNvPr id="334" name="Rectangle 333">
                <a:extLst>
                  <a:ext uri="{FF2B5EF4-FFF2-40B4-BE49-F238E27FC236}">
                    <a16:creationId xmlns:a16="http://schemas.microsoft.com/office/drawing/2014/main" id="{C2FC3151-1BD1-ACC1-0059-07860A169FF3}"/>
                  </a:ext>
                </a:extLst>
              </p:cNvPr>
              <p:cNvSpPr/>
              <p:nvPr/>
            </p:nvSpPr>
            <p:spPr>
              <a:xfrm>
                <a:off x="2498095" y="5188507"/>
                <a:ext cx="548548" cy="338554"/>
              </a:xfrm>
              <a:prstGeom prst="rect">
                <a:avLst/>
              </a:prstGeom>
              <a:ln w="31750">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out</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grpSp>
            <p:nvGrpSpPr>
              <p:cNvPr id="723" name="Group 722">
                <a:extLst>
                  <a:ext uri="{FF2B5EF4-FFF2-40B4-BE49-F238E27FC236}">
                    <a16:creationId xmlns:a16="http://schemas.microsoft.com/office/drawing/2014/main" id="{B39D4A8F-6357-F4AD-58CB-FC9A85A816DA}"/>
                  </a:ext>
                </a:extLst>
              </p:cNvPr>
              <p:cNvGrpSpPr/>
              <p:nvPr/>
            </p:nvGrpSpPr>
            <p:grpSpPr>
              <a:xfrm>
                <a:off x="387754" y="4166093"/>
                <a:ext cx="941524" cy="562135"/>
                <a:chOff x="1943277" y="4431876"/>
                <a:chExt cx="941524" cy="562135"/>
              </a:xfrm>
            </p:grpSpPr>
            <p:sp>
              <p:nvSpPr>
                <p:cNvPr id="719" name="Flowchart: Stored Data 4">
                  <a:extLst>
                    <a:ext uri="{FF2B5EF4-FFF2-40B4-BE49-F238E27FC236}">
                      <a16:creationId xmlns:a16="http://schemas.microsoft.com/office/drawing/2014/main" id="{ED07682D-F6D9-A93B-8C2A-6EA9C0EFF1FD}"/>
                    </a:ext>
                  </a:extLst>
                </p:cNvPr>
                <p:cNvSpPr/>
                <p:nvPr/>
              </p:nvSpPr>
              <p:spPr>
                <a:xfrm rot="10800000">
                  <a:off x="2508629" y="4530496"/>
                  <a:ext cx="376172" cy="367122"/>
                </a:xfrm>
                <a:prstGeom prst="flowChartOnlineStorage">
                  <a:avLst/>
                </a:prstGeom>
                <a:solidFill>
                  <a:schemeClr val="accent1">
                    <a:lumMod val="20000"/>
                    <a:lumOff val="80000"/>
                  </a:schemeClr>
                </a:solidFill>
                <a:ln w="317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sp>
              <p:nvSpPr>
                <p:cNvPr id="722" name="Arc 721">
                  <a:extLst>
                    <a:ext uri="{FF2B5EF4-FFF2-40B4-BE49-F238E27FC236}">
                      <a16:creationId xmlns:a16="http://schemas.microsoft.com/office/drawing/2014/main" id="{9C97B469-EE6A-9FBF-97A0-F17C93B77EEF}"/>
                    </a:ext>
                  </a:extLst>
                </p:cNvPr>
                <p:cNvSpPr/>
                <p:nvPr/>
              </p:nvSpPr>
              <p:spPr>
                <a:xfrm rot="2700000">
                  <a:off x="1928672" y="4446481"/>
                  <a:ext cx="562135" cy="532925"/>
                </a:xfrm>
                <a:prstGeom prst="arc">
                  <a:avLst/>
                </a:prstGeom>
                <a:ln w="317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grpSp>
            <p:nvGrpSpPr>
              <p:cNvPr id="724" name="Group 723">
                <a:extLst>
                  <a:ext uri="{FF2B5EF4-FFF2-40B4-BE49-F238E27FC236}">
                    <a16:creationId xmlns:a16="http://schemas.microsoft.com/office/drawing/2014/main" id="{F6DB0CC9-0BBF-DC0C-CF8C-26952B53C599}"/>
                  </a:ext>
                </a:extLst>
              </p:cNvPr>
              <p:cNvGrpSpPr/>
              <p:nvPr/>
            </p:nvGrpSpPr>
            <p:grpSpPr>
              <a:xfrm>
                <a:off x="1277817" y="4294644"/>
                <a:ext cx="1231118" cy="562135"/>
                <a:chOff x="1862668" y="4431876"/>
                <a:chExt cx="1231118" cy="562135"/>
              </a:xfrm>
            </p:grpSpPr>
            <p:grpSp>
              <p:nvGrpSpPr>
                <p:cNvPr id="725" name="Group 724">
                  <a:extLst>
                    <a:ext uri="{FF2B5EF4-FFF2-40B4-BE49-F238E27FC236}">
                      <a16:creationId xmlns:a16="http://schemas.microsoft.com/office/drawing/2014/main" id="{C0CCE39B-DDAD-8EC3-FDED-853FE890EE96}"/>
                    </a:ext>
                  </a:extLst>
                </p:cNvPr>
                <p:cNvGrpSpPr/>
                <p:nvPr/>
              </p:nvGrpSpPr>
              <p:grpSpPr>
                <a:xfrm>
                  <a:off x="1862668" y="4530496"/>
                  <a:ext cx="1231118" cy="367122"/>
                  <a:chOff x="153284" y="3086962"/>
                  <a:chExt cx="6362932" cy="1566174"/>
                </a:xfrm>
                <a:solidFill>
                  <a:schemeClr val="tx1"/>
                </a:solidFill>
              </p:grpSpPr>
              <p:cxnSp>
                <p:nvCxnSpPr>
                  <p:cNvPr id="727" name="Straight Connector 726">
                    <a:extLst>
                      <a:ext uri="{FF2B5EF4-FFF2-40B4-BE49-F238E27FC236}">
                        <a16:creationId xmlns:a16="http://schemas.microsoft.com/office/drawing/2014/main" id="{A49B1AC7-70E1-B294-82D2-C12CE12FDFB2}"/>
                      </a:ext>
                    </a:extLst>
                  </p:cNvPr>
                  <p:cNvCxnSpPr/>
                  <p:nvPr/>
                </p:nvCxnSpPr>
                <p:spPr>
                  <a:xfrm flipH="1">
                    <a:off x="2627784" y="3284984"/>
                    <a:ext cx="1080120"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8" name="Straight Connector 727">
                    <a:extLst>
                      <a:ext uri="{FF2B5EF4-FFF2-40B4-BE49-F238E27FC236}">
                        <a16:creationId xmlns:a16="http://schemas.microsoft.com/office/drawing/2014/main" id="{DB9645DB-1A1B-FE91-809F-0A0E4FD5D137}"/>
                      </a:ext>
                    </a:extLst>
                  </p:cNvPr>
                  <p:cNvCxnSpPr>
                    <a:cxnSpLocks/>
                  </p:cNvCxnSpPr>
                  <p:nvPr/>
                </p:nvCxnSpPr>
                <p:spPr>
                  <a:xfrm flipH="1">
                    <a:off x="153284" y="4437114"/>
                    <a:ext cx="3544501"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9" name="Straight Connector 728">
                    <a:extLst>
                      <a:ext uri="{FF2B5EF4-FFF2-40B4-BE49-F238E27FC236}">
                        <a16:creationId xmlns:a16="http://schemas.microsoft.com/office/drawing/2014/main" id="{7996E093-0B41-1262-B9CB-460FE766241D}"/>
                      </a:ext>
                    </a:extLst>
                  </p:cNvPr>
                  <p:cNvCxnSpPr/>
                  <p:nvPr/>
                </p:nvCxnSpPr>
                <p:spPr>
                  <a:xfrm flipH="1">
                    <a:off x="5436096" y="3838795"/>
                    <a:ext cx="1080120"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730" name="Flowchart: Stored Data 4">
                    <a:extLst>
                      <a:ext uri="{FF2B5EF4-FFF2-40B4-BE49-F238E27FC236}">
                        <a16:creationId xmlns:a16="http://schemas.microsoft.com/office/drawing/2014/main" id="{514115C1-E070-3F35-6037-A0A263DA8184}"/>
                      </a:ext>
                    </a:extLst>
                  </p:cNvPr>
                  <p:cNvSpPr/>
                  <p:nvPr/>
                </p:nvSpPr>
                <p:spPr>
                  <a:xfrm rot="10800000">
                    <a:off x="3491880" y="3086962"/>
                    <a:ext cx="1944216" cy="1566174"/>
                  </a:xfrm>
                  <a:prstGeom prst="flowChartOnlineStorage">
                    <a:avLst/>
                  </a:prstGeom>
                  <a:solidFill>
                    <a:schemeClr val="accent1">
                      <a:lumMod val="20000"/>
                      <a:lumOff val="80000"/>
                    </a:schemeClr>
                  </a:solidFill>
                  <a:ln w="317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grpSp>
            <p:sp>
              <p:nvSpPr>
                <p:cNvPr id="726" name="Arc 725">
                  <a:extLst>
                    <a:ext uri="{FF2B5EF4-FFF2-40B4-BE49-F238E27FC236}">
                      <a16:creationId xmlns:a16="http://schemas.microsoft.com/office/drawing/2014/main" id="{8472DE3E-FAC8-FA9F-E14A-2AF0BB094CC9}"/>
                    </a:ext>
                  </a:extLst>
                </p:cNvPr>
                <p:cNvSpPr/>
                <p:nvPr/>
              </p:nvSpPr>
              <p:spPr>
                <a:xfrm rot="2700000">
                  <a:off x="1928672" y="4446481"/>
                  <a:ext cx="562135" cy="532925"/>
                </a:xfrm>
                <a:prstGeom prst="arc">
                  <a:avLst/>
                </a:prstGeom>
                <a:ln w="317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sp>
            <p:nvSpPr>
              <p:cNvPr id="731" name="Flowchart: Connector 11">
                <a:extLst>
                  <a:ext uri="{FF2B5EF4-FFF2-40B4-BE49-F238E27FC236}">
                    <a16:creationId xmlns:a16="http://schemas.microsoft.com/office/drawing/2014/main" id="{C5604EFF-9854-0A3B-9CE3-7156F936F49F}"/>
                  </a:ext>
                </a:extLst>
              </p:cNvPr>
              <p:cNvSpPr/>
              <p:nvPr/>
            </p:nvSpPr>
            <p:spPr>
              <a:xfrm>
                <a:off x="2477196" y="4539832"/>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Cambria" panose="02040503050406030204" pitchFamily="18" charset="0"/>
                  <a:ea typeface="+mn-ea"/>
                  <a:cs typeface="+mn-cs"/>
                </a:endParaRPr>
              </a:p>
            </p:txBody>
          </p:sp>
          <p:cxnSp>
            <p:nvCxnSpPr>
              <p:cNvPr id="740" name="Straight Connector 739">
                <a:extLst>
                  <a:ext uri="{FF2B5EF4-FFF2-40B4-BE49-F238E27FC236}">
                    <a16:creationId xmlns:a16="http://schemas.microsoft.com/office/drawing/2014/main" id="{4E92D7D6-84E9-DB3F-0127-4A438799E889}"/>
                  </a:ext>
                </a:extLst>
              </p:cNvPr>
              <p:cNvCxnSpPr>
                <a:cxnSpLocks/>
              </p:cNvCxnSpPr>
              <p:nvPr/>
            </p:nvCxnSpPr>
            <p:spPr>
              <a:xfrm flipH="1">
                <a:off x="784230" y="5781445"/>
                <a:ext cx="208985"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2" name="Straight Connector 741">
                <a:extLst>
                  <a:ext uri="{FF2B5EF4-FFF2-40B4-BE49-F238E27FC236}">
                    <a16:creationId xmlns:a16="http://schemas.microsoft.com/office/drawing/2014/main" id="{13472D66-385D-BDE9-A7D6-519ECFF0E62B}"/>
                  </a:ext>
                </a:extLst>
              </p:cNvPr>
              <p:cNvCxnSpPr>
                <a:cxnSpLocks/>
              </p:cNvCxnSpPr>
              <p:nvPr/>
            </p:nvCxnSpPr>
            <p:spPr>
              <a:xfrm flipH="1">
                <a:off x="719037" y="5525946"/>
                <a:ext cx="262145"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747" name="Flowchart: Delay 3">
                <a:extLst>
                  <a:ext uri="{FF2B5EF4-FFF2-40B4-BE49-F238E27FC236}">
                    <a16:creationId xmlns:a16="http://schemas.microsoft.com/office/drawing/2014/main" id="{B1E538C7-CDB4-3AA1-3857-64E0BA14F3B6}"/>
                  </a:ext>
                </a:extLst>
              </p:cNvPr>
              <p:cNvSpPr/>
              <p:nvPr/>
            </p:nvSpPr>
            <p:spPr>
              <a:xfrm>
                <a:off x="1512111" y="5033490"/>
                <a:ext cx="334375" cy="371341"/>
              </a:xfrm>
              <a:prstGeom prst="flowChartDelay">
                <a:avLst/>
              </a:prstGeom>
              <a:solidFill>
                <a:schemeClr val="accent2">
                  <a:lumMod val="20000"/>
                  <a:lumOff val="80000"/>
                </a:schemeClr>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cxnSp>
            <p:nvCxnSpPr>
              <p:cNvPr id="750" name="Straight Connector 749">
                <a:extLst>
                  <a:ext uri="{FF2B5EF4-FFF2-40B4-BE49-F238E27FC236}">
                    <a16:creationId xmlns:a16="http://schemas.microsoft.com/office/drawing/2014/main" id="{CCBD4D62-41B3-D3BA-4C3F-35E4D1699F2F}"/>
                  </a:ext>
                </a:extLst>
              </p:cNvPr>
              <p:cNvCxnSpPr/>
              <p:nvPr/>
            </p:nvCxnSpPr>
            <p:spPr>
              <a:xfrm flipH="1">
                <a:off x="1753498" y="5478154"/>
                <a:ext cx="208985"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1" name="Straight Connector 750">
                <a:extLst>
                  <a:ext uri="{FF2B5EF4-FFF2-40B4-BE49-F238E27FC236}">
                    <a16:creationId xmlns:a16="http://schemas.microsoft.com/office/drawing/2014/main" id="{A71F47DB-DFE2-F1BE-F739-981BCAFED3C9}"/>
                  </a:ext>
                </a:extLst>
              </p:cNvPr>
              <p:cNvCxnSpPr>
                <a:cxnSpLocks/>
              </p:cNvCxnSpPr>
              <p:nvPr/>
            </p:nvCxnSpPr>
            <p:spPr>
              <a:xfrm>
                <a:off x="1766558" y="5477889"/>
                <a:ext cx="0" cy="159246"/>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55" name="Straight Connector 754">
                <a:extLst>
                  <a:ext uri="{FF2B5EF4-FFF2-40B4-BE49-F238E27FC236}">
                    <a16:creationId xmlns:a16="http://schemas.microsoft.com/office/drawing/2014/main" id="{48928786-455C-7DD1-8C33-97285C571170}"/>
                  </a:ext>
                </a:extLst>
              </p:cNvPr>
              <p:cNvCxnSpPr>
                <a:cxnSpLocks/>
              </p:cNvCxnSpPr>
              <p:nvPr/>
            </p:nvCxnSpPr>
            <p:spPr>
              <a:xfrm>
                <a:off x="1289850" y="4709749"/>
                <a:ext cx="0" cy="615562"/>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58" name="Straight Connector 757">
                <a:extLst>
                  <a:ext uri="{FF2B5EF4-FFF2-40B4-BE49-F238E27FC236}">
                    <a16:creationId xmlns:a16="http://schemas.microsoft.com/office/drawing/2014/main" id="{983005EB-355E-63DF-C372-90B9F65D5108}"/>
                  </a:ext>
                </a:extLst>
              </p:cNvPr>
              <p:cNvCxnSpPr>
                <a:cxnSpLocks/>
              </p:cNvCxnSpPr>
              <p:nvPr/>
            </p:nvCxnSpPr>
            <p:spPr>
              <a:xfrm>
                <a:off x="1404519" y="4443693"/>
                <a:ext cx="0" cy="645004"/>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59" name="Straight Connector 758">
                <a:extLst>
                  <a:ext uri="{FF2B5EF4-FFF2-40B4-BE49-F238E27FC236}">
                    <a16:creationId xmlns:a16="http://schemas.microsoft.com/office/drawing/2014/main" id="{B6F78CFD-19B5-A15B-173A-599FBBB4A285}"/>
                  </a:ext>
                </a:extLst>
              </p:cNvPr>
              <p:cNvCxnSpPr>
                <a:cxnSpLocks/>
              </p:cNvCxnSpPr>
              <p:nvPr/>
            </p:nvCxnSpPr>
            <p:spPr>
              <a:xfrm flipH="1">
                <a:off x="1392486" y="5084686"/>
                <a:ext cx="126511"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932" name="Group 931">
            <a:extLst>
              <a:ext uri="{FF2B5EF4-FFF2-40B4-BE49-F238E27FC236}">
                <a16:creationId xmlns:a16="http://schemas.microsoft.com/office/drawing/2014/main" id="{9AA39F5E-CB4B-F045-2441-BC78F1F3253E}"/>
              </a:ext>
            </a:extLst>
          </p:cNvPr>
          <p:cNvGrpSpPr/>
          <p:nvPr/>
        </p:nvGrpSpPr>
        <p:grpSpPr>
          <a:xfrm>
            <a:off x="3597098" y="4367149"/>
            <a:ext cx="1949208" cy="1544111"/>
            <a:chOff x="3254297" y="4237296"/>
            <a:chExt cx="2100787" cy="1664188"/>
          </a:xfrm>
        </p:grpSpPr>
        <p:sp>
          <p:nvSpPr>
            <p:cNvPr id="767" name="Right Arrow 766">
              <a:extLst>
                <a:ext uri="{FF2B5EF4-FFF2-40B4-BE49-F238E27FC236}">
                  <a16:creationId xmlns:a16="http://schemas.microsoft.com/office/drawing/2014/main" id="{9356BE1E-CC6A-B1EE-0D89-7BDBCB62947E}"/>
                </a:ext>
              </a:extLst>
            </p:cNvPr>
            <p:cNvSpPr/>
            <p:nvPr/>
          </p:nvSpPr>
          <p:spPr>
            <a:xfrm>
              <a:off x="3756888" y="4237296"/>
              <a:ext cx="1095605" cy="626671"/>
            </a:xfrm>
            <a:prstGeom prst="rightArrow">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srgbClr val="C00000"/>
                </a:solidFill>
                <a:effectLst/>
                <a:uLnTx/>
                <a:uFillTx/>
                <a:latin typeface="Cambria" panose="02040503050406030204" pitchFamily="18" charset="0"/>
                <a:ea typeface="+mn-ea"/>
                <a:cs typeface="+mn-cs"/>
              </a:endParaRPr>
            </a:p>
          </p:txBody>
        </p:sp>
        <p:grpSp>
          <p:nvGrpSpPr>
            <p:cNvPr id="868" name="Group 867">
              <a:extLst>
                <a:ext uri="{FF2B5EF4-FFF2-40B4-BE49-F238E27FC236}">
                  <a16:creationId xmlns:a16="http://schemas.microsoft.com/office/drawing/2014/main" id="{74732692-2322-2EC2-BAD4-51FB9E075F7E}"/>
                </a:ext>
              </a:extLst>
            </p:cNvPr>
            <p:cNvGrpSpPr/>
            <p:nvPr/>
          </p:nvGrpSpPr>
          <p:grpSpPr>
            <a:xfrm>
              <a:off x="3254297" y="5045138"/>
              <a:ext cx="2100787" cy="856346"/>
              <a:chOff x="1625773" y="3594322"/>
              <a:chExt cx="4818362" cy="1964114"/>
            </a:xfrm>
          </p:grpSpPr>
          <p:grpSp>
            <p:nvGrpSpPr>
              <p:cNvPr id="812" name="Group 811">
                <a:extLst>
                  <a:ext uri="{FF2B5EF4-FFF2-40B4-BE49-F238E27FC236}">
                    <a16:creationId xmlns:a16="http://schemas.microsoft.com/office/drawing/2014/main" id="{C63C516A-318A-3985-FDD2-A6EFD15B317E}"/>
                  </a:ext>
                </a:extLst>
              </p:cNvPr>
              <p:cNvGrpSpPr/>
              <p:nvPr/>
            </p:nvGrpSpPr>
            <p:grpSpPr>
              <a:xfrm>
                <a:off x="1630903" y="3594322"/>
                <a:ext cx="2040689" cy="906059"/>
                <a:chOff x="270003" y="1188132"/>
                <a:chExt cx="2040689" cy="906059"/>
              </a:xfrm>
            </p:grpSpPr>
            <p:sp>
              <p:nvSpPr>
                <p:cNvPr id="813" name="Flowchart: Delay 3">
                  <a:extLst>
                    <a:ext uri="{FF2B5EF4-FFF2-40B4-BE49-F238E27FC236}">
                      <a16:creationId xmlns:a16="http://schemas.microsoft.com/office/drawing/2014/main" id="{031540F3-738E-CCC7-D9D8-1339E561C6BD}"/>
                    </a:ext>
                  </a:extLst>
                </p:cNvPr>
                <p:cNvSpPr/>
                <p:nvPr/>
              </p:nvSpPr>
              <p:spPr>
                <a:xfrm>
                  <a:off x="1097571" y="1294320"/>
                  <a:ext cx="464016" cy="515314"/>
                </a:xfrm>
                <a:prstGeom prst="flowChartDelay">
                  <a:avLst/>
                </a:prstGeom>
                <a:solidFill>
                  <a:schemeClr val="accent2">
                    <a:lumMod val="20000"/>
                    <a:lumOff val="80000"/>
                  </a:schemeClr>
                </a:solidFill>
                <a:ln w="28575"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cxnSp>
              <p:nvCxnSpPr>
                <p:cNvPr id="814" name="Straight Connector 813">
                  <a:extLst>
                    <a:ext uri="{FF2B5EF4-FFF2-40B4-BE49-F238E27FC236}">
                      <a16:creationId xmlns:a16="http://schemas.microsoft.com/office/drawing/2014/main" id="{4F70308D-B054-D902-87B7-406F0F7FD513}"/>
                    </a:ext>
                  </a:extLst>
                </p:cNvPr>
                <p:cNvCxnSpPr/>
                <p:nvPr/>
              </p:nvCxnSpPr>
              <p:spPr>
                <a:xfrm flipH="1">
                  <a:off x="807561" y="1364590"/>
                  <a:ext cx="290010" cy="0"/>
                </a:xfrm>
                <a:prstGeom prst="line">
                  <a:avLst/>
                </a:prstGeom>
                <a:solidFill>
                  <a:schemeClr val="tx1"/>
                </a:solidFill>
                <a:ln w="25400" cap="flat" cmpd="sng" algn="ctr">
                  <a:solidFill>
                    <a:schemeClr val="tx1"/>
                  </a:solidFill>
                  <a:prstDash val="solid"/>
                </a:ln>
                <a:effectLst/>
              </p:spPr>
            </p:cxnSp>
            <p:cxnSp>
              <p:nvCxnSpPr>
                <p:cNvPr id="815" name="Straight Connector 814">
                  <a:extLst>
                    <a:ext uri="{FF2B5EF4-FFF2-40B4-BE49-F238E27FC236}">
                      <a16:creationId xmlns:a16="http://schemas.microsoft.com/office/drawing/2014/main" id="{4F8965C5-7C06-4267-538E-0E2EF4346A6C}"/>
                    </a:ext>
                  </a:extLst>
                </p:cNvPr>
                <p:cNvCxnSpPr/>
                <p:nvPr/>
              </p:nvCxnSpPr>
              <p:spPr>
                <a:xfrm flipH="1">
                  <a:off x="807561" y="1739364"/>
                  <a:ext cx="290010" cy="0"/>
                </a:xfrm>
                <a:prstGeom prst="line">
                  <a:avLst/>
                </a:prstGeom>
                <a:solidFill>
                  <a:schemeClr val="tx1"/>
                </a:solidFill>
                <a:ln w="25400" cap="flat" cmpd="sng" algn="ctr">
                  <a:solidFill>
                    <a:schemeClr val="tx1"/>
                  </a:solidFill>
                  <a:prstDash val="solid"/>
                </a:ln>
                <a:effectLst/>
              </p:spPr>
            </p:cxnSp>
            <p:sp>
              <p:nvSpPr>
                <p:cNvPr id="816" name="Flowchart: Connector 8">
                  <a:extLst>
                    <a:ext uri="{FF2B5EF4-FFF2-40B4-BE49-F238E27FC236}">
                      <a16:creationId xmlns:a16="http://schemas.microsoft.com/office/drawing/2014/main" id="{4A4027AC-EB99-63C8-5917-3D89A04333F0}"/>
                    </a:ext>
                  </a:extLst>
                </p:cNvPr>
                <p:cNvSpPr/>
                <p:nvPr/>
              </p:nvSpPr>
              <p:spPr>
                <a:xfrm>
                  <a:off x="749559" y="1329455"/>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17" name="Flowchart: Connector 9">
                  <a:extLst>
                    <a:ext uri="{FF2B5EF4-FFF2-40B4-BE49-F238E27FC236}">
                      <a16:creationId xmlns:a16="http://schemas.microsoft.com/office/drawing/2014/main" id="{D81BAFD5-A3DF-54A0-F94A-80783B0337A2}"/>
                    </a:ext>
                  </a:extLst>
                </p:cNvPr>
                <p:cNvSpPr/>
                <p:nvPr/>
              </p:nvSpPr>
              <p:spPr>
                <a:xfrm>
                  <a:off x="755799" y="1704229"/>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18" name="Rectangle 817">
                  <a:extLst>
                    <a:ext uri="{FF2B5EF4-FFF2-40B4-BE49-F238E27FC236}">
                      <a16:creationId xmlns:a16="http://schemas.microsoft.com/office/drawing/2014/main" id="{20147177-2793-17B5-0F22-A725BB12C58C}"/>
                    </a:ext>
                  </a:extLst>
                </p:cNvPr>
                <p:cNvSpPr/>
                <p:nvPr/>
              </p:nvSpPr>
              <p:spPr>
                <a:xfrm>
                  <a:off x="270003" y="1188132"/>
                  <a:ext cx="576081" cy="524645"/>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819" name="Rectangle 818">
                  <a:extLst>
                    <a:ext uri="{FF2B5EF4-FFF2-40B4-BE49-F238E27FC236}">
                      <a16:creationId xmlns:a16="http://schemas.microsoft.com/office/drawing/2014/main" id="{7915463C-6C78-B748-DE30-306B16F3B2CB}"/>
                    </a:ext>
                  </a:extLst>
                </p:cNvPr>
                <p:cNvSpPr/>
                <p:nvPr/>
              </p:nvSpPr>
              <p:spPr>
                <a:xfrm>
                  <a:off x="282122" y="1569546"/>
                  <a:ext cx="560007" cy="524645"/>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sp>
              <p:nvSpPr>
                <p:cNvPr id="820" name="Rectangle 819">
                  <a:extLst>
                    <a:ext uri="{FF2B5EF4-FFF2-40B4-BE49-F238E27FC236}">
                      <a16:creationId xmlns:a16="http://schemas.microsoft.com/office/drawing/2014/main" id="{D30D10C6-4064-0EEC-839A-A86F1687803D}"/>
                    </a:ext>
                  </a:extLst>
                </p:cNvPr>
                <p:cNvSpPr/>
                <p:nvPr/>
              </p:nvSpPr>
              <p:spPr>
                <a:xfrm>
                  <a:off x="1744253" y="1284316"/>
                  <a:ext cx="566439" cy="524645"/>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C</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21" name="Straight Connector 820">
                  <a:extLst>
                    <a:ext uri="{FF2B5EF4-FFF2-40B4-BE49-F238E27FC236}">
                      <a16:creationId xmlns:a16="http://schemas.microsoft.com/office/drawing/2014/main" id="{8370B5D7-9057-10CB-3385-C70CEB895032}"/>
                    </a:ext>
                  </a:extLst>
                </p:cNvPr>
                <p:cNvCxnSpPr/>
                <p:nvPr/>
              </p:nvCxnSpPr>
              <p:spPr>
                <a:xfrm flipH="1">
                  <a:off x="1573902" y="1572620"/>
                  <a:ext cx="290010" cy="0"/>
                </a:xfrm>
                <a:prstGeom prst="line">
                  <a:avLst/>
                </a:prstGeom>
                <a:solidFill>
                  <a:schemeClr val="tx1"/>
                </a:solid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22" name="Flowchart: Connector 11">
                  <a:extLst>
                    <a:ext uri="{FF2B5EF4-FFF2-40B4-BE49-F238E27FC236}">
                      <a16:creationId xmlns:a16="http://schemas.microsoft.com/office/drawing/2014/main" id="{2491A6F3-2B07-BD29-457A-9CE12E37337C}"/>
                    </a:ext>
                  </a:extLst>
                </p:cNvPr>
                <p:cNvSpPr/>
                <p:nvPr/>
              </p:nvSpPr>
              <p:spPr>
                <a:xfrm>
                  <a:off x="1829156" y="1537029"/>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nvGrpSpPr>
              <p:cNvPr id="823" name="Group 822">
                <a:extLst>
                  <a:ext uri="{FF2B5EF4-FFF2-40B4-BE49-F238E27FC236}">
                    <a16:creationId xmlns:a16="http://schemas.microsoft.com/office/drawing/2014/main" id="{5FB9F9EB-3D2C-C9DA-B534-5F0565BC64E1}"/>
                  </a:ext>
                </a:extLst>
              </p:cNvPr>
              <p:cNvGrpSpPr/>
              <p:nvPr/>
            </p:nvGrpSpPr>
            <p:grpSpPr>
              <a:xfrm>
                <a:off x="1625773" y="4652377"/>
                <a:ext cx="2055856" cy="906059"/>
                <a:chOff x="358356" y="2010575"/>
                <a:chExt cx="2055856" cy="906059"/>
              </a:xfrm>
            </p:grpSpPr>
            <p:sp>
              <p:nvSpPr>
                <p:cNvPr id="824" name="Flowchart: Stored Data 4">
                  <a:extLst>
                    <a:ext uri="{FF2B5EF4-FFF2-40B4-BE49-F238E27FC236}">
                      <a16:creationId xmlns:a16="http://schemas.microsoft.com/office/drawing/2014/main" id="{1D70E46F-EC32-CC30-9E10-8155831580FB}"/>
                    </a:ext>
                  </a:extLst>
                </p:cNvPr>
                <p:cNvSpPr/>
                <p:nvPr/>
              </p:nvSpPr>
              <p:spPr>
                <a:xfrm rot="10800000">
                  <a:off x="1126571" y="2107580"/>
                  <a:ext cx="522018" cy="509459"/>
                </a:xfrm>
                <a:prstGeom prst="flowChartOnlineStorage">
                  <a:avLst/>
                </a:prstGeom>
                <a:solidFill>
                  <a:schemeClr val="accent6">
                    <a:lumMod val="20000"/>
                    <a:lumOff val="8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Avenir Next" panose="020B0503020202020204" pitchFamily="34" charset="0"/>
                    <a:ea typeface="+mn-ea"/>
                    <a:cs typeface="+mn-cs"/>
                  </a:endParaRPr>
                </a:p>
              </p:txBody>
            </p:sp>
            <p:cxnSp>
              <p:nvCxnSpPr>
                <p:cNvPr id="825" name="Straight Connector 824">
                  <a:extLst>
                    <a:ext uri="{FF2B5EF4-FFF2-40B4-BE49-F238E27FC236}">
                      <a16:creationId xmlns:a16="http://schemas.microsoft.com/office/drawing/2014/main" id="{07A9CB46-6D68-7751-3FE6-6AFB166B5D92}"/>
                    </a:ext>
                  </a:extLst>
                </p:cNvPr>
                <p:cNvCxnSpPr/>
                <p:nvPr/>
              </p:nvCxnSpPr>
              <p:spPr>
                <a:xfrm flipH="1">
                  <a:off x="895914" y="2187033"/>
                  <a:ext cx="290010" cy="0"/>
                </a:xfrm>
                <a:prstGeom prst="line">
                  <a:avLst/>
                </a:prstGeom>
                <a:solidFill>
                  <a:schemeClr val="tx1"/>
                </a:solidFill>
                <a:ln w="25400" cap="flat" cmpd="sng" algn="ctr">
                  <a:solidFill>
                    <a:schemeClr val="tx1"/>
                  </a:solidFill>
                  <a:prstDash val="solid"/>
                </a:ln>
                <a:effectLst/>
              </p:spPr>
            </p:cxnSp>
            <p:cxnSp>
              <p:nvCxnSpPr>
                <p:cNvPr id="826" name="Straight Connector 825">
                  <a:extLst>
                    <a:ext uri="{FF2B5EF4-FFF2-40B4-BE49-F238E27FC236}">
                      <a16:creationId xmlns:a16="http://schemas.microsoft.com/office/drawing/2014/main" id="{F20F1BF3-3660-B1E4-405F-F06E2E1AB395}"/>
                    </a:ext>
                  </a:extLst>
                </p:cNvPr>
                <p:cNvCxnSpPr/>
                <p:nvPr/>
              </p:nvCxnSpPr>
              <p:spPr>
                <a:xfrm flipH="1">
                  <a:off x="895914" y="2561807"/>
                  <a:ext cx="290010" cy="0"/>
                </a:xfrm>
                <a:prstGeom prst="line">
                  <a:avLst/>
                </a:prstGeom>
                <a:solidFill>
                  <a:schemeClr val="tx1"/>
                </a:solidFill>
                <a:ln w="25400" cap="flat" cmpd="sng" algn="ctr">
                  <a:solidFill>
                    <a:schemeClr val="tx1"/>
                  </a:solidFill>
                  <a:prstDash val="solid"/>
                </a:ln>
                <a:effectLst/>
              </p:spPr>
            </p:cxnSp>
            <p:sp>
              <p:nvSpPr>
                <p:cNvPr id="827" name="Flowchart: Connector 8">
                  <a:extLst>
                    <a:ext uri="{FF2B5EF4-FFF2-40B4-BE49-F238E27FC236}">
                      <a16:creationId xmlns:a16="http://schemas.microsoft.com/office/drawing/2014/main" id="{3468B345-6122-9B40-A217-3D2E256ADFDB}"/>
                    </a:ext>
                  </a:extLst>
                </p:cNvPr>
                <p:cNvSpPr/>
                <p:nvPr/>
              </p:nvSpPr>
              <p:spPr>
                <a:xfrm>
                  <a:off x="837912" y="2151898"/>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28" name="Flowchart: Connector 9">
                  <a:extLst>
                    <a:ext uri="{FF2B5EF4-FFF2-40B4-BE49-F238E27FC236}">
                      <a16:creationId xmlns:a16="http://schemas.microsoft.com/office/drawing/2014/main" id="{92DBB769-AC45-B16B-9B82-79677FB520AC}"/>
                    </a:ext>
                  </a:extLst>
                </p:cNvPr>
                <p:cNvSpPr/>
                <p:nvPr/>
              </p:nvSpPr>
              <p:spPr>
                <a:xfrm>
                  <a:off x="844152" y="2526672"/>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29" name="Rectangle 828">
                  <a:extLst>
                    <a:ext uri="{FF2B5EF4-FFF2-40B4-BE49-F238E27FC236}">
                      <a16:creationId xmlns:a16="http://schemas.microsoft.com/office/drawing/2014/main" id="{7FB92ED6-63BD-F1FE-E966-2E5258905C01}"/>
                    </a:ext>
                  </a:extLst>
                </p:cNvPr>
                <p:cNvSpPr/>
                <p:nvPr/>
              </p:nvSpPr>
              <p:spPr>
                <a:xfrm>
                  <a:off x="358356" y="2010575"/>
                  <a:ext cx="576081" cy="524645"/>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830" name="Rectangle 829">
                  <a:extLst>
                    <a:ext uri="{FF2B5EF4-FFF2-40B4-BE49-F238E27FC236}">
                      <a16:creationId xmlns:a16="http://schemas.microsoft.com/office/drawing/2014/main" id="{F1ADA9B8-7BE3-E611-4357-C377BC81809A}"/>
                    </a:ext>
                  </a:extLst>
                </p:cNvPr>
                <p:cNvSpPr/>
                <p:nvPr/>
              </p:nvSpPr>
              <p:spPr>
                <a:xfrm>
                  <a:off x="370477" y="2391989"/>
                  <a:ext cx="560007" cy="524645"/>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sp>
              <p:nvSpPr>
                <p:cNvPr id="831" name="Rectangle 830">
                  <a:extLst>
                    <a:ext uri="{FF2B5EF4-FFF2-40B4-BE49-F238E27FC236}">
                      <a16:creationId xmlns:a16="http://schemas.microsoft.com/office/drawing/2014/main" id="{2B9B6685-88AF-72F1-F798-D7B06F3CBE1C}"/>
                    </a:ext>
                  </a:extLst>
                </p:cNvPr>
                <p:cNvSpPr/>
                <p:nvPr/>
              </p:nvSpPr>
              <p:spPr>
                <a:xfrm>
                  <a:off x="1847773" y="2110645"/>
                  <a:ext cx="566439" cy="524645"/>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C</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32" name="Straight Connector 831">
                  <a:extLst>
                    <a:ext uri="{FF2B5EF4-FFF2-40B4-BE49-F238E27FC236}">
                      <a16:creationId xmlns:a16="http://schemas.microsoft.com/office/drawing/2014/main" id="{5A36B7F0-609B-B852-E458-8B34EE086655}"/>
                    </a:ext>
                  </a:extLst>
                </p:cNvPr>
                <p:cNvCxnSpPr/>
                <p:nvPr/>
              </p:nvCxnSpPr>
              <p:spPr>
                <a:xfrm flipH="1">
                  <a:off x="1655800" y="2355704"/>
                  <a:ext cx="290010" cy="0"/>
                </a:xfrm>
                <a:prstGeom prst="line">
                  <a:avLst/>
                </a:prstGeom>
                <a:solidFill>
                  <a:schemeClr val="tx1"/>
                </a:solid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33" name="Flowchart: Connector 11">
                  <a:extLst>
                    <a:ext uri="{FF2B5EF4-FFF2-40B4-BE49-F238E27FC236}">
                      <a16:creationId xmlns:a16="http://schemas.microsoft.com/office/drawing/2014/main" id="{08B6DE0F-3341-21E0-8386-D231D1B3BE0B}"/>
                    </a:ext>
                  </a:extLst>
                </p:cNvPr>
                <p:cNvSpPr/>
                <p:nvPr/>
              </p:nvSpPr>
              <p:spPr>
                <a:xfrm>
                  <a:off x="1911054" y="2320113"/>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pic>
            <p:nvPicPr>
              <p:cNvPr id="834" name="Picture 833" descr="A picture containing white&#10;&#10;Description automatically generated">
                <a:extLst>
                  <a:ext uri="{FF2B5EF4-FFF2-40B4-BE49-F238E27FC236}">
                    <a16:creationId xmlns:a16="http://schemas.microsoft.com/office/drawing/2014/main" id="{DAC1512F-711D-74C3-0A12-4E8936A15C0F}"/>
                  </a:ext>
                </a:extLst>
              </p:cNvPr>
              <p:cNvPicPr>
                <a:picLocks noChangeAspect="1"/>
              </p:cNvPicPr>
              <p:nvPr/>
            </p:nvPicPr>
            <p:blipFill>
              <a:blip r:embed="rId3"/>
              <a:stretch>
                <a:fillRect/>
              </a:stretch>
            </p:blipFill>
            <p:spPr>
              <a:xfrm>
                <a:off x="3716343" y="3824653"/>
                <a:ext cx="352767" cy="361233"/>
              </a:xfrm>
              <a:prstGeom prst="rect">
                <a:avLst/>
              </a:prstGeom>
            </p:spPr>
          </p:pic>
          <p:pic>
            <p:nvPicPr>
              <p:cNvPr id="835" name="Picture 834" descr="A picture containing white&#10;&#10;Description automatically generated">
                <a:extLst>
                  <a:ext uri="{FF2B5EF4-FFF2-40B4-BE49-F238E27FC236}">
                    <a16:creationId xmlns:a16="http://schemas.microsoft.com/office/drawing/2014/main" id="{28E89F1B-0A27-A68C-F802-2101AA93D9DB}"/>
                  </a:ext>
                </a:extLst>
              </p:cNvPr>
              <p:cNvPicPr>
                <a:picLocks noChangeAspect="1"/>
              </p:cNvPicPr>
              <p:nvPr/>
            </p:nvPicPr>
            <p:blipFill>
              <a:blip r:embed="rId3"/>
              <a:stretch>
                <a:fillRect/>
              </a:stretch>
            </p:blipFill>
            <p:spPr>
              <a:xfrm>
                <a:off x="3735304" y="4805866"/>
                <a:ext cx="371156" cy="380063"/>
              </a:xfrm>
              <a:prstGeom prst="rect">
                <a:avLst/>
              </a:prstGeom>
            </p:spPr>
          </p:pic>
          <p:grpSp>
            <p:nvGrpSpPr>
              <p:cNvPr id="836" name="Group 835">
                <a:extLst>
                  <a:ext uri="{FF2B5EF4-FFF2-40B4-BE49-F238E27FC236}">
                    <a16:creationId xmlns:a16="http://schemas.microsoft.com/office/drawing/2014/main" id="{7067F7D6-4847-D594-A5E0-67AF6156C09C}"/>
                  </a:ext>
                </a:extLst>
              </p:cNvPr>
              <p:cNvGrpSpPr/>
              <p:nvPr/>
            </p:nvGrpSpPr>
            <p:grpSpPr>
              <a:xfrm>
                <a:off x="4369847" y="3604680"/>
                <a:ext cx="2074288" cy="937105"/>
                <a:chOff x="2983259" y="1133408"/>
                <a:chExt cx="2074288" cy="937105"/>
              </a:xfrm>
            </p:grpSpPr>
            <p:grpSp>
              <p:nvGrpSpPr>
                <p:cNvPr id="837" name="Group 836">
                  <a:extLst>
                    <a:ext uri="{FF2B5EF4-FFF2-40B4-BE49-F238E27FC236}">
                      <a16:creationId xmlns:a16="http://schemas.microsoft.com/office/drawing/2014/main" id="{49A61FC1-44AC-E69B-509A-59FC9BCC78B6}"/>
                    </a:ext>
                  </a:extLst>
                </p:cNvPr>
                <p:cNvGrpSpPr/>
                <p:nvPr/>
              </p:nvGrpSpPr>
              <p:grpSpPr>
                <a:xfrm>
                  <a:off x="2983259" y="1133408"/>
                  <a:ext cx="2074288" cy="937105"/>
                  <a:chOff x="3218324" y="1198702"/>
                  <a:chExt cx="2074288" cy="937105"/>
                </a:xfrm>
              </p:grpSpPr>
              <p:grpSp>
                <p:nvGrpSpPr>
                  <p:cNvPr id="840" name="Group 839">
                    <a:extLst>
                      <a:ext uri="{FF2B5EF4-FFF2-40B4-BE49-F238E27FC236}">
                        <a16:creationId xmlns:a16="http://schemas.microsoft.com/office/drawing/2014/main" id="{53F2DECA-FCC5-4831-2526-47CCC3B822ED}"/>
                      </a:ext>
                    </a:extLst>
                  </p:cNvPr>
                  <p:cNvGrpSpPr/>
                  <p:nvPr/>
                </p:nvGrpSpPr>
                <p:grpSpPr>
                  <a:xfrm>
                    <a:off x="3218324" y="1198702"/>
                    <a:ext cx="2074288" cy="727771"/>
                    <a:chOff x="279647" y="1188132"/>
                    <a:chExt cx="2074288" cy="727771"/>
                  </a:xfrm>
                </p:grpSpPr>
                <p:sp>
                  <p:nvSpPr>
                    <p:cNvPr id="842" name="Flowchart: Delay 3">
                      <a:extLst>
                        <a:ext uri="{FF2B5EF4-FFF2-40B4-BE49-F238E27FC236}">
                          <a16:creationId xmlns:a16="http://schemas.microsoft.com/office/drawing/2014/main" id="{630E3828-AC05-87B4-D0E9-1C90CF149727}"/>
                        </a:ext>
                      </a:extLst>
                    </p:cNvPr>
                    <p:cNvSpPr/>
                    <p:nvPr/>
                  </p:nvSpPr>
                  <p:spPr>
                    <a:xfrm>
                      <a:off x="1026691" y="1294320"/>
                      <a:ext cx="512064" cy="515314"/>
                    </a:xfrm>
                    <a:prstGeom prst="ellipse">
                      <a:avLst/>
                    </a:prstGeom>
                    <a:solidFill>
                      <a:schemeClr val="accent2">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cxnSp>
                  <p:nvCxnSpPr>
                    <p:cNvPr id="843" name="Straight Connector 842">
                      <a:extLst>
                        <a:ext uri="{FF2B5EF4-FFF2-40B4-BE49-F238E27FC236}">
                          <a16:creationId xmlns:a16="http://schemas.microsoft.com/office/drawing/2014/main" id="{EE5B0F5E-D01C-C024-C3E4-FBAB91DE8D7A}"/>
                        </a:ext>
                      </a:extLst>
                    </p:cNvPr>
                    <p:cNvCxnSpPr/>
                    <p:nvPr/>
                  </p:nvCxnSpPr>
                  <p:spPr>
                    <a:xfrm flipH="1">
                      <a:off x="807561" y="1364590"/>
                      <a:ext cx="290010" cy="0"/>
                    </a:xfrm>
                    <a:prstGeom prst="line">
                      <a:avLst/>
                    </a:prstGeom>
                    <a:solidFill>
                      <a:schemeClr val="tx1"/>
                    </a:solidFill>
                    <a:ln w="25400" cap="flat" cmpd="sng" algn="ctr">
                      <a:solidFill>
                        <a:schemeClr val="tx1"/>
                      </a:solidFill>
                      <a:prstDash val="solid"/>
                    </a:ln>
                    <a:effectLst/>
                  </p:spPr>
                </p:cxnSp>
                <p:cxnSp>
                  <p:nvCxnSpPr>
                    <p:cNvPr id="844" name="Straight Connector 843">
                      <a:extLst>
                        <a:ext uri="{FF2B5EF4-FFF2-40B4-BE49-F238E27FC236}">
                          <a16:creationId xmlns:a16="http://schemas.microsoft.com/office/drawing/2014/main" id="{29B7A574-0117-9CD0-819E-04E223D52C5C}"/>
                        </a:ext>
                      </a:extLst>
                    </p:cNvPr>
                    <p:cNvCxnSpPr>
                      <a:cxnSpLocks/>
                      <a:endCxn id="846" idx="6"/>
                    </p:cNvCxnSpPr>
                    <p:nvPr/>
                  </p:nvCxnSpPr>
                  <p:spPr>
                    <a:xfrm flipH="1">
                      <a:off x="813801" y="1568642"/>
                      <a:ext cx="217408" cy="0"/>
                    </a:xfrm>
                    <a:prstGeom prst="line">
                      <a:avLst/>
                    </a:prstGeom>
                    <a:solidFill>
                      <a:schemeClr val="tx1"/>
                    </a:solidFill>
                    <a:ln w="25400" cap="flat" cmpd="sng" algn="ctr">
                      <a:solidFill>
                        <a:schemeClr val="tx1"/>
                      </a:solidFill>
                      <a:prstDash val="solid"/>
                    </a:ln>
                    <a:effectLst/>
                  </p:spPr>
                </p:cxnSp>
                <p:sp>
                  <p:nvSpPr>
                    <p:cNvPr id="845" name="Flowchart: Connector 8">
                      <a:extLst>
                        <a:ext uri="{FF2B5EF4-FFF2-40B4-BE49-F238E27FC236}">
                          <a16:creationId xmlns:a16="http://schemas.microsoft.com/office/drawing/2014/main" id="{2084D290-FE18-9FCE-3ECA-BD8069F29458}"/>
                        </a:ext>
                      </a:extLst>
                    </p:cNvPr>
                    <p:cNvSpPr/>
                    <p:nvPr/>
                  </p:nvSpPr>
                  <p:spPr>
                    <a:xfrm>
                      <a:off x="749559" y="1329455"/>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46" name="Flowchart: Connector 9">
                      <a:extLst>
                        <a:ext uri="{FF2B5EF4-FFF2-40B4-BE49-F238E27FC236}">
                          <a16:creationId xmlns:a16="http://schemas.microsoft.com/office/drawing/2014/main" id="{65F23FDF-6330-5FDE-F3B3-9EC6ED304A4B}"/>
                        </a:ext>
                      </a:extLst>
                    </p:cNvPr>
                    <p:cNvSpPr/>
                    <p:nvPr/>
                  </p:nvSpPr>
                  <p:spPr>
                    <a:xfrm>
                      <a:off x="755799" y="1533507"/>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47" name="Rectangle 846">
                      <a:extLst>
                        <a:ext uri="{FF2B5EF4-FFF2-40B4-BE49-F238E27FC236}">
                          <a16:creationId xmlns:a16="http://schemas.microsoft.com/office/drawing/2014/main" id="{1605B9BE-8DA7-D15F-D726-5504AF622200}"/>
                        </a:ext>
                      </a:extLst>
                    </p:cNvPr>
                    <p:cNvSpPr/>
                    <p:nvPr/>
                  </p:nvSpPr>
                  <p:spPr>
                    <a:xfrm>
                      <a:off x="279647" y="1188132"/>
                      <a:ext cx="556793" cy="493783"/>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848" name="Rectangle 847">
                      <a:extLst>
                        <a:ext uri="{FF2B5EF4-FFF2-40B4-BE49-F238E27FC236}">
                          <a16:creationId xmlns:a16="http://schemas.microsoft.com/office/drawing/2014/main" id="{FC1E47A8-DE4A-2DA6-4535-C5E06B661D60}"/>
                        </a:ext>
                      </a:extLst>
                    </p:cNvPr>
                    <p:cNvSpPr/>
                    <p:nvPr/>
                  </p:nvSpPr>
                  <p:spPr>
                    <a:xfrm>
                      <a:off x="398460" y="1422120"/>
                      <a:ext cx="327333" cy="493783"/>
                    </a:xfrm>
                    <a:prstGeom prst="rect">
                      <a:avLst/>
                    </a:prstGeom>
                    <a:ln>
                      <a:noFill/>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sp>
                  <p:nvSpPr>
                    <p:cNvPr id="849" name="Rectangle 848">
                      <a:extLst>
                        <a:ext uri="{FF2B5EF4-FFF2-40B4-BE49-F238E27FC236}">
                          <a16:creationId xmlns:a16="http://schemas.microsoft.com/office/drawing/2014/main" id="{CD18BDF6-D2EF-BF74-FFAB-91921144C376}"/>
                        </a:ext>
                      </a:extLst>
                    </p:cNvPr>
                    <p:cNvSpPr/>
                    <p:nvPr/>
                  </p:nvSpPr>
                  <p:spPr>
                    <a:xfrm>
                      <a:off x="1787496" y="1284316"/>
                      <a:ext cx="566439" cy="524645"/>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C</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50" name="Straight Connector 849">
                      <a:extLst>
                        <a:ext uri="{FF2B5EF4-FFF2-40B4-BE49-F238E27FC236}">
                          <a16:creationId xmlns:a16="http://schemas.microsoft.com/office/drawing/2014/main" id="{E151B6BA-B73E-2751-288A-6F5B490C63CE}"/>
                        </a:ext>
                      </a:extLst>
                    </p:cNvPr>
                    <p:cNvCxnSpPr/>
                    <p:nvPr/>
                  </p:nvCxnSpPr>
                  <p:spPr>
                    <a:xfrm flipH="1">
                      <a:off x="1545550" y="1572620"/>
                      <a:ext cx="290010" cy="0"/>
                    </a:xfrm>
                    <a:prstGeom prst="line">
                      <a:avLst/>
                    </a:prstGeom>
                    <a:solidFill>
                      <a:schemeClr val="tx1"/>
                    </a:solid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51" name="Flowchart: Connector 11">
                      <a:extLst>
                        <a:ext uri="{FF2B5EF4-FFF2-40B4-BE49-F238E27FC236}">
                          <a16:creationId xmlns:a16="http://schemas.microsoft.com/office/drawing/2014/main" id="{B55B4AA8-45E9-4A84-1404-B77A1F68515A}"/>
                        </a:ext>
                      </a:extLst>
                    </p:cNvPr>
                    <p:cNvSpPr/>
                    <p:nvPr/>
                  </p:nvSpPr>
                  <p:spPr>
                    <a:xfrm>
                      <a:off x="1829156" y="1537029"/>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sp>
                <p:nvSpPr>
                  <p:cNvPr id="841" name="Rectangle 840">
                    <a:extLst>
                      <a:ext uri="{FF2B5EF4-FFF2-40B4-BE49-F238E27FC236}">
                        <a16:creationId xmlns:a16="http://schemas.microsoft.com/office/drawing/2014/main" id="{BF1E9AA6-FDDA-6319-8788-D4790D32826F}"/>
                      </a:ext>
                    </a:extLst>
                  </p:cNvPr>
                  <p:cNvSpPr/>
                  <p:nvPr/>
                </p:nvSpPr>
                <p:spPr>
                  <a:xfrm>
                    <a:off x="3233577" y="1642024"/>
                    <a:ext cx="537504" cy="493783"/>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0</a:t>
                    </a:r>
                  </a:p>
                </p:txBody>
              </p:sp>
            </p:grpSp>
            <p:cxnSp>
              <p:nvCxnSpPr>
                <p:cNvPr id="838" name="Straight Connector 837">
                  <a:extLst>
                    <a:ext uri="{FF2B5EF4-FFF2-40B4-BE49-F238E27FC236}">
                      <a16:creationId xmlns:a16="http://schemas.microsoft.com/office/drawing/2014/main" id="{D30F4FD5-956F-FDB4-6205-6F9BC5B0CA58}"/>
                    </a:ext>
                  </a:extLst>
                </p:cNvPr>
                <p:cNvCxnSpPr>
                  <a:cxnSpLocks/>
                  <a:stCxn id="842" idx="4"/>
                </p:cNvCxnSpPr>
                <p:nvPr/>
              </p:nvCxnSpPr>
              <p:spPr>
                <a:xfrm flipH="1" flipV="1">
                  <a:off x="3516263" y="1728112"/>
                  <a:ext cx="365760" cy="0"/>
                </a:xfrm>
                <a:prstGeom prst="line">
                  <a:avLst/>
                </a:prstGeom>
                <a:solidFill>
                  <a:schemeClr val="tx1"/>
                </a:solidFill>
                <a:ln w="25400" cap="flat" cmpd="sng" algn="ctr">
                  <a:solidFill>
                    <a:schemeClr val="tx1"/>
                  </a:solidFill>
                  <a:prstDash val="solid"/>
                </a:ln>
                <a:effectLst/>
              </p:spPr>
            </p:cxnSp>
            <p:sp>
              <p:nvSpPr>
                <p:cNvPr id="839" name="Flowchart: Connector 9">
                  <a:extLst>
                    <a:ext uri="{FF2B5EF4-FFF2-40B4-BE49-F238E27FC236}">
                      <a16:creationId xmlns:a16="http://schemas.microsoft.com/office/drawing/2014/main" id="{8C99C9DA-C966-29D5-9FF9-C1223B8EB75D}"/>
                    </a:ext>
                  </a:extLst>
                </p:cNvPr>
                <p:cNvSpPr/>
                <p:nvPr/>
              </p:nvSpPr>
              <p:spPr>
                <a:xfrm>
                  <a:off x="3464500" y="1692977"/>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nvGrpSpPr>
              <p:cNvPr id="852" name="Group 851">
                <a:extLst>
                  <a:ext uri="{FF2B5EF4-FFF2-40B4-BE49-F238E27FC236}">
                    <a16:creationId xmlns:a16="http://schemas.microsoft.com/office/drawing/2014/main" id="{0A45A470-990B-771F-9409-B003CBEA9CB3}"/>
                  </a:ext>
                </a:extLst>
              </p:cNvPr>
              <p:cNvGrpSpPr/>
              <p:nvPr/>
            </p:nvGrpSpPr>
            <p:grpSpPr>
              <a:xfrm>
                <a:off x="4357631" y="4590469"/>
                <a:ext cx="2050985" cy="937105"/>
                <a:chOff x="2983259" y="1133408"/>
                <a:chExt cx="2050985" cy="937105"/>
              </a:xfrm>
            </p:grpSpPr>
            <p:grpSp>
              <p:nvGrpSpPr>
                <p:cNvPr id="853" name="Group 852">
                  <a:extLst>
                    <a:ext uri="{FF2B5EF4-FFF2-40B4-BE49-F238E27FC236}">
                      <a16:creationId xmlns:a16="http://schemas.microsoft.com/office/drawing/2014/main" id="{46F94BAB-938B-DF9D-D0AA-650CB3BD61D4}"/>
                    </a:ext>
                  </a:extLst>
                </p:cNvPr>
                <p:cNvGrpSpPr/>
                <p:nvPr/>
              </p:nvGrpSpPr>
              <p:grpSpPr>
                <a:xfrm>
                  <a:off x="2983259" y="1133408"/>
                  <a:ext cx="2050985" cy="937105"/>
                  <a:chOff x="3218324" y="1198702"/>
                  <a:chExt cx="2050985" cy="937105"/>
                </a:xfrm>
              </p:grpSpPr>
              <p:grpSp>
                <p:nvGrpSpPr>
                  <p:cNvPr id="856" name="Group 855">
                    <a:extLst>
                      <a:ext uri="{FF2B5EF4-FFF2-40B4-BE49-F238E27FC236}">
                        <a16:creationId xmlns:a16="http://schemas.microsoft.com/office/drawing/2014/main" id="{EFFC91BB-58BF-3AB8-29AA-FCFD59A198E4}"/>
                      </a:ext>
                    </a:extLst>
                  </p:cNvPr>
                  <p:cNvGrpSpPr/>
                  <p:nvPr/>
                </p:nvGrpSpPr>
                <p:grpSpPr>
                  <a:xfrm>
                    <a:off x="3218324" y="1198702"/>
                    <a:ext cx="2050985" cy="727771"/>
                    <a:chOff x="279647" y="1188132"/>
                    <a:chExt cx="2050985" cy="727771"/>
                  </a:xfrm>
                </p:grpSpPr>
                <p:sp>
                  <p:nvSpPr>
                    <p:cNvPr id="858" name="Flowchart: Delay 3">
                      <a:extLst>
                        <a:ext uri="{FF2B5EF4-FFF2-40B4-BE49-F238E27FC236}">
                          <a16:creationId xmlns:a16="http://schemas.microsoft.com/office/drawing/2014/main" id="{B930822D-BB4E-066A-93D1-8CAB74273F45}"/>
                        </a:ext>
                      </a:extLst>
                    </p:cNvPr>
                    <p:cNvSpPr/>
                    <p:nvPr/>
                  </p:nvSpPr>
                  <p:spPr>
                    <a:xfrm>
                      <a:off x="1026691" y="1294320"/>
                      <a:ext cx="512064" cy="515314"/>
                    </a:xfrm>
                    <a:prstGeom prst="ellipse">
                      <a:avLst/>
                    </a:prstGeom>
                    <a:solidFill>
                      <a:schemeClr val="accent6">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cxnSp>
                  <p:nvCxnSpPr>
                    <p:cNvPr id="859" name="Straight Connector 858">
                      <a:extLst>
                        <a:ext uri="{FF2B5EF4-FFF2-40B4-BE49-F238E27FC236}">
                          <a16:creationId xmlns:a16="http://schemas.microsoft.com/office/drawing/2014/main" id="{6671BD54-02C8-4D52-747B-98C7087AFB05}"/>
                        </a:ext>
                      </a:extLst>
                    </p:cNvPr>
                    <p:cNvCxnSpPr/>
                    <p:nvPr/>
                  </p:nvCxnSpPr>
                  <p:spPr>
                    <a:xfrm flipH="1">
                      <a:off x="807561" y="1364590"/>
                      <a:ext cx="290010" cy="0"/>
                    </a:xfrm>
                    <a:prstGeom prst="line">
                      <a:avLst/>
                    </a:prstGeom>
                    <a:solidFill>
                      <a:schemeClr val="tx1"/>
                    </a:solidFill>
                    <a:ln w="25400" cap="flat" cmpd="sng" algn="ctr">
                      <a:solidFill>
                        <a:schemeClr val="tx1"/>
                      </a:solidFill>
                      <a:prstDash val="solid"/>
                    </a:ln>
                    <a:effectLst/>
                  </p:spPr>
                </p:cxnSp>
                <p:cxnSp>
                  <p:nvCxnSpPr>
                    <p:cNvPr id="860" name="Straight Connector 859">
                      <a:extLst>
                        <a:ext uri="{FF2B5EF4-FFF2-40B4-BE49-F238E27FC236}">
                          <a16:creationId xmlns:a16="http://schemas.microsoft.com/office/drawing/2014/main" id="{C8E62BE7-3F1B-76DD-DB4F-560C00ED9B1B}"/>
                        </a:ext>
                      </a:extLst>
                    </p:cNvPr>
                    <p:cNvCxnSpPr>
                      <a:cxnSpLocks/>
                      <a:endCxn id="862" idx="6"/>
                    </p:cNvCxnSpPr>
                    <p:nvPr/>
                  </p:nvCxnSpPr>
                  <p:spPr>
                    <a:xfrm flipH="1">
                      <a:off x="813801" y="1568642"/>
                      <a:ext cx="217408" cy="0"/>
                    </a:xfrm>
                    <a:prstGeom prst="line">
                      <a:avLst/>
                    </a:prstGeom>
                    <a:solidFill>
                      <a:schemeClr val="tx1"/>
                    </a:solidFill>
                    <a:ln w="25400" cap="flat" cmpd="sng" algn="ctr">
                      <a:solidFill>
                        <a:schemeClr val="tx1"/>
                      </a:solidFill>
                      <a:prstDash val="solid"/>
                    </a:ln>
                    <a:effectLst/>
                  </p:spPr>
                </p:cxnSp>
                <p:sp>
                  <p:nvSpPr>
                    <p:cNvPr id="861" name="Flowchart: Connector 8">
                      <a:extLst>
                        <a:ext uri="{FF2B5EF4-FFF2-40B4-BE49-F238E27FC236}">
                          <a16:creationId xmlns:a16="http://schemas.microsoft.com/office/drawing/2014/main" id="{773DFF95-A484-6429-B416-C06BDFE39B1B}"/>
                        </a:ext>
                      </a:extLst>
                    </p:cNvPr>
                    <p:cNvSpPr/>
                    <p:nvPr/>
                  </p:nvSpPr>
                  <p:spPr>
                    <a:xfrm>
                      <a:off x="749559" y="1329455"/>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62" name="Flowchart: Connector 9">
                      <a:extLst>
                        <a:ext uri="{FF2B5EF4-FFF2-40B4-BE49-F238E27FC236}">
                          <a16:creationId xmlns:a16="http://schemas.microsoft.com/office/drawing/2014/main" id="{E11C9281-F5E2-9693-1CAB-01BB16D0B568}"/>
                        </a:ext>
                      </a:extLst>
                    </p:cNvPr>
                    <p:cNvSpPr/>
                    <p:nvPr/>
                  </p:nvSpPr>
                  <p:spPr>
                    <a:xfrm>
                      <a:off x="755799" y="1533507"/>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63" name="Rectangle 862">
                      <a:extLst>
                        <a:ext uri="{FF2B5EF4-FFF2-40B4-BE49-F238E27FC236}">
                          <a16:creationId xmlns:a16="http://schemas.microsoft.com/office/drawing/2014/main" id="{7C81ADD1-6CAE-52AF-299F-195F00C518B1}"/>
                        </a:ext>
                      </a:extLst>
                    </p:cNvPr>
                    <p:cNvSpPr/>
                    <p:nvPr/>
                  </p:nvSpPr>
                  <p:spPr>
                    <a:xfrm>
                      <a:off x="279647" y="1188132"/>
                      <a:ext cx="556793" cy="493783"/>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864" name="Rectangle 863">
                      <a:extLst>
                        <a:ext uri="{FF2B5EF4-FFF2-40B4-BE49-F238E27FC236}">
                          <a16:creationId xmlns:a16="http://schemas.microsoft.com/office/drawing/2014/main" id="{7FE871C9-93B8-D0F9-A87F-74B88851B14F}"/>
                        </a:ext>
                      </a:extLst>
                    </p:cNvPr>
                    <p:cNvSpPr/>
                    <p:nvPr/>
                  </p:nvSpPr>
                  <p:spPr>
                    <a:xfrm>
                      <a:off x="398460" y="1422120"/>
                      <a:ext cx="327333" cy="493783"/>
                    </a:xfrm>
                    <a:prstGeom prst="rect">
                      <a:avLst/>
                    </a:prstGeom>
                    <a:ln>
                      <a:noFill/>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sp>
                  <p:nvSpPr>
                    <p:cNvPr id="865" name="Rectangle 864">
                      <a:extLst>
                        <a:ext uri="{FF2B5EF4-FFF2-40B4-BE49-F238E27FC236}">
                          <a16:creationId xmlns:a16="http://schemas.microsoft.com/office/drawing/2014/main" id="{49644BA9-01EF-53E6-51D9-1615DD1A66D6}"/>
                        </a:ext>
                      </a:extLst>
                    </p:cNvPr>
                    <p:cNvSpPr/>
                    <p:nvPr/>
                  </p:nvSpPr>
                  <p:spPr>
                    <a:xfrm>
                      <a:off x="1764192" y="1282635"/>
                      <a:ext cx="566440" cy="524645"/>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C</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66" name="Straight Connector 865">
                      <a:extLst>
                        <a:ext uri="{FF2B5EF4-FFF2-40B4-BE49-F238E27FC236}">
                          <a16:creationId xmlns:a16="http://schemas.microsoft.com/office/drawing/2014/main" id="{0CD2D9F6-D384-9FDD-6C7A-A46F6B268BEF}"/>
                        </a:ext>
                      </a:extLst>
                    </p:cNvPr>
                    <p:cNvCxnSpPr/>
                    <p:nvPr/>
                  </p:nvCxnSpPr>
                  <p:spPr>
                    <a:xfrm flipH="1">
                      <a:off x="1545550" y="1572620"/>
                      <a:ext cx="290010" cy="0"/>
                    </a:xfrm>
                    <a:prstGeom prst="line">
                      <a:avLst/>
                    </a:prstGeom>
                    <a:solidFill>
                      <a:schemeClr val="tx1"/>
                    </a:solid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67" name="Flowchart: Connector 11">
                      <a:extLst>
                        <a:ext uri="{FF2B5EF4-FFF2-40B4-BE49-F238E27FC236}">
                          <a16:creationId xmlns:a16="http://schemas.microsoft.com/office/drawing/2014/main" id="{069E3969-F157-F025-9914-254138E4A5A1}"/>
                        </a:ext>
                      </a:extLst>
                    </p:cNvPr>
                    <p:cNvSpPr/>
                    <p:nvPr/>
                  </p:nvSpPr>
                  <p:spPr>
                    <a:xfrm>
                      <a:off x="1829156" y="1537029"/>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sp>
                <p:nvSpPr>
                  <p:cNvPr id="857" name="Rectangle 856">
                    <a:extLst>
                      <a:ext uri="{FF2B5EF4-FFF2-40B4-BE49-F238E27FC236}">
                        <a16:creationId xmlns:a16="http://schemas.microsoft.com/office/drawing/2014/main" id="{B03D3E87-6006-1A33-1459-53AF74AD3965}"/>
                      </a:ext>
                    </a:extLst>
                  </p:cNvPr>
                  <p:cNvSpPr/>
                  <p:nvPr/>
                </p:nvSpPr>
                <p:spPr>
                  <a:xfrm>
                    <a:off x="3233577" y="1642024"/>
                    <a:ext cx="537504" cy="493783"/>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1</a:t>
                    </a:r>
                  </a:p>
                </p:txBody>
              </p:sp>
            </p:grpSp>
            <p:cxnSp>
              <p:nvCxnSpPr>
                <p:cNvPr id="854" name="Straight Connector 853">
                  <a:extLst>
                    <a:ext uri="{FF2B5EF4-FFF2-40B4-BE49-F238E27FC236}">
                      <a16:creationId xmlns:a16="http://schemas.microsoft.com/office/drawing/2014/main" id="{2DEE7807-20DF-1BED-815E-38346DDB077C}"/>
                    </a:ext>
                  </a:extLst>
                </p:cNvPr>
                <p:cNvCxnSpPr>
                  <a:cxnSpLocks/>
                  <a:stCxn id="858" idx="4"/>
                </p:cNvCxnSpPr>
                <p:nvPr/>
              </p:nvCxnSpPr>
              <p:spPr>
                <a:xfrm flipH="1" flipV="1">
                  <a:off x="3516263" y="1728112"/>
                  <a:ext cx="365760" cy="0"/>
                </a:xfrm>
                <a:prstGeom prst="line">
                  <a:avLst/>
                </a:prstGeom>
                <a:solidFill>
                  <a:schemeClr val="tx1"/>
                </a:solidFill>
                <a:ln w="25400" cap="flat" cmpd="sng" algn="ctr">
                  <a:solidFill>
                    <a:schemeClr val="tx1"/>
                  </a:solidFill>
                  <a:prstDash val="solid"/>
                </a:ln>
                <a:effectLst/>
              </p:spPr>
            </p:cxnSp>
            <p:sp>
              <p:nvSpPr>
                <p:cNvPr id="855" name="Flowchart: Connector 9">
                  <a:extLst>
                    <a:ext uri="{FF2B5EF4-FFF2-40B4-BE49-F238E27FC236}">
                      <a16:creationId xmlns:a16="http://schemas.microsoft.com/office/drawing/2014/main" id="{C705D13B-8685-D2B6-5864-BC6EA0B0CA62}"/>
                    </a:ext>
                  </a:extLst>
                </p:cNvPr>
                <p:cNvSpPr/>
                <p:nvPr/>
              </p:nvSpPr>
              <p:spPr>
                <a:xfrm>
                  <a:off x="3464500" y="1692977"/>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grpSp>
      <p:sp>
        <p:nvSpPr>
          <p:cNvPr id="929" name="Rounded Rectangle 928">
            <a:extLst>
              <a:ext uri="{FF2B5EF4-FFF2-40B4-BE49-F238E27FC236}">
                <a16:creationId xmlns:a16="http://schemas.microsoft.com/office/drawing/2014/main" id="{6F18DF52-B1FA-3355-A072-D39B8AD0C954}"/>
              </a:ext>
            </a:extLst>
          </p:cNvPr>
          <p:cNvSpPr/>
          <p:nvPr/>
        </p:nvSpPr>
        <p:spPr>
          <a:xfrm>
            <a:off x="5717936" y="4281233"/>
            <a:ext cx="2944625" cy="1715944"/>
          </a:xfrm>
          <a:prstGeom prst="roundRect">
            <a:avLst>
              <a:gd name="adj" fmla="val 4316"/>
            </a:avLst>
          </a:prstGeom>
          <a:solidFill>
            <a:schemeClr val="bg1">
              <a:lumMod val="95000"/>
            </a:schemeClr>
          </a:solidFill>
          <a:ln w="28575">
            <a:solidFill>
              <a:schemeClr val="tx1"/>
            </a:solidFill>
            <a:prstDash val="dash"/>
          </a:ln>
        </p:spPr>
        <p:style>
          <a:lnRef idx="2">
            <a:schemeClr val="dk1"/>
          </a:lnRef>
          <a:fillRef idx="1">
            <a:schemeClr val="lt1"/>
          </a:fillRef>
          <a:effectRef idx="0">
            <a:schemeClr val="dk1"/>
          </a:effectRef>
          <a:fontRef idx="minor">
            <a:schemeClr val="dk1"/>
          </a:fontRef>
        </p:style>
        <p:txBody>
          <a:bodyPr lIns="0" tIns="0" rIns="0" bIns="0"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Cambria" panose="02040503050406030204" pitchFamily="18" charset="0"/>
              <a:ea typeface="+mn-ea"/>
              <a:cs typeface="Arial" panose="020B0604020202020204" pitchFamily="34" charset="0"/>
            </a:endParaRPr>
          </a:p>
        </p:txBody>
      </p:sp>
      <p:cxnSp>
        <p:nvCxnSpPr>
          <p:cNvPr id="808" name="Straight Connector 807">
            <a:extLst>
              <a:ext uri="{FF2B5EF4-FFF2-40B4-BE49-F238E27FC236}">
                <a16:creationId xmlns:a16="http://schemas.microsoft.com/office/drawing/2014/main" id="{83E1B20E-8580-9455-3526-F179312ACDCD}"/>
              </a:ext>
            </a:extLst>
          </p:cNvPr>
          <p:cNvCxnSpPr>
            <a:cxnSpLocks/>
            <a:stCxn id="921" idx="6"/>
          </p:cNvCxnSpPr>
          <p:nvPr/>
        </p:nvCxnSpPr>
        <p:spPr>
          <a:xfrm flipH="1">
            <a:off x="6862206" y="4716504"/>
            <a:ext cx="1257328" cy="872"/>
          </a:xfrm>
          <a:prstGeom prst="line">
            <a:avLst/>
          </a:prstGeom>
          <a:solidFill>
            <a:schemeClr val="tx1"/>
          </a:solidFill>
          <a:ln w="31750" cap="flat" cmpd="sng" algn="ctr">
            <a:solidFill>
              <a:schemeClr val="accent6"/>
            </a:solidFill>
            <a:prstDash val="solid"/>
          </a:ln>
          <a:effectLst/>
        </p:spPr>
      </p:cxnSp>
      <p:sp>
        <p:nvSpPr>
          <p:cNvPr id="811" name="Flowchart: Delay 3">
            <a:extLst>
              <a:ext uri="{FF2B5EF4-FFF2-40B4-BE49-F238E27FC236}">
                <a16:creationId xmlns:a16="http://schemas.microsoft.com/office/drawing/2014/main" id="{359EA596-6487-8B07-F365-F793D2D34602}"/>
              </a:ext>
            </a:extLst>
          </p:cNvPr>
          <p:cNvSpPr/>
          <p:nvPr/>
        </p:nvSpPr>
        <p:spPr>
          <a:xfrm>
            <a:off x="6678108" y="4497218"/>
            <a:ext cx="455041" cy="455041"/>
          </a:xfrm>
          <a:prstGeom prst="ellipse">
            <a:avLst/>
          </a:prstGeom>
          <a:solidFill>
            <a:schemeClr val="accent6">
              <a:lumMod val="20000"/>
              <a:lumOff val="80000"/>
            </a:schemeClr>
          </a:solidFill>
          <a:ln w="38100" cap="flat" cmpd="sng" algn="ctr">
            <a:solidFill>
              <a:srgbClr val="C00000"/>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dirty="0">
                <a:ln>
                  <a:noFill/>
                </a:ln>
                <a:solidFill>
                  <a:srgbClr val="C00000"/>
                </a:solidFill>
                <a:effectLst/>
                <a:uLnTx/>
                <a:uFillTx/>
                <a:latin typeface="Avenir Next" panose="020B0503020202020204" pitchFamily="34" charset="0"/>
                <a:ea typeface="+mn-ea"/>
                <a:cs typeface="+mn-cs"/>
              </a:rPr>
              <a:t>MAJ</a:t>
            </a:r>
          </a:p>
        </p:txBody>
      </p:sp>
      <p:grpSp>
        <p:nvGrpSpPr>
          <p:cNvPr id="871" name="Group 870">
            <a:extLst>
              <a:ext uri="{FF2B5EF4-FFF2-40B4-BE49-F238E27FC236}">
                <a16:creationId xmlns:a16="http://schemas.microsoft.com/office/drawing/2014/main" id="{953E17C1-8857-C40A-D90B-5840C0165137}"/>
              </a:ext>
            </a:extLst>
          </p:cNvPr>
          <p:cNvGrpSpPr/>
          <p:nvPr/>
        </p:nvGrpSpPr>
        <p:grpSpPr>
          <a:xfrm>
            <a:off x="5764422" y="4751132"/>
            <a:ext cx="639905" cy="338555"/>
            <a:chOff x="5620914" y="4259433"/>
            <a:chExt cx="689667" cy="364882"/>
          </a:xfrm>
        </p:grpSpPr>
        <p:sp>
          <p:nvSpPr>
            <p:cNvPr id="809" name="Flowchart: Connector 8">
              <a:extLst>
                <a:ext uri="{FF2B5EF4-FFF2-40B4-BE49-F238E27FC236}">
                  <a16:creationId xmlns:a16="http://schemas.microsoft.com/office/drawing/2014/main" id="{4CC137F9-4F06-FC2C-B320-5BA5BA63575C}"/>
                </a:ext>
              </a:extLst>
            </p:cNvPr>
            <p:cNvSpPr/>
            <p:nvPr/>
          </p:nvSpPr>
          <p:spPr>
            <a:xfrm>
              <a:off x="5977273" y="4394785"/>
              <a:ext cx="64008" cy="67301"/>
            </a:xfrm>
            <a:prstGeom prst="flowChartConnector">
              <a:avLst/>
            </a:prstGeom>
            <a:solidFill>
              <a:srgbClr val="C00000"/>
            </a:solidFill>
            <a:ln w="25400" cap="flat" cmpd="sng" algn="ctr">
              <a:solidFill>
                <a:srgbClr val="C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870" name="Group 869">
              <a:extLst>
                <a:ext uri="{FF2B5EF4-FFF2-40B4-BE49-F238E27FC236}">
                  <a16:creationId xmlns:a16="http://schemas.microsoft.com/office/drawing/2014/main" id="{ED92999F-6A26-4572-7717-DCCD554E915F}"/>
                </a:ext>
              </a:extLst>
            </p:cNvPr>
            <p:cNvGrpSpPr/>
            <p:nvPr/>
          </p:nvGrpSpPr>
          <p:grpSpPr>
            <a:xfrm>
              <a:off x="5620914" y="4259433"/>
              <a:ext cx="689667" cy="364882"/>
              <a:chOff x="5620914" y="4259433"/>
              <a:chExt cx="689667" cy="364882"/>
            </a:xfrm>
          </p:grpSpPr>
          <p:cxnSp>
            <p:nvCxnSpPr>
              <p:cNvPr id="806" name="Straight Connector 805">
                <a:extLst>
                  <a:ext uri="{FF2B5EF4-FFF2-40B4-BE49-F238E27FC236}">
                    <a16:creationId xmlns:a16="http://schemas.microsoft.com/office/drawing/2014/main" id="{07F307F7-CA23-7D5A-8DC6-904E7A4325AD}"/>
                  </a:ext>
                </a:extLst>
              </p:cNvPr>
              <p:cNvCxnSpPr/>
              <p:nvPr/>
            </p:nvCxnSpPr>
            <p:spPr>
              <a:xfrm flipH="1">
                <a:off x="6032825" y="4428435"/>
                <a:ext cx="277756" cy="0"/>
              </a:xfrm>
              <a:prstGeom prst="line">
                <a:avLst/>
              </a:prstGeom>
              <a:solidFill>
                <a:schemeClr val="tx1"/>
              </a:solidFill>
              <a:ln w="31750" cap="flat" cmpd="sng" algn="ctr">
                <a:solidFill>
                  <a:srgbClr val="C00000"/>
                </a:solidFill>
                <a:prstDash val="solid"/>
              </a:ln>
              <a:effectLst/>
            </p:spPr>
          </p:cxnSp>
          <p:sp>
            <p:nvSpPr>
              <p:cNvPr id="788" name="Rectangle 787">
                <a:extLst>
                  <a:ext uri="{FF2B5EF4-FFF2-40B4-BE49-F238E27FC236}">
                    <a16:creationId xmlns:a16="http://schemas.microsoft.com/office/drawing/2014/main" id="{5283EB26-F3D5-5BE5-2AFE-3C8ED3434756}"/>
                  </a:ext>
                </a:extLst>
              </p:cNvPr>
              <p:cNvSpPr/>
              <p:nvPr/>
            </p:nvSpPr>
            <p:spPr>
              <a:xfrm>
                <a:off x="5620914" y="4259433"/>
                <a:ext cx="345879" cy="364882"/>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B</a:t>
                </a:r>
              </a:p>
            </p:txBody>
          </p:sp>
        </p:grpSp>
      </p:grpSp>
      <p:cxnSp>
        <p:nvCxnSpPr>
          <p:cNvPr id="802" name="Straight Connector 801">
            <a:extLst>
              <a:ext uri="{FF2B5EF4-FFF2-40B4-BE49-F238E27FC236}">
                <a16:creationId xmlns:a16="http://schemas.microsoft.com/office/drawing/2014/main" id="{EECE36D3-96B1-ED6B-75AE-90B2AB1F2937}"/>
              </a:ext>
            </a:extLst>
          </p:cNvPr>
          <p:cNvCxnSpPr>
            <a:cxnSpLocks/>
            <a:stCxn id="771" idx="2"/>
          </p:cNvCxnSpPr>
          <p:nvPr/>
        </p:nvCxnSpPr>
        <p:spPr>
          <a:xfrm flipH="1">
            <a:off x="6385606" y="5628880"/>
            <a:ext cx="292502"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92" name="Straight Connector 791">
            <a:extLst>
              <a:ext uri="{FF2B5EF4-FFF2-40B4-BE49-F238E27FC236}">
                <a16:creationId xmlns:a16="http://schemas.microsoft.com/office/drawing/2014/main" id="{14B3C86B-1883-CF01-CE18-413A37409070}"/>
              </a:ext>
            </a:extLst>
          </p:cNvPr>
          <p:cNvCxnSpPr>
            <a:cxnSpLocks/>
          </p:cNvCxnSpPr>
          <p:nvPr/>
        </p:nvCxnSpPr>
        <p:spPr>
          <a:xfrm>
            <a:off x="6395242" y="4714995"/>
            <a:ext cx="0" cy="196685"/>
          </a:xfrm>
          <a:prstGeom prst="line">
            <a:avLst/>
          </a:prstGeom>
          <a:ln w="31750">
            <a:solidFill>
              <a:srgbClr val="C0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873" name="Group 872">
            <a:extLst>
              <a:ext uri="{FF2B5EF4-FFF2-40B4-BE49-F238E27FC236}">
                <a16:creationId xmlns:a16="http://schemas.microsoft.com/office/drawing/2014/main" id="{59F73162-4775-D6A7-0B99-F9F590A224F8}"/>
              </a:ext>
            </a:extLst>
          </p:cNvPr>
          <p:cNvGrpSpPr/>
          <p:nvPr/>
        </p:nvGrpSpPr>
        <p:grpSpPr>
          <a:xfrm>
            <a:off x="5764297" y="4416325"/>
            <a:ext cx="980450" cy="338554"/>
            <a:chOff x="5628542" y="5588905"/>
            <a:chExt cx="1056694" cy="364881"/>
          </a:xfrm>
        </p:grpSpPr>
        <p:sp>
          <p:nvSpPr>
            <p:cNvPr id="793" name="Flowchart: Connector 9">
              <a:extLst>
                <a:ext uri="{FF2B5EF4-FFF2-40B4-BE49-F238E27FC236}">
                  <a16:creationId xmlns:a16="http://schemas.microsoft.com/office/drawing/2014/main" id="{639F892F-A277-6996-0701-ABC05E5422FB}"/>
                </a:ext>
              </a:extLst>
            </p:cNvPr>
            <p:cNvSpPr/>
            <p:nvPr/>
          </p:nvSpPr>
          <p:spPr>
            <a:xfrm>
              <a:off x="5983247" y="5706480"/>
              <a:ext cx="64008" cy="67300"/>
            </a:xfrm>
            <a:prstGeom prst="flowChartConnector">
              <a:avLst/>
            </a:prstGeom>
            <a:solidFill>
              <a:srgbClr val="C00000"/>
            </a:solidFill>
            <a:ln w="25400" cap="flat" cmpd="sng" algn="ctr">
              <a:solidFill>
                <a:srgbClr val="C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872" name="Group 871">
              <a:extLst>
                <a:ext uri="{FF2B5EF4-FFF2-40B4-BE49-F238E27FC236}">
                  <a16:creationId xmlns:a16="http://schemas.microsoft.com/office/drawing/2014/main" id="{17CA39AB-9D08-969F-40F9-05EF8037AE68}"/>
                </a:ext>
              </a:extLst>
            </p:cNvPr>
            <p:cNvGrpSpPr/>
            <p:nvPr/>
          </p:nvGrpSpPr>
          <p:grpSpPr>
            <a:xfrm>
              <a:off x="5628542" y="5588905"/>
              <a:ext cx="1056694" cy="364881"/>
              <a:chOff x="5628542" y="5588905"/>
              <a:chExt cx="1056694" cy="364881"/>
            </a:xfrm>
          </p:grpSpPr>
          <p:cxnSp>
            <p:nvCxnSpPr>
              <p:cNvPr id="804" name="Straight Connector 803">
                <a:extLst>
                  <a:ext uri="{FF2B5EF4-FFF2-40B4-BE49-F238E27FC236}">
                    <a16:creationId xmlns:a16="http://schemas.microsoft.com/office/drawing/2014/main" id="{4A8FC346-1DD5-EB54-ADE2-3B9F274168A1}"/>
                  </a:ext>
                </a:extLst>
              </p:cNvPr>
              <p:cNvCxnSpPr>
                <a:cxnSpLocks/>
              </p:cNvCxnSpPr>
              <p:nvPr/>
            </p:nvCxnSpPr>
            <p:spPr>
              <a:xfrm flipH="1" flipV="1">
                <a:off x="6004718" y="5730272"/>
                <a:ext cx="680518" cy="7783"/>
              </a:xfrm>
              <a:prstGeom prst="line">
                <a:avLst/>
              </a:prstGeom>
              <a:solidFill>
                <a:schemeClr val="tx1"/>
              </a:solidFill>
              <a:ln w="31750" cap="flat" cmpd="sng" algn="ctr">
                <a:solidFill>
                  <a:srgbClr val="C00000"/>
                </a:solidFill>
                <a:prstDash val="solid"/>
              </a:ln>
              <a:effectLst/>
            </p:spPr>
          </p:cxnSp>
          <p:sp>
            <p:nvSpPr>
              <p:cNvPr id="794" name="Rectangle 793">
                <a:extLst>
                  <a:ext uri="{FF2B5EF4-FFF2-40B4-BE49-F238E27FC236}">
                    <a16:creationId xmlns:a16="http://schemas.microsoft.com/office/drawing/2014/main" id="{6349C753-DA9D-6100-249A-D074B9B8CD74}"/>
                  </a:ext>
                </a:extLst>
              </p:cNvPr>
              <p:cNvSpPr/>
              <p:nvPr/>
            </p:nvSpPr>
            <p:spPr>
              <a:xfrm>
                <a:off x="5628542" y="5588905"/>
                <a:ext cx="487546" cy="364881"/>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srgbClr val="C00000"/>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srgbClr val="C00000"/>
                    </a:solidFill>
                    <a:effectLst/>
                    <a:uLnTx/>
                    <a:uFillTx/>
                    <a:latin typeface="Avenir Next" panose="020B0503020202020204" pitchFamily="34" charset="0"/>
                    <a:ea typeface="+mn-ea"/>
                    <a:cs typeface="+mn-cs"/>
                  </a:rPr>
                  <a:t>in</a:t>
                </a:r>
                <a:endParaRPr kumimoji="0" lang="en-US" sz="1600" b="0" i="0" u="none" strike="noStrike" kern="1200" cap="none" spc="0" normalizeH="0" baseline="-25000" noProof="0" dirty="0">
                  <a:ln>
                    <a:noFill/>
                  </a:ln>
                  <a:solidFill>
                    <a:srgbClr val="C00000"/>
                  </a:solidFill>
                  <a:effectLst/>
                  <a:uLnTx/>
                  <a:uFillTx/>
                  <a:latin typeface="Avenir Next" panose="020B0503020202020204" pitchFamily="34" charset="0"/>
                  <a:ea typeface="+mn-ea"/>
                  <a:cs typeface="+mn-cs"/>
                </a:endParaRPr>
              </a:p>
            </p:txBody>
          </p:sp>
        </p:grpSp>
      </p:grpSp>
      <p:sp>
        <p:nvSpPr>
          <p:cNvPr id="771" name="Flowchart: Delay 3">
            <a:extLst>
              <a:ext uri="{FF2B5EF4-FFF2-40B4-BE49-F238E27FC236}">
                <a16:creationId xmlns:a16="http://schemas.microsoft.com/office/drawing/2014/main" id="{13E2CF0A-2157-DBB6-DA05-2B9A662171E2}"/>
              </a:ext>
            </a:extLst>
          </p:cNvPr>
          <p:cNvSpPr/>
          <p:nvPr/>
        </p:nvSpPr>
        <p:spPr>
          <a:xfrm>
            <a:off x="6678108" y="5401359"/>
            <a:ext cx="455041" cy="455042"/>
          </a:xfrm>
          <a:prstGeom prst="ellipse">
            <a:avLst/>
          </a:prstGeom>
          <a:solidFill>
            <a:schemeClr val="accent2">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cxnSp>
        <p:nvCxnSpPr>
          <p:cNvPr id="877" name="Straight Connector 876">
            <a:extLst>
              <a:ext uri="{FF2B5EF4-FFF2-40B4-BE49-F238E27FC236}">
                <a16:creationId xmlns:a16="http://schemas.microsoft.com/office/drawing/2014/main" id="{C16CB8D8-CBE4-F982-04DC-5CD579295FB3}"/>
              </a:ext>
            </a:extLst>
          </p:cNvPr>
          <p:cNvCxnSpPr>
            <a:cxnSpLocks/>
          </p:cNvCxnSpPr>
          <p:nvPr/>
        </p:nvCxnSpPr>
        <p:spPr>
          <a:xfrm flipH="1" flipV="1">
            <a:off x="6382692" y="4718702"/>
            <a:ext cx="300642" cy="6038"/>
          </a:xfrm>
          <a:prstGeom prst="line">
            <a:avLst/>
          </a:prstGeom>
          <a:solidFill>
            <a:schemeClr val="tx1"/>
          </a:solidFill>
          <a:ln w="31750" cap="flat" cmpd="sng" algn="ctr">
            <a:solidFill>
              <a:srgbClr val="C00000"/>
            </a:solidFill>
            <a:prstDash val="solid"/>
          </a:ln>
          <a:effectLst/>
        </p:spPr>
      </p:cxnSp>
      <p:cxnSp>
        <p:nvCxnSpPr>
          <p:cNvPr id="884" name="Straight Connector 883">
            <a:extLst>
              <a:ext uri="{FF2B5EF4-FFF2-40B4-BE49-F238E27FC236}">
                <a16:creationId xmlns:a16="http://schemas.microsoft.com/office/drawing/2014/main" id="{5644794E-A49B-E8D6-39D5-34F930FA1FA7}"/>
              </a:ext>
            </a:extLst>
          </p:cNvPr>
          <p:cNvCxnSpPr>
            <a:cxnSpLocks/>
          </p:cNvCxnSpPr>
          <p:nvPr/>
        </p:nvCxnSpPr>
        <p:spPr>
          <a:xfrm>
            <a:off x="6277303" y="4558006"/>
            <a:ext cx="0" cy="905229"/>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91" name="Straight Connector 890">
            <a:extLst>
              <a:ext uri="{FF2B5EF4-FFF2-40B4-BE49-F238E27FC236}">
                <a16:creationId xmlns:a16="http://schemas.microsoft.com/office/drawing/2014/main" id="{F0121CA0-907E-8E19-EAA8-CC04C60608DA}"/>
              </a:ext>
            </a:extLst>
          </p:cNvPr>
          <p:cNvCxnSpPr>
            <a:cxnSpLocks/>
          </p:cNvCxnSpPr>
          <p:nvPr/>
        </p:nvCxnSpPr>
        <p:spPr>
          <a:xfrm flipH="1">
            <a:off x="6545421" y="4906656"/>
            <a:ext cx="222441" cy="0"/>
          </a:xfrm>
          <a:prstGeom prst="line">
            <a:avLst/>
          </a:prstGeom>
          <a:solidFill>
            <a:schemeClr val="tx1"/>
          </a:solidFill>
          <a:ln w="31750" cap="flat" cmpd="sng" algn="ctr">
            <a:solidFill>
              <a:srgbClr val="C00000"/>
            </a:solidFill>
            <a:prstDash val="solid"/>
          </a:ln>
          <a:effectLst/>
        </p:spPr>
      </p:cxnSp>
      <p:cxnSp>
        <p:nvCxnSpPr>
          <p:cNvPr id="893" name="Straight Connector 892">
            <a:extLst>
              <a:ext uri="{FF2B5EF4-FFF2-40B4-BE49-F238E27FC236}">
                <a16:creationId xmlns:a16="http://schemas.microsoft.com/office/drawing/2014/main" id="{5495E784-F054-6078-F290-F12D82CD9C5D}"/>
              </a:ext>
            </a:extLst>
          </p:cNvPr>
          <p:cNvCxnSpPr>
            <a:cxnSpLocks/>
          </p:cNvCxnSpPr>
          <p:nvPr/>
        </p:nvCxnSpPr>
        <p:spPr>
          <a:xfrm flipH="1">
            <a:off x="6543960" y="5804133"/>
            <a:ext cx="222441" cy="0"/>
          </a:xfrm>
          <a:prstGeom prst="line">
            <a:avLst/>
          </a:prstGeom>
          <a:solidFill>
            <a:schemeClr val="tx1"/>
          </a:solidFill>
          <a:ln w="31750" cap="flat" cmpd="sng" algn="ctr">
            <a:solidFill>
              <a:schemeClr val="tx1"/>
            </a:solidFill>
            <a:prstDash val="solid"/>
          </a:ln>
          <a:effectLst/>
        </p:spPr>
      </p:cxnSp>
      <p:cxnSp>
        <p:nvCxnSpPr>
          <p:cNvPr id="896" name="Straight Connector 895">
            <a:extLst>
              <a:ext uri="{FF2B5EF4-FFF2-40B4-BE49-F238E27FC236}">
                <a16:creationId xmlns:a16="http://schemas.microsoft.com/office/drawing/2014/main" id="{B7F49A1B-3B03-06EF-6C3E-5183D0745631}"/>
              </a:ext>
            </a:extLst>
          </p:cNvPr>
          <p:cNvCxnSpPr>
            <a:cxnSpLocks/>
          </p:cNvCxnSpPr>
          <p:nvPr/>
        </p:nvCxnSpPr>
        <p:spPr>
          <a:xfrm flipH="1">
            <a:off x="6268885" y="5455119"/>
            <a:ext cx="490141" cy="0"/>
          </a:xfrm>
          <a:prstGeom prst="line">
            <a:avLst/>
          </a:prstGeom>
          <a:solidFill>
            <a:schemeClr val="tx1"/>
          </a:solidFill>
          <a:ln w="31750" cap="flat" cmpd="sng" algn="ctr">
            <a:solidFill>
              <a:schemeClr val="tx1"/>
            </a:solidFill>
            <a:prstDash val="solid"/>
          </a:ln>
          <a:effectLst/>
        </p:spPr>
      </p:cxnSp>
      <p:cxnSp>
        <p:nvCxnSpPr>
          <p:cNvPr id="901" name="Straight Connector 900">
            <a:extLst>
              <a:ext uri="{FF2B5EF4-FFF2-40B4-BE49-F238E27FC236}">
                <a16:creationId xmlns:a16="http://schemas.microsoft.com/office/drawing/2014/main" id="{A4503AC7-78F8-C114-AFCD-8C0DE1CCC202}"/>
              </a:ext>
            </a:extLst>
          </p:cNvPr>
          <p:cNvCxnSpPr>
            <a:cxnSpLocks/>
          </p:cNvCxnSpPr>
          <p:nvPr/>
        </p:nvCxnSpPr>
        <p:spPr>
          <a:xfrm flipH="1">
            <a:off x="7334944" y="5348409"/>
            <a:ext cx="222441" cy="0"/>
          </a:xfrm>
          <a:prstGeom prst="line">
            <a:avLst/>
          </a:prstGeom>
          <a:solidFill>
            <a:schemeClr val="tx1"/>
          </a:solidFill>
          <a:ln w="31750" cap="flat" cmpd="sng" algn="ctr">
            <a:solidFill>
              <a:schemeClr val="tx1"/>
            </a:solidFill>
            <a:prstDash val="solid"/>
          </a:ln>
          <a:effectLst/>
        </p:spPr>
      </p:cxnSp>
      <p:cxnSp>
        <p:nvCxnSpPr>
          <p:cNvPr id="902" name="Straight Connector 901">
            <a:extLst>
              <a:ext uri="{FF2B5EF4-FFF2-40B4-BE49-F238E27FC236}">
                <a16:creationId xmlns:a16="http://schemas.microsoft.com/office/drawing/2014/main" id="{D6E44FDD-E4EB-EF3E-1C77-95D37E66A311}"/>
              </a:ext>
            </a:extLst>
          </p:cNvPr>
          <p:cNvCxnSpPr>
            <a:cxnSpLocks/>
          </p:cNvCxnSpPr>
          <p:nvPr/>
        </p:nvCxnSpPr>
        <p:spPr>
          <a:xfrm flipH="1">
            <a:off x="7353329" y="4996238"/>
            <a:ext cx="222441" cy="0"/>
          </a:xfrm>
          <a:prstGeom prst="line">
            <a:avLst/>
          </a:prstGeom>
          <a:solidFill>
            <a:schemeClr val="tx1"/>
          </a:solidFill>
          <a:ln w="31750" cap="flat" cmpd="sng" algn="ctr">
            <a:solidFill>
              <a:schemeClr val="tx1"/>
            </a:solidFill>
            <a:prstDash val="solid"/>
          </a:ln>
          <a:effectLst/>
        </p:spPr>
      </p:cxnSp>
      <p:cxnSp>
        <p:nvCxnSpPr>
          <p:cNvPr id="904" name="Straight Connector 903">
            <a:extLst>
              <a:ext uri="{FF2B5EF4-FFF2-40B4-BE49-F238E27FC236}">
                <a16:creationId xmlns:a16="http://schemas.microsoft.com/office/drawing/2014/main" id="{11942570-220F-161F-722D-CA99368C4D28}"/>
              </a:ext>
            </a:extLst>
          </p:cNvPr>
          <p:cNvCxnSpPr>
            <a:cxnSpLocks/>
          </p:cNvCxnSpPr>
          <p:nvPr/>
        </p:nvCxnSpPr>
        <p:spPr>
          <a:xfrm>
            <a:off x="7340050" y="4709577"/>
            <a:ext cx="0" cy="300312"/>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07" name="Straight Connector 906">
            <a:extLst>
              <a:ext uri="{FF2B5EF4-FFF2-40B4-BE49-F238E27FC236}">
                <a16:creationId xmlns:a16="http://schemas.microsoft.com/office/drawing/2014/main" id="{487CC21C-8CB7-282C-DF59-A1D0AC5E979F}"/>
              </a:ext>
            </a:extLst>
          </p:cNvPr>
          <p:cNvCxnSpPr>
            <a:cxnSpLocks/>
          </p:cNvCxnSpPr>
          <p:nvPr/>
        </p:nvCxnSpPr>
        <p:spPr>
          <a:xfrm>
            <a:off x="7340050" y="5337144"/>
            <a:ext cx="0" cy="300312"/>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98" name="Rectangle 797">
            <a:extLst>
              <a:ext uri="{FF2B5EF4-FFF2-40B4-BE49-F238E27FC236}">
                <a16:creationId xmlns:a16="http://schemas.microsoft.com/office/drawing/2014/main" id="{A6C6DA5A-2812-DC6A-DD46-B2E4B2AD9CAE}"/>
              </a:ext>
            </a:extLst>
          </p:cNvPr>
          <p:cNvSpPr/>
          <p:nvPr/>
        </p:nvSpPr>
        <p:spPr>
          <a:xfrm>
            <a:off x="8072037" y="5016292"/>
            <a:ext cx="577386" cy="314126"/>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Sum</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00" name="Straight Connector 799">
            <a:extLst>
              <a:ext uri="{FF2B5EF4-FFF2-40B4-BE49-F238E27FC236}">
                <a16:creationId xmlns:a16="http://schemas.microsoft.com/office/drawing/2014/main" id="{BC8CC195-6DFC-29FB-45A9-58CDBBDB57BE}"/>
              </a:ext>
            </a:extLst>
          </p:cNvPr>
          <p:cNvCxnSpPr>
            <a:cxnSpLocks/>
            <a:stCxn id="773" idx="6"/>
            <a:endCxn id="797" idx="6"/>
          </p:cNvCxnSpPr>
          <p:nvPr/>
        </p:nvCxnSpPr>
        <p:spPr>
          <a:xfrm flipV="1">
            <a:off x="7931440" y="5172162"/>
            <a:ext cx="188094" cy="1107"/>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797" name="Flowchart: Connector 11">
            <a:extLst>
              <a:ext uri="{FF2B5EF4-FFF2-40B4-BE49-F238E27FC236}">
                <a16:creationId xmlns:a16="http://schemas.microsoft.com/office/drawing/2014/main" id="{0CBC1100-34E1-40DD-A673-5ED05C4EEA0D}"/>
              </a:ext>
            </a:extLst>
          </p:cNvPr>
          <p:cNvSpPr/>
          <p:nvPr/>
        </p:nvSpPr>
        <p:spPr>
          <a:xfrm>
            <a:off x="8060144" y="5140940"/>
            <a:ext cx="59390" cy="62444"/>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73" name="Flowchart: Delay 3">
            <a:extLst>
              <a:ext uri="{FF2B5EF4-FFF2-40B4-BE49-F238E27FC236}">
                <a16:creationId xmlns:a16="http://schemas.microsoft.com/office/drawing/2014/main" id="{6FAF895A-9979-77E9-0411-F9BD984867F3}"/>
              </a:ext>
            </a:extLst>
          </p:cNvPr>
          <p:cNvSpPr/>
          <p:nvPr/>
        </p:nvSpPr>
        <p:spPr>
          <a:xfrm>
            <a:off x="7476399" y="4945748"/>
            <a:ext cx="455041" cy="455042"/>
          </a:xfrm>
          <a:prstGeom prst="ellipse">
            <a:avLst/>
          </a:prstGeom>
          <a:solidFill>
            <a:schemeClr val="accent1">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cxnSp>
        <p:nvCxnSpPr>
          <p:cNvPr id="908" name="Straight Connector 907">
            <a:extLst>
              <a:ext uri="{FF2B5EF4-FFF2-40B4-BE49-F238E27FC236}">
                <a16:creationId xmlns:a16="http://schemas.microsoft.com/office/drawing/2014/main" id="{1C61309B-E01B-522F-30A0-6CC5845F3976}"/>
              </a:ext>
            </a:extLst>
          </p:cNvPr>
          <p:cNvCxnSpPr>
            <a:cxnSpLocks/>
            <a:endCxn id="771" idx="6"/>
          </p:cNvCxnSpPr>
          <p:nvPr/>
        </p:nvCxnSpPr>
        <p:spPr>
          <a:xfrm flipH="1">
            <a:off x="7133149" y="5628880"/>
            <a:ext cx="220180" cy="0"/>
          </a:xfrm>
          <a:prstGeom prst="line">
            <a:avLst/>
          </a:prstGeom>
          <a:solidFill>
            <a:schemeClr val="tx1"/>
          </a:solidFill>
          <a:ln w="31750" cap="flat" cmpd="sng" algn="ctr">
            <a:solidFill>
              <a:schemeClr val="tx1"/>
            </a:solidFill>
            <a:prstDash val="solid"/>
          </a:ln>
          <a:effectLst/>
        </p:spPr>
      </p:cxnSp>
      <p:sp>
        <p:nvSpPr>
          <p:cNvPr id="917" name="Flowchart: Connector 11">
            <a:extLst>
              <a:ext uri="{FF2B5EF4-FFF2-40B4-BE49-F238E27FC236}">
                <a16:creationId xmlns:a16="http://schemas.microsoft.com/office/drawing/2014/main" id="{118413F0-7795-918C-792B-CAAFDCEC05C1}"/>
              </a:ext>
            </a:extLst>
          </p:cNvPr>
          <p:cNvSpPr/>
          <p:nvPr/>
        </p:nvSpPr>
        <p:spPr>
          <a:xfrm>
            <a:off x="7487049" y="4962111"/>
            <a:ext cx="59390" cy="62444"/>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919" name="Rectangle 918">
            <a:extLst>
              <a:ext uri="{FF2B5EF4-FFF2-40B4-BE49-F238E27FC236}">
                <a16:creationId xmlns:a16="http://schemas.microsoft.com/office/drawing/2014/main" id="{A682C979-5100-CE30-D6AD-F38CFF005AA0}"/>
              </a:ext>
            </a:extLst>
          </p:cNvPr>
          <p:cNvSpPr/>
          <p:nvPr/>
        </p:nvSpPr>
        <p:spPr>
          <a:xfrm>
            <a:off x="8072037" y="4560634"/>
            <a:ext cx="508968" cy="314126"/>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out</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sp>
        <p:nvSpPr>
          <p:cNvPr id="921" name="Flowchart: Connector 11">
            <a:extLst>
              <a:ext uri="{FF2B5EF4-FFF2-40B4-BE49-F238E27FC236}">
                <a16:creationId xmlns:a16="http://schemas.microsoft.com/office/drawing/2014/main" id="{F4C1BA72-7FD1-1DAC-5B90-01E5740E5E5E}"/>
              </a:ext>
            </a:extLst>
          </p:cNvPr>
          <p:cNvSpPr/>
          <p:nvPr/>
        </p:nvSpPr>
        <p:spPr>
          <a:xfrm>
            <a:off x="8060144" y="4685282"/>
            <a:ext cx="59390" cy="62444"/>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947" name="Group 946">
            <a:extLst>
              <a:ext uri="{FF2B5EF4-FFF2-40B4-BE49-F238E27FC236}">
                <a16:creationId xmlns:a16="http://schemas.microsoft.com/office/drawing/2014/main" id="{53404456-F63D-0553-C635-0FE125E28395}"/>
              </a:ext>
            </a:extLst>
          </p:cNvPr>
          <p:cNvGrpSpPr/>
          <p:nvPr/>
        </p:nvGrpSpPr>
        <p:grpSpPr>
          <a:xfrm>
            <a:off x="1969462" y="3321630"/>
            <a:ext cx="1184734" cy="191086"/>
            <a:chOff x="2058103" y="2017072"/>
            <a:chExt cx="1184734" cy="191086"/>
          </a:xfrm>
        </p:grpSpPr>
        <p:cxnSp>
          <p:nvCxnSpPr>
            <p:cNvPr id="949" name="Straight Connector 948">
              <a:extLst>
                <a:ext uri="{FF2B5EF4-FFF2-40B4-BE49-F238E27FC236}">
                  <a16:creationId xmlns:a16="http://schemas.microsoft.com/office/drawing/2014/main" id="{34680D0F-C24D-8926-7E4E-30C775A64CA6}"/>
                </a:ext>
              </a:extLst>
            </p:cNvPr>
            <p:cNvCxnSpPr>
              <a:cxnSpLocks/>
              <a:stCxn id="954" idx="6"/>
            </p:cNvCxnSpPr>
            <p:nvPr/>
          </p:nvCxnSpPr>
          <p:spPr>
            <a:xfrm flipH="1">
              <a:off x="2058103" y="2112615"/>
              <a:ext cx="1184734" cy="1"/>
            </a:xfrm>
            <a:prstGeom prst="line">
              <a:avLst/>
            </a:prstGeom>
            <a:solidFill>
              <a:schemeClr val="tx1">
                <a:lumMod val="65000"/>
                <a:lumOff val="35000"/>
              </a:schemeClr>
            </a:solidFill>
            <a:ln w="25400" cap="rnd">
              <a:solidFill>
                <a:schemeClr val="accent6"/>
              </a:solidFill>
              <a:round/>
            </a:ln>
          </p:spPr>
          <p:style>
            <a:lnRef idx="1">
              <a:schemeClr val="accent1"/>
            </a:lnRef>
            <a:fillRef idx="0">
              <a:schemeClr val="accent1"/>
            </a:fillRef>
            <a:effectRef idx="0">
              <a:schemeClr val="accent1"/>
            </a:effectRef>
            <a:fontRef idx="minor">
              <a:schemeClr val="tx1"/>
            </a:fontRef>
          </p:style>
        </p:cxnSp>
        <p:sp>
          <p:nvSpPr>
            <p:cNvPr id="950" name="Oval 949">
              <a:extLst>
                <a:ext uri="{FF2B5EF4-FFF2-40B4-BE49-F238E27FC236}">
                  <a16:creationId xmlns:a16="http://schemas.microsoft.com/office/drawing/2014/main" id="{A1143C40-5917-FBB2-7688-241FBE16DE01}"/>
                </a:ext>
              </a:extLst>
            </p:cNvPr>
            <p:cNvSpPr/>
            <p:nvPr/>
          </p:nvSpPr>
          <p:spPr>
            <a:xfrm>
              <a:off x="2134538" y="2017072"/>
              <a:ext cx="191086" cy="191086"/>
            </a:xfrm>
            <a:prstGeom prst="ellipse">
              <a:avLst/>
            </a:prstGeom>
            <a:solidFill>
              <a:schemeClr val="accent4"/>
            </a:solid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51" name="Oval 950">
              <a:extLst>
                <a:ext uri="{FF2B5EF4-FFF2-40B4-BE49-F238E27FC236}">
                  <a16:creationId xmlns:a16="http://schemas.microsoft.com/office/drawing/2014/main" id="{38EAC001-3F01-B207-FFBA-F44B5AA14C2D}"/>
                </a:ext>
              </a:extLst>
            </p:cNvPr>
            <p:cNvSpPr/>
            <p:nvPr/>
          </p:nvSpPr>
          <p:spPr>
            <a:xfrm>
              <a:off x="2363841" y="2017072"/>
              <a:ext cx="191086" cy="191086"/>
            </a:xfrm>
            <a:prstGeom prst="ellipse">
              <a:avLst/>
            </a:prstGeom>
            <a:solidFill>
              <a:schemeClr val="accent4"/>
            </a:solid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52" name="Oval 951">
              <a:extLst>
                <a:ext uri="{FF2B5EF4-FFF2-40B4-BE49-F238E27FC236}">
                  <a16:creationId xmlns:a16="http://schemas.microsoft.com/office/drawing/2014/main" id="{066D7D92-9E04-BC24-F109-752975FD0AD5}"/>
                </a:ext>
              </a:extLst>
            </p:cNvPr>
            <p:cNvSpPr/>
            <p:nvPr/>
          </p:nvSpPr>
          <p:spPr>
            <a:xfrm>
              <a:off x="2593144" y="2017072"/>
              <a:ext cx="191086" cy="191086"/>
            </a:xfrm>
            <a:prstGeom prst="ellipse">
              <a:avLst/>
            </a:prstGeom>
            <a:solidFill>
              <a:schemeClr val="accent4"/>
            </a:solid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53" name="Oval 952">
              <a:extLst>
                <a:ext uri="{FF2B5EF4-FFF2-40B4-BE49-F238E27FC236}">
                  <a16:creationId xmlns:a16="http://schemas.microsoft.com/office/drawing/2014/main" id="{EC220EFF-575C-219A-6471-2F6ED5A3DB19}"/>
                </a:ext>
              </a:extLst>
            </p:cNvPr>
            <p:cNvSpPr/>
            <p:nvPr/>
          </p:nvSpPr>
          <p:spPr>
            <a:xfrm>
              <a:off x="2822448" y="2017072"/>
              <a:ext cx="191086" cy="191086"/>
            </a:xfrm>
            <a:prstGeom prst="ellipse">
              <a:avLst/>
            </a:prstGeom>
            <a:solidFill>
              <a:schemeClr val="accent4"/>
            </a:solid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54" name="Oval 953">
              <a:extLst>
                <a:ext uri="{FF2B5EF4-FFF2-40B4-BE49-F238E27FC236}">
                  <a16:creationId xmlns:a16="http://schemas.microsoft.com/office/drawing/2014/main" id="{E0C6A296-F92E-DF08-7EE5-F6FC4C1AE931}"/>
                </a:ext>
              </a:extLst>
            </p:cNvPr>
            <p:cNvSpPr/>
            <p:nvPr/>
          </p:nvSpPr>
          <p:spPr>
            <a:xfrm>
              <a:off x="3051751" y="2017072"/>
              <a:ext cx="191086" cy="191086"/>
            </a:xfrm>
            <a:prstGeom prst="ellipse">
              <a:avLst/>
            </a:prstGeom>
            <a:solidFill>
              <a:schemeClr val="accent4"/>
            </a:solid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955" name="Group 954">
            <a:extLst>
              <a:ext uri="{FF2B5EF4-FFF2-40B4-BE49-F238E27FC236}">
                <a16:creationId xmlns:a16="http://schemas.microsoft.com/office/drawing/2014/main" id="{4E5F2659-2284-E4AB-A93F-87573B8FF20C}"/>
              </a:ext>
            </a:extLst>
          </p:cNvPr>
          <p:cNvGrpSpPr/>
          <p:nvPr/>
        </p:nvGrpSpPr>
        <p:grpSpPr>
          <a:xfrm>
            <a:off x="3526990" y="3321630"/>
            <a:ext cx="1184734" cy="191086"/>
            <a:chOff x="3615631" y="2017072"/>
            <a:chExt cx="1184734" cy="191086"/>
          </a:xfrm>
        </p:grpSpPr>
        <p:cxnSp>
          <p:nvCxnSpPr>
            <p:cNvPr id="957" name="Straight Connector 956">
              <a:extLst>
                <a:ext uri="{FF2B5EF4-FFF2-40B4-BE49-F238E27FC236}">
                  <a16:creationId xmlns:a16="http://schemas.microsoft.com/office/drawing/2014/main" id="{D2B9753A-9A70-5547-550D-3CEC6E88AA8E}"/>
                </a:ext>
              </a:extLst>
            </p:cNvPr>
            <p:cNvCxnSpPr>
              <a:cxnSpLocks/>
            </p:cNvCxnSpPr>
            <p:nvPr/>
          </p:nvCxnSpPr>
          <p:spPr>
            <a:xfrm flipH="1" flipV="1">
              <a:off x="3615631" y="2112616"/>
              <a:ext cx="1184734" cy="1"/>
            </a:xfrm>
            <a:prstGeom prst="line">
              <a:avLst/>
            </a:prstGeom>
            <a:solidFill>
              <a:schemeClr val="tx1">
                <a:lumMod val="65000"/>
                <a:lumOff val="35000"/>
              </a:schemeClr>
            </a:solidFill>
            <a:ln w="25400" cap="rnd">
              <a:solidFill>
                <a:schemeClr val="accent6"/>
              </a:solidFill>
              <a:round/>
            </a:ln>
          </p:spPr>
          <p:style>
            <a:lnRef idx="1">
              <a:schemeClr val="accent1"/>
            </a:lnRef>
            <a:fillRef idx="0">
              <a:schemeClr val="accent1"/>
            </a:fillRef>
            <a:effectRef idx="0">
              <a:schemeClr val="accent1"/>
            </a:effectRef>
            <a:fontRef idx="minor">
              <a:schemeClr val="tx1"/>
            </a:fontRef>
          </p:style>
        </p:cxnSp>
        <p:sp>
          <p:nvSpPr>
            <p:cNvPr id="958" name="Oval 957">
              <a:extLst>
                <a:ext uri="{FF2B5EF4-FFF2-40B4-BE49-F238E27FC236}">
                  <a16:creationId xmlns:a16="http://schemas.microsoft.com/office/drawing/2014/main" id="{3CA216EA-427F-5B0E-6170-ADB27B77C319}"/>
                </a:ext>
              </a:extLst>
            </p:cNvPr>
            <p:cNvSpPr/>
            <p:nvPr/>
          </p:nvSpPr>
          <p:spPr>
            <a:xfrm>
              <a:off x="3692066" y="2017072"/>
              <a:ext cx="191086" cy="191086"/>
            </a:xfrm>
            <a:prstGeom prst="ellipse">
              <a:avLst/>
            </a:prstGeom>
            <a:solidFill>
              <a:schemeClr val="accent4"/>
            </a:solid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59" name="Oval 958">
              <a:extLst>
                <a:ext uri="{FF2B5EF4-FFF2-40B4-BE49-F238E27FC236}">
                  <a16:creationId xmlns:a16="http://schemas.microsoft.com/office/drawing/2014/main" id="{4F1BE462-9747-D4C4-038C-C6993D4F084D}"/>
                </a:ext>
              </a:extLst>
            </p:cNvPr>
            <p:cNvSpPr/>
            <p:nvPr/>
          </p:nvSpPr>
          <p:spPr>
            <a:xfrm>
              <a:off x="3921369" y="2017072"/>
              <a:ext cx="191086" cy="191086"/>
            </a:xfrm>
            <a:prstGeom prst="ellipse">
              <a:avLst/>
            </a:prstGeom>
            <a:solidFill>
              <a:schemeClr val="accent4"/>
            </a:solid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4" name="Oval 643">
              <a:extLst>
                <a:ext uri="{FF2B5EF4-FFF2-40B4-BE49-F238E27FC236}">
                  <a16:creationId xmlns:a16="http://schemas.microsoft.com/office/drawing/2014/main" id="{4DA1DA3B-2793-BC0A-C581-A915C4466F95}"/>
                </a:ext>
              </a:extLst>
            </p:cNvPr>
            <p:cNvSpPr/>
            <p:nvPr/>
          </p:nvSpPr>
          <p:spPr>
            <a:xfrm>
              <a:off x="4150672" y="2017072"/>
              <a:ext cx="191086" cy="191086"/>
            </a:xfrm>
            <a:prstGeom prst="ellipse">
              <a:avLst/>
            </a:prstGeom>
            <a:solidFill>
              <a:schemeClr val="accent4"/>
            </a:solid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5" name="Oval 644">
              <a:extLst>
                <a:ext uri="{FF2B5EF4-FFF2-40B4-BE49-F238E27FC236}">
                  <a16:creationId xmlns:a16="http://schemas.microsoft.com/office/drawing/2014/main" id="{E3B54952-EB76-3556-CE5B-D24F5CDFEFE3}"/>
                </a:ext>
              </a:extLst>
            </p:cNvPr>
            <p:cNvSpPr/>
            <p:nvPr/>
          </p:nvSpPr>
          <p:spPr>
            <a:xfrm>
              <a:off x="4379976" y="2017072"/>
              <a:ext cx="191086" cy="191086"/>
            </a:xfrm>
            <a:prstGeom prst="ellipse">
              <a:avLst/>
            </a:prstGeom>
            <a:solidFill>
              <a:schemeClr val="accent4"/>
            </a:solid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6" name="Oval 645">
              <a:extLst>
                <a:ext uri="{FF2B5EF4-FFF2-40B4-BE49-F238E27FC236}">
                  <a16:creationId xmlns:a16="http://schemas.microsoft.com/office/drawing/2014/main" id="{6B56232A-1761-D3E8-816A-CB69732AA94C}"/>
                </a:ext>
              </a:extLst>
            </p:cNvPr>
            <p:cNvSpPr/>
            <p:nvPr/>
          </p:nvSpPr>
          <p:spPr>
            <a:xfrm>
              <a:off x="4609279" y="2017072"/>
              <a:ext cx="191086" cy="191086"/>
            </a:xfrm>
            <a:prstGeom prst="ellipse">
              <a:avLst/>
            </a:prstGeom>
            <a:solidFill>
              <a:schemeClr val="accent4"/>
            </a:solid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47" name="Group 646">
            <a:extLst>
              <a:ext uri="{FF2B5EF4-FFF2-40B4-BE49-F238E27FC236}">
                <a16:creationId xmlns:a16="http://schemas.microsoft.com/office/drawing/2014/main" id="{216241BD-D44A-44FF-526E-6A2EC75075C8}"/>
              </a:ext>
            </a:extLst>
          </p:cNvPr>
          <p:cNvGrpSpPr/>
          <p:nvPr/>
        </p:nvGrpSpPr>
        <p:grpSpPr>
          <a:xfrm>
            <a:off x="5093662" y="3321630"/>
            <a:ext cx="1184734" cy="191086"/>
            <a:chOff x="5182303" y="2017072"/>
            <a:chExt cx="1184734" cy="191086"/>
          </a:xfrm>
        </p:grpSpPr>
        <p:cxnSp>
          <p:nvCxnSpPr>
            <p:cNvPr id="649" name="Straight Connector 648">
              <a:extLst>
                <a:ext uri="{FF2B5EF4-FFF2-40B4-BE49-F238E27FC236}">
                  <a16:creationId xmlns:a16="http://schemas.microsoft.com/office/drawing/2014/main" id="{08BBAA2A-6283-E408-09AD-7EC865B1A736}"/>
                </a:ext>
              </a:extLst>
            </p:cNvPr>
            <p:cNvCxnSpPr>
              <a:cxnSpLocks/>
              <a:stCxn id="654" idx="6"/>
            </p:cNvCxnSpPr>
            <p:nvPr/>
          </p:nvCxnSpPr>
          <p:spPr>
            <a:xfrm flipH="1">
              <a:off x="5182303" y="2112615"/>
              <a:ext cx="1184734" cy="1"/>
            </a:xfrm>
            <a:prstGeom prst="line">
              <a:avLst/>
            </a:prstGeom>
            <a:solidFill>
              <a:schemeClr val="tx1">
                <a:lumMod val="65000"/>
                <a:lumOff val="35000"/>
              </a:schemeClr>
            </a:solidFill>
            <a:ln w="25400" cap="rnd">
              <a:solidFill>
                <a:schemeClr val="accent6"/>
              </a:solidFill>
              <a:round/>
            </a:ln>
          </p:spPr>
          <p:style>
            <a:lnRef idx="1">
              <a:schemeClr val="accent1"/>
            </a:lnRef>
            <a:fillRef idx="0">
              <a:schemeClr val="accent1"/>
            </a:fillRef>
            <a:effectRef idx="0">
              <a:schemeClr val="accent1"/>
            </a:effectRef>
            <a:fontRef idx="minor">
              <a:schemeClr val="tx1"/>
            </a:fontRef>
          </p:style>
        </p:cxnSp>
        <p:sp>
          <p:nvSpPr>
            <p:cNvPr id="650" name="Oval 649">
              <a:extLst>
                <a:ext uri="{FF2B5EF4-FFF2-40B4-BE49-F238E27FC236}">
                  <a16:creationId xmlns:a16="http://schemas.microsoft.com/office/drawing/2014/main" id="{BE083B6C-95DC-DE5E-7FF2-49D254149BB6}"/>
                </a:ext>
              </a:extLst>
            </p:cNvPr>
            <p:cNvSpPr/>
            <p:nvPr/>
          </p:nvSpPr>
          <p:spPr>
            <a:xfrm>
              <a:off x="5258738" y="2017072"/>
              <a:ext cx="191086" cy="191086"/>
            </a:xfrm>
            <a:prstGeom prst="ellipse">
              <a:avLst/>
            </a:prstGeom>
            <a:solidFill>
              <a:schemeClr val="accent4"/>
            </a:solid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51" name="Oval 650">
              <a:extLst>
                <a:ext uri="{FF2B5EF4-FFF2-40B4-BE49-F238E27FC236}">
                  <a16:creationId xmlns:a16="http://schemas.microsoft.com/office/drawing/2014/main" id="{3BEBE7A5-16AB-30B4-1DDF-57606C27DEBF}"/>
                </a:ext>
              </a:extLst>
            </p:cNvPr>
            <p:cNvSpPr/>
            <p:nvPr/>
          </p:nvSpPr>
          <p:spPr>
            <a:xfrm>
              <a:off x="5488041" y="2017072"/>
              <a:ext cx="191086" cy="191086"/>
            </a:xfrm>
            <a:prstGeom prst="ellipse">
              <a:avLst/>
            </a:prstGeom>
            <a:solidFill>
              <a:schemeClr val="accent4"/>
            </a:solid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52" name="Oval 651">
              <a:extLst>
                <a:ext uri="{FF2B5EF4-FFF2-40B4-BE49-F238E27FC236}">
                  <a16:creationId xmlns:a16="http://schemas.microsoft.com/office/drawing/2014/main" id="{C137ED40-0EE8-A59B-09EF-2CA4262683C3}"/>
                </a:ext>
              </a:extLst>
            </p:cNvPr>
            <p:cNvSpPr/>
            <p:nvPr/>
          </p:nvSpPr>
          <p:spPr>
            <a:xfrm>
              <a:off x="5717344" y="2017072"/>
              <a:ext cx="191086" cy="191086"/>
            </a:xfrm>
            <a:prstGeom prst="ellipse">
              <a:avLst/>
            </a:prstGeom>
            <a:solidFill>
              <a:schemeClr val="accent4"/>
            </a:solid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53" name="Oval 652">
              <a:extLst>
                <a:ext uri="{FF2B5EF4-FFF2-40B4-BE49-F238E27FC236}">
                  <a16:creationId xmlns:a16="http://schemas.microsoft.com/office/drawing/2014/main" id="{83EBB039-EE17-7D77-8B45-B302BE565F2B}"/>
                </a:ext>
              </a:extLst>
            </p:cNvPr>
            <p:cNvSpPr/>
            <p:nvPr/>
          </p:nvSpPr>
          <p:spPr>
            <a:xfrm>
              <a:off x="5946648" y="2017072"/>
              <a:ext cx="191086" cy="191086"/>
            </a:xfrm>
            <a:prstGeom prst="ellipse">
              <a:avLst/>
            </a:prstGeom>
            <a:solidFill>
              <a:schemeClr val="accent4"/>
            </a:solid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54" name="Oval 653">
              <a:extLst>
                <a:ext uri="{FF2B5EF4-FFF2-40B4-BE49-F238E27FC236}">
                  <a16:creationId xmlns:a16="http://schemas.microsoft.com/office/drawing/2014/main" id="{F91AA07D-049E-31F6-70B4-B5EE061CB590}"/>
                </a:ext>
              </a:extLst>
            </p:cNvPr>
            <p:cNvSpPr/>
            <p:nvPr/>
          </p:nvSpPr>
          <p:spPr>
            <a:xfrm>
              <a:off x="6175951" y="2017072"/>
              <a:ext cx="191086" cy="191086"/>
            </a:xfrm>
            <a:prstGeom prst="ellipse">
              <a:avLst/>
            </a:prstGeom>
            <a:solidFill>
              <a:schemeClr val="accent4"/>
            </a:solid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55" name="Group 654">
            <a:extLst>
              <a:ext uri="{FF2B5EF4-FFF2-40B4-BE49-F238E27FC236}">
                <a16:creationId xmlns:a16="http://schemas.microsoft.com/office/drawing/2014/main" id="{0D7924AC-ABFA-E932-B13C-0FB494BCE30D}"/>
              </a:ext>
            </a:extLst>
          </p:cNvPr>
          <p:cNvGrpSpPr/>
          <p:nvPr/>
        </p:nvGrpSpPr>
        <p:grpSpPr>
          <a:xfrm>
            <a:off x="6651190" y="3321630"/>
            <a:ext cx="1184734" cy="191086"/>
            <a:chOff x="6739831" y="2017072"/>
            <a:chExt cx="1184734" cy="191086"/>
          </a:xfrm>
        </p:grpSpPr>
        <p:cxnSp>
          <p:nvCxnSpPr>
            <p:cNvPr id="657" name="Straight Connector 656">
              <a:extLst>
                <a:ext uri="{FF2B5EF4-FFF2-40B4-BE49-F238E27FC236}">
                  <a16:creationId xmlns:a16="http://schemas.microsoft.com/office/drawing/2014/main" id="{EECA6AB2-6ABB-8020-AEAA-67EC42C472FB}"/>
                </a:ext>
              </a:extLst>
            </p:cNvPr>
            <p:cNvCxnSpPr>
              <a:cxnSpLocks/>
              <a:stCxn id="662" idx="6"/>
            </p:cNvCxnSpPr>
            <p:nvPr/>
          </p:nvCxnSpPr>
          <p:spPr>
            <a:xfrm flipH="1">
              <a:off x="6739831" y="2112615"/>
              <a:ext cx="1184734" cy="1"/>
            </a:xfrm>
            <a:prstGeom prst="line">
              <a:avLst/>
            </a:prstGeom>
            <a:solidFill>
              <a:schemeClr val="tx1">
                <a:lumMod val="65000"/>
                <a:lumOff val="35000"/>
              </a:schemeClr>
            </a:solidFill>
            <a:ln w="25400" cap="rnd">
              <a:solidFill>
                <a:schemeClr val="accent6"/>
              </a:solidFill>
              <a:round/>
            </a:ln>
          </p:spPr>
          <p:style>
            <a:lnRef idx="1">
              <a:schemeClr val="accent1"/>
            </a:lnRef>
            <a:fillRef idx="0">
              <a:schemeClr val="accent1"/>
            </a:fillRef>
            <a:effectRef idx="0">
              <a:schemeClr val="accent1"/>
            </a:effectRef>
            <a:fontRef idx="minor">
              <a:schemeClr val="tx1"/>
            </a:fontRef>
          </p:style>
        </p:cxnSp>
        <p:sp>
          <p:nvSpPr>
            <p:cNvPr id="658" name="Oval 657">
              <a:extLst>
                <a:ext uri="{FF2B5EF4-FFF2-40B4-BE49-F238E27FC236}">
                  <a16:creationId xmlns:a16="http://schemas.microsoft.com/office/drawing/2014/main" id="{096090EE-2BC7-DC9C-A796-D370958D0E02}"/>
                </a:ext>
              </a:extLst>
            </p:cNvPr>
            <p:cNvSpPr/>
            <p:nvPr/>
          </p:nvSpPr>
          <p:spPr>
            <a:xfrm>
              <a:off x="6816266" y="2017072"/>
              <a:ext cx="191086" cy="191086"/>
            </a:xfrm>
            <a:prstGeom prst="ellipse">
              <a:avLst/>
            </a:prstGeom>
            <a:solidFill>
              <a:schemeClr val="accent4"/>
            </a:solid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59" name="Oval 658">
              <a:extLst>
                <a:ext uri="{FF2B5EF4-FFF2-40B4-BE49-F238E27FC236}">
                  <a16:creationId xmlns:a16="http://schemas.microsoft.com/office/drawing/2014/main" id="{EF73B7BE-8602-FDBE-9D10-0DB6F1B50A69}"/>
                </a:ext>
              </a:extLst>
            </p:cNvPr>
            <p:cNvSpPr/>
            <p:nvPr/>
          </p:nvSpPr>
          <p:spPr>
            <a:xfrm>
              <a:off x="7045569" y="2017072"/>
              <a:ext cx="191086" cy="191086"/>
            </a:xfrm>
            <a:prstGeom prst="ellipse">
              <a:avLst/>
            </a:prstGeom>
            <a:solidFill>
              <a:schemeClr val="accent4"/>
            </a:solid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0" name="Oval 659">
              <a:extLst>
                <a:ext uri="{FF2B5EF4-FFF2-40B4-BE49-F238E27FC236}">
                  <a16:creationId xmlns:a16="http://schemas.microsoft.com/office/drawing/2014/main" id="{6C65E983-2E62-11FE-5DFF-592C169C40A1}"/>
                </a:ext>
              </a:extLst>
            </p:cNvPr>
            <p:cNvSpPr/>
            <p:nvPr/>
          </p:nvSpPr>
          <p:spPr>
            <a:xfrm>
              <a:off x="7274872" y="2017072"/>
              <a:ext cx="191086" cy="191086"/>
            </a:xfrm>
            <a:prstGeom prst="ellipse">
              <a:avLst/>
            </a:prstGeom>
            <a:solidFill>
              <a:schemeClr val="accent4"/>
            </a:solid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1" name="Oval 660">
              <a:extLst>
                <a:ext uri="{FF2B5EF4-FFF2-40B4-BE49-F238E27FC236}">
                  <a16:creationId xmlns:a16="http://schemas.microsoft.com/office/drawing/2014/main" id="{DC3435CF-E690-60B8-9C3B-1627F9BC402D}"/>
                </a:ext>
              </a:extLst>
            </p:cNvPr>
            <p:cNvSpPr/>
            <p:nvPr/>
          </p:nvSpPr>
          <p:spPr>
            <a:xfrm>
              <a:off x="7504176" y="2017072"/>
              <a:ext cx="191086" cy="191086"/>
            </a:xfrm>
            <a:prstGeom prst="ellipse">
              <a:avLst/>
            </a:prstGeom>
            <a:solidFill>
              <a:schemeClr val="accent4"/>
            </a:solid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2" name="Oval 661">
              <a:extLst>
                <a:ext uri="{FF2B5EF4-FFF2-40B4-BE49-F238E27FC236}">
                  <a16:creationId xmlns:a16="http://schemas.microsoft.com/office/drawing/2014/main" id="{7DA28EEB-63AB-C139-81CF-584C4B987358}"/>
                </a:ext>
              </a:extLst>
            </p:cNvPr>
            <p:cNvSpPr/>
            <p:nvPr/>
          </p:nvSpPr>
          <p:spPr>
            <a:xfrm>
              <a:off x="7733479" y="2017072"/>
              <a:ext cx="191086" cy="191086"/>
            </a:xfrm>
            <a:prstGeom prst="ellipse">
              <a:avLst/>
            </a:prstGeom>
            <a:solidFill>
              <a:schemeClr val="accent4"/>
            </a:solid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sp>
        <p:nvSpPr>
          <p:cNvPr id="663" name="Flowchart: Connector 11">
            <a:extLst>
              <a:ext uri="{FF2B5EF4-FFF2-40B4-BE49-F238E27FC236}">
                <a16:creationId xmlns:a16="http://schemas.microsoft.com/office/drawing/2014/main" id="{72D37354-B3D4-EF34-AEEB-89AAF16E7A79}"/>
              </a:ext>
            </a:extLst>
          </p:cNvPr>
          <p:cNvSpPr/>
          <p:nvPr/>
        </p:nvSpPr>
        <p:spPr>
          <a:xfrm>
            <a:off x="6683842" y="5769592"/>
            <a:ext cx="59390" cy="62444"/>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cxnSp>
        <p:nvCxnSpPr>
          <p:cNvPr id="699" name="Straight Connector 698">
            <a:extLst>
              <a:ext uri="{FF2B5EF4-FFF2-40B4-BE49-F238E27FC236}">
                <a16:creationId xmlns:a16="http://schemas.microsoft.com/office/drawing/2014/main" id="{F743A0DB-5327-3158-05FA-F5DF3D808B3D}"/>
              </a:ext>
            </a:extLst>
          </p:cNvPr>
          <p:cNvCxnSpPr>
            <a:cxnSpLocks/>
          </p:cNvCxnSpPr>
          <p:nvPr/>
        </p:nvCxnSpPr>
        <p:spPr>
          <a:xfrm>
            <a:off x="6394279" y="4916704"/>
            <a:ext cx="0" cy="722224"/>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02" name="Straight Connector 701">
            <a:extLst>
              <a:ext uri="{FF2B5EF4-FFF2-40B4-BE49-F238E27FC236}">
                <a16:creationId xmlns:a16="http://schemas.microsoft.com/office/drawing/2014/main" id="{27E0BE55-F3DB-E452-6341-0DD49C421126}"/>
              </a:ext>
            </a:extLst>
          </p:cNvPr>
          <p:cNvCxnSpPr>
            <a:cxnSpLocks/>
            <a:endCxn id="773" idx="2"/>
          </p:cNvCxnSpPr>
          <p:nvPr/>
        </p:nvCxnSpPr>
        <p:spPr>
          <a:xfrm>
            <a:off x="6567896" y="5172271"/>
            <a:ext cx="908503" cy="998"/>
          </a:xfrm>
          <a:prstGeom prst="line">
            <a:avLst/>
          </a:prstGeom>
          <a:ln w="31750"/>
        </p:spPr>
        <p:style>
          <a:lnRef idx="1">
            <a:schemeClr val="dk1"/>
          </a:lnRef>
          <a:fillRef idx="0">
            <a:schemeClr val="dk1"/>
          </a:fillRef>
          <a:effectRef idx="0">
            <a:schemeClr val="dk1"/>
          </a:effectRef>
          <a:fontRef idx="minor">
            <a:schemeClr val="tx1"/>
          </a:fontRef>
        </p:style>
      </p:cxnSp>
      <p:grpSp>
        <p:nvGrpSpPr>
          <p:cNvPr id="869" name="Group 868">
            <a:extLst>
              <a:ext uri="{FF2B5EF4-FFF2-40B4-BE49-F238E27FC236}">
                <a16:creationId xmlns:a16="http://schemas.microsoft.com/office/drawing/2014/main" id="{EE277DB1-462E-E0F6-F525-E3BEDEF23CE9}"/>
              </a:ext>
            </a:extLst>
          </p:cNvPr>
          <p:cNvGrpSpPr/>
          <p:nvPr/>
        </p:nvGrpSpPr>
        <p:grpSpPr>
          <a:xfrm>
            <a:off x="5754051" y="5022429"/>
            <a:ext cx="803073" cy="338554"/>
            <a:chOff x="5609762" y="4441271"/>
            <a:chExt cx="865523" cy="364881"/>
          </a:xfrm>
        </p:grpSpPr>
        <p:sp>
          <p:nvSpPr>
            <p:cNvPr id="775" name="Flowchart: Connector 8">
              <a:extLst>
                <a:ext uri="{FF2B5EF4-FFF2-40B4-BE49-F238E27FC236}">
                  <a16:creationId xmlns:a16="http://schemas.microsoft.com/office/drawing/2014/main" id="{10F50C91-89BB-274C-B5CD-BD0B2BEDC47C}"/>
                </a:ext>
              </a:extLst>
            </p:cNvPr>
            <p:cNvSpPr/>
            <p:nvPr/>
          </p:nvSpPr>
          <p:spPr>
            <a:xfrm>
              <a:off x="5976633" y="4577180"/>
              <a:ext cx="64008" cy="64008"/>
            </a:xfrm>
            <a:prstGeom prst="flowChartConnector">
              <a:avLst/>
            </a:prstGeom>
            <a:solidFill>
              <a:srgbClr val="C00000"/>
            </a:solidFill>
            <a:ln w="25400" cap="flat" cmpd="sng" algn="ctr">
              <a:solidFill>
                <a:srgbClr val="C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76" name="Rectangle 775">
              <a:extLst>
                <a:ext uri="{FF2B5EF4-FFF2-40B4-BE49-F238E27FC236}">
                  <a16:creationId xmlns:a16="http://schemas.microsoft.com/office/drawing/2014/main" id="{9FEDD56A-4FAD-AC78-05E0-90C7EF22E686}"/>
                </a:ext>
              </a:extLst>
            </p:cNvPr>
            <p:cNvSpPr/>
            <p:nvPr/>
          </p:nvSpPr>
          <p:spPr>
            <a:xfrm>
              <a:off x="5609762" y="4441271"/>
              <a:ext cx="359698" cy="364881"/>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A</a:t>
              </a:r>
            </a:p>
          </p:txBody>
        </p:sp>
        <p:cxnSp>
          <p:nvCxnSpPr>
            <p:cNvPr id="774" name="Straight Connector 773">
              <a:extLst>
                <a:ext uri="{FF2B5EF4-FFF2-40B4-BE49-F238E27FC236}">
                  <a16:creationId xmlns:a16="http://schemas.microsoft.com/office/drawing/2014/main" id="{89C2E8FD-7FAA-4094-28F8-4BB0EAEDFD0F}"/>
                </a:ext>
              </a:extLst>
            </p:cNvPr>
            <p:cNvCxnSpPr>
              <a:cxnSpLocks/>
            </p:cNvCxnSpPr>
            <p:nvPr/>
          </p:nvCxnSpPr>
          <p:spPr>
            <a:xfrm>
              <a:off x="6009835" y="4606569"/>
              <a:ext cx="465450" cy="0"/>
            </a:xfrm>
            <a:prstGeom prst="line">
              <a:avLst/>
            </a:prstGeom>
            <a:ln w="31750">
              <a:solidFill>
                <a:srgbClr val="C00000"/>
              </a:solidFill>
            </a:ln>
          </p:spPr>
          <p:style>
            <a:lnRef idx="1">
              <a:schemeClr val="dk1"/>
            </a:lnRef>
            <a:fillRef idx="0">
              <a:schemeClr val="dk1"/>
            </a:fillRef>
            <a:effectRef idx="0">
              <a:schemeClr val="dk1"/>
            </a:effectRef>
            <a:fontRef idx="minor">
              <a:schemeClr val="tx1"/>
            </a:fontRef>
          </p:style>
        </p:cxnSp>
      </p:grpSp>
      <p:cxnSp>
        <p:nvCxnSpPr>
          <p:cNvPr id="705" name="Straight Connector 704">
            <a:extLst>
              <a:ext uri="{FF2B5EF4-FFF2-40B4-BE49-F238E27FC236}">
                <a16:creationId xmlns:a16="http://schemas.microsoft.com/office/drawing/2014/main" id="{586D4E62-2827-F7BF-1706-4049B464FE5B}"/>
              </a:ext>
            </a:extLst>
          </p:cNvPr>
          <p:cNvCxnSpPr>
            <a:cxnSpLocks/>
          </p:cNvCxnSpPr>
          <p:nvPr/>
        </p:nvCxnSpPr>
        <p:spPr>
          <a:xfrm>
            <a:off x="6557123" y="5156571"/>
            <a:ext cx="0" cy="657098"/>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90" name="Straight Connector 889">
            <a:extLst>
              <a:ext uri="{FF2B5EF4-FFF2-40B4-BE49-F238E27FC236}">
                <a16:creationId xmlns:a16="http://schemas.microsoft.com/office/drawing/2014/main" id="{63886093-7133-1B37-8A1A-40C9E90F5D95}"/>
              </a:ext>
            </a:extLst>
          </p:cNvPr>
          <p:cNvCxnSpPr>
            <a:cxnSpLocks/>
          </p:cNvCxnSpPr>
          <p:nvPr/>
        </p:nvCxnSpPr>
        <p:spPr>
          <a:xfrm>
            <a:off x="6557123" y="4897228"/>
            <a:ext cx="0" cy="290858"/>
          </a:xfrm>
          <a:prstGeom prst="line">
            <a:avLst/>
          </a:prstGeom>
          <a:ln w="31750">
            <a:solidFill>
              <a:srgbClr val="C0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1624241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46"/>
                                        </p:tgtEl>
                                        <p:attrNameLst>
                                          <p:attrName>style.visibility</p:attrName>
                                        </p:attrNameLst>
                                      </p:cBhvr>
                                      <p:to>
                                        <p:strVal val="visible"/>
                                      </p:to>
                                    </p:set>
                                    <p:animEffect transition="in" filter="fade">
                                      <p:cBhvr>
                                        <p:cTn id="7" dur="500"/>
                                        <p:tgtEl>
                                          <p:spTgt spid="546"/>
                                        </p:tgtEl>
                                      </p:cBhvr>
                                    </p:animEffect>
                                  </p:childTnLst>
                                </p:cTn>
                              </p:par>
                              <p:par>
                                <p:cTn id="8" presetID="22" presetClass="entr" presetSubtype="8" fill="hold" nodeType="withEffect">
                                  <p:stCondLst>
                                    <p:cond delay="0"/>
                                  </p:stCondLst>
                                  <p:childTnLst>
                                    <p:set>
                                      <p:cBhvr>
                                        <p:cTn id="9" dur="1" fill="hold">
                                          <p:stCondLst>
                                            <p:cond delay="0"/>
                                          </p:stCondLst>
                                        </p:cTn>
                                        <p:tgtEl>
                                          <p:spTgt spid="553"/>
                                        </p:tgtEl>
                                        <p:attrNameLst>
                                          <p:attrName>style.visibility</p:attrName>
                                        </p:attrNameLst>
                                      </p:cBhvr>
                                      <p:to>
                                        <p:strVal val="visible"/>
                                      </p:to>
                                    </p:set>
                                    <p:animEffect transition="in" filter="wipe(left)">
                                      <p:cBhvr>
                                        <p:cTn id="10" dur="500"/>
                                        <p:tgtEl>
                                          <p:spTgt spid="553"/>
                                        </p:tgtEl>
                                      </p:cBhvr>
                                    </p:animEffect>
                                  </p:childTnLst>
                                </p:cTn>
                              </p:par>
                              <p:par>
                                <p:cTn id="11" presetID="22" presetClass="entr" presetSubtype="1" fill="hold" nodeType="withEffect">
                                  <p:stCondLst>
                                    <p:cond delay="0"/>
                                  </p:stCondLst>
                                  <p:childTnLst>
                                    <p:set>
                                      <p:cBhvr>
                                        <p:cTn id="12" dur="1" fill="hold">
                                          <p:stCondLst>
                                            <p:cond delay="0"/>
                                          </p:stCondLst>
                                        </p:cTn>
                                        <p:tgtEl>
                                          <p:spTgt spid="554"/>
                                        </p:tgtEl>
                                        <p:attrNameLst>
                                          <p:attrName>style.visibility</p:attrName>
                                        </p:attrNameLst>
                                      </p:cBhvr>
                                      <p:to>
                                        <p:strVal val="visible"/>
                                      </p:to>
                                    </p:set>
                                    <p:animEffect transition="in" filter="wipe(up)">
                                      <p:cBhvr>
                                        <p:cTn id="13" dur="500"/>
                                        <p:tgtEl>
                                          <p:spTgt spid="554"/>
                                        </p:tgtEl>
                                      </p:cBhvr>
                                    </p:animEffect>
                                  </p:childTnLst>
                                </p:cTn>
                              </p:par>
                              <p:par>
                                <p:cTn id="14" presetID="22" presetClass="entr" presetSubtype="8" fill="hold" nodeType="withEffect">
                                  <p:stCondLst>
                                    <p:cond delay="0"/>
                                  </p:stCondLst>
                                  <p:childTnLst>
                                    <p:set>
                                      <p:cBhvr>
                                        <p:cTn id="15" dur="1" fill="hold">
                                          <p:stCondLst>
                                            <p:cond delay="0"/>
                                          </p:stCondLst>
                                        </p:cTn>
                                        <p:tgtEl>
                                          <p:spTgt spid="2"/>
                                        </p:tgtEl>
                                        <p:attrNameLst>
                                          <p:attrName>style.visibility</p:attrName>
                                        </p:attrNameLst>
                                      </p:cBhvr>
                                      <p:to>
                                        <p:strVal val="visible"/>
                                      </p:to>
                                    </p:set>
                                    <p:animEffect transition="in" filter="wipe(left)">
                                      <p:cBhvr>
                                        <p:cTn id="16" dur="500"/>
                                        <p:tgtEl>
                                          <p:spTgt spid="2"/>
                                        </p:tgtEl>
                                      </p:cBhvr>
                                    </p:animEffect>
                                  </p:childTnLst>
                                </p:cTn>
                              </p:par>
                              <p:par>
                                <p:cTn id="17" presetID="22" presetClass="entr" presetSubtype="8" fill="hold" nodeType="withEffect">
                                  <p:stCondLst>
                                    <p:cond delay="0"/>
                                  </p:stCondLst>
                                  <p:childTnLst>
                                    <p:set>
                                      <p:cBhvr>
                                        <p:cTn id="18" dur="1" fill="hold">
                                          <p:stCondLst>
                                            <p:cond delay="0"/>
                                          </p:stCondLst>
                                        </p:cTn>
                                        <p:tgtEl>
                                          <p:spTgt spid="35"/>
                                        </p:tgtEl>
                                        <p:attrNameLst>
                                          <p:attrName>style.visibility</p:attrName>
                                        </p:attrNameLst>
                                      </p:cBhvr>
                                      <p:to>
                                        <p:strVal val="visible"/>
                                      </p:to>
                                    </p:set>
                                    <p:animEffect transition="in" filter="wipe(left)">
                                      <p:cBhvr>
                                        <p:cTn id="19" dur="500"/>
                                        <p:tgtEl>
                                          <p:spTgt spid="35"/>
                                        </p:tgtEl>
                                      </p:cBhvr>
                                    </p:animEffect>
                                  </p:childTnLst>
                                </p:cTn>
                              </p:par>
                              <p:par>
                                <p:cTn id="20" presetID="22" presetClass="entr" presetSubtype="8" fill="hold" nodeType="withEffect">
                                  <p:stCondLst>
                                    <p:cond delay="0"/>
                                  </p:stCondLst>
                                  <p:childTnLst>
                                    <p:set>
                                      <p:cBhvr>
                                        <p:cTn id="21" dur="1" fill="hold">
                                          <p:stCondLst>
                                            <p:cond delay="0"/>
                                          </p:stCondLst>
                                        </p:cTn>
                                        <p:tgtEl>
                                          <p:spTgt spid="612"/>
                                        </p:tgtEl>
                                        <p:attrNameLst>
                                          <p:attrName>style.visibility</p:attrName>
                                        </p:attrNameLst>
                                      </p:cBhvr>
                                      <p:to>
                                        <p:strVal val="visible"/>
                                      </p:to>
                                    </p:set>
                                    <p:animEffect transition="in" filter="wipe(left)">
                                      <p:cBhvr>
                                        <p:cTn id="22" dur="500"/>
                                        <p:tgtEl>
                                          <p:spTgt spid="612"/>
                                        </p:tgtEl>
                                      </p:cBhvr>
                                    </p:animEffect>
                                  </p:childTnLst>
                                </p:cTn>
                              </p:par>
                              <p:par>
                                <p:cTn id="23" presetID="22" presetClass="entr" presetSubtype="1" fill="hold" nodeType="withEffect">
                                  <p:stCondLst>
                                    <p:cond delay="0"/>
                                  </p:stCondLst>
                                  <p:childTnLst>
                                    <p:set>
                                      <p:cBhvr>
                                        <p:cTn id="24" dur="1" fill="hold">
                                          <p:stCondLst>
                                            <p:cond delay="0"/>
                                          </p:stCondLst>
                                        </p:cTn>
                                        <p:tgtEl>
                                          <p:spTgt spid="555"/>
                                        </p:tgtEl>
                                        <p:attrNameLst>
                                          <p:attrName>style.visibility</p:attrName>
                                        </p:attrNameLst>
                                      </p:cBhvr>
                                      <p:to>
                                        <p:strVal val="visible"/>
                                      </p:to>
                                    </p:set>
                                    <p:animEffect transition="in" filter="wipe(up)">
                                      <p:cBhvr>
                                        <p:cTn id="25" dur="500"/>
                                        <p:tgtEl>
                                          <p:spTgt spid="555"/>
                                        </p:tgtEl>
                                      </p:cBhvr>
                                    </p:animEffect>
                                  </p:childTnLst>
                                </p:cTn>
                              </p:par>
                              <p:par>
                                <p:cTn id="26" presetID="22" presetClass="entr" presetSubtype="8" fill="hold" nodeType="withEffect">
                                  <p:stCondLst>
                                    <p:cond delay="0"/>
                                  </p:stCondLst>
                                  <p:childTnLst>
                                    <p:set>
                                      <p:cBhvr>
                                        <p:cTn id="27" dur="1" fill="hold">
                                          <p:stCondLst>
                                            <p:cond delay="0"/>
                                          </p:stCondLst>
                                        </p:cTn>
                                        <p:tgtEl>
                                          <p:spTgt spid="11"/>
                                        </p:tgtEl>
                                        <p:attrNameLst>
                                          <p:attrName>style.visibility</p:attrName>
                                        </p:attrNameLst>
                                      </p:cBhvr>
                                      <p:to>
                                        <p:strVal val="visible"/>
                                      </p:to>
                                    </p:set>
                                    <p:animEffect transition="in" filter="wipe(left)">
                                      <p:cBhvr>
                                        <p:cTn id="28" dur="500"/>
                                        <p:tgtEl>
                                          <p:spTgt spid="11"/>
                                        </p:tgtEl>
                                      </p:cBhvr>
                                    </p:animEffect>
                                  </p:childTnLst>
                                </p:cTn>
                              </p:par>
                              <p:par>
                                <p:cTn id="29" presetID="22" presetClass="entr" presetSubtype="8" fill="hold" nodeType="withEffect">
                                  <p:stCondLst>
                                    <p:cond delay="0"/>
                                  </p:stCondLst>
                                  <p:childTnLst>
                                    <p:set>
                                      <p:cBhvr>
                                        <p:cTn id="30" dur="1" fill="hold">
                                          <p:stCondLst>
                                            <p:cond delay="0"/>
                                          </p:stCondLst>
                                        </p:cTn>
                                        <p:tgtEl>
                                          <p:spTgt spid="43"/>
                                        </p:tgtEl>
                                        <p:attrNameLst>
                                          <p:attrName>style.visibility</p:attrName>
                                        </p:attrNameLst>
                                      </p:cBhvr>
                                      <p:to>
                                        <p:strVal val="visible"/>
                                      </p:to>
                                    </p:set>
                                    <p:animEffect transition="in" filter="wipe(left)">
                                      <p:cBhvr>
                                        <p:cTn id="31" dur="500"/>
                                        <p:tgtEl>
                                          <p:spTgt spid="43"/>
                                        </p:tgtEl>
                                      </p:cBhvr>
                                    </p:animEffect>
                                  </p:childTnLst>
                                </p:cTn>
                              </p:par>
                              <p:par>
                                <p:cTn id="32" presetID="22" presetClass="entr" presetSubtype="8" fill="hold" nodeType="withEffect">
                                  <p:stCondLst>
                                    <p:cond delay="0"/>
                                  </p:stCondLst>
                                  <p:childTnLst>
                                    <p:set>
                                      <p:cBhvr>
                                        <p:cTn id="33" dur="1" fill="hold">
                                          <p:stCondLst>
                                            <p:cond delay="0"/>
                                          </p:stCondLst>
                                        </p:cTn>
                                        <p:tgtEl>
                                          <p:spTgt spid="620"/>
                                        </p:tgtEl>
                                        <p:attrNameLst>
                                          <p:attrName>style.visibility</p:attrName>
                                        </p:attrNameLst>
                                      </p:cBhvr>
                                      <p:to>
                                        <p:strVal val="visible"/>
                                      </p:to>
                                    </p:set>
                                    <p:animEffect transition="in" filter="wipe(left)">
                                      <p:cBhvr>
                                        <p:cTn id="34" dur="500"/>
                                        <p:tgtEl>
                                          <p:spTgt spid="620"/>
                                        </p:tgtEl>
                                      </p:cBhvr>
                                    </p:animEffect>
                                  </p:childTnLst>
                                </p:cTn>
                              </p:par>
                              <p:par>
                                <p:cTn id="35" presetID="22" presetClass="entr" presetSubtype="1" fill="hold" nodeType="withEffect">
                                  <p:stCondLst>
                                    <p:cond delay="0"/>
                                  </p:stCondLst>
                                  <p:childTnLst>
                                    <p:set>
                                      <p:cBhvr>
                                        <p:cTn id="36" dur="1" fill="hold">
                                          <p:stCondLst>
                                            <p:cond delay="0"/>
                                          </p:stCondLst>
                                        </p:cTn>
                                        <p:tgtEl>
                                          <p:spTgt spid="556"/>
                                        </p:tgtEl>
                                        <p:attrNameLst>
                                          <p:attrName>style.visibility</p:attrName>
                                        </p:attrNameLst>
                                      </p:cBhvr>
                                      <p:to>
                                        <p:strVal val="visible"/>
                                      </p:to>
                                    </p:set>
                                    <p:animEffect transition="in" filter="wipe(up)">
                                      <p:cBhvr>
                                        <p:cTn id="37" dur="500"/>
                                        <p:tgtEl>
                                          <p:spTgt spid="556"/>
                                        </p:tgtEl>
                                      </p:cBhvr>
                                    </p:animEffect>
                                  </p:childTnLst>
                                </p:cTn>
                              </p:par>
                              <p:par>
                                <p:cTn id="38" presetID="22" presetClass="entr" presetSubtype="8" fill="hold" nodeType="withEffect">
                                  <p:stCondLst>
                                    <p:cond delay="0"/>
                                  </p:stCondLst>
                                  <p:childTnLst>
                                    <p:set>
                                      <p:cBhvr>
                                        <p:cTn id="39" dur="1" fill="hold">
                                          <p:stCondLst>
                                            <p:cond delay="0"/>
                                          </p:stCondLst>
                                        </p:cTn>
                                        <p:tgtEl>
                                          <p:spTgt spid="19"/>
                                        </p:tgtEl>
                                        <p:attrNameLst>
                                          <p:attrName>style.visibility</p:attrName>
                                        </p:attrNameLst>
                                      </p:cBhvr>
                                      <p:to>
                                        <p:strVal val="visible"/>
                                      </p:to>
                                    </p:set>
                                    <p:animEffect transition="in" filter="wipe(left)">
                                      <p:cBhvr>
                                        <p:cTn id="40" dur="500"/>
                                        <p:tgtEl>
                                          <p:spTgt spid="19"/>
                                        </p:tgtEl>
                                      </p:cBhvr>
                                    </p:animEffect>
                                  </p:childTnLst>
                                </p:cTn>
                              </p:par>
                              <p:par>
                                <p:cTn id="41" presetID="22" presetClass="entr" presetSubtype="8" fill="hold" nodeType="withEffect">
                                  <p:stCondLst>
                                    <p:cond delay="0"/>
                                  </p:stCondLst>
                                  <p:childTnLst>
                                    <p:set>
                                      <p:cBhvr>
                                        <p:cTn id="42" dur="1" fill="hold">
                                          <p:stCondLst>
                                            <p:cond delay="0"/>
                                          </p:stCondLst>
                                        </p:cTn>
                                        <p:tgtEl>
                                          <p:spTgt spid="51"/>
                                        </p:tgtEl>
                                        <p:attrNameLst>
                                          <p:attrName>style.visibility</p:attrName>
                                        </p:attrNameLst>
                                      </p:cBhvr>
                                      <p:to>
                                        <p:strVal val="visible"/>
                                      </p:to>
                                    </p:set>
                                    <p:animEffect transition="in" filter="wipe(left)">
                                      <p:cBhvr>
                                        <p:cTn id="43" dur="500"/>
                                        <p:tgtEl>
                                          <p:spTgt spid="51"/>
                                        </p:tgtEl>
                                      </p:cBhvr>
                                    </p:animEffect>
                                  </p:childTnLst>
                                </p:cTn>
                              </p:par>
                              <p:par>
                                <p:cTn id="44" presetID="22" presetClass="entr" presetSubtype="8" fill="hold" nodeType="withEffect">
                                  <p:stCondLst>
                                    <p:cond delay="0"/>
                                  </p:stCondLst>
                                  <p:childTnLst>
                                    <p:set>
                                      <p:cBhvr>
                                        <p:cTn id="45" dur="1" fill="hold">
                                          <p:stCondLst>
                                            <p:cond delay="0"/>
                                          </p:stCondLst>
                                        </p:cTn>
                                        <p:tgtEl>
                                          <p:spTgt spid="628"/>
                                        </p:tgtEl>
                                        <p:attrNameLst>
                                          <p:attrName>style.visibility</p:attrName>
                                        </p:attrNameLst>
                                      </p:cBhvr>
                                      <p:to>
                                        <p:strVal val="visible"/>
                                      </p:to>
                                    </p:set>
                                    <p:animEffect transition="in" filter="wipe(left)">
                                      <p:cBhvr>
                                        <p:cTn id="46" dur="500"/>
                                        <p:tgtEl>
                                          <p:spTgt spid="628"/>
                                        </p:tgtEl>
                                      </p:cBhvr>
                                    </p:animEffect>
                                  </p:childTnLst>
                                </p:cTn>
                              </p:par>
                              <p:par>
                                <p:cTn id="47" presetID="22" presetClass="entr" presetSubtype="1" fill="hold" nodeType="withEffect">
                                  <p:stCondLst>
                                    <p:cond delay="0"/>
                                  </p:stCondLst>
                                  <p:childTnLst>
                                    <p:set>
                                      <p:cBhvr>
                                        <p:cTn id="48" dur="1" fill="hold">
                                          <p:stCondLst>
                                            <p:cond delay="0"/>
                                          </p:stCondLst>
                                        </p:cTn>
                                        <p:tgtEl>
                                          <p:spTgt spid="557"/>
                                        </p:tgtEl>
                                        <p:attrNameLst>
                                          <p:attrName>style.visibility</p:attrName>
                                        </p:attrNameLst>
                                      </p:cBhvr>
                                      <p:to>
                                        <p:strVal val="visible"/>
                                      </p:to>
                                    </p:set>
                                    <p:animEffect transition="in" filter="wipe(up)">
                                      <p:cBhvr>
                                        <p:cTn id="49" dur="500"/>
                                        <p:tgtEl>
                                          <p:spTgt spid="557"/>
                                        </p:tgtEl>
                                      </p:cBhvr>
                                    </p:animEffect>
                                  </p:childTnLst>
                                </p:cTn>
                              </p:par>
                              <p:par>
                                <p:cTn id="50" presetID="22" presetClass="entr" presetSubtype="8" fill="hold" nodeType="withEffect">
                                  <p:stCondLst>
                                    <p:cond delay="0"/>
                                  </p:stCondLst>
                                  <p:childTnLst>
                                    <p:set>
                                      <p:cBhvr>
                                        <p:cTn id="51" dur="1" fill="hold">
                                          <p:stCondLst>
                                            <p:cond delay="0"/>
                                          </p:stCondLst>
                                        </p:cTn>
                                        <p:tgtEl>
                                          <p:spTgt spid="27"/>
                                        </p:tgtEl>
                                        <p:attrNameLst>
                                          <p:attrName>style.visibility</p:attrName>
                                        </p:attrNameLst>
                                      </p:cBhvr>
                                      <p:to>
                                        <p:strVal val="visible"/>
                                      </p:to>
                                    </p:set>
                                    <p:animEffect transition="in" filter="wipe(left)">
                                      <p:cBhvr>
                                        <p:cTn id="52" dur="500"/>
                                        <p:tgtEl>
                                          <p:spTgt spid="27"/>
                                        </p:tgtEl>
                                      </p:cBhvr>
                                    </p:animEffect>
                                  </p:childTnLst>
                                </p:cTn>
                              </p:par>
                              <p:par>
                                <p:cTn id="53" presetID="22" presetClass="entr" presetSubtype="8" fill="hold" nodeType="withEffect">
                                  <p:stCondLst>
                                    <p:cond delay="0"/>
                                  </p:stCondLst>
                                  <p:childTnLst>
                                    <p:set>
                                      <p:cBhvr>
                                        <p:cTn id="54" dur="1" fill="hold">
                                          <p:stCondLst>
                                            <p:cond delay="0"/>
                                          </p:stCondLst>
                                        </p:cTn>
                                        <p:tgtEl>
                                          <p:spTgt spid="59"/>
                                        </p:tgtEl>
                                        <p:attrNameLst>
                                          <p:attrName>style.visibility</p:attrName>
                                        </p:attrNameLst>
                                      </p:cBhvr>
                                      <p:to>
                                        <p:strVal val="visible"/>
                                      </p:to>
                                    </p:set>
                                    <p:animEffect transition="in" filter="wipe(left)">
                                      <p:cBhvr>
                                        <p:cTn id="55" dur="500"/>
                                        <p:tgtEl>
                                          <p:spTgt spid="59"/>
                                        </p:tgtEl>
                                      </p:cBhvr>
                                    </p:animEffect>
                                  </p:childTnLst>
                                </p:cTn>
                              </p:par>
                              <p:par>
                                <p:cTn id="56" presetID="22" presetClass="entr" presetSubtype="8" fill="hold" nodeType="withEffect">
                                  <p:stCondLst>
                                    <p:cond delay="0"/>
                                  </p:stCondLst>
                                  <p:childTnLst>
                                    <p:set>
                                      <p:cBhvr>
                                        <p:cTn id="57" dur="1" fill="hold">
                                          <p:stCondLst>
                                            <p:cond delay="0"/>
                                          </p:stCondLst>
                                        </p:cTn>
                                        <p:tgtEl>
                                          <p:spTgt spid="636"/>
                                        </p:tgtEl>
                                        <p:attrNameLst>
                                          <p:attrName>style.visibility</p:attrName>
                                        </p:attrNameLst>
                                      </p:cBhvr>
                                      <p:to>
                                        <p:strVal val="visible"/>
                                      </p:to>
                                    </p:set>
                                    <p:animEffect transition="in" filter="wipe(left)">
                                      <p:cBhvr>
                                        <p:cTn id="58" dur="500"/>
                                        <p:tgtEl>
                                          <p:spTgt spid="636"/>
                                        </p:tgtEl>
                                      </p:cBhvr>
                                    </p:animEffect>
                                  </p:childTnLst>
                                </p:cTn>
                              </p:par>
                              <p:par>
                                <p:cTn id="59" presetID="22" presetClass="entr" presetSubtype="1" fill="hold" nodeType="withEffect">
                                  <p:stCondLst>
                                    <p:cond delay="0"/>
                                  </p:stCondLst>
                                  <p:childTnLst>
                                    <p:set>
                                      <p:cBhvr>
                                        <p:cTn id="60" dur="1" fill="hold">
                                          <p:stCondLst>
                                            <p:cond delay="0"/>
                                          </p:stCondLst>
                                        </p:cTn>
                                        <p:tgtEl>
                                          <p:spTgt spid="559"/>
                                        </p:tgtEl>
                                        <p:attrNameLst>
                                          <p:attrName>style.visibility</p:attrName>
                                        </p:attrNameLst>
                                      </p:cBhvr>
                                      <p:to>
                                        <p:strVal val="visible"/>
                                      </p:to>
                                    </p:set>
                                    <p:animEffect transition="in" filter="wipe(up)">
                                      <p:cBhvr>
                                        <p:cTn id="61" dur="500"/>
                                        <p:tgtEl>
                                          <p:spTgt spid="559"/>
                                        </p:tgtEl>
                                      </p:cBhvr>
                                    </p:animEffect>
                                  </p:childTnLst>
                                </p:cTn>
                              </p:par>
                              <p:par>
                                <p:cTn id="62" presetID="22" presetClass="entr" presetSubtype="8" fill="hold" nodeType="withEffect">
                                  <p:stCondLst>
                                    <p:cond delay="0"/>
                                  </p:stCondLst>
                                  <p:childTnLst>
                                    <p:set>
                                      <p:cBhvr>
                                        <p:cTn id="63" dur="1" fill="hold">
                                          <p:stCondLst>
                                            <p:cond delay="0"/>
                                          </p:stCondLst>
                                        </p:cTn>
                                        <p:tgtEl>
                                          <p:spTgt spid="947"/>
                                        </p:tgtEl>
                                        <p:attrNameLst>
                                          <p:attrName>style.visibility</p:attrName>
                                        </p:attrNameLst>
                                      </p:cBhvr>
                                      <p:to>
                                        <p:strVal val="visible"/>
                                      </p:to>
                                    </p:set>
                                    <p:animEffect transition="in" filter="wipe(left)">
                                      <p:cBhvr>
                                        <p:cTn id="64" dur="500"/>
                                        <p:tgtEl>
                                          <p:spTgt spid="947"/>
                                        </p:tgtEl>
                                      </p:cBhvr>
                                    </p:animEffect>
                                  </p:childTnLst>
                                </p:cTn>
                              </p:par>
                              <p:par>
                                <p:cTn id="65" presetID="22" presetClass="entr" presetSubtype="8" fill="hold" nodeType="withEffect">
                                  <p:stCondLst>
                                    <p:cond delay="0"/>
                                  </p:stCondLst>
                                  <p:childTnLst>
                                    <p:set>
                                      <p:cBhvr>
                                        <p:cTn id="66" dur="1" fill="hold">
                                          <p:stCondLst>
                                            <p:cond delay="0"/>
                                          </p:stCondLst>
                                        </p:cTn>
                                        <p:tgtEl>
                                          <p:spTgt spid="955"/>
                                        </p:tgtEl>
                                        <p:attrNameLst>
                                          <p:attrName>style.visibility</p:attrName>
                                        </p:attrNameLst>
                                      </p:cBhvr>
                                      <p:to>
                                        <p:strVal val="visible"/>
                                      </p:to>
                                    </p:set>
                                    <p:animEffect transition="in" filter="wipe(left)">
                                      <p:cBhvr>
                                        <p:cTn id="67" dur="500"/>
                                        <p:tgtEl>
                                          <p:spTgt spid="955"/>
                                        </p:tgtEl>
                                      </p:cBhvr>
                                    </p:animEffect>
                                  </p:childTnLst>
                                </p:cTn>
                              </p:par>
                              <p:par>
                                <p:cTn id="68" presetID="22" presetClass="entr" presetSubtype="8" fill="hold" nodeType="withEffect">
                                  <p:stCondLst>
                                    <p:cond delay="0"/>
                                  </p:stCondLst>
                                  <p:childTnLst>
                                    <p:set>
                                      <p:cBhvr>
                                        <p:cTn id="69" dur="1" fill="hold">
                                          <p:stCondLst>
                                            <p:cond delay="0"/>
                                          </p:stCondLst>
                                        </p:cTn>
                                        <p:tgtEl>
                                          <p:spTgt spid="647"/>
                                        </p:tgtEl>
                                        <p:attrNameLst>
                                          <p:attrName>style.visibility</p:attrName>
                                        </p:attrNameLst>
                                      </p:cBhvr>
                                      <p:to>
                                        <p:strVal val="visible"/>
                                      </p:to>
                                    </p:set>
                                    <p:animEffect transition="in" filter="wipe(left)">
                                      <p:cBhvr>
                                        <p:cTn id="70" dur="500"/>
                                        <p:tgtEl>
                                          <p:spTgt spid="647"/>
                                        </p:tgtEl>
                                      </p:cBhvr>
                                    </p:animEffect>
                                  </p:childTnLst>
                                </p:cTn>
                              </p:par>
                              <p:par>
                                <p:cTn id="71" presetID="22" presetClass="entr" presetSubtype="8" fill="hold" nodeType="withEffect">
                                  <p:stCondLst>
                                    <p:cond delay="0"/>
                                  </p:stCondLst>
                                  <p:childTnLst>
                                    <p:set>
                                      <p:cBhvr>
                                        <p:cTn id="72" dur="1" fill="hold">
                                          <p:stCondLst>
                                            <p:cond delay="0"/>
                                          </p:stCondLst>
                                        </p:cTn>
                                        <p:tgtEl>
                                          <p:spTgt spid="655"/>
                                        </p:tgtEl>
                                        <p:attrNameLst>
                                          <p:attrName>style.visibility</p:attrName>
                                        </p:attrNameLst>
                                      </p:cBhvr>
                                      <p:to>
                                        <p:strVal val="visible"/>
                                      </p:to>
                                    </p:set>
                                    <p:animEffect transition="in" filter="wipe(left)">
                                      <p:cBhvr>
                                        <p:cTn id="73" dur="500"/>
                                        <p:tgtEl>
                                          <p:spTgt spid="6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6" grpId="0" animBg="1"/>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74" name="Group 673">
            <a:extLst>
              <a:ext uri="{FF2B5EF4-FFF2-40B4-BE49-F238E27FC236}">
                <a16:creationId xmlns:a16="http://schemas.microsoft.com/office/drawing/2014/main" id="{5D28CC08-DE3C-5615-23C3-930F96495798}"/>
              </a:ext>
            </a:extLst>
          </p:cNvPr>
          <p:cNvGrpSpPr/>
          <p:nvPr/>
        </p:nvGrpSpPr>
        <p:grpSpPr>
          <a:xfrm>
            <a:off x="7868816" y="2300187"/>
            <a:ext cx="1081825" cy="1078385"/>
            <a:chOff x="7868816" y="2300187"/>
            <a:chExt cx="1081825" cy="1078385"/>
          </a:xfrm>
        </p:grpSpPr>
        <p:sp>
          <p:nvSpPr>
            <p:cNvPr id="703" name="TextBox 702">
              <a:extLst>
                <a:ext uri="{FF2B5EF4-FFF2-40B4-BE49-F238E27FC236}">
                  <a16:creationId xmlns:a16="http://schemas.microsoft.com/office/drawing/2014/main" id="{33137FE4-B408-F6F6-C4FC-0DE6F6216D46}"/>
                </a:ext>
              </a:extLst>
            </p:cNvPr>
            <p:cNvSpPr txBox="1"/>
            <p:nvPr/>
          </p:nvSpPr>
          <p:spPr>
            <a:xfrm>
              <a:off x="7868816" y="2772889"/>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 </a:t>
              </a:r>
              <a:r>
                <a:rPr kumimoji="0" lang="en-US" sz="1800" b="1" i="0" u="none" strike="noStrike" kern="1200" cap="none" spc="0" normalizeH="0" baseline="0" noProof="0" dirty="0" err="1">
                  <a:ln>
                    <a:noFill/>
                  </a:ln>
                  <a:solidFill>
                    <a:srgbClr val="C00000"/>
                  </a:solidFill>
                  <a:effectLst/>
                  <a:uLnTx/>
                  <a:uFillTx/>
                  <a:latin typeface="Avenir Next" panose="020B0503020202020204" pitchFamily="34" charset="0"/>
                  <a:ea typeface="+mn-ea"/>
                  <a:cs typeface="+mn-cs"/>
                </a:rPr>
                <a:t>C</a:t>
              </a:r>
              <a:r>
                <a:rPr kumimoji="0" lang="en-US" sz="1800" b="1" i="0" u="none" strike="noStrike" kern="1200" cap="none" spc="0" normalizeH="0" baseline="-25000" noProof="0" dirty="0" err="1">
                  <a:ln>
                    <a:noFill/>
                  </a:ln>
                  <a:solidFill>
                    <a:srgbClr val="C00000"/>
                  </a:solidFill>
                  <a:effectLst/>
                  <a:uLnTx/>
                  <a:uFillTx/>
                  <a:latin typeface="Avenir Next" panose="020B0503020202020204" pitchFamily="34" charset="0"/>
                  <a:ea typeface="+mn-ea"/>
                  <a:cs typeface="+mn-cs"/>
                </a:rPr>
                <a:t>in</a:t>
              </a:r>
              <a:endParaRPr kumimoji="0" lang="en-US" sz="1800" b="0" i="0" u="none" strike="noStrike" kern="1200" cap="none" spc="0" normalizeH="0" baseline="-25000" noProof="0" dirty="0">
                <a:ln>
                  <a:noFill/>
                </a:ln>
                <a:solidFill>
                  <a:srgbClr val="C00000"/>
                </a:solidFill>
                <a:effectLst/>
                <a:uLnTx/>
                <a:uFillTx/>
                <a:latin typeface="Calibri" panose="020F0502020204030204"/>
                <a:ea typeface="+mn-ea"/>
                <a:cs typeface="+mn-cs"/>
              </a:endParaRPr>
            </a:p>
          </p:txBody>
        </p:sp>
        <p:sp>
          <p:nvSpPr>
            <p:cNvPr id="320" name="TextBox 319">
              <a:extLst>
                <a:ext uri="{FF2B5EF4-FFF2-40B4-BE49-F238E27FC236}">
                  <a16:creationId xmlns:a16="http://schemas.microsoft.com/office/drawing/2014/main" id="{F69479AD-FA49-1BC5-BDC2-F58781DBFEF0}"/>
                </a:ext>
              </a:extLst>
            </p:cNvPr>
            <p:cNvSpPr txBox="1"/>
            <p:nvPr/>
          </p:nvSpPr>
          <p:spPr>
            <a:xfrm>
              <a:off x="7868816" y="2536538"/>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 </a:t>
              </a:r>
              <a:r>
                <a:rPr kumimoji="0" lang="en-US" sz="1800" b="1" i="0"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B</a:t>
              </a:r>
              <a:endParaRPr kumimoji="0" lang="en-US" sz="1800" b="0" i="0" u="none" strike="noStrike" kern="1200" cap="none" spc="0" normalizeH="0" baseline="-25000" noProof="0" dirty="0">
                <a:ln>
                  <a:noFill/>
                </a:ln>
                <a:solidFill>
                  <a:srgbClr val="C00000"/>
                </a:solidFill>
                <a:effectLst/>
                <a:uLnTx/>
                <a:uFillTx/>
                <a:latin typeface="Calibri" panose="020F0502020204030204"/>
                <a:ea typeface="+mn-ea"/>
                <a:cs typeface="+mn-cs"/>
              </a:endParaRPr>
            </a:p>
          </p:txBody>
        </p:sp>
        <p:sp>
          <p:nvSpPr>
            <p:cNvPr id="321" name="TextBox 320">
              <a:extLst>
                <a:ext uri="{FF2B5EF4-FFF2-40B4-BE49-F238E27FC236}">
                  <a16:creationId xmlns:a16="http://schemas.microsoft.com/office/drawing/2014/main" id="{FF50B97B-EC1E-B7CB-CD42-C91BFFF4A3CB}"/>
                </a:ext>
              </a:extLst>
            </p:cNvPr>
            <p:cNvSpPr txBox="1"/>
            <p:nvPr/>
          </p:nvSpPr>
          <p:spPr>
            <a:xfrm>
              <a:off x="7868816" y="2300187"/>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 </a:t>
              </a:r>
              <a:r>
                <a:rPr kumimoji="0" lang="en-US" sz="1800" b="1" i="0"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A</a:t>
              </a:r>
              <a:endParaRPr kumimoji="0" lang="en-US" sz="1800" b="0" i="0" u="none" strike="noStrike" kern="1200" cap="none" spc="0" normalizeH="0" baseline="-25000" noProof="0" dirty="0">
                <a:ln>
                  <a:noFill/>
                </a:ln>
                <a:solidFill>
                  <a:srgbClr val="C00000"/>
                </a:solidFill>
                <a:effectLst/>
                <a:uLnTx/>
                <a:uFillTx/>
                <a:latin typeface="Calibri" panose="020F0502020204030204"/>
                <a:ea typeface="+mn-ea"/>
                <a:cs typeface="+mn-cs"/>
              </a:endParaRPr>
            </a:p>
          </p:txBody>
        </p:sp>
        <p:sp>
          <p:nvSpPr>
            <p:cNvPr id="666" name="TextBox 665">
              <a:extLst>
                <a:ext uri="{FF2B5EF4-FFF2-40B4-BE49-F238E27FC236}">
                  <a16:creationId xmlns:a16="http://schemas.microsoft.com/office/drawing/2014/main" id="{A4B9080A-870B-9CB5-03FF-650E415B3153}"/>
                </a:ext>
              </a:extLst>
            </p:cNvPr>
            <p:cNvSpPr txBox="1"/>
            <p:nvPr/>
          </p:nvSpPr>
          <p:spPr>
            <a:xfrm>
              <a:off x="7868816" y="3009240"/>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70AD47"/>
                  </a:solidFill>
                  <a:effectLst/>
                  <a:uLnTx/>
                  <a:uFillTx/>
                  <a:latin typeface="Avenir Next" panose="020B0503020202020204" pitchFamily="34" charset="0"/>
                  <a:ea typeface="+mn-ea"/>
                  <a:cs typeface="+mn-cs"/>
                </a:rPr>
                <a:t>← </a:t>
              </a:r>
              <a:r>
                <a:rPr kumimoji="0" lang="en-US" sz="1800" b="1" i="1" u="none" strike="noStrike" kern="1200" cap="none" spc="0" normalizeH="0" baseline="0" noProof="0" dirty="0" err="1">
                  <a:ln>
                    <a:noFill/>
                  </a:ln>
                  <a:solidFill>
                    <a:srgbClr val="70AD47"/>
                  </a:solidFill>
                  <a:effectLst/>
                  <a:uLnTx/>
                  <a:uFillTx/>
                  <a:latin typeface="Avenir Next" panose="020B0503020202020204" pitchFamily="34" charset="0"/>
                  <a:ea typeface="+mn-ea"/>
                  <a:cs typeface="+mn-cs"/>
                </a:rPr>
                <a:t>tmp</a:t>
              </a:r>
              <a:endParaRPr kumimoji="0" lang="en-US" sz="1800" b="0" i="1" u="none" strike="noStrike" kern="1200" cap="none" spc="0" normalizeH="0" baseline="-25000" noProof="0" dirty="0">
                <a:ln>
                  <a:noFill/>
                </a:ln>
                <a:solidFill>
                  <a:srgbClr val="70AD47"/>
                </a:solidFill>
                <a:effectLst/>
                <a:uLnTx/>
                <a:uFillTx/>
                <a:latin typeface="Calibri" panose="020F0502020204030204"/>
                <a:ea typeface="+mn-ea"/>
                <a:cs typeface="+mn-cs"/>
              </a:endParaRPr>
            </a:p>
          </p:txBody>
        </p:sp>
      </p:grpSp>
      <p:grpSp>
        <p:nvGrpSpPr>
          <p:cNvPr id="340" name="Group 339">
            <a:extLst>
              <a:ext uri="{FF2B5EF4-FFF2-40B4-BE49-F238E27FC236}">
                <a16:creationId xmlns:a16="http://schemas.microsoft.com/office/drawing/2014/main" id="{CC35E45C-1727-4240-ABB6-6BB6AD7FC789}"/>
              </a:ext>
            </a:extLst>
          </p:cNvPr>
          <p:cNvGrpSpPr/>
          <p:nvPr/>
        </p:nvGrpSpPr>
        <p:grpSpPr>
          <a:xfrm>
            <a:off x="1734836" y="2404844"/>
            <a:ext cx="1414038" cy="1414038"/>
            <a:chOff x="4876800" y="1600199"/>
            <a:chExt cx="2819401" cy="2819401"/>
          </a:xfrm>
        </p:grpSpPr>
        <p:grpSp>
          <p:nvGrpSpPr>
            <p:cNvPr id="341" name="Group 340">
              <a:extLst>
                <a:ext uri="{FF2B5EF4-FFF2-40B4-BE49-F238E27FC236}">
                  <a16:creationId xmlns:a16="http://schemas.microsoft.com/office/drawing/2014/main" id="{07D786E9-9BD2-604B-9AB2-DA6C25171B9D}"/>
                </a:ext>
              </a:extLst>
            </p:cNvPr>
            <p:cNvGrpSpPr/>
            <p:nvPr/>
          </p:nvGrpSpPr>
          <p:grpSpPr>
            <a:xfrm>
              <a:off x="5486400" y="3962400"/>
              <a:ext cx="2209800" cy="457200"/>
              <a:chOff x="5486400" y="3962400"/>
              <a:chExt cx="2209800" cy="457200"/>
            </a:xfrm>
          </p:grpSpPr>
          <p:sp>
            <p:nvSpPr>
              <p:cNvPr id="386" name="DRAM">
                <a:extLst>
                  <a:ext uri="{FF2B5EF4-FFF2-40B4-BE49-F238E27FC236}">
                    <a16:creationId xmlns:a16="http://schemas.microsoft.com/office/drawing/2014/main" id="{25AFF8CC-D2CE-4944-968E-16A914E96E0B}"/>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7" name="DRAM">
                <a:extLst>
                  <a:ext uri="{FF2B5EF4-FFF2-40B4-BE49-F238E27FC236}">
                    <a16:creationId xmlns:a16="http://schemas.microsoft.com/office/drawing/2014/main" id="{A59A5E2D-A64B-0D4D-8EA7-1030BECFC5C9}"/>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8" name="DRAM">
                <a:extLst>
                  <a:ext uri="{FF2B5EF4-FFF2-40B4-BE49-F238E27FC236}">
                    <a16:creationId xmlns:a16="http://schemas.microsoft.com/office/drawing/2014/main" id="{0AC56506-EA43-4C44-AEE1-7C14A8E91E6F}"/>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9" name="DRAM">
                <a:extLst>
                  <a:ext uri="{FF2B5EF4-FFF2-40B4-BE49-F238E27FC236}">
                    <a16:creationId xmlns:a16="http://schemas.microsoft.com/office/drawing/2014/main" id="{830F5712-D881-B848-A163-37C9BC9623BB}"/>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90" name="DRAM">
                <a:extLst>
                  <a:ext uri="{FF2B5EF4-FFF2-40B4-BE49-F238E27FC236}">
                    <a16:creationId xmlns:a16="http://schemas.microsoft.com/office/drawing/2014/main" id="{E35B8059-AE62-1C4D-A6FA-AE4C00592107}"/>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42" name="Group 341">
              <a:extLst>
                <a:ext uri="{FF2B5EF4-FFF2-40B4-BE49-F238E27FC236}">
                  <a16:creationId xmlns:a16="http://schemas.microsoft.com/office/drawing/2014/main" id="{FBFD512B-2633-3941-98E3-3FB6F769F062}"/>
                </a:ext>
              </a:extLst>
            </p:cNvPr>
            <p:cNvGrpSpPr/>
            <p:nvPr/>
          </p:nvGrpSpPr>
          <p:grpSpPr>
            <a:xfrm>
              <a:off x="4876800" y="1600200"/>
              <a:ext cx="457200" cy="2209800"/>
              <a:chOff x="4876800" y="1600200"/>
              <a:chExt cx="457200" cy="2209800"/>
            </a:xfrm>
          </p:grpSpPr>
          <p:sp>
            <p:nvSpPr>
              <p:cNvPr id="381" name="DRAM">
                <a:extLst>
                  <a:ext uri="{FF2B5EF4-FFF2-40B4-BE49-F238E27FC236}">
                    <a16:creationId xmlns:a16="http://schemas.microsoft.com/office/drawing/2014/main" id="{F0295A5A-104C-AC47-9B22-B86FF4637CC5}"/>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2" name="DRAM">
                <a:extLst>
                  <a:ext uri="{FF2B5EF4-FFF2-40B4-BE49-F238E27FC236}">
                    <a16:creationId xmlns:a16="http://schemas.microsoft.com/office/drawing/2014/main" id="{A95732E7-8722-DB42-BE30-4D7D083459E8}"/>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3" name="DRAM">
                <a:extLst>
                  <a:ext uri="{FF2B5EF4-FFF2-40B4-BE49-F238E27FC236}">
                    <a16:creationId xmlns:a16="http://schemas.microsoft.com/office/drawing/2014/main" id="{5C191B66-3FF9-B243-8625-8D3D8B5E0920}"/>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4" name="DRAM">
                <a:extLst>
                  <a:ext uri="{FF2B5EF4-FFF2-40B4-BE49-F238E27FC236}">
                    <a16:creationId xmlns:a16="http://schemas.microsoft.com/office/drawing/2014/main" id="{6A936B45-032D-1B4A-A275-60DFAFDAF3CD}"/>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5" name="DRAM">
                <a:extLst>
                  <a:ext uri="{FF2B5EF4-FFF2-40B4-BE49-F238E27FC236}">
                    <a16:creationId xmlns:a16="http://schemas.microsoft.com/office/drawing/2014/main" id="{92AC43AF-98B8-354F-84BD-0B1B67F3266A}"/>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43" name="Group 342">
              <a:extLst>
                <a:ext uri="{FF2B5EF4-FFF2-40B4-BE49-F238E27FC236}">
                  <a16:creationId xmlns:a16="http://schemas.microsoft.com/office/drawing/2014/main" id="{8A7DDA86-1037-5A4C-9F1C-0055EB7E57D7}"/>
                </a:ext>
              </a:extLst>
            </p:cNvPr>
            <p:cNvGrpSpPr/>
            <p:nvPr/>
          </p:nvGrpSpPr>
          <p:grpSpPr>
            <a:xfrm>
              <a:off x="5676900" y="1600199"/>
              <a:ext cx="1828800" cy="2362201"/>
              <a:chOff x="5676900" y="1170708"/>
              <a:chExt cx="1828800" cy="2791692"/>
            </a:xfrm>
          </p:grpSpPr>
          <p:cxnSp>
            <p:nvCxnSpPr>
              <p:cNvPr id="376" name="Straight Connector 375">
                <a:extLst>
                  <a:ext uri="{FF2B5EF4-FFF2-40B4-BE49-F238E27FC236}">
                    <a16:creationId xmlns:a16="http://schemas.microsoft.com/office/drawing/2014/main" id="{29FFA326-7640-9F45-8A15-1DCBB1088151}"/>
                  </a:ext>
                </a:extLst>
              </p:cNvPr>
              <p:cNvCxnSpPr>
                <a:cxnSpLocks/>
                <a:stCxn id="346" idx="0"/>
                <a:endCxn id="386"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7" name="Straight Connector 376">
                <a:extLst>
                  <a:ext uri="{FF2B5EF4-FFF2-40B4-BE49-F238E27FC236}">
                    <a16:creationId xmlns:a16="http://schemas.microsoft.com/office/drawing/2014/main" id="{324A8636-04C6-E741-B3D0-3FEBDF3B314B}"/>
                  </a:ext>
                </a:extLst>
              </p:cNvPr>
              <p:cNvCxnSpPr>
                <a:cxnSpLocks/>
                <a:stCxn id="348" idx="0"/>
                <a:endCxn id="388"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8" name="Straight Connector 377">
                <a:extLst>
                  <a:ext uri="{FF2B5EF4-FFF2-40B4-BE49-F238E27FC236}">
                    <a16:creationId xmlns:a16="http://schemas.microsoft.com/office/drawing/2014/main" id="{A36AED9A-C4A2-6041-88E8-2AB310150EBF}"/>
                  </a:ext>
                </a:extLst>
              </p:cNvPr>
              <p:cNvCxnSpPr>
                <a:cxnSpLocks/>
                <a:stCxn id="349" idx="0"/>
                <a:endCxn id="389"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9" name="Straight Connector 378">
                <a:extLst>
                  <a:ext uri="{FF2B5EF4-FFF2-40B4-BE49-F238E27FC236}">
                    <a16:creationId xmlns:a16="http://schemas.microsoft.com/office/drawing/2014/main" id="{AD0D7C1B-7F60-CB44-9583-5C5F08F22337}"/>
                  </a:ext>
                </a:extLst>
              </p:cNvPr>
              <p:cNvCxnSpPr>
                <a:cxnSpLocks/>
                <a:stCxn id="350" idx="0"/>
                <a:endCxn id="390"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80" name="Straight Connector 379">
                <a:extLst>
                  <a:ext uri="{FF2B5EF4-FFF2-40B4-BE49-F238E27FC236}">
                    <a16:creationId xmlns:a16="http://schemas.microsoft.com/office/drawing/2014/main" id="{E5D9C3DF-A3E2-804A-A10F-680406B6A719}"/>
                  </a:ext>
                </a:extLst>
              </p:cNvPr>
              <p:cNvCxnSpPr>
                <a:cxnSpLocks/>
                <a:stCxn id="347" idx="0"/>
                <a:endCxn id="387"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44" name="Group 343">
              <a:extLst>
                <a:ext uri="{FF2B5EF4-FFF2-40B4-BE49-F238E27FC236}">
                  <a16:creationId xmlns:a16="http://schemas.microsoft.com/office/drawing/2014/main" id="{48E21240-B567-8A4A-A2AD-6B219C062D5D}"/>
                </a:ext>
              </a:extLst>
            </p:cNvPr>
            <p:cNvGrpSpPr/>
            <p:nvPr/>
          </p:nvGrpSpPr>
          <p:grpSpPr>
            <a:xfrm>
              <a:off x="5334000" y="1790700"/>
              <a:ext cx="2362201" cy="1828800"/>
              <a:chOff x="5333998" y="1790700"/>
              <a:chExt cx="2791691" cy="1828800"/>
            </a:xfrm>
          </p:grpSpPr>
          <p:cxnSp>
            <p:nvCxnSpPr>
              <p:cNvPr id="371" name="Straight Connector 370">
                <a:extLst>
                  <a:ext uri="{FF2B5EF4-FFF2-40B4-BE49-F238E27FC236}">
                    <a16:creationId xmlns:a16="http://schemas.microsoft.com/office/drawing/2014/main" id="{C28A874C-9927-4B48-B779-3E40D990C9B4}"/>
                  </a:ext>
                </a:extLst>
              </p:cNvPr>
              <p:cNvCxnSpPr>
                <a:cxnSpLocks/>
                <a:stCxn id="350" idx="6"/>
                <a:endCxn id="381"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2" name="Straight Connector 371">
                <a:extLst>
                  <a:ext uri="{FF2B5EF4-FFF2-40B4-BE49-F238E27FC236}">
                    <a16:creationId xmlns:a16="http://schemas.microsoft.com/office/drawing/2014/main" id="{CB2AC50A-9D6B-764F-B364-48AE4970D378}"/>
                  </a:ext>
                </a:extLst>
              </p:cNvPr>
              <p:cNvCxnSpPr>
                <a:cxnSpLocks/>
                <a:stCxn id="355" idx="6"/>
                <a:endCxn id="382"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3" name="Straight Connector 372">
                <a:extLst>
                  <a:ext uri="{FF2B5EF4-FFF2-40B4-BE49-F238E27FC236}">
                    <a16:creationId xmlns:a16="http://schemas.microsoft.com/office/drawing/2014/main" id="{882D8C5E-F052-234C-8FF5-6A7DB46C8CD4}"/>
                  </a:ext>
                </a:extLst>
              </p:cNvPr>
              <p:cNvCxnSpPr>
                <a:cxnSpLocks/>
                <a:stCxn id="360" idx="6"/>
                <a:endCxn id="383"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4" name="Straight Connector 373">
                <a:extLst>
                  <a:ext uri="{FF2B5EF4-FFF2-40B4-BE49-F238E27FC236}">
                    <a16:creationId xmlns:a16="http://schemas.microsoft.com/office/drawing/2014/main" id="{1682FC39-5945-094F-A3FA-E8231AF82D4C}"/>
                  </a:ext>
                </a:extLst>
              </p:cNvPr>
              <p:cNvCxnSpPr>
                <a:cxnSpLocks/>
                <a:stCxn id="365" idx="6"/>
                <a:endCxn id="384"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5" name="Straight Connector 374">
                <a:extLst>
                  <a:ext uri="{FF2B5EF4-FFF2-40B4-BE49-F238E27FC236}">
                    <a16:creationId xmlns:a16="http://schemas.microsoft.com/office/drawing/2014/main" id="{AD25485F-B7C0-674E-A307-AD236EC77A9C}"/>
                  </a:ext>
                </a:extLst>
              </p:cNvPr>
              <p:cNvCxnSpPr>
                <a:cxnSpLocks/>
                <a:stCxn id="370" idx="6"/>
                <a:endCxn id="385"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45" name="Group 344">
              <a:extLst>
                <a:ext uri="{FF2B5EF4-FFF2-40B4-BE49-F238E27FC236}">
                  <a16:creationId xmlns:a16="http://schemas.microsoft.com/office/drawing/2014/main" id="{229D41FD-2CCA-4249-A6DE-D48343BF5009}"/>
                </a:ext>
              </a:extLst>
            </p:cNvPr>
            <p:cNvGrpSpPr/>
            <p:nvPr/>
          </p:nvGrpSpPr>
          <p:grpSpPr>
            <a:xfrm>
              <a:off x="5486400" y="1600200"/>
              <a:ext cx="2209800" cy="2209800"/>
              <a:chOff x="5486400" y="1600200"/>
              <a:chExt cx="2209800" cy="2209800"/>
            </a:xfrm>
          </p:grpSpPr>
          <p:sp>
            <p:nvSpPr>
              <p:cNvPr id="346" name="Oval 345">
                <a:extLst>
                  <a:ext uri="{FF2B5EF4-FFF2-40B4-BE49-F238E27FC236}">
                    <a16:creationId xmlns:a16="http://schemas.microsoft.com/office/drawing/2014/main" id="{DFA999E8-5131-9248-A99D-83D97CD28E87}"/>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7" name="Oval 346">
                <a:extLst>
                  <a:ext uri="{FF2B5EF4-FFF2-40B4-BE49-F238E27FC236}">
                    <a16:creationId xmlns:a16="http://schemas.microsoft.com/office/drawing/2014/main" id="{065DA791-AF26-F244-A31B-F9A127DC50E2}"/>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8" name="Oval 347">
                <a:extLst>
                  <a:ext uri="{FF2B5EF4-FFF2-40B4-BE49-F238E27FC236}">
                    <a16:creationId xmlns:a16="http://schemas.microsoft.com/office/drawing/2014/main" id="{67B7BC3F-263D-044F-9E20-F4A092F79728}"/>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9" name="Oval 348">
                <a:extLst>
                  <a:ext uri="{FF2B5EF4-FFF2-40B4-BE49-F238E27FC236}">
                    <a16:creationId xmlns:a16="http://schemas.microsoft.com/office/drawing/2014/main" id="{CD12FE48-46D9-1B4F-9B29-8C8A04EC544B}"/>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0" name="Oval 349">
                <a:extLst>
                  <a:ext uri="{FF2B5EF4-FFF2-40B4-BE49-F238E27FC236}">
                    <a16:creationId xmlns:a16="http://schemas.microsoft.com/office/drawing/2014/main" id="{23297995-A6C8-D942-BDAC-591A2FC62004}"/>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1" name="Oval 350">
                <a:extLst>
                  <a:ext uri="{FF2B5EF4-FFF2-40B4-BE49-F238E27FC236}">
                    <a16:creationId xmlns:a16="http://schemas.microsoft.com/office/drawing/2014/main" id="{FB120AB4-4E3C-EA40-A7D1-5A3A9B7410F3}"/>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2" name="Oval 351">
                <a:extLst>
                  <a:ext uri="{FF2B5EF4-FFF2-40B4-BE49-F238E27FC236}">
                    <a16:creationId xmlns:a16="http://schemas.microsoft.com/office/drawing/2014/main" id="{5E36ACE9-B990-2241-9BB2-3CCBF85BCB6C}"/>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3" name="Oval 352">
                <a:extLst>
                  <a:ext uri="{FF2B5EF4-FFF2-40B4-BE49-F238E27FC236}">
                    <a16:creationId xmlns:a16="http://schemas.microsoft.com/office/drawing/2014/main" id="{906D173F-0B41-CD43-890F-4DB06902718B}"/>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4" name="Oval 353">
                <a:extLst>
                  <a:ext uri="{FF2B5EF4-FFF2-40B4-BE49-F238E27FC236}">
                    <a16:creationId xmlns:a16="http://schemas.microsoft.com/office/drawing/2014/main" id="{A5F9740F-4DC2-D143-96E8-4E47516C8007}"/>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5" name="Oval 354">
                <a:extLst>
                  <a:ext uri="{FF2B5EF4-FFF2-40B4-BE49-F238E27FC236}">
                    <a16:creationId xmlns:a16="http://schemas.microsoft.com/office/drawing/2014/main" id="{0C330B6F-B25C-EE4B-8723-8E248F44CE9D}"/>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6" name="Oval 355">
                <a:extLst>
                  <a:ext uri="{FF2B5EF4-FFF2-40B4-BE49-F238E27FC236}">
                    <a16:creationId xmlns:a16="http://schemas.microsoft.com/office/drawing/2014/main" id="{164373B5-05E8-DC4A-9EC7-F480CBECB24F}"/>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7" name="Oval 356">
                <a:extLst>
                  <a:ext uri="{FF2B5EF4-FFF2-40B4-BE49-F238E27FC236}">
                    <a16:creationId xmlns:a16="http://schemas.microsoft.com/office/drawing/2014/main" id="{682ACD19-D060-094B-AD85-49DBBF550BFA}"/>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8" name="Oval 357">
                <a:extLst>
                  <a:ext uri="{FF2B5EF4-FFF2-40B4-BE49-F238E27FC236}">
                    <a16:creationId xmlns:a16="http://schemas.microsoft.com/office/drawing/2014/main" id="{FACC320E-5148-DC4D-97F0-CB0A40C53999}"/>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9" name="Oval 358">
                <a:extLst>
                  <a:ext uri="{FF2B5EF4-FFF2-40B4-BE49-F238E27FC236}">
                    <a16:creationId xmlns:a16="http://schemas.microsoft.com/office/drawing/2014/main" id="{AFC00C1E-7968-864E-845D-B29D96B13045}"/>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0" name="Oval 359">
                <a:extLst>
                  <a:ext uri="{FF2B5EF4-FFF2-40B4-BE49-F238E27FC236}">
                    <a16:creationId xmlns:a16="http://schemas.microsoft.com/office/drawing/2014/main" id="{B2A34CFC-CA03-BD41-B205-90944A53C23C}"/>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1" name="Oval 360">
                <a:extLst>
                  <a:ext uri="{FF2B5EF4-FFF2-40B4-BE49-F238E27FC236}">
                    <a16:creationId xmlns:a16="http://schemas.microsoft.com/office/drawing/2014/main" id="{8FF0B806-9899-6B41-8779-96C7F77A15E8}"/>
                  </a:ext>
                </a:extLst>
              </p:cNvPr>
              <p:cNvSpPr/>
              <p:nvPr/>
            </p:nvSpPr>
            <p:spPr>
              <a:xfrm>
                <a:off x="54864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2" name="Oval 361">
                <a:extLst>
                  <a:ext uri="{FF2B5EF4-FFF2-40B4-BE49-F238E27FC236}">
                    <a16:creationId xmlns:a16="http://schemas.microsoft.com/office/drawing/2014/main" id="{5AE1ED62-1930-7042-8983-A26AEDA97921}"/>
                  </a:ext>
                </a:extLst>
              </p:cNvPr>
              <p:cNvSpPr/>
              <p:nvPr/>
            </p:nvSpPr>
            <p:spPr>
              <a:xfrm>
                <a:off x="59436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3" name="Oval 362">
                <a:extLst>
                  <a:ext uri="{FF2B5EF4-FFF2-40B4-BE49-F238E27FC236}">
                    <a16:creationId xmlns:a16="http://schemas.microsoft.com/office/drawing/2014/main" id="{02BFFBE3-F9E0-EA42-BED8-30937998D054}"/>
                  </a:ext>
                </a:extLst>
              </p:cNvPr>
              <p:cNvSpPr/>
              <p:nvPr/>
            </p:nvSpPr>
            <p:spPr>
              <a:xfrm>
                <a:off x="64008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4" name="Oval 363">
                <a:extLst>
                  <a:ext uri="{FF2B5EF4-FFF2-40B4-BE49-F238E27FC236}">
                    <a16:creationId xmlns:a16="http://schemas.microsoft.com/office/drawing/2014/main" id="{A6E7ED46-7F33-FD40-ADDD-D8DA1AB93894}"/>
                  </a:ext>
                </a:extLst>
              </p:cNvPr>
              <p:cNvSpPr/>
              <p:nvPr/>
            </p:nvSpPr>
            <p:spPr>
              <a:xfrm>
                <a:off x="68580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5" name="Oval 364">
                <a:extLst>
                  <a:ext uri="{FF2B5EF4-FFF2-40B4-BE49-F238E27FC236}">
                    <a16:creationId xmlns:a16="http://schemas.microsoft.com/office/drawing/2014/main" id="{7B0D521E-528E-5B44-AF3A-B583B35EB5AD}"/>
                  </a:ext>
                </a:extLst>
              </p:cNvPr>
              <p:cNvSpPr/>
              <p:nvPr/>
            </p:nvSpPr>
            <p:spPr>
              <a:xfrm>
                <a:off x="73152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6" name="Oval 365">
                <a:extLst>
                  <a:ext uri="{FF2B5EF4-FFF2-40B4-BE49-F238E27FC236}">
                    <a16:creationId xmlns:a16="http://schemas.microsoft.com/office/drawing/2014/main" id="{DF2CB39B-98B7-7540-86CF-CFCCDFF05ED9}"/>
                  </a:ext>
                </a:extLst>
              </p:cNvPr>
              <p:cNvSpPr/>
              <p:nvPr/>
            </p:nvSpPr>
            <p:spPr>
              <a:xfrm>
                <a:off x="54864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7" name="Oval 366">
                <a:extLst>
                  <a:ext uri="{FF2B5EF4-FFF2-40B4-BE49-F238E27FC236}">
                    <a16:creationId xmlns:a16="http://schemas.microsoft.com/office/drawing/2014/main" id="{3B60278B-CD23-EA4F-ACA9-3CBA14D8E405}"/>
                  </a:ext>
                </a:extLst>
              </p:cNvPr>
              <p:cNvSpPr/>
              <p:nvPr/>
            </p:nvSpPr>
            <p:spPr>
              <a:xfrm>
                <a:off x="59436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8" name="Oval 367">
                <a:extLst>
                  <a:ext uri="{FF2B5EF4-FFF2-40B4-BE49-F238E27FC236}">
                    <a16:creationId xmlns:a16="http://schemas.microsoft.com/office/drawing/2014/main" id="{0EA7443B-358B-CA4E-AD9A-30C5ADF6AAAD}"/>
                  </a:ext>
                </a:extLst>
              </p:cNvPr>
              <p:cNvSpPr/>
              <p:nvPr/>
            </p:nvSpPr>
            <p:spPr>
              <a:xfrm>
                <a:off x="64008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9" name="Oval 368">
                <a:extLst>
                  <a:ext uri="{FF2B5EF4-FFF2-40B4-BE49-F238E27FC236}">
                    <a16:creationId xmlns:a16="http://schemas.microsoft.com/office/drawing/2014/main" id="{98B80347-3184-0044-B50C-AF956B90BEFE}"/>
                  </a:ext>
                </a:extLst>
              </p:cNvPr>
              <p:cNvSpPr/>
              <p:nvPr/>
            </p:nvSpPr>
            <p:spPr>
              <a:xfrm>
                <a:off x="68580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70" name="Oval 369">
                <a:extLst>
                  <a:ext uri="{FF2B5EF4-FFF2-40B4-BE49-F238E27FC236}">
                    <a16:creationId xmlns:a16="http://schemas.microsoft.com/office/drawing/2014/main" id="{24F96B99-A27F-8642-9D72-69558AE15435}"/>
                  </a:ext>
                </a:extLst>
              </p:cNvPr>
              <p:cNvSpPr/>
              <p:nvPr/>
            </p:nvSpPr>
            <p:spPr>
              <a:xfrm>
                <a:off x="73152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grpSp>
        <p:nvGrpSpPr>
          <p:cNvPr id="391" name="Group 390">
            <a:extLst>
              <a:ext uri="{FF2B5EF4-FFF2-40B4-BE49-F238E27FC236}">
                <a16:creationId xmlns:a16="http://schemas.microsoft.com/office/drawing/2014/main" id="{B11AFC47-D992-1E46-A46D-0AA729C4BB6D}"/>
              </a:ext>
            </a:extLst>
          </p:cNvPr>
          <p:cNvGrpSpPr/>
          <p:nvPr/>
        </p:nvGrpSpPr>
        <p:grpSpPr>
          <a:xfrm>
            <a:off x="3292364" y="2404844"/>
            <a:ext cx="1414038" cy="1414038"/>
            <a:chOff x="4876800" y="1600199"/>
            <a:chExt cx="2819401" cy="2819401"/>
          </a:xfrm>
        </p:grpSpPr>
        <p:grpSp>
          <p:nvGrpSpPr>
            <p:cNvPr id="392" name="Group 391">
              <a:extLst>
                <a:ext uri="{FF2B5EF4-FFF2-40B4-BE49-F238E27FC236}">
                  <a16:creationId xmlns:a16="http://schemas.microsoft.com/office/drawing/2014/main" id="{39382EDE-AA35-184B-8C6B-C26BF87175EE}"/>
                </a:ext>
              </a:extLst>
            </p:cNvPr>
            <p:cNvGrpSpPr/>
            <p:nvPr/>
          </p:nvGrpSpPr>
          <p:grpSpPr>
            <a:xfrm>
              <a:off x="5486400" y="3962400"/>
              <a:ext cx="2209800" cy="457200"/>
              <a:chOff x="5486400" y="3962400"/>
              <a:chExt cx="2209800" cy="457200"/>
            </a:xfrm>
          </p:grpSpPr>
          <p:sp>
            <p:nvSpPr>
              <p:cNvPr id="437" name="DRAM">
                <a:extLst>
                  <a:ext uri="{FF2B5EF4-FFF2-40B4-BE49-F238E27FC236}">
                    <a16:creationId xmlns:a16="http://schemas.microsoft.com/office/drawing/2014/main" id="{A9CB3F9B-AAF7-7248-9BB0-B4B86E99CEEC}"/>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8" name="DRAM">
                <a:extLst>
                  <a:ext uri="{FF2B5EF4-FFF2-40B4-BE49-F238E27FC236}">
                    <a16:creationId xmlns:a16="http://schemas.microsoft.com/office/drawing/2014/main" id="{1D7D8DCC-B86C-C641-BA28-D0BD8AF05D2D}"/>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9" name="DRAM">
                <a:extLst>
                  <a:ext uri="{FF2B5EF4-FFF2-40B4-BE49-F238E27FC236}">
                    <a16:creationId xmlns:a16="http://schemas.microsoft.com/office/drawing/2014/main" id="{BAB1A4EB-C414-0448-8A0B-7E519FE8B954}"/>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40" name="DRAM">
                <a:extLst>
                  <a:ext uri="{FF2B5EF4-FFF2-40B4-BE49-F238E27FC236}">
                    <a16:creationId xmlns:a16="http://schemas.microsoft.com/office/drawing/2014/main" id="{398F608C-8B86-D84E-BD47-CE3649AB9E11}"/>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41" name="DRAM">
                <a:extLst>
                  <a:ext uri="{FF2B5EF4-FFF2-40B4-BE49-F238E27FC236}">
                    <a16:creationId xmlns:a16="http://schemas.microsoft.com/office/drawing/2014/main" id="{08B71CC4-8A4F-DD4C-BEE0-866EBE59AE7B}"/>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93" name="Group 392">
              <a:extLst>
                <a:ext uri="{FF2B5EF4-FFF2-40B4-BE49-F238E27FC236}">
                  <a16:creationId xmlns:a16="http://schemas.microsoft.com/office/drawing/2014/main" id="{07A10A8B-DE37-4D4B-B3B7-53AF498FCE7A}"/>
                </a:ext>
              </a:extLst>
            </p:cNvPr>
            <p:cNvGrpSpPr/>
            <p:nvPr/>
          </p:nvGrpSpPr>
          <p:grpSpPr>
            <a:xfrm>
              <a:off x="4876800" y="1600200"/>
              <a:ext cx="457200" cy="2209800"/>
              <a:chOff x="4876800" y="1600200"/>
              <a:chExt cx="457200" cy="2209800"/>
            </a:xfrm>
          </p:grpSpPr>
          <p:sp>
            <p:nvSpPr>
              <p:cNvPr id="432" name="DRAM">
                <a:extLst>
                  <a:ext uri="{FF2B5EF4-FFF2-40B4-BE49-F238E27FC236}">
                    <a16:creationId xmlns:a16="http://schemas.microsoft.com/office/drawing/2014/main" id="{74EDFB8B-4EAC-6540-A2DE-26FA676ABF83}"/>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3" name="DRAM">
                <a:extLst>
                  <a:ext uri="{FF2B5EF4-FFF2-40B4-BE49-F238E27FC236}">
                    <a16:creationId xmlns:a16="http://schemas.microsoft.com/office/drawing/2014/main" id="{1874FD00-A6E9-6F4E-BEAF-20253DAF4197}"/>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4" name="DRAM">
                <a:extLst>
                  <a:ext uri="{FF2B5EF4-FFF2-40B4-BE49-F238E27FC236}">
                    <a16:creationId xmlns:a16="http://schemas.microsoft.com/office/drawing/2014/main" id="{6C1E8F37-B137-C546-9510-9D33EEA5B944}"/>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5" name="DRAM">
                <a:extLst>
                  <a:ext uri="{FF2B5EF4-FFF2-40B4-BE49-F238E27FC236}">
                    <a16:creationId xmlns:a16="http://schemas.microsoft.com/office/drawing/2014/main" id="{E9A156C1-4F9B-2144-B478-CA14902A62BE}"/>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6" name="DRAM">
                <a:extLst>
                  <a:ext uri="{FF2B5EF4-FFF2-40B4-BE49-F238E27FC236}">
                    <a16:creationId xmlns:a16="http://schemas.microsoft.com/office/drawing/2014/main" id="{5D3FE231-9579-B543-97D9-CC936EC8F370}"/>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94" name="Group 393">
              <a:extLst>
                <a:ext uri="{FF2B5EF4-FFF2-40B4-BE49-F238E27FC236}">
                  <a16:creationId xmlns:a16="http://schemas.microsoft.com/office/drawing/2014/main" id="{22BF00FC-B81D-7B4D-9B63-8DE814646255}"/>
                </a:ext>
              </a:extLst>
            </p:cNvPr>
            <p:cNvGrpSpPr/>
            <p:nvPr/>
          </p:nvGrpSpPr>
          <p:grpSpPr>
            <a:xfrm>
              <a:off x="5676900" y="1600199"/>
              <a:ext cx="1828800" cy="2362201"/>
              <a:chOff x="5676900" y="1170708"/>
              <a:chExt cx="1828800" cy="2791692"/>
            </a:xfrm>
          </p:grpSpPr>
          <p:cxnSp>
            <p:nvCxnSpPr>
              <p:cNvPr id="427" name="Straight Connector 426">
                <a:extLst>
                  <a:ext uri="{FF2B5EF4-FFF2-40B4-BE49-F238E27FC236}">
                    <a16:creationId xmlns:a16="http://schemas.microsoft.com/office/drawing/2014/main" id="{66825576-4991-D141-A606-275CE07F0B90}"/>
                  </a:ext>
                </a:extLst>
              </p:cNvPr>
              <p:cNvCxnSpPr>
                <a:cxnSpLocks/>
                <a:stCxn id="397" idx="0"/>
                <a:endCxn id="437"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8" name="Straight Connector 427">
                <a:extLst>
                  <a:ext uri="{FF2B5EF4-FFF2-40B4-BE49-F238E27FC236}">
                    <a16:creationId xmlns:a16="http://schemas.microsoft.com/office/drawing/2014/main" id="{C05FEDD8-553B-E246-AC5C-15BB1D44C318}"/>
                  </a:ext>
                </a:extLst>
              </p:cNvPr>
              <p:cNvCxnSpPr>
                <a:cxnSpLocks/>
                <a:stCxn id="399" idx="0"/>
                <a:endCxn id="439"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9" name="Straight Connector 428">
                <a:extLst>
                  <a:ext uri="{FF2B5EF4-FFF2-40B4-BE49-F238E27FC236}">
                    <a16:creationId xmlns:a16="http://schemas.microsoft.com/office/drawing/2014/main" id="{8FB76780-C566-3E4E-8A55-1CF551183030}"/>
                  </a:ext>
                </a:extLst>
              </p:cNvPr>
              <p:cNvCxnSpPr>
                <a:cxnSpLocks/>
                <a:stCxn id="400" idx="0"/>
                <a:endCxn id="440"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0" name="Straight Connector 429">
                <a:extLst>
                  <a:ext uri="{FF2B5EF4-FFF2-40B4-BE49-F238E27FC236}">
                    <a16:creationId xmlns:a16="http://schemas.microsoft.com/office/drawing/2014/main" id="{AB3A500C-1762-C142-9DAF-D39B74DCAAB7}"/>
                  </a:ext>
                </a:extLst>
              </p:cNvPr>
              <p:cNvCxnSpPr>
                <a:cxnSpLocks/>
                <a:stCxn id="401" idx="0"/>
                <a:endCxn id="441"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1" name="Straight Connector 430">
                <a:extLst>
                  <a:ext uri="{FF2B5EF4-FFF2-40B4-BE49-F238E27FC236}">
                    <a16:creationId xmlns:a16="http://schemas.microsoft.com/office/drawing/2014/main" id="{A37406B4-A1DE-BA40-9ABC-FB28B753EA8D}"/>
                  </a:ext>
                </a:extLst>
              </p:cNvPr>
              <p:cNvCxnSpPr>
                <a:cxnSpLocks/>
                <a:stCxn id="398" idx="0"/>
                <a:endCxn id="438"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95" name="Group 394">
              <a:extLst>
                <a:ext uri="{FF2B5EF4-FFF2-40B4-BE49-F238E27FC236}">
                  <a16:creationId xmlns:a16="http://schemas.microsoft.com/office/drawing/2014/main" id="{E3601414-FC10-A340-A9F2-B35360F8AA5F}"/>
                </a:ext>
              </a:extLst>
            </p:cNvPr>
            <p:cNvGrpSpPr/>
            <p:nvPr/>
          </p:nvGrpSpPr>
          <p:grpSpPr>
            <a:xfrm>
              <a:off x="5334000" y="1790700"/>
              <a:ext cx="2362201" cy="1828800"/>
              <a:chOff x="5333998" y="1790700"/>
              <a:chExt cx="2791691" cy="1828800"/>
            </a:xfrm>
          </p:grpSpPr>
          <p:cxnSp>
            <p:nvCxnSpPr>
              <p:cNvPr id="422" name="Straight Connector 421">
                <a:extLst>
                  <a:ext uri="{FF2B5EF4-FFF2-40B4-BE49-F238E27FC236}">
                    <a16:creationId xmlns:a16="http://schemas.microsoft.com/office/drawing/2014/main" id="{F35E9050-B57E-A94A-9B8A-7599A47F425F}"/>
                  </a:ext>
                </a:extLst>
              </p:cNvPr>
              <p:cNvCxnSpPr>
                <a:cxnSpLocks/>
                <a:stCxn id="401" idx="6"/>
                <a:endCxn id="432"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3" name="Straight Connector 422">
                <a:extLst>
                  <a:ext uri="{FF2B5EF4-FFF2-40B4-BE49-F238E27FC236}">
                    <a16:creationId xmlns:a16="http://schemas.microsoft.com/office/drawing/2014/main" id="{22C7C2EC-B504-BB48-9DC6-65CE93CF1E5F}"/>
                  </a:ext>
                </a:extLst>
              </p:cNvPr>
              <p:cNvCxnSpPr>
                <a:cxnSpLocks/>
                <a:stCxn id="406" idx="6"/>
                <a:endCxn id="433"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4" name="Straight Connector 423">
                <a:extLst>
                  <a:ext uri="{FF2B5EF4-FFF2-40B4-BE49-F238E27FC236}">
                    <a16:creationId xmlns:a16="http://schemas.microsoft.com/office/drawing/2014/main" id="{583846CB-F02D-534C-9969-8B7615699FDC}"/>
                  </a:ext>
                </a:extLst>
              </p:cNvPr>
              <p:cNvCxnSpPr>
                <a:cxnSpLocks/>
                <a:endCxn id="434" idx="0"/>
              </p:cNvCxnSpPr>
              <p:nvPr/>
            </p:nvCxnSpPr>
            <p:spPr>
              <a:xfrm flipH="1">
                <a:off x="5333998" y="2705100"/>
                <a:ext cx="2791686"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5" name="Straight Connector 424">
                <a:extLst>
                  <a:ext uri="{FF2B5EF4-FFF2-40B4-BE49-F238E27FC236}">
                    <a16:creationId xmlns:a16="http://schemas.microsoft.com/office/drawing/2014/main" id="{6B33149D-96A6-2E4C-B353-11478420610B}"/>
                  </a:ext>
                </a:extLst>
              </p:cNvPr>
              <p:cNvCxnSpPr>
                <a:cxnSpLocks/>
                <a:stCxn id="416" idx="6"/>
                <a:endCxn id="435"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6" name="Straight Connector 425">
                <a:extLst>
                  <a:ext uri="{FF2B5EF4-FFF2-40B4-BE49-F238E27FC236}">
                    <a16:creationId xmlns:a16="http://schemas.microsoft.com/office/drawing/2014/main" id="{1F40B3AF-6386-7842-A059-5DF6B3A1BEEE}"/>
                  </a:ext>
                </a:extLst>
              </p:cNvPr>
              <p:cNvCxnSpPr>
                <a:cxnSpLocks/>
                <a:stCxn id="421" idx="6"/>
                <a:endCxn id="436"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96" name="Group 395">
              <a:extLst>
                <a:ext uri="{FF2B5EF4-FFF2-40B4-BE49-F238E27FC236}">
                  <a16:creationId xmlns:a16="http://schemas.microsoft.com/office/drawing/2014/main" id="{0CEB0A94-5D02-4C48-84CA-74AD2EA1A2BA}"/>
                </a:ext>
              </a:extLst>
            </p:cNvPr>
            <p:cNvGrpSpPr/>
            <p:nvPr/>
          </p:nvGrpSpPr>
          <p:grpSpPr>
            <a:xfrm>
              <a:off x="5486400" y="1600200"/>
              <a:ext cx="2209800" cy="2209800"/>
              <a:chOff x="5486400" y="1600200"/>
              <a:chExt cx="2209800" cy="2209800"/>
            </a:xfrm>
          </p:grpSpPr>
          <p:sp>
            <p:nvSpPr>
              <p:cNvPr id="397" name="Oval 396">
                <a:extLst>
                  <a:ext uri="{FF2B5EF4-FFF2-40B4-BE49-F238E27FC236}">
                    <a16:creationId xmlns:a16="http://schemas.microsoft.com/office/drawing/2014/main" id="{5CAC80A3-2785-964C-AF7D-F3DA04063AC1}"/>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98" name="Oval 397">
                <a:extLst>
                  <a:ext uri="{FF2B5EF4-FFF2-40B4-BE49-F238E27FC236}">
                    <a16:creationId xmlns:a16="http://schemas.microsoft.com/office/drawing/2014/main" id="{0DACBBC9-83C1-534B-82C4-1CC17CC0CC39}"/>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99" name="Oval 398">
                <a:extLst>
                  <a:ext uri="{FF2B5EF4-FFF2-40B4-BE49-F238E27FC236}">
                    <a16:creationId xmlns:a16="http://schemas.microsoft.com/office/drawing/2014/main" id="{B006351D-1681-5E4E-9833-C8B18EEBA193}"/>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0" name="Oval 399">
                <a:extLst>
                  <a:ext uri="{FF2B5EF4-FFF2-40B4-BE49-F238E27FC236}">
                    <a16:creationId xmlns:a16="http://schemas.microsoft.com/office/drawing/2014/main" id="{121DA3DE-42CF-AA41-B62D-C5884F8E9599}"/>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1" name="Oval 400">
                <a:extLst>
                  <a:ext uri="{FF2B5EF4-FFF2-40B4-BE49-F238E27FC236}">
                    <a16:creationId xmlns:a16="http://schemas.microsoft.com/office/drawing/2014/main" id="{17AFB6DE-6324-8748-8969-24311267FAB1}"/>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2" name="Oval 401">
                <a:extLst>
                  <a:ext uri="{FF2B5EF4-FFF2-40B4-BE49-F238E27FC236}">
                    <a16:creationId xmlns:a16="http://schemas.microsoft.com/office/drawing/2014/main" id="{3CD32634-F17B-334A-9B7D-89B774CE5C15}"/>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3" name="Oval 402">
                <a:extLst>
                  <a:ext uri="{FF2B5EF4-FFF2-40B4-BE49-F238E27FC236}">
                    <a16:creationId xmlns:a16="http://schemas.microsoft.com/office/drawing/2014/main" id="{4A4B272E-AC75-C248-A5B8-AAC608C9A2D5}"/>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4" name="Oval 403">
                <a:extLst>
                  <a:ext uri="{FF2B5EF4-FFF2-40B4-BE49-F238E27FC236}">
                    <a16:creationId xmlns:a16="http://schemas.microsoft.com/office/drawing/2014/main" id="{FE89EF87-4F03-7F44-A3F6-D4BD1A634048}"/>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5" name="Oval 404">
                <a:extLst>
                  <a:ext uri="{FF2B5EF4-FFF2-40B4-BE49-F238E27FC236}">
                    <a16:creationId xmlns:a16="http://schemas.microsoft.com/office/drawing/2014/main" id="{FE50D5CD-8EE7-6E49-9324-D95F1BF7716F}"/>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6" name="Oval 405">
                <a:extLst>
                  <a:ext uri="{FF2B5EF4-FFF2-40B4-BE49-F238E27FC236}">
                    <a16:creationId xmlns:a16="http://schemas.microsoft.com/office/drawing/2014/main" id="{F1670559-868E-AC43-8485-7A0CD3BBF6DD}"/>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7" name="Oval 406">
                <a:extLst>
                  <a:ext uri="{FF2B5EF4-FFF2-40B4-BE49-F238E27FC236}">
                    <a16:creationId xmlns:a16="http://schemas.microsoft.com/office/drawing/2014/main" id="{8A4D17F5-B8CC-454E-AAE6-2BB19366F797}"/>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8" name="Oval 407">
                <a:extLst>
                  <a:ext uri="{FF2B5EF4-FFF2-40B4-BE49-F238E27FC236}">
                    <a16:creationId xmlns:a16="http://schemas.microsoft.com/office/drawing/2014/main" id="{403FA7A9-CA8A-C246-9A8D-4B2D6CCB5BED}"/>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9" name="Oval 408">
                <a:extLst>
                  <a:ext uri="{FF2B5EF4-FFF2-40B4-BE49-F238E27FC236}">
                    <a16:creationId xmlns:a16="http://schemas.microsoft.com/office/drawing/2014/main" id="{914EE22A-B051-274B-B345-0D2FA2B1F1FD}"/>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0" name="Oval 409">
                <a:extLst>
                  <a:ext uri="{FF2B5EF4-FFF2-40B4-BE49-F238E27FC236}">
                    <a16:creationId xmlns:a16="http://schemas.microsoft.com/office/drawing/2014/main" id="{BDDD48E8-8884-574D-B570-D4559E5AC908}"/>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1" name="Oval 410">
                <a:extLst>
                  <a:ext uri="{FF2B5EF4-FFF2-40B4-BE49-F238E27FC236}">
                    <a16:creationId xmlns:a16="http://schemas.microsoft.com/office/drawing/2014/main" id="{111294A3-02F0-FC49-AD3B-E507B6D2BE99}"/>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2" name="Oval 411">
                <a:extLst>
                  <a:ext uri="{FF2B5EF4-FFF2-40B4-BE49-F238E27FC236}">
                    <a16:creationId xmlns:a16="http://schemas.microsoft.com/office/drawing/2014/main" id="{48731768-F3AB-8E49-A023-62B38772DB46}"/>
                  </a:ext>
                </a:extLst>
              </p:cNvPr>
              <p:cNvSpPr/>
              <p:nvPr/>
            </p:nvSpPr>
            <p:spPr>
              <a:xfrm>
                <a:off x="54864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3" name="Oval 412">
                <a:extLst>
                  <a:ext uri="{FF2B5EF4-FFF2-40B4-BE49-F238E27FC236}">
                    <a16:creationId xmlns:a16="http://schemas.microsoft.com/office/drawing/2014/main" id="{2BF851CC-F68B-9B4C-A58B-81DC812CDE0F}"/>
                  </a:ext>
                </a:extLst>
              </p:cNvPr>
              <p:cNvSpPr/>
              <p:nvPr/>
            </p:nvSpPr>
            <p:spPr>
              <a:xfrm>
                <a:off x="59436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4" name="Oval 413">
                <a:extLst>
                  <a:ext uri="{FF2B5EF4-FFF2-40B4-BE49-F238E27FC236}">
                    <a16:creationId xmlns:a16="http://schemas.microsoft.com/office/drawing/2014/main" id="{9D63C112-10DF-624C-8D85-74C0EA9ED444}"/>
                  </a:ext>
                </a:extLst>
              </p:cNvPr>
              <p:cNvSpPr/>
              <p:nvPr/>
            </p:nvSpPr>
            <p:spPr>
              <a:xfrm>
                <a:off x="64008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5" name="Oval 414">
                <a:extLst>
                  <a:ext uri="{FF2B5EF4-FFF2-40B4-BE49-F238E27FC236}">
                    <a16:creationId xmlns:a16="http://schemas.microsoft.com/office/drawing/2014/main" id="{447245FE-FD9D-CA40-8259-1603D9CEB6D8}"/>
                  </a:ext>
                </a:extLst>
              </p:cNvPr>
              <p:cNvSpPr/>
              <p:nvPr/>
            </p:nvSpPr>
            <p:spPr>
              <a:xfrm>
                <a:off x="68580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6" name="Oval 415">
                <a:extLst>
                  <a:ext uri="{FF2B5EF4-FFF2-40B4-BE49-F238E27FC236}">
                    <a16:creationId xmlns:a16="http://schemas.microsoft.com/office/drawing/2014/main" id="{CC79A9FE-3B4F-8445-A57E-FCB77904C8B2}"/>
                  </a:ext>
                </a:extLst>
              </p:cNvPr>
              <p:cNvSpPr/>
              <p:nvPr/>
            </p:nvSpPr>
            <p:spPr>
              <a:xfrm>
                <a:off x="73152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7" name="Oval 416">
                <a:extLst>
                  <a:ext uri="{FF2B5EF4-FFF2-40B4-BE49-F238E27FC236}">
                    <a16:creationId xmlns:a16="http://schemas.microsoft.com/office/drawing/2014/main" id="{530B1789-DEDE-5A4F-B6E8-2F2A76B4CCA5}"/>
                  </a:ext>
                </a:extLst>
              </p:cNvPr>
              <p:cNvSpPr/>
              <p:nvPr/>
            </p:nvSpPr>
            <p:spPr>
              <a:xfrm>
                <a:off x="54864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8" name="Oval 417">
                <a:extLst>
                  <a:ext uri="{FF2B5EF4-FFF2-40B4-BE49-F238E27FC236}">
                    <a16:creationId xmlns:a16="http://schemas.microsoft.com/office/drawing/2014/main" id="{25A88D22-A089-B446-90A4-D23E278BD77B}"/>
                  </a:ext>
                </a:extLst>
              </p:cNvPr>
              <p:cNvSpPr/>
              <p:nvPr/>
            </p:nvSpPr>
            <p:spPr>
              <a:xfrm>
                <a:off x="59436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9" name="Oval 418">
                <a:extLst>
                  <a:ext uri="{FF2B5EF4-FFF2-40B4-BE49-F238E27FC236}">
                    <a16:creationId xmlns:a16="http://schemas.microsoft.com/office/drawing/2014/main" id="{BE8D1DAB-6891-EF42-A2A3-F98009328A0C}"/>
                  </a:ext>
                </a:extLst>
              </p:cNvPr>
              <p:cNvSpPr/>
              <p:nvPr/>
            </p:nvSpPr>
            <p:spPr>
              <a:xfrm>
                <a:off x="64008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20" name="Oval 419">
                <a:extLst>
                  <a:ext uri="{FF2B5EF4-FFF2-40B4-BE49-F238E27FC236}">
                    <a16:creationId xmlns:a16="http://schemas.microsoft.com/office/drawing/2014/main" id="{D588EFFB-B1F6-594B-8932-B3E72E749BB6}"/>
                  </a:ext>
                </a:extLst>
              </p:cNvPr>
              <p:cNvSpPr/>
              <p:nvPr/>
            </p:nvSpPr>
            <p:spPr>
              <a:xfrm>
                <a:off x="68580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21" name="Oval 420">
                <a:extLst>
                  <a:ext uri="{FF2B5EF4-FFF2-40B4-BE49-F238E27FC236}">
                    <a16:creationId xmlns:a16="http://schemas.microsoft.com/office/drawing/2014/main" id="{D7A2543D-F2FA-2846-88E0-36744AC44107}"/>
                  </a:ext>
                </a:extLst>
              </p:cNvPr>
              <p:cNvSpPr/>
              <p:nvPr/>
            </p:nvSpPr>
            <p:spPr>
              <a:xfrm>
                <a:off x="73152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grpSp>
        <p:nvGrpSpPr>
          <p:cNvPr id="442" name="Group 441">
            <a:extLst>
              <a:ext uri="{FF2B5EF4-FFF2-40B4-BE49-F238E27FC236}">
                <a16:creationId xmlns:a16="http://schemas.microsoft.com/office/drawing/2014/main" id="{69B8068D-BF55-2445-AA62-170FB58B36DB}"/>
              </a:ext>
            </a:extLst>
          </p:cNvPr>
          <p:cNvGrpSpPr/>
          <p:nvPr/>
        </p:nvGrpSpPr>
        <p:grpSpPr>
          <a:xfrm>
            <a:off x="4859036" y="2404844"/>
            <a:ext cx="1414038" cy="1414038"/>
            <a:chOff x="4876800" y="1600199"/>
            <a:chExt cx="2819401" cy="2819401"/>
          </a:xfrm>
        </p:grpSpPr>
        <p:grpSp>
          <p:nvGrpSpPr>
            <p:cNvPr id="443" name="Group 442">
              <a:extLst>
                <a:ext uri="{FF2B5EF4-FFF2-40B4-BE49-F238E27FC236}">
                  <a16:creationId xmlns:a16="http://schemas.microsoft.com/office/drawing/2014/main" id="{D198D2CE-51A2-A441-BAC1-C5E8EA0E0648}"/>
                </a:ext>
              </a:extLst>
            </p:cNvPr>
            <p:cNvGrpSpPr/>
            <p:nvPr/>
          </p:nvGrpSpPr>
          <p:grpSpPr>
            <a:xfrm>
              <a:off x="5486400" y="3962400"/>
              <a:ext cx="2209800" cy="457200"/>
              <a:chOff x="5486400" y="3962400"/>
              <a:chExt cx="2209800" cy="457200"/>
            </a:xfrm>
          </p:grpSpPr>
          <p:sp>
            <p:nvSpPr>
              <p:cNvPr id="488" name="DRAM">
                <a:extLst>
                  <a:ext uri="{FF2B5EF4-FFF2-40B4-BE49-F238E27FC236}">
                    <a16:creationId xmlns:a16="http://schemas.microsoft.com/office/drawing/2014/main" id="{0678D576-D408-374F-BB1E-37E5E148221D}"/>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9" name="DRAM">
                <a:extLst>
                  <a:ext uri="{FF2B5EF4-FFF2-40B4-BE49-F238E27FC236}">
                    <a16:creationId xmlns:a16="http://schemas.microsoft.com/office/drawing/2014/main" id="{EF3D6B44-03F3-FA47-A211-89B88C1D8801}"/>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90" name="DRAM">
                <a:extLst>
                  <a:ext uri="{FF2B5EF4-FFF2-40B4-BE49-F238E27FC236}">
                    <a16:creationId xmlns:a16="http://schemas.microsoft.com/office/drawing/2014/main" id="{D7530F8D-26C2-C347-96FC-A67F07A00680}"/>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91" name="DRAM">
                <a:extLst>
                  <a:ext uri="{FF2B5EF4-FFF2-40B4-BE49-F238E27FC236}">
                    <a16:creationId xmlns:a16="http://schemas.microsoft.com/office/drawing/2014/main" id="{81C987C6-F8C8-D942-B797-54712625359A}"/>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92" name="DRAM">
                <a:extLst>
                  <a:ext uri="{FF2B5EF4-FFF2-40B4-BE49-F238E27FC236}">
                    <a16:creationId xmlns:a16="http://schemas.microsoft.com/office/drawing/2014/main" id="{5799F454-A959-5741-AE35-1BD49ED8E542}"/>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44" name="Group 443">
              <a:extLst>
                <a:ext uri="{FF2B5EF4-FFF2-40B4-BE49-F238E27FC236}">
                  <a16:creationId xmlns:a16="http://schemas.microsoft.com/office/drawing/2014/main" id="{16780B42-A788-A042-AB39-8DD97B532AF6}"/>
                </a:ext>
              </a:extLst>
            </p:cNvPr>
            <p:cNvGrpSpPr/>
            <p:nvPr/>
          </p:nvGrpSpPr>
          <p:grpSpPr>
            <a:xfrm>
              <a:off x="4876800" y="1600200"/>
              <a:ext cx="457200" cy="2209800"/>
              <a:chOff x="4876800" y="1600200"/>
              <a:chExt cx="457200" cy="2209800"/>
            </a:xfrm>
          </p:grpSpPr>
          <p:sp>
            <p:nvSpPr>
              <p:cNvPr id="483" name="DRAM">
                <a:extLst>
                  <a:ext uri="{FF2B5EF4-FFF2-40B4-BE49-F238E27FC236}">
                    <a16:creationId xmlns:a16="http://schemas.microsoft.com/office/drawing/2014/main" id="{900429D3-F700-B545-81E6-C863C38D624B}"/>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4" name="DRAM">
                <a:extLst>
                  <a:ext uri="{FF2B5EF4-FFF2-40B4-BE49-F238E27FC236}">
                    <a16:creationId xmlns:a16="http://schemas.microsoft.com/office/drawing/2014/main" id="{3BE8BAE2-67F2-004F-8688-652275D2FB1A}"/>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5" name="DRAM">
                <a:extLst>
                  <a:ext uri="{FF2B5EF4-FFF2-40B4-BE49-F238E27FC236}">
                    <a16:creationId xmlns:a16="http://schemas.microsoft.com/office/drawing/2014/main" id="{B468E5A2-4C92-F341-AF9F-C025BA07AF6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6" name="DRAM">
                <a:extLst>
                  <a:ext uri="{FF2B5EF4-FFF2-40B4-BE49-F238E27FC236}">
                    <a16:creationId xmlns:a16="http://schemas.microsoft.com/office/drawing/2014/main" id="{869B0F21-4DD9-9242-8C2D-5555525158CC}"/>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7" name="DRAM">
                <a:extLst>
                  <a:ext uri="{FF2B5EF4-FFF2-40B4-BE49-F238E27FC236}">
                    <a16:creationId xmlns:a16="http://schemas.microsoft.com/office/drawing/2014/main" id="{D75EC8AE-5B52-E64A-A8CB-7EE2D5BDA8FF}"/>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45" name="Group 444">
              <a:extLst>
                <a:ext uri="{FF2B5EF4-FFF2-40B4-BE49-F238E27FC236}">
                  <a16:creationId xmlns:a16="http://schemas.microsoft.com/office/drawing/2014/main" id="{C48ADD2C-8A28-0E4D-9B87-797E8D373E6A}"/>
                </a:ext>
              </a:extLst>
            </p:cNvPr>
            <p:cNvGrpSpPr/>
            <p:nvPr/>
          </p:nvGrpSpPr>
          <p:grpSpPr>
            <a:xfrm>
              <a:off x="5676900" y="1600199"/>
              <a:ext cx="1828800" cy="2362201"/>
              <a:chOff x="5676900" y="1170708"/>
              <a:chExt cx="1828800" cy="2791692"/>
            </a:xfrm>
          </p:grpSpPr>
          <p:cxnSp>
            <p:nvCxnSpPr>
              <p:cNvPr id="478" name="Straight Connector 477">
                <a:extLst>
                  <a:ext uri="{FF2B5EF4-FFF2-40B4-BE49-F238E27FC236}">
                    <a16:creationId xmlns:a16="http://schemas.microsoft.com/office/drawing/2014/main" id="{D5273E0E-2E69-C543-B299-7151560E4744}"/>
                  </a:ext>
                </a:extLst>
              </p:cNvPr>
              <p:cNvCxnSpPr>
                <a:cxnSpLocks/>
                <a:stCxn id="448" idx="0"/>
                <a:endCxn id="488"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9" name="Straight Connector 478">
                <a:extLst>
                  <a:ext uri="{FF2B5EF4-FFF2-40B4-BE49-F238E27FC236}">
                    <a16:creationId xmlns:a16="http://schemas.microsoft.com/office/drawing/2014/main" id="{32CB46B5-29CC-E640-B989-83C91A0F1DC6}"/>
                  </a:ext>
                </a:extLst>
              </p:cNvPr>
              <p:cNvCxnSpPr>
                <a:cxnSpLocks/>
                <a:stCxn id="450" idx="0"/>
                <a:endCxn id="490"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0" name="Straight Connector 479">
                <a:extLst>
                  <a:ext uri="{FF2B5EF4-FFF2-40B4-BE49-F238E27FC236}">
                    <a16:creationId xmlns:a16="http://schemas.microsoft.com/office/drawing/2014/main" id="{BE99638C-67B6-5344-B38C-BA715AC38263}"/>
                  </a:ext>
                </a:extLst>
              </p:cNvPr>
              <p:cNvCxnSpPr>
                <a:cxnSpLocks/>
                <a:stCxn id="451" idx="0"/>
                <a:endCxn id="491"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1" name="Straight Connector 480">
                <a:extLst>
                  <a:ext uri="{FF2B5EF4-FFF2-40B4-BE49-F238E27FC236}">
                    <a16:creationId xmlns:a16="http://schemas.microsoft.com/office/drawing/2014/main" id="{27FB28B8-39C8-6F46-84D4-8A26AE6E0CF8}"/>
                  </a:ext>
                </a:extLst>
              </p:cNvPr>
              <p:cNvCxnSpPr>
                <a:cxnSpLocks/>
                <a:stCxn id="452" idx="0"/>
                <a:endCxn id="492"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2" name="Straight Connector 481">
                <a:extLst>
                  <a:ext uri="{FF2B5EF4-FFF2-40B4-BE49-F238E27FC236}">
                    <a16:creationId xmlns:a16="http://schemas.microsoft.com/office/drawing/2014/main" id="{5DB3D965-AC2B-D64E-BC8C-316F3DA0E93A}"/>
                  </a:ext>
                </a:extLst>
              </p:cNvPr>
              <p:cNvCxnSpPr>
                <a:cxnSpLocks/>
                <a:stCxn id="449" idx="0"/>
                <a:endCxn id="489"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46" name="Group 445">
              <a:extLst>
                <a:ext uri="{FF2B5EF4-FFF2-40B4-BE49-F238E27FC236}">
                  <a16:creationId xmlns:a16="http://schemas.microsoft.com/office/drawing/2014/main" id="{A29A615E-F89D-A841-BF3B-7B6BFA18A1DA}"/>
                </a:ext>
              </a:extLst>
            </p:cNvPr>
            <p:cNvGrpSpPr/>
            <p:nvPr/>
          </p:nvGrpSpPr>
          <p:grpSpPr>
            <a:xfrm>
              <a:off x="5334000" y="1790700"/>
              <a:ext cx="2362201" cy="1828800"/>
              <a:chOff x="5333998" y="1790700"/>
              <a:chExt cx="2791691" cy="1828800"/>
            </a:xfrm>
          </p:grpSpPr>
          <p:cxnSp>
            <p:nvCxnSpPr>
              <p:cNvPr id="473" name="Straight Connector 472">
                <a:extLst>
                  <a:ext uri="{FF2B5EF4-FFF2-40B4-BE49-F238E27FC236}">
                    <a16:creationId xmlns:a16="http://schemas.microsoft.com/office/drawing/2014/main" id="{830CB917-365E-F643-BA30-E874848DB8A2}"/>
                  </a:ext>
                </a:extLst>
              </p:cNvPr>
              <p:cNvCxnSpPr>
                <a:cxnSpLocks/>
                <a:stCxn id="452" idx="6"/>
                <a:endCxn id="483"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4" name="Straight Connector 473">
                <a:extLst>
                  <a:ext uri="{FF2B5EF4-FFF2-40B4-BE49-F238E27FC236}">
                    <a16:creationId xmlns:a16="http://schemas.microsoft.com/office/drawing/2014/main" id="{FBE9D054-33AF-B143-96FD-890B3149E8CB}"/>
                  </a:ext>
                </a:extLst>
              </p:cNvPr>
              <p:cNvCxnSpPr>
                <a:cxnSpLocks/>
                <a:stCxn id="457" idx="6"/>
                <a:endCxn id="484"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5" name="Straight Connector 474">
                <a:extLst>
                  <a:ext uri="{FF2B5EF4-FFF2-40B4-BE49-F238E27FC236}">
                    <a16:creationId xmlns:a16="http://schemas.microsoft.com/office/drawing/2014/main" id="{FB5426AA-0D88-4241-A8FF-C378BCD21C4E}"/>
                  </a:ext>
                </a:extLst>
              </p:cNvPr>
              <p:cNvCxnSpPr>
                <a:cxnSpLocks/>
                <a:stCxn id="462" idx="6"/>
                <a:endCxn id="485"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6" name="Straight Connector 475">
                <a:extLst>
                  <a:ext uri="{FF2B5EF4-FFF2-40B4-BE49-F238E27FC236}">
                    <a16:creationId xmlns:a16="http://schemas.microsoft.com/office/drawing/2014/main" id="{C2B13EE8-91D5-CC45-8C9E-D56FB7F7BA01}"/>
                  </a:ext>
                </a:extLst>
              </p:cNvPr>
              <p:cNvCxnSpPr>
                <a:cxnSpLocks/>
                <a:stCxn id="467" idx="6"/>
                <a:endCxn id="486"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7" name="Straight Connector 476">
                <a:extLst>
                  <a:ext uri="{FF2B5EF4-FFF2-40B4-BE49-F238E27FC236}">
                    <a16:creationId xmlns:a16="http://schemas.microsoft.com/office/drawing/2014/main" id="{9B7FBB1A-D3BB-724A-9778-29263723AFA2}"/>
                  </a:ext>
                </a:extLst>
              </p:cNvPr>
              <p:cNvCxnSpPr>
                <a:cxnSpLocks/>
                <a:stCxn id="472" idx="6"/>
                <a:endCxn id="487"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47" name="Group 446">
              <a:extLst>
                <a:ext uri="{FF2B5EF4-FFF2-40B4-BE49-F238E27FC236}">
                  <a16:creationId xmlns:a16="http://schemas.microsoft.com/office/drawing/2014/main" id="{13348C4C-7884-CB44-B7DE-A56D7A15844F}"/>
                </a:ext>
              </a:extLst>
            </p:cNvPr>
            <p:cNvGrpSpPr/>
            <p:nvPr/>
          </p:nvGrpSpPr>
          <p:grpSpPr>
            <a:xfrm>
              <a:off x="5486400" y="1600200"/>
              <a:ext cx="2209800" cy="2209800"/>
              <a:chOff x="5486400" y="1600200"/>
              <a:chExt cx="2209800" cy="2209800"/>
            </a:xfrm>
          </p:grpSpPr>
          <p:sp>
            <p:nvSpPr>
              <p:cNvPr id="448" name="Oval 447">
                <a:extLst>
                  <a:ext uri="{FF2B5EF4-FFF2-40B4-BE49-F238E27FC236}">
                    <a16:creationId xmlns:a16="http://schemas.microsoft.com/office/drawing/2014/main" id="{24C71FF8-3179-F14D-86F6-A1C637F1A2F4}"/>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49" name="Oval 448">
                <a:extLst>
                  <a:ext uri="{FF2B5EF4-FFF2-40B4-BE49-F238E27FC236}">
                    <a16:creationId xmlns:a16="http://schemas.microsoft.com/office/drawing/2014/main" id="{5BED9737-40F0-804A-B12A-C19DF7CEA3C3}"/>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0" name="Oval 449">
                <a:extLst>
                  <a:ext uri="{FF2B5EF4-FFF2-40B4-BE49-F238E27FC236}">
                    <a16:creationId xmlns:a16="http://schemas.microsoft.com/office/drawing/2014/main" id="{814C4FE6-8FDE-F44E-AE75-F03234EFFD74}"/>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1" name="Oval 450">
                <a:extLst>
                  <a:ext uri="{FF2B5EF4-FFF2-40B4-BE49-F238E27FC236}">
                    <a16:creationId xmlns:a16="http://schemas.microsoft.com/office/drawing/2014/main" id="{387778BC-760E-4844-B58B-FBAB72CAEACF}"/>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2" name="Oval 451">
                <a:extLst>
                  <a:ext uri="{FF2B5EF4-FFF2-40B4-BE49-F238E27FC236}">
                    <a16:creationId xmlns:a16="http://schemas.microsoft.com/office/drawing/2014/main" id="{06954692-01E8-364F-9096-547A9F0F1DCB}"/>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3" name="Oval 452">
                <a:extLst>
                  <a:ext uri="{FF2B5EF4-FFF2-40B4-BE49-F238E27FC236}">
                    <a16:creationId xmlns:a16="http://schemas.microsoft.com/office/drawing/2014/main" id="{BE7E0E99-EFBE-904A-87E7-32B675135F8A}"/>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4" name="Oval 453">
                <a:extLst>
                  <a:ext uri="{FF2B5EF4-FFF2-40B4-BE49-F238E27FC236}">
                    <a16:creationId xmlns:a16="http://schemas.microsoft.com/office/drawing/2014/main" id="{2229678A-3CFC-2E48-A46F-EB5C710DF52A}"/>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5" name="Oval 454">
                <a:extLst>
                  <a:ext uri="{FF2B5EF4-FFF2-40B4-BE49-F238E27FC236}">
                    <a16:creationId xmlns:a16="http://schemas.microsoft.com/office/drawing/2014/main" id="{52BEC7C7-BDB5-0E45-B194-02F9D064F9BC}"/>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6" name="Oval 455">
                <a:extLst>
                  <a:ext uri="{FF2B5EF4-FFF2-40B4-BE49-F238E27FC236}">
                    <a16:creationId xmlns:a16="http://schemas.microsoft.com/office/drawing/2014/main" id="{9AFA80CE-EF96-D14E-94E6-38E92D53DEF9}"/>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7" name="Oval 456">
                <a:extLst>
                  <a:ext uri="{FF2B5EF4-FFF2-40B4-BE49-F238E27FC236}">
                    <a16:creationId xmlns:a16="http://schemas.microsoft.com/office/drawing/2014/main" id="{DEECA570-AE76-1B4A-99B4-0FC906931064}"/>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8" name="Oval 457">
                <a:extLst>
                  <a:ext uri="{FF2B5EF4-FFF2-40B4-BE49-F238E27FC236}">
                    <a16:creationId xmlns:a16="http://schemas.microsoft.com/office/drawing/2014/main" id="{628374C7-FC57-5B42-B1DE-FA1FB56CCDCA}"/>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9" name="Oval 458">
                <a:extLst>
                  <a:ext uri="{FF2B5EF4-FFF2-40B4-BE49-F238E27FC236}">
                    <a16:creationId xmlns:a16="http://schemas.microsoft.com/office/drawing/2014/main" id="{80F7262C-9673-4B40-A4AE-4BA8B0B0CA34}"/>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0" name="Oval 459">
                <a:extLst>
                  <a:ext uri="{FF2B5EF4-FFF2-40B4-BE49-F238E27FC236}">
                    <a16:creationId xmlns:a16="http://schemas.microsoft.com/office/drawing/2014/main" id="{7F3ADF92-BBB6-1148-819E-571498015E80}"/>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1" name="Oval 460">
                <a:extLst>
                  <a:ext uri="{FF2B5EF4-FFF2-40B4-BE49-F238E27FC236}">
                    <a16:creationId xmlns:a16="http://schemas.microsoft.com/office/drawing/2014/main" id="{A0C1A5B2-2187-A44A-9655-0793CDEADDFB}"/>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2" name="Oval 461">
                <a:extLst>
                  <a:ext uri="{FF2B5EF4-FFF2-40B4-BE49-F238E27FC236}">
                    <a16:creationId xmlns:a16="http://schemas.microsoft.com/office/drawing/2014/main" id="{479B3574-7BF1-B144-9945-92FBFA41E6D8}"/>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463" name="Oval 462">
                <a:extLst>
                  <a:ext uri="{FF2B5EF4-FFF2-40B4-BE49-F238E27FC236}">
                    <a16:creationId xmlns:a16="http://schemas.microsoft.com/office/drawing/2014/main" id="{DED774DC-06AE-9D48-86FC-A00763484136}"/>
                  </a:ext>
                </a:extLst>
              </p:cNvPr>
              <p:cNvSpPr/>
              <p:nvPr/>
            </p:nvSpPr>
            <p:spPr>
              <a:xfrm>
                <a:off x="54864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4" name="Oval 463">
                <a:extLst>
                  <a:ext uri="{FF2B5EF4-FFF2-40B4-BE49-F238E27FC236}">
                    <a16:creationId xmlns:a16="http://schemas.microsoft.com/office/drawing/2014/main" id="{7B2A9E4B-44A2-164B-B1DB-443A919613CC}"/>
                  </a:ext>
                </a:extLst>
              </p:cNvPr>
              <p:cNvSpPr/>
              <p:nvPr/>
            </p:nvSpPr>
            <p:spPr>
              <a:xfrm>
                <a:off x="59436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5" name="Oval 464">
                <a:extLst>
                  <a:ext uri="{FF2B5EF4-FFF2-40B4-BE49-F238E27FC236}">
                    <a16:creationId xmlns:a16="http://schemas.microsoft.com/office/drawing/2014/main" id="{829FDD50-D31C-2540-9085-DB8414EF4E8E}"/>
                  </a:ext>
                </a:extLst>
              </p:cNvPr>
              <p:cNvSpPr/>
              <p:nvPr/>
            </p:nvSpPr>
            <p:spPr>
              <a:xfrm>
                <a:off x="64008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6" name="Oval 465">
                <a:extLst>
                  <a:ext uri="{FF2B5EF4-FFF2-40B4-BE49-F238E27FC236}">
                    <a16:creationId xmlns:a16="http://schemas.microsoft.com/office/drawing/2014/main" id="{5E7C2804-8644-B746-835C-D065FA8D5405}"/>
                  </a:ext>
                </a:extLst>
              </p:cNvPr>
              <p:cNvSpPr/>
              <p:nvPr/>
            </p:nvSpPr>
            <p:spPr>
              <a:xfrm>
                <a:off x="68580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7" name="Oval 466">
                <a:extLst>
                  <a:ext uri="{FF2B5EF4-FFF2-40B4-BE49-F238E27FC236}">
                    <a16:creationId xmlns:a16="http://schemas.microsoft.com/office/drawing/2014/main" id="{87C05D59-E623-A04A-80B1-E6FFE75C92D6}"/>
                  </a:ext>
                </a:extLst>
              </p:cNvPr>
              <p:cNvSpPr/>
              <p:nvPr/>
            </p:nvSpPr>
            <p:spPr>
              <a:xfrm>
                <a:off x="73152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8" name="Oval 467">
                <a:extLst>
                  <a:ext uri="{FF2B5EF4-FFF2-40B4-BE49-F238E27FC236}">
                    <a16:creationId xmlns:a16="http://schemas.microsoft.com/office/drawing/2014/main" id="{3267DF9E-FA37-7D44-9F34-901B4C4F4D7B}"/>
                  </a:ext>
                </a:extLst>
              </p:cNvPr>
              <p:cNvSpPr/>
              <p:nvPr/>
            </p:nvSpPr>
            <p:spPr>
              <a:xfrm>
                <a:off x="54864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9" name="Oval 468">
                <a:extLst>
                  <a:ext uri="{FF2B5EF4-FFF2-40B4-BE49-F238E27FC236}">
                    <a16:creationId xmlns:a16="http://schemas.microsoft.com/office/drawing/2014/main" id="{4B23D1B3-4F53-D54D-8431-CF0A97582A40}"/>
                  </a:ext>
                </a:extLst>
              </p:cNvPr>
              <p:cNvSpPr/>
              <p:nvPr/>
            </p:nvSpPr>
            <p:spPr>
              <a:xfrm>
                <a:off x="59436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70" name="Oval 469">
                <a:extLst>
                  <a:ext uri="{FF2B5EF4-FFF2-40B4-BE49-F238E27FC236}">
                    <a16:creationId xmlns:a16="http://schemas.microsoft.com/office/drawing/2014/main" id="{2D6333D6-7104-384F-AF49-E796BD27E384}"/>
                  </a:ext>
                </a:extLst>
              </p:cNvPr>
              <p:cNvSpPr/>
              <p:nvPr/>
            </p:nvSpPr>
            <p:spPr>
              <a:xfrm>
                <a:off x="64008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71" name="Oval 470">
                <a:extLst>
                  <a:ext uri="{FF2B5EF4-FFF2-40B4-BE49-F238E27FC236}">
                    <a16:creationId xmlns:a16="http://schemas.microsoft.com/office/drawing/2014/main" id="{F6EE3721-CE27-C448-A382-4681B02FBCF6}"/>
                  </a:ext>
                </a:extLst>
              </p:cNvPr>
              <p:cNvSpPr/>
              <p:nvPr/>
            </p:nvSpPr>
            <p:spPr>
              <a:xfrm>
                <a:off x="68580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72" name="Oval 471">
                <a:extLst>
                  <a:ext uri="{FF2B5EF4-FFF2-40B4-BE49-F238E27FC236}">
                    <a16:creationId xmlns:a16="http://schemas.microsoft.com/office/drawing/2014/main" id="{DB8D1C2C-8531-384A-A4CD-73FF528A9A53}"/>
                  </a:ext>
                </a:extLst>
              </p:cNvPr>
              <p:cNvSpPr/>
              <p:nvPr/>
            </p:nvSpPr>
            <p:spPr>
              <a:xfrm>
                <a:off x="73152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grpSp>
      </p:grpSp>
      <p:grpSp>
        <p:nvGrpSpPr>
          <p:cNvPr id="493" name="Group 492">
            <a:extLst>
              <a:ext uri="{FF2B5EF4-FFF2-40B4-BE49-F238E27FC236}">
                <a16:creationId xmlns:a16="http://schemas.microsoft.com/office/drawing/2014/main" id="{C18E73BE-3676-6C47-99A2-2502C0DABE65}"/>
              </a:ext>
            </a:extLst>
          </p:cNvPr>
          <p:cNvGrpSpPr/>
          <p:nvPr/>
        </p:nvGrpSpPr>
        <p:grpSpPr>
          <a:xfrm>
            <a:off x="6416564" y="2404844"/>
            <a:ext cx="1414038" cy="1414038"/>
            <a:chOff x="4876800" y="1600199"/>
            <a:chExt cx="2819401" cy="2819401"/>
          </a:xfrm>
        </p:grpSpPr>
        <p:grpSp>
          <p:nvGrpSpPr>
            <p:cNvPr id="494" name="Group 493">
              <a:extLst>
                <a:ext uri="{FF2B5EF4-FFF2-40B4-BE49-F238E27FC236}">
                  <a16:creationId xmlns:a16="http://schemas.microsoft.com/office/drawing/2014/main" id="{7A31BB98-6CE6-844D-B7DE-C384980CF0C5}"/>
                </a:ext>
              </a:extLst>
            </p:cNvPr>
            <p:cNvGrpSpPr/>
            <p:nvPr/>
          </p:nvGrpSpPr>
          <p:grpSpPr>
            <a:xfrm>
              <a:off x="5486400" y="3962400"/>
              <a:ext cx="2209800" cy="457200"/>
              <a:chOff x="5486400" y="3962400"/>
              <a:chExt cx="2209800" cy="457200"/>
            </a:xfrm>
          </p:grpSpPr>
          <p:sp>
            <p:nvSpPr>
              <p:cNvPr id="539" name="DRAM">
                <a:extLst>
                  <a:ext uri="{FF2B5EF4-FFF2-40B4-BE49-F238E27FC236}">
                    <a16:creationId xmlns:a16="http://schemas.microsoft.com/office/drawing/2014/main" id="{9A1BD144-AEC9-3045-83AB-BD0ABC7379C5}"/>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0" name="DRAM">
                <a:extLst>
                  <a:ext uri="{FF2B5EF4-FFF2-40B4-BE49-F238E27FC236}">
                    <a16:creationId xmlns:a16="http://schemas.microsoft.com/office/drawing/2014/main" id="{761EC13D-6A91-7444-AD80-A8BAB533BA95}"/>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1" name="DRAM">
                <a:extLst>
                  <a:ext uri="{FF2B5EF4-FFF2-40B4-BE49-F238E27FC236}">
                    <a16:creationId xmlns:a16="http://schemas.microsoft.com/office/drawing/2014/main" id="{0C4B4D74-9199-0D49-85BF-D3B0AE5A0A9C}"/>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2" name="DRAM">
                <a:extLst>
                  <a:ext uri="{FF2B5EF4-FFF2-40B4-BE49-F238E27FC236}">
                    <a16:creationId xmlns:a16="http://schemas.microsoft.com/office/drawing/2014/main" id="{CF958D15-7F01-4148-8183-4CDE60D57BB0}"/>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3" name="DRAM">
                <a:extLst>
                  <a:ext uri="{FF2B5EF4-FFF2-40B4-BE49-F238E27FC236}">
                    <a16:creationId xmlns:a16="http://schemas.microsoft.com/office/drawing/2014/main" id="{22072E6E-43C3-434E-85B9-1734A3DA3CC8}"/>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95" name="Group 494">
              <a:extLst>
                <a:ext uri="{FF2B5EF4-FFF2-40B4-BE49-F238E27FC236}">
                  <a16:creationId xmlns:a16="http://schemas.microsoft.com/office/drawing/2014/main" id="{C85E57FF-417D-1244-90BE-91B56947ED6A}"/>
                </a:ext>
              </a:extLst>
            </p:cNvPr>
            <p:cNvGrpSpPr/>
            <p:nvPr/>
          </p:nvGrpSpPr>
          <p:grpSpPr>
            <a:xfrm>
              <a:off x="4876800" y="1600200"/>
              <a:ext cx="457200" cy="2209800"/>
              <a:chOff x="4876800" y="1600200"/>
              <a:chExt cx="457200" cy="2209800"/>
            </a:xfrm>
          </p:grpSpPr>
          <p:sp>
            <p:nvSpPr>
              <p:cNvPr id="534" name="DRAM">
                <a:extLst>
                  <a:ext uri="{FF2B5EF4-FFF2-40B4-BE49-F238E27FC236}">
                    <a16:creationId xmlns:a16="http://schemas.microsoft.com/office/drawing/2014/main" id="{AA216CB4-B04A-F641-B4A2-54AE2C718F39}"/>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5" name="DRAM">
                <a:extLst>
                  <a:ext uri="{FF2B5EF4-FFF2-40B4-BE49-F238E27FC236}">
                    <a16:creationId xmlns:a16="http://schemas.microsoft.com/office/drawing/2014/main" id="{CF772D57-1478-674C-9626-DBB9A5139FE0}"/>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6" name="DRAM">
                <a:extLst>
                  <a:ext uri="{FF2B5EF4-FFF2-40B4-BE49-F238E27FC236}">
                    <a16:creationId xmlns:a16="http://schemas.microsoft.com/office/drawing/2014/main" id="{2DB3F5F4-4E6C-2C4B-87DB-6CDC6AE700C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7" name="DRAM">
                <a:extLst>
                  <a:ext uri="{FF2B5EF4-FFF2-40B4-BE49-F238E27FC236}">
                    <a16:creationId xmlns:a16="http://schemas.microsoft.com/office/drawing/2014/main" id="{C621CC86-C337-CB4E-8947-45BF29EB84DA}"/>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8" name="DRAM">
                <a:extLst>
                  <a:ext uri="{FF2B5EF4-FFF2-40B4-BE49-F238E27FC236}">
                    <a16:creationId xmlns:a16="http://schemas.microsoft.com/office/drawing/2014/main" id="{29C4F183-DFE7-E044-BFF0-3D5499757A44}"/>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96" name="Group 495">
              <a:extLst>
                <a:ext uri="{FF2B5EF4-FFF2-40B4-BE49-F238E27FC236}">
                  <a16:creationId xmlns:a16="http://schemas.microsoft.com/office/drawing/2014/main" id="{6F02C8AE-47E3-B04D-9F06-83FA57235803}"/>
                </a:ext>
              </a:extLst>
            </p:cNvPr>
            <p:cNvGrpSpPr/>
            <p:nvPr/>
          </p:nvGrpSpPr>
          <p:grpSpPr>
            <a:xfrm>
              <a:off x="5676900" y="1600199"/>
              <a:ext cx="1828800" cy="2362201"/>
              <a:chOff x="5676900" y="1170708"/>
              <a:chExt cx="1828800" cy="2791692"/>
            </a:xfrm>
          </p:grpSpPr>
          <p:cxnSp>
            <p:nvCxnSpPr>
              <p:cNvPr id="529" name="Straight Connector 528">
                <a:extLst>
                  <a:ext uri="{FF2B5EF4-FFF2-40B4-BE49-F238E27FC236}">
                    <a16:creationId xmlns:a16="http://schemas.microsoft.com/office/drawing/2014/main" id="{6882D6E4-207C-FF43-96BB-B4FA7C67D369}"/>
                  </a:ext>
                </a:extLst>
              </p:cNvPr>
              <p:cNvCxnSpPr>
                <a:cxnSpLocks/>
                <a:stCxn id="499" idx="0"/>
                <a:endCxn id="539"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0" name="Straight Connector 529">
                <a:extLst>
                  <a:ext uri="{FF2B5EF4-FFF2-40B4-BE49-F238E27FC236}">
                    <a16:creationId xmlns:a16="http://schemas.microsoft.com/office/drawing/2014/main" id="{1CAC2B23-36F6-6741-ADEF-63BBFDE1ED87}"/>
                  </a:ext>
                </a:extLst>
              </p:cNvPr>
              <p:cNvCxnSpPr>
                <a:cxnSpLocks/>
                <a:stCxn id="501" idx="0"/>
                <a:endCxn id="541"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1" name="Straight Connector 530">
                <a:extLst>
                  <a:ext uri="{FF2B5EF4-FFF2-40B4-BE49-F238E27FC236}">
                    <a16:creationId xmlns:a16="http://schemas.microsoft.com/office/drawing/2014/main" id="{FCD623BC-66BA-F048-B770-A953F02FFB33}"/>
                  </a:ext>
                </a:extLst>
              </p:cNvPr>
              <p:cNvCxnSpPr>
                <a:cxnSpLocks/>
                <a:stCxn id="502" idx="0"/>
                <a:endCxn id="542"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2" name="Straight Connector 531">
                <a:extLst>
                  <a:ext uri="{FF2B5EF4-FFF2-40B4-BE49-F238E27FC236}">
                    <a16:creationId xmlns:a16="http://schemas.microsoft.com/office/drawing/2014/main" id="{96B040DB-DCA8-5A4D-AB95-17BC0EE776BF}"/>
                  </a:ext>
                </a:extLst>
              </p:cNvPr>
              <p:cNvCxnSpPr>
                <a:cxnSpLocks/>
                <a:stCxn id="503" idx="0"/>
                <a:endCxn id="543"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3" name="Straight Connector 532">
                <a:extLst>
                  <a:ext uri="{FF2B5EF4-FFF2-40B4-BE49-F238E27FC236}">
                    <a16:creationId xmlns:a16="http://schemas.microsoft.com/office/drawing/2014/main" id="{C3062CCD-ADCA-6540-B2EA-E01E5B870645}"/>
                  </a:ext>
                </a:extLst>
              </p:cNvPr>
              <p:cNvCxnSpPr>
                <a:cxnSpLocks/>
                <a:stCxn id="500" idx="0"/>
                <a:endCxn id="540"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97" name="Group 496">
              <a:extLst>
                <a:ext uri="{FF2B5EF4-FFF2-40B4-BE49-F238E27FC236}">
                  <a16:creationId xmlns:a16="http://schemas.microsoft.com/office/drawing/2014/main" id="{4DD6419A-00B2-5C4E-A3DB-44B953F63562}"/>
                </a:ext>
              </a:extLst>
            </p:cNvPr>
            <p:cNvGrpSpPr/>
            <p:nvPr/>
          </p:nvGrpSpPr>
          <p:grpSpPr>
            <a:xfrm>
              <a:off x="5334000" y="1790700"/>
              <a:ext cx="2362201" cy="1828800"/>
              <a:chOff x="5333998" y="1790700"/>
              <a:chExt cx="2791691" cy="1828800"/>
            </a:xfrm>
          </p:grpSpPr>
          <p:cxnSp>
            <p:nvCxnSpPr>
              <p:cNvPr id="524" name="Straight Connector 523">
                <a:extLst>
                  <a:ext uri="{FF2B5EF4-FFF2-40B4-BE49-F238E27FC236}">
                    <a16:creationId xmlns:a16="http://schemas.microsoft.com/office/drawing/2014/main" id="{EE5C0398-A720-3144-9F53-7CD4C82BA66B}"/>
                  </a:ext>
                </a:extLst>
              </p:cNvPr>
              <p:cNvCxnSpPr>
                <a:cxnSpLocks/>
                <a:stCxn id="503" idx="6"/>
                <a:endCxn id="534"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5" name="Straight Connector 524">
                <a:extLst>
                  <a:ext uri="{FF2B5EF4-FFF2-40B4-BE49-F238E27FC236}">
                    <a16:creationId xmlns:a16="http://schemas.microsoft.com/office/drawing/2014/main" id="{05BF3662-E368-8449-92EE-28F646654D3C}"/>
                  </a:ext>
                </a:extLst>
              </p:cNvPr>
              <p:cNvCxnSpPr>
                <a:cxnSpLocks/>
                <a:stCxn id="508" idx="6"/>
                <a:endCxn id="535"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6" name="Straight Connector 525">
                <a:extLst>
                  <a:ext uri="{FF2B5EF4-FFF2-40B4-BE49-F238E27FC236}">
                    <a16:creationId xmlns:a16="http://schemas.microsoft.com/office/drawing/2014/main" id="{A05E8873-0C5E-B148-9C8D-50E3D14F67A1}"/>
                  </a:ext>
                </a:extLst>
              </p:cNvPr>
              <p:cNvCxnSpPr>
                <a:cxnSpLocks/>
                <a:stCxn id="513" idx="6"/>
                <a:endCxn id="536"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7" name="Straight Connector 526">
                <a:extLst>
                  <a:ext uri="{FF2B5EF4-FFF2-40B4-BE49-F238E27FC236}">
                    <a16:creationId xmlns:a16="http://schemas.microsoft.com/office/drawing/2014/main" id="{74BFC937-2623-664B-A013-E49100192E53}"/>
                  </a:ext>
                </a:extLst>
              </p:cNvPr>
              <p:cNvCxnSpPr>
                <a:cxnSpLocks/>
                <a:stCxn id="518" idx="6"/>
                <a:endCxn id="537"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8" name="Straight Connector 527">
                <a:extLst>
                  <a:ext uri="{FF2B5EF4-FFF2-40B4-BE49-F238E27FC236}">
                    <a16:creationId xmlns:a16="http://schemas.microsoft.com/office/drawing/2014/main" id="{5F24BADA-BF50-4E4D-A5EF-FA03570CB6E3}"/>
                  </a:ext>
                </a:extLst>
              </p:cNvPr>
              <p:cNvCxnSpPr>
                <a:cxnSpLocks/>
                <a:stCxn id="523" idx="6"/>
                <a:endCxn id="538"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98" name="Group 497">
              <a:extLst>
                <a:ext uri="{FF2B5EF4-FFF2-40B4-BE49-F238E27FC236}">
                  <a16:creationId xmlns:a16="http://schemas.microsoft.com/office/drawing/2014/main" id="{E2506A27-9906-1748-BAE5-CFC7FC41AC47}"/>
                </a:ext>
              </a:extLst>
            </p:cNvPr>
            <p:cNvGrpSpPr/>
            <p:nvPr/>
          </p:nvGrpSpPr>
          <p:grpSpPr>
            <a:xfrm>
              <a:off x="5486400" y="1600200"/>
              <a:ext cx="2209800" cy="2209800"/>
              <a:chOff x="5486400" y="1600200"/>
              <a:chExt cx="2209800" cy="2209800"/>
            </a:xfrm>
          </p:grpSpPr>
          <p:sp>
            <p:nvSpPr>
              <p:cNvPr id="499" name="Oval 498">
                <a:extLst>
                  <a:ext uri="{FF2B5EF4-FFF2-40B4-BE49-F238E27FC236}">
                    <a16:creationId xmlns:a16="http://schemas.microsoft.com/office/drawing/2014/main" id="{648A249F-2317-DC44-A18D-5B28FA7EB2D4}"/>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0" name="Oval 499">
                <a:extLst>
                  <a:ext uri="{FF2B5EF4-FFF2-40B4-BE49-F238E27FC236}">
                    <a16:creationId xmlns:a16="http://schemas.microsoft.com/office/drawing/2014/main" id="{7935AB27-9CDE-5F49-B3EC-591AB75293B4}"/>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1" name="Oval 500">
                <a:extLst>
                  <a:ext uri="{FF2B5EF4-FFF2-40B4-BE49-F238E27FC236}">
                    <a16:creationId xmlns:a16="http://schemas.microsoft.com/office/drawing/2014/main" id="{FBFEF2F0-CADA-3A46-A933-2B122B7EF1C1}"/>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2" name="Oval 501">
                <a:extLst>
                  <a:ext uri="{FF2B5EF4-FFF2-40B4-BE49-F238E27FC236}">
                    <a16:creationId xmlns:a16="http://schemas.microsoft.com/office/drawing/2014/main" id="{8AB217DF-9258-0246-B01A-DE28CE0A6A99}"/>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3" name="Oval 502">
                <a:extLst>
                  <a:ext uri="{FF2B5EF4-FFF2-40B4-BE49-F238E27FC236}">
                    <a16:creationId xmlns:a16="http://schemas.microsoft.com/office/drawing/2014/main" id="{D4F217FB-465B-8E4E-86AF-552D2F9FDE30}"/>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4" name="Oval 503">
                <a:extLst>
                  <a:ext uri="{FF2B5EF4-FFF2-40B4-BE49-F238E27FC236}">
                    <a16:creationId xmlns:a16="http://schemas.microsoft.com/office/drawing/2014/main" id="{46AD35E3-8739-D642-B226-DBEB04476BD4}"/>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5" name="Oval 504">
                <a:extLst>
                  <a:ext uri="{FF2B5EF4-FFF2-40B4-BE49-F238E27FC236}">
                    <a16:creationId xmlns:a16="http://schemas.microsoft.com/office/drawing/2014/main" id="{F2F2A3D1-972D-A744-85E0-2AC501A2037B}"/>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6" name="Oval 505">
                <a:extLst>
                  <a:ext uri="{FF2B5EF4-FFF2-40B4-BE49-F238E27FC236}">
                    <a16:creationId xmlns:a16="http://schemas.microsoft.com/office/drawing/2014/main" id="{C979A457-0774-1D4B-9738-259F381836A5}"/>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507" name="Oval 506">
                <a:extLst>
                  <a:ext uri="{FF2B5EF4-FFF2-40B4-BE49-F238E27FC236}">
                    <a16:creationId xmlns:a16="http://schemas.microsoft.com/office/drawing/2014/main" id="{1E50A537-6B52-A846-BA1A-87CDA3F205F2}"/>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8" name="Oval 507">
                <a:extLst>
                  <a:ext uri="{FF2B5EF4-FFF2-40B4-BE49-F238E27FC236}">
                    <a16:creationId xmlns:a16="http://schemas.microsoft.com/office/drawing/2014/main" id="{4F7D6E31-3FFA-EE49-95EB-154981707E78}"/>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9" name="Oval 508">
                <a:extLst>
                  <a:ext uri="{FF2B5EF4-FFF2-40B4-BE49-F238E27FC236}">
                    <a16:creationId xmlns:a16="http://schemas.microsoft.com/office/drawing/2014/main" id="{B80DE81C-67D6-AF4F-9DE5-21A918375722}"/>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0" name="Oval 509">
                <a:extLst>
                  <a:ext uri="{FF2B5EF4-FFF2-40B4-BE49-F238E27FC236}">
                    <a16:creationId xmlns:a16="http://schemas.microsoft.com/office/drawing/2014/main" id="{0B2850E4-3002-D14C-B0E2-9250FD059622}"/>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1" name="Oval 510">
                <a:extLst>
                  <a:ext uri="{FF2B5EF4-FFF2-40B4-BE49-F238E27FC236}">
                    <a16:creationId xmlns:a16="http://schemas.microsoft.com/office/drawing/2014/main" id="{B1EC7E16-5182-9F48-8713-0DCFC76A853E}"/>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2" name="Oval 511">
                <a:extLst>
                  <a:ext uri="{FF2B5EF4-FFF2-40B4-BE49-F238E27FC236}">
                    <a16:creationId xmlns:a16="http://schemas.microsoft.com/office/drawing/2014/main" id="{77BCC63A-C8C3-C746-9F66-396BA0036F7B}"/>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3" name="Oval 512">
                <a:extLst>
                  <a:ext uri="{FF2B5EF4-FFF2-40B4-BE49-F238E27FC236}">
                    <a16:creationId xmlns:a16="http://schemas.microsoft.com/office/drawing/2014/main" id="{9BC39E81-A53D-4047-B819-3A68D276E480}"/>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4" name="Oval 513">
                <a:extLst>
                  <a:ext uri="{FF2B5EF4-FFF2-40B4-BE49-F238E27FC236}">
                    <a16:creationId xmlns:a16="http://schemas.microsoft.com/office/drawing/2014/main" id="{1B80541F-EC24-7440-875B-83EED2A12FC2}"/>
                  </a:ext>
                </a:extLst>
              </p:cNvPr>
              <p:cNvSpPr/>
              <p:nvPr/>
            </p:nvSpPr>
            <p:spPr>
              <a:xfrm>
                <a:off x="54864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5" name="Oval 514">
                <a:extLst>
                  <a:ext uri="{FF2B5EF4-FFF2-40B4-BE49-F238E27FC236}">
                    <a16:creationId xmlns:a16="http://schemas.microsoft.com/office/drawing/2014/main" id="{2316466A-9A28-CA48-9E49-539E3949E84A}"/>
                  </a:ext>
                </a:extLst>
              </p:cNvPr>
              <p:cNvSpPr/>
              <p:nvPr/>
            </p:nvSpPr>
            <p:spPr>
              <a:xfrm>
                <a:off x="59436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6" name="Oval 515">
                <a:extLst>
                  <a:ext uri="{FF2B5EF4-FFF2-40B4-BE49-F238E27FC236}">
                    <a16:creationId xmlns:a16="http://schemas.microsoft.com/office/drawing/2014/main" id="{0C51090D-42B7-7743-98D8-6A6E5A2834FA}"/>
                  </a:ext>
                </a:extLst>
              </p:cNvPr>
              <p:cNvSpPr/>
              <p:nvPr/>
            </p:nvSpPr>
            <p:spPr>
              <a:xfrm>
                <a:off x="64008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7" name="Oval 516">
                <a:extLst>
                  <a:ext uri="{FF2B5EF4-FFF2-40B4-BE49-F238E27FC236}">
                    <a16:creationId xmlns:a16="http://schemas.microsoft.com/office/drawing/2014/main" id="{03B972F8-1AB3-3B4A-9C4F-3A1CC8F77238}"/>
                  </a:ext>
                </a:extLst>
              </p:cNvPr>
              <p:cNvSpPr/>
              <p:nvPr/>
            </p:nvSpPr>
            <p:spPr>
              <a:xfrm>
                <a:off x="68580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8" name="Oval 517">
                <a:extLst>
                  <a:ext uri="{FF2B5EF4-FFF2-40B4-BE49-F238E27FC236}">
                    <a16:creationId xmlns:a16="http://schemas.microsoft.com/office/drawing/2014/main" id="{4E23D68E-38B4-6246-924A-84A4A1422991}"/>
                  </a:ext>
                </a:extLst>
              </p:cNvPr>
              <p:cNvSpPr/>
              <p:nvPr/>
            </p:nvSpPr>
            <p:spPr>
              <a:xfrm>
                <a:off x="7315200" y="29718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9" name="Oval 518">
                <a:extLst>
                  <a:ext uri="{FF2B5EF4-FFF2-40B4-BE49-F238E27FC236}">
                    <a16:creationId xmlns:a16="http://schemas.microsoft.com/office/drawing/2014/main" id="{67003421-CB64-BF40-8AC1-940F7088F6CA}"/>
                  </a:ext>
                </a:extLst>
              </p:cNvPr>
              <p:cNvSpPr/>
              <p:nvPr/>
            </p:nvSpPr>
            <p:spPr>
              <a:xfrm>
                <a:off x="54864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0" name="Oval 519">
                <a:extLst>
                  <a:ext uri="{FF2B5EF4-FFF2-40B4-BE49-F238E27FC236}">
                    <a16:creationId xmlns:a16="http://schemas.microsoft.com/office/drawing/2014/main" id="{83129518-5492-3A45-AF60-F432A33D4E68}"/>
                  </a:ext>
                </a:extLst>
              </p:cNvPr>
              <p:cNvSpPr/>
              <p:nvPr/>
            </p:nvSpPr>
            <p:spPr>
              <a:xfrm>
                <a:off x="59436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1" name="Oval 520">
                <a:extLst>
                  <a:ext uri="{FF2B5EF4-FFF2-40B4-BE49-F238E27FC236}">
                    <a16:creationId xmlns:a16="http://schemas.microsoft.com/office/drawing/2014/main" id="{D8541C93-702C-664F-9F56-2D9C64CBE9F0}"/>
                  </a:ext>
                </a:extLst>
              </p:cNvPr>
              <p:cNvSpPr/>
              <p:nvPr/>
            </p:nvSpPr>
            <p:spPr>
              <a:xfrm>
                <a:off x="64008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2" name="Oval 521">
                <a:extLst>
                  <a:ext uri="{FF2B5EF4-FFF2-40B4-BE49-F238E27FC236}">
                    <a16:creationId xmlns:a16="http://schemas.microsoft.com/office/drawing/2014/main" id="{CE301F35-DEE6-2A44-9F9C-9EBACA25E644}"/>
                  </a:ext>
                </a:extLst>
              </p:cNvPr>
              <p:cNvSpPr/>
              <p:nvPr/>
            </p:nvSpPr>
            <p:spPr>
              <a:xfrm>
                <a:off x="68580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3" name="Oval 522">
                <a:extLst>
                  <a:ext uri="{FF2B5EF4-FFF2-40B4-BE49-F238E27FC236}">
                    <a16:creationId xmlns:a16="http://schemas.microsoft.com/office/drawing/2014/main" id="{34FFF707-AF67-2D43-B96E-59B04BFFD2C4}"/>
                  </a:ext>
                </a:extLst>
              </p:cNvPr>
              <p:cNvSpPr/>
              <p:nvPr/>
            </p:nvSpPr>
            <p:spPr>
              <a:xfrm>
                <a:off x="73152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sp>
        <p:nvSpPr>
          <p:cNvPr id="546" name="Rectangle 545">
            <a:extLst>
              <a:ext uri="{FF2B5EF4-FFF2-40B4-BE49-F238E27FC236}">
                <a16:creationId xmlns:a16="http://schemas.microsoft.com/office/drawing/2014/main" id="{BDCB1452-B1FC-A04C-879D-B27B09D93766}"/>
              </a:ext>
            </a:extLst>
          </p:cNvPr>
          <p:cNvSpPr/>
          <p:nvPr/>
        </p:nvSpPr>
        <p:spPr>
          <a:xfrm>
            <a:off x="1582435" y="2066282"/>
            <a:ext cx="6383430" cy="1905000"/>
          </a:xfrm>
          <a:prstGeom prst="rect">
            <a:avLst/>
          </a:prstGeom>
          <a:solidFill>
            <a:schemeClr val="bg1">
              <a:alpha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a typeface="+mn-ea"/>
              <a:cs typeface="+mn-cs"/>
            </a:endParaRPr>
          </a:p>
        </p:txBody>
      </p:sp>
      <p:cxnSp>
        <p:nvCxnSpPr>
          <p:cNvPr id="547" name="Straight Connector 546">
            <a:extLst>
              <a:ext uri="{FF2B5EF4-FFF2-40B4-BE49-F238E27FC236}">
                <a16:creationId xmlns:a16="http://schemas.microsoft.com/office/drawing/2014/main" id="{53579C7D-B09B-3D4E-A43B-EF7C88397D1E}"/>
              </a:ext>
            </a:extLst>
          </p:cNvPr>
          <p:cNvCxnSpPr/>
          <p:nvPr/>
        </p:nvCxnSpPr>
        <p:spPr>
          <a:xfrm flipH="1">
            <a:off x="1506235" y="2218682"/>
            <a:ext cx="6403145" cy="0"/>
          </a:xfrm>
          <a:prstGeom prst="line">
            <a:avLst/>
          </a:prstGeom>
          <a:solidFill>
            <a:schemeClr val="tx1">
              <a:lumMod val="65000"/>
              <a:lumOff val="35000"/>
            </a:schemeClr>
          </a:solidFill>
          <a:ln w="38100" cap="rnd">
            <a:solidFill>
              <a:schemeClr val="tx1"/>
            </a:solidFill>
            <a:round/>
            <a:headEnd type="none"/>
            <a:tailEnd w="lg" len="sm"/>
          </a:ln>
        </p:spPr>
        <p:style>
          <a:lnRef idx="1">
            <a:schemeClr val="accent1"/>
          </a:lnRef>
          <a:fillRef idx="0">
            <a:schemeClr val="accent1"/>
          </a:fillRef>
          <a:effectRef idx="0">
            <a:schemeClr val="accent1"/>
          </a:effectRef>
          <a:fontRef idx="minor">
            <a:schemeClr val="tx1"/>
          </a:fontRef>
        </p:style>
      </p:cxnSp>
      <p:grpSp>
        <p:nvGrpSpPr>
          <p:cNvPr id="548" name="Group 547">
            <a:extLst>
              <a:ext uri="{FF2B5EF4-FFF2-40B4-BE49-F238E27FC236}">
                <a16:creationId xmlns:a16="http://schemas.microsoft.com/office/drawing/2014/main" id="{77405137-7C59-4D48-AC4D-D86D437B657B}"/>
              </a:ext>
            </a:extLst>
          </p:cNvPr>
          <p:cNvGrpSpPr/>
          <p:nvPr/>
        </p:nvGrpSpPr>
        <p:grpSpPr>
          <a:xfrm>
            <a:off x="1851480" y="2218682"/>
            <a:ext cx="4671060" cy="1219201"/>
            <a:chOff x="2174045" y="1143000"/>
            <a:chExt cx="4671060" cy="1219201"/>
          </a:xfrm>
        </p:grpSpPr>
        <p:cxnSp>
          <p:nvCxnSpPr>
            <p:cNvPr id="549" name="Straight Connector 548">
              <a:extLst>
                <a:ext uri="{FF2B5EF4-FFF2-40B4-BE49-F238E27FC236}">
                  <a16:creationId xmlns:a16="http://schemas.microsoft.com/office/drawing/2014/main" id="{ED134D6C-BD07-8F4B-A299-A98FFDF82189}"/>
                </a:ext>
              </a:extLst>
            </p:cNvPr>
            <p:cNvCxnSpPr/>
            <p:nvPr/>
          </p:nvCxnSpPr>
          <p:spPr>
            <a:xfrm flipV="1">
              <a:off x="217404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0" name="Straight Connector 549">
              <a:extLst>
                <a:ext uri="{FF2B5EF4-FFF2-40B4-BE49-F238E27FC236}">
                  <a16:creationId xmlns:a16="http://schemas.microsoft.com/office/drawing/2014/main" id="{30F3C61B-4E68-F245-98C5-E45566DB5050}"/>
                </a:ext>
              </a:extLst>
            </p:cNvPr>
            <p:cNvCxnSpPr/>
            <p:nvPr/>
          </p:nvCxnSpPr>
          <p:spPr>
            <a:xfrm flipV="1">
              <a:off x="3730049"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1" name="Straight Connector 550">
              <a:extLst>
                <a:ext uri="{FF2B5EF4-FFF2-40B4-BE49-F238E27FC236}">
                  <a16:creationId xmlns:a16="http://schemas.microsoft.com/office/drawing/2014/main" id="{881A953A-5FA6-C443-A98F-4C893ECD3FCD}"/>
                </a:ext>
              </a:extLst>
            </p:cNvPr>
            <p:cNvCxnSpPr/>
            <p:nvPr/>
          </p:nvCxnSpPr>
          <p:spPr>
            <a:xfrm flipV="1">
              <a:off x="530332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2" name="Straight Connector 551">
              <a:extLst>
                <a:ext uri="{FF2B5EF4-FFF2-40B4-BE49-F238E27FC236}">
                  <a16:creationId xmlns:a16="http://schemas.microsoft.com/office/drawing/2014/main" id="{6F1732F6-1671-7546-B8ED-0D71E76BF3AF}"/>
                </a:ext>
              </a:extLst>
            </p:cNvPr>
            <p:cNvCxnSpPr/>
            <p:nvPr/>
          </p:nvCxnSpPr>
          <p:spPr>
            <a:xfrm flipV="1">
              <a:off x="684510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cxnSp>
        <p:nvCxnSpPr>
          <p:cNvPr id="553" name="Straight Connector 552">
            <a:extLst>
              <a:ext uri="{FF2B5EF4-FFF2-40B4-BE49-F238E27FC236}">
                <a16:creationId xmlns:a16="http://schemas.microsoft.com/office/drawing/2014/main" id="{F3D4EE15-37C6-0F49-B8BA-89C075B4EE66}"/>
              </a:ext>
            </a:extLst>
          </p:cNvPr>
          <p:cNvCxnSpPr/>
          <p:nvPr/>
        </p:nvCxnSpPr>
        <p:spPr>
          <a:xfrm flipH="1">
            <a:off x="1508580" y="2218682"/>
            <a:ext cx="6403145" cy="0"/>
          </a:xfrm>
          <a:prstGeom prst="line">
            <a:avLst/>
          </a:prstGeom>
          <a:solidFill>
            <a:schemeClr val="tx1">
              <a:lumMod val="65000"/>
              <a:lumOff val="35000"/>
            </a:schemeClr>
          </a:solidFill>
          <a:ln w="50800" cap="rnd">
            <a:solidFill>
              <a:srgbClr val="C00000"/>
            </a:solidFill>
            <a:round/>
            <a:headEnd type="none"/>
            <a:tailEnd w="lg" len="sm"/>
          </a:ln>
        </p:spPr>
        <p:style>
          <a:lnRef idx="1">
            <a:schemeClr val="accent1"/>
          </a:lnRef>
          <a:fillRef idx="0">
            <a:schemeClr val="accent1"/>
          </a:fillRef>
          <a:effectRef idx="0">
            <a:schemeClr val="accent1"/>
          </a:effectRef>
          <a:fontRef idx="minor">
            <a:schemeClr val="tx1"/>
          </a:fontRef>
        </p:style>
      </p:cxnSp>
      <p:cxnSp>
        <p:nvCxnSpPr>
          <p:cNvPr id="554" name="Straight Connector 553">
            <a:extLst>
              <a:ext uri="{FF2B5EF4-FFF2-40B4-BE49-F238E27FC236}">
                <a16:creationId xmlns:a16="http://schemas.microsoft.com/office/drawing/2014/main" id="{44A11F90-68CE-4C4B-9DAA-338801834463}"/>
              </a:ext>
            </a:extLst>
          </p:cNvPr>
          <p:cNvCxnSpPr/>
          <p:nvPr/>
        </p:nvCxnSpPr>
        <p:spPr>
          <a:xfrm flipV="1">
            <a:off x="1853825" y="2218682"/>
            <a:ext cx="0" cy="911587"/>
          </a:xfrm>
          <a:prstGeom prst="line">
            <a:avLst/>
          </a:prstGeom>
          <a:solidFill>
            <a:schemeClr val="tx1">
              <a:lumMod val="65000"/>
              <a:lumOff val="35000"/>
            </a:schemeClr>
          </a:solidFill>
          <a:ln w="50800" cap="rnd">
            <a:solidFill>
              <a:srgbClr val="C0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55" name="Straight Connector 554">
            <a:extLst>
              <a:ext uri="{FF2B5EF4-FFF2-40B4-BE49-F238E27FC236}">
                <a16:creationId xmlns:a16="http://schemas.microsoft.com/office/drawing/2014/main" id="{CD03CEDF-80C4-D045-A85A-1A21BF3C33EB}"/>
              </a:ext>
            </a:extLst>
          </p:cNvPr>
          <p:cNvCxnSpPr/>
          <p:nvPr/>
        </p:nvCxnSpPr>
        <p:spPr>
          <a:xfrm flipV="1">
            <a:off x="3407924" y="2218682"/>
            <a:ext cx="0" cy="911587"/>
          </a:xfrm>
          <a:prstGeom prst="line">
            <a:avLst/>
          </a:prstGeom>
          <a:solidFill>
            <a:schemeClr val="tx1">
              <a:lumMod val="65000"/>
              <a:lumOff val="35000"/>
            </a:schemeClr>
          </a:solidFill>
          <a:ln w="50800" cap="rnd">
            <a:solidFill>
              <a:srgbClr val="C0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56" name="Straight Connector 555">
            <a:extLst>
              <a:ext uri="{FF2B5EF4-FFF2-40B4-BE49-F238E27FC236}">
                <a16:creationId xmlns:a16="http://schemas.microsoft.com/office/drawing/2014/main" id="{02B665BD-8CA2-7840-9CAB-DF7E6B818E7E}"/>
              </a:ext>
            </a:extLst>
          </p:cNvPr>
          <p:cNvCxnSpPr/>
          <p:nvPr/>
        </p:nvCxnSpPr>
        <p:spPr>
          <a:xfrm flipV="1">
            <a:off x="4983105" y="2218682"/>
            <a:ext cx="0" cy="911587"/>
          </a:xfrm>
          <a:prstGeom prst="line">
            <a:avLst/>
          </a:prstGeom>
          <a:solidFill>
            <a:schemeClr val="tx1">
              <a:lumMod val="65000"/>
              <a:lumOff val="35000"/>
            </a:schemeClr>
          </a:solidFill>
          <a:ln w="50800" cap="rnd">
            <a:solidFill>
              <a:srgbClr val="C0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57" name="Straight Connector 556">
            <a:extLst>
              <a:ext uri="{FF2B5EF4-FFF2-40B4-BE49-F238E27FC236}">
                <a16:creationId xmlns:a16="http://schemas.microsoft.com/office/drawing/2014/main" id="{D46C05AA-680F-344C-A2F2-EBF1D6E9ED83}"/>
              </a:ext>
            </a:extLst>
          </p:cNvPr>
          <p:cNvCxnSpPr/>
          <p:nvPr/>
        </p:nvCxnSpPr>
        <p:spPr>
          <a:xfrm flipV="1">
            <a:off x="6524885" y="2218682"/>
            <a:ext cx="0" cy="911587"/>
          </a:xfrm>
          <a:prstGeom prst="line">
            <a:avLst/>
          </a:prstGeom>
          <a:solidFill>
            <a:schemeClr val="tx1">
              <a:lumMod val="65000"/>
              <a:lumOff val="35000"/>
            </a:schemeClr>
          </a:solidFill>
          <a:ln w="50800" cap="rnd">
            <a:solidFill>
              <a:srgbClr val="C0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58" name="DRAM">
            <a:extLst>
              <a:ext uri="{FF2B5EF4-FFF2-40B4-BE49-F238E27FC236}">
                <a16:creationId xmlns:a16="http://schemas.microsoft.com/office/drawing/2014/main" id="{351BD9D8-FB36-6C4D-8E04-6C3C0A7EAB3D}"/>
              </a:ext>
            </a:extLst>
          </p:cNvPr>
          <p:cNvSpPr/>
          <p:nvPr/>
        </p:nvSpPr>
        <p:spPr>
          <a:xfrm rot="16200000">
            <a:off x="249481" y="2789636"/>
            <a:ext cx="2057400" cy="458292"/>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50" normalizeH="0" baseline="0" noProof="0" dirty="0">
                <a:ln>
                  <a:noFill/>
                </a:ln>
                <a:solidFill>
                  <a:srgbClr val="000000"/>
                </a:solidFill>
                <a:effectLst/>
                <a:uLnTx/>
                <a:uFillTx/>
                <a:latin typeface="Avenir Next" panose="020B0503020202020204" pitchFamily="34" charset="0"/>
                <a:ea typeface="+mn-ea"/>
                <a:cs typeface="+mn-cs"/>
              </a:rPr>
              <a:t>row decoder</a:t>
            </a:r>
          </a:p>
        </p:txBody>
      </p:sp>
      <p:grpSp>
        <p:nvGrpSpPr>
          <p:cNvPr id="559" name="Group 558">
            <a:extLst>
              <a:ext uri="{FF2B5EF4-FFF2-40B4-BE49-F238E27FC236}">
                <a16:creationId xmlns:a16="http://schemas.microsoft.com/office/drawing/2014/main" id="{8AD926AF-C5EE-E548-870D-BC880E3672F9}"/>
              </a:ext>
            </a:extLst>
          </p:cNvPr>
          <p:cNvGrpSpPr/>
          <p:nvPr/>
        </p:nvGrpSpPr>
        <p:grpSpPr>
          <a:xfrm>
            <a:off x="2040573" y="2414997"/>
            <a:ext cx="5790027" cy="1402792"/>
            <a:chOff x="2134538" y="2243328"/>
            <a:chExt cx="5790027" cy="1490472"/>
          </a:xfrm>
          <a:solidFill>
            <a:srgbClr val="FFCA39"/>
          </a:solidFill>
        </p:grpSpPr>
        <p:grpSp>
          <p:nvGrpSpPr>
            <p:cNvPr id="560" name="Group 559">
              <a:extLst>
                <a:ext uri="{FF2B5EF4-FFF2-40B4-BE49-F238E27FC236}">
                  <a16:creationId xmlns:a16="http://schemas.microsoft.com/office/drawing/2014/main" id="{4D433CC3-8D40-1743-9F10-374ACD8AE620}"/>
                </a:ext>
              </a:extLst>
            </p:cNvPr>
            <p:cNvGrpSpPr/>
            <p:nvPr/>
          </p:nvGrpSpPr>
          <p:grpSpPr>
            <a:xfrm>
              <a:off x="2134538" y="2243328"/>
              <a:ext cx="1108299" cy="1490472"/>
              <a:chOff x="2134538" y="2243328"/>
              <a:chExt cx="1108299" cy="1490472"/>
            </a:xfrm>
            <a:grpFill/>
          </p:grpSpPr>
          <p:grpSp>
            <p:nvGrpSpPr>
              <p:cNvPr id="600" name="Group 599">
                <a:extLst>
                  <a:ext uri="{FF2B5EF4-FFF2-40B4-BE49-F238E27FC236}">
                    <a16:creationId xmlns:a16="http://schemas.microsoft.com/office/drawing/2014/main" id="{2190AC81-2DC7-F345-826D-9C60D43BF417}"/>
                  </a:ext>
                </a:extLst>
              </p:cNvPr>
              <p:cNvGrpSpPr/>
              <p:nvPr/>
            </p:nvGrpSpPr>
            <p:grpSpPr>
              <a:xfrm>
                <a:off x="2134538" y="3504497"/>
                <a:ext cx="1108299" cy="229303"/>
                <a:chOff x="5486400" y="3962400"/>
                <a:chExt cx="2209800" cy="457200"/>
              </a:xfrm>
              <a:grpFill/>
            </p:grpSpPr>
            <p:sp>
              <p:nvSpPr>
                <p:cNvPr id="607" name="DRAM">
                  <a:extLst>
                    <a:ext uri="{FF2B5EF4-FFF2-40B4-BE49-F238E27FC236}">
                      <a16:creationId xmlns:a16="http://schemas.microsoft.com/office/drawing/2014/main" id="{03DC10C3-824C-7743-B03E-5E2DD4642D53}"/>
                    </a:ext>
                  </a:extLst>
                </p:cNvPr>
                <p:cNvSpPr/>
                <p:nvPr/>
              </p:nvSpPr>
              <p:spPr>
                <a:xfrm>
                  <a:off x="54864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08" name="DRAM">
                  <a:extLst>
                    <a:ext uri="{FF2B5EF4-FFF2-40B4-BE49-F238E27FC236}">
                      <a16:creationId xmlns:a16="http://schemas.microsoft.com/office/drawing/2014/main" id="{D52B6B53-E8AA-E543-B216-2AC8A929EB35}"/>
                    </a:ext>
                  </a:extLst>
                </p:cNvPr>
                <p:cNvSpPr/>
                <p:nvPr/>
              </p:nvSpPr>
              <p:spPr>
                <a:xfrm>
                  <a:off x="59436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09" name="DRAM">
                  <a:extLst>
                    <a:ext uri="{FF2B5EF4-FFF2-40B4-BE49-F238E27FC236}">
                      <a16:creationId xmlns:a16="http://schemas.microsoft.com/office/drawing/2014/main" id="{A0041B57-0FD2-344B-A4BF-CFB30F23E1D7}"/>
                    </a:ext>
                  </a:extLst>
                </p:cNvPr>
                <p:cNvSpPr/>
                <p:nvPr/>
              </p:nvSpPr>
              <p:spPr>
                <a:xfrm>
                  <a:off x="64008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0" name="DRAM">
                  <a:extLst>
                    <a:ext uri="{FF2B5EF4-FFF2-40B4-BE49-F238E27FC236}">
                      <a16:creationId xmlns:a16="http://schemas.microsoft.com/office/drawing/2014/main" id="{E186F603-ACB9-2643-B786-5A6AB54FFA5B}"/>
                    </a:ext>
                  </a:extLst>
                </p:cNvPr>
                <p:cNvSpPr/>
                <p:nvPr/>
              </p:nvSpPr>
              <p:spPr>
                <a:xfrm>
                  <a:off x="68580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1" name="DRAM">
                  <a:extLst>
                    <a:ext uri="{FF2B5EF4-FFF2-40B4-BE49-F238E27FC236}">
                      <a16:creationId xmlns:a16="http://schemas.microsoft.com/office/drawing/2014/main" id="{84756F2F-A8F5-1346-95FC-563866259E0B}"/>
                    </a:ext>
                  </a:extLst>
                </p:cNvPr>
                <p:cNvSpPr/>
                <p:nvPr/>
              </p:nvSpPr>
              <p:spPr>
                <a:xfrm>
                  <a:off x="73152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01" name="Group 600">
                <a:extLst>
                  <a:ext uri="{FF2B5EF4-FFF2-40B4-BE49-F238E27FC236}">
                    <a16:creationId xmlns:a16="http://schemas.microsoft.com/office/drawing/2014/main" id="{90827EFE-E4B9-5F4D-A71A-F0BE3AE7CB30}"/>
                  </a:ext>
                </a:extLst>
              </p:cNvPr>
              <p:cNvGrpSpPr/>
              <p:nvPr/>
            </p:nvGrpSpPr>
            <p:grpSpPr>
              <a:xfrm>
                <a:off x="2230081" y="2243328"/>
                <a:ext cx="917213" cy="1261169"/>
                <a:chOff x="5676900" y="990600"/>
                <a:chExt cx="1828800" cy="2971800"/>
              </a:xfrm>
              <a:grpFill/>
            </p:grpSpPr>
            <p:cxnSp>
              <p:nvCxnSpPr>
                <p:cNvPr id="602" name="Straight Connector 601">
                  <a:extLst>
                    <a:ext uri="{FF2B5EF4-FFF2-40B4-BE49-F238E27FC236}">
                      <a16:creationId xmlns:a16="http://schemas.microsoft.com/office/drawing/2014/main" id="{D4957F9E-D783-4243-BE33-FBE3CD7ECC85}"/>
                    </a:ext>
                  </a:extLst>
                </p:cNvPr>
                <p:cNvCxnSpPr>
                  <a:cxnSpLocks/>
                  <a:endCxn id="607"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3" name="Straight Connector 602">
                  <a:extLst>
                    <a:ext uri="{FF2B5EF4-FFF2-40B4-BE49-F238E27FC236}">
                      <a16:creationId xmlns:a16="http://schemas.microsoft.com/office/drawing/2014/main" id="{1D41A853-FC14-B042-A587-C5617D5BA94E}"/>
                    </a:ext>
                  </a:extLst>
                </p:cNvPr>
                <p:cNvCxnSpPr>
                  <a:cxnSpLocks/>
                  <a:endCxn id="609" idx="0"/>
                </p:cNvCxnSpPr>
                <p:nvPr/>
              </p:nvCxnSpPr>
              <p:spPr>
                <a:xfrm>
                  <a:off x="6591299"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4" name="Straight Connector 603">
                  <a:extLst>
                    <a:ext uri="{FF2B5EF4-FFF2-40B4-BE49-F238E27FC236}">
                      <a16:creationId xmlns:a16="http://schemas.microsoft.com/office/drawing/2014/main" id="{2A070D0B-25F7-3D43-A9AD-D1947EA8500B}"/>
                    </a:ext>
                  </a:extLst>
                </p:cNvPr>
                <p:cNvCxnSpPr>
                  <a:cxnSpLocks/>
                  <a:endCxn id="610"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5" name="Straight Connector 604">
                  <a:extLst>
                    <a:ext uri="{FF2B5EF4-FFF2-40B4-BE49-F238E27FC236}">
                      <a16:creationId xmlns:a16="http://schemas.microsoft.com/office/drawing/2014/main" id="{C94EA13C-85A4-4049-83D7-D503F7B6DBA1}"/>
                    </a:ext>
                  </a:extLst>
                </p:cNvPr>
                <p:cNvCxnSpPr>
                  <a:cxnSpLocks/>
                  <a:endCxn id="611"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6" name="Straight Connector 605">
                  <a:extLst>
                    <a:ext uri="{FF2B5EF4-FFF2-40B4-BE49-F238E27FC236}">
                      <a16:creationId xmlns:a16="http://schemas.microsoft.com/office/drawing/2014/main" id="{D9333A34-3035-7148-BD0B-9BDD9099C947}"/>
                    </a:ext>
                  </a:extLst>
                </p:cNvPr>
                <p:cNvCxnSpPr>
                  <a:cxnSpLocks/>
                  <a:endCxn id="608"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61" name="Group 560">
              <a:extLst>
                <a:ext uri="{FF2B5EF4-FFF2-40B4-BE49-F238E27FC236}">
                  <a16:creationId xmlns:a16="http://schemas.microsoft.com/office/drawing/2014/main" id="{B16C4C60-84DF-7C4E-B819-512AD32C1DA7}"/>
                </a:ext>
              </a:extLst>
            </p:cNvPr>
            <p:cNvGrpSpPr/>
            <p:nvPr/>
          </p:nvGrpSpPr>
          <p:grpSpPr>
            <a:xfrm>
              <a:off x="3692066" y="2243328"/>
              <a:ext cx="1108299" cy="1490472"/>
              <a:chOff x="3692066" y="2243328"/>
              <a:chExt cx="1108299" cy="1490472"/>
            </a:xfrm>
            <a:grpFill/>
          </p:grpSpPr>
          <p:grpSp>
            <p:nvGrpSpPr>
              <p:cNvPr id="588" name="Group 587">
                <a:extLst>
                  <a:ext uri="{FF2B5EF4-FFF2-40B4-BE49-F238E27FC236}">
                    <a16:creationId xmlns:a16="http://schemas.microsoft.com/office/drawing/2014/main" id="{B7F14EC3-B240-6E43-8033-974979A49006}"/>
                  </a:ext>
                </a:extLst>
              </p:cNvPr>
              <p:cNvGrpSpPr/>
              <p:nvPr/>
            </p:nvGrpSpPr>
            <p:grpSpPr>
              <a:xfrm>
                <a:off x="3692066" y="3504497"/>
                <a:ext cx="1108299" cy="229303"/>
                <a:chOff x="5486400" y="3962400"/>
                <a:chExt cx="2209800" cy="457200"/>
              </a:xfrm>
              <a:grpFill/>
            </p:grpSpPr>
            <p:sp>
              <p:nvSpPr>
                <p:cNvPr id="595" name="DRAM">
                  <a:extLst>
                    <a:ext uri="{FF2B5EF4-FFF2-40B4-BE49-F238E27FC236}">
                      <a16:creationId xmlns:a16="http://schemas.microsoft.com/office/drawing/2014/main" id="{736C97AD-4D74-264F-88C4-4A509FD12296}"/>
                    </a:ext>
                  </a:extLst>
                </p:cNvPr>
                <p:cNvSpPr/>
                <p:nvPr/>
              </p:nvSpPr>
              <p:spPr>
                <a:xfrm>
                  <a:off x="54864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96" name="DRAM">
                  <a:extLst>
                    <a:ext uri="{FF2B5EF4-FFF2-40B4-BE49-F238E27FC236}">
                      <a16:creationId xmlns:a16="http://schemas.microsoft.com/office/drawing/2014/main" id="{5D9A8467-3757-964E-8AB6-0A706AA0E3D2}"/>
                    </a:ext>
                  </a:extLst>
                </p:cNvPr>
                <p:cNvSpPr/>
                <p:nvPr/>
              </p:nvSpPr>
              <p:spPr>
                <a:xfrm>
                  <a:off x="59436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97" name="DRAM">
                  <a:extLst>
                    <a:ext uri="{FF2B5EF4-FFF2-40B4-BE49-F238E27FC236}">
                      <a16:creationId xmlns:a16="http://schemas.microsoft.com/office/drawing/2014/main" id="{2BAA1E48-4CA1-094E-9A92-1CAA9F0F2495}"/>
                    </a:ext>
                  </a:extLst>
                </p:cNvPr>
                <p:cNvSpPr/>
                <p:nvPr/>
              </p:nvSpPr>
              <p:spPr>
                <a:xfrm>
                  <a:off x="64008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98" name="DRAM">
                  <a:extLst>
                    <a:ext uri="{FF2B5EF4-FFF2-40B4-BE49-F238E27FC236}">
                      <a16:creationId xmlns:a16="http://schemas.microsoft.com/office/drawing/2014/main" id="{7C5AB383-F74E-5144-931A-E0EAE2527C8C}"/>
                    </a:ext>
                  </a:extLst>
                </p:cNvPr>
                <p:cNvSpPr/>
                <p:nvPr/>
              </p:nvSpPr>
              <p:spPr>
                <a:xfrm>
                  <a:off x="68580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99" name="DRAM">
                  <a:extLst>
                    <a:ext uri="{FF2B5EF4-FFF2-40B4-BE49-F238E27FC236}">
                      <a16:creationId xmlns:a16="http://schemas.microsoft.com/office/drawing/2014/main" id="{A173C95A-30ED-7F43-8A96-C9636D55C8D1}"/>
                    </a:ext>
                  </a:extLst>
                </p:cNvPr>
                <p:cNvSpPr/>
                <p:nvPr/>
              </p:nvSpPr>
              <p:spPr>
                <a:xfrm>
                  <a:off x="73152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589" name="Group 588">
                <a:extLst>
                  <a:ext uri="{FF2B5EF4-FFF2-40B4-BE49-F238E27FC236}">
                    <a16:creationId xmlns:a16="http://schemas.microsoft.com/office/drawing/2014/main" id="{C78387EC-7F44-F845-8F5F-9B434CFFE099}"/>
                  </a:ext>
                </a:extLst>
              </p:cNvPr>
              <p:cNvGrpSpPr/>
              <p:nvPr/>
            </p:nvGrpSpPr>
            <p:grpSpPr>
              <a:xfrm>
                <a:off x="3787609" y="2243328"/>
                <a:ext cx="917213" cy="1261169"/>
                <a:chOff x="5676900" y="990600"/>
                <a:chExt cx="1828800" cy="2971800"/>
              </a:xfrm>
              <a:grpFill/>
            </p:grpSpPr>
            <p:cxnSp>
              <p:nvCxnSpPr>
                <p:cNvPr id="590" name="Straight Connector 589">
                  <a:extLst>
                    <a:ext uri="{FF2B5EF4-FFF2-40B4-BE49-F238E27FC236}">
                      <a16:creationId xmlns:a16="http://schemas.microsoft.com/office/drawing/2014/main" id="{836E4D4D-1D4F-BA4C-96DD-06F0B57315B6}"/>
                    </a:ext>
                  </a:extLst>
                </p:cNvPr>
                <p:cNvCxnSpPr>
                  <a:endCxn id="595"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1" name="Straight Connector 590">
                  <a:extLst>
                    <a:ext uri="{FF2B5EF4-FFF2-40B4-BE49-F238E27FC236}">
                      <a16:creationId xmlns:a16="http://schemas.microsoft.com/office/drawing/2014/main" id="{21FB0796-B83A-D345-A032-E038F96F9F38}"/>
                    </a:ext>
                  </a:extLst>
                </p:cNvPr>
                <p:cNvCxnSpPr>
                  <a:endCxn id="597" idx="0"/>
                </p:cNvCxnSpPr>
                <p:nvPr/>
              </p:nvCxnSpPr>
              <p:spPr>
                <a:xfrm>
                  <a:off x="65913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2" name="Straight Connector 591">
                  <a:extLst>
                    <a:ext uri="{FF2B5EF4-FFF2-40B4-BE49-F238E27FC236}">
                      <a16:creationId xmlns:a16="http://schemas.microsoft.com/office/drawing/2014/main" id="{D7A96923-27D9-5246-8A1E-760BD5642EE9}"/>
                    </a:ext>
                  </a:extLst>
                </p:cNvPr>
                <p:cNvCxnSpPr>
                  <a:endCxn id="598"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3" name="Straight Connector 592">
                  <a:extLst>
                    <a:ext uri="{FF2B5EF4-FFF2-40B4-BE49-F238E27FC236}">
                      <a16:creationId xmlns:a16="http://schemas.microsoft.com/office/drawing/2014/main" id="{D49BAF0B-25E9-7A4E-A1BB-53D257369AE7}"/>
                    </a:ext>
                  </a:extLst>
                </p:cNvPr>
                <p:cNvCxnSpPr>
                  <a:endCxn id="599"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4" name="Straight Connector 593">
                  <a:extLst>
                    <a:ext uri="{FF2B5EF4-FFF2-40B4-BE49-F238E27FC236}">
                      <a16:creationId xmlns:a16="http://schemas.microsoft.com/office/drawing/2014/main" id="{A6C676BC-2D3B-5646-9E06-04BE4D3BBAFD}"/>
                    </a:ext>
                  </a:extLst>
                </p:cNvPr>
                <p:cNvCxnSpPr>
                  <a:endCxn id="596"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62" name="Group 561">
              <a:extLst>
                <a:ext uri="{FF2B5EF4-FFF2-40B4-BE49-F238E27FC236}">
                  <a16:creationId xmlns:a16="http://schemas.microsoft.com/office/drawing/2014/main" id="{622DB309-A916-9C4B-BE23-2F9FE3A8E66B}"/>
                </a:ext>
              </a:extLst>
            </p:cNvPr>
            <p:cNvGrpSpPr/>
            <p:nvPr/>
          </p:nvGrpSpPr>
          <p:grpSpPr>
            <a:xfrm>
              <a:off x="5258738" y="2243328"/>
              <a:ext cx="1108299" cy="1490472"/>
              <a:chOff x="5258738" y="2243328"/>
              <a:chExt cx="1108299" cy="1490472"/>
            </a:xfrm>
            <a:grpFill/>
          </p:grpSpPr>
          <p:grpSp>
            <p:nvGrpSpPr>
              <p:cNvPr id="576" name="Group 575">
                <a:extLst>
                  <a:ext uri="{FF2B5EF4-FFF2-40B4-BE49-F238E27FC236}">
                    <a16:creationId xmlns:a16="http://schemas.microsoft.com/office/drawing/2014/main" id="{5369ED0C-3681-C04B-A190-96290EF4E747}"/>
                  </a:ext>
                </a:extLst>
              </p:cNvPr>
              <p:cNvGrpSpPr/>
              <p:nvPr/>
            </p:nvGrpSpPr>
            <p:grpSpPr>
              <a:xfrm>
                <a:off x="5258738" y="3504497"/>
                <a:ext cx="1108299" cy="229303"/>
                <a:chOff x="5486400" y="3962400"/>
                <a:chExt cx="2209800" cy="457200"/>
              </a:xfrm>
              <a:grpFill/>
            </p:grpSpPr>
            <p:sp>
              <p:nvSpPr>
                <p:cNvPr id="583" name="DRAM">
                  <a:extLst>
                    <a:ext uri="{FF2B5EF4-FFF2-40B4-BE49-F238E27FC236}">
                      <a16:creationId xmlns:a16="http://schemas.microsoft.com/office/drawing/2014/main" id="{C150AFA0-67B0-3A43-A41B-D9954452B55B}"/>
                    </a:ext>
                  </a:extLst>
                </p:cNvPr>
                <p:cNvSpPr/>
                <p:nvPr/>
              </p:nvSpPr>
              <p:spPr>
                <a:xfrm>
                  <a:off x="54864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84" name="DRAM">
                  <a:extLst>
                    <a:ext uri="{FF2B5EF4-FFF2-40B4-BE49-F238E27FC236}">
                      <a16:creationId xmlns:a16="http://schemas.microsoft.com/office/drawing/2014/main" id="{979DA43E-F184-BF40-93F5-64EE8D79612A}"/>
                    </a:ext>
                  </a:extLst>
                </p:cNvPr>
                <p:cNvSpPr/>
                <p:nvPr/>
              </p:nvSpPr>
              <p:spPr>
                <a:xfrm>
                  <a:off x="59436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85" name="DRAM">
                  <a:extLst>
                    <a:ext uri="{FF2B5EF4-FFF2-40B4-BE49-F238E27FC236}">
                      <a16:creationId xmlns:a16="http://schemas.microsoft.com/office/drawing/2014/main" id="{6433AC89-3A0A-8842-A52C-32B3A462A580}"/>
                    </a:ext>
                  </a:extLst>
                </p:cNvPr>
                <p:cNvSpPr/>
                <p:nvPr/>
              </p:nvSpPr>
              <p:spPr>
                <a:xfrm>
                  <a:off x="64008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86" name="DRAM">
                  <a:extLst>
                    <a:ext uri="{FF2B5EF4-FFF2-40B4-BE49-F238E27FC236}">
                      <a16:creationId xmlns:a16="http://schemas.microsoft.com/office/drawing/2014/main" id="{6358E6F7-4972-1E4C-99F5-884C92EC83C0}"/>
                    </a:ext>
                  </a:extLst>
                </p:cNvPr>
                <p:cNvSpPr/>
                <p:nvPr/>
              </p:nvSpPr>
              <p:spPr>
                <a:xfrm>
                  <a:off x="68580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87" name="DRAM">
                  <a:extLst>
                    <a:ext uri="{FF2B5EF4-FFF2-40B4-BE49-F238E27FC236}">
                      <a16:creationId xmlns:a16="http://schemas.microsoft.com/office/drawing/2014/main" id="{646010E8-2BC1-6B41-89A4-5049336FA4BB}"/>
                    </a:ext>
                  </a:extLst>
                </p:cNvPr>
                <p:cNvSpPr/>
                <p:nvPr/>
              </p:nvSpPr>
              <p:spPr>
                <a:xfrm>
                  <a:off x="73152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577" name="Group 576">
                <a:extLst>
                  <a:ext uri="{FF2B5EF4-FFF2-40B4-BE49-F238E27FC236}">
                    <a16:creationId xmlns:a16="http://schemas.microsoft.com/office/drawing/2014/main" id="{A68D41BD-C653-EA43-8DC5-70974FFA903B}"/>
                  </a:ext>
                </a:extLst>
              </p:cNvPr>
              <p:cNvGrpSpPr/>
              <p:nvPr/>
            </p:nvGrpSpPr>
            <p:grpSpPr>
              <a:xfrm>
                <a:off x="5354281" y="2243328"/>
                <a:ext cx="917213" cy="1261169"/>
                <a:chOff x="5676900" y="990600"/>
                <a:chExt cx="1828800" cy="2971800"/>
              </a:xfrm>
              <a:grpFill/>
            </p:grpSpPr>
            <p:cxnSp>
              <p:nvCxnSpPr>
                <p:cNvPr id="578" name="Straight Connector 577">
                  <a:extLst>
                    <a:ext uri="{FF2B5EF4-FFF2-40B4-BE49-F238E27FC236}">
                      <a16:creationId xmlns:a16="http://schemas.microsoft.com/office/drawing/2014/main" id="{C0E50F5D-7E35-9D43-8CEF-FCA0DC003F11}"/>
                    </a:ext>
                  </a:extLst>
                </p:cNvPr>
                <p:cNvCxnSpPr>
                  <a:endCxn id="583"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79" name="Straight Connector 578">
                  <a:extLst>
                    <a:ext uri="{FF2B5EF4-FFF2-40B4-BE49-F238E27FC236}">
                      <a16:creationId xmlns:a16="http://schemas.microsoft.com/office/drawing/2014/main" id="{8A33C029-8861-2C4F-97B3-C8C230AF0B17}"/>
                    </a:ext>
                  </a:extLst>
                </p:cNvPr>
                <p:cNvCxnSpPr>
                  <a:endCxn id="585" idx="0"/>
                </p:cNvCxnSpPr>
                <p:nvPr/>
              </p:nvCxnSpPr>
              <p:spPr>
                <a:xfrm>
                  <a:off x="65913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80" name="Straight Connector 579">
                  <a:extLst>
                    <a:ext uri="{FF2B5EF4-FFF2-40B4-BE49-F238E27FC236}">
                      <a16:creationId xmlns:a16="http://schemas.microsoft.com/office/drawing/2014/main" id="{B1FC39A6-D7D9-DC44-A576-E8C098C32AEB}"/>
                    </a:ext>
                  </a:extLst>
                </p:cNvPr>
                <p:cNvCxnSpPr>
                  <a:endCxn id="586"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81" name="Straight Connector 580">
                  <a:extLst>
                    <a:ext uri="{FF2B5EF4-FFF2-40B4-BE49-F238E27FC236}">
                      <a16:creationId xmlns:a16="http://schemas.microsoft.com/office/drawing/2014/main" id="{3FAA1142-CD64-0049-BC5F-21721B52570A}"/>
                    </a:ext>
                  </a:extLst>
                </p:cNvPr>
                <p:cNvCxnSpPr>
                  <a:endCxn id="587"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82" name="Straight Connector 581">
                  <a:extLst>
                    <a:ext uri="{FF2B5EF4-FFF2-40B4-BE49-F238E27FC236}">
                      <a16:creationId xmlns:a16="http://schemas.microsoft.com/office/drawing/2014/main" id="{6D6C1DF6-F0B3-5341-A519-FBF8150F611E}"/>
                    </a:ext>
                  </a:extLst>
                </p:cNvPr>
                <p:cNvCxnSpPr>
                  <a:endCxn id="584"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63" name="Group 562">
              <a:extLst>
                <a:ext uri="{FF2B5EF4-FFF2-40B4-BE49-F238E27FC236}">
                  <a16:creationId xmlns:a16="http://schemas.microsoft.com/office/drawing/2014/main" id="{97EF114D-8EFF-5D4B-974B-C742250DB2F3}"/>
                </a:ext>
              </a:extLst>
            </p:cNvPr>
            <p:cNvGrpSpPr/>
            <p:nvPr/>
          </p:nvGrpSpPr>
          <p:grpSpPr>
            <a:xfrm>
              <a:off x="6816266" y="2243328"/>
              <a:ext cx="1108299" cy="1490472"/>
              <a:chOff x="6816266" y="2243328"/>
              <a:chExt cx="1108299" cy="1490472"/>
            </a:xfrm>
            <a:grpFill/>
          </p:grpSpPr>
          <p:grpSp>
            <p:nvGrpSpPr>
              <p:cNvPr id="564" name="Group 563">
                <a:extLst>
                  <a:ext uri="{FF2B5EF4-FFF2-40B4-BE49-F238E27FC236}">
                    <a16:creationId xmlns:a16="http://schemas.microsoft.com/office/drawing/2014/main" id="{9D243ED1-B9C7-0240-981E-57A40D64C7B6}"/>
                  </a:ext>
                </a:extLst>
              </p:cNvPr>
              <p:cNvGrpSpPr/>
              <p:nvPr/>
            </p:nvGrpSpPr>
            <p:grpSpPr>
              <a:xfrm>
                <a:off x="6816266" y="3504497"/>
                <a:ext cx="1108299" cy="229303"/>
                <a:chOff x="5486400" y="3962400"/>
                <a:chExt cx="2209800" cy="457200"/>
              </a:xfrm>
              <a:grpFill/>
            </p:grpSpPr>
            <p:sp>
              <p:nvSpPr>
                <p:cNvPr id="571" name="DRAM">
                  <a:extLst>
                    <a:ext uri="{FF2B5EF4-FFF2-40B4-BE49-F238E27FC236}">
                      <a16:creationId xmlns:a16="http://schemas.microsoft.com/office/drawing/2014/main" id="{31FD0814-ED0F-E14F-92C8-1D511023F714}"/>
                    </a:ext>
                  </a:extLst>
                </p:cNvPr>
                <p:cNvSpPr/>
                <p:nvPr/>
              </p:nvSpPr>
              <p:spPr>
                <a:xfrm>
                  <a:off x="54864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72" name="DRAM">
                  <a:extLst>
                    <a:ext uri="{FF2B5EF4-FFF2-40B4-BE49-F238E27FC236}">
                      <a16:creationId xmlns:a16="http://schemas.microsoft.com/office/drawing/2014/main" id="{3ED75642-13B1-2B44-A733-4F2FB947496C}"/>
                    </a:ext>
                  </a:extLst>
                </p:cNvPr>
                <p:cNvSpPr/>
                <p:nvPr/>
              </p:nvSpPr>
              <p:spPr>
                <a:xfrm>
                  <a:off x="59436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73" name="DRAM">
                  <a:extLst>
                    <a:ext uri="{FF2B5EF4-FFF2-40B4-BE49-F238E27FC236}">
                      <a16:creationId xmlns:a16="http://schemas.microsoft.com/office/drawing/2014/main" id="{95D92964-99A1-4840-8554-3D7CD0D12987}"/>
                    </a:ext>
                  </a:extLst>
                </p:cNvPr>
                <p:cNvSpPr/>
                <p:nvPr/>
              </p:nvSpPr>
              <p:spPr>
                <a:xfrm>
                  <a:off x="64008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74" name="DRAM">
                  <a:extLst>
                    <a:ext uri="{FF2B5EF4-FFF2-40B4-BE49-F238E27FC236}">
                      <a16:creationId xmlns:a16="http://schemas.microsoft.com/office/drawing/2014/main" id="{3D2C3AEC-8C00-2645-96B8-92857ACB2923}"/>
                    </a:ext>
                  </a:extLst>
                </p:cNvPr>
                <p:cNvSpPr/>
                <p:nvPr/>
              </p:nvSpPr>
              <p:spPr>
                <a:xfrm>
                  <a:off x="68580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75" name="DRAM">
                  <a:extLst>
                    <a:ext uri="{FF2B5EF4-FFF2-40B4-BE49-F238E27FC236}">
                      <a16:creationId xmlns:a16="http://schemas.microsoft.com/office/drawing/2014/main" id="{5076046E-EF62-7146-8765-71D46613994D}"/>
                    </a:ext>
                  </a:extLst>
                </p:cNvPr>
                <p:cNvSpPr/>
                <p:nvPr/>
              </p:nvSpPr>
              <p:spPr>
                <a:xfrm>
                  <a:off x="73152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565" name="Group 564">
                <a:extLst>
                  <a:ext uri="{FF2B5EF4-FFF2-40B4-BE49-F238E27FC236}">
                    <a16:creationId xmlns:a16="http://schemas.microsoft.com/office/drawing/2014/main" id="{5AE642E6-7312-684E-ABD3-8988B537C797}"/>
                  </a:ext>
                </a:extLst>
              </p:cNvPr>
              <p:cNvGrpSpPr/>
              <p:nvPr/>
            </p:nvGrpSpPr>
            <p:grpSpPr>
              <a:xfrm>
                <a:off x="6911809" y="2243328"/>
                <a:ext cx="917213" cy="1261169"/>
                <a:chOff x="5676900" y="990600"/>
                <a:chExt cx="1828800" cy="2971800"/>
              </a:xfrm>
              <a:grpFill/>
            </p:grpSpPr>
            <p:cxnSp>
              <p:nvCxnSpPr>
                <p:cNvPr id="566" name="Straight Connector 565">
                  <a:extLst>
                    <a:ext uri="{FF2B5EF4-FFF2-40B4-BE49-F238E27FC236}">
                      <a16:creationId xmlns:a16="http://schemas.microsoft.com/office/drawing/2014/main" id="{B5A7D713-2B54-EB4D-A2D5-A2BAC8D45C87}"/>
                    </a:ext>
                  </a:extLst>
                </p:cNvPr>
                <p:cNvCxnSpPr>
                  <a:endCxn id="571"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67" name="Straight Connector 566">
                  <a:extLst>
                    <a:ext uri="{FF2B5EF4-FFF2-40B4-BE49-F238E27FC236}">
                      <a16:creationId xmlns:a16="http://schemas.microsoft.com/office/drawing/2014/main" id="{4AC48C69-9F24-F344-948A-0A0725A1CDA0}"/>
                    </a:ext>
                  </a:extLst>
                </p:cNvPr>
                <p:cNvCxnSpPr>
                  <a:endCxn id="573" idx="0"/>
                </p:cNvCxnSpPr>
                <p:nvPr/>
              </p:nvCxnSpPr>
              <p:spPr>
                <a:xfrm>
                  <a:off x="65913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68" name="Straight Connector 567">
                  <a:extLst>
                    <a:ext uri="{FF2B5EF4-FFF2-40B4-BE49-F238E27FC236}">
                      <a16:creationId xmlns:a16="http://schemas.microsoft.com/office/drawing/2014/main" id="{068ED407-FDA3-C848-979D-B5F59775666C}"/>
                    </a:ext>
                  </a:extLst>
                </p:cNvPr>
                <p:cNvCxnSpPr>
                  <a:endCxn id="574"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69" name="Straight Connector 568">
                  <a:extLst>
                    <a:ext uri="{FF2B5EF4-FFF2-40B4-BE49-F238E27FC236}">
                      <a16:creationId xmlns:a16="http://schemas.microsoft.com/office/drawing/2014/main" id="{C9F925C9-2458-FC42-91F7-EB3893CE1502}"/>
                    </a:ext>
                  </a:extLst>
                </p:cNvPr>
                <p:cNvCxnSpPr>
                  <a:endCxn id="575"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70" name="Straight Connector 569">
                  <a:extLst>
                    <a:ext uri="{FF2B5EF4-FFF2-40B4-BE49-F238E27FC236}">
                      <a16:creationId xmlns:a16="http://schemas.microsoft.com/office/drawing/2014/main" id="{B258C780-C674-D54D-BEA9-E3F2DC960D4B}"/>
                    </a:ext>
                  </a:extLst>
                </p:cNvPr>
                <p:cNvCxnSpPr>
                  <a:endCxn id="572"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grpSp>
        <p:nvGrpSpPr>
          <p:cNvPr id="612" name="Group 611">
            <a:extLst>
              <a:ext uri="{FF2B5EF4-FFF2-40B4-BE49-F238E27FC236}">
                <a16:creationId xmlns:a16="http://schemas.microsoft.com/office/drawing/2014/main" id="{33C9E2EF-3B9B-9847-B688-A74879FA1ACF}"/>
              </a:ext>
            </a:extLst>
          </p:cNvPr>
          <p:cNvGrpSpPr/>
          <p:nvPr/>
        </p:nvGrpSpPr>
        <p:grpSpPr>
          <a:xfrm>
            <a:off x="1734834" y="2872031"/>
            <a:ext cx="1414038" cy="191087"/>
            <a:chOff x="1828799" y="2017072"/>
            <a:chExt cx="1414038" cy="191087"/>
          </a:xfrm>
          <a:solidFill>
            <a:srgbClr val="1A82C4"/>
          </a:solidFill>
        </p:grpSpPr>
        <p:sp>
          <p:nvSpPr>
            <p:cNvPr id="613" name="DRAM">
              <a:extLst>
                <a:ext uri="{FF2B5EF4-FFF2-40B4-BE49-F238E27FC236}">
                  <a16:creationId xmlns:a16="http://schemas.microsoft.com/office/drawing/2014/main" id="{C0A5BBC4-26A1-5E43-8987-47CF1FB077DE}"/>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14" name="Straight Connector 613">
              <a:extLst>
                <a:ext uri="{FF2B5EF4-FFF2-40B4-BE49-F238E27FC236}">
                  <a16:creationId xmlns:a16="http://schemas.microsoft.com/office/drawing/2014/main" id="{3A4DD7FE-53E1-694C-9120-9DD1ADA3CC59}"/>
                </a:ext>
              </a:extLst>
            </p:cNvPr>
            <p:cNvCxnSpPr>
              <a:cxnSpLocks/>
              <a:stCxn id="619" idx="6"/>
              <a:endCxn id="613" idx="0"/>
            </p:cNvCxnSpPr>
            <p:nvPr/>
          </p:nvCxnSpPr>
          <p:spPr>
            <a:xfrm flipH="1">
              <a:off x="20581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15" name="Oval 614">
              <a:extLst>
                <a:ext uri="{FF2B5EF4-FFF2-40B4-BE49-F238E27FC236}">
                  <a16:creationId xmlns:a16="http://schemas.microsoft.com/office/drawing/2014/main" id="{7A839D5F-686F-3C49-8BB1-E635FAFFF08D}"/>
                </a:ext>
              </a:extLst>
            </p:cNvPr>
            <p:cNvSpPr/>
            <p:nvPr/>
          </p:nvSpPr>
          <p:spPr>
            <a:xfrm>
              <a:off x="2134538"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6" name="Oval 615">
              <a:extLst>
                <a:ext uri="{FF2B5EF4-FFF2-40B4-BE49-F238E27FC236}">
                  <a16:creationId xmlns:a16="http://schemas.microsoft.com/office/drawing/2014/main" id="{963D5EAF-C501-BC4E-9EE1-630EC133D0C7}"/>
                </a:ext>
              </a:extLst>
            </p:cNvPr>
            <p:cNvSpPr/>
            <p:nvPr/>
          </p:nvSpPr>
          <p:spPr>
            <a:xfrm>
              <a:off x="2363841"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7" name="Oval 616">
              <a:extLst>
                <a:ext uri="{FF2B5EF4-FFF2-40B4-BE49-F238E27FC236}">
                  <a16:creationId xmlns:a16="http://schemas.microsoft.com/office/drawing/2014/main" id="{4B3D0CAA-039F-E84F-923A-898358C1D582}"/>
                </a:ext>
              </a:extLst>
            </p:cNvPr>
            <p:cNvSpPr/>
            <p:nvPr/>
          </p:nvSpPr>
          <p:spPr>
            <a:xfrm>
              <a:off x="2593144"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8" name="Oval 617">
              <a:extLst>
                <a:ext uri="{FF2B5EF4-FFF2-40B4-BE49-F238E27FC236}">
                  <a16:creationId xmlns:a16="http://schemas.microsoft.com/office/drawing/2014/main" id="{A69B98E4-943B-524E-9527-477DADF89EEE}"/>
                </a:ext>
              </a:extLst>
            </p:cNvPr>
            <p:cNvSpPr/>
            <p:nvPr/>
          </p:nvSpPr>
          <p:spPr>
            <a:xfrm>
              <a:off x="2822448"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9" name="Oval 618">
              <a:extLst>
                <a:ext uri="{FF2B5EF4-FFF2-40B4-BE49-F238E27FC236}">
                  <a16:creationId xmlns:a16="http://schemas.microsoft.com/office/drawing/2014/main" id="{C5FDC489-A86B-4841-874B-EA5071CD80E3}"/>
                </a:ext>
              </a:extLst>
            </p:cNvPr>
            <p:cNvSpPr/>
            <p:nvPr/>
          </p:nvSpPr>
          <p:spPr>
            <a:xfrm>
              <a:off x="3051751"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20" name="Group 619">
            <a:extLst>
              <a:ext uri="{FF2B5EF4-FFF2-40B4-BE49-F238E27FC236}">
                <a16:creationId xmlns:a16="http://schemas.microsoft.com/office/drawing/2014/main" id="{A7ABECDD-A658-9C49-AD7E-15555381FCAF}"/>
              </a:ext>
            </a:extLst>
          </p:cNvPr>
          <p:cNvGrpSpPr/>
          <p:nvPr/>
        </p:nvGrpSpPr>
        <p:grpSpPr>
          <a:xfrm>
            <a:off x="3292362" y="2872031"/>
            <a:ext cx="1414038" cy="191087"/>
            <a:chOff x="3386327" y="2017072"/>
            <a:chExt cx="1414038" cy="191087"/>
          </a:xfrm>
          <a:solidFill>
            <a:srgbClr val="1A82C4"/>
          </a:solidFill>
        </p:grpSpPr>
        <p:sp>
          <p:nvSpPr>
            <p:cNvPr id="621" name="DRAM">
              <a:extLst>
                <a:ext uri="{FF2B5EF4-FFF2-40B4-BE49-F238E27FC236}">
                  <a16:creationId xmlns:a16="http://schemas.microsoft.com/office/drawing/2014/main" id="{88E651CD-D58C-B847-95F3-637D91B8EC70}"/>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22" name="Straight Connector 621">
              <a:extLst>
                <a:ext uri="{FF2B5EF4-FFF2-40B4-BE49-F238E27FC236}">
                  <a16:creationId xmlns:a16="http://schemas.microsoft.com/office/drawing/2014/main" id="{C4D8B778-B949-0448-8BCB-245D55EF5458}"/>
                </a:ext>
              </a:extLst>
            </p:cNvPr>
            <p:cNvCxnSpPr>
              <a:cxnSpLocks/>
              <a:endCxn id="621" idx="0"/>
            </p:cNvCxnSpPr>
            <p:nvPr/>
          </p:nvCxnSpPr>
          <p:spPr>
            <a:xfrm flipH="1" flipV="1">
              <a:off x="3615631" y="2112616"/>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23" name="Oval 622">
              <a:extLst>
                <a:ext uri="{FF2B5EF4-FFF2-40B4-BE49-F238E27FC236}">
                  <a16:creationId xmlns:a16="http://schemas.microsoft.com/office/drawing/2014/main" id="{1C2B9E30-5318-D34C-838B-C671F277CE16}"/>
                </a:ext>
              </a:extLst>
            </p:cNvPr>
            <p:cNvSpPr/>
            <p:nvPr/>
          </p:nvSpPr>
          <p:spPr>
            <a:xfrm>
              <a:off x="3692066"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24" name="Oval 623">
              <a:extLst>
                <a:ext uri="{FF2B5EF4-FFF2-40B4-BE49-F238E27FC236}">
                  <a16:creationId xmlns:a16="http://schemas.microsoft.com/office/drawing/2014/main" id="{AB3FA47A-24EC-2649-A78D-779B25A48466}"/>
                </a:ext>
              </a:extLst>
            </p:cNvPr>
            <p:cNvSpPr/>
            <p:nvPr/>
          </p:nvSpPr>
          <p:spPr>
            <a:xfrm>
              <a:off x="3921369"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25" name="Oval 624">
              <a:extLst>
                <a:ext uri="{FF2B5EF4-FFF2-40B4-BE49-F238E27FC236}">
                  <a16:creationId xmlns:a16="http://schemas.microsoft.com/office/drawing/2014/main" id="{01C69964-DD3A-7D4B-8265-0B618102B0EF}"/>
                </a:ext>
              </a:extLst>
            </p:cNvPr>
            <p:cNvSpPr/>
            <p:nvPr/>
          </p:nvSpPr>
          <p:spPr>
            <a:xfrm>
              <a:off x="4150672"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26" name="Oval 625">
              <a:extLst>
                <a:ext uri="{FF2B5EF4-FFF2-40B4-BE49-F238E27FC236}">
                  <a16:creationId xmlns:a16="http://schemas.microsoft.com/office/drawing/2014/main" id="{EF0E2BA4-93B9-844E-BCB4-D9328A6D5CB3}"/>
                </a:ext>
              </a:extLst>
            </p:cNvPr>
            <p:cNvSpPr/>
            <p:nvPr/>
          </p:nvSpPr>
          <p:spPr>
            <a:xfrm>
              <a:off x="4379976"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27" name="Oval 626">
              <a:extLst>
                <a:ext uri="{FF2B5EF4-FFF2-40B4-BE49-F238E27FC236}">
                  <a16:creationId xmlns:a16="http://schemas.microsoft.com/office/drawing/2014/main" id="{6ECBD6F6-8C63-D44F-AB69-F313FF237348}"/>
                </a:ext>
              </a:extLst>
            </p:cNvPr>
            <p:cNvSpPr/>
            <p:nvPr/>
          </p:nvSpPr>
          <p:spPr>
            <a:xfrm>
              <a:off x="4609279"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28" name="Group 627">
            <a:extLst>
              <a:ext uri="{FF2B5EF4-FFF2-40B4-BE49-F238E27FC236}">
                <a16:creationId xmlns:a16="http://schemas.microsoft.com/office/drawing/2014/main" id="{E3130742-F15B-BD4B-9429-E789B2B42EB7}"/>
              </a:ext>
            </a:extLst>
          </p:cNvPr>
          <p:cNvGrpSpPr/>
          <p:nvPr/>
        </p:nvGrpSpPr>
        <p:grpSpPr>
          <a:xfrm>
            <a:off x="4859034" y="2872031"/>
            <a:ext cx="1414038" cy="191087"/>
            <a:chOff x="4952999" y="2017072"/>
            <a:chExt cx="1414038" cy="191087"/>
          </a:xfrm>
          <a:solidFill>
            <a:srgbClr val="1A82C4"/>
          </a:solidFill>
        </p:grpSpPr>
        <p:sp>
          <p:nvSpPr>
            <p:cNvPr id="629" name="DRAM">
              <a:extLst>
                <a:ext uri="{FF2B5EF4-FFF2-40B4-BE49-F238E27FC236}">
                  <a16:creationId xmlns:a16="http://schemas.microsoft.com/office/drawing/2014/main" id="{2C04100A-DB27-9A43-AEC7-779CF0500563}"/>
                </a:ext>
              </a:extLst>
            </p:cNvPr>
            <p:cNvSpPr/>
            <p:nvPr/>
          </p:nvSpPr>
          <p:spPr>
            <a:xfrm rot="5400000">
              <a:off x="49721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30" name="Straight Connector 629">
              <a:extLst>
                <a:ext uri="{FF2B5EF4-FFF2-40B4-BE49-F238E27FC236}">
                  <a16:creationId xmlns:a16="http://schemas.microsoft.com/office/drawing/2014/main" id="{67DE88E5-AEFE-2A49-AE5A-62384E79C67B}"/>
                </a:ext>
              </a:extLst>
            </p:cNvPr>
            <p:cNvCxnSpPr>
              <a:cxnSpLocks/>
              <a:stCxn id="635" idx="6"/>
              <a:endCxn id="629" idx="0"/>
            </p:cNvCxnSpPr>
            <p:nvPr/>
          </p:nvCxnSpPr>
          <p:spPr>
            <a:xfrm flipH="1">
              <a:off x="51823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31" name="Oval 630">
              <a:extLst>
                <a:ext uri="{FF2B5EF4-FFF2-40B4-BE49-F238E27FC236}">
                  <a16:creationId xmlns:a16="http://schemas.microsoft.com/office/drawing/2014/main" id="{2F2AC4F6-6CEB-1248-8B14-F2FB4F835B60}"/>
                </a:ext>
              </a:extLst>
            </p:cNvPr>
            <p:cNvSpPr/>
            <p:nvPr/>
          </p:nvSpPr>
          <p:spPr>
            <a:xfrm>
              <a:off x="5258738"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32" name="Oval 631">
              <a:extLst>
                <a:ext uri="{FF2B5EF4-FFF2-40B4-BE49-F238E27FC236}">
                  <a16:creationId xmlns:a16="http://schemas.microsoft.com/office/drawing/2014/main" id="{EBD48407-5270-094F-9D7D-46251DFEBEBC}"/>
                </a:ext>
              </a:extLst>
            </p:cNvPr>
            <p:cNvSpPr/>
            <p:nvPr/>
          </p:nvSpPr>
          <p:spPr>
            <a:xfrm>
              <a:off x="5488041"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33" name="Oval 632">
              <a:extLst>
                <a:ext uri="{FF2B5EF4-FFF2-40B4-BE49-F238E27FC236}">
                  <a16:creationId xmlns:a16="http://schemas.microsoft.com/office/drawing/2014/main" id="{DAE38B3F-BA40-6349-921B-8EA5970CDEBB}"/>
                </a:ext>
              </a:extLst>
            </p:cNvPr>
            <p:cNvSpPr/>
            <p:nvPr/>
          </p:nvSpPr>
          <p:spPr>
            <a:xfrm>
              <a:off x="5717344"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34" name="Oval 633">
              <a:extLst>
                <a:ext uri="{FF2B5EF4-FFF2-40B4-BE49-F238E27FC236}">
                  <a16:creationId xmlns:a16="http://schemas.microsoft.com/office/drawing/2014/main" id="{1CF76F34-EFB6-9346-BECE-73B3AA835633}"/>
                </a:ext>
              </a:extLst>
            </p:cNvPr>
            <p:cNvSpPr/>
            <p:nvPr/>
          </p:nvSpPr>
          <p:spPr>
            <a:xfrm>
              <a:off x="5946648"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35" name="Oval 634">
              <a:extLst>
                <a:ext uri="{FF2B5EF4-FFF2-40B4-BE49-F238E27FC236}">
                  <a16:creationId xmlns:a16="http://schemas.microsoft.com/office/drawing/2014/main" id="{BE738ABC-CAE9-8F4D-84C6-57CAF880B1D1}"/>
                </a:ext>
              </a:extLst>
            </p:cNvPr>
            <p:cNvSpPr/>
            <p:nvPr/>
          </p:nvSpPr>
          <p:spPr>
            <a:xfrm>
              <a:off x="6175951"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36" name="Group 635">
            <a:extLst>
              <a:ext uri="{FF2B5EF4-FFF2-40B4-BE49-F238E27FC236}">
                <a16:creationId xmlns:a16="http://schemas.microsoft.com/office/drawing/2014/main" id="{EFD810CA-9898-3144-BD22-FFD8B067DFB4}"/>
              </a:ext>
            </a:extLst>
          </p:cNvPr>
          <p:cNvGrpSpPr/>
          <p:nvPr/>
        </p:nvGrpSpPr>
        <p:grpSpPr>
          <a:xfrm>
            <a:off x="6416562" y="2872031"/>
            <a:ext cx="1414038" cy="191087"/>
            <a:chOff x="6510527" y="2017072"/>
            <a:chExt cx="1414038" cy="191087"/>
          </a:xfrm>
          <a:solidFill>
            <a:srgbClr val="1A82C4"/>
          </a:solidFill>
        </p:grpSpPr>
        <p:sp>
          <p:nvSpPr>
            <p:cNvPr id="637" name="DRAM">
              <a:extLst>
                <a:ext uri="{FF2B5EF4-FFF2-40B4-BE49-F238E27FC236}">
                  <a16:creationId xmlns:a16="http://schemas.microsoft.com/office/drawing/2014/main" id="{A3C67856-C695-A34F-9565-CC4ED72F3BE4}"/>
                </a:ext>
              </a:extLst>
            </p:cNvPr>
            <p:cNvSpPr/>
            <p:nvPr/>
          </p:nvSpPr>
          <p:spPr>
            <a:xfrm rot="5400000">
              <a:off x="65296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38" name="Straight Connector 637">
              <a:extLst>
                <a:ext uri="{FF2B5EF4-FFF2-40B4-BE49-F238E27FC236}">
                  <a16:creationId xmlns:a16="http://schemas.microsoft.com/office/drawing/2014/main" id="{6F94C2A8-FC06-3D49-845C-1DA3AB568191}"/>
                </a:ext>
              </a:extLst>
            </p:cNvPr>
            <p:cNvCxnSpPr>
              <a:cxnSpLocks/>
              <a:stCxn id="643" idx="6"/>
              <a:endCxn id="637" idx="0"/>
            </p:cNvCxnSpPr>
            <p:nvPr/>
          </p:nvCxnSpPr>
          <p:spPr>
            <a:xfrm flipH="1">
              <a:off x="6739831"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39" name="Oval 638">
              <a:extLst>
                <a:ext uri="{FF2B5EF4-FFF2-40B4-BE49-F238E27FC236}">
                  <a16:creationId xmlns:a16="http://schemas.microsoft.com/office/drawing/2014/main" id="{1E47C003-D568-CB4B-A4F5-BE7F18FFD581}"/>
                </a:ext>
              </a:extLst>
            </p:cNvPr>
            <p:cNvSpPr/>
            <p:nvPr/>
          </p:nvSpPr>
          <p:spPr>
            <a:xfrm>
              <a:off x="6816266"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0" name="Oval 639">
              <a:extLst>
                <a:ext uri="{FF2B5EF4-FFF2-40B4-BE49-F238E27FC236}">
                  <a16:creationId xmlns:a16="http://schemas.microsoft.com/office/drawing/2014/main" id="{7381491B-6671-F84A-A418-A606B3C79E05}"/>
                </a:ext>
              </a:extLst>
            </p:cNvPr>
            <p:cNvSpPr/>
            <p:nvPr/>
          </p:nvSpPr>
          <p:spPr>
            <a:xfrm>
              <a:off x="7045569"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1" name="Oval 640">
              <a:extLst>
                <a:ext uri="{FF2B5EF4-FFF2-40B4-BE49-F238E27FC236}">
                  <a16:creationId xmlns:a16="http://schemas.microsoft.com/office/drawing/2014/main" id="{76A4DA72-AA5B-834E-87CA-4CB63EF23A75}"/>
                </a:ext>
              </a:extLst>
            </p:cNvPr>
            <p:cNvSpPr/>
            <p:nvPr/>
          </p:nvSpPr>
          <p:spPr>
            <a:xfrm>
              <a:off x="7274872"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2" name="Oval 641">
              <a:extLst>
                <a:ext uri="{FF2B5EF4-FFF2-40B4-BE49-F238E27FC236}">
                  <a16:creationId xmlns:a16="http://schemas.microsoft.com/office/drawing/2014/main" id="{7614CB59-4B9C-7F45-958A-875D69B1EA2F}"/>
                </a:ext>
              </a:extLst>
            </p:cNvPr>
            <p:cNvSpPr/>
            <p:nvPr/>
          </p:nvSpPr>
          <p:spPr>
            <a:xfrm>
              <a:off x="7504176"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3" name="Oval 642">
              <a:extLst>
                <a:ext uri="{FF2B5EF4-FFF2-40B4-BE49-F238E27FC236}">
                  <a16:creationId xmlns:a16="http://schemas.microsoft.com/office/drawing/2014/main" id="{76830518-4EF6-7643-A051-617D603CB8B7}"/>
                </a:ext>
              </a:extLst>
            </p:cNvPr>
            <p:cNvSpPr/>
            <p:nvPr/>
          </p:nvSpPr>
          <p:spPr>
            <a:xfrm>
              <a:off x="7733479"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sp>
        <p:nvSpPr>
          <p:cNvPr id="5" name="Title 1">
            <a:extLst>
              <a:ext uri="{FF2B5EF4-FFF2-40B4-BE49-F238E27FC236}">
                <a16:creationId xmlns:a16="http://schemas.microsoft.com/office/drawing/2014/main" id="{670BE055-2BD2-36C1-A61A-707F615E1226}"/>
              </a:ext>
            </a:extLst>
          </p:cNvPr>
          <p:cNvSpPr>
            <a:spLocks noGrp="1"/>
          </p:cNvSpPr>
          <p:nvPr>
            <p:ph type="title"/>
          </p:nvPr>
        </p:nvSpPr>
        <p:spPr>
          <a:xfrm>
            <a:off x="169011" y="132334"/>
            <a:ext cx="8894602" cy="925840"/>
          </a:xfrm>
        </p:spPr>
        <p:txBody>
          <a:bodyPr>
            <a:noAutofit/>
          </a:bodyPr>
          <a:lstStyle/>
          <a:p>
            <a:r>
              <a:rPr lang="en-US" sz="3600" dirty="0"/>
              <a:t>Background: </a:t>
            </a:r>
            <a:br>
              <a:rPr lang="en-US" sz="3600" dirty="0"/>
            </a:br>
            <a:r>
              <a:rPr lang="en-US" sz="2800" dirty="0"/>
              <a:t>Bulk Bitwise Arithmetic Operations</a:t>
            </a:r>
          </a:p>
        </p:txBody>
      </p:sp>
      <p:grpSp>
        <p:nvGrpSpPr>
          <p:cNvPr id="2" name="Group 1">
            <a:extLst>
              <a:ext uri="{FF2B5EF4-FFF2-40B4-BE49-F238E27FC236}">
                <a16:creationId xmlns:a16="http://schemas.microsoft.com/office/drawing/2014/main" id="{1CE82247-058F-941E-2FE2-6BDFC787C848}"/>
              </a:ext>
            </a:extLst>
          </p:cNvPr>
          <p:cNvGrpSpPr/>
          <p:nvPr/>
        </p:nvGrpSpPr>
        <p:grpSpPr>
          <a:xfrm>
            <a:off x="1734834" y="2412239"/>
            <a:ext cx="1414038" cy="191087"/>
            <a:chOff x="1828799" y="2017072"/>
            <a:chExt cx="1414038" cy="191087"/>
          </a:xfrm>
          <a:solidFill>
            <a:srgbClr val="1A82C4"/>
          </a:solidFill>
        </p:grpSpPr>
        <p:sp>
          <p:nvSpPr>
            <p:cNvPr id="3" name="DRAM">
              <a:extLst>
                <a:ext uri="{FF2B5EF4-FFF2-40B4-BE49-F238E27FC236}">
                  <a16:creationId xmlns:a16="http://schemas.microsoft.com/office/drawing/2014/main" id="{09631FC6-1BD6-B83E-9931-90040493728F}"/>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4" name="Straight Connector 3">
              <a:extLst>
                <a:ext uri="{FF2B5EF4-FFF2-40B4-BE49-F238E27FC236}">
                  <a16:creationId xmlns:a16="http://schemas.microsoft.com/office/drawing/2014/main" id="{6934B981-2775-8EDF-A25E-6167A0D9404F}"/>
                </a:ext>
              </a:extLst>
            </p:cNvPr>
            <p:cNvCxnSpPr>
              <a:cxnSpLocks/>
              <a:stCxn id="10" idx="6"/>
              <a:endCxn id="3" idx="0"/>
            </p:cNvCxnSpPr>
            <p:nvPr/>
          </p:nvCxnSpPr>
          <p:spPr>
            <a:xfrm flipH="1">
              <a:off x="20581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 name="Oval 5">
              <a:extLst>
                <a:ext uri="{FF2B5EF4-FFF2-40B4-BE49-F238E27FC236}">
                  <a16:creationId xmlns:a16="http://schemas.microsoft.com/office/drawing/2014/main" id="{BF64100C-685E-5F87-D8A9-635360B4062A}"/>
                </a:ext>
              </a:extLst>
            </p:cNvPr>
            <p:cNvSpPr/>
            <p:nvPr/>
          </p:nvSpPr>
          <p:spPr>
            <a:xfrm>
              <a:off x="2134538"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 name="Oval 6">
              <a:extLst>
                <a:ext uri="{FF2B5EF4-FFF2-40B4-BE49-F238E27FC236}">
                  <a16:creationId xmlns:a16="http://schemas.microsoft.com/office/drawing/2014/main" id="{8EC98998-93DB-E932-0820-9DF9F02F8F08}"/>
                </a:ext>
              </a:extLst>
            </p:cNvPr>
            <p:cNvSpPr/>
            <p:nvPr/>
          </p:nvSpPr>
          <p:spPr>
            <a:xfrm>
              <a:off x="2363841"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 name="Oval 7">
              <a:extLst>
                <a:ext uri="{FF2B5EF4-FFF2-40B4-BE49-F238E27FC236}">
                  <a16:creationId xmlns:a16="http://schemas.microsoft.com/office/drawing/2014/main" id="{8CF848FB-4688-1468-C3A1-5451C838B968}"/>
                </a:ext>
              </a:extLst>
            </p:cNvPr>
            <p:cNvSpPr/>
            <p:nvPr/>
          </p:nvSpPr>
          <p:spPr>
            <a:xfrm>
              <a:off x="2593144"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 name="Oval 8">
              <a:extLst>
                <a:ext uri="{FF2B5EF4-FFF2-40B4-BE49-F238E27FC236}">
                  <a16:creationId xmlns:a16="http://schemas.microsoft.com/office/drawing/2014/main" id="{BF652EF2-3BD3-29CE-F83B-A69439B8A085}"/>
                </a:ext>
              </a:extLst>
            </p:cNvPr>
            <p:cNvSpPr/>
            <p:nvPr/>
          </p:nvSpPr>
          <p:spPr>
            <a:xfrm>
              <a:off x="2822448"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 name="Oval 9">
              <a:extLst>
                <a:ext uri="{FF2B5EF4-FFF2-40B4-BE49-F238E27FC236}">
                  <a16:creationId xmlns:a16="http://schemas.microsoft.com/office/drawing/2014/main" id="{1E072D3B-3A7D-89E0-D612-8998DD765EB5}"/>
                </a:ext>
              </a:extLst>
            </p:cNvPr>
            <p:cNvSpPr/>
            <p:nvPr/>
          </p:nvSpPr>
          <p:spPr>
            <a:xfrm>
              <a:off x="3051751"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1" name="Group 10">
            <a:extLst>
              <a:ext uri="{FF2B5EF4-FFF2-40B4-BE49-F238E27FC236}">
                <a16:creationId xmlns:a16="http://schemas.microsoft.com/office/drawing/2014/main" id="{8984CB37-DA8C-8F1C-1E61-EF97360E6DCE}"/>
              </a:ext>
            </a:extLst>
          </p:cNvPr>
          <p:cNvGrpSpPr/>
          <p:nvPr/>
        </p:nvGrpSpPr>
        <p:grpSpPr>
          <a:xfrm>
            <a:off x="3292362" y="2412239"/>
            <a:ext cx="1414038" cy="191087"/>
            <a:chOff x="3386327" y="2017072"/>
            <a:chExt cx="1414038" cy="191087"/>
          </a:xfrm>
          <a:solidFill>
            <a:srgbClr val="1A82C4"/>
          </a:solidFill>
        </p:grpSpPr>
        <p:sp>
          <p:nvSpPr>
            <p:cNvPr id="12" name="DRAM">
              <a:extLst>
                <a:ext uri="{FF2B5EF4-FFF2-40B4-BE49-F238E27FC236}">
                  <a16:creationId xmlns:a16="http://schemas.microsoft.com/office/drawing/2014/main" id="{908CA824-0223-4389-E46B-B90B568A7D0D}"/>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13" name="Straight Connector 12">
              <a:extLst>
                <a:ext uri="{FF2B5EF4-FFF2-40B4-BE49-F238E27FC236}">
                  <a16:creationId xmlns:a16="http://schemas.microsoft.com/office/drawing/2014/main" id="{E1C8F143-5633-7B3F-9366-7A8CD2E77C90}"/>
                </a:ext>
              </a:extLst>
            </p:cNvPr>
            <p:cNvCxnSpPr>
              <a:cxnSpLocks/>
              <a:endCxn id="12" idx="0"/>
            </p:cNvCxnSpPr>
            <p:nvPr/>
          </p:nvCxnSpPr>
          <p:spPr>
            <a:xfrm flipH="1" flipV="1">
              <a:off x="3615631" y="2112616"/>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14" name="Oval 13">
              <a:extLst>
                <a:ext uri="{FF2B5EF4-FFF2-40B4-BE49-F238E27FC236}">
                  <a16:creationId xmlns:a16="http://schemas.microsoft.com/office/drawing/2014/main" id="{06BEBEF4-8EE2-D7BF-CCF3-E8B02379A4DA}"/>
                </a:ext>
              </a:extLst>
            </p:cNvPr>
            <p:cNvSpPr/>
            <p:nvPr/>
          </p:nvSpPr>
          <p:spPr>
            <a:xfrm>
              <a:off x="3692066"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5" name="Oval 14">
              <a:extLst>
                <a:ext uri="{FF2B5EF4-FFF2-40B4-BE49-F238E27FC236}">
                  <a16:creationId xmlns:a16="http://schemas.microsoft.com/office/drawing/2014/main" id="{FDB97919-45E0-B335-6555-551106575D4B}"/>
                </a:ext>
              </a:extLst>
            </p:cNvPr>
            <p:cNvSpPr/>
            <p:nvPr/>
          </p:nvSpPr>
          <p:spPr>
            <a:xfrm>
              <a:off x="3921369"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6" name="Oval 15">
              <a:extLst>
                <a:ext uri="{FF2B5EF4-FFF2-40B4-BE49-F238E27FC236}">
                  <a16:creationId xmlns:a16="http://schemas.microsoft.com/office/drawing/2014/main" id="{069FFF2C-CCB1-2562-A737-EC099C891948}"/>
                </a:ext>
              </a:extLst>
            </p:cNvPr>
            <p:cNvSpPr/>
            <p:nvPr/>
          </p:nvSpPr>
          <p:spPr>
            <a:xfrm>
              <a:off x="4150672"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 name="Oval 16">
              <a:extLst>
                <a:ext uri="{FF2B5EF4-FFF2-40B4-BE49-F238E27FC236}">
                  <a16:creationId xmlns:a16="http://schemas.microsoft.com/office/drawing/2014/main" id="{E54A9AB6-3F90-A354-4491-B55D9CD8D242}"/>
                </a:ext>
              </a:extLst>
            </p:cNvPr>
            <p:cNvSpPr/>
            <p:nvPr/>
          </p:nvSpPr>
          <p:spPr>
            <a:xfrm>
              <a:off x="4379976"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 name="Oval 17">
              <a:extLst>
                <a:ext uri="{FF2B5EF4-FFF2-40B4-BE49-F238E27FC236}">
                  <a16:creationId xmlns:a16="http://schemas.microsoft.com/office/drawing/2014/main" id="{3034DAD9-6FEA-FC4B-0A13-D0EA4957769D}"/>
                </a:ext>
              </a:extLst>
            </p:cNvPr>
            <p:cNvSpPr/>
            <p:nvPr/>
          </p:nvSpPr>
          <p:spPr>
            <a:xfrm>
              <a:off x="4609279"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9" name="Group 18">
            <a:extLst>
              <a:ext uri="{FF2B5EF4-FFF2-40B4-BE49-F238E27FC236}">
                <a16:creationId xmlns:a16="http://schemas.microsoft.com/office/drawing/2014/main" id="{0A946FD3-2005-09FD-9F70-05A05B0398CB}"/>
              </a:ext>
            </a:extLst>
          </p:cNvPr>
          <p:cNvGrpSpPr/>
          <p:nvPr/>
        </p:nvGrpSpPr>
        <p:grpSpPr>
          <a:xfrm>
            <a:off x="4859034" y="2412239"/>
            <a:ext cx="1414038" cy="191087"/>
            <a:chOff x="4952999" y="2017072"/>
            <a:chExt cx="1414038" cy="191087"/>
          </a:xfrm>
          <a:solidFill>
            <a:srgbClr val="1A82C4"/>
          </a:solidFill>
        </p:grpSpPr>
        <p:sp>
          <p:nvSpPr>
            <p:cNvPr id="20" name="DRAM">
              <a:extLst>
                <a:ext uri="{FF2B5EF4-FFF2-40B4-BE49-F238E27FC236}">
                  <a16:creationId xmlns:a16="http://schemas.microsoft.com/office/drawing/2014/main" id="{5A36EAEE-3E6C-85A8-3AC4-0858B13DD3ED}"/>
                </a:ext>
              </a:extLst>
            </p:cNvPr>
            <p:cNvSpPr/>
            <p:nvPr/>
          </p:nvSpPr>
          <p:spPr>
            <a:xfrm rot="5400000">
              <a:off x="49721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21" name="Straight Connector 20">
              <a:extLst>
                <a:ext uri="{FF2B5EF4-FFF2-40B4-BE49-F238E27FC236}">
                  <a16:creationId xmlns:a16="http://schemas.microsoft.com/office/drawing/2014/main" id="{586A96CF-99FB-FB6C-E72A-99E14E8F6B5D}"/>
                </a:ext>
              </a:extLst>
            </p:cNvPr>
            <p:cNvCxnSpPr>
              <a:cxnSpLocks/>
              <a:stCxn id="26" idx="6"/>
              <a:endCxn id="20" idx="0"/>
            </p:cNvCxnSpPr>
            <p:nvPr/>
          </p:nvCxnSpPr>
          <p:spPr>
            <a:xfrm flipH="1">
              <a:off x="51823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22" name="Oval 21">
              <a:extLst>
                <a:ext uri="{FF2B5EF4-FFF2-40B4-BE49-F238E27FC236}">
                  <a16:creationId xmlns:a16="http://schemas.microsoft.com/office/drawing/2014/main" id="{4116A549-97A1-4F1C-EA7F-D44179EE0AF1}"/>
                </a:ext>
              </a:extLst>
            </p:cNvPr>
            <p:cNvSpPr/>
            <p:nvPr/>
          </p:nvSpPr>
          <p:spPr>
            <a:xfrm>
              <a:off x="5258738"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3" name="Oval 22">
              <a:extLst>
                <a:ext uri="{FF2B5EF4-FFF2-40B4-BE49-F238E27FC236}">
                  <a16:creationId xmlns:a16="http://schemas.microsoft.com/office/drawing/2014/main" id="{AE84FFF0-694F-76D3-1011-1080CE4EDB44}"/>
                </a:ext>
              </a:extLst>
            </p:cNvPr>
            <p:cNvSpPr/>
            <p:nvPr/>
          </p:nvSpPr>
          <p:spPr>
            <a:xfrm>
              <a:off x="5488041"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4" name="Oval 23">
              <a:extLst>
                <a:ext uri="{FF2B5EF4-FFF2-40B4-BE49-F238E27FC236}">
                  <a16:creationId xmlns:a16="http://schemas.microsoft.com/office/drawing/2014/main" id="{1EBD5B93-422B-3062-2F56-4E541B2E2FC5}"/>
                </a:ext>
              </a:extLst>
            </p:cNvPr>
            <p:cNvSpPr/>
            <p:nvPr/>
          </p:nvSpPr>
          <p:spPr>
            <a:xfrm>
              <a:off x="5717344"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5" name="Oval 24">
              <a:extLst>
                <a:ext uri="{FF2B5EF4-FFF2-40B4-BE49-F238E27FC236}">
                  <a16:creationId xmlns:a16="http://schemas.microsoft.com/office/drawing/2014/main" id="{AD212853-F78F-C218-5DDD-BB4CC5270C2A}"/>
                </a:ext>
              </a:extLst>
            </p:cNvPr>
            <p:cNvSpPr/>
            <p:nvPr/>
          </p:nvSpPr>
          <p:spPr>
            <a:xfrm>
              <a:off x="5946648"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6" name="Oval 25">
              <a:extLst>
                <a:ext uri="{FF2B5EF4-FFF2-40B4-BE49-F238E27FC236}">
                  <a16:creationId xmlns:a16="http://schemas.microsoft.com/office/drawing/2014/main" id="{B9FF16DA-77D5-75A2-5E1A-4DBBBB373DD6}"/>
                </a:ext>
              </a:extLst>
            </p:cNvPr>
            <p:cNvSpPr/>
            <p:nvPr/>
          </p:nvSpPr>
          <p:spPr>
            <a:xfrm>
              <a:off x="6175951"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27" name="Group 26">
            <a:extLst>
              <a:ext uri="{FF2B5EF4-FFF2-40B4-BE49-F238E27FC236}">
                <a16:creationId xmlns:a16="http://schemas.microsoft.com/office/drawing/2014/main" id="{2C5A3958-EF7E-4AB1-119F-FD815BB14FC3}"/>
              </a:ext>
            </a:extLst>
          </p:cNvPr>
          <p:cNvGrpSpPr/>
          <p:nvPr/>
        </p:nvGrpSpPr>
        <p:grpSpPr>
          <a:xfrm>
            <a:off x="6416562" y="2412239"/>
            <a:ext cx="1414038" cy="191087"/>
            <a:chOff x="6510527" y="2017072"/>
            <a:chExt cx="1414038" cy="191087"/>
          </a:xfrm>
          <a:solidFill>
            <a:srgbClr val="1A82C4"/>
          </a:solidFill>
        </p:grpSpPr>
        <p:sp>
          <p:nvSpPr>
            <p:cNvPr id="28" name="DRAM">
              <a:extLst>
                <a:ext uri="{FF2B5EF4-FFF2-40B4-BE49-F238E27FC236}">
                  <a16:creationId xmlns:a16="http://schemas.microsoft.com/office/drawing/2014/main" id="{9A2C52DF-1F4D-1615-D26A-A5F0C313D2BE}"/>
                </a:ext>
              </a:extLst>
            </p:cNvPr>
            <p:cNvSpPr/>
            <p:nvPr/>
          </p:nvSpPr>
          <p:spPr>
            <a:xfrm rot="5400000">
              <a:off x="65296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29" name="Straight Connector 28">
              <a:extLst>
                <a:ext uri="{FF2B5EF4-FFF2-40B4-BE49-F238E27FC236}">
                  <a16:creationId xmlns:a16="http://schemas.microsoft.com/office/drawing/2014/main" id="{61719CE8-8E4C-47DE-E9BD-8A0F97F45EAB}"/>
                </a:ext>
              </a:extLst>
            </p:cNvPr>
            <p:cNvCxnSpPr>
              <a:cxnSpLocks/>
              <a:stCxn id="34" idx="6"/>
              <a:endCxn id="28" idx="0"/>
            </p:cNvCxnSpPr>
            <p:nvPr/>
          </p:nvCxnSpPr>
          <p:spPr>
            <a:xfrm flipH="1">
              <a:off x="6739831"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30" name="Oval 29">
              <a:extLst>
                <a:ext uri="{FF2B5EF4-FFF2-40B4-BE49-F238E27FC236}">
                  <a16:creationId xmlns:a16="http://schemas.microsoft.com/office/drawing/2014/main" id="{0433F5EB-1F03-417D-2F01-9F7497AB344A}"/>
                </a:ext>
              </a:extLst>
            </p:cNvPr>
            <p:cNvSpPr/>
            <p:nvPr/>
          </p:nvSpPr>
          <p:spPr>
            <a:xfrm>
              <a:off x="6816266"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1" name="Oval 30">
              <a:extLst>
                <a:ext uri="{FF2B5EF4-FFF2-40B4-BE49-F238E27FC236}">
                  <a16:creationId xmlns:a16="http://schemas.microsoft.com/office/drawing/2014/main" id="{469FE7AD-E56B-B044-2265-102D794A4CF1}"/>
                </a:ext>
              </a:extLst>
            </p:cNvPr>
            <p:cNvSpPr/>
            <p:nvPr/>
          </p:nvSpPr>
          <p:spPr>
            <a:xfrm>
              <a:off x="7045569"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2" name="Oval 31">
              <a:extLst>
                <a:ext uri="{FF2B5EF4-FFF2-40B4-BE49-F238E27FC236}">
                  <a16:creationId xmlns:a16="http://schemas.microsoft.com/office/drawing/2014/main" id="{0D777840-97BF-7A0B-C68F-F960D6274A2A}"/>
                </a:ext>
              </a:extLst>
            </p:cNvPr>
            <p:cNvSpPr/>
            <p:nvPr/>
          </p:nvSpPr>
          <p:spPr>
            <a:xfrm>
              <a:off x="7274872"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3" name="Oval 32">
              <a:extLst>
                <a:ext uri="{FF2B5EF4-FFF2-40B4-BE49-F238E27FC236}">
                  <a16:creationId xmlns:a16="http://schemas.microsoft.com/office/drawing/2014/main" id="{09A17C59-17DB-636F-FC29-E5F5EA968292}"/>
                </a:ext>
              </a:extLst>
            </p:cNvPr>
            <p:cNvSpPr/>
            <p:nvPr/>
          </p:nvSpPr>
          <p:spPr>
            <a:xfrm>
              <a:off x="7504176"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 name="Oval 33">
              <a:extLst>
                <a:ext uri="{FF2B5EF4-FFF2-40B4-BE49-F238E27FC236}">
                  <a16:creationId xmlns:a16="http://schemas.microsoft.com/office/drawing/2014/main" id="{FFDDB5A6-E154-B1EF-DC5C-3DAF5DA3C841}"/>
                </a:ext>
              </a:extLst>
            </p:cNvPr>
            <p:cNvSpPr/>
            <p:nvPr/>
          </p:nvSpPr>
          <p:spPr>
            <a:xfrm>
              <a:off x="7733479"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5" name="Group 34">
            <a:extLst>
              <a:ext uri="{FF2B5EF4-FFF2-40B4-BE49-F238E27FC236}">
                <a16:creationId xmlns:a16="http://schemas.microsoft.com/office/drawing/2014/main" id="{43764A6B-F477-53BA-2D82-91134E267410}"/>
              </a:ext>
            </a:extLst>
          </p:cNvPr>
          <p:cNvGrpSpPr/>
          <p:nvPr/>
        </p:nvGrpSpPr>
        <p:grpSpPr>
          <a:xfrm>
            <a:off x="1734834" y="2641845"/>
            <a:ext cx="1414038" cy="191087"/>
            <a:chOff x="1828799" y="2017072"/>
            <a:chExt cx="1414038" cy="191087"/>
          </a:xfrm>
        </p:grpSpPr>
        <p:sp>
          <p:nvSpPr>
            <p:cNvPr id="36" name="DRAM">
              <a:extLst>
                <a:ext uri="{FF2B5EF4-FFF2-40B4-BE49-F238E27FC236}">
                  <a16:creationId xmlns:a16="http://schemas.microsoft.com/office/drawing/2014/main" id="{D4944BB9-F4B6-DDFC-D7B9-1D49DCD1D8DB}"/>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37" name="Straight Connector 36">
              <a:extLst>
                <a:ext uri="{FF2B5EF4-FFF2-40B4-BE49-F238E27FC236}">
                  <a16:creationId xmlns:a16="http://schemas.microsoft.com/office/drawing/2014/main" id="{ED7673C7-00BD-B368-2D16-24F54297287E}"/>
                </a:ext>
              </a:extLst>
            </p:cNvPr>
            <p:cNvCxnSpPr>
              <a:cxnSpLocks/>
              <a:stCxn id="42" idx="6"/>
              <a:endCxn id="36" idx="0"/>
            </p:cNvCxnSpPr>
            <p:nvPr/>
          </p:nvCxnSpPr>
          <p:spPr>
            <a:xfrm flipH="1">
              <a:off x="2058103"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38" name="Oval 37">
              <a:extLst>
                <a:ext uri="{FF2B5EF4-FFF2-40B4-BE49-F238E27FC236}">
                  <a16:creationId xmlns:a16="http://schemas.microsoft.com/office/drawing/2014/main" id="{A0EBF2EE-A6FB-BC64-E567-12C53EB89078}"/>
                </a:ext>
              </a:extLst>
            </p:cNvPr>
            <p:cNvSpPr/>
            <p:nvPr/>
          </p:nvSpPr>
          <p:spPr>
            <a:xfrm>
              <a:off x="2134538"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9" name="Oval 38">
              <a:extLst>
                <a:ext uri="{FF2B5EF4-FFF2-40B4-BE49-F238E27FC236}">
                  <a16:creationId xmlns:a16="http://schemas.microsoft.com/office/drawing/2014/main" id="{264D91E9-159A-2D8C-D31F-553544BD3211}"/>
                </a:ext>
              </a:extLst>
            </p:cNvPr>
            <p:cNvSpPr/>
            <p:nvPr/>
          </p:nvSpPr>
          <p:spPr>
            <a:xfrm>
              <a:off x="2363841"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 name="Oval 39">
              <a:extLst>
                <a:ext uri="{FF2B5EF4-FFF2-40B4-BE49-F238E27FC236}">
                  <a16:creationId xmlns:a16="http://schemas.microsoft.com/office/drawing/2014/main" id="{A4228EA6-C669-3F64-0AF9-E2A77BA70F7C}"/>
                </a:ext>
              </a:extLst>
            </p:cNvPr>
            <p:cNvSpPr/>
            <p:nvPr/>
          </p:nvSpPr>
          <p:spPr>
            <a:xfrm>
              <a:off x="2593144"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 name="Oval 40">
              <a:extLst>
                <a:ext uri="{FF2B5EF4-FFF2-40B4-BE49-F238E27FC236}">
                  <a16:creationId xmlns:a16="http://schemas.microsoft.com/office/drawing/2014/main" id="{41D3A074-8641-0991-EFDE-E367E5248B4E}"/>
                </a:ext>
              </a:extLst>
            </p:cNvPr>
            <p:cNvSpPr/>
            <p:nvPr/>
          </p:nvSpPr>
          <p:spPr>
            <a:xfrm>
              <a:off x="2822448"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2" name="Oval 41">
              <a:extLst>
                <a:ext uri="{FF2B5EF4-FFF2-40B4-BE49-F238E27FC236}">
                  <a16:creationId xmlns:a16="http://schemas.microsoft.com/office/drawing/2014/main" id="{347B27D9-FA42-0C07-F5A6-41147322CA46}"/>
                </a:ext>
              </a:extLst>
            </p:cNvPr>
            <p:cNvSpPr/>
            <p:nvPr/>
          </p:nvSpPr>
          <p:spPr>
            <a:xfrm>
              <a:off x="3051751"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3" name="Group 42">
            <a:extLst>
              <a:ext uri="{FF2B5EF4-FFF2-40B4-BE49-F238E27FC236}">
                <a16:creationId xmlns:a16="http://schemas.microsoft.com/office/drawing/2014/main" id="{A73D0A0A-F63A-7EC9-8063-827ADD4844B0}"/>
              </a:ext>
            </a:extLst>
          </p:cNvPr>
          <p:cNvGrpSpPr/>
          <p:nvPr/>
        </p:nvGrpSpPr>
        <p:grpSpPr>
          <a:xfrm>
            <a:off x="3292362" y="2641845"/>
            <a:ext cx="1414038" cy="191087"/>
            <a:chOff x="3386327" y="2017072"/>
            <a:chExt cx="1414038" cy="191087"/>
          </a:xfrm>
        </p:grpSpPr>
        <p:sp>
          <p:nvSpPr>
            <p:cNvPr id="44" name="DRAM">
              <a:extLst>
                <a:ext uri="{FF2B5EF4-FFF2-40B4-BE49-F238E27FC236}">
                  <a16:creationId xmlns:a16="http://schemas.microsoft.com/office/drawing/2014/main" id="{9835713F-527A-071C-B3EA-B64ED5ADABE1}"/>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45" name="Straight Connector 44">
              <a:extLst>
                <a:ext uri="{FF2B5EF4-FFF2-40B4-BE49-F238E27FC236}">
                  <a16:creationId xmlns:a16="http://schemas.microsoft.com/office/drawing/2014/main" id="{76AF7696-BFB3-F463-98B1-3790FFC04288}"/>
                </a:ext>
              </a:extLst>
            </p:cNvPr>
            <p:cNvCxnSpPr>
              <a:cxnSpLocks/>
              <a:endCxn id="44" idx="0"/>
            </p:cNvCxnSpPr>
            <p:nvPr/>
          </p:nvCxnSpPr>
          <p:spPr>
            <a:xfrm flipH="1" flipV="1">
              <a:off x="3615631" y="2112616"/>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46" name="Oval 45">
              <a:extLst>
                <a:ext uri="{FF2B5EF4-FFF2-40B4-BE49-F238E27FC236}">
                  <a16:creationId xmlns:a16="http://schemas.microsoft.com/office/drawing/2014/main" id="{42391FC9-C1C4-390A-3E1F-DB2A3E43A752}"/>
                </a:ext>
              </a:extLst>
            </p:cNvPr>
            <p:cNvSpPr/>
            <p:nvPr/>
          </p:nvSpPr>
          <p:spPr>
            <a:xfrm>
              <a:off x="3692066"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7" name="Oval 46">
              <a:extLst>
                <a:ext uri="{FF2B5EF4-FFF2-40B4-BE49-F238E27FC236}">
                  <a16:creationId xmlns:a16="http://schemas.microsoft.com/office/drawing/2014/main" id="{B735B4F2-3913-2736-9D72-943BCDA4C311}"/>
                </a:ext>
              </a:extLst>
            </p:cNvPr>
            <p:cNvSpPr/>
            <p:nvPr/>
          </p:nvSpPr>
          <p:spPr>
            <a:xfrm>
              <a:off x="3921369"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 name="Oval 47">
              <a:extLst>
                <a:ext uri="{FF2B5EF4-FFF2-40B4-BE49-F238E27FC236}">
                  <a16:creationId xmlns:a16="http://schemas.microsoft.com/office/drawing/2014/main" id="{39CE1CFC-09C6-07E8-9065-13B04A1F00CE}"/>
                </a:ext>
              </a:extLst>
            </p:cNvPr>
            <p:cNvSpPr/>
            <p:nvPr/>
          </p:nvSpPr>
          <p:spPr>
            <a:xfrm>
              <a:off x="4150672"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9" name="Oval 48">
              <a:extLst>
                <a:ext uri="{FF2B5EF4-FFF2-40B4-BE49-F238E27FC236}">
                  <a16:creationId xmlns:a16="http://schemas.microsoft.com/office/drawing/2014/main" id="{951D5AA9-6B5A-BD6C-6121-CF69DE023EDC}"/>
                </a:ext>
              </a:extLst>
            </p:cNvPr>
            <p:cNvSpPr/>
            <p:nvPr/>
          </p:nvSpPr>
          <p:spPr>
            <a:xfrm>
              <a:off x="4379976"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 name="Oval 49">
              <a:extLst>
                <a:ext uri="{FF2B5EF4-FFF2-40B4-BE49-F238E27FC236}">
                  <a16:creationId xmlns:a16="http://schemas.microsoft.com/office/drawing/2014/main" id="{CE59E446-3895-9C1A-D39E-1BFE4D9D0A03}"/>
                </a:ext>
              </a:extLst>
            </p:cNvPr>
            <p:cNvSpPr/>
            <p:nvPr/>
          </p:nvSpPr>
          <p:spPr>
            <a:xfrm>
              <a:off x="4609279"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51" name="Group 50">
            <a:extLst>
              <a:ext uri="{FF2B5EF4-FFF2-40B4-BE49-F238E27FC236}">
                <a16:creationId xmlns:a16="http://schemas.microsoft.com/office/drawing/2014/main" id="{D8C7779F-75EE-586F-5964-42692EAA9DE3}"/>
              </a:ext>
            </a:extLst>
          </p:cNvPr>
          <p:cNvGrpSpPr/>
          <p:nvPr/>
        </p:nvGrpSpPr>
        <p:grpSpPr>
          <a:xfrm>
            <a:off x="4859034" y="2641845"/>
            <a:ext cx="1414038" cy="191087"/>
            <a:chOff x="4952999" y="2017072"/>
            <a:chExt cx="1414038" cy="191087"/>
          </a:xfrm>
        </p:grpSpPr>
        <p:sp>
          <p:nvSpPr>
            <p:cNvPr id="52" name="DRAM">
              <a:extLst>
                <a:ext uri="{FF2B5EF4-FFF2-40B4-BE49-F238E27FC236}">
                  <a16:creationId xmlns:a16="http://schemas.microsoft.com/office/drawing/2014/main" id="{DC2E67A6-2D8A-CE06-8A5E-42716C38174C}"/>
                </a:ext>
              </a:extLst>
            </p:cNvPr>
            <p:cNvSpPr/>
            <p:nvPr/>
          </p:nvSpPr>
          <p:spPr>
            <a:xfrm rot="5400000">
              <a:off x="49721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53" name="Straight Connector 52">
              <a:extLst>
                <a:ext uri="{FF2B5EF4-FFF2-40B4-BE49-F238E27FC236}">
                  <a16:creationId xmlns:a16="http://schemas.microsoft.com/office/drawing/2014/main" id="{2ED09007-04BA-7DB8-2F26-E6D7689D464D}"/>
                </a:ext>
              </a:extLst>
            </p:cNvPr>
            <p:cNvCxnSpPr>
              <a:cxnSpLocks/>
              <a:stCxn id="58" idx="6"/>
              <a:endCxn id="52" idx="0"/>
            </p:cNvCxnSpPr>
            <p:nvPr/>
          </p:nvCxnSpPr>
          <p:spPr>
            <a:xfrm flipH="1">
              <a:off x="5182303"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54" name="Oval 53">
              <a:extLst>
                <a:ext uri="{FF2B5EF4-FFF2-40B4-BE49-F238E27FC236}">
                  <a16:creationId xmlns:a16="http://schemas.microsoft.com/office/drawing/2014/main" id="{AC55FC69-E260-DA2F-8234-CF471213F86A}"/>
                </a:ext>
              </a:extLst>
            </p:cNvPr>
            <p:cNvSpPr/>
            <p:nvPr/>
          </p:nvSpPr>
          <p:spPr>
            <a:xfrm>
              <a:off x="5258738"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5" name="Oval 54">
              <a:extLst>
                <a:ext uri="{FF2B5EF4-FFF2-40B4-BE49-F238E27FC236}">
                  <a16:creationId xmlns:a16="http://schemas.microsoft.com/office/drawing/2014/main" id="{397E9717-CF60-2AA9-FCB4-CA1D860548E8}"/>
                </a:ext>
              </a:extLst>
            </p:cNvPr>
            <p:cNvSpPr/>
            <p:nvPr/>
          </p:nvSpPr>
          <p:spPr>
            <a:xfrm>
              <a:off x="5488041"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6" name="Oval 55">
              <a:extLst>
                <a:ext uri="{FF2B5EF4-FFF2-40B4-BE49-F238E27FC236}">
                  <a16:creationId xmlns:a16="http://schemas.microsoft.com/office/drawing/2014/main" id="{AA3FDE35-63C9-0426-910D-6DC0FE692F68}"/>
                </a:ext>
              </a:extLst>
            </p:cNvPr>
            <p:cNvSpPr/>
            <p:nvPr/>
          </p:nvSpPr>
          <p:spPr>
            <a:xfrm>
              <a:off x="5717344"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7" name="Oval 56">
              <a:extLst>
                <a:ext uri="{FF2B5EF4-FFF2-40B4-BE49-F238E27FC236}">
                  <a16:creationId xmlns:a16="http://schemas.microsoft.com/office/drawing/2014/main" id="{D2A4203F-67C4-2B90-11A2-D12B9D6A8913}"/>
                </a:ext>
              </a:extLst>
            </p:cNvPr>
            <p:cNvSpPr/>
            <p:nvPr/>
          </p:nvSpPr>
          <p:spPr>
            <a:xfrm>
              <a:off x="5946648"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8" name="Oval 57">
              <a:extLst>
                <a:ext uri="{FF2B5EF4-FFF2-40B4-BE49-F238E27FC236}">
                  <a16:creationId xmlns:a16="http://schemas.microsoft.com/office/drawing/2014/main" id="{2125C7C8-7CD5-7D7E-A9A5-55648E62D607}"/>
                </a:ext>
              </a:extLst>
            </p:cNvPr>
            <p:cNvSpPr/>
            <p:nvPr/>
          </p:nvSpPr>
          <p:spPr>
            <a:xfrm>
              <a:off x="6175951"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59" name="Group 58">
            <a:extLst>
              <a:ext uri="{FF2B5EF4-FFF2-40B4-BE49-F238E27FC236}">
                <a16:creationId xmlns:a16="http://schemas.microsoft.com/office/drawing/2014/main" id="{31B4AE96-B107-F7E7-9FCA-692EF818EFD3}"/>
              </a:ext>
            </a:extLst>
          </p:cNvPr>
          <p:cNvGrpSpPr/>
          <p:nvPr/>
        </p:nvGrpSpPr>
        <p:grpSpPr>
          <a:xfrm>
            <a:off x="6416562" y="2641845"/>
            <a:ext cx="1414038" cy="191087"/>
            <a:chOff x="6510527" y="2017072"/>
            <a:chExt cx="1414038" cy="191087"/>
          </a:xfrm>
        </p:grpSpPr>
        <p:sp>
          <p:nvSpPr>
            <p:cNvPr id="60" name="DRAM">
              <a:extLst>
                <a:ext uri="{FF2B5EF4-FFF2-40B4-BE49-F238E27FC236}">
                  <a16:creationId xmlns:a16="http://schemas.microsoft.com/office/drawing/2014/main" id="{62068A82-D860-07BA-9793-3637F84E9886}"/>
                </a:ext>
              </a:extLst>
            </p:cNvPr>
            <p:cNvSpPr/>
            <p:nvPr/>
          </p:nvSpPr>
          <p:spPr>
            <a:xfrm rot="5400000">
              <a:off x="65296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1" name="Straight Connector 60">
              <a:extLst>
                <a:ext uri="{FF2B5EF4-FFF2-40B4-BE49-F238E27FC236}">
                  <a16:creationId xmlns:a16="http://schemas.microsoft.com/office/drawing/2014/main" id="{17EE8F09-4D3F-6FFB-AA72-FD06FF32BE03}"/>
                </a:ext>
              </a:extLst>
            </p:cNvPr>
            <p:cNvCxnSpPr>
              <a:cxnSpLocks/>
              <a:stCxn id="664" idx="6"/>
              <a:endCxn id="60" idx="0"/>
            </p:cNvCxnSpPr>
            <p:nvPr/>
          </p:nvCxnSpPr>
          <p:spPr>
            <a:xfrm flipH="1">
              <a:off x="6739831"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2" name="Oval 61">
              <a:extLst>
                <a:ext uri="{FF2B5EF4-FFF2-40B4-BE49-F238E27FC236}">
                  <a16:creationId xmlns:a16="http://schemas.microsoft.com/office/drawing/2014/main" id="{FA14E8EA-9CBA-5522-2380-D61064B05B1A}"/>
                </a:ext>
              </a:extLst>
            </p:cNvPr>
            <p:cNvSpPr/>
            <p:nvPr/>
          </p:nvSpPr>
          <p:spPr>
            <a:xfrm>
              <a:off x="6816266"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3" name="Oval 62">
              <a:extLst>
                <a:ext uri="{FF2B5EF4-FFF2-40B4-BE49-F238E27FC236}">
                  <a16:creationId xmlns:a16="http://schemas.microsoft.com/office/drawing/2014/main" id="{6F10AB15-A349-B7ED-B2DA-8CA06B2CF233}"/>
                </a:ext>
              </a:extLst>
            </p:cNvPr>
            <p:cNvSpPr/>
            <p:nvPr/>
          </p:nvSpPr>
          <p:spPr>
            <a:xfrm>
              <a:off x="7045569"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4" name="Oval 543">
              <a:extLst>
                <a:ext uri="{FF2B5EF4-FFF2-40B4-BE49-F238E27FC236}">
                  <a16:creationId xmlns:a16="http://schemas.microsoft.com/office/drawing/2014/main" id="{E3B46BF4-13E2-7837-C800-C0F6EF302D30}"/>
                </a:ext>
              </a:extLst>
            </p:cNvPr>
            <p:cNvSpPr/>
            <p:nvPr/>
          </p:nvSpPr>
          <p:spPr>
            <a:xfrm>
              <a:off x="7274872"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5" name="Oval 544">
              <a:extLst>
                <a:ext uri="{FF2B5EF4-FFF2-40B4-BE49-F238E27FC236}">
                  <a16:creationId xmlns:a16="http://schemas.microsoft.com/office/drawing/2014/main" id="{E8FF3355-5B54-7DAD-52B0-5F0C1ED918F5}"/>
                </a:ext>
              </a:extLst>
            </p:cNvPr>
            <p:cNvSpPr/>
            <p:nvPr/>
          </p:nvSpPr>
          <p:spPr>
            <a:xfrm>
              <a:off x="7504176"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4" name="Oval 663">
              <a:extLst>
                <a:ext uri="{FF2B5EF4-FFF2-40B4-BE49-F238E27FC236}">
                  <a16:creationId xmlns:a16="http://schemas.microsoft.com/office/drawing/2014/main" id="{A40CF415-BE84-E735-22BF-32460AA41EE0}"/>
                </a:ext>
              </a:extLst>
            </p:cNvPr>
            <p:cNvSpPr/>
            <p:nvPr/>
          </p:nvSpPr>
          <p:spPr>
            <a:xfrm>
              <a:off x="7733479"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sp>
        <p:nvSpPr>
          <p:cNvPr id="691" name="TextBox 690">
            <a:extLst>
              <a:ext uri="{FF2B5EF4-FFF2-40B4-BE49-F238E27FC236}">
                <a16:creationId xmlns:a16="http://schemas.microsoft.com/office/drawing/2014/main" id="{36B455A9-BA6E-546E-A8DB-390603F495CA}"/>
              </a:ext>
            </a:extLst>
          </p:cNvPr>
          <p:cNvSpPr txBox="1"/>
          <p:nvPr/>
        </p:nvSpPr>
        <p:spPr>
          <a:xfrm>
            <a:off x="10576" y="6092412"/>
            <a:ext cx="9144000" cy="261610"/>
          </a:xfrm>
          <a:prstGeom prst="rect">
            <a:avLst/>
          </a:prstGeom>
          <a:noFill/>
        </p:spPr>
        <p:txBody>
          <a:bodyPr wrap="square">
            <a:spAutoFit/>
          </a:bodyPr>
          <a:lstStyle/>
          <a:p>
            <a:pPr marL="0" marR="0" lvl="0" indent="0" algn="ctr" defTabSz="457200" rtl="0" eaLnBrk="1" fontAlgn="t"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Oliveira, Geraldo F., et al. ”</a:t>
            </a:r>
            <a:r>
              <a:rPr kumimoji="0" lang="en-US" sz="11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mn-cs"/>
              </a:rPr>
              <a:t>SIMDRAM: An End-to-End Framework for Bit-Serial SIMD Computing in DRAM</a:t>
            </a:r>
            <a:r>
              <a:rPr kumimoji="0" lang="en-US" sz="11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 in ASPLOS, 2021</a:t>
            </a:r>
          </a:p>
        </p:txBody>
      </p:sp>
      <p:sp>
        <p:nvSpPr>
          <p:cNvPr id="692" name="Rectangle 691">
            <a:extLst>
              <a:ext uri="{FF2B5EF4-FFF2-40B4-BE49-F238E27FC236}">
                <a16:creationId xmlns:a16="http://schemas.microsoft.com/office/drawing/2014/main" id="{69A63F96-956C-5EA9-0F9A-0FF68D3CAE89}"/>
              </a:ext>
            </a:extLst>
          </p:cNvPr>
          <p:cNvSpPr/>
          <p:nvPr/>
        </p:nvSpPr>
        <p:spPr>
          <a:xfrm>
            <a:off x="0" y="1188985"/>
            <a:ext cx="9144000" cy="77425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Bulk bitwise arithmetic can be performed by </a:t>
            </a:r>
            <a:b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br>
            <a:r>
              <a:rPr kumimoji="0" lang="en-US" sz="2200" b="1" i="0" u="none" strike="noStrike" kern="1200" cap="none" spc="0" normalizeH="0" baseline="0" noProof="0" dirty="0">
                <a:ln>
                  <a:noFill/>
                </a:ln>
                <a:solidFill>
                  <a:srgbClr val="1A82C4"/>
                </a:solidFill>
                <a:effectLst/>
                <a:uLnTx/>
                <a:uFillTx/>
                <a:latin typeface="Avenir Next" panose="020B0503020202020204" pitchFamily="34" charset="0"/>
                <a:ea typeface="+mn-ea"/>
                <a:cs typeface="+mn-cs"/>
              </a:rPr>
              <a:t>orchestrating in-DRAM row copy and majority operations</a:t>
            </a:r>
            <a:endPar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endParaRPr>
          </a:p>
        </p:txBody>
      </p:sp>
      <p:grpSp>
        <p:nvGrpSpPr>
          <p:cNvPr id="930" name="Group 929">
            <a:extLst>
              <a:ext uri="{FF2B5EF4-FFF2-40B4-BE49-F238E27FC236}">
                <a16:creationId xmlns:a16="http://schemas.microsoft.com/office/drawing/2014/main" id="{6DD59908-A0BB-3B17-B149-F8A109ED9290}"/>
              </a:ext>
            </a:extLst>
          </p:cNvPr>
          <p:cNvGrpSpPr/>
          <p:nvPr/>
        </p:nvGrpSpPr>
        <p:grpSpPr>
          <a:xfrm>
            <a:off x="481440" y="4281233"/>
            <a:ext cx="2944027" cy="1715944"/>
            <a:chOff x="68939" y="4119012"/>
            <a:chExt cx="3172968" cy="1849383"/>
          </a:xfrm>
        </p:grpSpPr>
        <p:sp>
          <p:nvSpPr>
            <p:cNvPr id="676" name="Rounded Rectangle 675">
              <a:extLst>
                <a:ext uri="{FF2B5EF4-FFF2-40B4-BE49-F238E27FC236}">
                  <a16:creationId xmlns:a16="http://schemas.microsoft.com/office/drawing/2014/main" id="{3C8A255B-B58A-71C3-26CD-A0804A176530}"/>
                </a:ext>
              </a:extLst>
            </p:cNvPr>
            <p:cNvSpPr/>
            <p:nvPr/>
          </p:nvSpPr>
          <p:spPr>
            <a:xfrm>
              <a:off x="68939" y="4119012"/>
              <a:ext cx="3172968" cy="1849383"/>
            </a:xfrm>
            <a:prstGeom prst="roundRect">
              <a:avLst>
                <a:gd name="adj" fmla="val 4316"/>
              </a:avLst>
            </a:prstGeom>
            <a:solidFill>
              <a:schemeClr val="bg1">
                <a:lumMod val="95000"/>
              </a:schemeClr>
            </a:solidFill>
            <a:ln w="28575">
              <a:solidFill>
                <a:schemeClr val="tx1"/>
              </a:solidFill>
              <a:prstDash val="dash"/>
            </a:ln>
          </p:spPr>
          <p:style>
            <a:lnRef idx="2">
              <a:schemeClr val="dk1"/>
            </a:lnRef>
            <a:fillRef idx="1">
              <a:schemeClr val="lt1"/>
            </a:fillRef>
            <a:effectRef idx="0">
              <a:schemeClr val="dk1"/>
            </a:effectRef>
            <a:fontRef idx="minor">
              <a:schemeClr val="dk1"/>
            </a:fontRef>
          </p:style>
          <p:txBody>
            <a:bodyPr lIns="0" tIns="0" rIns="0" bIns="0"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Cambria" panose="02040503050406030204" pitchFamily="18" charset="0"/>
                <a:ea typeface="+mn-ea"/>
                <a:cs typeface="Arial" panose="020B0604020202020204" pitchFamily="34" charset="0"/>
              </a:endParaRPr>
            </a:p>
          </p:txBody>
        </p:sp>
        <p:sp>
          <p:nvSpPr>
            <p:cNvPr id="732" name="Rectangle 731">
              <a:extLst>
                <a:ext uri="{FF2B5EF4-FFF2-40B4-BE49-F238E27FC236}">
                  <a16:creationId xmlns:a16="http://schemas.microsoft.com/office/drawing/2014/main" id="{AAEFE50D-C1F8-2BE4-6AD7-7316E48B5F0D}"/>
                </a:ext>
              </a:extLst>
            </p:cNvPr>
            <p:cNvSpPr/>
            <p:nvPr/>
          </p:nvSpPr>
          <p:spPr>
            <a:xfrm>
              <a:off x="2498095" y="4399645"/>
              <a:ext cx="622286" cy="338554"/>
            </a:xfrm>
            <a:prstGeom prst="rect">
              <a:avLst/>
            </a:prstGeom>
            <a:ln w="31750">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Sum</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grpSp>
          <p:nvGrpSpPr>
            <p:cNvPr id="924" name="Group 923">
              <a:extLst>
                <a:ext uri="{FF2B5EF4-FFF2-40B4-BE49-F238E27FC236}">
                  <a16:creationId xmlns:a16="http://schemas.microsoft.com/office/drawing/2014/main" id="{158884AC-91C6-155C-27CE-077A680978E5}"/>
                </a:ext>
              </a:extLst>
            </p:cNvPr>
            <p:cNvGrpSpPr/>
            <p:nvPr/>
          </p:nvGrpSpPr>
          <p:grpSpPr>
            <a:xfrm>
              <a:off x="208475" y="4141275"/>
              <a:ext cx="2838168" cy="1695189"/>
              <a:chOff x="208475" y="4141275"/>
              <a:chExt cx="2838168" cy="1695189"/>
            </a:xfrm>
          </p:grpSpPr>
          <p:cxnSp>
            <p:nvCxnSpPr>
              <p:cNvPr id="710" name="Straight Connector 709">
                <a:extLst>
                  <a:ext uri="{FF2B5EF4-FFF2-40B4-BE49-F238E27FC236}">
                    <a16:creationId xmlns:a16="http://schemas.microsoft.com/office/drawing/2014/main" id="{54AA3EE5-4A57-3BAC-9F49-F7985857A868}"/>
                  </a:ext>
                </a:extLst>
              </p:cNvPr>
              <p:cNvCxnSpPr>
                <a:cxnSpLocks/>
                <a:endCxn id="713" idx="6"/>
              </p:cNvCxnSpPr>
              <p:nvPr/>
            </p:nvCxnSpPr>
            <p:spPr>
              <a:xfrm flipH="1">
                <a:off x="595525" y="4310313"/>
                <a:ext cx="407381" cy="0"/>
              </a:xfrm>
              <a:prstGeom prst="line">
                <a:avLst/>
              </a:prstGeom>
              <a:solidFill>
                <a:schemeClr val="tx1"/>
              </a:solidFill>
              <a:ln w="31750" cap="flat" cmpd="sng" algn="ctr">
                <a:solidFill>
                  <a:schemeClr val="tx1"/>
                </a:solidFill>
                <a:prstDash val="solid"/>
              </a:ln>
              <a:effectLst/>
            </p:spPr>
          </p:cxnSp>
          <p:cxnSp>
            <p:nvCxnSpPr>
              <p:cNvPr id="711" name="Straight Connector 710">
                <a:extLst>
                  <a:ext uri="{FF2B5EF4-FFF2-40B4-BE49-F238E27FC236}">
                    <a16:creationId xmlns:a16="http://schemas.microsoft.com/office/drawing/2014/main" id="{E662011D-D887-C3D9-7F67-74DD16BBB9B8}"/>
                  </a:ext>
                </a:extLst>
              </p:cNvPr>
              <p:cNvCxnSpPr>
                <a:cxnSpLocks/>
                <a:endCxn id="714" idx="6"/>
              </p:cNvCxnSpPr>
              <p:nvPr/>
            </p:nvCxnSpPr>
            <p:spPr>
              <a:xfrm flipH="1">
                <a:off x="600022" y="4580379"/>
                <a:ext cx="393193" cy="0"/>
              </a:xfrm>
              <a:prstGeom prst="line">
                <a:avLst/>
              </a:prstGeom>
              <a:solidFill>
                <a:schemeClr val="tx1"/>
              </a:solidFill>
              <a:ln w="31750" cap="flat" cmpd="sng" algn="ctr">
                <a:solidFill>
                  <a:schemeClr val="tx1"/>
                </a:solidFill>
                <a:prstDash val="solid"/>
              </a:ln>
              <a:effectLst/>
            </p:spPr>
          </p:cxnSp>
          <p:cxnSp>
            <p:nvCxnSpPr>
              <p:cNvPr id="712" name="Straight Connector 711">
                <a:extLst>
                  <a:ext uri="{FF2B5EF4-FFF2-40B4-BE49-F238E27FC236}">
                    <a16:creationId xmlns:a16="http://schemas.microsoft.com/office/drawing/2014/main" id="{29CEA658-F455-F765-0340-0A2B73338723}"/>
                  </a:ext>
                </a:extLst>
              </p:cNvPr>
              <p:cNvCxnSpPr>
                <a:cxnSpLocks/>
              </p:cNvCxnSpPr>
              <p:nvPr/>
            </p:nvCxnSpPr>
            <p:spPr>
              <a:xfrm flipH="1">
                <a:off x="1189991" y="4440129"/>
                <a:ext cx="588345" cy="0"/>
              </a:xfrm>
              <a:prstGeom prst="line">
                <a:avLst/>
              </a:prstGeom>
              <a:solidFill>
                <a:schemeClr val="tx1"/>
              </a:solidFill>
              <a:ln w="31750" cap="flat" cmpd="sng" algn="ctr">
                <a:solidFill>
                  <a:schemeClr val="tx1"/>
                </a:solidFill>
                <a:prstDash val="solid"/>
              </a:ln>
              <a:effectLst/>
            </p:spPr>
          </p:cxnSp>
          <p:sp>
            <p:nvSpPr>
              <p:cNvPr id="713" name="Flowchart: Connector 8">
                <a:extLst>
                  <a:ext uri="{FF2B5EF4-FFF2-40B4-BE49-F238E27FC236}">
                    <a16:creationId xmlns:a16="http://schemas.microsoft.com/office/drawing/2014/main" id="{1B5EBAF6-64C1-26E6-DB82-C04AA6E09214}"/>
                  </a:ext>
                </a:extLst>
              </p:cNvPr>
              <p:cNvSpPr/>
              <p:nvPr/>
            </p:nvSpPr>
            <p:spPr>
              <a:xfrm>
                <a:off x="540661" y="4284994"/>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14" name="Flowchart: Connector 9">
                <a:extLst>
                  <a:ext uri="{FF2B5EF4-FFF2-40B4-BE49-F238E27FC236}">
                    <a16:creationId xmlns:a16="http://schemas.microsoft.com/office/drawing/2014/main" id="{59BC0256-66CD-DB28-F625-1DA2F3315194}"/>
                  </a:ext>
                </a:extLst>
              </p:cNvPr>
              <p:cNvSpPr/>
              <p:nvPr/>
            </p:nvSpPr>
            <p:spPr>
              <a:xfrm>
                <a:off x="545158" y="4555060"/>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cxnSp>
            <p:nvCxnSpPr>
              <p:cNvPr id="707" name="Straight Connector 706">
                <a:extLst>
                  <a:ext uri="{FF2B5EF4-FFF2-40B4-BE49-F238E27FC236}">
                    <a16:creationId xmlns:a16="http://schemas.microsoft.com/office/drawing/2014/main" id="{9935C091-77DE-EA9E-7CAA-8D2F5D53627B}"/>
                  </a:ext>
                </a:extLst>
              </p:cNvPr>
              <p:cNvCxnSpPr>
                <a:cxnSpLocks/>
              </p:cNvCxnSpPr>
              <p:nvPr/>
            </p:nvCxnSpPr>
            <p:spPr>
              <a:xfrm flipH="1">
                <a:off x="582459" y="5325314"/>
                <a:ext cx="936538" cy="0"/>
              </a:xfrm>
              <a:prstGeom prst="line">
                <a:avLst/>
              </a:prstGeom>
              <a:solidFill>
                <a:schemeClr val="tx1"/>
              </a:solidFill>
              <a:ln w="31750" cap="flat" cmpd="sng" algn="ctr">
                <a:solidFill>
                  <a:schemeClr val="tx1"/>
                </a:solidFill>
                <a:prstDash val="solid"/>
              </a:ln>
              <a:effectLst/>
            </p:spPr>
          </p:cxnSp>
          <p:grpSp>
            <p:nvGrpSpPr>
              <p:cNvPr id="734" name="Group 733">
                <a:extLst>
                  <a:ext uri="{FF2B5EF4-FFF2-40B4-BE49-F238E27FC236}">
                    <a16:creationId xmlns:a16="http://schemas.microsoft.com/office/drawing/2014/main" id="{A1F1C624-6A9A-D3BE-7C50-F4990FFD9488}"/>
                  </a:ext>
                </a:extLst>
              </p:cNvPr>
              <p:cNvGrpSpPr/>
              <p:nvPr/>
            </p:nvGrpSpPr>
            <p:grpSpPr>
              <a:xfrm>
                <a:off x="981182" y="5465123"/>
                <a:ext cx="798224" cy="371341"/>
                <a:chOff x="1459215" y="5246899"/>
                <a:chExt cx="798224" cy="371341"/>
              </a:xfrm>
            </p:grpSpPr>
            <p:cxnSp>
              <p:nvCxnSpPr>
                <p:cNvPr id="708" name="Straight Connector 707">
                  <a:extLst>
                    <a:ext uri="{FF2B5EF4-FFF2-40B4-BE49-F238E27FC236}">
                      <a16:creationId xmlns:a16="http://schemas.microsoft.com/office/drawing/2014/main" id="{F151D60A-0492-92B0-FDA4-566E0E6B834A}"/>
                    </a:ext>
                  </a:extLst>
                </p:cNvPr>
                <p:cNvCxnSpPr>
                  <a:cxnSpLocks/>
                </p:cNvCxnSpPr>
                <p:nvPr/>
              </p:nvCxnSpPr>
              <p:spPr>
                <a:xfrm flipH="1">
                  <a:off x="1775704" y="5427354"/>
                  <a:ext cx="481735" cy="0"/>
                </a:xfrm>
                <a:prstGeom prst="line">
                  <a:avLst/>
                </a:prstGeom>
                <a:solidFill>
                  <a:schemeClr val="tx1"/>
                </a:solidFill>
                <a:ln w="31750" cap="flat" cmpd="sng" algn="ctr">
                  <a:solidFill>
                    <a:schemeClr val="tx1"/>
                  </a:solidFill>
                  <a:prstDash val="solid"/>
                </a:ln>
                <a:effectLst/>
              </p:spPr>
            </p:cxnSp>
            <p:sp>
              <p:nvSpPr>
                <p:cNvPr id="706" name="Flowchart: Delay 3">
                  <a:extLst>
                    <a:ext uri="{FF2B5EF4-FFF2-40B4-BE49-F238E27FC236}">
                      <a16:creationId xmlns:a16="http://schemas.microsoft.com/office/drawing/2014/main" id="{B769767D-F677-4C4A-84B6-411ED69C0D6F}"/>
                    </a:ext>
                  </a:extLst>
                </p:cNvPr>
                <p:cNvSpPr/>
                <p:nvPr/>
              </p:nvSpPr>
              <p:spPr>
                <a:xfrm>
                  <a:off x="1459215" y="5246899"/>
                  <a:ext cx="334375" cy="371341"/>
                </a:xfrm>
                <a:prstGeom prst="flowChartDelay">
                  <a:avLst/>
                </a:prstGeom>
                <a:solidFill>
                  <a:schemeClr val="accent2">
                    <a:lumMod val="20000"/>
                    <a:lumOff val="80000"/>
                  </a:schemeClr>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grpSp>
          <p:sp>
            <p:nvSpPr>
              <p:cNvPr id="324" name="Rectangle 323">
                <a:extLst>
                  <a:ext uri="{FF2B5EF4-FFF2-40B4-BE49-F238E27FC236}">
                    <a16:creationId xmlns:a16="http://schemas.microsoft.com/office/drawing/2014/main" id="{966C4972-4C74-84F3-67FA-8620E1547F9B}"/>
                  </a:ext>
                </a:extLst>
              </p:cNvPr>
              <p:cNvSpPr/>
              <p:nvPr/>
            </p:nvSpPr>
            <p:spPr>
              <a:xfrm>
                <a:off x="208475" y="4141275"/>
                <a:ext cx="333746" cy="338554"/>
              </a:xfrm>
              <a:prstGeom prst="rect">
                <a:avLst/>
              </a:prstGeom>
              <a:ln w="31750">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325" name="Rectangle 324">
                <a:extLst>
                  <a:ext uri="{FF2B5EF4-FFF2-40B4-BE49-F238E27FC236}">
                    <a16:creationId xmlns:a16="http://schemas.microsoft.com/office/drawing/2014/main" id="{94F6CDA2-093E-3E09-F857-6AABB1FA7A96}"/>
                  </a:ext>
                </a:extLst>
              </p:cNvPr>
              <p:cNvSpPr/>
              <p:nvPr/>
            </p:nvSpPr>
            <p:spPr>
              <a:xfrm>
                <a:off x="208475" y="4416126"/>
                <a:ext cx="320922" cy="338554"/>
              </a:xfrm>
              <a:prstGeom prst="rect">
                <a:avLst/>
              </a:prstGeom>
              <a:ln w="31750">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cxnSp>
            <p:nvCxnSpPr>
              <p:cNvPr id="327" name="Straight Connector 326">
                <a:extLst>
                  <a:ext uri="{FF2B5EF4-FFF2-40B4-BE49-F238E27FC236}">
                    <a16:creationId xmlns:a16="http://schemas.microsoft.com/office/drawing/2014/main" id="{710F08B6-EBBF-E2ED-09E1-5F16F1F85078}"/>
                  </a:ext>
                </a:extLst>
              </p:cNvPr>
              <p:cNvCxnSpPr>
                <a:cxnSpLocks/>
              </p:cNvCxnSpPr>
              <p:nvPr/>
            </p:nvCxnSpPr>
            <p:spPr>
              <a:xfrm>
                <a:off x="725690" y="4320026"/>
                <a:ext cx="0" cy="1216152"/>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8" name="Straight Connector 327">
                <a:extLst>
                  <a:ext uri="{FF2B5EF4-FFF2-40B4-BE49-F238E27FC236}">
                    <a16:creationId xmlns:a16="http://schemas.microsoft.com/office/drawing/2014/main" id="{39B429FB-4F16-7EFA-8DE9-DF5EE81B845B}"/>
                  </a:ext>
                </a:extLst>
              </p:cNvPr>
              <p:cNvCxnSpPr>
                <a:cxnSpLocks/>
              </p:cNvCxnSpPr>
              <p:nvPr/>
            </p:nvCxnSpPr>
            <p:spPr>
              <a:xfrm>
                <a:off x="792918" y="4572333"/>
                <a:ext cx="0" cy="1219821"/>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29" name="Flowchart: Connector 9">
                <a:extLst>
                  <a:ext uri="{FF2B5EF4-FFF2-40B4-BE49-F238E27FC236}">
                    <a16:creationId xmlns:a16="http://schemas.microsoft.com/office/drawing/2014/main" id="{9A541027-139F-8AAF-A7E6-687F6D13DBCE}"/>
                  </a:ext>
                </a:extLst>
              </p:cNvPr>
              <p:cNvSpPr/>
              <p:nvPr/>
            </p:nvSpPr>
            <p:spPr>
              <a:xfrm>
                <a:off x="545156" y="5299993"/>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330" name="Rectangle 329">
                <a:extLst>
                  <a:ext uri="{FF2B5EF4-FFF2-40B4-BE49-F238E27FC236}">
                    <a16:creationId xmlns:a16="http://schemas.microsoft.com/office/drawing/2014/main" id="{0F695186-71F4-17A6-34A9-024A94F0FEDD}"/>
                  </a:ext>
                </a:extLst>
              </p:cNvPr>
              <p:cNvSpPr/>
              <p:nvPr/>
            </p:nvSpPr>
            <p:spPr>
              <a:xfrm>
                <a:off x="208475" y="5160743"/>
                <a:ext cx="452368" cy="338554"/>
              </a:xfrm>
              <a:prstGeom prst="rect">
                <a:avLst/>
              </a:prstGeom>
              <a:ln w="31750">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in</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grpSp>
            <p:nvGrpSpPr>
              <p:cNvPr id="331" name="Group 330">
                <a:extLst>
                  <a:ext uri="{FF2B5EF4-FFF2-40B4-BE49-F238E27FC236}">
                    <a16:creationId xmlns:a16="http://schemas.microsoft.com/office/drawing/2014/main" id="{A44780B9-4CA3-4CD3-32CF-E182805281E8}"/>
                  </a:ext>
                </a:extLst>
              </p:cNvPr>
              <p:cNvGrpSpPr/>
              <p:nvPr/>
            </p:nvGrpSpPr>
            <p:grpSpPr>
              <a:xfrm>
                <a:off x="1753498" y="5162594"/>
                <a:ext cx="752345" cy="367122"/>
                <a:chOff x="2627784" y="3086962"/>
                <a:chExt cx="3888432" cy="1566174"/>
              </a:xfrm>
              <a:solidFill>
                <a:schemeClr val="tx1"/>
              </a:solidFill>
            </p:grpSpPr>
            <p:cxnSp>
              <p:nvCxnSpPr>
                <p:cNvPr id="335" name="Straight Connector 334">
                  <a:extLst>
                    <a:ext uri="{FF2B5EF4-FFF2-40B4-BE49-F238E27FC236}">
                      <a16:creationId xmlns:a16="http://schemas.microsoft.com/office/drawing/2014/main" id="{989DBA56-9584-397E-60A1-C5359268B0FA}"/>
                    </a:ext>
                  </a:extLst>
                </p:cNvPr>
                <p:cNvCxnSpPr/>
                <p:nvPr/>
              </p:nvCxnSpPr>
              <p:spPr>
                <a:xfrm flipH="1">
                  <a:off x="2627784" y="3284984"/>
                  <a:ext cx="1080120"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6" name="Straight Connector 335">
                  <a:extLst>
                    <a:ext uri="{FF2B5EF4-FFF2-40B4-BE49-F238E27FC236}">
                      <a16:creationId xmlns:a16="http://schemas.microsoft.com/office/drawing/2014/main" id="{BD45F1FB-AA29-9D29-7C96-2518255B66CF}"/>
                    </a:ext>
                  </a:extLst>
                </p:cNvPr>
                <p:cNvCxnSpPr/>
                <p:nvPr/>
              </p:nvCxnSpPr>
              <p:spPr>
                <a:xfrm flipH="1">
                  <a:off x="5436096" y="3838795"/>
                  <a:ext cx="1080120"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337" name="Flowchart: Stored Data 4">
                  <a:extLst>
                    <a:ext uri="{FF2B5EF4-FFF2-40B4-BE49-F238E27FC236}">
                      <a16:creationId xmlns:a16="http://schemas.microsoft.com/office/drawing/2014/main" id="{C6329B9D-698D-A9EE-752F-15BF92356FF5}"/>
                    </a:ext>
                  </a:extLst>
                </p:cNvPr>
                <p:cNvSpPr/>
                <p:nvPr/>
              </p:nvSpPr>
              <p:spPr>
                <a:xfrm rot="10800000">
                  <a:off x="3491880" y="3086962"/>
                  <a:ext cx="1944216" cy="1566174"/>
                </a:xfrm>
                <a:prstGeom prst="flowChartOnlineStorage">
                  <a:avLst/>
                </a:prstGeom>
                <a:solidFill>
                  <a:schemeClr val="accent6">
                    <a:lumMod val="20000"/>
                    <a:lumOff val="80000"/>
                  </a:schemeClr>
                </a:solidFill>
                <a:ln w="317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grpSp>
          <p:sp>
            <p:nvSpPr>
              <p:cNvPr id="333" name="Flowchart: Connector 11">
                <a:extLst>
                  <a:ext uri="{FF2B5EF4-FFF2-40B4-BE49-F238E27FC236}">
                    <a16:creationId xmlns:a16="http://schemas.microsoft.com/office/drawing/2014/main" id="{93672375-DA51-86D9-76FB-EB9A82355C64}"/>
                  </a:ext>
                </a:extLst>
              </p:cNvPr>
              <p:cNvSpPr/>
              <p:nvPr/>
            </p:nvSpPr>
            <p:spPr>
              <a:xfrm>
                <a:off x="2486827" y="5313510"/>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Cambria" panose="02040503050406030204" pitchFamily="18" charset="0"/>
                  <a:ea typeface="+mn-ea"/>
                  <a:cs typeface="+mn-cs"/>
                </a:endParaRPr>
              </a:p>
            </p:txBody>
          </p:sp>
          <p:sp>
            <p:nvSpPr>
              <p:cNvPr id="334" name="Rectangle 333">
                <a:extLst>
                  <a:ext uri="{FF2B5EF4-FFF2-40B4-BE49-F238E27FC236}">
                    <a16:creationId xmlns:a16="http://schemas.microsoft.com/office/drawing/2014/main" id="{C2FC3151-1BD1-ACC1-0059-07860A169FF3}"/>
                  </a:ext>
                </a:extLst>
              </p:cNvPr>
              <p:cNvSpPr/>
              <p:nvPr/>
            </p:nvSpPr>
            <p:spPr>
              <a:xfrm>
                <a:off x="2498095" y="5188507"/>
                <a:ext cx="548548" cy="338554"/>
              </a:xfrm>
              <a:prstGeom prst="rect">
                <a:avLst/>
              </a:prstGeom>
              <a:ln w="31750">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out</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grpSp>
            <p:nvGrpSpPr>
              <p:cNvPr id="723" name="Group 722">
                <a:extLst>
                  <a:ext uri="{FF2B5EF4-FFF2-40B4-BE49-F238E27FC236}">
                    <a16:creationId xmlns:a16="http://schemas.microsoft.com/office/drawing/2014/main" id="{B39D4A8F-6357-F4AD-58CB-FC9A85A816DA}"/>
                  </a:ext>
                </a:extLst>
              </p:cNvPr>
              <p:cNvGrpSpPr/>
              <p:nvPr/>
            </p:nvGrpSpPr>
            <p:grpSpPr>
              <a:xfrm>
                <a:off x="387754" y="4166093"/>
                <a:ext cx="941524" cy="562135"/>
                <a:chOff x="1943277" y="4431876"/>
                <a:chExt cx="941524" cy="562135"/>
              </a:xfrm>
            </p:grpSpPr>
            <p:sp>
              <p:nvSpPr>
                <p:cNvPr id="719" name="Flowchart: Stored Data 4">
                  <a:extLst>
                    <a:ext uri="{FF2B5EF4-FFF2-40B4-BE49-F238E27FC236}">
                      <a16:creationId xmlns:a16="http://schemas.microsoft.com/office/drawing/2014/main" id="{ED07682D-F6D9-A93B-8C2A-6EA9C0EFF1FD}"/>
                    </a:ext>
                  </a:extLst>
                </p:cNvPr>
                <p:cNvSpPr/>
                <p:nvPr/>
              </p:nvSpPr>
              <p:spPr>
                <a:xfrm rot="10800000">
                  <a:off x="2508629" y="4530496"/>
                  <a:ext cx="376172" cy="367122"/>
                </a:xfrm>
                <a:prstGeom prst="flowChartOnlineStorage">
                  <a:avLst/>
                </a:prstGeom>
                <a:solidFill>
                  <a:schemeClr val="accent1">
                    <a:lumMod val="20000"/>
                    <a:lumOff val="80000"/>
                  </a:schemeClr>
                </a:solidFill>
                <a:ln w="317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sp>
              <p:nvSpPr>
                <p:cNvPr id="722" name="Arc 721">
                  <a:extLst>
                    <a:ext uri="{FF2B5EF4-FFF2-40B4-BE49-F238E27FC236}">
                      <a16:creationId xmlns:a16="http://schemas.microsoft.com/office/drawing/2014/main" id="{9C97B469-EE6A-9FBF-97A0-F17C93B77EEF}"/>
                    </a:ext>
                  </a:extLst>
                </p:cNvPr>
                <p:cNvSpPr/>
                <p:nvPr/>
              </p:nvSpPr>
              <p:spPr>
                <a:xfrm rot="2700000">
                  <a:off x="1928672" y="4446481"/>
                  <a:ext cx="562135" cy="532925"/>
                </a:xfrm>
                <a:prstGeom prst="arc">
                  <a:avLst/>
                </a:prstGeom>
                <a:ln w="317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grpSp>
            <p:nvGrpSpPr>
              <p:cNvPr id="724" name="Group 723">
                <a:extLst>
                  <a:ext uri="{FF2B5EF4-FFF2-40B4-BE49-F238E27FC236}">
                    <a16:creationId xmlns:a16="http://schemas.microsoft.com/office/drawing/2014/main" id="{F6DB0CC9-0BBF-DC0C-CF8C-26952B53C599}"/>
                  </a:ext>
                </a:extLst>
              </p:cNvPr>
              <p:cNvGrpSpPr/>
              <p:nvPr/>
            </p:nvGrpSpPr>
            <p:grpSpPr>
              <a:xfrm>
                <a:off x="1277817" y="4294644"/>
                <a:ext cx="1231118" cy="562135"/>
                <a:chOff x="1862668" y="4431876"/>
                <a:chExt cx="1231118" cy="562135"/>
              </a:xfrm>
            </p:grpSpPr>
            <p:grpSp>
              <p:nvGrpSpPr>
                <p:cNvPr id="725" name="Group 724">
                  <a:extLst>
                    <a:ext uri="{FF2B5EF4-FFF2-40B4-BE49-F238E27FC236}">
                      <a16:creationId xmlns:a16="http://schemas.microsoft.com/office/drawing/2014/main" id="{C0CCE39B-DDAD-8EC3-FDED-853FE890EE96}"/>
                    </a:ext>
                  </a:extLst>
                </p:cNvPr>
                <p:cNvGrpSpPr/>
                <p:nvPr/>
              </p:nvGrpSpPr>
              <p:grpSpPr>
                <a:xfrm>
                  <a:off x="1862668" y="4530496"/>
                  <a:ext cx="1231118" cy="367122"/>
                  <a:chOff x="153284" y="3086962"/>
                  <a:chExt cx="6362932" cy="1566174"/>
                </a:xfrm>
                <a:solidFill>
                  <a:schemeClr val="tx1"/>
                </a:solidFill>
              </p:grpSpPr>
              <p:cxnSp>
                <p:nvCxnSpPr>
                  <p:cNvPr id="727" name="Straight Connector 726">
                    <a:extLst>
                      <a:ext uri="{FF2B5EF4-FFF2-40B4-BE49-F238E27FC236}">
                        <a16:creationId xmlns:a16="http://schemas.microsoft.com/office/drawing/2014/main" id="{A49B1AC7-70E1-B294-82D2-C12CE12FDFB2}"/>
                      </a:ext>
                    </a:extLst>
                  </p:cNvPr>
                  <p:cNvCxnSpPr/>
                  <p:nvPr/>
                </p:nvCxnSpPr>
                <p:spPr>
                  <a:xfrm flipH="1">
                    <a:off x="2627784" y="3284984"/>
                    <a:ext cx="1080120"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8" name="Straight Connector 727">
                    <a:extLst>
                      <a:ext uri="{FF2B5EF4-FFF2-40B4-BE49-F238E27FC236}">
                        <a16:creationId xmlns:a16="http://schemas.microsoft.com/office/drawing/2014/main" id="{DB9645DB-1A1B-FE91-809F-0A0E4FD5D137}"/>
                      </a:ext>
                    </a:extLst>
                  </p:cNvPr>
                  <p:cNvCxnSpPr>
                    <a:cxnSpLocks/>
                  </p:cNvCxnSpPr>
                  <p:nvPr/>
                </p:nvCxnSpPr>
                <p:spPr>
                  <a:xfrm flipH="1">
                    <a:off x="153284" y="4437114"/>
                    <a:ext cx="3544501"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9" name="Straight Connector 728">
                    <a:extLst>
                      <a:ext uri="{FF2B5EF4-FFF2-40B4-BE49-F238E27FC236}">
                        <a16:creationId xmlns:a16="http://schemas.microsoft.com/office/drawing/2014/main" id="{7996E093-0B41-1262-B9CB-460FE766241D}"/>
                      </a:ext>
                    </a:extLst>
                  </p:cNvPr>
                  <p:cNvCxnSpPr/>
                  <p:nvPr/>
                </p:nvCxnSpPr>
                <p:spPr>
                  <a:xfrm flipH="1">
                    <a:off x="5436096" y="3838795"/>
                    <a:ext cx="1080120"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730" name="Flowchart: Stored Data 4">
                    <a:extLst>
                      <a:ext uri="{FF2B5EF4-FFF2-40B4-BE49-F238E27FC236}">
                        <a16:creationId xmlns:a16="http://schemas.microsoft.com/office/drawing/2014/main" id="{514115C1-E070-3F35-6037-A0A263DA8184}"/>
                      </a:ext>
                    </a:extLst>
                  </p:cNvPr>
                  <p:cNvSpPr/>
                  <p:nvPr/>
                </p:nvSpPr>
                <p:spPr>
                  <a:xfrm rot="10800000">
                    <a:off x="3491880" y="3086962"/>
                    <a:ext cx="1944216" cy="1566174"/>
                  </a:xfrm>
                  <a:prstGeom prst="flowChartOnlineStorage">
                    <a:avLst/>
                  </a:prstGeom>
                  <a:solidFill>
                    <a:schemeClr val="accent1">
                      <a:lumMod val="20000"/>
                      <a:lumOff val="80000"/>
                    </a:schemeClr>
                  </a:solidFill>
                  <a:ln w="317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grpSp>
            <p:sp>
              <p:nvSpPr>
                <p:cNvPr id="726" name="Arc 725">
                  <a:extLst>
                    <a:ext uri="{FF2B5EF4-FFF2-40B4-BE49-F238E27FC236}">
                      <a16:creationId xmlns:a16="http://schemas.microsoft.com/office/drawing/2014/main" id="{8472DE3E-FAC8-FA9F-E14A-2AF0BB094CC9}"/>
                    </a:ext>
                  </a:extLst>
                </p:cNvPr>
                <p:cNvSpPr/>
                <p:nvPr/>
              </p:nvSpPr>
              <p:spPr>
                <a:xfrm rot="2700000">
                  <a:off x="1928672" y="4446481"/>
                  <a:ext cx="562135" cy="532925"/>
                </a:xfrm>
                <a:prstGeom prst="arc">
                  <a:avLst/>
                </a:prstGeom>
                <a:ln w="317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sp>
            <p:nvSpPr>
              <p:cNvPr id="731" name="Flowchart: Connector 11">
                <a:extLst>
                  <a:ext uri="{FF2B5EF4-FFF2-40B4-BE49-F238E27FC236}">
                    <a16:creationId xmlns:a16="http://schemas.microsoft.com/office/drawing/2014/main" id="{C5604EFF-9854-0A3B-9CE3-7156F936F49F}"/>
                  </a:ext>
                </a:extLst>
              </p:cNvPr>
              <p:cNvSpPr/>
              <p:nvPr/>
            </p:nvSpPr>
            <p:spPr>
              <a:xfrm>
                <a:off x="2477196" y="4539832"/>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Cambria" panose="02040503050406030204" pitchFamily="18" charset="0"/>
                  <a:ea typeface="+mn-ea"/>
                  <a:cs typeface="+mn-cs"/>
                </a:endParaRPr>
              </a:p>
            </p:txBody>
          </p:sp>
          <p:cxnSp>
            <p:nvCxnSpPr>
              <p:cNvPr id="740" name="Straight Connector 739">
                <a:extLst>
                  <a:ext uri="{FF2B5EF4-FFF2-40B4-BE49-F238E27FC236}">
                    <a16:creationId xmlns:a16="http://schemas.microsoft.com/office/drawing/2014/main" id="{4E92D7D6-84E9-DB3F-0127-4A438799E889}"/>
                  </a:ext>
                </a:extLst>
              </p:cNvPr>
              <p:cNvCxnSpPr>
                <a:cxnSpLocks/>
              </p:cNvCxnSpPr>
              <p:nvPr/>
            </p:nvCxnSpPr>
            <p:spPr>
              <a:xfrm flipH="1">
                <a:off x="784230" y="5781445"/>
                <a:ext cx="208985"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2" name="Straight Connector 741">
                <a:extLst>
                  <a:ext uri="{FF2B5EF4-FFF2-40B4-BE49-F238E27FC236}">
                    <a16:creationId xmlns:a16="http://schemas.microsoft.com/office/drawing/2014/main" id="{13472D66-385D-BDE9-A7D6-519ECFF0E62B}"/>
                  </a:ext>
                </a:extLst>
              </p:cNvPr>
              <p:cNvCxnSpPr>
                <a:cxnSpLocks/>
              </p:cNvCxnSpPr>
              <p:nvPr/>
            </p:nvCxnSpPr>
            <p:spPr>
              <a:xfrm flipH="1">
                <a:off x="719037" y="5525946"/>
                <a:ext cx="262145"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747" name="Flowchart: Delay 3">
                <a:extLst>
                  <a:ext uri="{FF2B5EF4-FFF2-40B4-BE49-F238E27FC236}">
                    <a16:creationId xmlns:a16="http://schemas.microsoft.com/office/drawing/2014/main" id="{B1E538C7-CDB4-3AA1-3857-64E0BA14F3B6}"/>
                  </a:ext>
                </a:extLst>
              </p:cNvPr>
              <p:cNvSpPr/>
              <p:nvPr/>
            </p:nvSpPr>
            <p:spPr>
              <a:xfrm>
                <a:off x="1512111" y="5033490"/>
                <a:ext cx="334375" cy="371341"/>
              </a:xfrm>
              <a:prstGeom prst="flowChartDelay">
                <a:avLst/>
              </a:prstGeom>
              <a:solidFill>
                <a:schemeClr val="accent2">
                  <a:lumMod val="20000"/>
                  <a:lumOff val="80000"/>
                </a:schemeClr>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cxnSp>
            <p:nvCxnSpPr>
              <p:cNvPr id="750" name="Straight Connector 749">
                <a:extLst>
                  <a:ext uri="{FF2B5EF4-FFF2-40B4-BE49-F238E27FC236}">
                    <a16:creationId xmlns:a16="http://schemas.microsoft.com/office/drawing/2014/main" id="{CCBD4D62-41B3-D3BA-4C3F-35E4D1699F2F}"/>
                  </a:ext>
                </a:extLst>
              </p:cNvPr>
              <p:cNvCxnSpPr/>
              <p:nvPr/>
            </p:nvCxnSpPr>
            <p:spPr>
              <a:xfrm flipH="1">
                <a:off x="1753498" y="5478154"/>
                <a:ext cx="208985"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1" name="Straight Connector 750">
                <a:extLst>
                  <a:ext uri="{FF2B5EF4-FFF2-40B4-BE49-F238E27FC236}">
                    <a16:creationId xmlns:a16="http://schemas.microsoft.com/office/drawing/2014/main" id="{A71F47DB-DFE2-F1BE-F739-981BCAFED3C9}"/>
                  </a:ext>
                </a:extLst>
              </p:cNvPr>
              <p:cNvCxnSpPr>
                <a:cxnSpLocks/>
              </p:cNvCxnSpPr>
              <p:nvPr/>
            </p:nvCxnSpPr>
            <p:spPr>
              <a:xfrm>
                <a:off x="1766558" y="5477889"/>
                <a:ext cx="0" cy="159246"/>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55" name="Straight Connector 754">
                <a:extLst>
                  <a:ext uri="{FF2B5EF4-FFF2-40B4-BE49-F238E27FC236}">
                    <a16:creationId xmlns:a16="http://schemas.microsoft.com/office/drawing/2014/main" id="{48928786-455C-7DD1-8C33-97285C571170}"/>
                  </a:ext>
                </a:extLst>
              </p:cNvPr>
              <p:cNvCxnSpPr>
                <a:cxnSpLocks/>
              </p:cNvCxnSpPr>
              <p:nvPr/>
            </p:nvCxnSpPr>
            <p:spPr>
              <a:xfrm>
                <a:off x="1289850" y="4709749"/>
                <a:ext cx="0" cy="615562"/>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58" name="Straight Connector 757">
                <a:extLst>
                  <a:ext uri="{FF2B5EF4-FFF2-40B4-BE49-F238E27FC236}">
                    <a16:creationId xmlns:a16="http://schemas.microsoft.com/office/drawing/2014/main" id="{983005EB-355E-63DF-C372-90B9F65D5108}"/>
                  </a:ext>
                </a:extLst>
              </p:cNvPr>
              <p:cNvCxnSpPr>
                <a:cxnSpLocks/>
              </p:cNvCxnSpPr>
              <p:nvPr/>
            </p:nvCxnSpPr>
            <p:spPr>
              <a:xfrm>
                <a:off x="1404519" y="4443693"/>
                <a:ext cx="0" cy="645004"/>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59" name="Straight Connector 758">
                <a:extLst>
                  <a:ext uri="{FF2B5EF4-FFF2-40B4-BE49-F238E27FC236}">
                    <a16:creationId xmlns:a16="http://schemas.microsoft.com/office/drawing/2014/main" id="{B6F78CFD-19B5-A15B-173A-599FBBB4A285}"/>
                  </a:ext>
                </a:extLst>
              </p:cNvPr>
              <p:cNvCxnSpPr>
                <a:cxnSpLocks/>
              </p:cNvCxnSpPr>
              <p:nvPr/>
            </p:nvCxnSpPr>
            <p:spPr>
              <a:xfrm flipH="1">
                <a:off x="1392486" y="5084686"/>
                <a:ext cx="126511"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932" name="Group 931">
            <a:extLst>
              <a:ext uri="{FF2B5EF4-FFF2-40B4-BE49-F238E27FC236}">
                <a16:creationId xmlns:a16="http://schemas.microsoft.com/office/drawing/2014/main" id="{9AA39F5E-CB4B-F045-2441-BC78F1F3253E}"/>
              </a:ext>
            </a:extLst>
          </p:cNvPr>
          <p:cNvGrpSpPr/>
          <p:nvPr/>
        </p:nvGrpSpPr>
        <p:grpSpPr>
          <a:xfrm>
            <a:off x="3597098" y="4367149"/>
            <a:ext cx="1949208" cy="1544111"/>
            <a:chOff x="3254297" y="4237296"/>
            <a:chExt cx="2100787" cy="1664188"/>
          </a:xfrm>
        </p:grpSpPr>
        <p:sp>
          <p:nvSpPr>
            <p:cNvPr id="767" name="Right Arrow 766">
              <a:extLst>
                <a:ext uri="{FF2B5EF4-FFF2-40B4-BE49-F238E27FC236}">
                  <a16:creationId xmlns:a16="http://schemas.microsoft.com/office/drawing/2014/main" id="{9356BE1E-CC6A-B1EE-0D89-7BDBCB62947E}"/>
                </a:ext>
              </a:extLst>
            </p:cNvPr>
            <p:cNvSpPr/>
            <p:nvPr/>
          </p:nvSpPr>
          <p:spPr>
            <a:xfrm>
              <a:off x="3756888" y="4237296"/>
              <a:ext cx="1095605" cy="626671"/>
            </a:xfrm>
            <a:prstGeom prst="rightArrow">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srgbClr val="C00000"/>
                </a:solidFill>
                <a:effectLst/>
                <a:uLnTx/>
                <a:uFillTx/>
                <a:latin typeface="Cambria" panose="02040503050406030204" pitchFamily="18" charset="0"/>
                <a:ea typeface="+mn-ea"/>
                <a:cs typeface="+mn-cs"/>
              </a:endParaRPr>
            </a:p>
          </p:txBody>
        </p:sp>
        <p:grpSp>
          <p:nvGrpSpPr>
            <p:cNvPr id="868" name="Group 867">
              <a:extLst>
                <a:ext uri="{FF2B5EF4-FFF2-40B4-BE49-F238E27FC236}">
                  <a16:creationId xmlns:a16="http://schemas.microsoft.com/office/drawing/2014/main" id="{74732692-2322-2EC2-BAD4-51FB9E075F7E}"/>
                </a:ext>
              </a:extLst>
            </p:cNvPr>
            <p:cNvGrpSpPr/>
            <p:nvPr/>
          </p:nvGrpSpPr>
          <p:grpSpPr>
            <a:xfrm>
              <a:off x="3254297" y="5045138"/>
              <a:ext cx="2100787" cy="856346"/>
              <a:chOff x="1625773" y="3594322"/>
              <a:chExt cx="4818362" cy="1964114"/>
            </a:xfrm>
          </p:grpSpPr>
          <p:grpSp>
            <p:nvGrpSpPr>
              <p:cNvPr id="812" name="Group 811">
                <a:extLst>
                  <a:ext uri="{FF2B5EF4-FFF2-40B4-BE49-F238E27FC236}">
                    <a16:creationId xmlns:a16="http://schemas.microsoft.com/office/drawing/2014/main" id="{C63C516A-318A-3985-FDD2-A6EFD15B317E}"/>
                  </a:ext>
                </a:extLst>
              </p:cNvPr>
              <p:cNvGrpSpPr/>
              <p:nvPr/>
            </p:nvGrpSpPr>
            <p:grpSpPr>
              <a:xfrm>
                <a:off x="1630903" y="3594322"/>
                <a:ext cx="2040689" cy="906059"/>
                <a:chOff x="270003" y="1188132"/>
                <a:chExt cx="2040689" cy="906059"/>
              </a:xfrm>
            </p:grpSpPr>
            <p:sp>
              <p:nvSpPr>
                <p:cNvPr id="813" name="Flowchart: Delay 3">
                  <a:extLst>
                    <a:ext uri="{FF2B5EF4-FFF2-40B4-BE49-F238E27FC236}">
                      <a16:creationId xmlns:a16="http://schemas.microsoft.com/office/drawing/2014/main" id="{031540F3-738E-CCC7-D9D8-1339E561C6BD}"/>
                    </a:ext>
                  </a:extLst>
                </p:cNvPr>
                <p:cNvSpPr/>
                <p:nvPr/>
              </p:nvSpPr>
              <p:spPr>
                <a:xfrm>
                  <a:off x="1097571" y="1294320"/>
                  <a:ext cx="464016" cy="515314"/>
                </a:xfrm>
                <a:prstGeom prst="flowChartDelay">
                  <a:avLst/>
                </a:prstGeom>
                <a:solidFill>
                  <a:schemeClr val="accent2">
                    <a:lumMod val="20000"/>
                    <a:lumOff val="80000"/>
                  </a:schemeClr>
                </a:solidFill>
                <a:ln w="28575"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cxnSp>
              <p:nvCxnSpPr>
                <p:cNvPr id="814" name="Straight Connector 813">
                  <a:extLst>
                    <a:ext uri="{FF2B5EF4-FFF2-40B4-BE49-F238E27FC236}">
                      <a16:creationId xmlns:a16="http://schemas.microsoft.com/office/drawing/2014/main" id="{4F70308D-B054-D902-87B7-406F0F7FD513}"/>
                    </a:ext>
                  </a:extLst>
                </p:cNvPr>
                <p:cNvCxnSpPr/>
                <p:nvPr/>
              </p:nvCxnSpPr>
              <p:spPr>
                <a:xfrm flipH="1">
                  <a:off x="807561" y="1364590"/>
                  <a:ext cx="290010" cy="0"/>
                </a:xfrm>
                <a:prstGeom prst="line">
                  <a:avLst/>
                </a:prstGeom>
                <a:solidFill>
                  <a:schemeClr val="tx1"/>
                </a:solidFill>
                <a:ln w="25400" cap="flat" cmpd="sng" algn="ctr">
                  <a:solidFill>
                    <a:schemeClr val="tx1"/>
                  </a:solidFill>
                  <a:prstDash val="solid"/>
                </a:ln>
                <a:effectLst/>
              </p:spPr>
            </p:cxnSp>
            <p:cxnSp>
              <p:nvCxnSpPr>
                <p:cNvPr id="815" name="Straight Connector 814">
                  <a:extLst>
                    <a:ext uri="{FF2B5EF4-FFF2-40B4-BE49-F238E27FC236}">
                      <a16:creationId xmlns:a16="http://schemas.microsoft.com/office/drawing/2014/main" id="{4F8965C5-7C06-4267-538E-0E2EF4346A6C}"/>
                    </a:ext>
                  </a:extLst>
                </p:cNvPr>
                <p:cNvCxnSpPr/>
                <p:nvPr/>
              </p:nvCxnSpPr>
              <p:spPr>
                <a:xfrm flipH="1">
                  <a:off x="807561" y="1739364"/>
                  <a:ext cx="290010" cy="0"/>
                </a:xfrm>
                <a:prstGeom prst="line">
                  <a:avLst/>
                </a:prstGeom>
                <a:solidFill>
                  <a:schemeClr val="tx1"/>
                </a:solidFill>
                <a:ln w="25400" cap="flat" cmpd="sng" algn="ctr">
                  <a:solidFill>
                    <a:schemeClr val="tx1"/>
                  </a:solidFill>
                  <a:prstDash val="solid"/>
                </a:ln>
                <a:effectLst/>
              </p:spPr>
            </p:cxnSp>
            <p:sp>
              <p:nvSpPr>
                <p:cNvPr id="816" name="Flowchart: Connector 8">
                  <a:extLst>
                    <a:ext uri="{FF2B5EF4-FFF2-40B4-BE49-F238E27FC236}">
                      <a16:creationId xmlns:a16="http://schemas.microsoft.com/office/drawing/2014/main" id="{4A4027AC-EB99-63C8-5917-3D89A04333F0}"/>
                    </a:ext>
                  </a:extLst>
                </p:cNvPr>
                <p:cNvSpPr/>
                <p:nvPr/>
              </p:nvSpPr>
              <p:spPr>
                <a:xfrm>
                  <a:off x="749559" y="1329455"/>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17" name="Flowchart: Connector 9">
                  <a:extLst>
                    <a:ext uri="{FF2B5EF4-FFF2-40B4-BE49-F238E27FC236}">
                      <a16:creationId xmlns:a16="http://schemas.microsoft.com/office/drawing/2014/main" id="{D81BAFD5-A3DF-54A0-F94A-80783B0337A2}"/>
                    </a:ext>
                  </a:extLst>
                </p:cNvPr>
                <p:cNvSpPr/>
                <p:nvPr/>
              </p:nvSpPr>
              <p:spPr>
                <a:xfrm>
                  <a:off x="755799" y="1704229"/>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18" name="Rectangle 817">
                  <a:extLst>
                    <a:ext uri="{FF2B5EF4-FFF2-40B4-BE49-F238E27FC236}">
                      <a16:creationId xmlns:a16="http://schemas.microsoft.com/office/drawing/2014/main" id="{20147177-2793-17B5-0F22-A725BB12C58C}"/>
                    </a:ext>
                  </a:extLst>
                </p:cNvPr>
                <p:cNvSpPr/>
                <p:nvPr/>
              </p:nvSpPr>
              <p:spPr>
                <a:xfrm>
                  <a:off x="270003" y="1188132"/>
                  <a:ext cx="576081" cy="524645"/>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819" name="Rectangle 818">
                  <a:extLst>
                    <a:ext uri="{FF2B5EF4-FFF2-40B4-BE49-F238E27FC236}">
                      <a16:creationId xmlns:a16="http://schemas.microsoft.com/office/drawing/2014/main" id="{7915463C-6C78-B748-DE30-306B16F3B2CB}"/>
                    </a:ext>
                  </a:extLst>
                </p:cNvPr>
                <p:cNvSpPr/>
                <p:nvPr/>
              </p:nvSpPr>
              <p:spPr>
                <a:xfrm>
                  <a:off x="282122" y="1569546"/>
                  <a:ext cx="560007" cy="524645"/>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sp>
              <p:nvSpPr>
                <p:cNvPr id="820" name="Rectangle 819">
                  <a:extLst>
                    <a:ext uri="{FF2B5EF4-FFF2-40B4-BE49-F238E27FC236}">
                      <a16:creationId xmlns:a16="http://schemas.microsoft.com/office/drawing/2014/main" id="{D30D10C6-4064-0EEC-839A-A86F1687803D}"/>
                    </a:ext>
                  </a:extLst>
                </p:cNvPr>
                <p:cNvSpPr/>
                <p:nvPr/>
              </p:nvSpPr>
              <p:spPr>
                <a:xfrm>
                  <a:off x="1744253" y="1284316"/>
                  <a:ext cx="566439" cy="524645"/>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C</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21" name="Straight Connector 820">
                  <a:extLst>
                    <a:ext uri="{FF2B5EF4-FFF2-40B4-BE49-F238E27FC236}">
                      <a16:creationId xmlns:a16="http://schemas.microsoft.com/office/drawing/2014/main" id="{8370B5D7-9057-10CB-3385-C70CEB895032}"/>
                    </a:ext>
                  </a:extLst>
                </p:cNvPr>
                <p:cNvCxnSpPr/>
                <p:nvPr/>
              </p:nvCxnSpPr>
              <p:spPr>
                <a:xfrm flipH="1">
                  <a:off x="1573902" y="1572620"/>
                  <a:ext cx="290010" cy="0"/>
                </a:xfrm>
                <a:prstGeom prst="line">
                  <a:avLst/>
                </a:prstGeom>
                <a:solidFill>
                  <a:schemeClr val="tx1"/>
                </a:solid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22" name="Flowchart: Connector 11">
                  <a:extLst>
                    <a:ext uri="{FF2B5EF4-FFF2-40B4-BE49-F238E27FC236}">
                      <a16:creationId xmlns:a16="http://schemas.microsoft.com/office/drawing/2014/main" id="{2491A6F3-2B07-BD29-457A-9CE12E37337C}"/>
                    </a:ext>
                  </a:extLst>
                </p:cNvPr>
                <p:cNvSpPr/>
                <p:nvPr/>
              </p:nvSpPr>
              <p:spPr>
                <a:xfrm>
                  <a:off x="1829156" y="1537029"/>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nvGrpSpPr>
              <p:cNvPr id="823" name="Group 822">
                <a:extLst>
                  <a:ext uri="{FF2B5EF4-FFF2-40B4-BE49-F238E27FC236}">
                    <a16:creationId xmlns:a16="http://schemas.microsoft.com/office/drawing/2014/main" id="{5FB9F9EB-3D2C-C9DA-B534-5F0565BC64E1}"/>
                  </a:ext>
                </a:extLst>
              </p:cNvPr>
              <p:cNvGrpSpPr/>
              <p:nvPr/>
            </p:nvGrpSpPr>
            <p:grpSpPr>
              <a:xfrm>
                <a:off x="1625773" y="4652377"/>
                <a:ext cx="2055856" cy="906059"/>
                <a:chOff x="358356" y="2010575"/>
                <a:chExt cx="2055856" cy="906059"/>
              </a:xfrm>
            </p:grpSpPr>
            <p:sp>
              <p:nvSpPr>
                <p:cNvPr id="824" name="Flowchart: Stored Data 4">
                  <a:extLst>
                    <a:ext uri="{FF2B5EF4-FFF2-40B4-BE49-F238E27FC236}">
                      <a16:creationId xmlns:a16="http://schemas.microsoft.com/office/drawing/2014/main" id="{1D70E46F-EC32-CC30-9E10-8155831580FB}"/>
                    </a:ext>
                  </a:extLst>
                </p:cNvPr>
                <p:cNvSpPr/>
                <p:nvPr/>
              </p:nvSpPr>
              <p:spPr>
                <a:xfrm rot="10800000">
                  <a:off x="1126571" y="2107580"/>
                  <a:ext cx="522018" cy="509459"/>
                </a:xfrm>
                <a:prstGeom prst="flowChartOnlineStorage">
                  <a:avLst/>
                </a:prstGeom>
                <a:solidFill>
                  <a:schemeClr val="accent6">
                    <a:lumMod val="20000"/>
                    <a:lumOff val="8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Avenir Next" panose="020B0503020202020204" pitchFamily="34" charset="0"/>
                    <a:ea typeface="+mn-ea"/>
                    <a:cs typeface="+mn-cs"/>
                  </a:endParaRPr>
                </a:p>
              </p:txBody>
            </p:sp>
            <p:cxnSp>
              <p:nvCxnSpPr>
                <p:cNvPr id="825" name="Straight Connector 824">
                  <a:extLst>
                    <a:ext uri="{FF2B5EF4-FFF2-40B4-BE49-F238E27FC236}">
                      <a16:creationId xmlns:a16="http://schemas.microsoft.com/office/drawing/2014/main" id="{07A9CB46-6D68-7751-3FE6-6AFB166B5D92}"/>
                    </a:ext>
                  </a:extLst>
                </p:cNvPr>
                <p:cNvCxnSpPr/>
                <p:nvPr/>
              </p:nvCxnSpPr>
              <p:spPr>
                <a:xfrm flipH="1">
                  <a:off x="895914" y="2187033"/>
                  <a:ext cx="290010" cy="0"/>
                </a:xfrm>
                <a:prstGeom prst="line">
                  <a:avLst/>
                </a:prstGeom>
                <a:solidFill>
                  <a:schemeClr val="tx1"/>
                </a:solidFill>
                <a:ln w="25400" cap="flat" cmpd="sng" algn="ctr">
                  <a:solidFill>
                    <a:schemeClr val="tx1"/>
                  </a:solidFill>
                  <a:prstDash val="solid"/>
                </a:ln>
                <a:effectLst/>
              </p:spPr>
            </p:cxnSp>
            <p:cxnSp>
              <p:nvCxnSpPr>
                <p:cNvPr id="826" name="Straight Connector 825">
                  <a:extLst>
                    <a:ext uri="{FF2B5EF4-FFF2-40B4-BE49-F238E27FC236}">
                      <a16:creationId xmlns:a16="http://schemas.microsoft.com/office/drawing/2014/main" id="{F20F1BF3-3660-B1E4-405F-F06E2E1AB395}"/>
                    </a:ext>
                  </a:extLst>
                </p:cNvPr>
                <p:cNvCxnSpPr/>
                <p:nvPr/>
              </p:nvCxnSpPr>
              <p:spPr>
                <a:xfrm flipH="1">
                  <a:off x="895914" y="2561807"/>
                  <a:ext cx="290010" cy="0"/>
                </a:xfrm>
                <a:prstGeom prst="line">
                  <a:avLst/>
                </a:prstGeom>
                <a:solidFill>
                  <a:schemeClr val="tx1"/>
                </a:solidFill>
                <a:ln w="25400" cap="flat" cmpd="sng" algn="ctr">
                  <a:solidFill>
                    <a:schemeClr val="tx1"/>
                  </a:solidFill>
                  <a:prstDash val="solid"/>
                </a:ln>
                <a:effectLst/>
              </p:spPr>
            </p:cxnSp>
            <p:sp>
              <p:nvSpPr>
                <p:cNvPr id="827" name="Flowchart: Connector 8">
                  <a:extLst>
                    <a:ext uri="{FF2B5EF4-FFF2-40B4-BE49-F238E27FC236}">
                      <a16:creationId xmlns:a16="http://schemas.microsoft.com/office/drawing/2014/main" id="{3468B345-6122-9B40-A217-3D2E256ADFDB}"/>
                    </a:ext>
                  </a:extLst>
                </p:cNvPr>
                <p:cNvSpPr/>
                <p:nvPr/>
              </p:nvSpPr>
              <p:spPr>
                <a:xfrm>
                  <a:off x="837912" y="2151898"/>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28" name="Flowchart: Connector 9">
                  <a:extLst>
                    <a:ext uri="{FF2B5EF4-FFF2-40B4-BE49-F238E27FC236}">
                      <a16:creationId xmlns:a16="http://schemas.microsoft.com/office/drawing/2014/main" id="{92DBB769-AC45-B16B-9B82-79677FB520AC}"/>
                    </a:ext>
                  </a:extLst>
                </p:cNvPr>
                <p:cNvSpPr/>
                <p:nvPr/>
              </p:nvSpPr>
              <p:spPr>
                <a:xfrm>
                  <a:off x="844152" y="2526672"/>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29" name="Rectangle 828">
                  <a:extLst>
                    <a:ext uri="{FF2B5EF4-FFF2-40B4-BE49-F238E27FC236}">
                      <a16:creationId xmlns:a16="http://schemas.microsoft.com/office/drawing/2014/main" id="{7FB92ED6-63BD-F1FE-E966-2E5258905C01}"/>
                    </a:ext>
                  </a:extLst>
                </p:cNvPr>
                <p:cNvSpPr/>
                <p:nvPr/>
              </p:nvSpPr>
              <p:spPr>
                <a:xfrm>
                  <a:off x="358356" y="2010575"/>
                  <a:ext cx="576081" cy="524645"/>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830" name="Rectangle 829">
                  <a:extLst>
                    <a:ext uri="{FF2B5EF4-FFF2-40B4-BE49-F238E27FC236}">
                      <a16:creationId xmlns:a16="http://schemas.microsoft.com/office/drawing/2014/main" id="{F1ADA9B8-7BE3-E611-4357-C377BC81809A}"/>
                    </a:ext>
                  </a:extLst>
                </p:cNvPr>
                <p:cNvSpPr/>
                <p:nvPr/>
              </p:nvSpPr>
              <p:spPr>
                <a:xfrm>
                  <a:off x="370477" y="2391989"/>
                  <a:ext cx="560007" cy="524645"/>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sp>
              <p:nvSpPr>
                <p:cNvPr id="831" name="Rectangle 830">
                  <a:extLst>
                    <a:ext uri="{FF2B5EF4-FFF2-40B4-BE49-F238E27FC236}">
                      <a16:creationId xmlns:a16="http://schemas.microsoft.com/office/drawing/2014/main" id="{2B9B6685-88AF-72F1-F798-D7B06F3CBE1C}"/>
                    </a:ext>
                  </a:extLst>
                </p:cNvPr>
                <p:cNvSpPr/>
                <p:nvPr/>
              </p:nvSpPr>
              <p:spPr>
                <a:xfrm>
                  <a:off x="1847773" y="2110645"/>
                  <a:ext cx="566439" cy="524645"/>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C</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32" name="Straight Connector 831">
                  <a:extLst>
                    <a:ext uri="{FF2B5EF4-FFF2-40B4-BE49-F238E27FC236}">
                      <a16:creationId xmlns:a16="http://schemas.microsoft.com/office/drawing/2014/main" id="{5A36B7F0-609B-B852-E458-8B34EE086655}"/>
                    </a:ext>
                  </a:extLst>
                </p:cNvPr>
                <p:cNvCxnSpPr/>
                <p:nvPr/>
              </p:nvCxnSpPr>
              <p:spPr>
                <a:xfrm flipH="1">
                  <a:off x="1655800" y="2355704"/>
                  <a:ext cx="290010" cy="0"/>
                </a:xfrm>
                <a:prstGeom prst="line">
                  <a:avLst/>
                </a:prstGeom>
                <a:solidFill>
                  <a:schemeClr val="tx1"/>
                </a:solid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33" name="Flowchart: Connector 11">
                  <a:extLst>
                    <a:ext uri="{FF2B5EF4-FFF2-40B4-BE49-F238E27FC236}">
                      <a16:creationId xmlns:a16="http://schemas.microsoft.com/office/drawing/2014/main" id="{08B6DE0F-3341-21E0-8386-D231D1B3BE0B}"/>
                    </a:ext>
                  </a:extLst>
                </p:cNvPr>
                <p:cNvSpPr/>
                <p:nvPr/>
              </p:nvSpPr>
              <p:spPr>
                <a:xfrm>
                  <a:off x="1911054" y="2320113"/>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pic>
            <p:nvPicPr>
              <p:cNvPr id="834" name="Picture 833" descr="A picture containing white&#10;&#10;Description automatically generated">
                <a:extLst>
                  <a:ext uri="{FF2B5EF4-FFF2-40B4-BE49-F238E27FC236}">
                    <a16:creationId xmlns:a16="http://schemas.microsoft.com/office/drawing/2014/main" id="{DAC1512F-711D-74C3-0A12-4E8936A15C0F}"/>
                  </a:ext>
                </a:extLst>
              </p:cNvPr>
              <p:cNvPicPr>
                <a:picLocks noChangeAspect="1"/>
              </p:cNvPicPr>
              <p:nvPr/>
            </p:nvPicPr>
            <p:blipFill>
              <a:blip r:embed="rId3"/>
              <a:stretch>
                <a:fillRect/>
              </a:stretch>
            </p:blipFill>
            <p:spPr>
              <a:xfrm>
                <a:off x="3716343" y="3824653"/>
                <a:ext cx="352767" cy="361233"/>
              </a:xfrm>
              <a:prstGeom prst="rect">
                <a:avLst/>
              </a:prstGeom>
            </p:spPr>
          </p:pic>
          <p:pic>
            <p:nvPicPr>
              <p:cNvPr id="835" name="Picture 834" descr="A picture containing white&#10;&#10;Description automatically generated">
                <a:extLst>
                  <a:ext uri="{FF2B5EF4-FFF2-40B4-BE49-F238E27FC236}">
                    <a16:creationId xmlns:a16="http://schemas.microsoft.com/office/drawing/2014/main" id="{28E89F1B-0A27-A68C-F802-2101AA93D9DB}"/>
                  </a:ext>
                </a:extLst>
              </p:cNvPr>
              <p:cNvPicPr>
                <a:picLocks noChangeAspect="1"/>
              </p:cNvPicPr>
              <p:nvPr/>
            </p:nvPicPr>
            <p:blipFill>
              <a:blip r:embed="rId3"/>
              <a:stretch>
                <a:fillRect/>
              </a:stretch>
            </p:blipFill>
            <p:spPr>
              <a:xfrm>
                <a:off x="3735304" y="4805866"/>
                <a:ext cx="371156" cy="380063"/>
              </a:xfrm>
              <a:prstGeom prst="rect">
                <a:avLst/>
              </a:prstGeom>
            </p:spPr>
          </p:pic>
          <p:grpSp>
            <p:nvGrpSpPr>
              <p:cNvPr id="836" name="Group 835">
                <a:extLst>
                  <a:ext uri="{FF2B5EF4-FFF2-40B4-BE49-F238E27FC236}">
                    <a16:creationId xmlns:a16="http://schemas.microsoft.com/office/drawing/2014/main" id="{7067F7D6-4847-D594-A5E0-67AF6156C09C}"/>
                  </a:ext>
                </a:extLst>
              </p:cNvPr>
              <p:cNvGrpSpPr/>
              <p:nvPr/>
            </p:nvGrpSpPr>
            <p:grpSpPr>
              <a:xfrm>
                <a:off x="4369847" y="3604680"/>
                <a:ext cx="2074288" cy="937105"/>
                <a:chOff x="2983259" y="1133408"/>
                <a:chExt cx="2074288" cy="937105"/>
              </a:xfrm>
            </p:grpSpPr>
            <p:grpSp>
              <p:nvGrpSpPr>
                <p:cNvPr id="837" name="Group 836">
                  <a:extLst>
                    <a:ext uri="{FF2B5EF4-FFF2-40B4-BE49-F238E27FC236}">
                      <a16:creationId xmlns:a16="http://schemas.microsoft.com/office/drawing/2014/main" id="{49A61FC1-44AC-E69B-509A-59FC9BCC78B6}"/>
                    </a:ext>
                  </a:extLst>
                </p:cNvPr>
                <p:cNvGrpSpPr/>
                <p:nvPr/>
              </p:nvGrpSpPr>
              <p:grpSpPr>
                <a:xfrm>
                  <a:off x="2983259" y="1133408"/>
                  <a:ext cx="2074288" cy="937105"/>
                  <a:chOff x="3218324" y="1198702"/>
                  <a:chExt cx="2074288" cy="937105"/>
                </a:xfrm>
              </p:grpSpPr>
              <p:grpSp>
                <p:nvGrpSpPr>
                  <p:cNvPr id="840" name="Group 839">
                    <a:extLst>
                      <a:ext uri="{FF2B5EF4-FFF2-40B4-BE49-F238E27FC236}">
                        <a16:creationId xmlns:a16="http://schemas.microsoft.com/office/drawing/2014/main" id="{53F2DECA-FCC5-4831-2526-47CCC3B822ED}"/>
                      </a:ext>
                    </a:extLst>
                  </p:cNvPr>
                  <p:cNvGrpSpPr/>
                  <p:nvPr/>
                </p:nvGrpSpPr>
                <p:grpSpPr>
                  <a:xfrm>
                    <a:off x="3218324" y="1198702"/>
                    <a:ext cx="2074288" cy="727771"/>
                    <a:chOff x="279647" y="1188132"/>
                    <a:chExt cx="2074288" cy="727771"/>
                  </a:xfrm>
                </p:grpSpPr>
                <p:sp>
                  <p:nvSpPr>
                    <p:cNvPr id="842" name="Flowchart: Delay 3">
                      <a:extLst>
                        <a:ext uri="{FF2B5EF4-FFF2-40B4-BE49-F238E27FC236}">
                          <a16:creationId xmlns:a16="http://schemas.microsoft.com/office/drawing/2014/main" id="{630E3828-AC05-87B4-D0E9-1C90CF149727}"/>
                        </a:ext>
                      </a:extLst>
                    </p:cNvPr>
                    <p:cNvSpPr/>
                    <p:nvPr/>
                  </p:nvSpPr>
                  <p:spPr>
                    <a:xfrm>
                      <a:off x="1026691" y="1294320"/>
                      <a:ext cx="512064" cy="515314"/>
                    </a:xfrm>
                    <a:prstGeom prst="ellipse">
                      <a:avLst/>
                    </a:prstGeom>
                    <a:solidFill>
                      <a:schemeClr val="accent2">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cxnSp>
                  <p:nvCxnSpPr>
                    <p:cNvPr id="843" name="Straight Connector 842">
                      <a:extLst>
                        <a:ext uri="{FF2B5EF4-FFF2-40B4-BE49-F238E27FC236}">
                          <a16:creationId xmlns:a16="http://schemas.microsoft.com/office/drawing/2014/main" id="{EE5B0F5E-D01C-C024-C3E4-FBAB91DE8D7A}"/>
                        </a:ext>
                      </a:extLst>
                    </p:cNvPr>
                    <p:cNvCxnSpPr/>
                    <p:nvPr/>
                  </p:nvCxnSpPr>
                  <p:spPr>
                    <a:xfrm flipH="1">
                      <a:off x="807561" y="1364590"/>
                      <a:ext cx="290010" cy="0"/>
                    </a:xfrm>
                    <a:prstGeom prst="line">
                      <a:avLst/>
                    </a:prstGeom>
                    <a:solidFill>
                      <a:schemeClr val="tx1"/>
                    </a:solidFill>
                    <a:ln w="25400" cap="flat" cmpd="sng" algn="ctr">
                      <a:solidFill>
                        <a:schemeClr val="tx1"/>
                      </a:solidFill>
                      <a:prstDash val="solid"/>
                    </a:ln>
                    <a:effectLst/>
                  </p:spPr>
                </p:cxnSp>
                <p:cxnSp>
                  <p:nvCxnSpPr>
                    <p:cNvPr id="844" name="Straight Connector 843">
                      <a:extLst>
                        <a:ext uri="{FF2B5EF4-FFF2-40B4-BE49-F238E27FC236}">
                          <a16:creationId xmlns:a16="http://schemas.microsoft.com/office/drawing/2014/main" id="{29B7A574-0117-9CD0-819E-04E223D52C5C}"/>
                        </a:ext>
                      </a:extLst>
                    </p:cNvPr>
                    <p:cNvCxnSpPr>
                      <a:cxnSpLocks/>
                      <a:endCxn id="846" idx="6"/>
                    </p:cNvCxnSpPr>
                    <p:nvPr/>
                  </p:nvCxnSpPr>
                  <p:spPr>
                    <a:xfrm flipH="1">
                      <a:off x="813801" y="1568642"/>
                      <a:ext cx="217408" cy="0"/>
                    </a:xfrm>
                    <a:prstGeom prst="line">
                      <a:avLst/>
                    </a:prstGeom>
                    <a:solidFill>
                      <a:schemeClr val="tx1"/>
                    </a:solidFill>
                    <a:ln w="25400" cap="flat" cmpd="sng" algn="ctr">
                      <a:solidFill>
                        <a:schemeClr val="tx1"/>
                      </a:solidFill>
                      <a:prstDash val="solid"/>
                    </a:ln>
                    <a:effectLst/>
                  </p:spPr>
                </p:cxnSp>
                <p:sp>
                  <p:nvSpPr>
                    <p:cNvPr id="845" name="Flowchart: Connector 8">
                      <a:extLst>
                        <a:ext uri="{FF2B5EF4-FFF2-40B4-BE49-F238E27FC236}">
                          <a16:creationId xmlns:a16="http://schemas.microsoft.com/office/drawing/2014/main" id="{2084D290-FE18-9FCE-3ECA-BD8069F29458}"/>
                        </a:ext>
                      </a:extLst>
                    </p:cNvPr>
                    <p:cNvSpPr/>
                    <p:nvPr/>
                  </p:nvSpPr>
                  <p:spPr>
                    <a:xfrm>
                      <a:off x="749559" y="1329455"/>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46" name="Flowchart: Connector 9">
                      <a:extLst>
                        <a:ext uri="{FF2B5EF4-FFF2-40B4-BE49-F238E27FC236}">
                          <a16:creationId xmlns:a16="http://schemas.microsoft.com/office/drawing/2014/main" id="{65F23FDF-6330-5FDE-F3B3-9EC6ED304A4B}"/>
                        </a:ext>
                      </a:extLst>
                    </p:cNvPr>
                    <p:cNvSpPr/>
                    <p:nvPr/>
                  </p:nvSpPr>
                  <p:spPr>
                    <a:xfrm>
                      <a:off x="755799" y="1533507"/>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47" name="Rectangle 846">
                      <a:extLst>
                        <a:ext uri="{FF2B5EF4-FFF2-40B4-BE49-F238E27FC236}">
                          <a16:creationId xmlns:a16="http://schemas.microsoft.com/office/drawing/2014/main" id="{1605B9BE-8DA7-D15F-D726-5504AF622200}"/>
                        </a:ext>
                      </a:extLst>
                    </p:cNvPr>
                    <p:cNvSpPr/>
                    <p:nvPr/>
                  </p:nvSpPr>
                  <p:spPr>
                    <a:xfrm>
                      <a:off x="279647" y="1188132"/>
                      <a:ext cx="556793" cy="493783"/>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848" name="Rectangle 847">
                      <a:extLst>
                        <a:ext uri="{FF2B5EF4-FFF2-40B4-BE49-F238E27FC236}">
                          <a16:creationId xmlns:a16="http://schemas.microsoft.com/office/drawing/2014/main" id="{FC1E47A8-DE4A-2DA6-4535-C5E06B661D60}"/>
                        </a:ext>
                      </a:extLst>
                    </p:cNvPr>
                    <p:cNvSpPr/>
                    <p:nvPr/>
                  </p:nvSpPr>
                  <p:spPr>
                    <a:xfrm>
                      <a:off x="398460" y="1422120"/>
                      <a:ext cx="327333" cy="493783"/>
                    </a:xfrm>
                    <a:prstGeom prst="rect">
                      <a:avLst/>
                    </a:prstGeom>
                    <a:ln>
                      <a:noFill/>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sp>
                  <p:nvSpPr>
                    <p:cNvPr id="849" name="Rectangle 848">
                      <a:extLst>
                        <a:ext uri="{FF2B5EF4-FFF2-40B4-BE49-F238E27FC236}">
                          <a16:creationId xmlns:a16="http://schemas.microsoft.com/office/drawing/2014/main" id="{CD18BDF6-D2EF-BF74-FFAB-91921144C376}"/>
                        </a:ext>
                      </a:extLst>
                    </p:cNvPr>
                    <p:cNvSpPr/>
                    <p:nvPr/>
                  </p:nvSpPr>
                  <p:spPr>
                    <a:xfrm>
                      <a:off x="1787496" y="1284316"/>
                      <a:ext cx="566439" cy="524645"/>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C</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50" name="Straight Connector 849">
                      <a:extLst>
                        <a:ext uri="{FF2B5EF4-FFF2-40B4-BE49-F238E27FC236}">
                          <a16:creationId xmlns:a16="http://schemas.microsoft.com/office/drawing/2014/main" id="{E151B6BA-B73E-2751-288A-6F5B490C63CE}"/>
                        </a:ext>
                      </a:extLst>
                    </p:cNvPr>
                    <p:cNvCxnSpPr/>
                    <p:nvPr/>
                  </p:nvCxnSpPr>
                  <p:spPr>
                    <a:xfrm flipH="1">
                      <a:off x="1545550" y="1572620"/>
                      <a:ext cx="290010" cy="0"/>
                    </a:xfrm>
                    <a:prstGeom prst="line">
                      <a:avLst/>
                    </a:prstGeom>
                    <a:solidFill>
                      <a:schemeClr val="tx1"/>
                    </a:solid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51" name="Flowchart: Connector 11">
                      <a:extLst>
                        <a:ext uri="{FF2B5EF4-FFF2-40B4-BE49-F238E27FC236}">
                          <a16:creationId xmlns:a16="http://schemas.microsoft.com/office/drawing/2014/main" id="{B55B4AA8-45E9-4A84-1404-B77A1F68515A}"/>
                        </a:ext>
                      </a:extLst>
                    </p:cNvPr>
                    <p:cNvSpPr/>
                    <p:nvPr/>
                  </p:nvSpPr>
                  <p:spPr>
                    <a:xfrm>
                      <a:off x="1829156" y="1537029"/>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sp>
                <p:nvSpPr>
                  <p:cNvPr id="841" name="Rectangle 840">
                    <a:extLst>
                      <a:ext uri="{FF2B5EF4-FFF2-40B4-BE49-F238E27FC236}">
                        <a16:creationId xmlns:a16="http://schemas.microsoft.com/office/drawing/2014/main" id="{BF1E9AA6-FDDA-6319-8788-D4790D32826F}"/>
                      </a:ext>
                    </a:extLst>
                  </p:cNvPr>
                  <p:cNvSpPr/>
                  <p:nvPr/>
                </p:nvSpPr>
                <p:spPr>
                  <a:xfrm>
                    <a:off x="3233577" y="1642024"/>
                    <a:ext cx="537504" cy="493783"/>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0</a:t>
                    </a:r>
                  </a:p>
                </p:txBody>
              </p:sp>
            </p:grpSp>
            <p:cxnSp>
              <p:nvCxnSpPr>
                <p:cNvPr id="838" name="Straight Connector 837">
                  <a:extLst>
                    <a:ext uri="{FF2B5EF4-FFF2-40B4-BE49-F238E27FC236}">
                      <a16:creationId xmlns:a16="http://schemas.microsoft.com/office/drawing/2014/main" id="{D30F4FD5-956F-FDB4-6205-6F9BC5B0CA58}"/>
                    </a:ext>
                  </a:extLst>
                </p:cNvPr>
                <p:cNvCxnSpPr>
                  <a:cxnSpLocks/>
                  <a:stCxn id="842" idx="4"/>
                </p:cNvCxnSpPr>
                <p:nvPr/>
              </p:nvCxnSpPr>
              <p:spPr>
                <a:xfrm flipH="1" flipV="1">
                  <a:off x="3516263" y="1728112"/>
                  <a:ext cx="365760" cy="0"/>
                </a:xfrm>
                <a:prstGeom prst="line">
                  <a:avLst/>
                </a:prstGeom>
                <a:solidFill>
                  <a:schemeClr val="tx1"/>
                </a:solidFill>
                <a:ln w="25400" cap="flat" cmpd="sng" algn="ctr">
                  <a:solidFill>
                    <a:schemeClr val="tx1"/>
                  </a:solidFill>
                  <a:prstDash val="solid"/>
                </a:ln>
                <a:effectLst/>
              </p:spPr>
            </p:cxnSp>
            <p:sp>
              <p:nvSpPr>
                <p:cNvPr id="839" name="Flowchart: Connector 9">
                  <a:extLst>
                    <a:ext uri="{FF2B5EF4-FFF2-40B4-BE49-F238E27FC236}">
                      <a16:creationId xmlns:a16="http://schemas.microsoft.com/office/drawing/2014/main" id="{8C99C9DA-C966-29D5-9FF9-C1223B8EB75D}"/>
                    </a:ext>
                  </a:extLst>
                </p:cNvPr>
                <p:cNvSpPr/>
                <p:nvPr/>
              </p:nvSpPr>
              <p:spPr>
                <a:xfrm>
                  <a:off x="3464500" y="1692977"/>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nvGrpSpPr>
              <p:cNvPr id="852" name="Group 851">
                <a:extLst>
                  <a:ext uri="{FF2B5EF4-FFF2-40B4-BE49-F238E27FC236}">
                    <a16:creationId xmlns:a16="http://schemas.microsoft.com/office/drawing/2014/main" id="{0A45A470-990B-771F-9409-B003CBEA9CB3}"/>
                  </a:ext>
                </a:extLst>
              </p:cNvPr>
              <p:cNvGrpSpPr/>
              <p:nvPr/>
            </p:nvGrpSpPr>
            <p:grpSpPr>
              <a:xfrm>
                <a:off x="4357631" y="4590469"/>
                <a:ext cx="2050985" cy="937105"/>
                <a:chOff x="2983259" y="1133408"/>
                <a:chExt cx="2050985" cy="937105"/>
              </a:xfrm>
            </p:grpSpPr>
            <p:grpSp>
              <p:nvGrpSpPr>
                <p:cNvPr id="853" name="Group 852">
                  <a:extLst>
                    <a:ext uri="{FF2B5EF4-FFF2-40B4-BE49-F238E27FC236}">
                      <a16:creationId xmlns:a16="http://schemas.microsoft.com/office/drawing/2014/main" id="{46F94BAB-938B-DF9D-D0AA-650CB3BD61D4}"/>
                    </a:ext>
                  </a:extLst>
                </p:cNvPr>
                <p:cNvGrpSpPr/>
                <p:nvPr/>
              </p:nvGrpSpPr>
              <p:grpSpPr>
                <a:xfrm>
                  <a:off x="2983259" y="1133408"/>
                  <a:ext cx="2050985" cy="937105"/>
                  <a:chOff x="3218324" y="1198702"/>
                  <a:chExt cx="2050985" cy="937105"/>
                </a:xfrm>
              </p:grpSpPr>
              <p:grpSp>
                <p:nvGrpSpPr>
                  <p:cNvPr id="856" name="Group 855">
                    <a:extLst>
                      <a:ext uri="{FF2B5EF4-FFF2-40B4-BE49-F238E27FC236}">
                        <a16:creationId xmlns:a16="http://schemas.microsoft.com/office/drawing/2014/main" id="{EFFC91BB-58BF-3AB8-29AA-FCFD59A198E4}"/>
                      </a:ext>
                    </a:extLst>
                  </p:cNvPr>
                  <p:cNvGrpSpPr/>
                  <p:nvPr/>
                </p:nvGrpSpPr>
                <p:grpSpPr>
                  <a:xfrm>
                    <a:off x="3218324" y="1198702"/>
                    <a:ext cx="2050985" cy="727771"/>
                    <a:chOff x="279647" y="1188132"/>
                    <a:chExt cx="2050985" cy="727771"/>
                  </a:xfrm>
                </p:grpSpPr>
                <p:sp>
                  <p:nvSpPr>
                    <p:cNvPr id="858" name="Flowchart: Delay 3">
                      <a:extLst>
                        <a:ext uri="{FF2B5EF4-FFF2-40B4-BE49-F238E27FC236}">
                          <a16:creationId xmlns:a16="http://schemas.microsoft.com/office/drawing/2014/main" id="{B930822D-BB4E-066A-93D1-8CAB74273F45}"/>
                        </a:ext>
                      </a:extLst>
                    </p:cNvPr>
                    <p:cNvSpPr/>
                    <p:nvPr/>
                  </p:nvSpPr>
                  <p:spPr>
                    <a:xfrm>
                      <a:off x="1026691" y="1294320"/>
                      <a:ext cx="512064" cy="515314"/>
                    </a:xfrm>
                    <a:prstGeom prst="ellipse">
                      <a:avLst/>
                    </a:prstGeom>
                    <a:solidFill>
                      <a:schemeClr val="accent6">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cxnSp>
                  <p:nvCxnSpPr>
                    <p:cNvPr id="859" name="Straight Connector 858">
                      <a:extLst>
                        <a:ext uri="{FF2B5EF4-FFF2-40B4-BE49-F238E27FC236}">
                          <a16:creationId xmlns:a16="http://schemas.microsoft.com/office/drawing/2014/main" id="{6671BD54-02C8-4D52-747B-98C7087AFB05}"/>
                        </a:ext>
                      </a:extLst>
                    </p:cNvPr>
                    <p:cNvCxnSpPr/>
                    <p:nvPr/>
                  </p:nvCxnSpPr>
                  <p:spPr>
                    <a:xfrm flipH="1">
                      <a:off x="807561" y="1364590"/>
                      <a:ext cx="290010" cy="0"/>
                    </a:xfrm>
                    <a:prstGeom prst="line">
                      <a:avLst/>
                    </a:prstGeom>
                    <a:solidFill>
                      <a:schemeClr val="tx1"/>
                    </a:solidFill>
                    <a:ln w="25400" cap="flat" cmpd="sng" algn="ctr">
                      <a:solidFill>
                        <a:schemeClr val="tx1"/>
                      </a:solidFill>
                      <a:prstDash val="solid"/>
                    </a:ln>
                    <a:effectLst/>
                  </p:spPr>
                </p:cxnSp>
                <p:cxnSp>
                  <p:nvCxnSpPr>
                    <p:cNvPr id="860" name="Straight Connector 859">
                      <a:extLst>
                        <a:ext uri="{FF2B5EF4-FFF2-40B4-BE49-F238E27FC236}">
                          <a16:creationId xmlns:a16="http://schemas.microsoft.com/office/drawing/2014/main" id="{C8E62BE7-3F1B-76DD-DB4F-560C00ED9B1B}"/>
                        </a:ext>
                      </a:extLst>
                    </p:cNvPr>
                    <p:cNvCxnSpPr>
                      <a:cxnSpLocks/>
                      <a:endCxn id="862" idx="6"/>
                    </p:cNvCxnSpPr>
                    <p:nvPr/>
                  </p:nvCxnSpPr>
                  <p:spPr>
                    <a:xfrm flipH="1">
                      <a:off x="813801" y="1568642"/>
                      <a:ext cx="217408" cy="0"/>
                    </a:xfrm>
                    <a:prstGeom prst="line">
                      <a:avLst/>
                    </a:prstGeom>
                    <a:solidFill>
                      <a:schemeClr val="tx1"/>
                    </a:solidFill>
                    <a:ln w="25400" cap="flat" cmpd="sng" algn="ctr">
                      <a:solidFill>
                        <a:schemeClr val="tx1"/>
                      </a:solidFill>
                      <a:prstDash val="solid"/>
                    </a:ln>
                    <a:effectLst/>
                  </p:spPr>
                </p:cxnSp>
                <p:sp>
                  <p:nvSpPr>
                    <p:cNvPr id="861" name="Flowchart: Connector 8">
                      <a:extLst>
                        <a:ext uri="{FF2B5EF4-FFF2-40B4-BE49-F238E27FC236}">
                          <a16:creationId xmlns:a16="http://schemas.microsoft.com/office/drawing/2014/main" id="{773DFF95-A484-6429-B416-C06BDFE39B1B}"/>
                        </a:ext>
                      </a:extLst>
                    </p:cNvPr>
                    <p:cNvSpPr/>
                    <p:nvPr/>
                  </p:nvSpPr>
                  <p:spPr>
                    <a:xfrm>
                      <a:off x="749559" y="1329455"/>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62" name="Flowchart: Connector 9">
                      <a:extLst>
                        <a:ext uri="{FF2B5EF4-FFF2-40B4-BE49-F238E27FC236}">
                          <a16:creationId xmlns:a16="http://schemas.microsoft.com/office/drawing/2014/main" id="{E11C9281-F5E2-9693-1CAB-01BB16D0B568}"/>
                        </a:ext>
                      </a:extLst>
                    </p:cNvPr>
                    <p:cNvSpPr/>
                    <p:nvPr/>
                  </p:nvSpPr>
                  <p:spPr>
                    <a:xfrm>
                      <a:off x="755799" y="1533507"/>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63" name="Rectangle 862">
                      <a:extLst>
                        <a:ext uri="{FF2B5EF4-FFF2-40B4-BE49-F238E27FC236}">
                          <a16:creationId xmlns:a16="http://schemas.microsoft.com/office/drawing/2014/main" id="{7C81ADD1-6CAE-52AF-299F-195F00C518B1}"/>
                        </a:ext>
                      </a:extLst>
                    </p:cNvPr>
                    <p:cNvSpPr/>
                    <p:nvPr/>
                  </p:nvSpPr>
                  <p:spPr>
                    <a:xfrm>
                      <a:off x="279647" y="1188132"/>
                      <a:ext cx="556793" cy="493783"/>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864" name="Rectangle 863">
                      <a:extLst>
                        <a:ext uri="{FF2B5EF4-FFF2-40B4-BE49-F238E27FC236}">
                          <a16:creationId xmlns:a16="http://schemas.microsoft.com/office/drawing/2014/main" id="{7FE871C9-93B8-D0F9-A87F-74B88851B14F}"/>
                        </a:ext>
                      </a:extLst>
                    </p:cNvPr>
                    <p:cNvSpPr/>
                    <p:nvPr/>
                  </p:nvSpPr>
                  <p:spPr>
                    <a:xfrm>
                      <a:off x="398460" y="1422120"/>
                      <a:ext cx="327333" cy="493783"/>
                    </a:xfrm>
                    <a:prstGeom prst="rect">
                      <a:avLst/>
                    </a:prstGeom>
                    <a:ln>
                      <a:noFill/>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sp>
                  <p:nvSpPr>
                    <p:cNvPr id="865" name="Rectangle 864">
                      <a:extLst>
                        <a:ext uri="{FF2B5EF4-FFF2-40B4-BE49-F238E27FC236}">
                          <a16:creationId xmlns:a16="http://schemas.microsoft.com/office/drawing/2014/main" id="{49644BA9-01EF-53E6-51D9-1615DD1A66D6}"/>
                        </a:ext>
                      </a:extLst>
                    </p:cNvPr>
                    <p:cNvSpPr/>
                    <p:nvPr/>
                  </p:nvSpPr>
                  <p:spPr>
                    <a:xfrm>
                      <a:off x="1764192" y="1282635"/>
                      <a:ext cx="566440" cy="524645"/>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C</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66" name="Straight Connector 865">
                      <a:extLst>
                        <a:ext uri="{FF2B5EF4-FFF2-40B4-BE49-F238E27FC236}">
                          <a16:creationId xmlns:a16="http://schemas.microsoft.com/office/drawing/2014/main" id="{0CD2D9F6-D384-9FDD-6C7A-A46F6B268BEF}"/>
                        </a:ext>
                      </a:extLst>
                    </p:cNvPr>
                    <p:cNvCxnSpPr/>
                    <p:nvPr/>
                  </p:nvCxnSpPr>
                  <p:spPr>
                    <a:xfrm flipH="1">
                      <a:off x="1545550" y="1572620"/>
                      <a:ext cx="290010" cy="0"/>
                    </a:xfrm>
                    <a:prstGeom prst="line">
                      <a:avLst/>
                    </a:prstGeom>
                    <a:solidFill>
                      <a:schemeClr val="tx1"/>
                    </a:solid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67" name="Flowchart: Connector 11">
                      <a:extLst>
                        <a:ext uri="{FF2B5EF4-FFF2-40B4-BE49-F238E27FC236}">
                          <a16:creationId xmlns:a16="http://schemas.microsoft.com/office/drawing/2014/main" id="{069E3969-F157-F025-9914-254138E4A5A1}"/>
                        </a:ext>
                      </a:extLst>
                    </p:cNvPr>
                    <p:cNvSpPr/>
                    <p:nvPr/>
                  </p:nvSpPr>
                  <p:spPr>
                    <a:xfrm>
                      <a:off x="1829156" y="1537029"/>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sp>
                <p:nvSpPr>
                  <p:cNvPr id="857" name="Rectangle 856">
                    <a:extLst>
                      <a:ext uri="{FF2B5EF4-FFF2-40B4-BE49-F238E27FC236}">
                        <a16:creationId xmlns:a16="http://schemas.microsoft.com/office/drawing/2014/main" id="{B03D3E87-6006-1A33-1459-53AF74AD3965}"/>
                      </a:ext>
                    </a:extLst>
                  </p:cNvPr>
                  <p:cNvSpPr/>
                  <p:nvPr/>
                </p:nvSpPr>
                <p:spPr>
                  <a:xfrm>
                    <a:off x="3233577" y="1642024"/>
                    <a:ext cx="537504" cy="493783"/>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1</a:t>
                    </a:r>
                  </a:p>
                </p:txBody>
              </p:sp>
            </p:grpSp>
            <p:cxnSp>
              <p:nvCxnSpPr>
                <p:cNvPr id="854" name="Straight Connector 853">
                  <a:extLst>
                    <a:ext uri="{FF2B5EF4-FFF2-40B4-BE49-F238E27FC236}">
                      <a16:creationId xmlns:a16="http://schemas.microsoft.com/office/drawing/2014/main" id="{2DEE7807-20DF-1BED-815E-38346DDB077C}"/>
                    </a:ext>
                  </a:extLst>
                </p:cNvPr>
                <p:cNvCxnSpPr>
                  <a:cxnSpLocks/>
                  <a:stCxn id="858" idx="4"/>
                </p:cNvCxnSpPr>
                <p:nvPr/>
              </p:nvCxnSpPr>
              <p:spPr>
                <a:xfrm flipH="1" flipV="1">
                  <a:off x="3516263" y="1728112"/>
                  <a:ext cx="365760" cy="0"/>
                </a:xfrm>
                <a:prstGeom prst="line">
                  <a:avLst/>
                </a:prstGeom>
                <a:solidFill>
                  <a:schemeClr val="tx1"/>
                </a:solidFill>
                <a:ln w="25400" cap="flat" cmpd="sng" algn="ctr">
                  <a:solidFill>
                    <a:schemeClr val="tx1"/>
                  </a:solidFill>
                  <a:prstDash val="solid"/>
                </a:ln>
                <a:effectLst/>
              </p:spPr>
            </p:cxnSp>
            <p:sp>
              <p:nvSpPr>
                <p:cNvPr id="855" name="Flowchart: Connector 9">
                  <a:extLst>
                    <a:ext uri="{FF2B5EF4-FFF2-40B4-BE49-F238E27FC236}">
                      <a16:creationId xmlns:a16="http://schemas.microsoft.com/office/drawing/2014/main" id="{C705D13B-8685-D2B6-5864-BC6EA0B0CA62}"/>
                    </a:ext>
                  </a:extLst>
                </p:cNvPr>
                <p:cNvSpPr/>
                <p:nvPr/>
              </p:nvSpPr>
              <p:spPr>
                <a:xfrm>
                  <a:off x="3464500" y="1692977"/>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grpSp>
      <p:sp>
        <p:nvSpPr>
          <p:cNvPr id="929" name="Rounded Rectangle 928">
            <a:extLst>
              <a:ext uri="{FF2B5EF4-FFF2-40B4-BE49-F238E27FC236}">
                <a16:creationId xmlns:a16="http://schemas.microsoft.com/office/drawing/2014/main" id="{6F18DF52-B1FA-3355-A072-D39B8AD0C954}"/>
              </a:ext>
            </a:extLst>
          </p:cNvPr>
          <p:cNvSpPr/>
          <p:nvPr/>
        </p:nvSpPr>
        <p:spPr>
          <a:xfrm>
            <a:off x="5717936" y="4281233"/>
            <a:ext cx="2944625" cy="1715944"/>
          </a:xfrm>
          <a:prstGeom prst="roundRect">
            <a:avLst>
              <a:gd name="adj" fmla="val 4316"/>
            </a:avLst>
          </a:prstGeom>
          <a:solidFill>
            <a:schemeClr val="bg1">
              <a:lumMod val="95000"/>
            </a:schemeClr>
          </a:solidFill>
          <a:ln w="28575">
            <a:solidFill>
              <a:schemeClr val="tx1"/>
            </a:solidFill>
            <a:prstDash val="dash"/>
          </a:ln>
        </p:spPr>
        <p:style>
          <a:lnRef idx="2">
            <a:schemeClr val="dk1"/>
          </a:lnRef>
          <a:fillRef idx="1">
            <a:schemeClr val="lt1"/>
          </a:fillRef>
          <a:effectRef idx="0">
            <a:schemeClr val="dk1"/>
          </a:effectRef>
          <a:fontRef idx="minor">
            <a:schemeClr val="dk1"/>
          </a:fontRef>
        </p:style>
        <p:txBody>
          <a:bodyPr lIns="0" tIns="0" rIns="0" bIns="0"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Cambria" panose="02040503050406030204" pitchFamily="18" charset="0"/>
              <a:ea typeface="+mn-ea"/>
              <a:cs typeface="Arial" panose="020B0604020202020204" pitchFamily="34" charset="0"/>
            </a:endParaRPr>
          </a:p>
        </p:txBody>
      </p:sp>
      <p:cxnSp>
        <p:nvCxnSpPr>
          <p:cNvPr id="808" name="Straight Connector 807">
            <a:extLst>
              <a:ext uri="{FF2B5EF4-FFF2-40B4-BE49-F238E27FC236}">
                <a16:creationId xmlns:a16="http://schemas.microsoft.com/office/drawing/2014/main" id="{83E1B20E-8580-9455-3526-F179312ACDCD}"/>
              </a:ext>
            </a:extLst>
          </p:cNvPr>
          <p:cNvCxnSpPr>
            <a:cxnSpLocks/>
            <a:stCxn id="921" idx="6"/>
          </p:cNvCxnSpPr>
          <p:nvPr/>
        </p:nvCxnSpPr>
        <p:spPr>
          <a:xfrm flipH="1">
            <a:off x="6862206" y="4716504"/>
            <a:ext cx="1257328" cy="872"/>
          </a:xfrm>
          <a:prstGeom prst="line">
            <a:avLst/>
          </a:prstGeom>
          <a:solidFill>
            <a:schemeClr val="tx1"/>
          </a:solidFill>
          <a:ln w="31750" cap="flat" cmpd="sng" algn="ctr">
            <a:solidFill>
              <a:schemeClr val="tx1"/>
            </a:solidFill>
            <a:prstDash val="solid"/>
          </a:ln>
          <a:effectLst/>
        </p:spPr>
      </p:cxnSp>
      <p:sp>
        <p:nvSpPr>
          <p:cNvPr id="811" name="Flowchart: Delay 3">
            <a:extLst>
              <a:ext uri="{FF2B5EF4-FFF2-40B4-BE49-F238E27FC236}">
                <a16:creationId xmlns:a16="http://schemas.microsoft.com/office/drawing/2014/main" id="{359EA596-6487-8B07-F365-F793D2D34602}"/>
              </a:ext>
            </a:extLst>
          </p:cNvPr>
          <p:cNvSpPr/>
          <p:nvPr/>
        </p:nvSpPr>
        <p:spPr>
          <a:xfrm>
            <a:off x="6678108" y="4497218"/>
            <a:ext cx="455041" cy="455041"/>
          </a:xfrm>
          <a:prstGeom prst="ellipse">
            <a:avLst/>
          </a:prstGeom>
          <a:solidFill>
            <a:schemeClr val="accent6">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grpSp>
        <p:nvGrpSpPr>
          <p:cNvPr id="871" name="Group 870">
            <a:extLst>
              <a:ext uri="{FF2B5EF4-FFF2-40B4-BE49-F238E27FC236}">
                <a16:creationId xmlns:a16="http://schemas.microsoft.com/office/drawing/2014/main" id="{953E17C1-8857-C40A-D90B-5840C0165137}"/>
              </a:ext>
            </a:extLst>
          </p:cNvPr>
          <p:cNvGrpSpPr/>
          <p:nvPr/>
        </p:nvGrpSpPr>
        <p:grpSpPr>
          <a:xfrm>
            <a:off x="5764422" y="4751132"/>
            <a:ext cx="639905" cy="338555"/>
            <a:chOff x="5620914" y="4259433"/>
            <a:chExt cx="689667" cy="364882"/>
          </a:xfrm>
        </p:grpSpPr>
        <p:sp>
          <p:nvSpPr>
            <p:cNvPr id="809" name="Flowchart: Connector 8">
              <a:extLst>
                <a:ext uri="{FF2B5EF4-FFF2-40B4-BE49-F238E27FC236}">
                  <a16:creationId xmlns:a16="http://schemas.microsoft.com/office/drawing/2014/main" id="{4CC137F9-4F06-FC2C-B320-5BA5BA63575C}"/>
                </a:ext>
              </a:extLst>
            </p:cNvPr>
            <p:cNvSpPr/>
            <p:nvPr/>
          </p:nvSpPr>
          <p:spPr>
            <a:xfrm>
              <a:off x="5977273" y="4394785"/>
              <a:ext cx="64008" cy="67301"/>
            </a:xfrm>
            <a:prstGeom prst="flowChartConnector">
              <a:avLst/>
            </a:prstGeom>
            <a:solidFill>
              <a:srgbClr val="C00000"/>
            </a:solidFill>
            <a:ln w="25400" cap="flat" cmpd="sng" algn="ctr">
              <a:solidFill>
                <a:srgbClr val="C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870" name="Group 869">
              <a:extLst>
                <a:ext uri="{FF2B5EF4-FFF2-40B4-BE49-F238E27FC236}">
                  <a16:creationId xmlns:a16="http://schemas.microsoft.com/office/drawing/2014/main" id="{ED92999F-6A26-4572-7717-DCCD554E915F}"/>
                </a:ext>
              </a:extLst>
            </p:cNvPr>
            <p:cNvGrpSpPr/>
            <p:nvPr/>
          </p:nvGrpSpPr>
          <p:grpSpPr>
            <a:xfrm>
              <a:off x="5620914" y="4259433"/>
              <a:ext cx="689667" cy="364882"/>
              <a:chOff x="5620914" y="4259433"/>
              <a:chExt cx="689667" cy="364882"/>
            </a:xfrm>
          </p:grpSpPr>
          <p:cxnSp>
            <p:nvCxnSpPr>
              <p:cNvPr id="806" name="Straight Connector 805">
                <a:extLst>
                  <a:ext uri="{FF2B5EF4-FFF2-40B4-BE49-F238E27FC236}">
                    <a16:creationId xmlns:a16="http://schemas.microsoft.com/office/drawing/2014/main" id="{07F307F7-CA23-7D5A-8DC6-904E7A4325AD}"/>
                  </a:ext>
                </a:extLst>
              </p:cNvPr>
              <p:cNvCxnSpPr/>
              <p:nvPr/>
            </p:nvCxnSpPr>
            <p:spPr>
              <a:xfrm flipH="1">
                <a:off x="6032825" y="4428435"/>
                <a:ext cx="277756" cy="0"/>
              </a:xfrm>
              <a:prstGeom prst="line">
                <a:avLst/>
              </a:prstGeom>
              <a:solidFill>
                <a:schemeClr val="tx1"/>
              </a:solidFill>
              <a:ln w="31750" cap="flat" cmpd="sng" algn="ctr">
                <a:solidFill>
                  <a:srgbClr val="C00000"/>
                </a:solidFill>
                <a:prstDash val="solid"/>
              </a:ln>
              <a:effectLst/>
            </p:spPr>
          </p:cxnSp>
          <p:sp>
            <p:nvSpPr>
              <p:cNvPr id="788" name="Rectangle 787">
                <a:extLst>
                  <a:ext uri="{FF2B5EF4-FFF2-40B4-BE49-F238E27FC236}">
                    <a16:creationId xmlns:a16="http://schemas.microsoft.com/office/drawing/2014/main" id="{5283EB26-F3D5-5BE5-2AFE-3C8ED3434756}"/>
                  </a:ext>
                </a:extLst>
              </p:cNvPr>
              <p:cNvSpPr/>
              <p:nvPr/>
            </p:nvSpPr>
            <p:spPr>
              <a:xfrm>
                <a:off x="5620914" y="4259433"/>
                <a:ext cx="345879" cy="364882"/>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B</a:t>
                </a:r>
              </a:p>
            </p:txBody>
          </p:sp>
        </p:grpSp>
      </p:grpSp>
      <p:cxnSp>
        <p:nvCxnSpPr>
          <p:cNvPr id="802" name="Straight Connector 801">
            <a:extLst>
              <a:ext uri="{FF2B5EF4-FFF2-40B4-BE49-F238E27FC236}">
                <a16:creationId xmlns:a16="http://schemas.microsoft.com/office/drawing/2014/main" id="{EECE36D3-96B1-ED6B-75AE-90B2AB1F2937}"/>
              </a:ext>
            </a:extLst>
          </p:cNvPr>
          <p:cNvCxnSpPr>
            <a:cxnSpLocks/>
            <a:stCxn id="771" idx="2"/>
          </p:cNvCxnSpPr>
          <p:nvPr/>
        </p:nvCxnSpPr>
        <p:spPr>
          <a:xfrm flipH="1">
            <a:off x="6385606" y="5628880"/>
            <a:ext cx="292502" cy="0"/>
          </a:xfrm>
          <a:prstGeom prst="line">
            <a:avLst/>
          </a:prstGeom>
          <a:solidFill>
            <a:schemeClr val="tx1"/>
          </a:solidFill>
          <a:ln w="3175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792" name="Straight Connector 791">
            <a:extLst>
              <a:ext uri="{FF2B5EF4-FFF2-40B4-BE49-F238E27FC236}">
                <a16:creationId xmlns:a16="http://schemas.microsoft.com/office/drawing/2014/main" id="{14B3C86B-1883-CF01-CE18-413A37409070}"/>
              </a:ext>
            </a:extLst>
          </p:cNvPr>
          <p:cNvCxnSpPr>
            <a:cxnSpLocks/>
          </p:cNvCxnSpPr>
          <p:nvPr/>
        </p:nvCxnSpPr>
        <p:spPr>
          <a:xfrm>
            <a:off x="6395242" y="4709971"/>
            <a:ext cx="0" cy="196685"/>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93" name="Flowchart: Connector 9">
            <a:extLst>
              <a:ext uri="{FF2B5EF4-FFF2-40B4-BE49-F238E27FC236}">
                <a16:creationId xmlns:a16="http://schemas.microsoft.com/office/drawing/2014/main" id="{639F892F-A277-6996-0701-ABC05E5422FB}"/>
              </a:ext>
            </a:extLst>
          </p:cNvPr>
          <p:cNvSpPr/>
          <p:nvPr/>
        </p:nvSpPr>
        <p:spPr>
          <a:xfrm>
            <a:off x="6093409" y="4525417"/>
            <a:ext cx="59390" cy="62444"/>
          </a:xfrm>
          <a:prstGeom prst="flowChartConnector">
            <a:avLst/>
          </a:prstGeom>
          <a:solidFill>
            <a:srgbClr val="C00000"/>
          </a:solidFill>
          <a:ln w="25400" cap="flat" cmpd="sng" algn="ctr">
            <a:solidFill>
              <a:srgbClr val="C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872" name="Group 871">
            <a:extLst>
              <a:ext uri="{FF2B5EF4-FFF2-40B4-BE49-F238E27FC236}">
                <a16:creationId xmlns:a16="http://schemas.microsoft.com/office/drawing/2014/main" id="{17CA39AB-9D08-969F-40F9-05EF8037AE68}"/>
              </a:ext>
            </a:extLst>
          </p:cNvPr>
          <p:cNvGrpSpPr/>
          <p:nvPr/>
        </p:nvGrpSpPr>
        <p:grpSpPr>
          <a:xfrm>
            <a:off x="5764297" y="4416325"/>
            <a:ext cx="980450" cy="338554"/>
            <a:chOff x="5628542" y="5588905"/>
            <a:chExt cx="1056694" cy="364881"/>
          </a:xfrm>
        </p:grpSpPr>
        <p:cxnSp>
          <p:nvCxnSpPr>
            <p:cNvPr id="804" name="Straight Connector 803">
              <a:extLst>
                <a:ext uri="{FF2B5EF4-FFF2-40B4-BE49-F238E27FC236}">
                  <a16:creationId xmlns:a16="http://schemas.microsoft.com/office/drawing/2014/main" id="{4A8FC346-1DD5-EB54-ADE2-3B9F274168A1}"/>
                </a:ext>
              </a:extLst>
            </p:cNvPr>
            <p:cNvCxnSpPr>
              <a:cxnSpLocks/>
            </p:cNvCxnSpPr>
            <p:nvPr/>
          </p:nvCxnSpPr>
          <p:spPr>
            <a:xfrm flipH="1">
              <a:off x="6180668" y="5747910"/>
              <a:ext cx="504568" cy="0"/>
            </a:xfrm>
            <a:prstGeom prst="line">
              <a:avLst/>
            </a:prstGeom>
            <a:solidFill>
              <a:schemeClr val="tx1"/>
            </a:solidFill>
            <a:ln w="31750" cap="flat" cmpd="sng" algn="ctr">
              <a:solidFill>
                <a:schemeClr val="tx1"/>
              </a:solidFill>
              <a:prstDash val="solid"/>
            </a:ln>
            <a:effectLst/>
          </p:spPr>
        </p:cxnSp>
        <p:sp>
          <p:nvSpPr>
            <p:cNvPr id="794" name="Rectangle 793">
              <a:extLst>
                <a:ext uri="{FF2B5EF4-FFF2-40B4-BE49-F238E27FC236}">
                  <a16:creationId xmlns:a16="http://schemas.microsoft.com/office/drawing/2014/main" id="{6349C753-DA9D-6100-249A-D074B9B8CD74}"/>
                </a:ext>
              </a:extLst>
            </p:cNvPr>
            <p:cNvSpPr/>
            <p:nvPr/>
          </p:nvSpPr>
          <p:spPr>
            <a:xfrm>
              <a:off x="5628542" y="5588905"/>
              <a:ext cx="487546" cy="364881"/>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srgbClr val="C00000"/>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srgbClr val="C00000"/>
                  </a:solidFill>
                  <a:effectLst/>
                  <a:uLnTx/>
                  <a:uFillTx/>
                  <a:latin typeface="Avenir Next" panose="020B0503020202020204" pitchFamily="34" charset="0"/>
                  <a:ea typeface="+mn-ea"/>
                  <a:cs typeface="+mn-cs"/>
                </a:rPr>
                <a:t>in</a:t>
              </a:r>
              <a:endParaRPr kumimoji="0" lang="en-US" sz="1600" b="0" i="0" u="none" strike="noStrike" kern="1200" cap="none" spc="0" normalizeH="0" baseline="-25000" noProof="0" dirty="0">
                <a:ln>
                  <a:noFill/>
                </a:ln>
                <a:solidFill>
                  <a:srgbClr val="C00000"/>
                </a:solidFill>
                <a:effectLst/>
                <a:uLnTx/>
                <a:uFillTx/>
                <a:latin typeface="Avenir Next" panose="020B0503020202020204" pitchFamily="34" charset="0"/>
                <a:ea typeface="+mn-ea"/>
                <a:cs typeface="+mn-cs"/>
              </a:endParaRPr>
            </a:p>
          </p:txBody>
        </p:sp>
      </p:grpSp>
      <p:grpSp>
        <p:nvGrpSpPr>
          <p:cNvPr id="869" name="Group 868">
            <a:extLst>
              <a:ext uri="{FF2B5EF4-FFF2-40B4-BE49-F238E27FC236}">
                <a16:creationId xmlns:a16="http://schemas.microsoft.com/office/drawing/2014/main" id="{EE277DB1-462E-E0F6-F525-E3BEDEF23CE9}"/>
              </a:ext>
            </a:extLst>
          </p:cNvPr>
          <p:cNvGrpSpPr/>
          <p:nvPr/>
        </p:nvGrpSpPr>
        <p:grpSpPr>
          <a:xfrm>
            <a:off x="5754051" y="5022429"/>
            <a:ext cx="1728406" cy="338554"/>
            <a:chOff x="5609762" y="4441271"/>
            <a:chExt cx="1862815" cy="364881"/>
          </a:xfrm>
        </p:grpSpPr>
        <p:cxnSp>
          <p:nvCxnSpPr>
            <p:cNvPr id="774" name="Straight Connector 773">
              <a:extLst>
                <a:ext uri="{FF2B5EF4-FFF2-40B4-BE49-F238E27FC236}">
                  <a16:creationId xmlns:a16="http://schemas.microsoft.com/office/drawing/2014/main" id="{89C2E8FD-7FAA-4094-28F8-4BB0EAEDFD0F}"/>
                </a:ext>
              </a:extLst>
            </p:cNvPr>
            <p:cNvCxnSpPr>
              <a:cxnSpLocks/>
            </p:cNvCxnSpPr>
            <p:nvPr/>
          </p:nvCxnSpPr>
          <p:spPr>
            <a:xfrm>
              <a:off x="6475285" y="4606569"/>
              <a:ext cx="997292" cy="0"/>
            </a:xfrm>
            <a:prstGeom prst="line">
              <a:avLst/>
            </a:prstGeom>
            <a:ln w="31750"/>
          </p:spPr>
          <p:style>
            <a:lnRef idx="1">
              <a:schemeClr val="dk1"/>
            </a:lnRef>
            <a:fillRef idx="0">
              <a:schemeClr val="dk1"/>
            </a:fillRef>
            <a:effectRef idx="0">
              <a:schemeClr val="dk1"/>
            </a:effectRef>
            <a:fontRef idx="minor">
              <a:schemeClr val="tx1"/>
            </a:fontRef>
          </p:style>
        </p:cxnSp>
        <p:sp>
          <p:nvSpPr>
            <p:cNvPr id="775" name="Flowchart: Connector 8">
              <a:extLst>
                <a:ext uri="{FF2B5EF4-FFF2-40B4-BE49-F238E27FC236}">
                  <a16:creationId xmlns:a16="http://schemas.microsoft.com/office/drawing/2014/main" id="{10F50C91-89BB-274C-B5CD-BD0B2BEDC47C}"/>
                </a:ext>
              </a:extLst>
            </p:cNvPr>
            <p:cNvSpPr/>
            <p:nvPr/>
          </p:nvSpPr>
          <p:spPr>
            <a:xfrm>
              <a:off x="5976633" y="4577180"/>
              <a:ext cx="64008" cy="64008"/>
            </a:xfrm>
            <a:prstGeom prst="flowChartConnector">
              <a:avLst/>
            </a:prstGeom>
            <a:solidFill>
              <a:srgbClr val="C00000"/>
            </a:solidFill>
            <a:ln w="25400" cap="flat" cmpd="sng" algn="ctr">
              <a:solidFill>
                <a:srgbClr val="C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76" name="Rectangle 775">
              <a:extLst>
                <a:ext uri="{FF2B5EF4-FFF2-40B4-BE49-F238E27FC236}">
                  <a16:creationId xmlns:a16="http://schemas.microsoft.com/office/drawing/2014/main" id="{9FEDD56A-4FAD-AC78-05E0-90C7EF22E686}"/>
                </a:ext>
              </a:extLst>
            </p:cNvPr>
            <p:cNvSpPr/>
            <p:nvPr/>
          </p:nvSpPr>
          <p:spPr>
            <a:xfrm>
              <a:off x="5609762" y="4441271"/>
              <a:ext cx="359698" cy="364881"/>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A</a:t>
              </a:r>
            </a:p>
          </p:txBody>
        </p:sp>
      </p:grpSp>
      <p:cxnSp>
        <p:nvCxnSpPr>
          <p:cNvPr id="877" name="Straight Connector 876">
            <a:extLst>
              <a:ext uri="{FF2B5EF4-FFF2-40B4-BE49-F238E27FC236}">
                <a16:creationId xmlns:a16="http://schemas.microsoft.com/office/drawing/2014/main" id="{C16CB8D8-CBE4-F982-04DC-5CD579295FB3}"/>
              </a:ext>
            </a:extLst>
          </p:cNvPr>
          <p:cNvCxnSpPr>
            <a:cxnSpLocks/>
          </p:cNvCxnSpPr>
          <p:nvPr/>
        </p:nvCxnSpPr>
        <p:spPr>
          <a:xfrm flipH="1" flipV="1">
            <a:off x="6382692" y="4718702"/>
            <a:ext cx="300642" cy="6038"/>
          </a:xfrm>
          <a:prstGeom prst="line">
            <a:avLst/>
          </a:prstGeom>
          <a:solidFill>
            <a:schemeClr val="tx1"/>
          </a:solidFill>
          <a:ln w="31750" cap="flat" cmpd="sng" algn="ctr">
            <a:solidFill>
              <a:schemeClr val="tx1"/>
            </a:solidFill>
            <a:prstDash val="solid"/>
          </a:ln>
          <a:effectLst/>
        </p:spPr>
      </p:cxnSp>
      <p:cxnSp>
        <p:nvCxnSpPr>
          <p:cNvPr id="884" name="Straight Connector 883">
            <a:extLst>
              <a:ext uri="{FF2B5EF4-FFF2-40B4-BE49-F238E27FC236}">
                <a16:creationId xmlns:a16="http://schemas.microsoft.com/office/drawing/2014/main" id="{5644794E-A49B-E8D6-39D5-34F930FA1FA7}"/>
              </a:ext>
            </a:extLst>
          </p:cNvPr>
          <p:cNvCxnSpPr>
            <a:cxnSpLocks/>
          </p:cNvCxnSpPr>
          <p:nvPr/>
        </p:nvCxnSpPr>
        <p:spPr>
          <a:xfrm>
            <a:off x="6277303" y="4558006"/>
            <a:ext cx="0" cy="905229"/>
          </a:xfrm>
          <a:prstGeom prst="line">
            <a:avLst/>
          </a:prstGeom>
          <a:ln w="31750">
            <a:solidFill>
              <a:srgbClr val="C0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91" name="Straight Connector 890">
            <a:extLst>
              <a:ext uri="{FF2B5EF4-FFF2-40B4-BE49-F238E27FC236}">
                <a16:creationId xmlns:a16="http://schemas.microsoft.com/office/drawing/2014/main" id="{F0121CA0-907E-8E19-EAA8-CC04C60608DA}"/>
              </a:ext>
            </a:extLst>
          </p:cNvPr>
          <p:cNvCxnSpPr>
            <a:cxnSpLocks/>
          </p:cNvCxnSpPr>
          <p:nvPr/>
        </p:nvCxnSpPr>
        <p:spPr>
          <a:xfrm flipH="1">
            <a:off x="6545421" y="4906656"/>
            <a:ext cx="222441" cy="0"/>
          </a:xfrm>
          <a:prstGeom prst="line">
            <a:avLst/>
          </a:prstGeom>
          <a:solidFill>
            <a:schemeClr val="tx1"/>
          </a:solidFill>
          <a:ln w="31750" cap="flat" cmpd="sng" algn="ctr">
            <a:solidFill>
              <a:schemeClr val="tx1"/>
            </a:solidFill>
            <a:prstDash val="solid"/>
          </a:ln>
          <a:effectLst/>
        </p:spPr>
      </p:cxnSp>
      <p:cxnSp>
        <p:nvCxnSpPr>
          <p:cNvPr id="893" name="Straight Connector 892">
            <a:extLst>
              <a:ext uri="{FF2B5EF4-FFF2-40B4-BE49-F238E27FC236}">
                <a16:creationId xmlns:a16="http://schemas.microsoft.com/office/drawing/2014/main" id="{5495E784-F054-6078-F290-F12D82CD9C5D}"/>
              </a:ext>
            </a:extLst>
          </p:cNvPr>
          <p:cNvCxnSpPr>
            <a:cxnSpLocks/>
          </p:cNvCxnSpPr>
          <p:nvPr/>
        </p:nvCxnSpPr>
        <p:spPr>
          <a:xfrm flipH="1">
            <a:off x="6543960" y="5804133"/>
            <a:ext cx="222441" cy="0"/>
          </a:xfrm>
          <a:prstGeom prst="line">
            <a:avLst/>
          </a:prstGeom>
          <a:solidFill>
            <a:schemeClr val="tx1"/>
          </a:solidFill>
          <a:ln w="31750" cap="flat" cmpd="sng" algn="ctr">
            <a:solidFill>
              <a:srgbClr val="C00000"/>
            </a:solidFill>
            <a:prstDash val="solid"/>
          </a:ln>
          <a:effectLst/>
        </p:spPr>
      </p:cxnSp>
      <p:cxnSp>
        <p:nvCxnSpPr>
          <p:cNvPr id="896" name="Straight Connector 895">
            <a:extLst>
              <a:ext uri="{FF2B5EF4-FFF2-40B4-BE49-F238E27FC236}">
                <a16:creationId xmlns:a16="http://schemas.microsoft.com/office/drawing/2014/main" id="{B7F49A1B-3B03-06EF-6C3E-5183D0745631}"/>
              </a:ext>
            </a:extLst>
          </p:cNvPr>
          <p:cNvCxnSpPr>
            <a:cxnSpLocks/>
          </p:cNvCxnSpPr>
          <p:nvPr/>
        </p:nvCxnSpPr>
        <p:spPr>
          <a:xfrm flipH="1">
            <a:off x="6268885" y="5455119"/>
            <a:ext cx="490141" cy="0"/>
          </a:xfrm>
          <a:prstGeom prst="line">
            <a:avLst/>
          </a:prstGeom>
          <a:solidFill>
            <a:schemeClr val="tx1"/>
          </a:solidFill>
          <a:ln w="31750" cap="flat" cmpd="sng" algn="ctr">
            <a:solidFill>
              <a:srgbClr val="C00000"/>
            </a:solidFill>
            <a:prstDash val="solid"/>
          </a:ln>
          <a:effectLst/>
        </p:spPr>
      </p:cxnSp>
      <p:cxnSp>
        <p:nvCxnSpPr>
          <p:cNvPr id="901" name="Straight Connector 900">
            <a:extLst>
              <a:ext uri="{FF2B5EF4-FFF2-40B4-BE49-F238E27FC236}">
                <a16:creationId xmlns:a16="http://schemas.microsoft.com/office/drawing/2014/main" id="{A4503AC7-78F8-C114-AFCD-8C0DE1CCC202}"/>
              </a:ext>
            </a:extLst>
          </p:cNvPr>
          <p:cNvCxnSpPr>
            <a:cxnSpLocks/>
          </p:cNvCxnSpPr>
          <p:nvPr/>
        </p:nvCxnSpPr>
        <p:spPr>
          <a:xfrm flipH="1">
            <a:off x="7334944" y="5348409"/>
            <a:ext cx="222441" cy="0"/>
          </a:xfrm>
          <a:prstGeom prst="line">
            <a:avLst/>
          </a:prstGeom>
          <a:solidFill>
            <a:schemeClr val="tx1"/>
          </a:solidFill>
          <a:ln w="31750" cap="flat" cmpd="sng" algn="ctr">
            <a:solidFill>
              <a:schemeClr val="tx1"/>
            </a:solidFill>
            <a:prstDash val="solid"/>
          </a:ln>
          <a:effectLst/>
        </p:spPr>
      </p:cxnSp>
      <p:cxnSp>
        <p:nvCxnSpPr>
          <p:cNvPr id="902" name="Straight Connector 901">
            <a:extLst>
              <a:ext uri="{FF2B5EF4-FFF2-40B4-BE49-F238E27FC236}">
                <a16:creationId xmlns:a16="http://schemas.microsoft.com/office/drawing/2014/main" id="{D6E44FDD-E4EB-EF3E-1C77-95D37E66A311}"/>
              </a:ext>
            </a:extLst>
          </p:cNvPr>
          <p:cNvCxnSpPr>
            <a:cxnSpLocks/>
          </p:cNvCxnSpPr>
          <p:nvPr/>
        </p:nvCxnSpPr>
        <p:spPr>
          <a:xfrm flipH="1">
            <a:off x="7353329" y="4996238"/>
            <a:ext cx="222441" cy="0"/>
          </a:xfrm>
          <a:prstGeom prst="line">
            <a:avLst/>
          </a:prstGeom>
          <a:solidFill>
            <a:schemeClr val="tx1"/>
          </a:solidFill>
          <a:ln w="31750" cap="flat" cmpd="sng" algn="ctr">
            <a:solidFill>
              <a:schemeClr val="tx1"/>
            </a:solidFill>
            <a:prstDash val="solid"/>
          </a:ln>
          <a:effectLst/>
        </p:spPr>
      </p:cxnSp>
      <p:cxnSp>
        <p:nvCxnSpPr>
          <p:cNvPr id="904" name="Straight Connector 903">
            <a:extLst>
              <a:ext uri="{FF2B5EF4-FFF2-40B4-BE49-F238E27FC236}">
                <a16:creationId xmlns:a16="http://schemas.microsoft.com/office/drawing/2014/main" id="{11942570-220F-161F-722D-CA99368C4D28}"/>
              </a:ext>
            </a:extLst>
          </p:cNvPr>
          <p:cNvCxnSpPr>
            <a:cxnSpLocks/>
          </p:cNvCxnSpPr>
          <p:nvPr/>
        </p:nvCxnSpPr>
        <p:spPr>
          <a:xfrm>
            <a:off x="7340050" y="4709577"/>
            <a:ext cx="0" cy="300312"/>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07" name="Straight Connector 906">
            <a:extLst>
              <a:ext uri="{FF2B5EF4-FFF2-40B4-BE49-F238E27FC236}">
                <a16:creationId xmlns:a16="http://schemas.microsoft.com/office/drawing/2014/main" id="{487CC21C-8CB7-282C-DF59-A1D0AC5E979F}"/>
              </a:ext>
            </a:extLst>
          </p:cNvPr>
          <p:cNvCxnSpPr>
            <a:cxnSpLocks/>
          </p:cNvCxnSpPr>
          <p:nvPr/>
        </p:nvCxnSpPr>
        <p:spPr>
          <a:xfrm>
            <a:off x="7340050" y="5337144"/>
            <a:ext cx="0" cy="300312"/>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98" name="Rectangle 797">
            <a:extLst>
              <a:ext uri="{FF2B5EF4-FFF2-40B4-BE49-F238E27FC236}">
                <a16:creationId xmlns:a16="http://schemas.microsoft.com/office/drawing/2014/main" id="{A6C6DA5A-2812-DC6A-DD46-B2E4B2AD9CAE}"/>
              </a:ext>
            </a:extLst>
          </p:cNvPr>
          <p:cNvSpPr/>
          <p:nvPr/>
        </p:nvSpPr>
        <p:spPr>
          <a:xfrm>
            <a:off x="8072037" y="5016292"/>
            <a:ext cx="577386" cy="314126"/>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Sum</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00" name="Straight Connector 799">
            <a:extLst>
              <a:ext uri="{FF2B5EF4-FFF2-40B4-BE49-F238E27FC236}">
                <a16:creationId xmlns:a16="http://schemas.microsoft.com/office/drawing/2014/main" id="{BC8CC195-6DFC-29FB-45A9-58CDBBDB57BE}"/>
              </a:ext>
            </a:extLst>
          </p:cNvPr>
          <p:cNvCxnSpPr>
            <a:cxnSpLocks/>
            <a:stCxn id="773" idx="6"/>
            <a:endCxn id="797" idx="6"/>
          </p:cNvCxnSpPr>
          <p:nvPr/>
        </p:nvCxnSpPr>
        <p:spPr>
          <a:xfrm flipV="1">
            <a:off x="7931440" y="5172162"/>
            <a:ext cx="188094" cy="1107"/>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797" name="Flowchart: Connector 11">
            <a:extLst>
              <a:ext uri="{FF2B5EF4-FFF2-40B4-BE49-F238E27FC236}">
                <a16:creationId xmlns:a16="http://schemas.microsoft.com/office/drawing/2014/main" id="{0CBC1100-34E1-40DD-A673-5ED05C4EEA0D}"/>
              </a:ext>
            </a:extLst>
          </p:cNvPr>
          <p:cNvSpPr/>
          <p:nvPr/>
        </p:nvSpPr>
        <p:spPr>
          <a:xfrm>
            <a:off x="8060144" y="5140940"/>
            <a:ext cx="59390" cy="62444"/>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73" name="Flowchart: Delay 3">
            <a:extLst>
              <a:ext uri="{FF2B5EF4-FFF2-40B4-BE49-F238E27FC236}">
                <a16:creationId xmlns:a16="http://schemas.microsoft.com/office/drawing/2014/main" id="{6FAF895A-9979-77E9-0411-F9BD984867F3}"/>
              </a:ext>
            </a:extLst>
          </p:cNvPr>
          <p:cNvSpPr/>
          <p:nvPr/>
        </p:nvSpPr>
        <p:spPr>
          <a:xfrm>
            <a:off x="7476399" y="4945748"/>
            <a:ext cx="455041" cy="455042"/>
          </a:xfrm>
          <a:prstGeom prst="ellipse">
            <a:avLst/>
          </a:prstGeom>
          <a:solidFill>
            <a:schemeClr val="accent1">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cxnSp>
        <p:nvCxnSpPr>
          <p:cNvPr id="908" name="Straight Connector 907">
            <a:extLst>
              <a:ext uri="{FF2B5EF4-FFF2-40B4-BE49-F238E27FC236}">
                <a16:creationId xmlns:a16="http://schemas.microsoft.com/office/drawing/2014/main" id="{1C61309B-E01B-522F-30A0-6CC5845F3976}"/>
              </a:ext>
            </a:extLst>
          </p:cNvPr>
          <p:cNvCxnSpPr>
            <a:cxnSpLocks/>
            <a:endCxn id="771" idx="6"/>
          </p:cNvCxnSpPr>
          <p:nvPr/>
        </p:nvCxnSpPr>
        <p:spPr>
          <a:xfrm flipH="1">
            <a:off x="7133149" y="5628880"/>
            <a:ext cx="220180" cy="0"/>
          </a:xfrm>
          <a:prstGeom prst="line">
            <a:avLst/>
          </a:prstGeom>
          <a:solidFill>
            <a:schemeClr val="tx1"/>
          </a:solidFill>
          <a:ln w="31750" cap="flat" cmpd="sng" algn="ctr">
            <a:solidFill>
              <a:schemeClr val="accent6"/>
            </a:solidFill>
            <a:prstDash val="solid"/>
          </a:ln>
          <a:effectLst/>
        </p:spPr>
      </p:cxnSp>
      <p:sp>
        <p:nvSpPr>
          <p:cNvPr id="917" name="Flowchart: Connector 11">
            <a:extLst>
              <a:ext uri="{FF2B5EF4-FFF2-40B4-BE49-F238E27FC236}">
                <a16:creationId xmlns:a16="http://schemas.microsoft.com/office/drawing/2014/main" id="{118413F0-7795-918C-792B-CAAFDCEC05C1}"/>
              </a:ext>
            </a:extLst>
          </p:cNvPr>
          <p:cNvSpPr/>
          <p:nvPr/>
        </p:nvSpPr>
        <p:spPr>
          <a:xfrm>
            <a:off x="7487049" y="4962111"/>
            <a:ext cx="59390" cy="62444"/>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919" name="Rectangle 918">
            <a:extLst>
              <a:ext uri="{FF2B5EF4-FFF2-40B4-BE49-F238E27FC236}">
                <a16:creationId xmlns:a16="http://schemas.microsoft.com/office/drawing/2014/main" id="{A682C979-5100-CE30-D6AD-F38CFF005AA0}"/>
              </a:ext>
            </a:extLst>
          </p:cNvPr>
          <p:cNvSpPr/>
          <p:nvPr/>
        </p:nvSpPr>
        <p:spPr>
          <a:xfrm>
            <a:off x="8072037" y="4560634"/>
            <a:ext cx="508968" cy="314126"/>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out</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sp>
        <p:nvSpPr>
          <p:cNvPr id="921" name="Flowchart: Connector 11">
            <a:extLst>
              <a:ext uri="{FF2B5EF4-FFF2-40B4-BE49-F238E27FC236}">
                <a16:creationId xmlns:a16="http://schemas.microsoft.com/office/drawing/2014/main" id="{F4C1BA72-7FD1-1DAC-5B90-01E5740E5E5E}"/>
              </a:ext>
            </a:extLst>
          </p:cNvPr>
          <p:cNvSpPr/>
          <p:nvPr/>
        </p:nvSpPr>
        <p:spPr>
          <a:xfrm>
            <a:off x="8060144" y="4685282"/>
            <a:ext cx="59390" cy="62444"/>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71" name="Flowchart: Delay 3">
            <a:extLst>
              <a:ext uri="{FF2B5EF4-FFF2-40B4-BE49-F238E27FC236}">
                <a16:creationId xmlns:a16="http://schemas.microsoft.com/office/drawing/2014/main" id="{13E2CF0A-2157-DBB6-DA05-2B9A662171E2}"/>
              </a:ext>
            </a:extLst>
          </p:cNvPr>
          <p:cNvSpPr/>
          <p:nvPr/>
        </p:nvSpPr>
        <p:spPr>
          <a:xfrm>
            <a:off x="6678108" y="5401359"/>
            <a:ext cx="455041" cy="455042"/>
          </a:xfrm>
          <a:prstGeom prst="ellipse">
            <a:avLst/>
          </a:prstGeom>
          <a:solidFill>
            <a:schemeClr val="accent2">
              <a:lumMod val="20000"/>
              <a:lumOff val="80000"/>
            </a:schemeClr>
          </a:solidFill>
          <a:ln w="38100" cap="flat" cmpd="sng" algn="ctr">
            <a:solidFill>
              <a:srgbClr val="C00000"/>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dirty="0">
                <a:ln>
                  <a:noFill/>
                </a:ln>
                <a:solidFill>
                  <a:srgbClr val="C00000"/>
                </a:solidFill>
                <a:effectLst/>
                <a:uLnTx/>
                <a:uFillTx/>
                <a:latin typeface="Avenir Next" panose="020B0503020202020204" pitchFamily="34" charset="0"/>
                <a:ea typeface="+mn-ea"/>
                <a:cs typeface="+mn-cs"/>
              </a:rPr>
              <a:t>MAJ</a:t>
            </a:r>
          </a:p>
        </p:txBody>
      </p:sp>
      <p:cxnSp>
        <p:nvCxnSpPr>
          <p:cNvPr id="898" name="Straight Connector 897">
            <a:extLst>
              <a:ext uri="{FF2B5EF4-FFF2-40B4-BE49-F238E27FC236}">
                <a16:creationId xmlns:a16="http://schemas.microsoft.com/office/drawing/2014/main" id="{4BDDE529-15A3-EAC8-1C9F-790F799507C8}"/>
              </a:ext>
            </a:extLst>
          </p:cNvPr>
          <p:cNvCxnSpPr>
            <a:cxnSpLocks/>
          </p:cNvCxnSpPr>
          <p:nvPr/>
        </p:nvCxnSpPr>
        <p:spPr>
          <a:xfrm>
            <a:off x="8231927" y="2342621"/>
            <a:ext cx="202624"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nvGrpSpPr>
          <p:cNvPr id="900" name="Group 899">
            <a:extLst>
              <a:ext uri="{FF2B5EF4-FFF2-40B4-BE49-F238E27FC236}">
                <a16:creationId xmlns:a16="http://schemas.microsoft.com/office/drawing/2014/main" id="{2DD73A79-92C9-5610-FC07-A491CB55C7A7}"/>
              </a:ext>
            </a:extLst>
          </p:cNvPr>
          <p:cNvGrpSpPr/>
          <p:nvPr/>
        </p:nvGrpSpPr>
        <p:grpSpPr>
          <a:xfrm>
            <a:off x="1966761" y="3103261"/>
            <a:ext cx="1184734" cy="191086"/>
            <a:chOff x="2058103" y="2017072"/>
            <a:chExt cx="1184734" cy="191086"/>
          </a:xfrm>
          <a:solidFill>
            <a:srgbClr val="FFCA39"/>
          </a:solidFill>
        </p:grpSpPr>
        <p:cxnSp>
          <p:nvCxnSpPr>
            <p:cNvPr id="905" name="Straight Connector 904">
              <a:extLst>
                <a:ext uri="{FF2B5EF4-FFF2-40B4-BE49-F238E27FC236}">
                  <a16:creationId xmlns:a16="http://schemas.microsoft.com/office/drawing/2014/main" id="{BF7C95D9-AA1B-CC71-3BAF-A97B7333B931}"/>
                </a:ext>
              </a:extLst>
            </p:cNvPr>
            <p:cNvCxnSpPr>
              <a:cxnSpLocks/>
              <a:stCxn id="912" idx="6"/>
            </p:cNvCxnSpPr>
            <p:nvPr/>
          </p:nvCxnSpPr>
          <p:spPr>
            <a:xfrm flipH="1">
              <a:off x="2058103" y="2112615"/>
              <a:ext cx="1184734" cy="1"/>
            </a:xfrm>
            <a:prstGeom prst="line">
              <a:avLst/>
            </a:prstGeom>
            <a:grpFill/>
            <a:ln w="25400" cap="rnd">
              <a:solidFill>
                <a:schemeClr val="accent6"/>
              </a:solidFill>
              <a:round/>
            </a:ln>
          </p:spPr>
          <p:style>
            <a:lnRef idx="1">
              <a:schemeClr val="accent1"/>
            </a:lnRef>
            <a:fillRef idx="0">
              <a:schemeClr val="accent1"/>
            </a:fillRef>
            <a:effectRef idx="0">
              <a:schemeClr val="accent1"/>
            </a:effectRef>
            <a:fontRef idx="minor">
              <a:schemeClr val="tx1"/>
            </a:fontRef>
          </p:style>
        </p:cxnSp>
        <p:sp>
          <p:nvSpPr>
            <p:cNvPr id="906" name="Oval 905">
              <a:extLst>
                <a:ext uri="{FF2B5EF4-FFF2-40B4-BE49-F238E27FC236}">
                  <a16:creationId xmlns:a16="http://schemas.microsoft.com/office/drawing/2014/main" id="{C5239612-8651-D173-DEE7-44BAD3BA3A73}"/>
                </a:ext>
              </a:extLst>
            </p:cNvPr>
            <p:cNvSpPr/>
            <p:nvPr/>
          </p:nvSpPr>
          <p:spPr>
            <a:xfrm>
              <a:off x="2134538" y="2017072"/>
              <a:ext cx="191086" cy="191086"/>
            </a:xfrm>
            <a:prstGeom prst="ellipse">
              <a:avLst/>
            </a:prstGeom>
            <a:grp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09" name="Oval 908">
              <a:extLst>
                <a:ext uri="{FF2B5EF4-FFF2-40B4-BE49-F238E27FC236}">
                  <a16:creationId xmlns:a16="http://schemas.microsoft.com/office/drawing/2014/main" id="{BDB0F936-D53B-278A-C01D-82C986E6B44E}"/>
                </a:ext>
              </a:extLst>
            </p:cNvPr>
            <p:cNvSpPr/>
            <p:nvPr/>
          </p:nvSpPr>
          <p:spPr>
            <a:xfrm>
              <a:off x="2363841" y="2017072"/>
              <a:ext cx="191086" cy="191086"/>
            </a:xfrm>
            <a:prstGeom prst="ellipse">
              <a:avLst/>
            </a:prstGeom>
            <a:grp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10" name="Oval 909">
              <a:extLst>
                <a:ext uri="{FF2B5EF4-FFF2-40B4-BE49-F238E27FC236}">
                  <a16:creationId xmlns:a16="http://schemas.microsoft.com/office/drawing/2014/main" id="{40BC04B0-9E17-278F-3EA2-B38573F31271}"/>
                </a:ext>
              </a:extLst>
            </p:cNvPr>
            <p:cNvSpPr/>
            <p:nvPr/>
          </p:nvSpPr>
          <p:spPr>
            <a:xfrm>
              <a:off x="2593144" y="2017072"/>
              <a:ext cx="191086" cy="191086"/>
            </a:xfrm>
            <a:prstGeom prst="ellipse">
              <a:avLst/>
            </a:prstGeom>
            <a:grp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11" name="Oval 910">
              <a:extLst>
                <a:ext uri="{FF2B5EF4-FFF2-40B4-BE49-F238E27FC236}">
                  <a16:creationId xmlns:a16="http://schemas.microsoft.com/office/drawing/2014/main" id="{55527DDD-FD2B-2BC0-577F-BF2A6227B683}"/>
                </a:ext>
              </a:extLst>
            </p:cNvPr>
            <p:cNvSpPr/>
            <p:nvPr/>
          </p:nvSpPr>
          <p:spPr>
            <a:xfrm>
              <a:off x="2822448" y="2017072"/>
              <a:ext cx="191086" cy="191086"/>
            </a:xfrm>
            <a:prstGeom prst="ellipse">
              <a:avLst/>
            </a:prstGeom>
            <a:grp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12" name="Oval 911">
              <a:extLst>
                <a:ext uri="{FF2B5EF4-FFF2-40B4-BE49-F238E27FC236}">
                  <a16:creationId xmlns:a16="http://schemas.microsoft.com/office/drawing/2014/main" id="{86486567-31B0-7EE4-5C18-387E7DD94E92}"/>
                </a:ext>
              </a:extLst>
            </p:cNvPr>
            <p:cNvSpPr/>
            <p:nvPr/>
          </p:nvSpPr>
          <p:spPr>
            <a:xfrm>
              <a:off x="3051751" y="2017072"/>
              <a:ext cx="191086" cy="191086"/>
            </a:xfrm>
            <a:prstGeom prst="ellipse">
              <a:avLst/>
            </a:prstGeom>
            <a:grp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913" name="Group 912">
            <a:extLst>
              <a:ext uri="{FF2B5EF4-FFF2-40B4-BE49-F238E27FC236}">
                <a16:creationId xmlns:a16="http://schemas.microsoft.com/office/drawing/2014/main" id="{54AB254C-0CEC-95CA-AAEB-CEDA51FDBEC0}"/>
              </a:ext>
            </a:extLst>
          </p:cNvPr>
          <p:cNvGrpSpPr/>
          <p:nvPr/>
        </p:nvGrpSpPr>
        <p:grpSpPr>
          <a:xfrm>
            <a:off x="3524289" y="3103261"/>
            <a:ext cx="1184734" cy="191086"/>
            <a:chOff x="3615631" y="2017072"/>
            <a:chExt cx="1184734" cy="191086"/>
          </a:xfrm>
          <a:solidFill>
            <a:srgbClr val="FFCA39"/>
          </a:solidFill>
        </p:grpSpPr>
        <p:cxnSp>
          <p:nvCxnSpPr>
            <p:cNvPr id="915" name="Straight Connector 914">
              <a:extLst>
                <a:ext uri="{FF2B5EF4-FFF2-40B4-BE49-F238E27FC236}">
                  <a16:creationId xmlns:a16="http://schemas.microsoft.com/office/drawing/2014/main" id="{F58E36ED-A550-6FE8-92DC-6F318C91EBD7}"/>
                </a:ext>
              </a:extLst>
            </p:cNvPr>
            <p:cNvCxnSpPr>
              <a:cxnSpLocks/>
            </p:cNvCxnSpPr>
            <p:nvPr/>
          </p:nvCxnSpPr>
          <p:spPr>
            <a:xfrm flipH="1" flipV="1">
              <a:off x="3615631" y="2112616"/>
              <a:ext cx="1184734" cy="1"/>
            </a:xfrm>
            <a:prstGeom prst="line">
              <a:avLst/>
            </a:prstGeom>
            <a:grpFill/>
            <a:ln w="25400" cap="rnd">
              <a:solidFill>
                <a:schemeClr val="accent6"/>
              </a:solidFill>
              <a:round/>
            </a:ln>
          </p:spPr>
          <p:style>
            <a:lnRef idx="1">
              <a:schemeClr val="accent1"/>
            </a:lnRef>
            <a:fillRef idx="0">
              <a:schemeClr val="accent1"/>
            </a:fillRef>
            <a:effectRef idx="0">
              <a:schemeClr val="accent1"/>
            </a:effectRef>
            <a:fontRef idx="minor">
              <a:schemeClr val="tx1"/>
            </a:fontRef>
          </p:style>
        </p:cxnSp>
        <p:sp>
          <p:nvSpPr>
            <p:cNvPr id="918" name="Oval 917">
              <a:extLst>
                <a:ext uri="{FF2B5EF4-FFF2-40B4-BE49-F238E27FC236}">
                  <a16:creationId xmlns:a16="http://schemas.microsoft.com/office/drawing/2014/main" id="{7CCD2E5F-1A5F-9586-8D10-37C89E463D7A}"/>
                </a:ext>
              </a:extLst>
            </p:cNvPr>
            <p:cNvSpPr/>
            <p:nvPr/>
          </p:nvSpPr>
          <p:spPr>
            <a:xfrm>
              <a:off x="3692066" y="2017072"/>
              <a:ext cx="191086" cy="191086"/>
            </a:xfrm>
            <a:prstGeom prst="ellipse">
              <a:avLst/>
            </a:prstGeom>
            <a:grp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20" name="Oval 919">
              <a:extLst>
                <a:ext uri="{FF2B5EF4-FFF2-40B4-BE49-F238E27FC236}">
                  <a16:creationId xmlns:a16="http://schemas.microsoft.com/office/drawing/2014/main" id="{2252A7CB-1ADD-FE1B-06A7-C3A2C4DDF444}"/>
                </a:ext>
              </a:extLst>
            </p:cNvPr>
            <p:cNvSpPr/>
            <p:nvPr/>
          </p:nvSpPr>
          <p:spPr>
            <a:xfrm>
              <a:off x="3921369" y="2017072"/>
              <a:ext cx="191086" cy="191086"/>
            </a:xfrm>
            <a:prstGeom prst="ellipse">
              <a:avLst/>
            </a:prstGeom>
            <a:grp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22" name="Oval 921">
              <a:extLst>
                <a:ext uri="{FF2B5EF4-FFF2-40B4-BE49-F238E27FC236}">
                  <a16:creationId xmlns:a16="http://schemas.microsoft.com/office/drawing/2014/main" id="{AA1B0407-A034-3764-80A3-A2E04EEDE2D5}"/>
                </a:ext>
              </a:extLst>
            </p:cNvPr>
            <p:cNvSpPr/>
            <p:nvPr/>
          </p:nvSpPr>
          <p:spPr>
            <a:xfrm>
              <a:off x="4150672" y="2017072"/>
              <a:ext cx="191086" cy="191086"/>
            </a:xfrm>
            <a:prstGeom prst="ellipse">
              <a:avLst/>
            </a:prstGeom>
            <a:grp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23" name="Oval 922">
              <a:extLst>
                <a:ext uri="{FF2B5EF4-FFF2-40B4-BE49-F238E27FC236}">
                  <a16:creationId xmlns:a16="http://schemas.microsoft.com/office/drawing/2014/main" id="{D57C053A-BD0C-C026-E298-75548AE7B3BD}"/>
                </a:ext>
              </a:extLst>
            </p:cNvPr>
            <p:cNvSpPr/>
            <p:nvPr/>
          </p:nvSpPr>
          <p:spPr>
            <a:xfrm>
              <a:off x="4379976" y="2017072"/>
              <a:ext cx="191086" cy="191086"/>
            </a:xfrm>
            <a:prstGeom prst="ellipse">
              <a:avLst/>
            </a:prstGeom>
            <a:grp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25" name="Oval 924">
              <a:extLst>
                <a:ext uri="{FF2B5EF4-FFF2-40B4-BE49-F238E27FC236}">
                  <a16:creationId xmlns:a16="http://schemas.microsoft.com/office/drawing/2014/main" id="{A0EDB30C-BDBD-6F76-76E1-94008593F960}"/>
                </a:ext>
              </a:extLst>
            </p:cNvPr>
            <p:cNvSpPr/>
            <p:nvPr/>
          </p:nvSpPr>
          <p:spPr>
            <a:xfrm>
              <a:off x="4609279" y="2017072"/>
              <a:ext cx="191086" cy="191086"/>
            </a:xfrm>
            <a:prstGeom prst="ellipse">
              <a:avLst/>
            </a:prstGeom>
            <a:grp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926" name="Group 925">
            <a:extLst>
              <a:ext uri="{FF2B5EF4-FFF2-40B4-BE49-F238E27FC236}">
                <a16:creationId xmlns:a16="http://schemas.microsoft.com/office/drawing/2014/main" id="{865A1EEF-A7C8-3958-5134-C0F4096DCEB4}"/>
              </a:ext>
            </a:extLst>
          </p:cNvPr>
          <p:cNvGrpSpPr/>
          <p:nvPr/>
        </p:nvGrpSpPr>
        <p:grpSpPr>
          <a:xfrm>
            <a:off x="5090961" y="3103261"/>
            <a:ext cx="1184734" cy="191086"/>
            <a:chOff x="5182303" y="2017072"/>
            <a:chExt cx="1184734" cy="191086"/>
          </a:xfrm>
          <a:solidFill>
            <a:srgbClr val="FFCA39"/>
          </a:solidFill>
        </p:grpSpPr>
        <p:cxnSp>
          <p:nvCxnSpPr>
            <p:cNvPr id="931" name="Straight Connector 930">
              <a:extLst>
                <a:ext uri="{FF2B5EF4-FFF2-40B4-BE49-F238E27FC236}">
                  <a16:creationId xmlns:a16="http://schemas.microsoft.com/office/drawing/2014/main" id="{AA4C11CE-ED1F-81B0-734A-B6CAFBA5B3A6}"/>
                </a:ext>
              </a:extLst>
            </p:cNvPr>
            <p:cNvCxnSpPr>
              <a:cxnSpLocks/>
              <a:stCxn id="937" idx="6"/>
            </p:cNvCxnSpPr>
            <p:nvPr/>
          </p:nvCxnSpPr>
          <p:spPr>
            <a:xfrm flipH="1">
              <a:off x="5182303" y="2112615"/>
              <a:ext cx="1184734" cy="1"/>
            </a:xfrm>
            <a:prstGeom prst="line">
              <a:avLst/>
            </a:prstGeom>
            <a:grpFill/>
            <a:ln w="25400" cap="rnd">
              <a:solidFill>
                <a:schemeClr val="accent6"/>
              </a:solidFill>
              <a:round/>
            </a:ln>
          </p:spPr>
          <p:style>
            <a:lnRef idx="1">
              <a:schemeClr val="accent1"/>
            </a:lnRef>
            <a:fillRef idx="0">
              <a:schemeClr val="accent1"/>
            </a:fillRef>
            <a:effectRef idx="0">
              <a:schemeClr val="accent1"/>
            </a:effectRef>
            <a:fontRef idx="minor">
              <a:schemeClr val="tx1"/>
            </a:fontRef>
          </p:style>
        </p:cxnSp>
        <p:sp>
          <p:nvSpPr>
            <p:cNvPr id="933" name="Oval 932">
              <a:extLst>
                <a:ext uri="{FF2B5EF4-FFF2-40B4-BE49-F238E27FC236}">
                  <a16:creationId xmlns:a16="http://schemas.microsoft.com/office/drawing/2014/main" id="{7084BEC1-2640-2E71-FC78-C7FAB21AF971}"/>
                </a:ext>
              </a:extLst>
            </p:cNvPr>
            <p:cNvSpPr/>
            <p:nvPr/>
          </p:nvSpPr>
          <p:spPr>
            <a:xfrm>
              <a:off x="5258738" y="2017072"/>
              <a:ext cx="191086" cy="191086"/>
            </a:xfrm>
            <a:prstGeom prst="ellipse">
              <a:avLst/>
            </a:prstGeom>
            <a:grp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34" name="Oval 933">
              <a:extLst>
                <a:ext uri="{FF2B5EF4-FFF2-40B4-BE49-F238E27FC236}">
                  <a16:creationId xmlns:a16="http://schemas.microsoft.com/office/drawing/2014/main" id="{A2016BA5-1127-3F22-2D9B-A5F3809E822F}"/>
                </a:ext>
              </a:extLst>
            </p:cNvPr>
            <p:cNvSpPr/>
            <p:nvPr/>
          </p:nvSpPr>
          <p:spPr>
            <a:xfrm>
              <a:off x="5488041" y="2017072"/>
              <a:ext cx="191086" cy="191086"/>
            </a:xfrm>
            <a:prstGeom prst="ellipse">
              <a:avLst/>
            </a:prstGeom>
            <a:grp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35" name="Oval 934">
              <a:extLst>
                <a:ext uri="{FF2B5EF4-FFF2-40B4-BE49-F238E27FC236}">
                  <a16:creationId xmlns:a16="http://schemas.microsoft.com/office/drawing/2014/main" id="{8EF76399-B5AE-C1B6-55A3-4A3A2A79E29F}"/>
                </a:ext>
              </a:extLst>
            </p:cNvPr>
            <p:cNvSpPr/>
            <p:nvPr/>
          </p:nvSpPr>
          <p:spPr>
            <a:xfrm>
              <a:off x="5717344" y="2017072"/>
              <a:ext cx="191086" cy="191086"/>
            </a:xfrm>
            <a:prstGeom prst="ellipse">
              <a:avLst/>
            </a:prstGeom>
            <a:grp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36" name="Oval 935">
              <a:extLst>
                <a:ext uri="{FF2B5EF4-FFF2-40B4-BE49-F238E27FC236}">
                  <a16:creationId xmlns:a16="http://schemas.microsoft.com/office/drawing/2014/main" id="{29BABC4C-3E59-A0E9-84AC-5C3E605014C5}"/>
                </a:ext>
              </a:extLst>
            </p:cNvPr>
            <p:cNvSpPr/>
            <p:nvPr/>
          </p:nvSpPr>
          <p:spPr>
            <a:xfrm>
              <a:off x="5946648" y="2017072"/>
              <a:ext cx="191086" cy="191086"/>
            </a:xfrm>
            <a:prstGeom prst="ellipse">
              <a:avLst/>
            </a:prstGeom>
            <a:grp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37" name="Oval 936">
              <a:extLst>
                <a:ext uri="{FF2B5EF4-FFF2-40B4-BE49-F238E27FC236}">
                  <a16:creationId xmlns:a16="http://schemas.microsoft.com/office/drawing/2014/main" id="{7908FD59-2D31-F958-04D0-3C0CDA4D7BBE}"/>
                </a:ext>
              </a:extLst>
            </p:cNvPr>
            <p:cNvSpPr/>
            <p:nvPr/>
          </p:nvSpPr>
          <p:spPr>
            <a:xfrm>
              <a:off x="6175951" y="2017072"/>
              <a:ext cx="191086" cy="191086"/>
            </a:xfrm>
            <a:prstGeom prst="ellipse">
              <a:avLst/>
            </a:prstGeom>
            <a:grp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938" name="Group 937">
            <a:extLst>
              <a:ext uri="{FF2B5EF4-FFF2-40B4-BE49-F238E27FC236}">
                <a16:creationId xmlns:a16="http://schemas.microsoft.com/office/drawing/2014/main" id="{A54D732D-010E-B6E5-DD23-15D407E07AE5}"/>
              </a:ext>
            </a:extLst>
          </p:cNvPr>
          <p:cNvGrpSpPr/>
          <p:nvPr/>
        </p:nvGrpSpPr>
        <p:grpSpPr>
          <a:xfrm>
            <a:off x="6648489" y="3103261"/>
            <a:ext cx="1184734" cy="191086"/>
            <a:chOff x="6739831" y="2017072"/>
            <a:chExt cx="1184734" cy="191086"/>
          </a:xfrm>
          <a:solidFill>
            <a:srgbClr val="FFCA39"/>
          </a:solidFill>
        </p:grpSpPr>
        <p:cxnSp>
          <p:nvCxnSpPr>
            <p:cNvPr id="940" name="Straight Connector 939">
              <a:extLst>
                <a:ext uri="{FF2B5EF4-FFF2-40B4-BE49-F238E27FC236}">
                  <a16:creationId xmlns:a16="http://schemas.microsoft.com/office/drawing/2014/main" id="{326E0F01-4E54-AF69-9C97-8B67747F9DDD}"/>
                </a:ext>
              </a:extLst>
            </p:cNvPr>
            <p:cNvCxnSpPr>
              <a:cxnSpLocks/>
              <a:stCxn id="945" idx="6"/>
            </p:cNvCxnSpPr>
            <p:nvPr/>
          </p:nvCxnSpPr>
          <p:spPr>
            <a:xfrm flipH="1">
              <a:off x="6739831" y="2112615"/>
              <a:ext cx="1184734" cy="1"/>
            </a:xfrm>
            <a:prstGeom prst="line">
              <a:avLst/>
            </a:prstGeom>
            <a:grpFill/>
            <a:ln w="25400" cap="rnd">
              <a:solidFill>
                <a:schemeClr val="accent6"/>
              </a:solidFill>
              <a:round/>
            </a:ln>
          </p:spPr>
          <p:style>
            <a:lnRef idx="1">
              <a:schemeClr val="accent1"/>
            </a:lnRef>
            <a:fillRef idx="0">
              <a:schemeClr val="accent1"/>
            </a:fillRef>
            <a:effectRef idx="0">
              <a:schemeClr val="accent1"/>
            </a:effectRef>
            <a:fontRef idx="minor">
              <a:schemeClr val="tx1"/>
            </a:fontRef>
          </p:style>
        </p:cxnSp>
        <p:sp>
          <p:nvSpPr>
            <p:cNvPr id="941" name="Oval 940">
              <a:extLst>
                <a:ext uri="{FF2B5EF4-FFF2-40B4-BE49-F238E27FC236}">
                  <a16:creationId xmlns:a16="http://schemas.microsoft.com/office/drawing/2014/main" id="{6F78CA28-C3C5-0B7D-6B4F-ABEAA9CFC054}"/>
                </a:ext>
              </a:extLst>
            </p:cNvPr>
            <p:cNvSpPr/>
            <p:nvPr/>
          </p:nvSpPr>
          <p:spPr>
            <a:xfrm>
              <a:off x="6816266" y="2017072"/>
              <a:ext cx="191086" cy="191086"/>
            </a:xfrm>
            <a:prstGeom prst="ellipse">
              <a:avLst/>
            </a:prstGeom>
            <a:grp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42" name="Oval 941">
              <a:extLst>
                <a:ext uri="{FF2B5EF4-FFF2-40B4-BE49-F238E27FC236}">
                  <a16:creationId xmlns:a16="http://schemas.microsoft.com/office/drawing/2014/main" id="{330A6558-762D-5967-279E-9D700449A7C4}"/>
                </a:ext>
              </a:extLst>
            </p:cNvPr>
            <p:cNvSpPr/>
            <p:nvPr/>
          </p:nvSpPr>
          <p:spPr>
            <a:xfrm>
              <a:off x="7045569" y="2017072"/>
              <a:ext cx="191086" cy="191086"/>
            </a:xfrm>
            <a:prstGeom prst="ellipse">
              <a:avLst/>
            </a:prstGeom>
            <a:grp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43" name="Oval 942">
              <a:extLst>
                <a:ext uri="{FF2B5EF4-FFF2-40B4-BE49-F238E27FC236}">
                  <a16:creationId xmlns:a16="http://schemas.microsoft.com/office/drawing/2014/main" id="{84D726CA-1C1A-AF7F-4CCB-FA2EF737035B}"/>
                </a:ext>
              </a:extLst>
            </p:cNvPr>
            <p:cNvSpPr/>
            <p:nvPr/>
          </p:nvSpPr>
          <p:spPr>
            <a:xfrm>
              <a:off x="7274872" y="2017072"/>
              <a:ext cx="191086" cy="191086"/>
            </a:xfrm>
            <a:prstGeom prst="ellipse">
              <a:avLst/>
            </a:prstGeom>
            <a:grp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44" name="Oval 943">
              <a:extLst>
                <a:ext uri="{FF2B5EF4-FFF2-40B4-BE49-F238E27FC236}">
                  <a16:creationId xmlns:a16="http://schemas.microsoft.com/office/drawing/2014/main" id="{C437FEFA-D2B2-E9B4-8C4E-354BA31CB8CF}"/>
                </a:ext>
              </a:extLst>
            </p:cNvPr>
            <p:cNvSpPr/>
            <p:nvPr/>
          </p:nvSpPr>
          <p:spPr>
            <a:xfrm>
              <a:off x="7504176" y="2017072"/>
              <a:ext cx="191086" cy="191086"/>
            </a:xfrm>
            <a:prstGeom prst="ellipse">
              <a:avLst/>
            </a:prstGeom>
            <a:grp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45" name="Oval 944">
              <a:extLst>
                <a:ext uri="{FF2B5EF4-FFF2-40B4-BE49-F238E27FC236}">
                  <a16:creationId xmlns:a16="http://schemas.microsoft.com/office/drawing/2014/main" id="{FDC3F961-A247-4CF9-89FB-75767E49DC1C}"/>
                </a:ext>
              </a:extLst>
            </p:cNvPr>
            <p:cNvSpPr/>
            <p:nvPr/>
          </p:nvSpPr>
          <p:spPr>
            <a:xfrm>
              <a:off x="7733479" y="2017072"/>
              <a:ext cx="191086" cy="191086"/>
            </a:xfrm>
            <a:prstGeom prst="ellipse">
              <a:avLst/>
            </a:prstGeom>
            <a:grp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sp>
        <p:nvSpPr>
          <p:cNvPr id="663" name="Flowchart: Connector 11">
            <a:extLst>
              <a:ext uri="{FF2B5EF4-FFF2-40B4-BE49-F238E27FC236}">
                <a16:creationId xmlns:a16="http://schemas.microsoft.com/office/drawing/2014/main" id="{1C83763A-8191-8D66-4FEF-CAAAD74A78CE}"/>
              </a:ext>
            </a:extLst>
          </p:cNvPr>
          <p:cNvSpPr/>
          <p:nvPr/>
        </p:nvSpPr>
        <p:spPr>
          <a:xfrm>
            <a:off x="6683842" y="5769592"/>
            <a:ext cx="59390" cy="62444"/>
          </a:xfrm>
          <a:prstGeom prst="flowChartConnector">
            <a:avLst/>
          </a:prstGeom>
          <a:solidFill>
            <a:schemeClr val="bg1"/>
          </a:solidFill>
          <a:ln w="25400" cap="flat" cmpd="sng" algn="ctr">
            <a:solidFill>
              <a:srgbClr val="C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cxnSp>
        <p:nvCxnSpPr>
          <p:cNvPr id="669" name="Straight Connector 668">
            <a:extLst>
              <a:ext uri="{FF2B5EF4-FFF2-40B4-BE49-F238E27FC236}">
                <a16:creationId xmlns:a16="http://schemas.microsoft.com/office/drawing/2014/main" id="{060E3693-C4F0-5734-8BA2-A9BD2A91C064}"/>
              </a:ext>
            </a:extLst>
          </p:cNvPr>
          <p:cNvCxnSpPr>
            <a:cxnSpLocks/>
            <a:stCxn id="775" idx="6"/>
          </p:cNvCxnSpPr>
          <p:nvPr/>
        </p:nvCxnSpPr>
        <p:spPr>
          <a:xfrm>
            <a:off x="6153841" y="5178227"/>
            <a:ext cx="403282" cy="0"/>
          </a:xfrm>
          <a:prstGeom prst="line">
            <a:avLst/>
          </a:prstGeom>
          <a:ln w="31750">
            <a:solidFill>
              <a:srgbClr val="C00000"/>
            </a:solidFill>
          </a:ln>
        </p:spPr>
        <p:style>
          <a:lnRef idx="1">
            <a:schemeClr val="dk1"/>
          </a:lnRef>
          <a:fillRef idx="0">
            <a:schemeClr val="dk1"/>
          </a:fillRef>
          <a:effectRef idx="0">
            <a:schemeClr val="dk1"/>
          </a:effectRef>
          <a:fontRef idx="minor">
            <a:schemeClr val="tx1"/>
          </a:fontRef>
        </p:style>
      </p:cxnSp>
      <p:cxnSp>
        <p:nvCxnSpPr>
          <p:cNvPr id="673" name="Straight Connector 672">
            <a:extLst>
              <a:ext uri="{FF2B5EF4-FFF2-40B4-BE49-F238E27FC236}">
                <a16:creationId xmlns:a16="http://schemas.microsoft.com/office/drawing/2014/main" id="{55A0A579-2434-CBA0-7B8E-35D8BC767B3A}"/>
              </a:ext>
            </a:extLst>
          </p:cNvPr>
          <p:cNvCxnSpPr>
            <a:cxnSpLocks/>
          </p:cNvCxnSpPr>
          <p:nvPr/>
        </p:nvCxnSpPr>
        <p:spPr>
          <a:xfrm>
            <a:off x="6557123" y="4893835"/>
            <a:ext cx="0" cy="294251"/>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90" name="Straight Connector 889">
            <a:extLst>
              <a:ext uri="{FF2B5EF4-FFF2-40B4-BE49-F238E27FC236}">
                <a16:creationId xmlns:a16="http://schemas.microsoft.com/office/drawing/2014/main" id="{63886093-7133-1B37-8A1A-40C9E90F5D95}"/>
              </a:ext>
            </a:extLst>
          </p:cNvPr>
          <p:cNvCxnSpPr>
            <a:cxnSpLocks/>
          </p:cNvCxnSpPr>
          <p:nvPr/>
        </p:nvCxnSpPr>
        <p:spPr>
          <a:xfrm>
            <a:off x="6557123" y="5161231"/>
            <a:ext cx="0" cy="652861"/>
          </a:xfrm>
          <a:prstGeom prst="line">
            <a:avLst/>
          </a:prstGeom>
          <a:ln w="31750">
            <a:solidFill>
              <a:srgbClr val="C0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683" name="Straight Connector 682">
            <a:extLst>
              <a:ext uri="{FF2B5EF4-FFF2-40B4-BE49-F238E27FC236}">
                <a16:creationId xmlns:a16="http://schemas.microsoft.com/office/drawing/2014/main" id="{CEF4C35D-BD99-7E37-25D4-0F6B94492F11}"/>
              </a:ext>
            </a:extLst>
          </p:cNvPr>
          <p:cNvCxnSpPr>
            <a:cxnSpLocks/>
          </p:cNvCxnSpPr>
          <p:nvPr/>
        </p:nvCxnSpPr>
        <p:spPr>
          <a:xfrm flipH="1">
            <a:off x="6157032" y="4556639"/>
            <a:ext cx="135595" cy="0"/>
          </a:xfrm>
          <a:prstGeom prst="line">
            <a:avLst/>
          </a:prstGeom>
          <a:solidFill>
            <a:schemeClr val="tx1"/>
          </a:solidFill>
          <a:ln w="31750" cap="flat" cmpd="sng" algn="ctr">
            <a:solidFill>
              <a:srgbClr val="C00000"/>
            </a:solidFill>
            <a:prstDash val="solid"/>
          </a:ln>
          <a:effectLst/>
        </p:spPr>
      </p:cxnSp>
      <p:cxnSp>
        <p:nvCxnSpPr>
          <p:cNvPr id="689" name="Straight Connector 688">
            <a:extLst>
              <a:ext uri="{FF2B5EF4-FFF2-40B4-BE49-F238E27FC236}">
                <a16:creationId xmlns:a16="http://schemas.microsoft.com/office/drawing/2014/main" id="{0789512D-A21A-EA6D-EC89-05F7BB3D2F07}"/>
              </a:ext>
            </a:extLst>
          </p:cNvPr>
          <p:cNvCxnSpPr>
            <a:cxnSpLocks/>
          </p:cNvCxnSpPr>
          <p:nvPr/>
        </p:nvCxnSpPr>
        <p:spPr>
          <a:xfrm>
            <a:off x="6395242" y="4895158"/>
            <a:ext cx="0" cy="742298"/>
          </a:xfrm>
          <a:prstGeom prst="line">
            <a:avLst/>
          </a:prstGeom>
          <a:ln w="31750">
            <a:solidFill>
              <a:srgbClr val="C0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1135524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46"/>
                                        </p:tgtEl>
                                        <p:attrNameLst>
                                          <p:attrName>style.visibility</p:attrName>
                                        </p:attrNameLst>
                                      </p:cBhvr>
                                      <p:to>
                                        <p:strVal val="visible"/>
                                      </p:to>
                                    </p:set>
                                    <p:animEffect transition="in" filter="fade">
                                      <p:cBhvr>
                                        <p:cTn id="7" dur="500"/>
                                        <p:tgtEl>
                                          <p:spTgt spid="546"/>
                                        </p:tgtEl>
                                      </p:cBhvr>
                                    </p:animEffect>
                                  </p:childTnLst>
                                </p:cTn>
                              </p:par>
                              <p:par>
                                <p:cTn id="8" presetID="22" presetClass="entr" presetSubtype="8" fill="hold" nodeType="withEffect">
                                  <p:stCondLst>
                                    <p:cond delay="0"/>
                                  </p:stCondLst>
                                  <p:childTnLst>
                                    <p:set>
                                      <p:cBhvr>
                                        <p:cTn id="9" dur="1" fill="hold">
                                          <p:stCondLst>
                                            <p:cond delay="0"/>
                                          </p:stCondLst>
                                        </p:cTn>
                                        <p:tgtEl>
                                          <p:spTgt spid="553"/>
                                        </p:tgtEl>
                                        <p:attrNameLst>
                                          <p:attrName>style.visibility</p:attrName>
                                        </p:attrNameLst>
                                      </p:cBhvr>
                                      <p:to>
                                        <p:strVal val="visible"/>
                                      </p:to>
                                    </p:set>
                                    <p:animEffect transition="in" filter="wipe(left)">
                                      <p:cBhvr>
                                        <p:cTn id="10" dur="500"/>
                                        <p:tgtEl>
                                          <p:spTgt spid="553"/>
                                        </p:tgtEl>
                                      </p:cBhvr>
                                    </p:animEffect>
                                  </p:childTnLst>
                                </p:cTn>
                              </p:par>
                              <p:par>
                                <p:cTn id="11" presetID="22" presetClass="entr" presetSubtype="1" fill="hold" nodeType="withEffect">
                                  <p:stCondLst>
                                    <p:cond delay="0"/>
                                  </p:stCondLst>
                                  <p:childTnLst>
                                    <p:set>
                                      <p:cBhvr>
                                        <p:cTn id="12" dur="1" fill="hold">
                                          <p:stCondLst>
                                            <p:cond delay="0"/>
                                          </p:stCondLst>
                                        </p:cTn>
                                        <p:tgtEl>
                                          <p:spTgt spid="554"/>
                                        </p:tgtEl>
                                        <p:attrNameLst>
                                          <p:attrName>style.visibility</p:attrName>
                                        </p:attrNameLst>
                                      </p:cBhvr>
                                      <p:to>
                                        <p:strVal val="visible"/>
                                      </p:to>
                                    </p:set>
                                    <p:animEffect transition="in" filter="wipe(up)">
                                      <p:cBhvr>
                                        <p:cTn id="13" dur="500"/>
                                        <p:tgtEl>
                                          <p:spTgt spid="554"/>
                                        </p:tgtEl>
                                      </p:cBhvr>
                                    </p:animEffect>
                                  </p:childTnLst>
                                </p:cTn>
                              </p:par>
                              <p:par>
                                <p:cTn id="14" presetID="22" presetClass="entr" presetSubtype="8" fill="hold" nodeType="withEffect">
                                  <p:stCondLst>
                                    <p:cond delay="0"/>
                                  </p:stCondLst>
                                  <p:childTnLst>
                                    <p:set>
                                      <p:cBhvr>
                                        <p:cTn id="15" dur="1" fill="hold">
                                          <p:stCondLst>
                                            <p:cond delay="0"/>
                                          </p:stCondLst>
                                        </p:cTn>
                                        <p:tgtEl>
                                          <p:spTgt spid="2"/>
                                        </p:tgtEl>
                                        <p:attrNameLst>
                                          <p:attrName>style.visibility</p:attrName>
                                        </p:attrNameLst>
                                      </p:cBhvr>
                                      <p:to>
                                        <p:strVal val="visible"/>
                                      </p:to>
                                    </p:set>
                                    <p:animEffect transition="in" filter="wipe(left)">
                                      <p:cBhvr>
                                        <p:cTn id="16" dur="500"/>
                                        <p:tgtEl>
                                          <p:spTgt spid="2"/>
                                        </p:tgtEl>
                                      </p:cBhvr>
                                    </p:animEffect>
                                  </p:childTnLst>
                                </p:cTn>
                              </p:par>
                              <p:par>
                                <p:cTn id="17" presetID="22" presetClass="entr" presetSubtype="8" fill="hold" nodeType="withEffect">
                                  <p:stCondLst>
                                    <p:cond delay="0"/>
                                  </p:stCondLst>
                                  <p:childTnLst>
                                    <p:set>
                                      <p:cBhvr>
                                        <p:cTn id="18" dur="1" fill="hold">
                                          <p:stCondLst>
                                            <p:cond delay="0"/>
                                          </p:stCondLst>
                                        </p:cTn>
                                        <p:tgtEl>
                                          <p:spTgt spid="35"/>
                                        </p:tgtEl>
                                        <p:attrNameLst>
                                          <p:attrName>style.visibility</p:attrName>
                                        </p:attrNameLst>
                                      </p:cBhvr>
                                      <p:to>
                                        <p:strVal val="visible"/>
                                      </p:to>
                                    </p:set>
                                    <p:animEffect transition="in" filter="wipe(left)">
                                      <p:cBhvr>
                                        <p:cTn id="19" dur="500"/>
                                        <p:tgtEl>
                                          <p:spTgt spid="35"/>
                                        </p:tgtEl>
                                      </p:cBhvr>
                                    </p:animEffect>
                                  </p:childTnLst>
                                </p:cTn>
                              </p:par>
                              <p:par>
                                <p:cTn id="20" presetID="22" presetClass="entr" presetSubtype="8" fill="hold" nodeType="withEffect">
                                  <p:stCondLst>
                                    <p:cond delay="0"/>
                                  </p:stCondLst>
                                  <p:childTnLst>
                                    <p:set>
                                      <p:cBhvr>
                                        <p:cTn id="21" dur="1" fill="hold">
                                          <p:stCondLst>
                                            <p:cond delay="0"/>
                                          </p:stCondLst>
                                        </p:cTn>
                                        <p:tgtEl>
                                          <p:spTgt spid="612"/>
                                        </p:tgtEl>
                                        <p:attrNameLst>
                                          <p:attrName>style.visibility</p:attrName>
                                        </p:attrNameLst>
                                      </p:cBhvr>
                                      <p:to>
                                        <p:strVal val="visible"/>
                                      </p:to>
                                    </p:set>
                                    <p:animEffect transition="in" filter="wipe(left)">
                                      <p:cBhvr>
                                        <p:cTn id="22" dur="500"/>
                                        <p:tgtEl>
                                          <p:spTgt spid="612"/>
                                        </p:tgtEl>
                                      </p:cBhvr>
                                    </p:animEffect>
                                  </p:childTnLst>
                                </p:cTn>
                              </p:par>
                              <p:par>
                                <p:cTn id="23" presetID="22" presetClass="entr" presetSubtype="1" fill="hold" nodeType="withEffect">
                                  <p:stCondLst>
                                    <p:cond delay="0"/>
                                  </p:stCondLst>
                                  <p:childTnLst>
                                    <p:set>
                                      <p:cBhvr>
                                        <p:cTn id="24" dur="1" fill="hold">
                                          <p:stCondLst>
                                            <p:cond delay="0"/>
                                          </p:stCondLst>
                                        </p:cTn>
                                        <p:tgtEl>
                                          <p:spTgt spid="555"/>
                                        </p:tgtEl>
                                        <p:attrNameLst>
                                          <p:attrName>style.visibility</p:attrName>
                                        </p:attrNameLst>
                                      </p:cBhvr>
                                      <p:to>
                                        <p:strVal val="visible"/>
                                      </p:to>
                                    </p:set>
                                    <p:animEffect transition="in" filter="wipe(up)">
                                      <p:cBhvr>
                                        <p:cTn id="25" dur="500"/>
                                        <p:tgtEl>
                                          <p:spTgt spid="555"/>
                                        </p:tgtEl>
                                      </p:cBhvr>
                                    </p:animEffect>
                                  </p:childTnLst>
                                </p:cTn>
                              </p:par>
                              <p:par>
                                <p:cTn id="26" presetID="22" presetClass="entr" presetSubtype="8" fill="hold" nodeType="withEffect">
                                  <p:stCondLst>
                                    <p:cond delay="0"/>
                                  </p:stCondLst>
                                  <p:childTnLst>
                                    <p:set>
                                      <p:cBhvr>
                                        <p:cTn id="27" dur="1" fill="hold">
                                          <p:stCondLst>
                                            <p:cond delay="0"/>
                                          </p:stCondLst>
                                        </p:cTn>
                                        <p:tgtEl>
                                          <p:spTgt spid="11"/>
                                        </p:tgtEl>
                                        <p:attrNameLst>
                                          <p:attrName>style.visibility</p:attrName>
                                        </p:attrNameLst>
                                      </p:cBhvr>
                                      <p:to>
                                        <p:strVal val="visible"/>
                                      </p:to>
                                    </p:set>
                                    <p:animEffect transition="in" filter="wipe(left)">
                                      <p:cBhvr>
                                        <p:cTn id="28" dur="500"/>
                                        <p:tgtEl>
                                          <p:spTgt spid="11"/>
                                        </p:tgtEl>
                                      </p:cBhvr>
                                    </p:animEffect>
                                  </p:childTnLst>
                                </p:cTn>
                              </p:par>
                              <p:par>
                                <p:cTn id="29" presetID="22" presetClass="entr" presetSubtype="8" fill="hold" nodeType="withEffect">
                                  <p:stCondLst>
                                    <p:cond delay="0"/>
                                  </p:stCondLst>
                                  <p:childTnLst>
                                    <p:set>
                                      <p:cBhvr>
                                        <p:cTn id="30" dur="1" fill="hold">
                                          <p:stCondLst>
                                            <p:cond delay="0"/>
                                          </p:stCondLst>
                                        </p:cTn>
                                        <p:tgtEl>
                                          <p:spTgt spid="43"/>
                                        </p:tgtEl>
                                        <p:attrNameLst>
                                          <p:attrName>style.visibility</p:attrName>
                                        </p:attrNameLst>
                                      </p:cBhvr>
                                      <p:to>
                                        <p:strVal val="visible"/>
                                      </p:to>
                                    </p:set>
                                    <p:animEffect transition="in" filter="wipe(left)">
                                      <p:cBhvr>
                                        <p:cTn id="31" dur="500"/>
                                        <p:tgtEl>
                                          <p:spTgt spid="43"/>
                                        </p:tgtEl>
                                      </p:cBhvr>
                                    </p:animEffect>
                                  </p:childTnLst>
                                </p:cTn>
                              </p:par>
                              <p:par>
                                <p:cTn id="32" presetID="22" presetClass="entr" presetSubtype="8" fill="hold" nodeType="withEffect">
                                  <p:stCondLst>
                                    <p:cond delay="0"/>
                                  </p:stCondLst>
                                  <p:childTnLst>
                                    <p:set>
                                      <p:cBhvr>
                                        <p:cTn id="33" dur="1" fill="hold">
                                          <p:stCondLst>
                                            <p:cond delay="0"/>
                                          </p:stCondLst>
                                        </p:cTn>
                                        <p:tgtEl>
                                          <p:spTgt spid="620"/>
                                        </p:tgtEl>
                                        <p:attrNameLst>
                                          <p:attrName>style.visibility</p:attrName>
                                        </p:attrNameLst>
                                      </p:cBhvr>
                                      <p:to>
                                        <p:strVal val="visible"/>
                                      </p:to>
                                    </p:set>
                                    <p:animEffect transition="in" filter="wipe(left)">
                                      <p:cBhvr>
                                        <p:cTn id="34" dur="500"/>
                                        <p:tgtEl>
                                          <p:spTgt spid="620"/>
                                        </p:tgtEl>
                                      </p:cBhvr>
                                    </p:animEffect>
                                  </p:childTnLst>
                                </p:cTn>
                              </p:par>
                              <p:par>
                                <p:cTn id="35" presetID="22" presetClass="entr" presetSubtype="1" fill="hold" nodeType="withEffect">
                                  <p:stCondLst>
                                    <p:cond delay="0"/>
                                  </p:stCondLst>
                                  <p:childTnLst>
                                    <p:set>
                                      <p:cBhvr>
                                        <p:cTn id="36" dur="1" fill="hold">
                                          <p:stCondLst>
                                            <p:cond delay="0"/>
                                          </p:stCondLst>
                                        </p:cTn>
                                        <p:tgtEl>
                                          <p:spTgt spid="556"/>
                                        </p:tgtEl>
                                        <p:attrNameLst>
                                          <p:attrName>style.visibility</p:attrName>
                                        </p:attrNameLst>
                                      </p:cBhvr>
                                      <p:to>
                                        <p:strVal val="visible"/>
                                      </p:to>
                                    </p:set>
                                    <p:animEffect transition="in" filter="wipe(up)">
                                      <p:cBhvr>
                                        <p:cTn id="37" dur="500"/>
                                        <p:tgtEl>
                                          <p:spTgt spid="556"/>
                                        </p:tgtEl>
                                      </p:cBhvr>
                                    </p:animEffect>
                                  </p:childTnLst>
                                </p:cTn>
                              </p:par>
                              <p:par>
                                <p:cTn id="38" presetID="22" presetClass="entr" presetSubtype="8" fill="hold" nodeType="withEffect">
                                  <p:stCondLst>
                                    <p:cond delay="0"/>
                                  </p:stCondLst>
                                  <p:childTnLst>
                                    <p:set>
                                      <p:cBhvr>
                                        <p:cTn id="39" dur="1" fill="hold">
                                          <p:stCondLst>
                                            <p:cond delay="0"/>
                                          </p:stCondLst>
                                        </p:cTn>
                                        <p:tgtEl>
                                          <p:spTgt spid="19"/>
                                        </p:tgtEl>
                                        <p:attrNameLst>
                                          <p:attrName>style.visibility</p:attrName>
                                        </p:attrNameLst>
                                      </p:cBhvr>
                                      <p:to>
                                        <p:strVal val="visible"/>
                                      </p:to>
                                    </p:set>
                                    <p:animEffect transition="in" filter="wipe(left)">
                                      <p:cBhvr>
                                        <p:cTn id="40" dur="500"/>
                                        <p:tgtEl>
                                          <p:spTgt spid="19"/>
                                        </p:tgtEl>
                                      </p:cBhvr>
                                    </p:animEffect>
                                  </p:childTnLst>
                                </p:cTn>
                              </p:par>
                              <p:par>
                                <p:cTn id="41" presetID="22" presetClass="entr" presetSubtype="8" fill="hold" nodeType="withEffect">
                                  <p:stCondLst>
                                    <p:cond delay="0"/>
                                  </p:stCondLst>
                                  <p:childTnLst>
                                    <p:set>
                                      <p:cBhvr>
                                        <p:cTn id="42" dur="1" fill="hold">
                                          <p:stCondLst>
                                            <p:cond delay="0"/>
                                          </p:stCondLst>
                                        </p:cTn>
                                        <p:tgtEl>
                                          <p:spTgt spid="51"/>
                                        </p:tgtEl>
                                        <p:attrNameLst>
                                          <p:attrName>style.visibility</p:attrName>
                                        </p:attrNameLst>
                                      </p:cBhvr>
                                      <p:to>
                                        <p:strVal val="visible"/>
                                      </p:to>
                                    </p:set>
                                    <p:animEffect transition="in" filter="wipe(left)">
                                      <p:cBhvr>
                                        <p:cTn id="43" dur="500"/>
                                        <p:tgtEl>
                                          <p:spTgt spid="51"/>
                                        </p:tgtEl>
                                      </p:cBhvr>
                                    </p:animEffect>
                                  </p:childTnLst>
                                </p:cTn>
                              </p:par>
                              <p:par>
                                <p:cTn id="44" presetID="22" presetClass="entr" presetSubtype="8" fill="hold" nodeType="withEffect">
                                  <p:stCondLst>
                                    <p:cond delay="0"/>
                                  </p:stCondLst>
                                  <p:childTnLst>
                                    <p:set>
                                      <p:cBhvr>
                                        <p:cTn id="45" dur="1" fill="hold">
                                          <p:stCondLst>
                                            <p:cond delay="0"/>
                                          </p:stCondLst>
                                        </p:cTn>
                                        <p:tgtEl>
                                          <p:spTgt spid="628"/>
                                        </p:tgtEl>
                                        <p:attrNameLst>
                                          <p:attrName>style.visibility</p:attrName>
                                        </p:attrNameLst>
                                      </p:cBhvr>
                                      <p:to>
                                        <p:strVal val="visible"/>
                                      </p:to>
                                    </p:set>
                                    <p:animEffect transition="in" filter="wipe(left)">
                                      <p:cBhvr>
                                        <p:cTn id="46" dur="500"/>
                                        <p:tgtEl>
                                          <p:spTgt spid="628"/>
                                        </p:tgtEl>
                                      </p:cBhvr>
                                    </p:animEffect>
                                  </p:childTnLst>
                                </p:cTn>
                              </p:par>
                              <p:par>
                                <p:cTn id="47" presetID="22" presetClass="entr" presetSubtype="1" fill="hold" nodeType="withEffect">
                                  <p:stCondLst>
                                    <p:cond delay="0"/>
                                  </p:stCondLst>
                                  <p:childTnLst>
                                    <p:set>
                                      <p:cBhvr>
                                        <p:cTn id="48" dur="1" fill="hold">
                                          <p:stCondLst>
                                            <p:cond delay="0"/>
                                          </p:stCondLst>
                                        </p:cTn>
                                        <p:tgtEl>
                                          <p:spTgt spid="557"/>
                                        </p:tgtEl>
                                        <p:attrNameLst>
                                          <p:attrName>style.visibility</p:attrName>
                                        </p:attrNameLst>
                                      </p:cBhvr>
                                      <p:to>
                                        <p:strVal val="visible"/>
                                      </p:to>
                                    </p:set>
                                    <p:animEffect transition="in" filter="wipe(up)">
                                      <p:cBhvr>
                                        <p:cTn id="49" dur="500"/>
                                        <p:tgtEl>
                                          <p:spTgt spid="557"/>
                                        </p:tgtEl>
                                      </p:cBhvr>
                                    </p:animEffect>
                                  </p:childTnLst>
                                </p:cTn>
                              </p:par>
                              <p:par>
                                <p:cTn id="50" presetID="22" presetClass="entr" presetSubtype="8" fill="hold" nodeType="withEffect">
                                  <p:stCondLst>
                                    <p:cond delay="0"/>
                                  </p:stCondLst>
                                  <p:childTnLst>
                                    <p:set>
                                      <p:cBhvr>
                                        <p:cTn id="51" dur="1" fill="hold">
                                          <p:stCondLst>
                                            <p:cond delay="0"/>
                                          </p:stCondLst>
                                        </p:cTn>
                                        <p:tgtEl>
                                          <p:spTgt spid="27"/>
                                        </p:tgtEl>
                                        <p:attrNameLst>
                                          <p:attrName>style.visibility</p:attrName>
                                        </p:attrNameLst>
                                      </p:cBhvr>
                                      <p:to>
                                        <p:strVal val="visible"/>
                                      </p:to>
                                    </p:set>
                                    <p:animEffect transition="in" filter="wipe(left)">
                                      <p:cBhvr>
                                        <p:cTn id="52" dur="500"/>
                                        <p:tgtEl>
                                          <p:spTgt spid="27"/>
                                        </p:tgtEl>
                                      </p:cBhvr>
                                    </p:animEffect>
                                  </p:childTnLst>
                                </p:cTn>
                              </p:par>
                              <p:par>
                                <p:cTn id="53" presetID="22" presetClass="entr" presetSubtype="8" fill="hold" nodeType="withEffect">
                                  <p:stCondLst>
                                    <p:cond delay="0"/>
                                  </p:stCondLst>
                                  <p:childTnLst>
                                    <p:set>
                                      <p:cBhvr>
                                        <p:cTn id="54" dur="1" fill="hold">
                                          <p:stCondLst>
                                            <p:cond delay="0"/>
                                          </p:stCondLst>
                                        </p:cTn>
                                        <p:tgtEl>
                                          <p:spTgt spid="59"/>
                                        </p:tgtEl>
                                        <p:attrNameLst>
                                          <p:attrName>style.visibility</p:attrName>
                                        </p:attrNameLst>
                                      </p:cBhvr>
                                      <p:to>
                                        <p:strVal val="visible"/>
                                      </p:to>
                                    </p:set>
                                    <p:animEffect transition="in" filter="wipe(left)">
                                      <p:cBhvr>
                                        <p:cTn id="55" dur="500"/>
                                        <p:tgtEl>
                                          <p:spTgt spid="59"/>
                                        </p:tgtEl>
                                      </p:cBhvr>
                                    </p:animEffect>
                                  </p:childTnLst>
                                </p:cTn>
                              </p:par>
                              <p:par>
                                <p:cTn id="56" presetID="22" presetClass="entr" presetSubtype="8" fill="hold" nodeType="withEffect">
                                  <p:stCondLst>
                                    <p:cond delay="0"/>
                                  </p:stCondLst>
                                  <p:childTnLst>
                                    <p:set>
                                      <p:cBhvr>
                                        <p:cTn id="57" dur="1" fill="hold">
                                          <p:stCondLst>
                                            <p:cond delay="0"/>
                                          </p:stCondLst>
                                        </p:cTn>
                                        <p:tgtEl>
                                          <p:spTgt spid="636"/>
                                        </p:tgtEl>
                                        <p:attrNameLst>
                                          <p:attrName>style.visibility</p:attrName>
                                        </p:attrNameLst>
                                      </p:cBhvr>
                                      <p:to>
                                        <p:strVal val="visible"/>
                                      </p:to>
                                    </p:set>
                                    <p:animEffect transition="in" filter="wipe(left)">
                                      <p:cBhvr>
                                        <p:cTn id="58" dur="500"/>
                                        <p:tgtEl>
                                          <p:spTgt spid="636"/>
                                        </p:tgtEl>
                                      </p:cBhvr>
                                    </p:animEffect>
                                  </p:childTnLst>
                                </p:cTn>
                              </p:par>
                              <p:par>
                                <p:cTn id="59" presetID="22" presetClass="entr" presetSubtype="1" fill="hold" nodeType="withEffect">
                                  <p:stCondLst>
                                    <p:cond delay="0"/>
                                  </p:stCondLst>
                                  <p:childTnLst>
                                    <p:set>
                                      <p:cBhvr>
                                        <p:cTn id="60" dur="1" fill="hold">
                                          <p:stCondLst>
                                            <p:cond delay="0"/>
                                          </p:stCondLst>
                                        </p:cTn>
                                        <p:tgtEl>
                                          <p:spTgt spid="559"/>
                                        </p:tgtEl>
                                        <p:attrNameLst>
                                          <p:attrName>style.visibility</p:attrName>
                                        </p:attrNameLst>
                                      </p:cBhvr>
                                      <p:to>
                                        <p:strVal val="visible"/>
                                      </p:to>
                                    </p:set>
                                    <p:animEffect transition="in" filter="wipe(up)">
                                      <p:cBhvr>
                                        <p:cTn id="61" dur="500"/>
                                        <p:tgtEl>
                                          <p:spTgt spid="559"/>
                                        </p:tgtEl>
                                      </p:cBhvr>
                                    </p:animEffect>
                                  </p:childTnLst>
                                </p:cTn>
                              </p:par>
                              <p:par>
                                <p:cTn id="62" presetID="22" presetClass="entr" presetSubtype="8" fill="hold" nodeType="withEffect">
                                  <p:stCondLst>
                                    <p:cond delay="0"/>
                                  </p:stCondLst>
                                  <p:childTnLst>
                                    <p:set>
                                      <p:cBhvr>
                                        <p:cTn id="63" dur="1" fill="hold">
                                          <p:stCondLst>
                                            <p:cond delay="0"/>
                                          </p:stCondLst>
                                        </p:cTn>
                                        <p:tgtEl>
                                          <p:spTgt spid="900"/>
                                        </p:tgtEl>
                                        <p:attrNameLst>
                                          <p:attrName>style.visibility</p:attrName>
                                        </p:attrNameLst>
                                      </p:cBhvr>
                                      <p:to>
                                        <p:strVal val="visible"/>
                                      </p:to>
                                    </p:set>
                                    <p:animEffect transition="in" filter="wipe(left)">
                                      <p:cBhvr>
                                        <p:cTn id="64" dur="500"/>
                                        <p:tgtEl>
                                          <p:spTgt spid="900"/>
                                        </p:tgtEl>
                                      </p:cBhvr>
                                    </p:animEffect>
                                  </p:childTnLst>
                                </p:cTn>
                              </p:par>
                              <p:par>
                                <p:cTn id="65" presetID="22" presetClass="entr" presetSubtype="8" fill="hold" nodeType="withEffect">
                                  <p:stCondLst>
                                    <p:cond delay="0"/>
                                  </p:stCondLst>
                                  <p:childTnLst>
                                    <p:set>
                                      <p:cBhvr>
                                        <p:cTn id="66" dur="1" fill="hold">
                                          <p:stCondLst>
                                            <p:cond delay="0"/>
                                          </p:stCondLst>
                                        </p:cTn>
                                        <p:tgtEl>
                                          <p:spTgt spid="913"/>
                                        </p:tgtEl>
                                        <p:attrNameLst>
                                          <p:attrName>style.visibility</p:attrName>
                                        </p:attrNameLst>
                                      </p:cBhvr>
                                      <p:to>
                                        <p:strVal val="visible"/>
                                      </p:to>
                                    </p:set>
                                    <p:animEffect transition="in" filter="wipe(left)">
                                      <p:cBhvr>
                                        <p:cTn id="67" dur="500"/>
                                        <p:tgtEl>
                                          <p:spTgt spid="913"/>
                                        </p:tgtEl>
                                      </p:cBhvr>
                                    </p:animEffect>
                                  </p:childTnLst>
                                </p:cTn>
                              </p:par>
                              <p:par>
                                <p:cTn id="68" presetID="22" presetClass="entr" presetSubtype="8" fill="hold" nodeType="withEffect">
                                  <p:stCondLst>
                                    <p:cond delay="0"/>
                                  </p:stCondLst>
                                  <p:childTnLst>
                                    <p:set>
                                      <p:cBhvr>
                                        <p:cTn id="69" dur="1" fill="hold">
                                          <p:stCondLst>
                                            <p:cond delay="0"/>
                                          </p:stCondLst>
                                        </p:cTn>
                                        <p:tgtEl>
                                          <p:spTgt spid="926"/>
                                        </p:tgtEl>
                                        <p:attrNameLst>
                                          <p:attrName>style.visibility</p:attrName>
                                        </p:attrNameLst>
                                      </p:cBhvr>
                                      <p:to>
                                        <p:strVal val="visible"/>
                                      </p:to>
                                    </p:set>
                                    <p:animEffect transition="in" filter="wipe(left)">
                                      <p:cBhvr>
                                        <p:cTn id="70" dur="500"/>
                                        <p:tgtEl>
                                          <p:spTgt spid="926"/>
                                        </p:tgtEl>
                                      </p:cBhvr>
                                    </p:animEffect>
                                  </p:childTnLst>
                                </p:cTn>
                              </p:par>
                              <p:par>
                                <p:cTn id="71" presetID="22" presetClass="entr" presetSubtype="8" fill="hold" nodeType="withEffect">
                                  <p:stCondLst>
                                    <p:cond delay="0"/>
                                  </p:stCondLst>
                                  <p:childTnLst>
                                    <p:set>
                                      <p:cBhvr>
                                        <p:cTn id="72" dur="1" fill="hold">
                                          <p:stCondLst>
                                            <p:cond delay="0"/>
                                          </p:stCondLst>
                                        </p:cTn>
                                        <p:tgtEl>
                                          <p:spTgt spid="938"/>
                                        </p:tgtEl>
                                        <p:attrNameLst>
                                          <p:attrName>style.visibility</p:attrName>
                                        </p:attrNameLst>
                                      </p:cBhvr>
                                      <p:to>
                                        <p:strVal val="visible"/>
                                      </p:to>
                                    </p:set>
                                    <p:animEffect transition="in" filter="wipe(left)">
                                      <p:cBhvr>
                                        <p:cTn id="73" dur="500"/>
                                        <p:tgtEl>
                                          <p:spTgt spid="9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6" grpId="0" animBg="1"/>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74" name="Group 673">
            <a:extLst>
              <a:ext uri="{FF2B5EF4-FFF2-40B4-BE49-F238E27FC236}">
                <a16:creationId xmlns:a16="http://schemas.microsoft.com/office/drawing/2014/main" id="{5D28CC08-DE3C-5615-23C3-930F96495798}"/>
              </a:ext>
            </a:extLst>
          </p:cNvPr>
          <p:cNvGrpSpPr/>
          <p:nvPr/>
        </p:nvGrpSpPr>
        <p:grpSpPr>
          <a:xfrm>
            <a:off x="7868816" y="2300187"/>
            <a:ext cx="1081825" cy="1330503"/>
            <a:chOff x="7868816" y="2300187"/>
            <a:chExt cx="1081825" cy="1330503"/>
          </a:xfrm>
        </p:grpSpPr>
        <p:sp>
          <p:nvSpPr>
            <p:cNvPr id="321" name="TextBox 320">
              <a:extLst>
                <a:ext uri="{FF2B5EF4-FFF2-40B4-BE49-F238E27FC236}">
                  <a16:creationId xmlns:a16="http://schemas.microsoft.com/office/drawing/2014/main" id="{FF50B97B-EC1E-B7CB-CD42-C91BFFF4A3CB}"/>
                </a:ext>
              </a:extLst>
            </p:cNvPr>
            <p:cNvSpPr txBox="1"/>
            <p:nvPr/>
          </p:nvSpPr>
          <p:spPr>
            <a:xfrm>
              <a:off x="7868816" y="2300187"/>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 </a:t>
              </a:r>
              <a:r>
                <a:rPr kumimoji="0" lang="en-US" sz="1800" b="1" i="0"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A</a:t>
              </a:r>
              <a:endParaRPr kumimoji="0" lang="en-US" sz="1800" b="0" i="0" u="none" strike="noStrike" kern="1200" cap="none" spc="0" normalizeH="0" baseline="-25000" noProof="0" dirty="0">
                <a:ln>
                  <a:noFill/>
                </a:ln>
                <a:solidFill>
                  <a:srgbClr val="C00000"/>
                </a:solidFill>
                <a:effectLst/>
                <a:uLnTx/>
                <a:uFillTx/>
                <a:latin typeface="Calibri" panose="020F0502020204030204"/>
                <a:ea typeface="+mn-ea"/>
                <a:cs typeface="+mn-cs"/>
              </a:endParaRPr>
            </a:p>
          </p:txBody>
        </p:sp>
        <p:sp>
          <p:nvSpPr>
            <p:cNvPr id="666" name="TextBox 665">
              <a:extLst>
                <a:ext uri="{FF2B5EF4-FFF2-40B4-BE49-F238E27FC236}">
                  <a16:creationId xmlns:a16="http://schemas.microsoft.com/office/drawing/2014/main" id="{A4B9080A-870B-9CB5-03FF-650E415B3153}"/>
                </a:ext>
              </a:extLst>
            </p:cNvPr>
            <p:cNvSpPr txBox="1"/>
            <p:nvPr/>
          </p:nvSpPr>
          <p:spPr>
            <a:xfrm>
              <a:off x="7868816" y="3009240"/>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 </a:t>
              </a:r>
              <a:r>
                <a:rPr kumimoji="0" lang="en-US" sz="1800" b="1" i="1" u="none" strike="noStrike" kern="1200" cap="none" spc="0" normalizeH="0" baseline="0" noProof="0" dirty="0" err="1">
                  <a:ln>
                    <a:noFill/>
                  </a:ln>
                  <a:solidFill>
                    <a:srgbClr val="C00000"/>
                  </a:solidFill>
                  <a:effectLst/>
                  <a:uLnTx/>
                  <a:uFillTx/>
                  <a:latin typeface="Avenir Next" panose="020B0503020202020204" pitchFamily="34" charset="0"/>
                  <a:ea typeface="+mn-ea"/>
                  <a:cs typeface="+mn-cs"/>
                </a:rPr>
                <a:t>tmp</a:t>
              </a:r>
              <a:endParaRPr kumimoji="0" lang="en-US" sz="1800" b="0" i="1" u="none" strike="noStrike" kern="1200" cap="none" spc="0" normalizeH="0" baseline="-25000" noProof="0" dirty="0">
                <a:ln>
                  <a:noFill/>
                </a:ln>
                <a:solidFill>
                  <a:srgbClr val="C00000"/>
                </a:solidFill>
                <a:effectLst/>
                <a:uLnTx/>
                <a:uFillTx/>
                <a:latin typeface="Calibri" panose="020F0502020204030204"/>
                <a:ea typeface="+mn-ea"/>
                <a:cs typeface="+mn-cs"/>
              </a:endParaRPr>
            </a:p>
          </p:txBody>
        </p:sp>
        <p:sp>
          <p:nvSpPr>
            <p:cNvPr id="667" name="TextBox 666">
              <a:extLst>
                <a:ext uri="{FF2B5EF4-FFF2-40B4-BE49-F238E27FC236}">
                  <a16:creationId xmlns:a16="http://schemas.microsoft.com/office/drawing/2014/main" id="{E6B29E09-5EC6-1A52-9B91-F5362C4F1336}"/>
                </a:ext>
              </a:extLst>
            </p:cNvPr>
            <p:cNvSpPr txBox="1"/>
            <p:nvPr/>
          </p:nvSpPr>
          <p:spPr>
            <a:xfrm>
              <a:off x="7868816" y="3261358"/>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 </a:t>
              </a:r>
              <a:r>
                <a:rPr kumimoji="0" lang="en-US" sz="1800" b="1" i="0" u="none" strike="noStrike" kern="1200" cap="none" spc="0" normalizeH="0" baseline="0" noProof="0" dirty="0" err="1">
                  <a:ln>
                    <a:noFill/>
                  </a:ln>
                  <a:solidFill>
                    <a:srgbClr val="C00000"/>
                  </a:solidFill>
                  <a:effectLst/>
                  <a:uLnTx/>
                  <a:uFillTx/>
                  <a:latin typeface="Avenir Next" panose="020B0503020202020204" pitchFamily="34" charset="0"/>
                  <a:ea typeface="+mn-ea"/>
                  <a:cs typeface="+mn-cs"/>
                </a:rPr>
                <a:t>C</a:t>
              </a:r>
              <a:r>
                <a:rPr kumimoji="0" lang="en-US" sz="1800" b="1" i="0" u="none" strike="noStrike" kern="1200" cap="none" spc="0" normalizeH="0" baseline="-25000" noProof="0" dirty="0" err="1">
                  <a:ln>
                    <a:noFill/>
                  </a:ln>
                  <a:solidFill>
                    <a:srgbClr val="C00000"/>
                  </a:solidFill>
                  <a:effectLst/>
                  <a:uLnTx/>
                  <a:uFillTx/>
                  <a:latin typeface="Avenir Next" panose="020B0503020202020204" pitchFamily="34" charset="0"/>
                  <a:ea typeface="+mn-ea"/>
                  <a:cs typeface="+mn-cs"/>
                </a:rPr>
                <a:t>out</a:t>
              </a:r>
              <a:endParaRPr kumimoji="0" lang="en-US" sz="1800" b="0" i="0" u="none" strike="noStrike" kern="1200" cap="none" spc="0" normalizeH="0" baseline="-25000" noProof="0" dirty="0">
                <a:ln>
                  <a:noFill/>
                </a:ln>
                <a:solidFill>
                  <a:srgbClr val="C00000"/>
                </a:solidFill>
                <a:effectLst/>
                <a:uLnTx/>
                <a:uFillTx/>
                <a:latin typeface="Calibri" panose="020F0502020204030204"/>
                <a:ea typeface="+mn-ea"/>
                <a:cs typeface="+mn-cs"/>
              </a:endParaRPr>
            </a:p>
          </p:txBody>
        </p:sp>
      </p:grpSp>
      <p:grpSp>
        <p:nvGrpSpPr>
          <p:cNvPr id="340" name="Group 339">
            <a:extLst>
              <a:ext uri="{FF2B5EF4-FFF2-40B4-BE49-F238E27FC236}">
                <a16:creationId xmlns:a16="http://schemas.microsoft.com/office/drawing/2014/main" id="{CC35E45C-1727-4240-ABB6-6BB6AD7FC789}"/>
              </a:ext>
            </a:extLst>
          </p:cNvPr>
          <p:cNvGrpSpPr/>
          <p:nvPr/>
        </p:nvGrpSpPr>
        <p:grpSpPr>
          <a:xfrm>
            <a:off x="1734836" y="2404844"/>
            <a:ext cx="1414038" cy="1414038"/>
            <a:chOff x="4876800" y="1600199"/>
            <a:chExt cx="2819401" cy="2819401"/>
          </a:xfrm>
        </p:grpSpPr>
        <p:grpSp>
          <p:nvGrpSpPr>
            <p:cNvPr id="341" name="Group 340">
              <a:extLst>
                <a:ext uri="{FF2B5EF4-FFF2-40B4-BE49-F238E27FC236}">
                  <a16:creationId xmlns:a16="http://schemas.microsoft.com/office/drawing/2014/main" id="{07D786E9-9BD2-604B-9AB2-DA6C25171B9D}"/>
                </a:ext>
              </a:extLst>
            </p:cNvPr>
            <p:cNvGrpSpPr/>
            <p:nvPr/>
          </p:nvGrpSpPr>
          <p:grpSpPr>
            <a:xfrm>
              <a:off x="5486400" y="3962400"/>
              <a:ext cx="2209800" cy="457200"/>
              <a:chOff x="5486400" y="3962400"/>
              <a:chExt cx="2209800" cy="457200"/>
            </a:xfrm>
          </p:grpSpPr>
          <p:sp>
            <p:nvSpPr>
              <p:cNvPr id="386" name="DRAM">
                <a:extLst>
                  <a:ext uri="{FF2B5EF4-FFF2-40B4-BE49-F238E27FC236}">
                    <a16:creationId xmlns:a16="http://schemas.microsoft.com/office/drawing/2014/main" id="{25AFF8CC-D2CE-4944-968E-16A914E96E0B}"/>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7" name="DRAM">
                <a:extLst>
                  <a:ext uri="{FF2B5EF4-FFF2-40B4-BE49-F238E27FC236}">
                    <a16:creationId xmlns:a16="http://schemas.microsoft.com/office/drawing/2014/main" id="{A59A5E2D-A64B-0D4D-8EA7-1030BECFC5C9}"/>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8" name="DRAM">
                <a:extLst>
                  <a:ext uri="{FF2B5EF4-FFF2-40B4-BE49-F238E27FC236}">
                    <a16:creationId xmlns:a16="http://schemas.microsoft.com/office/drawing/2014/main" id="{0AC56506-EA43-4C44-AEE1-7C14A8E91E6F}"/>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9" name="DRAM">
                <a:extLst>
                  <a:ext uri="{FF2B5EF4-FFF2-40B4-BE49-F238E27FC236}">
                    <a16:creationId xmlns:a16="http://schemas.microsoft.com/office/drawing/2014/main" id="{830F5712-D881-B848-A163-37C9BC9623BB}"/>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90" name="DRAM">
                <a:extLst>
                  <a:ext uri="{FF2B5EF4-FFF2-40B4-BE49-F238E27FC236}">
                    <a16:creationId xmlns:a16="http://schemas.microsoft.com/office/drawing/2014/main" id="{E35B8059-AE62-1C4D-A6FA-AE4C00592107}"/>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42" name="Group 341">
              <a:extLst>
                <a:ext uri="{FF2B5EF4-FFF2-40B4-BE49-F238E27FC236}">
                  <a16:creationId xmlns:a16="http://schemas.microsoft.com/office/drawing/2014/main" id="{FBFD512B-2633-3941-98E3-3FB6F769F062}"/>
                </a:ext>
              </a:extLst>
            </p:cNvPr>
            <p:cNvGrpSpPr/>
            <p:nvPr/>
          </p:nvGrpSpPr>
          <p:grpSpPr>
            <a:xfrm>
              <a:off x="4876800" y="1600200"/>
              <a:ext cx="457200" cy="2209800"/>
              <a:chOff x="4876800" y="1600200"/>
              <a:chExt cx="457200" cy="2209800"/>
            </a:xfrm>
          </p:grpSpPr>
          <p:sp>
            <p:nvSpPr>
              <p:cNvPr id="381" name="DRAM">
                <a:extLst>
                  <a:ext uri="{FF2B5EF4-FFF2-40B4-BE49-F238E27FC236}">
                    <a16:creationId xmlns:a16="http://schemas.microsoft.com/office/drawing/2014/main" id="{F0295A5A-104C-AC47-9B22-B86FF4637CC5}"/>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2" name="DRAM">
                <a:extLst>
                  <a:ext uri="{FF2B5EF4-FFF2-40B4-BE49-F238E27FC236}">
                    <a16:creationId xmlns:a16="http://schemas.microsoft.com/office/drawing/2014/main" id="{A95732E7-8722-DB42-BE30-4D7D083459E8}"/>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3" name="DRAM">
                <a:extLst>
                  <a:ext uri="{FF2B5EF4-FFF2-40B4-BE49-F238E27FC236}">
                    <a16:creationId xmlns:a16="http://schemas.microsoft.com/office/drawing/2014/main" id="{5C191B66-3FF9-B243-8625-8D3D8B5E0920}"/>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4" name="DRAM">
                <a:extLst>
                  <a:ext uri="{FF2B5EF4-FFF2-40B4-BE49-F238E27FC236}">
                    <a16:creationId xmlns:a16="http://schemas.microsoft.com/office/drawing/2014/main" id="{6A936B45-032D-1B4A-A275-60DFAFDAF3CD}"/>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5" name="DRAM">
                <a:extLst>
                  <a:ext uri="{FF2B5EF4-FFF2-40B4-BE49-F238E27FC236}">
                    <a16:creationId xmlns:a16="http://schemas.microsoft.com/office/drawing/2014/main" id="{92AC43AF-98B8-354F-84BD-0B1B67F3266A}"/>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43" name="Group 342">
              <a:extLst>
                <a:ext uri="{FF2B5EF4-FFF2-40B4-BE49-F238E27FC236}">
                  <a16:creationId xmlns:a16="http://schemas.microsoft.com/office/drawing/2014/main" id="{8A7DDA86-1037-5A4C-9F1C-0055EB7E57D7}"/>
                </a:ext>
              </a:extLst>
            </p:cNvPr>
            <p:cNvGrpSpPr/>
            <p:nvPr/>
          </p:nvGrpSpPr>
          <p:grpSpPr>
            <a:xfrm>
              <a:off x="5676900" y="1600199"/>
              <a:ext cx="1828800" cy="2362201"/>
              <a:chOff x="5676900" y="1170708"/>
              <a:chExt cx="1828800" cy="2791692"/>
            </a:xfrm>
          </p:grpSpPr>
          <p:cxnSp>
            <p:nvCxnSpPr>
              <p:cNvPr id="376" name="Straight Connector 375">
                <a:extLst>
                  <a:ext uri="{FF2B5EF4-FFF2-40B4-BE49-F238E27FC236}">
                    <a16:creationId xmlns:a16="http://schemas.microsoft.com/office/drawing/2014/main" id="{29FFA326-7640-9F45-8A15-1DCBB1088151}"/>
                  </a:ext>
                </a:extLst>
              </p:cNvPr>
              <p:cNvCxnSpPr>
                <a:cxnSpLocks/>
                <a:stCxn id="346" idx="0"/>
                <a:endCxn id="386"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7" name="Straight Connector 376">
                <a:extLst>
                  <a:ext uri="{FF2B5EF4-FFF2-40B4-BE49-F238E27FC236}">
                    <a16:creationId xmlns:a16="http://schemas.microsoft.com/office/drawing/2014/main" id="{324A8636-04C6-E741-B3D0-3FEBDF3B314B}"/>
                  </a:ext>
                </a:extLst>
              </p:cNvPr>
              <p:cNvCxnSpPr>
                <a:cxnSpLocks/>
                <a:stCxn id="348" idx="0"/>
                <a:endCxn id="388"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8" name="Straight Connector 377">
                <a:extLst>
                  <a:ext uri="{FF2B5EF4-FFF2-40B4-BE49-F238E27FC236}">
                    <a16:creationId xmlns:a16="http://schemas.microsoft.com/office/drawing/2014/main" id="{A36AED9A-C4A2-6041-88E8-2AB310150EBF}"/>
                  </a:ext>
                </a:extLst>
              </p:cNvPr>
              <p:cNvCxnSpPr>
                <a:cxnSpLocks/>
                <a:stCxn id="349" idx="0"/>
                <a:endCxn id="389"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9" name="Straight Connector 378">
                <a:extLst>
                  <a:ext uri="{FF2B5EF4-FFF2-40B4-BE49-F238E27FC236}">
                    <a16:creationId xmlns:a16="http://schemas.microsoft.com/office/drawing/2014/main" id="{AD0D7C1B-7F60-CB44-9583-5C5F08F22337}"/>
                  </a:ext>
                </a:extLst>
              </p:cNvPr>
              <p:cNvCxnSpPr>
                <a:cxnSpLocks/>
                <a:stCxn id="350" idx="0"/>
                <a:endCxn id="390"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80" name="Straight Connector 379">
                <a:extLst>
                  <a:ext uri="{FF2B5EF4-FFF2-40B4-BE49-F238E27FC236}">
                    <a16:creationId xmlns:a16="http://schemas.microsoft.com/office/drawing/2014/main" id="{E5D9C3DF-A3E2-804A-A10F-680406B6A719}"/>
                  </a:ext>
                </a:extLst>
              </p:cNvPr>
              <p:cNvCxnSpPr>
                <a:cxnSpLocks/>
                <a:stCxn id="347" idx="0"/>
                <a:endCxn id="387"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44" name="Group 343">
              <a:extLst>
                <a:ext uri="{FF2B5EF4-FFF2-40B4-BE49-F238E27FC236}">
                  <a16:creationId xmlns:a16="http://schemas.microsoft.com/office/drawing/2014/main" id="{48E21240-B567-8A4A-A2AD-6B219C062D5D}"/>
                </a:ext>
              </a:extLst>
            </p:cNvPr>
            <p:cNvGrpSpPr/>
            <p:nvPr/>
          </p:nvGrpSpPr>
          <p:grpSpPr>
            <a:xfrm>
              <a:off x="5334000" y="1790700"/>
              <a:ext cx="2362201" cy="1828800"/>
              <a:chOff x="5333998" y="1790700"/>
              <a:chExt cx="2791691" cy="1828800"/>
            </a:xfrm>
          </p:grpSpPr>
          <p:cxnSp>
            <p:nvCxnSpPr>
              <p:cNvPr id="371" name="Straight Connector 370">
                <a:extLst>
                  <a:ext uri="{FF2B5EF4-FFF2-40B4-BE49-F238E27FC236}">
                    <a16:creationId xmlns:a16="http://schemas.microsoft.com/office/drawing/2014/main" id="{C28A874C-9927-4B48-B779-3E40D990C9B4}"/>
                  </a:ext>
                </a:extLst>
              </p:cNvPr>
              <p:cNvCxnSpPr>
                <a:cxnSpLocks/>
                <a:stCxn id="350" idx="6"/>
                <a:endCxn id="381"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2" name="Straight Connector 371">
                <a:extLst>
                  <a:ext uri="{FF2B5EF4-FFF2-40B4-BE49-F238E27FC236}">
                    <a16:creationId xmlns:a16="http://schemas.microsoft.com/office/drawing/2014/main" id="{CB2AC50A-9D6B-764F-B364-48AE4970D378}"/>
                  </a:ext>
                </a:extLst>
              </p:cNvPr>
              <p:cNvCxnSpPr>
                <a:cxnSpLocks/>
                <a:stCxn id="355" idx="6"/>
                <a:endCxn id="382"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3" name="Straight Connector 372">
                <a:extLst>
                  <a:ext uri="{FF2B5EF4-FFF2-40B4-BE49-F238E27FC236}">
                    <a16:creationId xmlns:a16="http://schemas.microsoft.com/office/drawing/2014/main" id="{882D8C5E-F052-234C-8FF5-6A7DB46C8CD4}"/>
                  </a:ext>
                </a:extLst>
              </p:cNvPr>
              <p:cNvCxnSpPr>
                <a:cxnSpLocks/>
                <a:stCxn id="360" idx="6"/>
                <a:endCxn id="383"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4" name="Straight Connector 373">
                <a:extLst>
                  <a:ext uri="{FF2B5EF4-FFF2-40B4-BE49-F238E27FC236}">
                    <a16:creationId xmlns:a16="http://schemas.microsoft.com/office/drawing/2014/main" id="{1682FC39-5945-094F-A3FA-E8231AF82D4C}"/>
                  </a:ext>
                </a:extLst>
              </p:cNvPr>
              <p:cNvCxnSpPr>
                <a:cxnSpLocks/>
                <a:stCxn id="365" idx="6"/>
                <a:endCxn id="384"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5" name="Straight Connector 374">
                <a:extLst>
                  <a:ext uri="{FF2B5EF4-FFF2-40B4-BE49-F238E27FC236}">
                    <a16:creationId xmlns:a16="http://schemas.microsoft.com/office/drawing/2014/main" id="{AD25485F-B7C0-674E-A307-AD236EC77A9C}"/>
                  </a:ext>
                </a:extLst>
              </p:cNvPr>
              <p:cNvCxnSpPr>
                <a:cxnSpLocks/>
                <a:stCxn id="370" idx="6"/>
                <a:endCxn id="385"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45" name="Group 344">
              <a:extLst>
                <a:ext uri="{FF2B5EF4-FFF2-40B4-BE49-F238E27FC236}">
                  <a16:creationId xmlns:a16="http://schemas.microsoft.com/office/drawing/2014/main" id="{229D41FD-2CCA-4249-A6DE-D48343BF5009}"/>
                </a:ext>
              </a:extLst>
            </p:cNvPr>
            <p:cNvGrpSpPr/>
            <p:nvPr/>
          </p:nvGrpSpPr>
          <p:grpSpPr>
            <a:xfrm>
              <a:off x="5486400" y="1600200"/>
              <a:ext cx="2209800" cy="2209800"/>
              <a:chOff x="5486400" y="1600200"/>
              <a:chExt cx="2209800" cy="2209800"/>
            </a:xfrm>
          </p:grpSpPr>
          <p:sp>
            <p:nvSpPr>
              <p:cNvPr id="346" name="Oval 345">
                <a:extLst>
                  <a:ext uri="{FF2B5EF4-FFF2-40B4-BE49-F238E27FC236}">
                    <a16:creationId xmlns:a16="http://schemas.microsoft.com/office/drawing/2014/main" id="{DFA999E8-5131-9248-A99D-83D97CD28E87}"/>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7" name="Oval 346">
                <a:extLst>
                  <a:ext uri="{FF2B5EF4-FFF2-40B4-BE49-F238E27FC236}">
                    <a16:creationId xmlns:a16="http://schemas.microsoft.com/office/drawing/2014/main" id="{065DA791-AF26-F244-A31B-F9A127DC50E2}"/>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8" name="Oval 347">
                <a:extLst>
                  <a:ext uri="{FF2B5EF4-FFF2-40B4-BE49-F238E27FC236}">
                    <a16:creationId xmlns:a16="http://schemas.microsoft.com/office/drawing/2014/main" id="{67B7BC3F-263D-044F-9E20-F4A092F79728}"/>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9" name="Oval 348">
                <a:extLst>
                  <a:ext uri="{FF2B5EF4-FFF2-40B4-BE49-F238E27FC236}">
                    <a16:creationId xmlns:a16="http://schemas.microsoft.com/office/drawing/2014/main" id="{CD12FE48-46D9-1B4F-9B29-8C8A04EC544B}"/>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0" name="Oval 349">
                <a:extLst>
                  <a:ext uri="{FF2B5EF4-FFF2-40B4-BE49-F238E27FC236}">
                    <a16:creationId xmlns:a16="http://schemas.microsoft.com/office/drawing/2014/main" id="{23297995-A6C8-D942-BDAC-591A2FC62004}"/>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1" name="Oval 350">
                <a:extLst>
                  <a:ext uri="{FF2B5EF4-FFF2-40B4-BE49-F238E27FC236}">
                    <a16:creationId xmlns:a16="http://schemas.microsoft.com/office/drawing/2014/main" id="{FB120AB4-4E3C-EA40-A7D1-5A3A9B7410F3}"/>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2" name="Oval 351">
                <a:extLst>
                  <a:ext uri="{FF2B5EF4-FFF2-40B4-BE49-F238E27FC236}">
                    <a16:creationId xmlns:a16="http://schemas.microsoft.com/office/drawing/2014/main" id="{5E36ACE9-B990-2241-9BB2-3CCBF85BCB6C}"/>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3" name="Oval 352">
                <a:extLst>
                  <a:ext uri="{FF2B5EF4-FFF2-40B4-BE49-F238E27FC236}">
                    <a16:creationId xmlns:a16="http://schemas.microsoft.com/office/drawing/2014/main" id="{906D173F-0B41-CD43-890F-4DB06902718B}"/>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4" name="Oval 353">
                <a:extLst>
                  <a:ext uri="{FF2B5EF4-FFF2-40B4-BE49-F238E27FC236}">
                    <a16:creationId xmlns:a16="http://schemas.microsoft.com/office/drawing/2014/main" id="{A5F9740F-4DC2-D143-96E8-4E47516C8007}"/>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5" name="Oval 354">
                <a:extLst>
                  <a:ext uri="{FF2B5EF4-FFF2-40B4-BE49-F238E27FC236}">
                    <a16:creationId xmlns:a16="http://schemas.microsoft.com/office/drawing/2014/main" id="{0C330B6F-B25C-EE4B-8723-8E248F44CE9D}"/>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6" name="Oval 355">
                <a:extLst>
                  <a:ext uri="{FF2B5EF4-FFF2-40B4-BE49-F238E27FC236}">
                    <a16:creationId xmlns:a16="http://schemas.microsoft.com/office/drawing/2014/main" id="{164373B5-05E8-DC4A-9EC7-F480CBECB24F}"/>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7" name="Oval 356">
                <a:extLst>
                  <a:ext uri="{FF2B5EF4-FFF2-40B4-BE49-F238E27FC236}">
                    <a16:creationId xmlns:a16="http://schemas.microsoft.com/office/drawing/2014/main" id="{682ACD19-D060-094B-AD85-49DBBF550BFA}"/>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8" name="Oval 357">
                <a:extLst>
                  <a:ext uri="{FF2B5EF4-FFF2-40B4-BE49-F238E27FC236}">
                    <a16:creationId xmlns:a16="http://schemas.microsoft.com/office/drawing/2014/main" id="{FACC320E-5148-DC4D-97F0-CB0A40C53999}"/>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9" name="Oval 358">
                <a:extLst>
                  <a:ext uri="{FF2B5EF4-FFF2-40B4-BE49-F238E27FC236}">
                    <a16:creationId xmlns:a16="http://schemas.microsoft.com/office/drawing/2014/main" id="{AFC00C1E-7968-864E-845D-B29D96B13045}"/>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0" name="Oval 359">
                <a:extLst>
                  <a:ext uri="{FF2B5EF4-FFF2-40B4-BE49-F238E27FC236}">
                    <a16:creationId xmlns:a16="http://schemas.microsoft.com/office/drawing/2014/main" id="{B2A34CFC-CA03-BD41-B205-90944A53C23C}"/>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1" name="Oval 360">
                <a:extLst>
                  <a:ext uri="{FF2B5EF4-FFF2-40B4-BE49-F238E27FC236}">
                    <a16:creationId xmlns:a16="http://schemas.microsoft.com/office/drawing/2014/main" id="{8FF0B806-9899-6B41-8779-96C7F77A15E8}"/>
                  </a:ext>
                </a:extLst>
              </p:cNvPr>
              <p:cNvSpPr/>
              <p:nvPr/>
            </p:nvSpPr>
            <p:spPr>
              <a:xfrm>
                <a:off x="5486400" y="2971800"/>
                <a:ext cx="381000" cy="381000"/>
              </a:xfrm>
              <a:prstGeom prst="ellipse">
                <a:avLst/>
              </a:prstGeom>
              <a:solidFill>
                <a:srgbClr val="FFCA3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2" name="Oval 361">
                <a:extLst>
                  <a:ext uri="{FF2B5EF4-FFF2-40B4-BE49-F238E27FC236}">
                    <a16:creationId xmlns:a16="http://schemas.microsoft.com/office/drawing/2014/main" id="{5AE1ED62-1930-7042-8983-A26AEDA97921}"/>
                  </a:ext>
                </a:extLst>
              </p:cNvPr>
              <p:cNvSpPr/>
              <p:nvPr/>
            </p:nvSpPr>
            <p:spPr>
              <a:xfrm>
                <a:off x="5943600" y="2971800"/>
                <a:ext cx="381000" cy="381000"/>
              </a:xfrm>
              <a:prstGeom prst="ellipse">
                <a:avLst/>
              </a:prstGeom>
              <a:solidFill>
                <a:srgbClr val="FFCA3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3" name="Oval 362">
                <a:extLst>
                  <a:ext uri="{FF2B5EF4-FFF2-40B4-BE49-F238E27FC236}">
                    <a16:creationId xmlns:a16="http://schemas.microsoft.com/office/drawing/2014/main" id="{02BFFBE3-F9E0-EA42-BED8-30937998D054}"/>
                  </a:ext>
                </a:extLst>
              </p:cNvPr>
              <p:cNvSpPr/>
              <p:nvPr/>
            </p:nvSpPr>
            <p:spPr>
              <a:xfrm>
                <a:off x="6400800" y="2971800"/>
                <a:ext cx="381000" cy="381000"/>
              </a:xfrm>
              <a:prstGeom prst="ellipse">
                <a:avLst/>
              </a:prstGeom>
              <a:solidFill>
                <a:srgbClr val="FFCA3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4" name="Oval 363">
                <a:extLst>
                  <a:ext uri="{FF2B5EF4-FFF2-40B4-BE49-F238E27FC236}">
                    <a16:creationId xmlns:a16="http://schemas.microsoft.com/office/drawing/2014/main" id="{A6E7ED46-7F33-FD40-ADDD-D8DA1AB93894}"/>
                  </a:ext>
                </a:extLst>
              </p:cNvPr>
              <p:cNvSpPr/>
              <p:nvPr/>
            </p:nvSpPr>
            <p:spPr>
              <a:xfrm>
                <a:off x="6858000" y="2971800"/>
                <a:ext cx="381000" cy="381000"/>
              </a:xfrm>
              <a:prstGeom prst="ellipse">
                <a:avLst/>
              </a:prstGeom>
              <a:solidFill>
                <a:srgbClr val="FFCA3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5" name="Oval 364">
                <a:extLst>
                  <a:ext uri="{FF2B5EF4-FFF2-40B4-BE49-F238E27FC236}">
                    <a16:creationId xmlns:a16="http://schemas.microsoft.com/office/drawing/2014/main" id="{7B0D521E-528E-5B44-AF3A-B583B35EB5AD}"/>
                  </a:ext>
                </a:extLst>
              </p:cNvPr>
              <p:cNvSpPr/>
              <p:nvPr/>
            </p:nvSpPr>
            <p:spPr>
              <a:xfrm>
                <a:off x="7315200" y="2971800"/>
                <a:ext cx="381000" cy="381000"/>
              </a:xfrm>
              <a:prstGeom prst="ellipse">
                <a:avLst/>
              </a:prstGeom>
              <a:solidFill>
                <a:srgbClr val="FFCA3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6" name="Oval 365">
                <a:extLst>
                  <a:ext uri="{FF2B5EF4-FFF2-40B4-BE49-F238E27FC236}">
                    <a16:creationId xmlns:a16="http://schemas.microsoft.com/office/drawing/2014/main" id="{DF2CB39B-98B7-7540-86CF-CFCCDFF05ED9}"/>
                  </a:ext>
                </a:extLst>
              </p:cNvPr>
              <p:cNvSpPr/>
              <p:nvPr/>
            </p:nvSpPr>
            <p:spPr>
              <a:xfrm>
                <a:off x="54864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7" name="Oval 366">
                <a:extLst>
                  <a:ext uri="{FF2B5EF4-FFF2-40B4-BE49-F238E27FC236}">
                    <a16:creationId xmlns:a16="http://schemas.microsoft.com/office/drawing/2014/main" id="{3B60278B-CD23-EA4F-ACA9-3CBA14D8E405}"/>
                  </a:ext>
                </a:extLst>
              </p:cNvPr>
              <p:cNvSpPr/>
              <p:nvPr/>
            </p:nvSpPr>
            <p:spPr>
              <a:xfrm>
                <a:off x="59436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8" name="Oval 367">
                <a:extLst>
                  <a:ext uri="{FF2B5EF4-FFF2-40B4-BE49-F238E27FC236}">
                    <a16:creationId xmlns:a16="http://schemas.microsoft.com/office/drawing/2014/main" id="{0EA7443B-358B-CA4E-AD9A-30C5ADF6AAAD}"/>
                  </a:ext>
                </a:extLst>
              </p:cNvPr>
              <p:cNvSpPr/>
              <p:nvPr/>
            </p:nvSpPr>
            <p:spPr>
              <a:xfrm>
                <a:off x="64008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9" name="Oval 368">
                <a:extLst>
                  <a:ext uri="{FF2B5EF4-FFF2-40B4-BE49-F238E27FC236}">
                    <a16:creationId xmlns:a16="http://schemas.microsoft.com/office/drawing/2014/main" id="{98B80347-3184-0044-B50C-AF956B90BEFE}"/>
                  </a:ext>
                </a:extLst>
              </p:cNvPr>
              <p:cNvSpPr/>
              <p:nvPr/>
            </p:nvSpPr>
            <p:spPr>
              <a:xfrm>
                <a:off x="68580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70" name="Oval 369">
                <a:extLst>
                  <a:ext uri="{FF2B5EF4-FFF2-40B4-BE49-F238E27FC236}">
                    <a16:creationId xmlns:a16="http://schemas.microsoft.com/office/drawing/2014/main" id="{24F96B99-A27F-8642-9D72-69558AE15435}"/>
                  </a:ext>
                </a:extLst>
              </p:cNvPr>
              <p:cNvSpPr/>
              <p:nvPr/>
            </p:nvSpPr>
            <p:spPr>
              <a:xfrm>
                <a:off x="73152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grpSp>
        <p:nvGrpSpPr>
          <p:cNvPr id="391" name="Group 390">
            <a:extLst>
              <a:ext uri="{FF2B5EF4-FFF2-40B4-BE49-F238E27FC236}">
                <a16:creationId xmlns:a16="http://schemas.microsoft.com/office/drawing/2014/main" id="{B11AFC47-D992-1E46-A46D-0AA729C4BB6D}"/>
              </a:ext>
            </a:extLst>
          </p:cNvPr>
          <p:cNvGrpSpPr/>
          <p:nvPr/>
        </p:nvGrpSpPr>
        <p:grpSpPr>
          <a:xfrm>
            <a:off x="3292364" y="2404844"/>
            <a:ext cx="1414038" cy="1414038"/>
            <a:chOff x="4876800" y="1600199"/>
            <a:chExt cx="2819401" cy="2819401"/>
          </a:xfrm>
        </p:grpSpPr>
        <p:grpSp>
          <p:nvGrpSpPr>
            <p:cNvPr id="392" name="Group 391">
              <a:extLst>
                <a:ext uri="{FF2B5EF4-FFF2-40B4-BE49-F238E27FC236}">
                  <a16:creationId xmlns:a16="http://schemas.microsoft.com/office/drawing/2014/main" id="{39382EDE-AA35-184B-8C6B-C26BF87175EE}"/>
                </a:ext>
              </a:extLst>
            </p:cNvPr>
            <p:cNvGrpSpPr/>
            <p:nvPr/>
          </p:nvGrpSpPr>
          <p:grpSpPr>
            <a:xfrm>
              <a:off x="5486400" y="3962400"/>
              <a:ext cx="2209800" cy="457200"/>
              <a:chOff x="5486400" y="3962400"/>
              <a:chExt cx="2209800" cy="457200"/>
            </a:xfrm>
          </p:grpSpPr>
          <p:sp>
            <p:nvSpPr>
              <p:cNvPr id="437" name="DRAM">
                <a:extLst>
                  <a:ext uri="{FF2B5EF4-FFF2-40B4-BE49-F238E27FC236}">
                    <a16:creationId xmlns:a16="http://schemas.microsoft.com/office/drawing/2014/main" id="{A9CB3F9B-AAF7-7248-9BB0-B4B86E99CEEC}"/>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8" name="DRAM">
                <a:extLst>
                  <a:ext uri="{FF2B5EF4-FFF2-40B4-BE49-F238E27FC236}">
                    <a16:creationId xmlns:a16="http://schemas.microsoft.com/office/drawing/2014/main" id="{1D7D8DCC-B86C-C641-BA28-D0BD8AF05D2D}"/>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9" name="DRAM">
                <a:extLst>
                  <a:ext uri="{FF2B5EF4-FFF2-40B4-BE49-F238E27FC236}">
                    <a16:creationId xmlns:a16="http://schemas.microsoft.com/office/drawing/2014/main" id="{BAB1A4EB-C414-0448-8A0B-7E519FE8B954}"/>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40" name="DRAM">
                <a:extLst>
                  <a:ext uri="{FF2B5EF4-FFF2-40B4-BE49-F238E27FC236}">
                    <a16:creationId xmlns:a16="http://schemas.microsoft.com/office/drawing/2014/main" id="{398F608C-8B86-D84E-BD47-CE3649AB9E11}"/>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41" name="DRAM">
                <a:extLst>
                  <a:ext uri="{FF2B5EF4-FFF2-40B4-BE49-F238E27FC236}">
                    <a16:creationId xmlns:a16="http://schemas.microsoft.com/office/drawing/2014/main" id="{08B71CC4-8A4F-DD4C-BEE0-866EBE59AE7B}"/>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93" name="Group 392">
              <a:extLst>
                <a:ext uri="{FF2B5EF4-FFF2-40B4-BE49-F238E27FC236}">
                  <a16:creationId xmlns:a16="http://schemas.microsoft.com/office/drawing/2014/main" id="{07A10A8B-DE37-4D4B-B3B7-53AF498FCE7A}"/>
                </a:ext>
              </a:extLst>
            </p:cNvPr>
            <p:cNvGrpSpPr/>
            <p:nvPr/>
          </p:nvGrpSpPr>
          <p:grpSpPr>
            <a:xfrm>
              <a:off x="4876800" y="1600200"/>
              <a:ext cx="457200" cy="2209800"/>
              <a:chOff x="4876800" y="1600200"/>
              <a:chExt cx="457200" cy="2209800"/>
            </a:xfrm>
          </p:grpSpPr>
          <p:sp>
            <p:nvSpPr>
              <p:cNvPr id="432" name="DRAM">
                <a:extLst>
                  <a:ext uri="{FF2B5EF4-FFF2-40B4-BE49-F238E27FC236}">
                    <a16:creationId xmlns:a16="http://schemas.microsoft.com/office/drawing/2014/main" id="{74EDFB8B-4EAC-6540-A2DE-26FA676ABF83}"/>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3" name="DRAM">
                <a:extLst>
                  <a:ext uri="{FF2B5EF4-FFF2-40B4-BE49-F238E27FC236}">
                    <a16:creationId xmlns:a16="http://schemas.microsoft.com/office/drawing/2014/main" id="{1874FD00-A6E9-6F4E-BEAF-20253DAF4197}"/>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4" name="DRAM">
                <a:extLst>
                  <a:ext uri="{FF2B5EF4-FFF2-40B4-BE49-F238E27FC236}">
                    <a16:creationId xmlns:a16="http://schemas.microsoft.com/office/drawing/2014/main" id="{6C1E8F37-B137-C546-9510-9D33EEA5B944}"/>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5" name="DRAM">
                <a:extLst>
                  <a:ext uri="{FF2B5EF4-FFF2-40B4-BE49-F238E27FC236}">
                    <a16:creationId xmlns:a16="http://schemas.microsoft.com/office/drawing/2014/main" id="{E9A156C1-4F9B-2144-B478-CA14902A62BE}"/>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6" name="DRAM">
                <a:extLst>
                  <a:ext uri="{FF2B5EF4-FFF2-40B4-BE49-F238E27FC236}">
                    <a16:creationId xmlns:a16="http://schemas.microsoft.com/office/drawing/2014/main" id="{5D3FE231-9579-B543-97D9-CC936EC8F370}"/>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94" name="Group 393">
              <a:extLst>
                <a:ext uri="{FF2B5EF4-FFF2-40B4-BE49-F238E27FC236}">
                  <a16:creationId xmlns:a16="http://schemas.microsoft.com/office/drawing/2014/main" id="{22BF00FC-B81D-7B4D-9B63-8DE814646255}"/>
                </a:ext>
              </a:extLst>
            </p:cNvPr>
            <p:cNvGrpSpPr/>
            <p:nvPr/>
          </p:nvGrpSpPr>
          <p:grpSpPr>
            <a:xfrm>
              <a:off x="5676900" y="1600199"/>
              <a:ext cx="1828800" cy="2362201"/>
              <a:chOff x="5676900" y="1170708"/>
              <a:chExt cx="1828800" cy="2791692"/>
            </a:xfrm>
          </p:grpSpPr>
          <p:cxnSp>
            <p:nvCxnSpPr>
              <p:cNvPr id="427" name="Straight Connector 426">
                <a:extLst>
                  <a:ext uri="{FF2B5EF4-FFF2-40B4-BE49-F238E27FC236}">
                    <a16:creationId xmlns:a16="http://schemas.microsoft.com/office/drawing/2014/main" id="{66825576-4991-D141-A606-275CE07F0B90}"/>
                  </a:ext>
                </a:extLst>
              </p:cNvPr>
              <p:cNvCxnSpPr>
                <a:cxnSpLocks/>
                <a:stCxn id="397" idx="0"/>
                <a:endCxn id="437"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8" name="Straight Connector 427">
                <a:extLst>
                  <a:ext uri="{FF2B5EF4-FFF2-40B4-BE49-F238E27FC236}">
                    <a16:creationId xmlns:a16="http://schemas.microsoft.com/office/drawing/2014/main" id="{C05FEDD8-553B-E246-AC5C-15BB1D44C318}"/>
                  </a:ext>
                </a:extLst>
              </p:cNvPr>
              <p:cNvCxnSpPr>
                <a:cxnSpLocks/>
                <a:stCxn id="399" idx="0"/>
                <a:endCxn id="439"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9" name="Straight Connector 428">
                <a:extLst>
                  <a:ext uri="{FF2B5EF4-FFF2-40B4-BE49-F238E27FC236}">
                    <a16:creationId xmlns:a16="http://schemas.microsoft.com/office/drawing/2014/main" id="{8FB76780-C566-3E4E-8A55-1CF551183030}"/>
                  </a:ext>
                </a:extLst>
              </p:cNvPr>
              <p:cNvCxnSpPr>
                <a:cxnSpLocks/>
                <a:stCxn id="400" idx="0"/>
                <a:endCxn id="440"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0" name="Straight Connector 429">
                <a:extLst>
                  <a:ext uri="{FF2B5EF4-FFF2-40B4-BE49-F238E27FC236}">
                    <a16:creationId xmlns:a16="http://schemas.microsoft.com/office/drawing/2014/main" id="{AB3A500C-1762-C142-9DAF-D39B74DCAAB7}"/>
                  </a:ext>
                </a:extLst>
              </p:cNvPr>
              <p:cNvCxnSpPr>
                <a:cxnSpLocks/>
                <a:stCxn id="401" idx="0"/>
                <a:endCxn id="441"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1" name="Straight Connector 430">
                <a:extLst>
                  <a:ext uri="{FF2B5EF4-FFF2-40B4-BE49-F238E27FC236}">
                    <a16:creationId xmlns:a16="http://schemas.microsoft.com/office/drawing/2014/main" id="{A37406B4-A1DE-BA40-9ABC-FB28B753EA8D}"/>
                  </a:ext>
                </a:extLst>
              </p:cNvPr>
              <p:cNvCxnSpPr>
                <a:cxnSpLocks/>
                <a:stCxn id="398" idx="0"/>
                <a:endCxn id="438"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95" name="Group 394">
              <a:extLst>
                <a:ext uri="{FF2B5EF4-FFF2-40B4-BE49-F238E27FC236}">
                  <a16:creationId xmlns:a16="http://schemas.microsoft.com/office/drawing/2014/main" id="{E3601414-FC10-A340-A9F2-B35360F8AA5F}"/>
                </a:ext>
              </a:extLst>
            </p:cNvPr>
            <p:cNvGrpSpPr/>
            <p:nvPr/>
          </p:nvGrpSpPr>
          <p:grpSpPr>
            <a:xfrm>
              <a:off x="5334000" y="1790700"/>
              <a:ext cx="2362201" cy="1828800"/>
              <a:chOff x="5333998" y="1790700"/>
              <a:chExt cx="2791691" cy="1828800"/>
            </a:xfrm>
          </p:grpSpPr>
          <p:cxnSp>
            <p:nvCxnSpPr>
              <p:cNvPr id="422" name="Straight Connector 421">
                <a:extLst>
                  <a:ext uri="{FF2B5EF4-FFF2-40B4-BE49-F238E27FC236}">
                    <a16:creationId xmlns:a16="http://schemas.microsoft.com/office/drawing/2014/main" id="{F35E9050-B57E-A94A-9B8A-7599A47F425F}"/>
                  </a:ext>
                </a:extLst>
              </p:cNvPr>
              <p:cNvCxnSpPr>
                <a:cxnSpLocks/>
                <a:stCxn id="401" idx="6"/>
                <a:endCxn id="432"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3" name="Straight Connector 422">
                <a:extLst>
                  <a:ext uri="{FF2B5EF4-FFF2-40B4-BE49-F238E27FC236}">
                    <a16:creationId xmlns:a16="http://schemas.microsoft.com/office/drawing/2014/main" id="{22C7C2EC-B504-BB48-9DC6-65CE93CF1E5F}"/>
                  </a:ext>
                </a:extLst>
              </p:cNvPr>
              <p:cNvCxnSpPr>
                <a:cxnSpLocks/>
                <a:stCxn id="406" idx="6"/>
                <a:endCxn id="433"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4" name="Straight Connector 423">
                <a:extLst>
                  <a:ext uri="{FF2B5EF4-FFF2-40B4-BE49-F238E27FC236}">
                    <a16:creationId xmlns:a16="http://schemas.microsoft.com/office/drawing/2014/main" id="{583846CB-F02D-534C-9969-8B7615699FDC}"/>
                  </a:ext>
                </a:extLst>
              </p:cNvPr>
              <p:cNvCxnSpPr>
                <a:cxnSpLocks/>
                <a:endCxn id="434" idx="0"/>
              </p:cNvCxnSpPr>
              <p:nvPr/>
            </p:nvCxnSpPr>
            <p:spPr>
              <a:xfrm flipH="1">
                <a:off x="5333998" y="2705100"/>
                <a:ext cx="2791686"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5" name="Straight Connector 424">
                <a:extLst>
                  <a:ext uri="{FF2B5EF4-FFF2-40B4-BE49-F238E27FC236}">
                    <a16:creationId xmlns:a16="http://schemas.microsoft.com/office/drawing/2014/main" id="{6B33149D-96A6-2E4C-B353-11478420610B}"/>
                  </a:ext>
                </a:extLst>
              </p:cNvPr>
              <p:cNvCxnSpPr>
                <a:cxnSpLocks/>
                <a:stCxn id="416" idx="6"/>
                <a:endCxn id="435"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6" name="Straight Connector 425">
                <a:extLst>
                  <a:ext uri="{FF2B5EF4-FFF2-40B4-BE49-F238E27FC236}">
                    <a16:creationId xmlns:a16="http://schemas.microsoft.com/office/drawing/2014/main" id="{1F40B3AF-6386-7842-A059-5DF6B3A1BEEE}"/>
                  </a:ext>
                </a:extLst>
              </p:cNvPr>
              <p:cNvCxnSpPr>
                <a:cxnSpLocks/>
                <a:stCxn id="421" idx="6"/>
                <a:endCxn id="436"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96" name="Group 395">
              <a:extLst>
                <a:ext uri="{FF2B5EF4-FFF2-40B4-BE49-F238E27FC236}">
                  <a16:creationId xmlns:a16="http://schemas.microsoft.com/office/drawing/2014/main" id="{0CEB0A94-5D02-4C48-84CA-74AD2EA1A2BA}"/>
                </a:ext>
              </a:extLst>
            </p:cNvPr>
            <p:cNvGrpSpPr/>
            <p:nvPr/>
          </p:nvGrpSpPr>
          <p:grpSpPr>
            <a:xfrm>
              <a:off x="5486400" y="1600200"/>
              <a:ext cx="2209800" cy="2209800"/>
              <a:chOff x="5486400" y="1600200"/>
              <a:chExt cx="2209800" cy="2209800"/>
            </a:xfrm>
          </p:grpSpPr>
          <p:sp>
            <p:nvSpPr>
              <p:cNvPr id="397" name="Oval 396">
                <a:extLst>
                  <a:ext uri="{FF2B5EF4-FFF2-40B4-BE49-F238E27FC236}">
                    <a16:creationId xmlns:a16="http://schemas.microsoft.com/office/drawing/2014/main" id="{5CAC80A3-2785-964C-AF7D-F3DA04063AC1}"/>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98" name="Oval 397">
                <a:extLst>
                  <a:ext uri="{FF2B5EF4-FFF2-40B4-BE49-F238E27FC236}">
                    <a16:creationId xmlns:a16="http://schemas.microsoft.com/office/drawing/2014/main" id="{0DACBBC9-83C1-534B-82C4-1CC17CC0CC39}"/>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99" name="Oval 398">
                <a:extLst>
                  <a:ext uri="{FF2B5EF4-FFF2-40B4-BE49-F238E27FC236}">
                    <a16:creationId xmlns:a16="http://schemas.microsoft.com/office/drawing/2014/main" id="{B006351D-1681-5E4E-9833-C8B18EEBA193}"/>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0" name="Oval 399">
                <a:extLst>
                  <a:ext uri="{FF2B5EF4-FFF2-40B4-BE49-F238E27FC236}">
                    <a16:creationId xmlns:a16="http://schemas.microsoft.com/office/drawing/2014/main" id="{121DA3DE-42CF-AA41-B62D-C5884F8E9599}"/>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1" name="Oval 400">
                <a:extLst>
                  <a:ext uri="{FF2B5EF4-FFF2-40B4-BE49-F238E27FC236}">
                    <a16:creationId xmlns:a16="http://schemas.microsoft.com/office/drawing/2014/main" id="{17AFB6DE-6324-8748-8969-24311267FAB1}"/>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2" name="Oval 401">
                <a:extLst>
                  <a:ext uri="{FF2B5EF4-FFF2-40B4-BE49-F238E27FC236}">
                    <a16:creationId xmlns:a16="http://schemas.microsoft.com/office/drawing/2014/main" id="{3CD32634-F17B-334A-9B7D-89B774CE5C15}"/>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3" name="Oval 402">
                <a:extLst>
                  <a:ext uri="{FF2B5EF4-FFF2-40B4-BE49-F238E27FC236}">
                    <a16:creationId xmlns:a16="http://schemas.microsoft.com/office/drawing/2014/main" id="{4A4B272E-AC75-C248-A5B8-AAC608C9A2D5}"/>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4" name="Oval 403">
                <a:extLst>
                  <a:ext uri="{FF2B5EF4-FFF2-40B4-BE49-F238E27FC236}">
                    <a16:creationId xmlns:a16="http://schemas.microsoft.com/office/drawing/2014/main" id="{FE89EF87-4F03-7F44-A3F6-D4BD1A634048}"/>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5" name="Oval 404">
                <a:extLst>
                  <a:ext uri="{FF2B5EF4-FFF2-40B4-BE49-F238E27FC236}">
                    <a16:creationId xmlns:a16="http://schemas.microsoft.com/office/drawing/2014/main" id="{FE50D5CD-8EE7-6E49-9324-D95F1BF7716F}"/>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6" name="Oval 405">
                <a:extLst>
                  <a:ext uri="{FF2B5EF4-FFF2-40B4-BE49-F238E27FC236}">
                    <a16:creationId xmlns:a16="http://schemas.microsoft.com/office/drawing/2014/main" id="{F1670559-868E-AC43-8485-7A0CD3BBF6DD}"/>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7" name="Oval 406">
                <a:extLst>
                  <a:ext uri="{FF2B5EF4-FFF2-40B4-BE49-F238E27FC236}">
                    <a16:creationId xmlns:a16="http://schemas.microsoft.com/office/drawing/2014/main" id="{8A4D17F5-B8CC-454E-AAE6-2BB19366F797}"/>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8" name="Oval 407">
                <a:extLst>
                  <a:ext uri="{FF2B5EF4-FFF2-40B4-BE49-F238E27FC236}">
                    <a16:creationId xmlns:a16="http://schemas.microsoft.com/office/drawing/2014/main" id="{403FA7A9-CA8A-C246-9A8D-4B2D6CCB5BED}"/>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9" name="Oval 408">
                <a:extLst>
                  <a:ext uri="{FF2B5EF4-FFF2-40B4-BE49-F238E27FC236}">
                    <a16:creationId xmlns:a16="http://schemas.microsoft.com/office/drawing/2014/main" id="{914EE22A-B051-274B-B345-0D2FA2B1F1FD}"/>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0" name="Oval 409">
                <a:extLst>
                  <a:ext uri="{FF2B5EF4-FFF2-40B4-BE49-F238E27FC236}">
                    <a16:creationId xmlns:a16="http://schemas.microsoft.com/office/drawing/2014/main" id="{BDDD48E8-8884-574D-B570-D4559E5AC908}"/>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1" name="Oval 410">
                <a:extLst>
                  <a:ext uri="{FF2B5EF4-FFF2-40B4-BE49-F238E27FC236}">
                    <a16:creationId xmlns:a16="http://schemas.microsoft.com/office/drawing/2014/main" id="{111294A3-02F0-FC49-AD3B-E507B6D2BE99}"/>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2" name="Oval 411">
                <a:extLst>
                  <a:ext uri="{FF2B5EF4-FFF2-40B4-BE49-F238E27FC236}">
                    <a16:creationId xmlns:a16="http://schemas.microsoft.com/office/drawing/2014/main" id="{48731768-F3AB-8E49-A023-62B38772DB46}"/>
                  </a:ext>
                </a:extLst>
              </p:cNvPr>
              <p:cNvSpPr/>
              <p:nvPr/>
            </p:nvSpPr>
            <p:spPr>
              <a:xfrm>
                <a:off x="5486400" y="2971800"/>
                <a:ext cx="381000" cy="381000"/>
              </a:xfrm>
              <a:prstGeom prst="ellipse">
                <a:avLst/>
              </a:prstGeom>
              <a:solidFill>
                <a:srgbClr val="FFCA3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3" name="Oval 412">
                <a:extLst>
                  <a:ext uri="{FF2B5EF4-FFF2-40B4-BE49-F238E27FC236}">
                    <a16:creationId xmlns:a16="http://schemas.microsoft.com/office/drawing/2014/main" id="{2BF851CC-F68B-9B4C-A58B-81DC812CDE0F}"/>
                  </a:ext>
                </a:extLst>
              </p:cNvPr>
              <p:cNvSpPr/>
              <p:nvPr/>
            </p:nvSpPr>
            <p:spPr>
              <a:xfrm>
                <a:off x="5943600" y="2971800"/>
                <a:ext cx="381000" cy="381000"/>
              </a:xfrm>
              <a:prstGeom prst="ellipse">
                <a:avLst/>
              </a:prstGeom>
              <a:solidFill>
                <a:srgbClr val="FFCA3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4" name="Oval 413">
                <a:extLst>
                  <a:ext uri="{FF2B5EF4-FFF2-40B4-BE49-F238E27FC236}">
                    <a16:creationId xmlns:a16="http://schemas.microsoft.com/office/drawing/2014/main" id="{9D63C112-10DF-624C-8D85-74C0EA9ED444}"/>
                  </a:ext>
                </a:extLst>
              </p:cNvPr>
              <p:cNvSpPr/>
              <p:nvPr/>
            </p:nvSpPr>
            <p:spPr>
              <a:xfrm>
                <a:off x="6400800" y="2971800"/>
                <a:ext cx="381000" cy="381000"/>
              </a:xfrm>
              <a:prstGeom prst="ellipse">
                <a:avLst/>
              </a:prstGeom>
              <a:solidFill>
                <a:srgbClr val="FFCA3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5" name="Oval 414">
                <a:extLst>
                  <a:ext uri="{FF2B5EF4-FFF2-40B4-BE49-F238E27FC236}">
                    <a16:creationId xmlns:a16="http://schemas.microsoft.com/office/drawing/2014/main" id="{447245FE-FD9D-CA40-8259-1603D9CEB6D8}"/>
                  </a:ext>
                </a:extLst>
              </p:cNvPr>
              <p:cNvSpPr/>
              <p:nvPr/>
            </p:nvSpPr>
            <p:spPr>
              <a:xfrm>
                <a:off x="6858000" y="2971800"/>
                <a:ext cx="381000" cy="381000"/>
              </a:xfrm>
              <a:prstGeom prst="ellipse">
                <a:avLst/>
              </a:prstGeom>
              <a:solidFill>
                <a:srgbClr val="FFCA3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6" name="Oval 415">
                <a:extLst>
                  <a:ext uri="{FF2B5EF4-FFF2-40B4-BE49-F238E27FC236}">
                    <a16:creationId xmlns:a16="http://schemas.microsoft.com/office/drawing/2014/main" id="{CC79A9FE-3B4F-8445-A57E-FCB77904C8B2}"/>
                  </a:ext>
                </a:extLst>
              </p:cNvPr>
              <p:cNvSpPr/>
              <p:nvPr/>
            </p:nvSpPr>
            <p:spPr>
              <a:xfrm>
                <a:off x="7315200" y="2971800"/>
                <a:ext cx="381000" cy="381000"/>
              </a:xfrm>
              <a:prstGeom prst="ellipse">
                <a:avLst/>
              </a:prstGeom>
              <a:solidFill>
                <a:srgbClr val="FFCA3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7" name="Oval 416">
                <a:extLst>
                  <a:ext uri="{FF2B5EF4-FFF2-40B4-BE49-F238E27FC236}">
                    <a16:creationId xmlns:a16="http://schemas.microsoft.com/office/drawing/2014/main" id="{530B1789-DEDE-5A4F-B6E8-2F2A76B4CCA5}"/>
                  </a:ext>
                </a:extLst>
              </p:cNvPr>
              <p:cNvSpPr/>
              <p:nvPr/>
            </p:nvSpPr>
            <p:spPr>
              <a:xfrm>
                <a:off x="54864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8" name="Oval 417">
                <a:extLst>
                  <a:ext uri="{FF2B5EF4-FFF2-40B4-BE49-F238E27FC236}">
                    <a16:creationId xmlns:a16="http://schemas.microsoft.com/office/drawing/2014/main" id="{25A88D22-A089-B446-90A4-D23E278BD77B}"/>
                  </a:ext>
                </a:extLst>
              </p:cNvPr>
              <p:cNvSpPr/>
              <p:nvPr/>
            </p:nvSpPr>
            <p:spPr>
              <a:xfrm>
                <a:off x="59436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9" name="Oval 418">
                <a:extLst>
                  <a:ext uri="{FF2B5EF4-FFF2-40B4-BE49-F238E27FC236}">
                    <a16:creationId xmlns:a16="http://schemas.microsoft.com/office/drawing/2014/main" id="{BE8D1DAB-6891-EF42-A2A3-F98009328A0C}"/>
                  </a:ext>
                </a:extLst>
              </p:cNvPr>
              <p:cNvSpPr/>
              <p:nvPr/>
            </p:nvSpPr>
            <p:spPr>
              <a:xfrm>
                <a:off x="64008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20" name="Oval 419">
                <a:extLst>
                  <a:ext uri="{FF2B5EF4-FFF2-40B4-BE49-F238E27FC236}">
                    <a16:creationId xmlns:a16="http://schemas.microsoft.com/office/drawing/2014/main" id="{D588EFFB-B1F6-594B-8932-B3E72E749BB6}"/>
                  </a:ext>
                </a:extLst>
              </p:cNvPr>
              <p:cNvSpPr/>
              <p:nvPr/>
            </p:nvSpPr>
            <p:spPr>
              <a:xfrm>
                <a:off x="68580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21" name="Oval 420">
                <a:extLst>
                  <a:ext uri="{FF2B5EF4-FFF2-40B4-BE49-F238E27FC236}">
                    <a16:creationId xmlns:a16="http://schemas.microsoft.com/office/drawing/2014/main" id="{D7A2543D-F2FA-2846-88E0-36744AC44107}"/>
                  </a:ext>
                </a:extLst>
              </p:cNvPr>
              <p:cNvSpPr/>
              <p:nvPr/>
            </p:nvSpPr>
            <p:spPr>
              <a:xfrm>
                <a:off x="73152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grpSp>
        <p:nvGrpSpPr>
          <p:cNvPr id="442" name="Group 441">
            <a:extLst>
              <a:ext uri="{FF2B5EF4-FFF2-40B4-BE49-F238E27FC236}">
                <a16:creationId xmlns:a16="http://schemas.microsoft.com/office/drawing/2014/main" id="{69B8068D-BF55-2445-AA62-170FB58B36DB}"/>
              </a:ext>
            </a:extLst>
          </p:cNvPr>
          <p:cNvGrpSpPr/>
          <p:nvPr/>
        </p:nvGrpSpPr>
        <p:grpSpPr>
          <a:xfrm>
            <a:off x="4859036" y="2404844"/>
            <a:ext cx="1414038" cy="1414038"/>
            <a:chOff x="4876800" y="1600199"/>
            <a:chExt cx="2819401" cy="2819401"/>
          </a:xfrm>
        </p:grpSpPr>
        <p:grpSp>
          <p:nvGrpSpPr>
            <p:cNvPr id="443" name="Group 442">
              <a:extLst>
                <a:ext uri="{FF2B5EF4-FFF2-40B4-BE49-F238E27FC236}">
                  <a16:creationId xmlns:a16="http://schemas.microsoft.com/office/drawing/2014/main" id="{D198D2CE-51A2-A441-BAC1-C5E8EA0E0648}"/>
                </a:ext>
              </a:extLst>
            </p:cNvPr>
            <p:cNvGrpSpPr/>
            <p:nvPr/>
          </p:nvGrpSpPr>
          <p:grpSpPr>
            <a:xfrm>
              <a:off x="5486400" y="3962400"/>
              <a:ext cx="2209800" cy="457200"/>
              <a:chOff x="5486400" y="3962400"/>
              <a:chExt cx="2209800" cy="457200"/>
            </a:xfrm>
          </p:grpSpPr>
          <p:sp>
            <p:nvSpPr>
              <p:cNvPr id="488" name="DRAM">
                <a:extLst>
                  <a:ext uri="{FF2B5EF4-FFF2-40B4-BE49-F238E27FC236}">
                    <a16:creationId xmlns:a16="http://schemas.microsoft.com/office/drawing/2014/main" id="{0678D576-D408-374F-BB1E-37E5E148221D}"/>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9" name="DRAM">
                <a:extLst>
                  <a:ext uri="{FF2B5EF4-FFF2-40B4-BE49-F238E27FC236}">
                    <a16:creationId xmlns:a16="http://schemas.microsoft.com/office/drawing/2014/main" id="{EF3D6B44-03F3-FA47-A211-89B88C1D8801}"/>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90" name="DRAM">
                <a:extLst>
                  <a:ext uri="{FF2B5EF4-FFF2-40B4-BE49-F238E27FC236}">
                    <a16:creationId xmlns:a16="http://schemas.microsoft.com/office/drawing/2014/main" id="{D7530F8D-26C2-C347-96FC-A67F07A00680}"/>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91" name="DRAM">
                <a:extLst>
                  <a:ext uri="{FF2B5EF4-FFF2-40B4-BE49-F238E27FC236}">
                    <a16:creationId xmlns:a16="http://schemas.microsoft.com/office/drawing/2014/main" id="{81C987C6-F8C8-D942-B797-54712625359A}"/>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92" name="DRAM">
                <a:extLst>
                  <a:ext uri="{FF2B5EF4-FFF2-40B4-BE49-F238E27FC236}">
                    <a16:creationId xmlns:a16="http://schemas.microsoft.com/office/drawing/2014/main" id="{5799F454-A959-5741-AE35-1BD49ED8E542}"/>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44" name="Group 443">
              <a:extLst>
                <a:ext uri="{FF2B5EF4-FFF2-40B4-BE49-F238E27FC236}">
                  <a16:creationId xmlns:a16="http://schemas.microsoft.com/office/drawing/2014/main" id="{16780B42-A788-A042-AB39-8DD97B532AF6}"/>
                </a:ext>
              </a:extLst>
            </p:cNvPr>
            <p:cNvGrpSpPr/>
            <p:nvPr/>
          </p:nvGrpSpPr>
          <p:grpSpPr>
            <a:xfrm>
              <a:off x="4876800" y="1600200"/>
              <a:ext cx="457200" cy="2209800"/>
              <a:chOff x="4876800" y="1600200"/>
              <a:chExt cx="457200" cy="2209800"/>
            </a:xfrm>
          </p:grpSpPr>
          <p:sp>
            <p:nvSpPr>
              <p:cNvPr id="483" name="DRAM">
                <a:extLst>
                  <a:ext uri="{FF2B5EF4-FFF2-40B4-BE49-F238E27FC236}">
                    <a16:creationId xmlns:a16="http://schemas.microsoft.com/office/drawing/2014/main" id="{900429D3-F700-B545-81E6-C863C38D624B}"/>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4" name="DRAM">
                <a:extLst>
                  <a:ext uri="{FF2B5EF4-FFF2-40B4-BE49-F238E27FC236}">
                    <a16:creationId xmlns:a16="http://schemas.microsoft.com/office/drawing/2014/main" id="{3BE8BAE2-67F2-004F-8688-652275D2FB1A}"/>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5" name="DRAM">
                <a:extLst>
                  <a:ext uri="{FF2B5EF4-FFF2-40B4-BE49-F238E27FC236}">
                    <a16:creationId xmlns:a16="http://schemas.microsoft.com/office/drawing/2014/main" id="{B468E5A2-4C92-F341-AF9F-C025BA07AF6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6" name="DRAM">
                <a:extLst>
                  <a:ext uri="{FF2B5EF4-FFF2-40B4-BE49-F238E27FC236}">
                    <a16:creationId xmlns:a16="http://schemas.microsoft.com/office/drawing/2014/main" id="{869B0F21-4DD9-9242-8C2D-5555525158CC}"/>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7" name="DRAM">
                <a:extLst>
                  <a:ext uri="{FF2B5EF4-FFF2-40B4-BE49-F238E27FC236}">
                    <a16:creationId xmlns:a16="http://schemas.microsoft.com/office/drawing/2014/main" id="{D75EC8AE-5B52-E64A-A8CB-7EE2D5BDA8FF}"/>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45" name="Group 444">
              <a:extLst>
                <a:ext uri="{FF2B5EF4-FFF2-40B4-BE49-F238E27FC236}">
                  <a16:creationId xmlns:a16="http://schemas.microsoft.com/office/drawing/2014/main" id="{C48ADD2C-8A28-0E4D-9B87-797E8D373E6A}"/>
                </a:ext>
              </a:extLst>
            </p:cNvPr>
            <p:cNvGrpSpPr/>
            <p:nvPr/>
          </p:nvGrpSpPr>
          <p:grpSpPr>
            <a:xfrm>
              <a:off x="5676900" y="1600199"/>
              <a:ext cx="1828800" cy="2362201"/>
              <a:chOff x="5676900" y="1170708"/>
              <a:chExt cx="1828800" cy="2791692"/>
            </a:xfrm>
          </p:grpSpPr>
          <p:cxnSp>
            <p:nvCxnSpPr>
              <p:cNvPr id="478" name="Straight Connector 477">
                <a:extLst>
                  <a:ext uri="{FF2B5EF4-FFF2-40B4-BE49-F238E27FC236}">
                    <a16:creationId xmlns:a16="http://schemas.microsoft.com/office/drawing/2014/main" id="{D5273E0E-2E69-C543-B299-7151560E4744}"/>
                  </a:ext>
                </a:extLst>
              </p:cNvPr>
              <p:cNvCxnSpPr>
                <a:cxnSpLocks/>
                <a:stCxn id="448" idx="0"/>
                <a:endCxn id="488"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9" name="Straight Connector 478">
                <a:extLst>
                  <a:ext uri="{FF2B5EF4-FFF2-40B4-BE49-F238E27FC236}">
                    <a16:creationId xmlns:a16="http://schemas.microsoft.com/office/drawing/2014/main" id="{32CB46B5-29CC-E640-B989-83C91A0F1DC6}"/>
                  </a:ext>
                </a:extLst>
              </p:cNvPr>
              <p:cNvCxnSpPr>
                <a:cxnSpLocks/>
                <a:stCxn id="450" idx="0"/>
                <a:endCxn id="490"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0" name="Straight Connector 479">
                <a:extLst>
                  <a:ext uri="{FF2B5EF4-FFF2-40B4-BE49-F238E27FC236}">
                    <a16:creationId xmlns:a16="http://schemas.microsoft.com/office/drawing/2014/main" id="{BE99638C-67B6-5344-B38C-BA715AC38263}"/>
                  </a:ext>
                </a:extLst>
              </p:cNvPr>
              <p:cNvCxnSpPr>
                <a:cxnSpLocks/>
                <a:stCxn id="451" idx="0"/>
                <a:endCxn id="491"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1" name="Straight Connector 480">
                <a:extLst>
                  <a:ext uri="{FF2B5EF4-FFF2-40B4-BE49-F238E27FC236}">
                    <a16:creationId xmlns:a16="http://schemas.microsoft.com/office/drawing/2014/main" id="{27FB28B8-39C8-6F46-84D4-8A26AE6E0CF8}"/>
                  </a:ext>
                </a:extLst>
              </p:cNvPr>
              <p:cNvCxnSpPr>
                <a:cxnSpLocks/>
                <a:stCxn id="452" idx="0"/>
                <a:endCxn id="492"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2" name="Straight Connector 481">
                <a:extLst>
                  <a:ext uri="{FF2B5EF4-FFF2-40B4-BE49-F238E27FC236}">
                    <a16:creationId xmlns:a16="http://schemas.microsoft.com/office/drawing/2014/main" id="{5DB3D965-AC2B-D64E-BC8C-316F3DA0E93A}"/>
                  </a:ext>
                </a:extLst>
              </p:cNvPr>
              <p:cNvCxnSpPr>
                <a:cxnSpLocks/>
                <a:stCxn id="449" idx="0"/>
                <a:endCxn id="489"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46" name="Group 445">
              <a:extLst>
                <a:ext uri="{FF2B5EF4-FFF2-40B4-BE49-F238E27FC236}">
                  <a16:creationId xmlns:a16="http://schemas.microsoft.com/office/drawing/2014/main" id="{A29A615E-F89D-A841-BF3B-7B6BFA18A1DA}"/>
                </a:ext>
              </a:extLst>
            </p:cNvPr>
            <p:cNvGrpSpPr/>
            <p:nvPr/>
          </p:nvGrpSpPr>
          <p:grpSpPr>
            <a:xfrm>
              <a:off x="5334000" y="1790700"/>
              <a:ext cx="2362201" cy="1828800"/>
              <a:chOff x="5333998" y="1790700"/>
              <a:chExt cx="2791691" cy="1828800"/>
            </a:xfrm>
          </p:grpSpPr>
          <p:cxnSp>
            <p:nvCxnSpPr>
              <p:cNvPr id="473" name="Straight Connector 472">
                <a:extLst>
                  <a:ext uri="{FF2B5EF4-FFF2-40B4-BE49-F238E27FC236}">
                    <a16:creationId xmlns:a16="http://schemas.microsoft.com/office/drawing/2014/main" id="{830CB917-365E-F643-BA30-E874848DB8A2}"/>
                  </a:ext>
                </a:extLst>
              </p:cNvPr>
              <p:cNvCxnSpPr>
                <a:cxnSpLocks/>
                <a:stCxn id="452" idx="6"/>
                <a:endCxn id="483"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4" name="Straight Connector 473">
                <a:extLst>
                  <a:ext uri="{FF2B5EF4-FFF2-40B4-BE49-F238E27FC236}">
                    <a16:creationId xmlns:a16="http://schemas.microsoft.com/office/drawing/2014/main" id="{FBE9D054-33AF-B143-96FD-890B3149E8CB}"/>
                  </a:ext>
                </a:extLst>
              </p:cNvPr>
              <p:cNvCxnSpPr>
                <a:cxnSpLocks/>
                <a:stCxn id="457" idx="6"/>
                <a:endCxn id="484"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5" name="Straight Connector 474">
                <a:extLst>
                  <a:ext uri="{FF2B5EF4-FFF2-40B4-BE49-F238E27FC236}">
                    <a16:creationId xmlns:a16="http://schemas.microsoft.com/office/drawing/2014/main" id="{FB5426AA-0D88-4241-A8FF-C378BCD21C4E}"/>
                  </a:ext>
                </a:extLst>
              </p:cNvPr>
              <p:cNvCxnSpPr>
                <a:cxnSpLocks/>
                <a:stCxn id="462" idx="6"/>
                <a:endCxn id="485"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6" name="Straight Connector 475">
                <a:extLst>
                  <a:ext uri="{FF2B5EF4-FFF2-40B4-BE49-F238E27FC236}">
                    <a16:creationId xmlns:a16="http://schemas.microsoft.com/office/drawing/2014/main" id="{C2B13EE8-91D5-CC45-8C9E-D56FB7F7BA01}"/>
                  </a:ext>
                </a:extLst>
              </p:cNvPr>
              <p:cNvCxnSpPr>
                <a:cxnSpLocks/>
                <a:stCxn id="467" idx="6"/>
                <a:endCxn id="486"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7" name="Straight Connector 476">
                <a:extLst>
                  <a:ext uri="{FF2B5EF4-FFF2-40B4-BE49-F238E27FC236}">
                    <a16:creationId xmlns:a16="http://schemas.microsoft.com/office/drawing/2014/main" id="{9B7FBB1A-D3BB-724A-9778-29263723AFA2}"/>
                  </a:ext>
                </a:extLst>
              </p:cNvPr>
              <p:cNvCxnSpPr>
                <a:cxnSpLocks/>
                <a:stCxn id="472" idx="6"/>
                <a:endCxn id="487"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47" name="Group 446">
              <a:extLst>
                <a:ext uri="{FF2B5EF4-FFF2-40B4-BE49-F238E27FC236}">
                  <a16:creationId xmlns:a16="http://schemas.microsoft.com/office/drawing/2014/main" id="{13348C4C-7884-CB44-B7DE-A56D7A15844F}"/>
                </a:ext>
              </a:extLst>
            </p:cNvPr>
            <p:cNvGrpSpPr/>
            <p:nvPr/>
          </p:nvGrpSpPr>
          <p:grpSpPr>
            <a:xfrm>
              <a:off x="5486400" y="1600200"/>
              <a:ext cx="2209800" cy="2209800"/>
              <a:chOff x="5486400" y="1600200"/>
              <a:chExt cx="2209800" cy="2209800"/>
            </a:xfrm>
          </p:grpSpPr>
          <p:sp>
            <p:nvSpPr>
              <p:cNvPr id="448" name="Oval 447">
                <a:extLst>
                  <a:ext uri="{FF2B5EF4-FFF2-40B4-BE49-F238E27FC236}">
                    <a16:creationId xmlns:a16="http://schemas.microsoft.com/office/drawing/2014/main" id="{24C71FF8-3179-F14D-86F6-A1C637F1A2F4}"/>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49" name="Oval 448">
                <a:extLst>
                  <a:ext uri="{FF2B5EF4-FFF2-40B4-BE49-F238E27FC236}">
                    <a16:creationId xmlns:a16="http://schemas.microsoft.com/office/drawing/2014/main" id="{5BED9737-40F0-804A-B12A-C19DF7CEA3C3}"/>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0" name="Oval 449">
                <a:extLst>
                  <a:ext uri="{FF2B5EF4-FFF2-40B4-BE49-F238E27FC236}">
                    <a16:creationId xmlns:a16="http://schemas.microsoft.com/office/drawing/2014/main" id="{814C4FE6-8FDE-F44E-AE75-F03234EFFD74}"/>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1" name="Oval 450">
                <a:extLst>
                  <a:ext uri="{FF2B5EF4-FFF2-40B4-BE49-F238E27FC236}">
                    <a16:creationId xmlns:a16="http://schemas.microsoft.com/office/drawing/2014/main" id="{387778BC-760E-4844-B58B-FBAB72CAEACF}"/>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2" name="Oval 451">
                <a:extLst>
                  <a:ext uri="{FF2B5EF4-FFF2-40B4-BE49-F238E27FC236}">
                    <a16:creationId xmlns:a16="http://schemas.microsoft.com/office/drawing/2014/main" id="{06954692-01E8-364F-9096-547A9F0F1DCB}"/>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3" name="Oval 452">
                <a:extLst>
                  <a:ext uri="{FF2B5EF4-FFF2-40B4-BE49-F238E27FC236}">
                    <a16:creationId xmlns:a16="http://schemas.microsoft.com/office/drawing/2014/main" id="{BE7E0E99-EFBE-904A-87E7-32B675135F8A}"/>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4" name="Oval 453">
                <a:extLst>
                  <a:ext uri="{FF2B5EF4-FFF2-40B4-BE49-F238E27FC236}">
                    <a16:creationId xmlns:a16="http://schemas.microsoft.com/office/drawing/2014/main" id="{2229678A-3CFC-2E48-A46F-EB5C710DF52A}"/>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5" name="Oval 454">
                <a:extLst>
                  <a:ext uri="{FF2B5EF4-FFF2-40B4-BE49-F238E27FC236}">
                    <a16:creationId xmlns:a16="http://schemas.microsoft.com/office/drawing/2014/main" id="{52BEC7C7-BDB5-0E45-B194-02F9D064F9BC}"/>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6" name="Oval 455">
                <a:extLst>
                  <a:ext uri="{FF2B5EF4-FFF2-40B4-BE49-F238E27FC236}">
                    <a16:creationId xmlns:a16="http://schemas.microsoft.com/office/drawing/2014/main" id="{9AFA80CE-EF96-D14E-94E6-38E92D53DEF9}"/>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7" name="Oval 456">
                <a:extLst>
                  <a:ext uri="{FF2B5EF4-FFF2-40B4-BE49-F238E27FC236}">
                    <a16:creationId xmlns:a16="http://schemas.microsoft.com/office/drawing/2014/main" id="{DEECA570-AE76-1B4A-99B4-0FC906931064}"/>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8" name="Oval 457">
                <a:extLst>
                  <a:ext uri="{FF2B5EF4-FFF2-40B4-BE49-F238E27FC236}">
                    <a16:creationId xmlns:a16="http://schemas.microsoft.com/office/drawing/2014/main" id="{628374C7-FC57-5B42-B1DE-FA1FB56CCDCA}"/>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9" name="Oval 458">
                <a:extLst>
                  <a:ext uri="{FF2B5EF4-FFF2-40B4-BE49-F238E27FC236}">
                    <a16:creationId xmlns:a16="http://schemas.microsoft.com/office/drawing/2014/main" id="{80F7262C-9673-4B40-A4AE-4BA8B0B0CA34}"/>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0" name="Oval 459">
                <a:extLst>
                  <a:ext uri="{FF2B5EF4-FFF2-40B4-BE49-F238E27FC236}">
                    <a16:creationId xmlns:a16="http://schemas.microsoft.com/office/drawing/2014/main" id="{7F3ADF92-BBB6-1148-819E-571498015E80}"/>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1" name="Oval 460">
                <a:extLst>
                  <a:ext uri="{FF2B5EF4-FFF2-40B4-BE49-F238E27FC236}">
                    <a16:creationId xmlns:a16="http://schemas.microsoft.com/office/drawing/2014/main" id="{A0C1A5B2-2187-A44A-9655-0793CDEADDFB}"/>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2" name="Oval 461">
                <a:extLst>
                  <a:ext uri="{FF2B5EF4-FFF2-40B4-BE49-F238E27FC236}">
                    <a16:creationId xmlns:a16="http://schemas.microsoft.com/office/drawing/2014/main" id="{479B3574-7BF1-B144-9945-92FBFA41E6D8}"/>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463" name="Oval 462">
                <a:extLst>
                  <a:ext uri="{FF2B5EF4-FFF2-40B4-BE49-F238E27FC236}">
                    <a16:creationId xmlns:a16="http://schemas.microsoft.com/office/drawing/2014/main" id="{DED774DC-06AE-9D48-86FC-A00763484136}"/>
                  </a:ext>
                </a:extLst>
              </p:cNvPr>
              <p:cNvSpPr/>
              <p:nvPr/>
            </p:nvSpPr>
            <p:spPr>
              <a:xfrm>
                <a:off x="5486400" y="2971800"/>
                <a:ext cx="381000" cy="381000"/>
              </a:xfrm>
              <a:prstGeom prst="ellipse">
                <a:avLst/>
              </a:prstGeom>
              <a:solidFill>
                <a:srgbClr val="FFCA3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4" name="Oval 463">
                <a:extLst>
                  <a:ext uri="{FF2B5EF4-FFF2-40B4-BE49-F238E27FC236}">
                    <a16:creationId xmlns:a16="http://schemas.microsoft.com/office/drawing/2014/main" id="{7B2A9E4B-44A2-164B-B1DB-443A919613CC}"/>
                  </a:ext>
                </a:extLst>
              </p:cNvPr>
              <p:cNvSpPr/>
              <p:nvPr/>
            </p:nvSpPr>
            <p:spPr>
              <a:xfrm>
                <a:off x="5943600" y="2971800"/>
                <a:ext cx="381000" cy="381000"/>
              </a:xfrm>
              <a:prstGeom prst="ellipse">
                <a:avLst/>
              </a:prstGeom>
              <a:solidFill>
                <a:srgbClr val="FFCA3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5" name="Oval 464">
                <a:extLst>
                  <a:ext uri="{FF2B5EF4-FFF2-40B4-BE49-F238E27FC236}">
                    <a16:creationId xmlns:a16="http://schemas.microsoft.com/office/drawing/2014/main" id="{829FDD50-D31C-2540-9085-DB8414EF4E8E}"/>
                  </a:ext>
                </a:extLst>
              </p:cNvPr>
              <p:cNvSpPr/>
              <p:nvPr/>
            </p:nvSpPr>
            <p:spPr>
              <a:xfrm>
                <a:off x="6400800" y="2971800"/>
                <a:ext cx="381000" cy="381000"/>
              </a:xfrm>
              <a:prstGeom prst="ellipse">
                <a:avLst/>
              </a:prstGeom>
              <a:solidFill>
                <a:srgbClr val="FFCA3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6" name="Oval 465">
                <a:extLst>
                  <a:ext uri="{FF2B5EF4-FFF2-40B4-BE49-F238E27FC236}">
                    <a16:creationId xmlns:a16="http://schemas.microsoft.com/office/drawing/2014/main" id="{5E7C2804-8644-B746-835C-D065FA8D5405}"/>
                  </a:ext>
                </a:extLst>
              </p:cNvPr>
              <p:cNvSpPr/>
              <p:nvPr/>
            </p:nvSpPr>
            <p:spPr>
              <a:xfrm>
                <a:off x="6858000" y="2971800"/>
                <a:ext cx="381000" cy="381000"/>
              </a:xfrm>
              <a:prstGeom prst="ellipse">
                <a:avLst/>
              </a:prstGeom>
              <a:solidFill>
                <a:srgbClr val="FFCA3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7" name="Oval 466">
                <a:extLst>
                  <a:ext uri="{FF2B5EF4-FFF2-40B4-BE49-F238E27FC236}">
                    <a16:creationId xmlns:a16="http://schemas.microsoft.com/office/drawing/2014/main" id="{87C05D59-E623-A04A-80B1-E6FFE75C92D6}"/>
                  </a:ext>
                </a:extLst>
              </p:cNvPr>
              <p:cNvSpPr/>
              <p:nvPr/>
            </p:nvSpPr>
            <p:spPr>
              <a:xfrm>
                <a:off x="7315200" y="2971800"/>
                <a:ext cx="381000" cy="381000"/>
              </a:xfrm>
              <a:prstGeom prst="ellipse">
                <a:avLst/>
              </a:prstGeom>
              <a:solidFill>
                <a:srgbClr val="FFCA3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8" name="Oval 467">
                <a:extLst>
                  <a:ext uri="{FF2B5EF4-FFF2-40B4-BE49-F238E27FC236}">
                    <a16:creationId xmlns:a16="http://schemas.microsoft.com/office/drawing/2014/main" id="{3267DF9E-FA37-7D44-9F34-901B4C4F4D7B}"/>
                  </a:ext>
                </a:extLst>
              </p:cNvPr>
              <p:cNvSpPr/>
              <p:nvPr/>
            </p:nvSpPr>
            <p:spPr>
              <a:xfrm>
                <a:off x="54864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9" name="Oval 468">
                <a:extLst>
                  <a:ext uri="{FF2B5EF4-FFF2-40B4-BE49-F238E27FC236}">
                    <a16:creationId xmlns:a16="http://schemas.microsoft.com/office/drawing/2014/main" id="{4B23D1B3-4F53-D54D-8431-CF0A97582A40}"/>
                  </a:ext>
                </a:extLst>
              </p:cNvPr>
              <p:cNvSpPr/>
              <p:nvPr/>
            </p:nvSpPr>
            <p:spPr>
              <a:xfrm>
                <a:off x="59436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70" name="Oval 469">
                <a:extLst>
                  <a:ext uri="{FF2B5EF4-FFF2-40B4-BE49-F238E27FC236}">
                    <a16:creationId xmlns:a16="http://schemas.microsoft.com/office/drawing/2014/main" id="{2D6333D6-7104-384F-AF49-E796BD27E384}"/>
                  </a:ext>
                </a:extLst>
              </p:cNvPr>
              <p:cNvSpPr/>
              <p:nvPr/>
            </p:nvSpPr>
            <p:spPr>
              <a:xfrm>
                <a:off x="64008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71" name="Oval 470">
                <a:extLst>
                  <a:ext uri="{FF2B5EF4-FFF2-40B4-BE49-F238E27FC236}">
                    <a16:creationId xmlns:a16="http://schemas.microsoft.com/office/drawing/2014/main" id="{F6EE3721-CE27-C448-A382-4681B02FBCF6}"/>
                  </a:ext>
                </a:extLst>
              </p:cNvPr>
              <p:cNvSpPr/>
              <p:nvPr/>
            </p:nvSpPr>
            <p:spPr>
              <a:xfrm>
                <a:off x="68580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72" name="Oval 471">
                <a:extLst>
                  <a:ext uri="{FF2B5EF4-FFF2-40B4-BE49-F238E27FC236}">
                    <a16:creationId xmlns:a16="http://schemas.microsoft.com/office/drawing/2014/main" id="{DB8D1C2C-8531-384A-A4CD-73FF528A9A53}"/>
                  </a:ext>
                </a:extLst>
              </p:cNvPr>
              <p:cNvSpPr/>
              <p:nvPr/>
            </p:nvSpPr>
            <p:spPr>
              <a:xfrm>
                <a:off x="73152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grpSp>
      </p:grpSp>
      <p:grpSp>
        <p:nvGrpSpPr>
          <p:cNvPr id="493" name="Group 492">
            <a:extLst>
              <a:ext uri="{FF2B5EF4-FFF2-40B4-BE49-F238E27FC236}">
                <a16:creationId xmlns:a16="http://schemas.microsoft.com/office/drawing/2014/main" id="{C18E73BE-3676-6C47-99A2-2502C0DABE65}"/>
              </a:ext>
            </a:extLst>
          </p:cNvPr>
          <p:cNvGrpSpPr/>
          <p:nvPr/>
        </p:nvGrpSpPr>
        <p:grpSpPr>
          <a:xfrm>
            <a:off x="6416564" y="2404844"/>
            <a:ext cx="1414038" cy="1414038"/>
            <a:chOff x="4876800" y="1600199"/>
            <a:chExt cx="2819401" cy="2819401"/>
          </a:xfrm>
        </p:grpSpPr>
        <p:grpSp>
          <p:nvGrpSpPr>
            <p:cNvPr id="494" name="Group 493">
              <a:extLst>
                <a:ext uri="{FF2B5EF4-FFF2-40B4-BE49-F238E27FC236}">
                  <a16:creationId xmlns:a16="http://schemas.microsoft.com/office/drawing/2014/main" id="{7A31BB98-6CE6-844D-B7DE-C384980CF0C5}"/>
                </a:ext>
              </a:extLst>
            </p:cNvPr>
            <p:cNvGrpSpPr/>
            <p:nvPr/>
          </p:nvGrpSpPr>
          <p:grpSpPr>
            <a:xfrm>
              <a:off x="5486400" y="3962400"/>
              <a:ext cx="2209800" cy="457200"/>
              <a:chOff x="5486400" y="3962400"/>
              <a:chExt cx="2209800" cy="457200"/>
            </a:xfrm>
          </p:grpSpPr>
          <p:sp>
            <p:nvSpPr>
              <p:cNvPr id="539" name="DRAM">
                <a:extLst>
                  <a:ext uri="{FF2B5EF4-FFF2-40B4-BE49-F238E27FC236}">
                    <a16:creationId xmlns:a16="http://schemas.microsoft.com/office/drawing/2014/main" id="{9A1BD144-AEC9-3045-83AB-BD0ABC7379C5}"/>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0" name="DRAM">
                <a:extLst>
                  <a:ext uri="{FF2B5EF4-FFF2-40B4-BE49-F238E27FC236}">
                    <a16:creationId xmlns:a16="http://schemas.microsoft.com/office/drawing/2014/main" id="{761EC13D-6A91-7444-AD80-A8BAB533BA95}"/>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1" name="DRAM">
                <a:extLst>
                  <a:ext uri="{FF2B5EF4-FFF2-40B4-BE49-F238E27FC236}">
                    <a16:creationId xmlns:a16="http://schemas.microsoft.com/office/drawing/2014/main" id="{0C4B4D74-9199-0D49-85BF-D3B0AE5A0A9C}"/>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2" name="DRAM">
                <a:extLst>
                  <a:ext uri="{FF2B5EF4-FFF2-40B4-BE49-F238E27FC236}">
                    <a16:creationId xmlns:a16="http://schemas.microsoft.com/office/drawing/2014/main" id="{CF958D15-7F01-4148-8183-4CDE60D57BB0}"/>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3" name="DRAM">
                <a:extLst>
                  <a:ext uri="{FF2B5EF4-FFF2-40B4-BE49-F238E27FC236}">
                    <a16:creationId xmlns:a16="http://schemas.microsoft.com/office/drawing/2014/main" id="{22072E6E-43C3-434E-85B9-1734A3DA3CC8}"/>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95" name="Group 494">
              <a:extLst>
                <a:ext uri="{FF2B5EF4-FFF2-40B4-BE49-F238E27FC236}">
                  <a16:creationId xmlns:a16="http://schemas.microsoft.com/office/drawing/2014/main" id="{C85E57FF-417D-1244-90BE-91B56947ED6A}"/>
                </a:ext>
              </a:extLst>
            </p:cNvPr>
            <p:cNvGrpSpPr/>
            <p:nvPr/>
          </p:nvGrpSpPr>
          <p:grpSpPr>
            <a:xfrm>
              <a:off x="4876800" y="1600200"/>
              <a:ext cx="457200" cy="2209800"/>
              <a:chOff x="4876800" y="1600200"/>
              <a:chExt cx="457200" cy="2209800"/>
            </a:xfrm>
          </p:grpSpPr>
          <p:sp>
            <p:nvSpPr>
              <p:cNvPr id="534" name="DRAM">
                <a:extLst>
                  <a:ext uri="{FF2B5EF4-FFF2-40B4-BE49-F238E27FC236}">
                    <a16:creationId xmlns:a16="http://schemas.microsoft.com/office/drawing/2014/main" id="{AA216CB4-B04A-F641-B4A2-54AE2C718F39}"/>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5" name="DRAM">
                <a:extLst>
                  <a:ext uri="{FF2B5EF4-FFF2-40B4-BE49-F238E27FC236}">
                    <a16:creationId xmlns:a16="http://schemas.microsoft.com/office/drawing/2014/main" id="{CF772D57-1478-674C-9626-DBB9A5139FE0}"/>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6" name="DRAM">
                <a:extLst>
                  <a:ext uri="{FF2B5EF4-FFF2-40B4-BE49-F238E27FC236}">
                    <a16:creationId xmlns:a16="http://schemas.microsoft.com/office/drawing/2014/main" id="{2DB3F5F4-4E6C-2C4B-87DB-6CDC6AE700C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7" name="DRAM">
                <a:extLst>
                  <a:ext uri="{FF2B5EF4-FFF2-40B4-BE49-F238E27FC236}">
                    <a16:creationId xmlns:a16="http://schemas.microsoft.com/office/drawing/2014/main" id="{C621CC86-C337-CB4E-8947-45BF29EB84DA}"/>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8" name="DRAM">
                <a:extLst>
                  <a:ext uri="{FF2B5EF4-FFF2-40B4-BE49-F238E27FC236}">
                    <a16:creationId xmlns:a16="http://schemas.microsoft.com/office/drawing/2014/main" id="{29C4F183-DFE7-E044-BFF0-3D5499757A44}"/>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96" name="Group 495">
              <a:extLst>
                <a:ext uri="{FF2B5EF4-FFF2-40B4-BE49-F238E27FC236}">
                  <a16:creationId xmlns:a16="http://schemas.microsoft.com/office/drawing/2014/main" id="{6F02C8AE-47E3-B04D-9F06-83FA57235803}"/>
                </a:ext>
              </a:extLst>
            </p:cNvPr>
            <p:cNvGrpSpPr/>
            <p:nvPr/>
          </p:nvGrpSpPr>
          <p:grpSpPr>
            <a:xfrm>
              <a:off x="5676900" y="1600199"/>
              <a:ext cx="1828800" cy="2362201"/>
              <a:chOff x="5676900" y="1170708"/>
              <a:chExt cx="1828800" cy="2791692"/>
            </a:xfrm>
          </p:grpSpPr>
          <p:cxnSp>
            <p:nvCxnSpPr>
              <p:cNvPr id="529" name="Straight Connector 528">
                <a:extLst>
                  <a:ext uri="{FF2B5EF4-FFF2-40B4-BE49-F238E27FC236}">
                    <a16:creationId xmlns:a16="http://schemas.microsoft.com/office/drawing/2014/main" id="{6882D6E4-207C-FF43-96BB-B4FA7C67D369}"/>
                  </a:ext>
                </a:extLst>
              </p:cNvPr>
              <p:cNvCxnSpPr>
                <a:cxnSpLocks/>
                <a:stCxn id="499" idx="0"/>
                <a:endCxn id="539"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0" name="Straight Connector 529">
                <a:extLst>
                  <a:ext uri="{FF2B5EF4-FFF2-40B4-BE49-F238E27FC236}">
                    <a16:creationId xmlns:a16="http://schemas.microsoft.com/office/drawing/2014/main" id="{1CAC2B23-36F6-6741-ADEF-63BBFDE1ED87}"/>
                  </a:ext>
                </a:extLst>
              </p:cNvPr>
              <p:cNvCxnSpPr>
                <a:cxnSpLocks/>
                <a:stCxn id="501" idx="0"/>
                <a:endCxn id="541"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1" name="Straight Connector 530">
                <a:extLst>
                  <a:ext uri="{FF2B5EF4-FFF2-40B4-BE49-F238E27FC236}">
                    <a16:creationId xmlns:a16="http://schemas.microsoft.com/office/drawing/2014/main" id="{FCD623BC-66BA-F048-B770-A953F02FFB33}"/>
                  </a:ext>
                </a:extLst>
              </p:cNvPr>
              <p:cNvCxnSpPr>
                <a:cxnSpLocks/>
                <a:stCxn id="502" idx="0"/>
                <a:endCxn id="542"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2" name="Straight Connector 531">
                <a:extLst>
                  <a:ext uri="{FF2B5EF4-FFF2-40B4-BE49-F238E27FC236}">
                    <a16:creationId xmlns:a16="http://schemas.microsoft.com/office/drawing/2014/main" id="{96B040DB-DCA8-5A4D-AB95-17BC0EE776BF}"/>
                  </a:ext>
                </a:extLst>
              </p:cNvPr>
              <p:cNvCxnSpPr>
                <a:cxnSpLocks/>
                <a:stCxn id="503" idx="0"/>
                <a:endCxn id="543"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3" name="Straight Connector 532">
                <a:extLst>
                  <a:ext uri="{FF2B5EF4-FFF2-40B4-BE49-F238E27FC236}">
                    <a16:creationId xmlns:a16="http://schemas.microsoft.com/office/drawing/2014/main" id="{C3062CCD-ADCA-6540-B2EA-E01E5B870645}"/>
                  </a:ext>
                </a:extLst>
              </p:cNvPr>
              <p:cNvCxnSpPr>
                <a:cxnSpLocks/>
                <a:stCxn id="500" idx="0"/>
                <a:endCxn id="540"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97" name="Group 496">
              <a:extLst>
                <a:ext uri="{FF2B5EF4-FFF2-40B4-BE49-F238E27FC236}">
                  <a16:creationId xmlns:a16="http://schemas.microsoft.com/office/drawing/2014/main" id="{4DD6419A-00B2-5C4E-A3DB-44B953F63562}"/>
                </a:ext>
              </a:extLst>
            </p:cNvPr>
            <p:cNvGrpSpPr/>
            <p:nvPr/>
          </p:nvGrpSpPr>
          <p:grpSpPr>
            <a:xfrm>
              <a:off x="5334000" y="1790700"/>
              <a:ext cx="2362201" cy="1828800"/>
              <a:chOff x="5333998" y="1790700"/>
              <a:chExt cx="2791691" cy="1828800"/>
            </a:xfrm>
          </p:grpSpPr>
          <p:cxnSp>
            <p:nvCxnSpPr>
              <p:cNvPr id="524" name="Straight Connector 523">
                <a:extLst>
                  <a:ext uri="{FF2B5EF4-FFF2-40B4-BE49-F238E27FC236}">
                    <a16:creationId xmlns:a16="http://schemas.microsoft.com/office/drawing/2014/main" id="{EE5C0398-A720-3144-9F53-7CD4C82BA66B}"/>
                  </a:ext>
                </a:extLst>
              </p:cNvPr>
              <p:cNvCxnSpPr>
                <a:cxnSpLocks/>
                <a:stCxn id="503" idx="6"/>
                <a:endCxn id="534"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5" name="Straight Connector 524">
                <a:extLst>
                  <a:ext uri="{FF2B5EF4-FFF2-40B4-BE49-F238E27FC236}">
                    <a16:creationId xmlns:a16="http://schemas.microsoft.com/office/drawing/2014/main" id="{05BF3662-E368-8449-92EE-28F646654D3C}"/>
                  </a:ext>
                </a:extLst>
              </p:cNvPr>
              <p:cNvCxnSpPr>
                <a:cxnSpLocks/>
                <a:stCxn id="508" idx="6"/>
                <a:endCxn id="535"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6" name="Straight Connector 525">
                <a:extLst>
                  <a:ext uri="{FF2B5EF4-FFF2-40B4-BE49-F238E27FC236}">
                    <a16:creationId xmlns:a16="http://schemas.microsoft.com/office/drawing/2014/main" id="{A05E8873-0C5E-B148-9C8D-50E3D14F67A1}"/>
                  </a:ext>
                </a:extLst>
              </p:cNvPr>
              <p:cNvCxnSpPr>
                <a:cxnSpLocks/>
                <a:stCxn id="513" idx="6"/>
                <a:endCxn id="536"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7" name="Straight Connector 526">
                <a:extLst>
                  <a:ext uri="{FF2B5EF4-FFF2-40B4-BE49-F238E27FC236}">
                    <a16:creationId xmlns:a16="http://schemas.microsoft.com/office/drawing/2014/main" id="{74BFC937-2623-664B-A013-E49100192E53}"/>
                  </a:ext>
                </a:extLst>
              </p:cNvPr>
              <p:cNvCxnSpPr>
                <a:cxnSpLocks/>
                <a:stCxn id="518" idx="6"/>
                <a:endCxn id="537"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8" name="Straight Connector 527">
                <a:extLst>
                  <a:ext uri="{FF2B5EF4-FFF2-40B4-BE49-F238E27FC236}">
                    <a16:creationId xmlns:a16="http://schemas.microsoft.com/office/drawing/2014/main" id="{5F24BADA-BF50-4E4D-A5EF-FA03570CB6E3}"/>
                  </a:ext>
                </a:extLst>
              </p:cNvPr>
              <p:cNvCxnSpPr>
                <a:cxnSpLocks/>
                <a:stCxn id="523" idx="6"/>
                <a:endCxn id="538"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98" name="Group 497">
              <a:extLst>
                <a:ext uri="{FF2B5EF4-FFF2-40B4-BE49-F238E27FC236}">
                  <a16:creationId xmlns:a16="http://schemas.microsoft.com/office/drawing/2014/main" id="{E2506A27-9906-1748-BAE5-CFC7FC41AC47}"/>
                </a:ext>
              </a:extLst>
            </p:cNvPr>
            <p:cNvGrpSpPr/>
            <p:nvPr/>
          </p:nvGrpSpPr>
          <p:grpSpPr>
            <a:xfrm>
              <a:off x="5486400" y="1600200"/>
              <a:ext cx="2209800" cy="2209800"/>
              <a:chOff x="5486400" y="1600200"/>
              <a:chExt cx="2209800" cy="2209800"/>
            </a:xfrm>
          </p:grpSpPr>
          <p:sp>
            <p:nvSpPr>
              <p:cNvPr id="499" name="Oval 498">
                <a:extLst>
                  <a:ext uri="{FF2B5EF4-FFF2-40B4-BE49-F238E27FC236}">
                    <a16:creationId xmlns:a16="http://schemas.microsoft.com/office/drawing/2014/main" id="{648A249F-2317-DC44-A18D-5B28FA7EB2D4}"/>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0" name="Oval 499">
                <a:extLst>
                  <a:ext uri="{FF2B5EF4-FFF2-40B4-BE49-F238E27FC236}">
                    <a16:creationId xmlns:a16="http://schemas.microsoft.com/office/drawing/2014/main" id="{7935AB27-9CDE-5F49-B3EC-591AB75293B4}"/>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1" name="Oval 500">
                <a:extLst>
                  <a:ext uri="{FF2B5EF4-FFF2-40B4-BE49-F238E27FC236}">
                    <a16:creationId xmlns:a16="http://schemas.microsoft.com/office/drawing/2014/main" id="{FBFEF2F0-CADA-3A46-A933-2B122B7EF1C1}"/>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2" name="Oval 501">
                <a:extLst>
                  <a:ext uri="{FF2B5EF4-FFF2-40B4-BE49-F238E27FC236}">
                    <a16:creationId xmlns:a16="http://schemas.microsoft.com/office/drawing/2014/main" id="{8AB217DF-9258-0246-B01A-DE28CE0A6A99}"/>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3" name="Oval 502">
                <a:extLst>
                  <a:ext uri="{FF2B5EF4-FFF2-40B4-BE49-F238E27FC236}">
                    <a16:creationId xmlns:a16="http://schemas.microsoft.com/office/drawing/2014/main" id="{D4F217FB-465B-8E4E-86AF-552D2F9FDE30}"/>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4" name="Oval 503">
                <a:extLst>
                  <a:ext uri="{FF2B5EF4-FFF2-40B4-BE49-F238E27FC236}">
                    <a16:creationId xmlns:a16="http://schemas.microsoft.com/office/drawing/2014/main" id="{46AD35E3-8739-D642-B226-DBEB04476BD4}"/>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5" name="Oval 504">
                <a:extLst>
                  <a:ext uri="{FF2B5EF4-FFF2-40B4-BE49-F238E27FC236}">
                    <a16:creationId xmlns:a16="http://schemas.microsoft.com/office/drawing/2014/main" id="{F2F2A3D1-972D-A744-85E0-2AC501A2037B}"/>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6" name="Oval 505">
                <a:extLst>
                  <a:ext uri="{FF2B5EF4-FFF2-40B4-BE49-F238E27FC236}">
                    <a16:creationId xmlns:a16="http://schemas.microsoft.com/office/drawing/2014/main" id="{C979A457-0774-1D4B-9738-259F381836A5}"/>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507" name="Oval 506">
                <a:extLst>
                  <a:ext uri="{FF2B5EF4-FFF2-40B4-BE49-F238E27FC236}">
                    <a16:creationId xmlns:a16="http://schemas.microsoft.com/office/drawing/2014/main" id="{1E50A537-6B52-A846-BA1A-87CDA3F205F2}"/>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8" name="Oval 507">
                <a:extLst>
                  <a:ext uri="{FF2B5EF4-FFF2-40B4-BE49-F238E27FC236}">
                    <a16:creationId xmlns:a16="http://schemas.microsoft.com/office/drawing/2014/main" id="{4F7D6E31-3FFA-EE49-95EB-154981707E78}"/>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9" name="Oval 508">
                <a:extLst>
                  <a:ext uri="{FF2B5EF4-FFF2-40B4-BE49-F238E27FC236}">
                    <a16:creationId xmlns:a16="http://schemas.microsoft.com/office/drawing/2014/main" id="{B80DE81C-67D6-AF4F-9DE5-21A918375722}"/>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0" name="Oval 509">
                <a:extLst>
                  <a:ext uri="{FF2B5EF4-FFF2-40B4-BE49-F238E27FC236}">
                    <a16:creationId xmlns:a16="http://schemas.microsoft.com/office/drawing/2014/main" id="{0B2850E4-3002-D14C-B0E2-9250FD059622}"/>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1" name="Oval 510">
                <a:extLst>
                  <a:ext uri="{FF2B5EF4-FFF2-40B4-BE49-F238E27FC236}">
                    <a16:creationId xmlns:a16="http://schemas.microsoft.com/office/drawing/2014/main" id="{B1EC7E16-5182-9F48-8713-0DCFC76A853E}"/>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2" name="Oval 511">
                <a:extLst>
                  <a:ext uri="{FF2B5EF4-FFF2-40B4-BE49-F238E27FC236}">
                    <a16:creationId xmlns:a16="http://schemas.microsoft.com/office/drawing/2014/main" id="{77BCC63A-C8C3-C746-9F66-396BA0036F7B}"/>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3" name="Oval 512">
                <a:extLst>
                  <a:ext uri="{FF2B5EF4-FFF2-40B4-BE49-F238E27FC236}">
                    <a16:creationId xmlns:a16="http://schemas.microsoft.com/office/drawing/2014/main" id="{9BC39E81-A53D-4047-B819-3A68D276E480}"/>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4" name="Oval 513">
                <a:extLst>
                  <a:ext uri="{FF2B5EF4-FFF2-40B4-BE49-F238E27FC236}">
                    <a16:creationId xmlns:a16="http://schemas.microsoft.com/office/drawing/2014/main" id="{1B80541F-EC24-7440-875B-83EED2A12FC2}"/>
                  </a:ext>
                </a:extLst>
              </p:cNvPr>
              <p:cNvSpPr/>
              <p:nvPr/>
            </p:nvSpPr>
            <p:spPr>
              <a:xfrm>
                <a:off x="5486400" y="2971800"/>
                <a:ext cx="381000" cy="381000"/>
              </a:xfrm>
              <a:prstGeom prst="ellipse">
                <a:avLst/>
              </a:prstGeom>
              <a:solidFill>
                <a:srgbClr val="FFCA3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5" name="Oval 514">
                <a:extLst>
                  <a:ext uri="{FF2B5EF4-FFF2-40B4-BE49-F238E27FC236}">
                    <a16:creationId xmlns:a16="http://schemas.microsoft.com/office/drawing/2014/main" id="{2316466A-9A28-CA48-9E49-539E3949E84A}"/>
                  </a:ext>
                </a:extLst>
              </p:cNvPr>
              <p:cNvSpPr/>
              <p:nvPr/>
            </p:nvSpPr>
            <p:spPr>
              <a:xfrm>
                <a:off x="5943600" y="2971800"/>
                <a:ext cx="381000" cy="381000"/>
              </a:xfrm>
              <a:prstGeom prst="ellipse">
                <a:avLst/>
              </a:prstGeom>
              <a:solidFill>
                <a:srgbClr val="FFCA3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6" name="Oval 515">
                <a:extLst>
                  <a:ext uri="{FF2B5EF4-FFF2-40B4-BE49-F238E27FC236}">
                    <a16:creationId xmlns:a16="http://schemas.microsoft.com/office/drawing/2014/main" id="{0C51090D-42B7-7743-98D8-6A6E5A2834FA}"/>
                  </a:ext>
                </a:extLst>
              </p:cNvPr>
              <p:cNvSpPr/>
              <p:nvPr/>
            </p:nvSpPr>
            <p:spPr>
              <a:xfrm>
                <a:off x="6400800" y="2971800"/>
                <a:ext cx="381000" cy="381000"/>
              </a:xfrm>
              <a:prstGeom prst="ellipse">
                <a:avLst/>
              </a:prstGeom>
              <a:solidFill>
                <a:srgbClr val="FFCA3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7" name="Oval 516">
                <a:extLst>
                  <a:ext uri="{FF2B5EF4-FFF2-40B4-BE49-F238E27FC236}">
                    <a16:creationId xmlns:a16="http://schemas.microsoft.com/office/drawing/2014/main" id="{03B972F8-1AB3-3B4A-9C4F-3A1CC8F77238}"/>
                  </a:ext>
                </a:extLst>
              </p:cNvPr>
              <p:cNvSpPr/>
              <p:nvPr/>
            </p:nvSpPr>
            <p:spPr>
              <a:xfrm>
                <a:off x="6858000" y="2971800"/>
                <a:ext cx="381000" cy="381000"/>
              </a:xfrm>
              <a:prstGeom prst="ellipse">
                <a:avLst/>
              </a:prstGeom>
              <a:solidFill>
                <a:srgbClr val="FFCA3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8" name="Oval 517">
                <a:extLst>
                  <a:ext uri="{FF2B5EF4-FFF2-40B4-BE49-F238E27FC236}">
                    <a16:creationId xmlns:a16="http://schemas.microsoft.com/office/drawing/2014/main" id="{4E23D68E-38B4-6246-924A-84A4A1422991}"/>
                  </a:ext>
                </a:extLst>
              </p:cNvPr>
              <p:cNvSpPr/>
              <p:nvPr/>
            </p:nvSpPr>
            <p:spPr>
              <a:xfrm>
                <a:off x="7315200" y="2971800"/>
                <a:ext cx="381000" cy="381000"/>
              </a:xfrm>
              <a:prstGeom prst="ellipse">
                <a:avLst/>
              </a:prstGeom>
              <a:solidFill>
                <a:srgbClr val="FFCA3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9" name="Oval 518">
                <a:extLst>
                  <a:ext uri="{FF2B5EF4-FFF2-40B4-BE49-F238E27FC236}">
                    <a16:creationId xmlns:a16="http://schemas.microsoft.com/office/drawing/2014/main" id="{67003421-CB64-BF40-8AC1-940F7088F6CA}"/>
                  </a:ext>
                </a:extLst>
              </p:cNvPr>
              <p:cNvSpPr/>
              <p:nvPr/>
            </p:nvSpPr>
            <p:spPr>
              <a:xfrm>
                <a:off x="54864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0" name="Oval 519">
                <a:extLst>
                  <a:ext uri="{FF2B5EF4-FFF2-40B4-BE49-F238E27FC236}">
                    <a16:creationId xmlns:a16="http://schemas.microsoft.com/office/drawing/2014/main" id="{83129518-5492-3A45-AF60-F432A33D4E68}"/>
                  </a:ext>
                </a:extLst>
              </p:cNvPr>
              <p:cNvSpPr/>
              <p:nvPr/>
            </p:nvSpPr>
            <p:spPr>
              <a:xfrm>
                <a:off x="59436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1" name="Oval 520">
                <a:extLst>
                  <a:ext uri="{FF2B5EF4-FFF2-40B4-BE49-F238E27FC236}">
                    <a16:creationId xmlns:a16="http://schemas.microsoft.com/office/drawing/2014/main" id="{D8541C93-702C-664F-9F56-2D9C64CBE9F0}"/>
                  </a:ext>
                </a:extLst>
              </p:cNvPr>
              <p:cNvSpPr/>
              <p:nvPr/>
            </p:nvSpPr>
            <p:spPr>
              <a:xfrm>
                <a:off x="64008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2" name="Oval 521">
                <a:extLst>
                  <a:ext uri="{FF2B5EF4-FFF2-40B4-BE49-F238E27FC236}">
                    <a16:creationId xmlns:a16="http://schemas.microsoft.com/office/drawing/2014/main" id="{CE301F35-DEE6-2A44-9F9C-9EBACA25E644}"/>
                  </a:ext>
                </a:extLst>
              </p:cNvPr>
              <p:cNvSpPr/>
              <p:nvPr/>
            </p:nvSpPr>
            <p:spPr>
              <a:xfrm>
                <a:off x="68580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3" name="Oval 522">
                <a:extLst>
                  <a:ext uri="{FF2B5EF4-FFF2-40B4-BE49-F238E27FC236}">
                    <a16:creationId xmlns:a16="http://schemas.microsoft.com/office/drawing/2014/main" id="{34FFF707-AF67-2D43-B96E-59B04BFFD2C4}"/>
                  </a:ext>
                </a:extLst>
              </p:cNvPr>
              <p:cNvSpPr/>
              <p:nvPr/>
            </p:nvSpPr>
            <p:spPr>
              <a:xfrm>
                <a:off x="73152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sp>
        <p:nvSpPr>
          <p:cNvPr id="546" name="Rectangle 545">
            <a:extLst>
              <a:ext uri="{FF2B5EF4-FFF2-40B4-BE49-F238E27FC236}">
                <a16:creationId xmlns:a16="http://schemas.microsoft.com/office/drawing/2014/main" id="{BDCB1452-B1FC-A04C-879D-B27B09D93766}"/>
              </a:ext>
            </a:extLst>
          </p:cNvPr>
          <p:cNvSpPr/>
          <p:nvPr/>
        </p:nvSpPr>
        <p:spPr>
          <a:xfrm>
            <a:off x="1582435" y="2066282"/>
            <a:ext cx="6383430" cy="1905000"/>
          </a:xfrm>
          <a:prstGeom prst="rect">
            <a:avLst/>
          </a:prstGeom>
          <a:solidFill>
            <a:schemeClr val="bg1">
              <a:alpha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a typeface="+mn-ea"/>
              <a:cs typeface="+mn-cs"/>
            </a:endParaRPr>
          </a:p>
        </p:txBody>
      </p:sp>
      <p:cxnSp>
        <p:nvCxnSpPr>
          <p:cNvPr id="547" name="Straight Connector 546">
            <a:extLst>
              <a:ext uri="{FF2B5EF4-FFF2-40B4-BE49-F238E27FC236}">
                <a16:creationId xmlns:a16="http://schemas.microsoft.com/office/drawing/2014/main" id="{53579C7D-B09B-3D4E-A43B-EF7C88397D1E}"/>
              </a:ext>
            </a:extLst>
          </p:cNvPr>
          <p:cNvCxnSpPr/>
          <p:nvPr/>
        </p:nvCxnSpPr>
        <p:spPr>
          <a:xfrm flipH="1">
            <a:off x="1506235" y="2218682"/>
            <a:ext cx="6403145" cy="0"/>
          </a:xfrm>
          <a:prstGeom prst="line">
            <a:avLst/>
          </a:prstGeom>
          <a:solidFill>
            <a:schemeClr val="tx1">
              <a:lumMod val="65000"/>
              <a:lumOff val="35000"/>
            </a:schemeClr>
          </a:solidFill>
          <a:ln w="38100" cap="rnd">
            <a:solidFill>
              <a:schemeClr val="tx1"/>
            </a:solidFill>
            <a:round/>
            <a:headEnd type="none"/>
            <a:tailEnd w="lg" len="sm"/>
          </a:ln>
        </p:spPr>
        <p:style>
          <a:lnRef idx="1">
            <a:schemeClr val="accent1"/>
          </a:lnRef>
          <a:fillRef idx="0">
            <a:schemeClr val="accent1"/>
          </a:fillRef>
          <a:effectRef idx="0">
            <a:schemeClr val="accent1"/>
          </a:effectRef>
          <a:fontRef idx="minor">
            <a:schemeClr val="tx1"/>
          </a:fontRef>
        </p:style>
      </p:cxnSp>
      <p:grpSp>
        <p:nvGrpSpPr>
          <p:cNvPr id="548" name="Group 547">
            <a:extLst>
              <a:ext uri="{FF2B5EF4-FFF2-40B4-BE49-F238E27FC236}">
                <a16:creationId xmlns:a16="http://schemas.microsoft.com/office/drawing/2014/main" id="{77405137-7C59-4D48-AC4D-D86D437B657B}"/>
              </a:ext>
            </a:extLst>
          </p:cNvPr>
          <p:cNvGrpSpPr/>
          <p:nvPr/>
        </p:nvGrpSpPr>
        <p:grpSpPr>
          <a:xfrm>
            <a:off x="1851480" y="2218682"/>
            <a:ext cx="4671060" cy="1219201"/>
            <a:chOff x="2174045" y="1143000"/>
            <a:chExt cx="4671060" cy="1219201"/>
          </a:xfrm>
        </p:grpSpPr>
        <p:cxnSp>
          <p:nvCxnSpPr>
            <p:cNvPr id="549" name="Straight Connector 548">
              <a:extLst>
                <a:ext uri="{FF2B5EF4-FFF2-40B4-BE49-F238E27FC236}">
                  <a16:creationId xmlns:a16="http://schemas.microsoft.com/office/drawing/2014/main" id="{ED134D6C-BD07-8F4B-A299-A98FFDF82189}"/>
                </a:ext>
              </a:extLst>
            </p:cNvPr>
            <p:cNvCxnSpPr/>
            <p:nvPr/>
          </p:nvCxnSpPr>
          <p:spPr>
            <a:xfrm flipV="1">
              <a:off x="217404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0" name="Straight Connector 549">
              <a:extLst>
                <a:ext uri="{FF2B5EF4-FFF2-40B4-BE49-F238E27FC236}">
                  <a16:creationId xmlns:a16="http://schemas.microsoft.com/office/drawing/2014/main" id="{30F3C61B-4E68-F245-98C5-E45566DB5050}"/>
                </a:ext>
              </a:extLst>
            </p:cNvPr>
            <p:cNvCxnSpPr/>
            <p:nvPr/>
          </p:nvCxnSpPr>
          <p:spPr>
            <a:xfrm flipV="1">
              <a:off x="3730049"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1" name="Straight Connector 550">
              <a:extLst>
                <a:ext uri="{FF2B5EF4-FFF2-40B4-BE49-F238E27FC236}">
                  <a16:creationId xmlns:a16="http://schemas.microsoft.com/office/drawing/2014/main" id="{881A953A-5FA6-C443-A98F-4C893ECD3FCD}"/>
                </a:ext>
              </a:extLst>
            </p:cNvPr>
            <p:cNvCxnSpPr/>
            <p:nvPr/>
          </p:nvCxnSpPr>
          <p:spPr>
            <a:xfrm flipV="1">
              <a:off x="530332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2" name="Straight Connector 551">
              <a:extLst>
                <a:ext uri="{FF2B5EF4-FFF2-40B4-BE49-F238E27FC236}">
                  <a16:creationId xmlns:a16="http://schemas.microsoft.com/office/drawing/2014/main" id="{6F1732F6-1671-7546-B8ED-0D71E76BF3AF}"/>
                </a:ext>
              </a:extLst>
            </p:cNvPr>
            <p:cNvCxnSpPr/>
            <p:nvPr/>
          </p:nvCxnSpPr>
          <p:spPr>
            <a:xfrm flipV="1">
              <a:off x="684510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cxnSp>
        <p:nvCxnSpPr>
          <p:cNvPr id="553" name="Straight Connector 552">
            <a:extLst>
              <a:ext uri="{FF2B5EF4-FFF2-40B4-BE49-F238E27FC236}">
                <a16:creationId xmlns:a16="http://schemas.microsoft.com/office/drawing/2014/main" id="{F3D4EE15-37C6-0F49-B8BA-89C075B4EE66}"/>
              </a:ext>
            </a:extLst>
          </p:cNvPr>
          <p:cNvCxnSpPr/>
          <p:nvPr/>
        </p:nvCxnSpPr>
        <p:spPr>
          <a:xfrm flipH="1">
            <a:off x="1508580" y="2218682"/>
            <a:ext cx="6403145" cy="0"/>
          </a:xfrm>
          <a:prstGeom prst="line">
            <a:avLst/>
          </a:prstGeom>
          <a:solidFill>
            <a:schemeClr val="tx1">
              <a:lumMod val="65000"/>
              <a:lumOff val="35000"/>
            </a:schemeClr>
          </a:solidFill>
          <a:ln w="50800" cap="rnd">
            <a:solidFill>
              <a:srgbClr val="C00000"/>
            </a:solidFill>
            <a:round/>
            <a:headEnd type="none"/>
            <a:tailEnd w="lg" len="sm"/>
          </a:ln>
        </p:spPr>
        <p:style>
          <a:lnRef idx="1">
            <a:schemeClr val="accent1"/>
          </a:lnRef>
          <a:fillRef idx="0">
            <a:schemeClr val="accent1"/>
          </a:fillRef>
          <a:effectRef idx="0">
            <a:schemeClr val="accent1"/>
          </a:effectRef>
          <a:fontRef idx="minor">
            <a:schemeClr val="tx1"/>
          </a:fontRef>
        </p:style>
      </p:cxnSp>
      <p:cxnSp>
        <p:nvCxnSpPr>
          <p:cNvPr id="554" name="Straight Connector 553">
            <a:extLst>
              <a:ext uri="{FF2B5EF4-FFF2-40B4-BE49-F238E27FC236}">
                <a16:creationId xmlns:a16="http://schemas.microsoft.com/office/drawing/2014/main" id="{44A11F90-68CE-4C4B-9DAA-338801834463}"/>
              </a:ext>
            </a:extLst>
          </p:cNvPr>
          <p:cNvCxnSpPr>
            <a:cxnSpLocks/>
          </p:cNvCxnSpPr>
          <p:nvPr/>
        </p:nvCxnSpPr>
        <p:spPr>
          <a:xfrm flipV="1">
            <a:off x="1853825" y="2218682"/>
            <a:ext cx="0" cy="1301639"/>
          </a:xfrm>
          <a:prstGeom prst="line">
            <a:avLst/>
          </a:prstGeom>
          <a:solidFill>
            <a:schemeClr val="tx1">
              <a:lumMod val="65000"/>
              <a:lumOff val="35000"/>
            </a:schemeClr>
          </a:solidFill>
          <a:ln w="50800" cap="rnd">
            <a:solidFill>
              <a:srgbClr val="C0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55" name="Straight Connector 554">
            <a:extLst>
              <a:ext uri="{FF2B5EF4-FFF2-40B4-BE49-F238E27FC236}">
                <a16:creationId xmlns:a16="http://schemas.microsoft.com/office/drawing/2014/main" id="{CD03CEDF-80C4-D045-A85A-1A21BF3C33EB}"/>
              </a:ext>
            </a:extLst>
          </p:cNvPr>
          <p:cNvCxnSpPr>
            <a:cxnSpLocks/>
            <a:stCxn id="621" idx="3"/>
          </p:cNvCxnSpPr>
          <p:nvPr/>
        </p:nvCxnSpPr>
        <p:spPr>
          <a:xfrm flipV="1">
            <a:off x="3407014" y="2218682"/>
            <a:ext cx="910" cy="1301640"/>
          </a:xfrm>
          <a:prstGeom prst="line">
            <a:avLst/>
          </a:prstGeom>
          <a:solidFill>
            <a:schemeClr val="tx1">
              <a:lumMod val="65000"/>
              <a:lumOff val="35000"/>
            </a:schemeClr>
          </a:solidFill>
          <a:ln w="50800" cap="rnd">
            <a:solidFill>
              <a:srgbClr val="C0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56" name="Straight Connector 555">
            <a:extLst>
              <a:ext uri="{FF2B5EF4-FFF2-40B4-BE49-F238E27FC236}">
                <a16:creationId xmlns:a16="http://schemas.microsoft.com/office/drawing/2014/main" id="{02B665BD-8CA2-7840-9CAB-DF7E6B818E7E}"/>
              </a:ext>
            </a:extLst>
          </p:cNvPr>
          <p:cNvCxnSpPr>
            <a:cxnSpLocks/>
            <a:stCxn id="629" idx="3"/>
          </p:cNvCxnSpPr>
          <p:nvPr/>
        </p:nvCxnSpPr>
        <p:spPr>
          <a:xfrm flipV="1">
            <a:off x="4973686" y="2218682"/>
            <a:ext cx="9419" cy="1301640"/>
          </a:xfrm>
          <a:prstGeom prst="line">
            <a:avLst/>
          </a:prstGeom>
          <a:solidFill>
            <a:schemeClr val="tx1">
              <a:lumMod val="65000"/>
              <a:lumOff val="35000"/>
            </a:schemeClr>
          </a:solidFill>
          <a:ln w="50800" cap="rnd">
            <a:solidFill>
              <a:srgbClr val="C0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57" name="Straight Connector 556">
            <a:extLst>
              <a:ext uri="{FF2B5EF4-FFF2-40B4-BE49-F238E27FC236}">
                <a16:creationId xmlns:a16="http://schemas.microsoft.com/office/drawing/2014/main" id="{D46C05AA-680F-344C-A2F2-EBF1D6E9ED83}"/>
              </a:ext>
            </a:extLst>
          </p:cNvPr>
          <p:cNvCxnSpPr>
            <a:cxnSpLocks/>
            <a:stCxn id="637" idx="3"/>
          </p:cNvCxnSpPr>
          <p:nvPr/>
        </p:nvCxnSpPr>
        <p:spPr>
          <a:xfrm flipH="1" flipV="1">
            <a:off x="6524885" y="2218682"/>
            <a:ext cx="6329" cy="1301640"/>
          </a:xfrm>
          <a:prstGeom prst="line">
            <a:avLst/>
          </a:prstGeom>
          <a:solidFill>
            <a:schemeClr val="tx1">
              <a:lumMod val="65000"/>
              <a:lumOff val="35000"/>
            </a:schemeClr>
          </a:solidFill>
          <a:ln w="50800" cap="rnd">
            <a:solidFill>
              <a:srgbClr val="C0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58" name="DRAM">
            <a:extLst>
              <a:ext uri="{FF2B5EF4-FFF2-40B4-BE49-F238E27FC236}">
                <a16:creationId xmlns:a16="http://schemas.microsoft.com/office/drawing/2014/main" id="{351BD9D8-FB36-6C4D-8E04-6C3C0A7EAB3D}"/>
              </a:ext>
            </a:extLst>
          </p:cNvPr>
          <p:cNvSpPr/>
          <p:nvPr/>
        </p:nvSpPr>
        <p:spPr>
          <a:xfrm rot="16200000">
            <a:off x="249481" y="2789636"/>
            <a:ext cx="2057400" cy="458292"/>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50" normalizeH="0" baseline="0" noProof="0" dirty="0">
                <a:ln>
                  <a:noFill/>
                </a:ln>
                <a:solidFill>
                  <a:srgbClr val="000000"/>
                </a:solidFill>
                <a:effectLst/>
                <a:uLnTx/>
                <a:uFillTx/>
                <a:latin typeface="Avenir Next" panose="020B0503020202020204" pitchFamily="34" charset="0"/>
                <a:ea typeface="+mn-ea"/>
                <a:cs typeface="+mn-cs"/>
              </a:rPr>
              <a:t>row decoder</a:t>
            </a:r>
          </a:p>
        </p:txBody>
      </p:sp>
      <p:grpSp>
        <p:nvGrpSpPr>
          <p:cNvPr id="559" name="Group 558">
            <a:extLst>
              <a:ext uri="{FF2B5EF4-FFF2-40B4-BE49-F238E27FC236}">
                <a16:creationId xmlns:a16="http://schemas.microsoft.com/office/drawing/2014/main" id="{8AD926AF-C5EE-E548-870D-BC880E3672F9}"/>
              </a:ext>
            </a:extLst>
          </p:cNvPr>
          <p:cNvGrpSpPr/>
          <p:nvPr/>
        </p:nvGrpSpPr>
        <p:grpSpPr>
          <a:xfrm>
            <a:off x="2040573" y="2414997"/>
            <a:ext cx="5790027" cy="1402792"/>
            <a:chOff x="2134538" y="2243328"/>
            <a:chExt cx="5790027" cy="1490472"/>
          </a:xfrm>
          <a:solidFill>
            <a:srgbClr val="1A82C4"/>
          </a:solidFill>
        </p:grpSpPr>
        <p:grpSp>
          <p:nvGrpSpPr>
            <p:cNvPr id="560" name="Group 559">
              <a:extLst>
                <a:ext uri="{FF2B5EF4-FFF2-40B4-BE49-F238E27FC236}">
                  <a16:creationId xmlns:a16="http://schemas.microsoft.com/office/drawing/2014/main" id="{4D433CC3-8D40-1743-9F10-374ACD8AE620}"/>
                </a:ext>
              </a:extLst>
            </p:cNvPr>
            <p:cNvGrpSpPr/>
            <p:nvPr/>
          </p:nvGrpSpPr>
          <p:grpSpPr>
            <a:xfrm>
              <a:off x="2134538" y="2243328"/>
              <a:ext cx="1108299" cy="1490472"/>
              <a:chOff x="2134538" y="2243328"/>
              <a:chExt cx="1108299" cy="1490472"/>
            </a:xfrm>
            <a:grpFill/>
          </p:grpSpPr>
          <p:grpSp>
            <p:nvGrpSpPr>
              <p:cNvPr id="600" name="Group 599">
                <a:extLst>
                  <a:ext uri="{FF2B5EF4-FFF2-40B4-BE49-F238E27FC236}">
                    <a16:creationId xmlns:a16="http://schemas.microsoft.com/office/drawing/2014/main" id="{2190AC81-2DC7-F345-826D-9C60D43BF417}"/>
                  </a:ext>
                </a:extLst>
              </p:cNvPr>
              <p:cNvGrpSpPr/>
              <p:nvPr/>
            </p:nvGrpSpPr>
            <p:grpSpPr>
              <a:xfrm>
                <a:off x="2134538" y="3504497"/>
                <a:ext cx="1108299" cy="229303"/>
                <a:chOff x="5486400" y="3962400"/>
                <a:chExt cx="2209800" cy="457200"/>
              </a:xfrm>
              <a:grpFill/>
            </p:grpSpPr>
            <p:sp>
              <p:nvSpPr>
                <p:cNvPr id="607" name="DRAM">
                  <a:extLst>
                    <a:ext uri="{FF2B5EF4-FFF2-40B4-BE49-F238E27FC236}">
                      <a16:creationId xmlns:a16="http://schemas.microsoft.com/office/drawing/2014/main" id="{03DC10C3-824C-7743-B03E-5E2DD4642D53}"/>
                    </a:ext>
                  </a:extLst>
                </p:cNvPr>
                <p:cNvSpPr/>
                <p:nvPr/>
              </p:nvSpPr>
              <p:spPr>
                <a:xfrm>
                  <a:off x="5486400" y="3962400"/>
                  <a:ext cx="381000" cy="457200"/>
                </a:xfrm>
                <a:prstGeom prst="roundRect">
                  <a:avLst>
                    <a:gd name="adj" fmla="val 11319"/>
                  </a:avLst>
                </a:prstGeom>
                <a:solidFill>
                  <a:srgbClr val="FFCA39"/>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08" name="DRAM">
                  <a:extLst>
                    <a:ext uri="{FF2B5EF4-FFF2-40B4-BE49-F238E27FC236}">
                      <a16:creationId xmlns:a16="http://schemas.microsoft.com/office/drawing/2014/main" id="{D52B6B53-E8AA-E543-B216-2AC8A929EB35}"/>
                    </a:ext>
                  </a:extLst>
                </p:cNvPr>
                <p:cNvSpPr/>
                <p:nvPr/>
              </p:nvSpPr>
              <p:spPr>
                <a:xfrm>
                  <a:off x="5943600" y="3962400"/>
                  <a:ext cx="381000" cy="457200"/>
                </a:xfrm>
                <a:prstGeom prst="roundRect">
                  <a:avLst>
                    <a:gd name="adj" fmla="val 11319"/>
                  </a:avLst>
                </a:prstGeom>
                <a:solidFill>
                  <a:srgbClr val="FFCA39"/>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09" name="DRAM">
                  <a:extLst>
                    <a:ext uri="{FF2B5EF4-FFF2-40B4-BE49-F238E27FC236}">
                      <a16:creationId xmlns:a16="http://schemas.microsoft.com/office/drawing/2014/main" id="{A0041B57-0FD2-344B-A4BF-CFB30F23E1D7}"/>
                    </a:ext>
                  </a:extLst>
                </p:cNvPr>
                <p:cNvSpPr/>
                <p:nvPr/>
              </p:nvSpPr>
              <p:spPr>
                <a:xfrm>
                  <a:off x="6400800" y="3962400"/>
                  <a:ext cx="381000" cy="457200"/>
                </a:xfrm>
                <a:prstGeom prst="roundRect">
                  <a:avLst>
                    <a:gd name="adj" fmla="val 11319"/>
                  </a:avLst>
                </a:prstGeom>
                <a:solidFill>
                  <a:srgbClr val="FFCA39"/>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0" name="DRAM">
                  <a:extLst>
                    <a:ext uri="{FF2B5EF4-FFF2-40B4-BE49-F238E27FC236}">
                      <a16:creationId xmlns:a16="http://schemas.microsoft.com/office/drawing/2014/main" id="{E186F603-ACB9-2643-B786-5A6AB54FFA5B}"/>
                    </a:ext>
                  </a:extLst>
                </p:cNvPr>
                <p:cNvSpPr/>
                <p:nvPr/>
              </p:nvSpPr>
              <p:spPr>
                <a:xfrm>
                  <a:off x="6858000" y="3962400"/>
                  <a:ext cx="381000" cy="457200"/>
                </a:xfrm>
                <a:prstGeom prst="roundRect">
                  <a:avLst>
                    <a:gd name="adj" fmla="val 11319"/>
                  </a:avLst>
                </a:prstGeom>
                <a:solidFill>
                  <a:srgbClr val="FFCA39"/>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1" name="DRAM">
                  <a:extLst>
                    <a:ext uri="{FF2B5EF4-FFF2-40B4-BE49-F238E27FC236}">
                      <a16:creationId xmlns:a16="http://schemas.microsoft.com/office/drawing/2014/main" id="{84756F2F-A8F5-1346-95FC-563866259E0B}"/>
                    </a:ext>
                  </a:extLst>
                </p:cNvPr>
                <p:cNvSpPr/>
                <p:nvPr/>
              </p:nvSpPr>
              <p:spPr>
                <a:xfrm>
                  <a:off x="7315200" y="3962400"/>
                  <a:ext cx="381000" cy="457200"/>
                </a:xfrm>
                <a:prstGeom prst="roundRect">
                  <a:avLst>
                    <a:gd name="adj" fmla="val 11319"/>
                  </a:avLst>
                </a:prstGeom>
                <a:solidFill>
                  <a:srgbClr val="FFCA39"/>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01" name="Group 600">
                <a:extLst>
                  <a:ext uri="{FF2B5EF4-FFF2-40B4-BE49-F238E27FC236}">
                    <a16:creationId xmlns:a16="http://schemas.microsoft.com/office/drawing/2014/main" id="{90827EFE-E4B9-5F4D-A71A-F0BE3AE7CB30}"/>
                  </a:ext>
                </a:extLst>
              </p:cNvPr>
              <p:cNvGrpSpPr/>
              <p:nvPr/>
            </p:nvGrpSpPr>
            <p:grpSpPr>
              <a:xfrm>
                <a:off x="2230081" y="2243328"/>
                <a:ext cx="917213" cy="1261169"/>
                <a:chOff x="5676900" y="990600"/>
                <a:chExt cx="1828800" cy="2971800"/>
              </a:xfrm>
              <a:grpFill/>
            </p:grpSpPr>
            <p:cxnSp>
              <p:nvCxnSpPr>
                <p:cNvPr id="602" name="Straight Connector 601">
                  <a:extLst>
                    <a:ext uri="{FF2B5EF4-FFF2-40B4-BE49-F238E27FC236}">
                      <a16:creationId xmlns:a16="http://schemas.microsoft.com/office/drawing/2014/main" id="{D4957F9E-D783-4243-BE33-FBE3CD7ECC85}"/>
                    </a:ext>
                  </a:extLst>
                </p:cNvPr>
                <p:cNvCxnSpPr>
                  <a:cxnSpLocks/>
                  <a:endCxn id="607"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3" name="Straight Connector 602">
                  <a:extLst>
                    <a:ext uri="{FF2B5EF4-FFF2-40B4-BE49-F238E27FC236}">
                      <a16:creationId xmlns:a16="http://schemas.microsoft.com/office/drawing/2014/main" id="{1D41A853-FC14-B042-A587-C5617D5BA94E}"/>
                    </a:ext>
                  </a:extLst>
                </p:cNvPr>
                <p:cNvCxnSpPr>
                  <a:cxnSpLocks/>
                  <a:endCxn id="609" idx="0"/>
                </p:cNvCxnSpPr>
                <p:nvPr/>
              </p:nvCxnSpPr>
              <p:spPr>
                <a:xfrm>
                  <a:off x="6591299"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4" name="Straight Connector 603">
                  <a:extLst>
                    <a:ext uri="{FF2B5EF4-FFF2-40B4-BE49-F238E27FC236}">
                      <a16:creationId xmlns:a16="http://schemas.microsoft.com/office/drawing/2014/main" id="{2A070D0B-25F7-3D43-A9AD-D1947EA8500B}"/>
                    </a:ext>
                  </a:extLst>
                </p:cNvPr>
                <p:cNvCxnSpPr>
                  <a:cxnSpLocks/>
                  <a:endCxn id="610"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5" name="Straight Connector 604">
                  <a:extLst>
                    <a:ext uri="{FF2B5EF4-FFF2-40B4-BE49-F238E27FC236}">
                      <a16:creationId xmlns:a16="http://schemas.microsoft.com/office/drawing/2014/main" id="{C94EA13C-85A4-4049-83D7-D503F7B6DBA1}"/>
                    </a:ext>
                  </a:extLst>
                </p:cNvPr>
                <p:cNvCxnSpPr>
                  <a:cxnSpLocks/>
                  <a:endCxn id="611"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6" name="Straight Connector 605">
                  <a:extLst>
                    <a:ext uri="{FF2B5EF4-FFF2-40B4-BE49-F238E27FC236}">
                      <a16:creationId xmlns:a16="http://schemas.microsoft.com/office/drawing/2014/main" id="{D9333A34-3035-7148-BD0B-9BDD9099C947}"/>
                    </a:ext>
                  </a:extLst>
                </p:cNvPr>
                <p:cNvCxnSpPr>
                  <a:cxnSpLocks/>
                  <a:endCxn id="608"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61" name="Group 560">
              <a:extLst>
                <a:ext uri="{FF2B5EF4-FFF2-40B4-BE49-F238E27FC236}">
                  <a16:creationId xmlns:a16="http://schemas.microsoft.com/office/drawing/2014/main" id="{B16C4C60-84DF-7C4E-B819-512AD32C1DA7}"/>
                </a:ext>
              </a:extLst>
            </p:cNvPr>
            <p:cNvGrpSpPr/>
            <p:nvPr/>
          </p:nvGrpSpPr>
          <p:grpSpPr>
            <a:xfrm>
              <a:off x="3692066" y="2243328"/>
              <a:ext cx="1108299" cy="1490472"/>
              <a:chOff x="3692066" y="2243328"/>
              <a:chExt cx="1108299" cy="1490472"/>
            </a:xfrm>
            <a:grpFill/>
          </p:grpSpPr>
          <p:grpSp>
            <p:nvGrpSpPr>
              <p:cNvPr id="588" name="Group 587">
                <a:extLst>
                  <a:ext uri="{FF2B5EF4-FFF2-40B4-BE49-F238E27FC236}">
                    <a16:creationId xmlns:a16="http://schemas.microsoft.com/office/drawing/2014/main" id="{B7F14EC3-B240-6E43-8033-974979A49006}"/>
                  </a:ext>
                </a:extLst>
              </p:cNvPr>
              <p:cNvGrpSpPr/>
              <p:nvPr/>
            </p:nvGrpSpPr>
            <p:grpSpPr>
              <a:xfrm>
                <a:off x="3692066" y="3504497"/>
                <a:ext cx="1108299" cy="229303"/>
                <a:chOff x="5486400" y="3962400"/>
                <a:chExt cx="2209800" cy="457200"/>
              </a:xfrm>
              <a:grpFill/>
            </p:grpSpPr>
            <p:sp>
              <p:nvSpPr>
                <p:cNvPr id="595" name="DRAM">
                  <a:extLst>
                    <a:ext uri="{FF2B5EF4-FFF2-40B4-BE49-F238E27FC236}">
                      <a16:creationId xmlns:a16="http://schemas.microsoft.com/office/drawing/2014/main" id="{736C97AD-4D74-264F-88C4-4A509FD12296}"/>
                    </a:ext>
                  </a:extLst>
                </p:cNvPr>
                <p:cNvSpPr/>
                <p:nvPr/>
              </p:nvSpPr>
              <p:spPr>
                <a:xfrm>
                  <a:off x="5486400" y="3962400"/>
                  <a:ext cx="381000" cy="457200"/>
                </a:xfrm>
                <a:prstGeom prst="roundRect">
                  <a:avLst>
                    <a:gd name="adj" fmla="val 11319"/>
                  </a:avLst>
                </a:prstGeom>
                <a:solidFill>
                  <a:srgbClr val="FFCA39"/>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96" name="DRAM">
                  <a:extLst>
                    <a:ext uri="{FF2B5EF4-FFF2-40B4-BE49-F238E27FC236}">
                      <a16:creationId xmlns:a16="http://schemas.microsoft.com/office/drawing/2014/main" id="{5D9A8467-3757-964E-8AB6-0A706AA0E3D2}"/>
                    </a:ext>
                  </a:extLst>
                </p:cNvPr>
                <p:cNvSpPr/>
                <p:nvPr/>
              </p:nvSpPr>
              <p:spPr>
                <a:xfrm>
                  <a:off x="5943600" y="3962400"/>
                  <a:ext cx="381000" cy="457200"/>
                </a:xfrm>
                <a:prstGeom prst="roundRect">
                  <a:avLst>
                    <a:gd name="adj" fmla="val 11319"/>
                  </a:avLst>
                </a:prstGeom>
                <a:solidFill>
                  <a:srgbClr val="FFCA39"/>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97" name="DRAM">
                  <a:extLst>
                    <a:ext uri="{FF2B5EF4-FFF2-40B4-BE49-F238E27FC236}">
                      <a16:creationId xmlns:a16="http://schemas.microsoft.com/office/drawing/2014/main" id="{2BAA1E48-4CA1-094E-9A92-1CAA9F0F2495}"/>
                    </a:ext>
                  </a:extLst>
                </p:cNvPr>
                <p:cNvSpPr/>
                <p:nvPr/>
              </p:nvSpPr>
              <p:spPr>
                <a:xfrm>
                  <a:off x="6400800" y="3962400"/>
                  <a:ext cx="381000" cy="457200"/>
                </a:xfrm>
                <a:prstGeom prst="roundRect">
                  <a:avLst>
                    <a:gd name="adj" fmla="val 11319"/>
                  </a:avLst>
                </a:prstGeom>
                <a:solidFill>
                  <a:srgbClr val="FFCA39"/>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98" name="DRAM">
                  <a:extLst>
                    <a:ext uri="{FF2B5EF4-FFF2-40B4-BE49-F238E27FC236}">
                      <a16:creationId xmlns:a16="http://schemas.microsoft.com/office/drawing/2014/main" id="{7C5AB383-F74E-5144-931A-E0EAE2527C8C}"/>
                    </a:ext>
                  </a:extLst>
                </p:cNvPr>
                <p:cNvSpPr/>
                <p:nvPr/>
              </p:nvSpPr>
              <p:spPr>
                <a:xfrm>
                  <a:off x="6858000" y="3962400"/>
                  <a:ext cx="381000" cy="457200"/>
                </a:xfrm>
                <a:prstGeom prst="roundRect">
                  <a:avLst>
                    <a:gd name="adj" fmla="val 11319"/>
                  </a:avLst>
                </a:prstGeom>
                <a:solidFill>
                  <a:srgbClr val="FFCA39"/>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99" name="DRAM">
                  <a:extLst>
                    <a:ext uri="{FF2B5EF4-FFF2-40B4-BE49-F238E27FC236}">
                      <a16:creationId xmlns:a16="http://schemas.microsoft.com/office/drawing/2014/main" id="{A173C95A-30ED-7F43-8A96-C9636D55C8D1}"/>
                    </a:ext>
                  </a:extLst>
                </p:cNvPr>
                <p:cNvSpPr/>
                <p:nvPr/>
              </p:nvSpPr>
              <p:spPr>
                <a:xfrm>
                  <a:off x="7315200" y="3962400"/>
                  <a:ext cx="381000" cy="457200"/>
                </a:xfrm>
                <a:prstGeom prst="roundRect">
                  <a:avLst>
                    <a:gd name="adj" fmla="val 11319"/>
                  </a:avLst>
                </a:prstGeom>
                <a:solidFill>
                  <a:srgbClr val="FFCA39"/>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589" name="Group 588">
                <a:extLst>
                  <a:ext uri="{FF2B5EF4-FFF2-40B4-BE49-F238E27FC236}">
                    <a16:creationId xmlns:a16="http://schemas.microsoft.com/office/drawing/2014/main" id="{C78387EC-7F44-F845-8F5F-9B434CFFE099}"/>
                  </a:ext>
                </a:extLst>
              </p:cNvPr>
              <p:cNvGrpSpPr/>
              <p:nvPr/>
            </p:nvGrpSpPr>
            <p:grpSpPr>
              <a:xfrm>
                <a:off x="3787609" y="2243328"/>
                <a:ext cx="917213" cy="1261169"/>
                <a:chOff x="5676900" y="990600"/>
                <a:chExt cx="1828800" cy="2971800"/>
              </a:xfrm>
              <a:grpFill/>
            </p:grpSpPr>
            <p:cxnSp>
              <p:nvCxnSpPr>
                <p:cNvPr id="590" name="Straight Connector 589">
                  <a:extLst>
                    <a:ext uri="{FF2B5EF4-FFF2-40B4-BE49-F238E27FC236}">
                      <a16:creationId xmlns:a16="http://schemas.microsoft.com/office/drawing/2014/main" id="{836E4D4D-1D4F-BA4C-96DD-06F0B57315B6}"/>
                    </a:ext>
                  </a:extLst>
                </p:cNvPr>
                <p:cNvCxnSpPr>
                  <a:endCxn id="595"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1" name="Straight Connector 590">
                  <a:extLst>
                    <a:ext uri="{FF2B5EF4-FFF2-40B4-BE49-F238E27FC236}">
                      <a16:creationId xmlns:a16="http://schemas.microsoft.com/office/drawing/2014/main" id="{21FB0796-B83A-D345-A032-E038F96F9F38}"/>
                    </a:ext>
                  </a:extLst>
                </p:cNvPr>
                <p:cNvCxnSpPr>
                  <a:endCxn id="597" idx="0"/>
                </p:cNvCxnSpPr>
                <p:nvPr/>
              </p:nvCxnSpPr>
              <p:spPr>
                <a:xfrm>
                  <a:off x="65913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2" name="Straight Connector 591">
                  <a:extLst>
                    <a:ext uri="{FF2B5EF4-FFF2-40B4-BE49-F238E27FC236}">
                      <a16:creationId xmlns:a16="http://schemas.microsoft.com/office/drawing/2014/main" id="{D7A96923-27D9-5246-8A1E-760BD5642EE9}"/>
                    </a:ext>
                  </a:extLst>
                </p:cNvPr>
                <p:cNvCxnSpPr>
                  <a:endCxn id="598"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3" name="Straight Connector 592">
                  <a:extLst>
                    <a:ext uri="{FF2B5EF4-FFF2-40B4-BE49-F238E27FC236}">
                      <a16:creationId xmlns:a16="http://schemas.microsoft.com/office/drawing/2014/main" id="{D49BAF0B-25E9-7A4E-A1BB-53D257369AE7}"/>
                    </a:ext>
                  </a:extLst>
                </p:cNvPr>
                <p:cNvCxnSpPr>
                  <a:endCxn id="599"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4" name="Straight Connector 593">
                  <a:extLst>
                    <a:ext uri="{FF2B5EF4-FFF2-40B4-BE49-F238E27FC236}">
                      <a16:creationId xmlns:a16="http://schemas.microsoft.com/office/drawing/2014/main" id="{A6C676BC-2D3B-5646-9E06-04BE4D3BBAFD}"/>
                    </a:ext>
                  </a:extLst>
                </p:cNvPr>
                <p:cNvCxnSpPr>
                  <a:endCxn id="596"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62" name="Group 561">
              <a:extLst>
                <a:ext uri="{FF2B5EF4-FFF2-40B4-BE49-F238E27FC236}">
                  <a16:creationId xmlns:a16="http://schemas.microsoft.com/office/drawing/2014/main" id="{622DB309-A916-9C4B-BE23-2F9FE3A8E66B}"/>
                </a:ext>
              </a:extLst>
            </p:cNvPr>
            <p:cNvGrpSpPr/>
            <p:nvPr/>
          </p:nvGrpSpPr>
          <p:grpSpPr>
            <a:xfrm>
              <a:off x="5258738" y="2243328"/>
              <a:ext cx="1108299" cy="1490472"/>
              <a:chOff x="5258738" y="2243328"/>
              <a:chExt cx="1108299" cy="1490472"/>
            </a:xfrm>
            <a:grpFill/>
          </p:grpSpPr>
          <p:grpSp>
            <p:nvGrpSpPr>
              <p:cNvPr id="576" name="Group 575">
                <a:extLst>
                  <a:ext uri="{FF2B5EF4-FFF2-40B4-BE49-F238E27FC236}">
                    <a16:creationId xmlns:a16="http://schemas.microsoft.com/office/drawing/2014/main" id="{5369ED0C-3681-C04B-A190-96290EF4E747}"/>
                  </a:ext>
                </a:extLst>
              </p:cNvPr>
              <p:cNvGrpSpPr/>
              <p:nvPr/>
            </p:nvGrpSpPr>
            <p:grpSpPr>
              <a:xfrm>
                <a:off x="5258738" y="3504497"/>
                <a:ext cx="1108299" cy="229303"/>
                <a:chOff x="5486400" y="3962400"/>
                <a:chExt cx="2209800" cy="457200"/>
              </a:xfrm>
              <a:grpFill/>
            </p:grpSpPr>
            <p:sp>
              <p:nvSpPr>
                <p:cNvPr id="583" name="DRAM">
                  <a:extLst>
                    <a:ext uri="{FF2B5EF4-FFF2-40B4-BE49-F238E27FC236}">
                      <a16:creationId xmlns:a16="http://schemas.microsoft.com/office/drawing/2014/main" id="{C150AFA0-67B0-3A43-A41B-D9954452B55B}"/>
                    </a:ext>
                  </a:extLst>
                </p:cNvPr>
                <p:cNvSpPr/>
                <p:nvPr/>
              </p:nvSpPr>
              <p:spPr>
                <a:xfrm>
                  <a:off x="5486400" y="3962400"/>
                  <a:ext cx="381000" cy="457200"/>
                </a:xfrm>
                <a:prstGeom prst="roundRect">
                  <a:avLst>
                    <a:gd name="adj" fmla="val 11319"/>
                  </a:avLst>
                </a:prstGeom>
                <a:solidFill>
                  <a:srgbClr val="FFCA39"/>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84" name="DRAM">
                  <a:extLst>
                    <a:ext uri="{FF2B5EF4-FFF2-40B4-BE49-F238E27FC236}">
                      <a16:creationId xmlns:a16="http://schemas.microsoft.com/office/drawing/2014/main" id="{979DA43E-F184-BF40-93F5-64EE8D79612A}"/>
                    </a:ext>
                  </a:extLst>
                </p:cNvPr>
                <p:cNvSpPr/>
                <p:nvPr/>
              </p:nvSpPr>
              <p:spPr>
                <a:xfrm>
                  <a:off x="5943600" y="3962400"/>
                  <a:ext cx="381000" cy="457200"/>
                </a:xfrm>
                <a:prstGeom prst="roundRect">
                  <a:avLst>
                    <a:gd name="adj" fmla="val 11319"/>
                  </a:avLst>
                </a:prstGeom>
                <a:solidFill>
                  <a:srgbClr val="FFCA39"/>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85" name="DRAM">
                  <a:extLst>
                    <a:ext uri="{FF2B5EF4-FFF2-40B4-BE49-F238E27FC236}">
                      <a16:creationId xmlns:a16="http://schemas.microsoft.com/office/drawing/2014/main" id="{6433AC89-3A0A-8842-A52C-32B3A462A580}"/>
                    </a:ext>
                  </a:extLst>
                </p:cNvPr>
                <p:cNvSpPr/>
                <p:nvPr/>
              </p:nvSpPr>
              <p:spPr>
                <a:xfrm>
                  <a:off x="6400800" y="3962400"/>
                  <a:ext cx="381000" cy="457200"/>
                </a:xfrm>
                <a:prstGeom prst="roundRect">
                  <a:avLst>
                    <a:gd name="adj" fmla="val 11319"/>
                  </a:avLst>
                </a:prstGeom>
                <a:solidFill>
                  <a:srgbClr val="FFCA39"/>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86" name="DRAM">
                  <a:extLst>
                    <a:ext uri="{FF2B5EF4-FFF2-40B4-BE49-F238E27FC236}">
                      <a16:creationId xmlns:a16="http://schemas.microsoft.com/office/drawing/2014/main" id="{6358E6F7-4972-1E4C-99F5-884C92EC83C0}"/>
                    </a:ext>
                  </a:extLst>
                </p:cNvPr>
                <p:cNvSpPr/>
                <p:nvPr/>
              </p:nvSpPr>
              <p:spPr>
                <a:xfrm>
                  <a:off x="6858000" y="3962400"/>
                  <a:ext cx="381000" cy="457200"/>
                </a:xfrm>
                <a:prstGeom prst="roundRect">
                  <a:avLst>
                    <a:gd name="adj" fmla="val 11319"/>
                  </a:avLst>
                </a:prstGeom>
                <a:solidFill>
                  <a:srgbClr val="FFCA39"/>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87" name="DRAM">
                  <a:extLst>
                    <a:ext uri="{FF2B5EF4-FFF2-40B4-BE49-F238E27FC236}">
                      <a16:creationId xmlns:a16="http://schemas.microsoft.com/office/drawing/2014/main" id="{646010E8-2BC1-6B41-89A4-5049336FA4BB}"/>
                    </a:ext>
                  </a:extLst>
                </p:cNvPr>
                <p:cNvSpPr/>
                <p:nvPr/>
              </p:nvSpPr>
              <p:spPr>
                <a:xfrm>
                  <a:off x="7315200" y="3962400"/>
                  <a:ext cx="381000" cy="457200"/>
                </a:xfrm>
                <a:prstGeom prst="roundRect">
                  <a:avLst>
                    <a:gd name="adj" fmla="val 11319"/>
                  </a:avLst>
                </a:prstGeom>
                <a:solidFill>
                  <a:srgbClr val="FFCA39"/>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577" name="Group 576">
                <a:extLst>
                  <a:ext uri="{FF2B5EF4-FFF2-40B4-BE49-F238E27FC236}">
                    <a16:creationId xmlns:a16="http://schemas.microsoft.com/office/drawing/2014/main" id="{A68D41BD-C653-EA43-8DC5-70974FFA903B}"/>
                  </a:ext>
                </a:extLst>
              </p:cNvPr>
              <p:cNvGrpSpPr/>
              <p:nvPr/>
            </p:nvGrpSpPr>
            <p:grpSpPr>
              <a:xfrm>
                <a:off x="5354281" y="2243328"/>
                <a:ext cx="917213" cy="1261169"/>
                <a:chOff x="5676900" y="990600"/>
                <a:chExt cx="1828800" cy="2971800"/>
              </a:xfrm>
              <a:grpFill/>
            </p:grpSpPr>
            <p:cxnSp>
              <p:nvCxnSpPr>
                <p:cNvPr id="578" name="Straight Connector 577">
                  <a:extLst>
                    <a:ext uri="{FF2B5EF4-FFF2-40B4-BE49-F238E27FC236}">
                      <a16:creationId xmlns:a16="http://schemas.microsoft.com/office/drawing/2014/main" id="{C0E50F5D-7E35-9D43-8CEF-FCA0DC003F11}"/>
                    </a:ext>
                  </a:extLst>
                </p:cNvPr>
                <p:cNvCxnSpPr>
                  <a:endCxn id="583"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79" name="Straight Connector 578">
                  <a:extLst>
                    <a:ext uri="{FF2B5EF4-FFF2-40B4-BE49-F238E27FC236}">
                      <a16:creationId xmlns:a16="http://schemas.microsoft.com/office/drawing/2014/main" id="{8A33C029-8861-2C4F-97B3-C8C230AF0B17}"/>
                    </a:ext>
                  </a:extLst>
                </p:cNvPr>
                <p:cNvCxnSpPr>
                  <a:endCxn id="585" idx="0"/>
                </p:cNvCxnSpPr>
                <p:nvPr/>
              </p:nvCxnSpPr>
              <p:spPr>
                <a:xfrm>
                  <a:off x="65913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80" name="Straight Connector 579">
                  <a:extLst>
                    <a:ext uri="{FF2B5EF4-FFF2-40B4-BE49-F238E27FC236}">
                      <a16:creationId xmlns:a16="http://schemas.microsoft.com/office/drawing/2014/main" id="{B1FC39A6-D7D9-DC44-A576-E8C098C32AEB}"/>
                    </a:ext>
                  </a:extLst>
                </p:cNvPr>
                <p:cNvCxnSpPr>
                  <a:endCxn id="586"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81" name="Straight Connector 580">
                  <a:extLst>
                    <a:ext uri="{FF2B5EF4-FFF2-40B4-BE49-F238E27FC236}">
                      <a16:creationId xmlns:a16="http://schemas.microsoft.com/office/drawing/2014/main" id="{3FAA1142-CD64-0049-BC5F-21721B52570A}"/>
                    </a:ext>
                  </a:extLst>
                </p:cNvPr>
                <p:cNvCxnSpPr>
                  <a:endCxn id="587"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82" name="Straight Connector 581">
                  <a:extLst>
                    <a:ext uri="{FF2B5EF4-FFF2-40B4-BE49-F238E27FC236}">
                      <a16:creationId xmlns:a16="http://schemas.microsoft.com/office/drawing/2014/main" id="{6D6C1DF6-F0B3-5341-A519-FBF8150F611E}"/>
                    </a:ext>
                  </a:extLst>
                </p:cNvPr>
                <p:cNvCxnSpPr>
                  <a:endCxn id="584"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63" name="Group 562">
              <a:extLst>
                <a:ext uri="{FF2B5EF4-FFF2-40B4-BE49-F238E27FC236}">
                  <a16:creationId xmlns:a16="http://schemas.microsoft.com/office/drawing/2014/main" id="{97EF114D-8EFF-5D4B-974B-C742250DB2F3}"/>
                </a:ext>
              </a:extLst>
            </p:cNvPr>
            <p:cNvGrpSpPr/>
            <p:nvPr/>
          </p:nvGrpSpPr>
          <p:grpSpPr>
            <a:xfrm>
              <a:off x="6816266" y="2243328"/>
              <a:ext cx="1108299" cy="1490472"/>
              <a:chOff x="6816266" y="2243328"/>
              <a:chExt cx="1108299" cy="1490472"/>
            </a:xfrm>
            <a:grpFill/>
          </p:grpSpPr>
          <p:grpSp>
            <p:nvGrpSpPr>
              <p:cNvPr id="564" name="Group 563">
                <a:extLst>
                  <a:ext uri="{FF2B5EF4-FFF2-40B4-BE49-F238E27FC236}">
                    <a16:creationId xmlns:a16="http://schemas.microsoft.com/office/drawing/2014/main" id="{9D243ED1-B9C7-0240-981E-57A40D64C7B6}"/>
                  </a:ext>
                </a:extLst>
              </p:cNvPr>
              <p:cNvGrpSpPr/>
              <p:nvPr/>
            </p:nvGrpSpPr>
            <p:grpSpPr>
              <a:xfrm>
                <a:off x="6816266" y="3504497"/>
                <a:ext cx="1108299" cy="229303"/>
                <a:chOff x="5486400" y="3962400"/>
                <a:chExt cx="2209800" cy="457200"/>
              </a:xfrm>
              <a:grpFill/>
            </p:grpSpPr>
            <p:sp>
              <p:nvSpPr>
                <p:cNvPr id="571" name="DRAM">
                  <a:extLst>
                    <a:ext uri="{FF2B5EF4-FFF2-40B4-BE49-F238E27FC236}">
                      <a16:creationId xmlns:a16="http://schemas.microsoft.com/office/drawing/2014/main" id="{31FD0814-ED0F-E14F-92C8-1D511023F714}"/>
                    </a:ext>
                  </a:extLst>
                </p:cNvPr>
                <p:cNvSpPr/>
                <p:nvPr/>
              </p:nvSpPr>
              <p:spPr>
                <a:xfrm>
                  <a:off x="5486400" y="3962400"/>
                  <a:ext cx="381000" cy="457200"/>
                </a:xfrm>
                <a:prstGeom prst="roundRect">
                  <a:avLst>
                    <a:gd name="adj" fmla="val 11319"/>
                  </a:avLst>
                </a:prstGeom>
                <a:solidFill>
                  <a:srgbClr val="FFCA39"/>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72" name="DRAM">
                  <a:extLst>
                    <a:ext uri="{FF2B5EF4-FFF2-40B4-BE49-F238E27FC236}">
                      <a16:creationId xmlns:a16="http://schemas.microsoft.com/office/drawing/2014/main" id="{3ED75642-13B1-2B44-A733-4F2FB947496C}"/>
                    </a:ext>
                  </a:extLst>
                </p:cNvPr>
                <p:cNvSpPr/>
                <p:nvPr/>
              </p:nvSpPr>
              <p:spPr>
                <a:xfrm>
                  <a:off x="5943600" y="3962400"/>
                  <a:ext cx="381000" cy="457200"/>
                </a:xfrm>
                <a:prstGeom prst="roundRect">
                  <a:avLst>
                    <a:gd name="adj" fmla="val 11319"/>
                  </a:avLst>
                </a:prstGeom>
                <a:solidFill>
                  <a:srgbClr val="FFCA39"/>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73" name="DRAM">
                  <a:extLst>
                    <a:ext uri="{FF2B5EF4-FFF2-40B4-BE49-F238E27FC236}">
                      <a16:creationId xmlns:a16="http://schemas.microsoft.com/office/drawing/2014/main" id="{95D92964-99A1-4840-8554-3D7CD0D12987}"/>
                    </a:ext>
                  </a:extLst>
                </p:cNvPr>
                <p:cNvSpPr/>
                <p:nvPr/>
              </p:nvSpPr>
              <p:spPr>
                <a:xfrm>
                  <a:off x="6400800" y="3962400"/>
                  <a:ext cx="381000" cy="457200"/>
                </a:xfrm>
                <a:prstGeom prst="roundRect">
                  <a:avLst>
                    <a:gd name="adj" fmla="val 11319"/>
                  </a:avLst>
                </a:prstGeom>
                <a:solidFill>
                  <a:srgbClr val="FFCA39"/>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74" name="DRAM">
                  <a:extLst>
                    <a:ext uri="{FF2B5EF4-FFF2-40B4-BE49-F238E27FC236}">
                      <a16:creationId xmlns:a16="http://schemas.microsoft.com/office/drawing/2014/main" id="{3D2C3AEC-8C00-2645-96B8-92857ACB2923}"/>
                    </a:ext>
                  </a:extLst>
                </p:cNvPr>
                <p:cNvSpPr/>
                <p:nvPr/>
              </p:nvSpPr>
              <p:spPr>
                <a:xfrm>
                  <a:off x="6858000" y="3962400"/>
                  <a:ext cx="381000" cy="457200"/>
                </a:xfrm>
                <a:prstGeom prst="roundRect">
                  <a:avLst>
                    <a:gd name="adj" fmla="val 11319"/>
                  </a:avLst>
                </a:prstGeom>
                <a:solidFill>
                  <a:srgbClr val="FFCA39"/>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75" name="DRAM">
                  <a:extLst>
                    <a:ext uri="{FF2B5EF4-FFF2-40B4-BE49-F238E27FC236}">
                      <a16:creationId xmlns:a16="http://schemas.microsoft.com/office/drawing/2014/main" id="{5076046E-EF62-7146-8765-71D46613994D}"/>
                    </a:ext>
                  </a:extLst>
                </p:cNvPr>
                <p:cNvSpPr/>
                <p:nvPr/>
              </p:nvSpPr>
              <p:spPr>
                <a:xfrm>
                  <a:off x="7315200" y="3962400"/>
                  <a:ext cx="381000" cy="457200"/>
                </a:xfrm>
                <a:prstGeom prst="roundRect">
                  <a:avLst>
                    <a:gd name="adj" fmla="val 11319"/>
                  </a:avLst>
                </a:prstGeom>
                <a:solidFill>
                  <a:srgbClr val="FFCA39"/>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565" name="Group 564">
                <a:extLst>
                  <a:ext uri="{FF2B5EF4-FFF2-40B4-BE49-F238E27FC236}">
                    <a16:creationId xmlns:a16="http://schemas.microsoft.com/office/drawing/2014/main" id="{5AE642E6-7312-684E-ABD3-8988B537C797}"/>
                  </a:ext>
                </a:extLst>
              </p:cNvPr>
              <p:cNvGrpSpPr/>
              <p:nvPr/>
            </p:nvGrpSpPr>
            <p:grpSpPr>
              <a:xfrm>
                <a:off x="6911809" y="2243328"/>
                <a:ext cx="917213" cy="1261169"/>
                <a:chOff x="5676900" y="990600"/>
                <a:chExt cx="1828800" cy="2971800"/>
              </a:xfrm>
              <a:grpFill/>
            </p:grpSpPr>
            <p:cxnSp>
              <p:nvCxnSpPr>
                <p:cNvPr id="566" name="Straight Connector 565">
                  <a:extLst>
                    <a:ext uri="{FF2B5EF4-FFF2-40B4-BE49-F238E27FC236}">
                      <a16:creationId xmlns:a16="http://schemas.microsoft.com/office/drawing/2014/main" id="{B5A7D713-2B54-EB4D-A2D5-A2BAC8D45C87}"/>
                    </a:ext>
                  </a:extLst>
                </p:cNvPr>
                <p:cNvCxnSpPr>
                  <a:endCxn id="571"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67" name="Straight Connector 566">
                  <a:extLst>
                    <a:ext uri="{FF2B5EF4-FFF2-40B4-BE49-F238E27FC236}">
                      <a16:creationId xmlns:a16="http://schemas.microsoft.com/office/drawing/2014/main" id="{4AC48C69-9F24-F344-948A-0A0725A1CDA0}"/>
                    </a:ext>
                  </a:extLst>
                </p:cNvPr>
                <p:cNvCxnSpPr>
                  <a:endCxn id="573" idx="0"/>
                </p:cNvCxnSpPr>
                <p:nvPr/>
              </p:nvCxnSpPr>
              <p:spPr>
                <a:xfrm>
                  <a:off x="65913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68" name="Straight Connector 567">
                  <a:extLst>
                    <a:ext uri="{FF2B5EF4-FFF2-40B4-BE49-F238E27FC236}">
                      <a16:creationId xmlns:a16="http://schemas.microsoft.com/office/drawing/2014/main" id="{068ED407-FDA3-C848-979D-B5F59775666C}"/>
                    </a:ext>
                  </a:extLst>
                </p:cNvPr>
                <p:cNvCxnSpPr>
                  <a:endCxn id="574"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69" name="Straight Connector 568">
                  <a:extLst>
                    <a:ext uri="{FF2B5EF4-FFF2-40B4-BE49-F238E27FC236}">
                      <a16:creationId xmlns:a16="http://schemas.microsoft.com/office/drawing/2014/main" id="{C9F925C9-2458-FC42-91F7-EB3893CE1502}"/>
                    </a:ext>
                  </a:extLst>
                </p:cNvPr>
                <p:cNvCxnSpPr>
                  <a:endCxn id="575"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70" name="Straight Connector 569">
                  <a:extLst>
                    <a:ext uri="{FF2B5EF4-FFF2-40B4-BE49-F238E27FC236}">
                      <a16:creationId xmlns:a16="http://schemas.microsoft.com/office/drawing/2014/main" id="{B258C780-C674-D54D-BEA9-E3F2DC960D4B}"/>
                    </a:ext>
                  </a:extLst>
                </p:cNvPr>
                <p:cNvCxnSpPr>
                  <a:endCxn id="572"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grpSp>
        <p:nvGrpSpPr>
          <p:cNvPr id="612" name="Group 611">
            <a:extLst>
              <a:ext uri="{FF2B5EF4-FFF2-40B4-BE49-F238E27FC236}">
                <a16:creationId xmlns:a16="http://schemas.microsoft.com/office/drawing/2014/main" id="{33C9E2EF-3B9B-9847-B688-A74879FA1ACF}"/>
              </a:ext>
            </a:extLst>
          </p:cNvPr>
          <p:cNvGrpSpPr/>
          <p:nvPr/>
        </p:nvGrpSpPr>
        <p:grpSpPr>
          <a:xfrm>
            <a:off x="1734834" y="3329235"/>
            <a:ext cx="1414038" cy="191087"/>
            <a:chOff x="1828799" y="2017072"/>
            <a:chExt cx="1414038" cy="191087"/>
          </a:xfrm>
          <a:solidFill>
            <a:srgbClr val="1A82C4"/>
          </a:solidFill>
        </p:grpSpPr>
        <p:sp>
          <p:nvSpPr>
            <p:cNvPr id="613" name="DRAM">
              <a:extLst>
                <a:ext uri="{FF2B5EF4-FFF2-40B4-BE49-F238E27FC236}">
                  <a16:creationId xmlns:a16="http://schemas.microsoft.com/office/drawing/2014/main" id="{C0A5BBC4-26A1-5E43-8987-47CF1FB077DE}"/>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14" name="Straight Connector 613">
              <a:extLst>
                <a:ext uri="{FF2B5EF4-FFF2-40B4-BE49-F238E27FC236}">
                  <a16:creationId xmlns:a16="http://schemas.microsoft.com/office/drawing/2014/main" id="{3A4DD7FE-53E1-694C-9120-9DD1ADA3CC59}"/>
                </a:ext>
              </a:extLst>
            </p:cNvPr>
            <p:cNvCxnSpPr>
              <a:cxnSpLocks/>
              <a:stCxn id="619" idx="6"/>
              <a:endCxn id="613" idx="0"/>
            </p:cNvCxnSpPr>
            <p:nvPr/>
          </p:nvCxnSpPr>
          <p:spPr>
            <a:xfrm flipH="1">
              <a:off x="20581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15" name="Oval 614">
              <a:extLst>
                <a:ext uri="{FF2B5EF4-FFF2-40B4-BE49-F238E27FC236}">
                  <a16:creationId xmlns:a16="http://schemas.microsoft.com/office/drawing/2014/main" id="{7A839D5F-686F-3C49-8BB1-E635FAFFF08D}"/>
                </a:ext>
              </a:extLst>
            </p:cNvPr>
            <p:cNvSpPr/>
            <p:nvPr/>
          </p:nvSpPr>
          <p:spPr>
            <a:xfrm>
              <a:off x="2134538"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6" name="Oval 615">
              <a:extLst>
                <a:ext uri="{FF2B5EF4-FFF2-40B4-BE49-F238E27FC236}">
                  <a16:creationId xmlns:a16="http://schemas.microsoft.com/office/drawing/2014/main" id="{963D5EAF-C501-BC4E-9EE1-630EC133D0C7}"/>
                </a:ext>
              </a:extLst>
            </p:cNvPr>
            <p:cNvSpPr/>
            <p:nvPr/>
          </p:nvSpPr>
          <p:spPr>
            <a:xfrm>
              <a:off x="2363841"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7" name="Oval 616">
              <a:extLst>
                <a:ext uri="{FF2B5EF4-FFF2-40B4-BE49-F238E27FC236}">
                  <a16:creationId xmlns:a16="http://schemas.microsoft.com/office/drawing/2014/main" id="{4B3D0CAA-039F-E84F-923A-898358C1D582}"/>
                </a:ext>
              </a:extLst>
            </p:cNvPr>
            <p:cNvSpPr/>
            <p:nvPr/>
          </p:nvSpPr>
          <p:spPr>
            <a:xfrm>
              <a:off x="2593144"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8" name="Oval 617">
              <a:extLst>
                <a:ext uri="{FF2B5EF4-FFF2-40B4-BE49-F238E27FC236}">
                  <a16:creationId xmlns:a16="http://schemas.microsoft.com/office/drawing/2014/main" id="{A69B98E4-943B-524E-9527-477DADF89EEE}"/>
                </a:ext>
              </a:extLst>
            </p:cNvPr>
            <p:cNvSpPr/>
            <p:nvPr/>
          </p:nvSpPr>
          <p:spPr>
            <a:xfrm>
              <a:off x="2822448"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9" name="Oval 618">
              <a:extLst>
                <a:ext uri="{FF2B5EF4-FFF2-40B4-BE49-F238E27FC236}">
                  <a16:creationId xmlns:a16="http://schemas.microsoft.com/office/drawing/2014/main" id="{C5FDC489-A86B-4841-874B-EA5071CD80E3}"/>
                </a:ext>
              </a:extLst>
            </p:cNvPr>
            <p:cNvSpPr/>
            <p:nvPr/>
          </p:nvSpPr>
          <p:spPr>
            <a:xfrm>
              <a:off x="3051751"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20" name="Group 619">
            <a:extLst>
              <a:ext uri="{FF2B5EF4-FFF2-40B4-BE49-F238E27FC236}">
                <a16:creationId xmlns:a16="http://schemas.microsoft.com/office/drawing/2014/main" id="{A7ABECDD-A658-9C49-AD7E-15555381FCAF}"/>
              </a:ext>
            </a:extLst>
          </p:cNvPr>
          <p:cNvGrpSpPr/>
          <p:nvPr/>
        </p:nvGrpSpPr>
        <p:grpSpPr>
          <a:xfrm>
            <a:off x="3292362" y="3329235"/>
            <a:ext cx="1414038" cy="191087"/>
            <a:chOff x="3386327" y="2017072"/>
            <a:chExt cx="1414038" cy="191087"/>
          </a:xfrm>
          <a:solidFill>
            <a:srgbClr val="1A82C4"/>
          </a:solidFill>
        </p:grpSpPr>
        <p:sp>
          <p:nvSpPr>
            <p:cNvPr id="621" name="DRAM">
              <a:extLst>
                <a:ext uri="{FF2B5EF4-FFF2-40B4-BE49-F238E27FC236}">
                  <a16:creationId xmlns:a16="http://schemas.microsoft.com/office/drawing/2014/main" id="{88E651CD-D58C-B847-95F3-637D91B8EC70}"/>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22" name="Straight Connector 621">
              <a:extLst>
                <a:ext uri="{FF2B5EF4-FFF2-40B4-BE49-F238E27FC236}">
                  <a16:creationId xmlns:a16="http://schemas.microsoft.com/office/drawing/2014/main" id="{C4D8B778-B949-0448-8BCB-245D55EF5458}"/>
                </a:ext>
              </a:extLst>
            </p:cNvPr>
            <p:cNvCxnSpPr>
              <a:cxnSpLocks/>
              <a:endCxn id="621" idx="0"/>
            </p:cNvCxnSpPr>
            <p:nvPr/>
          </p:nvCxnSpPr>
          <p:spPr>
            <a:xfrm flipH="1" flipV="1">
              <a:off x="3615631" y="2112616"/>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23" name="Oval 622">
              <a:extLst>
                <a:ext uri="{FF2B5EF4-FFF2-40B4-BE49-F238E27FC236}">
                  <a16:creationId xmlns:a16="http://schemas.microsoft.com/office/drawing/2014/main" id="{1C2B9E30-5318-D34C-838B-C671F277CE16}"/>
                </a:ext>
              </a:extLst>
            </p:cNvPr>
            <p:cNvSpPr/>
            <p:nvPr/>
          </p:nvSpPr>
          <p:spPr>
            <a:xfrm>
              <a:off x="3692066"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24" name="Oval 623">
              <a:extLst>
                <a:ext uri="{FF2B5EF4-FFF2-40B4-BE49-F238E27FC236}">
                  <a16:creationId xmlns:a16="http://schemas.microsoft.com/office/drawing/2014/main" id="{AB3FA47A-24EC-2649-A78D-779B25A48466}"/>
                </a:ext>
              </a:extLst>
            </p:cNvPr>
            <p:cNvSpPr/>
            <p:nvPr/>
          </p:nvSpPr>
          <p:spPr>
            <a:xfrm>
              <a:off x="3921369"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25" name="Oval 624">
              <a:extLst>
                <a:ext uri="{FF2B5EF4-FFF2-40B4-BE49-F238E27FC236}">
                  <a16:creationId xmlns:a16="http://schemas.microsoft.com/office/drawing/2014/main" id="{01C69964-DD3A-7D4B-8265-0B618102B0EF}"/>
                </a:ext>
              </a:extLst>
            </p:cNvPr>
            <p:cNvSpPr/>
            <p:nvPr/>
          </p:nvSpPr>
          <p:spPr>
            <a:xfrm>
              <a:off x="4150672"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26" name="Oval 625">
              <a:extLst>
                <a:ext uri="{FF2B5EF4-FFF2-40B4-BE49-F238E27FC236}">
                  <a16:creationId xmlns:a16="http://schemas.microsoft.com/office/drawing/2014/main" id="{EF0E2BA4-93B9-844E-BCB4-D9328A6D5CB3}"/>
                </a:ext>
              </a:extLst>
            </p:cNvPr>
            <p:cNvSpPr/>
            <p:nvPr/>
          </p:nvSpPr>
          <p:spPr>
            <a:xfrm>
              <a:off x="4379976"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27" name="Oval 626">
              <a:extLst>
                <a:ext uri="{FF2B5EF4-FFF2-40B4-BE49-F238E27FC236}">
                  <a16:creationId xmlns:a16="http://schemas.microsoft.com/office/drawing/2014/main" id="{6ECBD6F6-8C63-D44F-AB69-F313FF237348}"/>
                </a:ext>
              </a:extLst>
            </p:cNvPr>
            <p:cNvSpPr/>
            <p:nvPr/>
          </p:nvSpPr>
          <p:spPr>
            <a:xfrm>
              <a:off x="4609279"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28" name="Group 627">
            <a:extLst>
              <a:ext uri="{FF2B5EF4-FFF2-40B4-BE49-F238E27FC236}">
                <a16:creationId xmlns:a16="http://schemas.microsoft.com/office/drawing/2014/main" id="{E3130742-F15B-BD4B-9429-E789B2B42EB7}"/>
              </a:ext>
            </a:extLst>
          </p:cNvPr>
          <p:cNvGrpSpPr/>
          <p:nvPr/>
        </p:nvGrpSpPr>
        <p:grpSpPr>
          <a:xfrm>
            <a:off x="4859034" y="3329235"/>
            <a:ext cx="1414038" cy="191087"/>
            <a:chOff x="4952999" y="2017072"/>
            <a:chExt cx="1414038" cy="191087"/>
          </a:xfrm>
          <a:solidFill>
            <a:srgbClr val="1A82C4"/>
          </a:solidFill>
        </p:grpSpPr>
        <p:sp>
          <p:nvSpPr>
            <p:cNvPr id="629" name="DRAM">
              <a:extLst>
                <a:ext uri="{FF2B5EF4-FFF2-40B4-BE49-F238E27FC236}">
                  <a16:creationId xmlns:a16="http://schemas.microsoft.com/office/drawing/2014/main" id="{2C04100A-DB27-9A43-AEC7-779CF0500563}"/>
                </a:ext>
              </a:extLst>
            </p:cNvPr>
            <p:cNvSpPr/>
            <p:nvPr/>
          </p:nvSpPr>
          <p:spPr>
            <a:xfrm rot="5400000">
              <a:off x="49721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30" name="Straight Connector 629">
              <a:extLst>
                <a:ext uri="{FF2B5EF4-FFF2-40B4-BE49-F238E27FC236}">
                  <a16:creationId xmlns:a16="http://schemas.microsoft.com/office/drawing/2014/main" id="{67DE88E5-AEFE-2A49-AE5A-62384E79C67B}"/>
                </a:ext>
              </a:extLst>
            </p:cNvPr>
            <p:cNvCxnSpPr>
              <a:cxnSpLocks/>
              <a:stCxn id="635" idx="6"/>
              <a:endCxn id="629" idx="0"/>
            </p:cNvCxnSpPr>
            <p:nvPr/>
          </p:nvCxnSpPr>
          <p:spPr>
            <a:xfrm flipH="1">
              <a:off x="51823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31" name="Oval 630">
              <a:extLst>
                <a:ext uri="{FF2B5EF4-FFF2-40B4-BE49-F238E27FC236}">
                  <a16:creationId xmlns:a16="http://schemas.microsoft.com/office/drawing/2014/main" id="{2F2AC4F6-6CEB-1248-8B14-F2FB4F835B60}"/>
                </a:ext>
              </a:extLst>
            </p:cNvPr>
            <p:cNvSpPr/>
            <p:nvPr/>
          </p:nvSpPr>
          <p:spPr>
            <a:xfrm>
              <a:off x="5258738"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32" name="Oval 631">
              <a:extLst>
                <a:ext uri="{FF2B5EF4-FFF2-40B4-BE49-F238E27FC236}">
                  <a16:creationId xmlns:a16="http://schemas.microsoft.com/office/drawing/2014/main" id="{EBD48407-5270-094F-9D7D-46251DFEBEBC}"/>
                </a:ext>
              </a:extLst>
            </p:cNvPr>
            <p:cNvSpPr/>
            <p:nvPr/>
          </p:nvSpPr>
          <p:spPr>
            <a:xfrm>
              <a:off x="5488041"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33" name="Oval 632">
              <a:extLst>
                <a:ext uri="{FF2B5EF4-FFF2-40B4-BE49-F238E27FC236}">
                  <a16:creationId xmlns:a16="http://schemas.microsoft.com/office/drawing/2014/main" id="{DAE38B3F-BA40-6349-921B-8EA5970CDEBB}"/>
                </a:ext>
              </a:extLst>
            </p:cNvPr>
            <p:cNvSpPr/>
            <p:nvPr/>
          </p:nvSpPr>
          <p:spPr>
            <a:xfrm>
              <a:off x="5717344"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34" name="Oval 633">
              <a:extLst>
                <a:ext uri="{FF2B5EF4-FFF2-40B4-BE49-F238E27FC236}">
                  <a16:creationId xmlns:a16="http://schemas.microsoft.com/office/drawing/2014/main" id="{1CF76F34-EFB6-9346-BECE-73B3AA835633}"/>
                </a:ext>
              </a:extLst>
            </p:cNvPr>
            <p:cNvSpPr/>
            <p:nvPr/>
          </p:nvSpPr>
          <p:spPr>
            <a:xfrm>
              <a:off x="5946648"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35" name="Oval 634">
              <a:extLst>
                <a:ext uri="{FF2B5EF4-FFF2-40B4-BE49-F238E27FC236}">
                  <a16:creationId xmlns:a16="http://schemas.microsoft.com/office/drawing/2014/main" id="{BE738ABC-CAE9-8F4D-84C6-57CAF880B1D1}"/>
                </a:ext>
              </a:extLst>
            </p:cNvPr>
            <p:cNvSpPr/>
            <p:nvPr/>
          </p:nvSpPr>
          <p:spPr>
            <a:xfrm>
              <a:off x="6175951"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36" name="Group 635">
            <a:extLst>
              <a:ext uri="{FF2B5EF4-FFF2-40B4-BE49-F238E27FC236}">
                <a16:creationId xmlns:a16="http://schemas.microsoft.com/office/drawing/2014/main" id="{EFD810CA-9898-3144-BD22-FFD8B067DFB4}"/>
              </a:ext>
            </a:extLst>
          </p:cNvPr>
          <p:cNvGrpSpPr/>
          <p:nvPr/>
        </p:nvGrpSpPr>
        <p:grpSpPr>
          <a:xfrm>
            <a:off x="6416562" y="3329235"/>
            <a:ext cx="1414038" cy="191087"/>
            <a:chOff x="6510527" y="2017072"/>
            <a:chExt cx="1414038" cy="191087"/>
          </a:xfrm>
          <a:solidFill>
            <a:srgbClr val="1A82C4"/>
          </a:solidFill>
        </p:grpSpPr>
        <p:sp>
          <p:nvSpPr>
            <p:cNvPr id="637" name="DRAM">
              <a:extLst>
                <a:ext uri="{FF2B5EF4-FFF2-40B4-BE49-F238E27FC236}">
                  <a16:creationId xmlns:a16="http://schemas.microsoft.com/office/drawing/2014/main" id="{A3C67856-C695-A34F-9565-CC4ED72F3BE4}"/>
                </a:ext>
              </a:extLst>
            </p:cNvPr>
            <p:cNvSpPr/>
            <p:nvPr/>
          </p:nvSpPr>
          <p:spPr>
            <a:xfrm rot="5400000">
              <a:off x="65296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38" name="Straight Connector 637">
              <a:extLst>
                <a:ext uri="{FF2B5EF4-FFF2-40B4-BE49-F238E27FC236}">
                  <a16:creationId xmlns:a16="http://schemas.microsoft.com/office/drawing/2014/main" id="{6F94C2A8-FC06-3D49-845C-1DA3AB568191}"/>
                </a:ext>
              </a:extLst>
            </p:cNvPr>
            <p:cNvCxnSpPr>
              <a:cxnSpLocks/>
              <a:stCxn id="643" idx="6"/>
              <a:endCxn id="637" idx="0"/>
            </p:cNvCxnSpPr>
            <p:nvPr/>
          </p:nvCxnSpPr>
          <p:spPr>
            <a:xfrm flipH="1">
              <a:off x="6739831"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39" name="Oval 638">
              <a:extLst>
                <a:ext uri="{FF2B5EF4-FFF2-40B4-BE49-F238E27FC236}">
                  <a16:creationId xmlns:a16="http://schemas.microsoft.com/office/drawing/2014/main" id="{1E47C003-D568-CB4B-A4F5-BE7F18FFD581}"/>
                </a:ext>
              </a:extLst>
            </p:cNvPr>
            <p:cNvSpPr/>
            <p:nvPr/>
          </p:nvSpPr>
          <p:spPr>
            <a:xfrm>
              <a:off x="6816266"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0" name="Oval 639">
              <a:extLst>
                <a:ext uri="{FF2B5EF4-FFF2-40B4-BE49-F238E27FC236}">
                  <a16:creationId xmlns:a16="http://schemas.microsoft.com/office/drawing/2014/main" id="{7381491B-6671-F84A-A418-A606B3C79E05}"/>
                </a:ext>
              </a:extLst>
            </p:cNvPr>
            <p:cNvSpPr/>
            <p:nvPr/>
          </p:nvSpPr>
          <p:spPr>
            <a:xfrm>
              <a:off x="7045569"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1" name="Oval 640">
              <a:extLst>
                <a:ext uri="{FF2B5EF4-FFF2-40B4-BE49-F238E27FC236}">
                  <a16:creationId xmlns:a16="http://schemas.microsoft.com/office/drawing/2014/main" id="{76A4DA72-AA5B-834E-87CA-4CB63EF23A75}"/>
                </a:ext>
              </a:extLst>
            </p:cNvPr>
            <p:cNvSpPr/>
            <p:nvPr/>
          </p:nvSpPr>
          <p:spPr>
            <a:xfrm>
              <a:off x="7274872"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2" name="Oval 641">
              <a:extLst>
                <a:ext uri="{FF2B5EF4-FFF2-40B4-BE49-F238E27FC236}">
                  <a16:creationId xmlns:a16="http://schemas.microsoft.com/office/drawing/2014/main" id="{7614CB59-4B9C-7F45-958A-875D69B1EA2F}"/>
                </a:ext>
              </a:extLst>
            </p:cNvPr>
            <p:cNvSpPr/>
            <p:nvPr/>
          </p:nvSpPr>
          <p:spPr>
            <a:xfrm>
              <a:off x="7504176"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3" name="Oval 642">
              <a:extLst>
                <a:ext uri="{FF2B5EF4-FFF2-40B4-BE49-F238E27FC236}">
                  <a16:creationId xmlns:a16="http://schemas.microsoft.com/office/drawing/2014/main" id="{76830518-4EF6-7643-A051-617D603CB8B7}"/>
                </a:ext>
              </a:extLst>
            </p:cNvPr>
            <p:cNvSpPr/>
            <p:nvPr/>
          </p:nvSpPr>
          <p:spPr>
            <a:xfrm>
              <a:off x="7733479"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sp>
        <p:nvSpPr>
          <p:cNvPr id="5" name="Title 1">
            <a:extLst>
              <a:ext uri="{FF2B5EF4-FFF2-40B4-BE49-F238E27FC236}">
                <a16:creationId xmlns:a16="http://schemas.microsoft.com/office/drawing/2014/main" id="{670BE055-2BD2-36C1-A61A-707F615E1226}"/>
              </a:ext>
            </a:extLst>
          </p:cNvPr>
          <p:cNvSpPr>
            <a:spLocks noGrp="1"/>
          </p:cNvSpPr>
          <p:nvPr>
            <p:ph type="title"/>
          </p:nvPr>
        </p:nvSpPr>
        <p:spPr>
          <a:xfrm>
            <a:off x="169011" y="132334"/>
            <a:ext cx="8894602" cy="925840"/>
          </a:xfrm>
        </p:spPr>
        <p:txBody>
          <a:bodyPr>
            <a:noAutofit/>
          </a:bodyPr>
          <a:lstStyle/>
          <a:p>
            <a:r>
              <a:rPr lang="en-US" sz="3600" dirty="0"/>
              <a:t>Background: </a:t>
            </a:r>
            <a:br>
              <a:rPr lang="en-US" sz="3600" dirty="0"/>
            </a:br>
            <a:r>
              <a:rPr lang="en-US" sz="2800" dirty="0"/>
              <a:t>Bulk Bitwise Arithmetic Operations</a:t>
            </a:r>
          </a:p>
        </p:txBody>
      </p:sp>
      <p:grpSp>
        <p:nvGrpSpPr>
          <p:cNvPr id="2" name="Group 1">
            <a:extLst>
              <a:ext uri="{FF2B5EF4-FFF2-40B4-BE49-F238E27FC236}">
                <a16:creationId xmlns:a16="http://schemas.microsoft.com/office/drawing/2014/main" id="{1CE82247-058F-941E-2FE2-6BDFC787C848}"/>
              </a:ext>
            </a:extLst>
          </p:cNvPr>
          <p:cNvGrpSpPr/>
          <p:nvPr/>
        </p:nvGrpSpPr>
        <p:grpSpPr>
          <a:xfrm>
            <a:off x="1734834" y="2412239"/>
            <a:ext cx="1414038" cy="191087"/>
            <a:chOff x="1828799" y="2017072"/>
            <a:chExt cx="1414038" cy="191087"/>
          </a:xfrm>
          <a:solidFill>
            <a:srgbClr val="1A82C4"/>
          </a:solidFill>
        </p:grpSpPr>
        <p:sp>
          <p:nvSpPr>
            <p:cNvPr id="3" name="DRAM">
              <a:extLst>
                <a:ext uri="{FF2B5EF4-FFF2-40B4-BE49-F238E27FC236}">
                  <a16:creationId xmlns:a16="http://schemas.microsoft.com/office/drawing/2014/main" id="{09631FC6-1BD6-B83E-9931-90040493728F}"/>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4" name="Straight Connector 3">
              <a:extLst>
                <a:ext uri="{FF2B5EF4-FFF2-40B4-BE49-F238E27FC236}">
                  <a16:creationId xmlns:a16="http://schemas.microsoft.com/office/drawing/2014/main" id="{6934B981-2775-8EDF-A25E-6167A0D9404F}"/>
                </a:ext>
              </a:extLst>
            </p:cNvPr>
            <p:cNvCxnSpPr>
              <a:cxnSpLocks/>
              <a:stCxn id="10" idx="6"/>
              <a:endCxn id="3" idx="0"/>
            </p:cNvCxnSpPr>
            <p:nvPr/>
          </p:nvCxnSpPr>
          <p:spPr>
            <a:xfrm flipH="1">
              <a:off x="20581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 name="Oval 5">
              <a:extLst>
                <a:ext uri="{FF2B5EF4-FFF2-40B4-BE49-F238E27FC236}">
                  <a16:creationId xmlns:a16="http://schemas.microsoft.com/office/drawing/2014/main" id="{BF64100C-685E-5F87-D8A9-635360B4062A}"/>
                </a:ext>
              </a:extLst>
            </p:cNvPr>
            <p:cNvSpPr/>
            <p:nvPr/>
          </p:nvSpPr>
          <p:spPr>
            <a:xfrm>
              <a:off x="2134538" y="2017072"/>
              <a:ext cx="191086" cy="191086"/>
            </a:xfrm>
            <a:prstGeom prst="ellipse">
              <a:avLst/>
            </a:prstGeom>
            <a:solidFill>
              <a:srgbClr val="1D82C5"/>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 name="Oval 6">
              <a:extLst>
                <a:ext uri="{FF2B5EF4-FFF2-40B4-BE49-F238E27FC236}">
                  <a16:creationId xmlns:a16="http://schemas.microsoft.com/office/drawing/2014/main" id="{8EC98998-93DB-E932-0820-9DF9F02F8F08}"/>
                </a:ext>
              </a:extLst>
            </p:cNvPr>
            <p:cNvSpPr/>
            <p:nvPr/>
          </p:nvSpPr>
          <p:spPr>
            <a:xfrm>
              <a:off x="2363841" y="2017072"/>
              <a:ext cx="191086" cy="191086"/>
            </a:xfrm>
            <a:prstGeom prst="ellipse">
              <a:avLst/>
            </a:prstGeom>
            <a:solidFill>
              <a:srgbClr val="1D82C5"/>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 name="Oval 7">
              <a:extLst>
                <a:ext uri="{FF2B5EF4-FFF2-40B4-BE49-F238E27FC236}">
                  <a16:creationId xmlns:a16="http://schemas.microsoft.com/office/drawing/2014/main" id="{8CF848FB-4688-1468-C3A1-5451C838B968}"/>
                </a:ext>
              </a:extLst>
            </p:cNvPr>
            <p:cNvSpPr/>
            <p:nvPr/>
          </p:nvSpPr>
          <p:spPr>
            <a:xfrm>
              <a:off x="2593144" y="2017072"/>
              <a:ext cx="191086" cy="191086"/>
            </a:xfrm>
            <a:prstGeom prst="ellipse">
              <a:avLst/>
            </a:prstGeom>
            <a:solidFill>
              <a:srgbClr val="1D82C5"/>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 name="Oval 8">
              <a:extLst>
                <a:ext uri="{FF2B5EF4-FFF2-40B4-BE49-F238E27FC236}">
                  <a16:creationId xmlns:a16="http://schemas.microsoft.com/office/drawing/2014/main" id="{BF652EF2-3BD3-29CE-F83B-A69439B8A085}"/>
                </a:ext>
              </a:extLst>
            </p:cNvPr>
            <p:cNvSpPr/>
            <p:nvPr/>
          </p:nvSpPr>
          <p:spPr>
            <a:xfrm>
              <a:off x="2822448" y="2017072"/>
              <a:ext cx="191086" cy="191086"/>
            </a:xfrm>
            <a:prstGeom prst="ellipse">
              <a:avLst/>
            </a:prstGeom>
            <a:solidFill>
              <a:srgbClr val="1D82C5"/>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 name="Oval 9">
              <a:extLst>
                <a:ext uri="{FF2B5EF4-FFF2-40B4-BE49-F238E27FC236}">
                  <a16:creationId xmlns:a16="http://schemas.microsoft.com/office/drawing/2014/main" id="{1E072D3B-3A7D-89E0-D612-8998DD765EB5}"/>
                </a:ext>
              </a:extLst>
            </p:cNvPr>
            <p:cNvSpPr/>
            <p:nvPr/>
          </p:nvSpPr>
          <p:spPr>
            <a:xfrm>
              <a:off x="3051751" y="2017072"/>
              <a:ext cx="191086" cy="191086"/>
            </a:xfrm>
            <a:prstGeom prst="ellipse">
              <a:avLst/>
            </a:prstGeom>
            <a:solidFill>
              <a:srgbClr val="1D82C5"/>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1" name="Group 10">
            <a:extLst>
              <a:ext uri="{FF2B5EF4-FFF2-40B4-BE49-F238E27FC236}">
                <a16:creationId xmlns:a16="http://schemas.microsoft.com/office/drawing/2014/main" id="{8984CB37-DA8C-8F1C-1E61-EF97360E6DCE}"/>
              </a:ext>
            </a:extLst>
          </p:cNvPr>
          <p:cNvGrpSpPr/>
          <p:nvPr/>
        </p:nvGrpSpPr>
        <p:grpSpPr>
          <a:xfrm>
            <a:off x="3292362" y="2412239"/>
            <a:ext cx="1414038" cy="191087"/>
            <a:chOff x="3386327" y="2017072"/>
            <a:chExt cx="1414038" cy="191087"/>
          </a:xfrm>
          <a:solidFill>
            <a:srgbClr val="1A82C4"/>
          </a:solidFill>
        </p:grpSpPr>
        <p:sp>
          <p:nvSpPr>
            <p:cNvPr id="12" name="DRAM">
              <a:extLst>
                <a:ext uri="{FF2B5EF4-FFF2-40B4-BE49-F238E27FC236}">
                  <a16:creationId xmlns:a16="http://schemas.microsoft.com/office/drawing/2014/main" id="{908CA824-0223-4389-E46B-B90B568A7D0D}"/>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13" name="Straight Connector 12">
              <a:extLst>
                <a:ext uri="{FF2B5EF4-FFF2-40B4-BE49-F238E27FC236}">
                  <a16:creationId xmlns:a16="http://schemas.microsoft.com/office/drawing/2014/main" id="{E1C8F143-5633-7B3F-9366-7A8CD2E77C90}"/>
                </a:ext>
              </a:extLst>
            </p:cNvPr>
            <p:cNvCxnSpPr>
              <a:cxnSpLocks/>
              <a:endCxn id="12" idx="0"/>
            </p:cNvCxnSpPr>
            <p:nvPr/>
          </p:nvCxnSpPr>
          <p:spPr>
            <a:xfrm flipH="1" flipV="1">
              <a:off x="3615631" y="2112616"/>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14" name="Oval 13">
              <a:extLst>
                <a:ext uri="{FF2B5EF4-FFF2-40B4-BE49-F238E27FC236}">
                  <a16:creationId xmlns:a16="http://schemas.microsoft.com/office/drawing/2014/main" id="{06BEBEF4-8EE2-D7BF-CCF3-E8B02379A4DA}"/>
                </a:ext>
              </a:extLst>
            </p:cNvPr>
            <p:cNvSpPr/>
            <p:nvPr/>
          </p:nvSpPr>
          <p:spPr>
            <a:xfrm>
              <a:off x="3692066" y="2017072"/>
              <a:ext cx="191086" cy="191086"/>
            </a:xfrm>
            <a:prstGeom prst="ellipse">
              <a:avLst/>
            </a:prstGeom>
            <a:solidFill>
              <a:srgbClr val="1D82C5"/>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5" name="Oval 14">
              <a:extLst>
                <a:ext uri="{FF2B5EF4-FFF2-40B4-BE49-F238E27FC236}">
                  <a16:creationId xmlns:a16="http://schemas.microsoft.com/office/drawing/2014/main" id="{FDB97919-45E0-B335-6555-551106575D4B}"/>
                </a:ext>
              </a:extLst>
            </p:cNvPr>
            <p:cNvSpPr/>
            <p:nvPr/>
          </p:nvSpPr>
          <p:spPr>
            <a:xfrm>
              <a:off x="3921369" y="2017072"/>
              <a:ext cx="191086" cy="191086"/>
            </a:xfrm>
            <a:prstGeom prst="ellipse">
              <a:avLst/>
            </a:prstGeom>
            <a:solidFill>
              <a:srgbClr val="1D82C5"/>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6" name="Oval 15">
              <a:extLst>
                <a:ext uri="{FF2B5EF4-FFF2-40B4-BE49-F238E27FC236}">
                  <a16:creationId xmlns:a16="http://schemas.microsoft.com/office/drawing/2014/main" id="{069FFF2C-CCB1-2562-A737-EC099C891948}"/>
                </a:ext>
              </a:extLst>
            </p:cNvPr>
            <p:cNvSpPr/>
            <p:nvPr/>
          </p:nvSpPr>
          <p:spPr>
            <a:xfrm>
              <a:off x="4150672" y="2017072"/>
              <a:ext cx="191086" cy="191086"/>
            </a:xfrm>
            <a:prstGeom prst="ellipse">
              <a:avLst/>
            </a:prstGeom>
            <a:solidFill>
              <a:srgbClr val="1D82C5"/>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 name="Oval 16">
              <a:extLst>
                <a:ext uri="{FF2B5EF4-FFF2-40B4-BE49-F238E27FC236}">
                  <a16:creationId xmlns:a16="http://schemas.microsoft.com/office/drawing/2014/main" id="{E54A9AB6-3F90-A354-4491-B55D9CD8D242}"/>
                </a:ext>
              </a:extLst>
            </p:cNvPr>
            <p:cNvSpPr/>
            <p:nvPr/>
          </p:nvSpPr>
          <p:spPr>
            <a:xfrm>
              <a:off x="4379976" y="2017072"/>
              <a:ext cx="191086" cy="191086"/>
            </a:xfrm>
            <a:prstGeom prst="ellipse">
              <a:avLst/>
            </a:prstGeom>
            <a:solidFill>
              <a:srgbClr val="1D82C5"/>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 name="Oval 17">
              <a:extLst>
                <a:ext uri="{FF2B5EF4-FFF2-40B4-BE49-F238E27FC236}">
                  <a16:creationId xmlns:a16="http://schemas.microsoft.com/office/drawing/2014/main" id="{3034DAD9-6FEA-FC4B-0A13-D0EA4957769D}"/>
                </a:ext>
              </a:extLst>
            </p:cNvPr>
            <p:cNvSpPr/>
            <p:nvPr/>
          </p:nvSpPr>
          <p:spPr>
            <a:xfrm>
              <a:off x="4609279" y="2017072"/>
              <a:ext cx="191086" cy="191086"/>
            </a:xfrm>
            <a:prstGeom prst="ellipse">
              <a:avLst/>
            </a:prstGeom>
            <a:solidFill>
              <a:srgbClr val="1D82C5"/>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9" name="Group 18">
            <a:extLst>
              <a:ext uri="{FF2B5EF4-FFF2-40B4-BE49-F238E27FC236}">
                <a16:creationId xmlns:a16="http://schemas.microsoft.com/office/drawing/2014/main" id="{0A946FD3-2005-09FD-9F70-05A05B0398CB}"/>
              </a:ext>
            </a:extLst>
          </p:cNvPr>
          <p:cNvGrpSpPr/>
          <p:nvPr/>
        </p:nvGrpSpPr>
        <p:grpSpPr>
          <a:xfrm>
            <a:off x="4859034" y="2412239"/>
            <a:ext cx="1414038" cy="191087"/>
            <a:chOff x="4952999" y="2017072"/>
            <a:chExt cx="1414038" cy="191087"/>
          </a:xfrm>
          <a:solidFill>
            <a:srgbClr val="1A82C4"/>
          </a:solidFill>
        </p:grpSpPr>
        <p:sp>
          <p:nvSpPr>
            <p:cNvPr id="20" name="DRAM">
              <a:extLst>
                <a:ext uri="{FF2B5EF4-FFF2-40B4-BE49-F238E27FC236}">
                  <a16:creationId xmlns:a16="http://schemas.microsoft.com/office/drawing/2014/main" id="{5A36EAEE-3E6C-85A8-3AC4-0858B13DD3ED}"/>
                </a:ext>
              </a:extLst>
            </p:cNvPr>
            <p:cNvSpPr/>
            <p:nvPr/>
          </p:nvSpPr>
          <p:spPr>
            <a:xfrm rot="5400000">
              <a:off x="49721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21" name="Straight Connector 20">
              <a:extLst>
                <a:ext uri="{FF2B5EF4-FFF2-40B4-BE49-F238E27FC236}">
                  <a16:creationId xmlns:a16="http://schemas.microsoft.com/office/drawing/2014/main" id="{586A96CF-99FB-FB6C-E72A-99E14E8F6B5D}"/>
                </a:ext>
              </a:extLst>
            </p:cNvPr>
            <p:cNvCxnSpPr>
              <a:cxnSpLocks/>
              <a:stCxn id="26" idx="6"/>
              <a:endCxn id="20" idx="0"/>
            </p:cNvCxnSpPr>
            <p:nvPr/>
          </p:nvCxnSpPr>
          <p:spPr>
            <a:xfrm flipH="1">
              <a:off x="51823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22" name="Oval 21">
              <a:extLst>
                <a:ext uri="{FF2B5EF4-FFF2-40B4-BE49-F238E27FC236}">
                  <a16:creationId xmlns:a16="http://schemas.microsoft.com/office/drawing/2014/main" id="{4116A549-97A1-4F1C-EA7F-D44179EE0AF1}"/>
                </a:ext>
              </a:extLst>
            </p:cNvPr>
            <p:cNvSpPr/>
            <p:nvPr/>
          </p:nvSpPr>
          <p:spPr>
            <a:xfrm>
              <a:off x="5258738" y="2017072"/>
              <a:ext cx="191086" cy="191086"/>
            </a:xfrm>
            <a:prstGeom prst="ellipse">
              <a:avLst/>
            </a:prstGeom>
            <a:solidFill>
              <a:srgbClr val="1D82C5"/>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3" name="Oval 22">
              <a:extLst>
                <a:ext uri="{FF2B5EF4-FFF2-40B4-BE49-F238E27FC236}">
                  <a16:creationId xmlns:a16="http://schemas.microsoft.com/office/drawing/2014/main" id="{AE84FFF0-694F-76D3-1011-1080CE4EDB44}"/>
                </a:ext>
              </a:extLst>
            </p:cNvPr>
            <p:cNvSpPr/>
            <p:nvPr/>
          </p:nvSpPr>
          <p:spPr>
            <a:xfrm>
              <a:off x="5488041" y="2017072"/>
              <a:ext cx="191086" cy="191086"/>
            </a:xfrm>
            <a:prstGeom prst="ellipse">
              <a:avLst/>
            </a:prstGeom>
            <a:solidFill>
              <a:srgbClr val="1D82C5"/>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4" name="Oval 23">
              <a:extLst>
                <a:ext uri="{FF2B5EF4-FFF2-40B4-BE49-F238E27FC236}">
                  <a16:creationId xmlns:a16="http://schemas.microsoft.com/office/drawing/2014/main" id="{1EBD5B93-422B-3062-2F56-4E541B2E2FC5}"/>
                </a:ext>
              </a:extLst>
            </p:cNvPr>
            <p:cNvSpPr/>
            <p:nvPr/>
          </p:nvSpPr>
          <p:spPr>
            <a:xfrm>
              <a:off x="5717344" y="2017072"/>
              <a:ext cx="191086" cy="191086"/>
            </a:xfrm>
            <a:prstGeom prst="ellipse">
              <a:avLst/>
            </a:prstGeom>
            <a:solidFill>
              <a:srgbClr val="1D82C5"/>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5" name="Oval 24">
              <a:extLst>
                <a:ext uri="{FF2B5EF4-FFF2-40B4-BE49-F238E27FC236}">
                  <a16:creationId xmlns:a16="http://schemas.microsoft.com/office/drawing/2014/main" id="{AD212853-F78F-C218-5DDD-BB4CC5270C2A}"/>
                </a:ext>
              </a:extLst>
            </p:cNvPr>
            <p:cNvSpPr/>
            <p:nvPr/>
          </p:nvSpPr>
          <p:spPr>
            <a:xfrm>
              <a:off x="5946648" y="2017072"/>
              <a:ext cx="191086" cy="191086"/>
            </a:xfrm>
            <a:prstGeom prst="ellipse">
              <a:avLst/>
            </a:prstGeom>
            <a:solidFill>
              <a:srgbClr val="1D82C5"/>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6" name="Oval 25">
              <a:extLst>
                <a:ext uri="{FF2B5EF4-FFF2-40B4-BE49-F238E27FC236}">
                  <a16:creationId xmlns:a16="http://schemas.microsoft.com/office/drawing/2014/main" id="{B9FF16DA-77D5-75A2-5E1A-4DBBBB373DD6}"/>
                </a:ext>
              </a:extLst>
            </p:cNvPr>
            <p:cNvSpPr/>
            <p:nvPr/>
          </p:nvSpPr>
          <p:spPr>
            <a:xfrm>
              <a:off x="6175951" y="2017072"/>
              <a:ext cx="191086" cy="191086"/>
            </a:xfrm>
            <a:prstGeom prst="ellipse">
              <a:avLst/>
            </a:prstGeom>
            <a:solidFill>
              <a:srgbClr val="1D82C5"/>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27" name="Group 26">
            <a:extLst>
              <a:ext uri="{FF2B5EF4-FFF2-40B4-BE49-F238E27FC236}">
                <a16:creationId xmlns:a16="http://schemas.microsoft.com/office/drawing/2014/main" id="{2C5A3958-EF7E-4AB1-119F-FD815BB14FC3}"/>
              </a:ext>
            </a:extLst>
          </p:cNvPr>
          <p:cNvGrpSpPr/>
          <p:nvPr/>
        </p:nvGrpSpPr>
        <p:grpSpPr>
          <a:xfrm>
            <a:off x="6416562" y="2412239"/>
            <a:ext cx="1414038" cy="191087"/>
            <a:chOff x="6510527" y="2017072"/>
            <a:chExt cx="1414038" cy="191087"/>
          </a:xfrm>
          <a:solidFill>
            <a:srgbClr val="1A82C4"/>
          </a:solidFill>
        </p:grpSpPr>
        <p:sp>
          <p:nvSpPr>
            <p:cNvPr id="28" name="DRAM">
              <a:extLst>
                <a:ext uri="{FF2B5EF4-FFF2-40B4-BE49-F238E27FC236}">
                  <a16:creationId xmlns:a16="http://schemas.microsoft.com/office/drawing/2014/main" id="{9A2C52DF-1F4D-1615-D26A-A5F0C313D2BE}"/>
                </a:ext>
              </a:extLst>
            </p:cNvPr>
            <p:cNvSpPr/>
            <p:nvPr/>
          </p:nvSpPr>
          <p:spPr>
            <a:xfrm rot="5400000">
              <a:off x="65296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29" name="Straight Connector 28">
              <a:extLst>
                <a:ext uri="{FF2B5EF4-FFF2-40B4-BE49-F238E27FC236}">
                  <a16:creationId xmlns:a16="http://schemas.microsoft.com/office/drawing/2014/main" id="{61719CE8-8E4C-47DE-E9BD-8A0F97F45EAB}"/>
                </a:ext>
              </a:extLst>
            </p:cNvPr>
            <p:cNvCxnSpPr>
              <a:cxnSpLocks/>
              <a:stCxn id="34" idx="6"/>
              <a:endCxn id="28" idx="0"/>
            </p:cNvCxnSpPr>
            <p:nvPr/>
          </p:nvCxnSpPr>
          <p:spPr>
            <a:xfrm flipH="1">
              <a:off x="6739831"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30" name="Oval 29">
              <a:extLst>
                <a:ext uri="{FF2B5EF4-FFF2-40B4-BE49-F238E27FC236}">
                  <a16:creationId xmlns:a16="http://schemas.microsoft.com/office/drawing/2014/main" id="{0433F5EB-1F03-417D-2F01-9F7497AB344A}"/>
                </a:ext>
              </a:extLst>
            </p:cNvPr>
            <p:cNvSpPr/>
            <p:nvPr/>
          </p:nvSpPr>
          <p:spPr>
            <a:xfrm>
              <a:off x="6816266" y="2017072"/>
              <a:ext cx="191086" cy="191086"/>
            </a:xfrm>
            <a:prstGeom prst="ellipse">
              <a:avLst/>
            </a:prstGeom>
            <a:solidFill>
              <a:srgbClr val="1D82C5"/>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1" name="Oval 30">
              <a:extLst>
                <a:ext uri="{FF2B5EF4-FFF2-40B4-BE49-F238E27FC236}">
                  <a16:creationId xmlns:a16="http://schemas.microsoft.com/office/drawing/2014/main" id="{469FE7AD-E56B-B044-2265-102D794A4CF1}"/>
                </a:ext>
              </a:extLst>
            </p:cNvPr>
            <p:cNvSpPr/>
            <p:nvPr/>
          </p:nvSpPr>
          <p:spPr>
            <a:xfrm>
              <a:off x="7045569" y="2017072"/>
              <a:ext cx="191086" cy="191086"/>
            </a:xfrm>
            <a:prstGeom prst="ellipse">
              <a:avLst/>
            </a:prstGeom>
            <a:solidFill>
              <a:srgbClr val="1D82C5"/>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2" name="Oval 31">
              <a:extLst>
                <a:ext uri="{FF2B5EF4-FFF2-40B4-BE49-F238E27FC236}">
                  <a16:creationId xmlns:a16="http://schemas.microsoft.com/office/drawing/2014/main" id="{0D777840-97BF-7A0B-C68F-F960D6274A2A}"/>
                </a:ext>
              </a:extLst>
            </p:cNvPr>
            <p:cNvSpPr/>
            <p:nvPr/>
          </p:nvSpPr>
          <p:spPr>
            <a:xfrm>
              <a:off x="7274872" y="2017072"/>
              <a:ext cx="191086" cy="191086"/>
            </a:xfrm>
            <a:prstGeom prst="ellipse">
              <a:avLst/>
            </a:prstGeom>
            <a:solidFill>
              <a:srgbClr val="1D82C5"/>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3" name="Oval 32">
              <a:extLst>
                <a:ext uri="{FF2B5EF4-FFF2-40B4-BE49-F238E27FC236}">
                  <a16:creationId xmlns:a16="http://schemas.microsoft.com/office/drawing/2014/main" id="{09A17C59-17DB-636F-FC29-E5F5EA968292}"/>
                </a:ext>
              </a:extLst>
            </p:cNvPr>
            <p:cNvSpPr/>
            <p:nvPr/>
          </p:nvSpPr>
          <p:spPr>
            <a:xfrm>
              <a:off x="7504176" y="2017072"/>
              <a:ext cx="191086" cy="191086"/>
            </a:xfrm>
            <a:prstGeom prst="ellipse">
              <a:avLst/>
            </a:prstGeom>
            <a:solidFill>
              <a:srgbClr val="1D82C5"/>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 name="Oval 33">
              <a:extLst>
                <a:ext uri="{FF2B5EF4-FFF2-40B4-BE49-F238E27FC236}">
                  <a16:creationId xmlns:a16="http://schemas.microsoft.com/office/drawing/2014/main" id="{FFDDB5A6-E154-B1EF-DC5C-3DAF5DA3C841}"/>
                </a:ext>
              </a:extLst>
            </p:cNvPr>
            <p:cNvSpPr/>
            <p:nvPr/>
          </p:nvSpPr>
          <p:spPr>
            <a:xfrm>
              <a:off x="7733479" y="2017072"/>
              <a:ext cx="191086" cy="191086"/>
            </a:xfrm>
            <a:prstGeom prst="ellipse">
              <a:avLst/>
            </a:prstGeom>
            <a:solidFill>
              <a:srgbClr val="1D82C5"/>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sp>
        <p:nvSpPr>
          <p:cNvPr id="691" name="TextBox 690">
            <a:extLst>
              <a:ext uri="{FF2B5EF4-FFF2-40B4-BE49-F238E27FC236}">
                <a16:creationId xmlns:a16="http://schemas.microsoft.com/office/drawing/2014/main" id="{36B455A9-BA6E-546E-A8DB-390603F495CA}"/>
              </a:ext>
            </a:extLst>
          </p:cNvPr>
          <p:cNvSpPr txBox="1"/>
          <p:nvPr/>
        </p:nvSpPr>
        <p:spPr>
          <a:xfrm>
            <a:off x="10576" y="6092412"/>
            <a:ext cx="9144000" cy="261610"/>
          </a:xfrm>
          <a:prstGeom prst="rect">
            <a:avLst/>
          </a:prstGeom>
          <a:noFill/>
        </p:spPr>
        <p:txBody>
          <a:bodyPr wrap="square">
            <a:spAutoFit/>
          </a:bodyPr>
          <a:lstStyle/>
          <a:p>
            <a:pPr marL="0" marR="0" lvl="0" indent="0" algn="ctr" defTabSz="457200" rtl="0" eaLnBrk="1" fontAlgn="t"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Oliveira, Geraldo F., et al. ”</a:t>
            </a:r>
            <a:r>
              <a:rPr kumimoji="0" lang="en-US" sz="11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mn-cs"/>
              </a:rPr>
              <a:t>SIMDRAM: An End-to-End Framework for Bit-Serial SIMD Computing in DRAM</a:t>
            </a:r>
            <a:r>
              <a:rPr kumimoji="0" lang="en-US" sz="11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 in ASPLOS, 2021</a:t>
            </a:r>
          </a:p>
        </p:txBody>
      </p:sp>
      <p:sp>
        <p:nvSpPr>
          <p:cNvPr id="692" name="Rectangle 691">
            <a:extLst>
              <a:ext uri="{FF2B5EF4-FFF2-40B4-BE49-F238E27FC236}">
                <a16:creationId xmlns:a16="http://schemas.microsoft.com/office/drawing/2014/main" id="{69A63F96-956C-5EA9-0F9A-0FF68D3CAE89}"/>
              </a:ext>
            </a:extLst>
          </p:cNvPr>
          <p:cNvSpPr/>
          <p:nvPr/>
        </p:nvSpPr>
        <p:spPr>
          <a:xfrm>
            <a:off x="0" y="1188985"/>
            <a:ext cx="9144000" cy="77425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Bulk bitwise arithmetic can be performed by </a:t>
            </a:r>
            <a:b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br>
            <a:r>
              <a:rPr kumimoji="0" lang="en-US" sz="2200" b="1" i="0" u="none" strike="noStrike" kern="1200" cap="none" spc="0" normalizeH="0" baseline="0" noProof="0" dirty="0">
                <a:ln>
                  <a:noFill/>
                </a:ln>
                <a:solidFill>
                  <a:srgbClr val="1A82C4"/>
                </a:solidFill>
                <a:effectLst/>
                <a:uLnTx/>
                <a:uFillTx/>
                <a:latin typeface="Avenir Next" panose="020B0503020202020204" pitchFamily="34" charset="0"/>
                <a:ea typeface="+mn-ea"/>
                <a:cs typeface="+mn-cs"/>
              </a:rPr>
              <a:t>orchestrating in-DRAM row copy and majority operations</a:t>
            </a:r>
            <a:endPar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endParaRPr>
          </a:p>
        </p:txBody>
      </p:sp>
      <p:grpSp>
        <p:nvGrpSpPr>
          <p:cNvPr id="930" name="Group 929">
            <a:extLst>
              <a:ext uri="{FF2B5EF4-FFF2-40B4-BE49-F238E27FC236}">
                <a16:creationId xmlns:a16="http://schemas.microsoft.com/office/drawing/2014/main" id="{6DD59908-A0BB-3B17-B149-F8A109ED9290}"/>
              </a:ext>
            </a:extLst>
          </p:cNvPr>
          <p:cNvGrpSpPr/>
          <p:nvPr/>
        </p:nvGrpSpPr>
        <p:grpSpPr>
          <a:xfrm>
            <a:off x="481440" y="4290377"/>
            <a:ext cx="2944027" cy="1715944"/>
            <a:chOff x="68939" y="4119012"/>
            <a:chExt cx="3172968" cy="1849383"/>
          </a:xfrm>
        </p:grpSpPr>
        <p:sp>
          <p:nvSpPr>
            <p:cNvPr id="676" name="Rounded Rectangle 675">
              <a:extLst>
                <a:ext uri="{FF2B5EF4-FFF2-40B4-BE49-F238E27FC236}">
                  <a16:creationId xmlns:a16="http://schemas.microsoft.com/office/drawing/2014/main" id="{3C8A255B-B58A-71C3-26CD-A0804A176530}"/>
                </a:ext>
              </a:extLst>
            </p:cNvPr>
            <p:cNvSpPr/>
            <p:nvPr/>
          </p:nvSpPr>
          <p:spPr>
            <a:xfrm>
              <a:off x="68939" y="4119012"/>
              <a:ext cx="3172968" cy="1849383"/>
            </a:xfrm>
            <a:prstGeom prst="roundRect">
              <a:avLst>
                <a:gd name="adj" fmla="val 4316"/>
              </a:avLst>
            </a:prstGeom>
            <a:solidFill>
              <a:schemeClr val="bg1">
                <a:lumMod val="95000"/>
              </a:schemeClr>
            </a:solidFill>
            <a:ln w="28575">
              <a:solidFill>
                <a:schemeClr val="tx1"/>
              </a:solidFill>
              <a:prstDash val="dash"/>
            </a:ln>
          </p:spPr>
          <p:style>
            <a:lnRef idx="2">
              <a:schemeClr val="dk1"/>
            </a:lnRef>
            <a:fillRef idx="1">
              <a:schemeClr val="lt1"/>
            </a:fillRef>
            <a:effectRef idx="0">
              <a:schemeClr val="dk1"/>
            </a:effectRef>
            <a:fontRef idx="minor">
              <a:schemeClr val="dk1"/>
            </a:fontRef>
          </p:style>
          <p:txBody>
            <a:bodyPr lIns="0" tIns="0" rIns="0" bIns="0"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Cambria" panose="02040503050406030204" pitchFamily="18" charset="0"/>
                <a:ea typeface="+mn-ea"/>
                <a:cs typeface="Arial" panose="020B0604020202020204" pitchFamily="34" charset="0"/>
              </a:endParaRPr>
            </a:p>
          </p:txBody>
        </p:sp>
        <p:sp>
          <p:nvSpPr>
            <p:cNvPr id="732" name="Rectangle 731">
              <a:extLst>
                <a:ext uri="{FF2B5EF4-FFF2-40B4-BE49-F238E27FC236}">
                  <a16:creationId xmlns:a16="http://schemas.microsoft.com/office/drawing/2014/main" id="{AAEFE50D-C1F8-2BE4-6AD7-7316E48B5F0D}"/>
                </a:ext>
              </a:extLst>
            </p:cNvPr>
            <p:cNvSpPr/>
            <p:nvPr/>
          </p:nvSpPr>
          <p:spPr>
            <a:xfrm>
              <a:off x="2498095" y="4399645"/>
              <a:ext cx="622286" cy="338554"/>
            </a:xfrm>
            <a:prstGeom prst="rect">
              <a:avLst/>
            </a:prstGeom>
            <a:ln w="31750">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Sum</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grpSp>
          <p:nvGrpSpPr>
            <p:cNvPr id="924" name="Group 923">
              <a:extLst>
                <a:ext uri="{FF2B5EF4-FFF2-40B4-BE49-F238E27FC236}">
                  <a16:creationId xmlns:a16="http://schemas.microsoft.com/office/drawing/2014/main" id="{158884AC-91C6-155C-27CE-077A680978E5}"/>
                </a:ext>
              </a:extLst>
            </p:cNvPr>
            <p:cNvGrpSpPr/>
            <p:nvPr/>
          </p:nvGrpSpPr>
          <p:grpSpPr>
            <a:xfrm>
              <a:off x="208475" y="4141275"/>
              <a:ext cx="2838168" cy="1695189"/>
              <a:chOff x="208475" y="4141275"/>
              <a:chExt cx="2838168" cy="1695189"/>
            </a:xfrm>
          </p:grpSpPr>
          <p:cxnSp>
            <p:nvCxnSpPr>
              <p:cNvPr id="710" name="Straight Connector 709">
                <a:extLst>
                  <a:ext uri="{FF2B5EF4-FFF2-40B4-BE49-F238E27FC236}">
                    <a16:creationId xmlns:a16="http://schemas.microsoft.com/office/drawing/2014/main" id="{54AA3EE5-4A57-3BAC-9F49-F7985857A868}"/>
                  </a:ext>
                </a:extLst>
              </p:cNvPr>
              <p:cNvCxnSpPr>
                <a:cxnSpLocks/>
                <a:endCxn id="713" idx="6"/>
              </p:cNvCxnSpPr>
              <p:nvPr/>
            </p:nvCxnSpPr>
            <p:spPr>
              <a:xfrm flipH="1">
                <a:off x="595525" y="4310313"/>
                <a:ext cx="407381" cy="0"/>
              </a:xfrm>
              <a:prstGeom prst="line">
                <a:avLst/>
              </a:prstGeom>
              <a:solidFill>
                <a:schemeClr val="tx1"/>
              </a:solidFill>
              <a:ln w="31750" cap="flat" cmpd="sng" algn="ctr">
                <a:solidFill>
                  <a:schemeClr val="tx1"/>
                </a:solidFill>
                <a:prstDash val="solid"/>
              </a:ln>
              <a:effectLst/>
            </p:spPr>
          </p:cxnSp>
          <p:cxnSp>
            <p:nvCxnSpPr>
              <p:cNvPr id="711" name="Straight Connector 710">
                <a:extLst>
                  <a:ext uri="{FF2B5EF4-FFF2-40B4-BE49-F238E27FC236}">
                    <a16:creationId xmlns:a16="http://schemas.microsoft.com/office/drawing/2014/main" id="{E662011D-D887-C3D9-7F67-74DD16BBB9B8}"/>
                  </a:ext>
                </a:extLst>
              </p:cNvPr>
              <p:cNvCxnSpPr>
                <a:cxnSpLocks/>
                <a:endCxn id="714" idx="6"/>
              </p:cNvCxnSpPr>
              <p:nvPr/>
            </p:nvCxnSpPr>
            <p:spPr>
              <a:xfrm flipH="1">
                <a:off x="600022" y="4580379"/>
                <a:ext cx="393193" cy="0"/>
              </a:xfrm>
              <a:prstGeom prst="line">
                <a:avLst/>
              </a:prstGeom>
              <a:solidFill>
                <a:schemeClr val="tx1"/>
              </a:solidFill>
              <a:ln w="31750" cap="flat" cmpd="sng" algn="ctr">
                <a:solidFill>
                  <a:schemeClr val="tx1"/>
                </a:solidFill>
                <a:prstDash val="solid"/>
              </a:ln>
              <a:effectLst/>
            </p:spPr>
          </p:cxnSp>
          <p:cxnSp>
            <p:nvCxnSpPr>
              <p:cNvPr id="712" name="Straight Connector 711">
                <a:extLst>
                  <a:ext uri="{FF2B5EF4-FFF2-40B4-BE49-F238E27FC236}">
                    <a16:creationId xmlns:a16="http://schemas.microsoft.com/office/drawing/2014/main" id="{29CEA658-F455-F765-0340-0A2B73338723}"/>
                  </a:ext>
                </a:extLst>
              </p:cNvPr>
              <p:cNvCxnSpPr>
                <a:cxnSpLocks/>
              </p:cNvCxnSpPr>
              <p:nvPr/>
            </p:nvCxnSpPr>
            <p:spPr>
              <a:xfrm flipH="1">
                <a:off x="1189991" y="4440129"/>
                <a:ext cx="588345" cy="0"/>
              </a:xfrm>
              <a:prstGeom prst="line">
                <a:avLst/>
              </a:prstGeom>
              <a:solidFill>
                <a:schemeClr val="tx1"/>
              </a:solidFill>
              <a:ln w="31750" cap="flat" cmpd="sng" algn="ctr">
                <a:solidFill>
                  <a:schemeClr val="tx1"/>
                </a:solidFill>
                <a:prstDash val="solid"/>
              </a:ln>
              <a:effectLst/>
            </p:spPr>
          </p:cxnSp>
          <p:sp>
            <p:nvSpPr>
              <p:cNvPr id="713" name="Flowchart: Connector 8">
                <a:extLst>
                  <a:ext uri="{FF2B5EF4-FFF2-40B4-BE49-F238E27FC236}">
                    <a16:creationId xmlns:a16="http://schemas.microsoft.com/office/drawing/2014/main" id="{1B5EBAF6-64C1-26E6-DB82-C04AA6E09214}"/>
                  </a:ext>
                </a:extLst>
              </p:cNvPr>
              <p:cNvSpPr/>
              <p:nvPr/>
            </p:nvSpPr>
            <p:spPr>
              <a:xfrm>
                <a:off x="540661" y="4284994"/>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14" name="Flowchart: Connector 9">
                <a:extLst>
                  <a:ext uri="{FF2B5EF4-FFF2-40B4-BE49-F238E27FC236}">
                    <a16:creationId xmlns:a16="http://schemas.microsoft.com/office/drawing/2014/main" id="{59BC0256-66CD-DB28-F625-1DA2F3315194}"/>
                  </a:ext>
                </a:extLst>
              </p:cNvPr>
              <p:cNvSpPr/>
              <p:nvPr/>
            </p:nvSpPr>
            <p:spPr>
              <a:xfrm>
                <a:off x="545158" y="4555060"/>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cxnSp>
            <p:nvCxnSpPr>
              <p:cNvPr id="707" name="Straight Connector 706">
                <a:extLst>
                  <a:ext uri="{FF2B5EF4-FFF2-40B4-BE49-F238E27FC236}">
                    <a16:creationId xmlns:a16="http://schemas.microsoft.com/office/drawing/2014/main" id="{9935C091-77DE-EA9E-7CAA-8D2F5D53627B}"/>
                  </a:ext>
                </a:extLst>
              </p:cNvPr>
              <p:cNvCxnSpPr>
                <a:cxnSpLocks/>
              </p:cNvCxnSpPr>
              <p:nvPr/>
            </p:nvCxnSpPr>
            <p:spPr>
              <a:xfrm flipH="1">
                <a:off x="582459" y="5325314"/>
                <a:ext cx="936538" cy="0"/>
              </a:xfrm>
              <a:prstGeom prst="line">
                <a:avLst/>
              </a:prstGeom>
              <a:solidFill>
                <a:schemeClr val="tx1"/>
              </a:solidFill>
              <a:ln w="31750" cap="flat" cmpd="sng" algn="ctr">
                <a:solidFill>
                  <a:schemeClr val="tx1"/>
                </a:solidFill>
                <a:prstDash val="solid"/>
              </a:ln>
              <a:effectLst/>
            </p:spPr>
          </p:cxnSp>
          <p:grpSp>
            <p:nvGrpSpPr>
              <p:cNvPr id="734" name="Group 733">
                <a:extLst>
                  <a:ext uri="{FF2B5EF4-FFF2-40B4-BE49-F238E27FC236}">
                    <a16:creationId xmlns:a16="http://schemas.microsoft.com/office/drawing/2014/main" id="{A1F1C624-6A9A-D3BE-7C50-F4990FFD9488}"/>
                  </a:ext>
                </a:extLst>
              </p:cNvPr>
              <p:cNvGrpSpPr/>
              <p:nvPr/>
            </p:nvGrpSpPr>
            <p:grpSpPr>
              <a:xfrm>
                <a:off x="981182" y="5465123"/>
                <a:ext cx="798224" cy="371341"/>
                <a:chOff x="1459215" y="5246899"/>
                <a:chExt cx="798224" cy="371341"/>
              </a:xfrm>
            </p:grpSpPr>
            <p:cxnSp>
              <p:nvCxnSpPr>
                <p:cNvPr id="708" name="Straight Connector 707">
                  <a:extLst>
                    <a:ext uri="{FF2B5EF4-FFF2-40B4-BE49-F238E27FC236}">
                      <a16:creationId xmlns:a16="http://schemas.microsoft.com/office/drawing/2014/main" id="{F151D60A-0492-92B0-FDA4-566E0E6B834A}"/>
                    </a:ext>
                  </a:extLst>
                </p:cNvPr>
                <p:cNvCxnSpPr>
                  <a:cxnSpLocks/>
                </p:cNvCxnSpPr>
                <p:nvPr/>
              </p:nvCxnSpPr>
              <p:spPr>
                <a:xfrm flipH="1">
                  <a:off x="1775704" y="5427354"/>
                  <a:ext cx="481735" cy="0"/>
                </a:xfrm>
                <a:prstGeom prst="line">
                  <a:avLst/>
                </a:prstGeom>
                <a:solidFill>
                  <a:schemeClr val="tx1"/>
                </a:solidFill>
                <a:ln w="31750" cap="flat" cmpd="sng" algn="ctr">
                  <a:solidFill>
                    <a:schemeClr val="tx1"/>
                  </a:solidFill>
                  <a:prstDash val="solid"/>
                </a:ln>
                <a:effectLst/>
              </p:spPr>
            </p:cxnSp>
            <p:sp>
              <p:nvSpPr>
                <p:cNvPr id="706" name="Flowchart: Delay 3">
                  <a:extLst>
                    <a:ext uri="{FF2B5EF4-FFF2-40B4-BE49-F238E27FC236}">
                      <a16:creationId xmlns:a16="http://schemas.microsoft.com/office/drawing/2014/main" id="{B769767D-F677-4C4A-84B6-411ED69C0D6F}"/>
                    </a:ext>
                  </a:extLst>
                </p:cNvPr>
                <p:cNvSpPr/>
                <p:nvPr/>
              </p:nvSpPr>
              <p:spPr>
                <a:xfrm>
                  <a:off x="1459215" y="5246899"/>
                  <a:ext cx="334375" cy="371341"/>
                </a:xfrm>
                <a:prstGeom prst="flowChartDelay">
                  <a:avLst/>
                </a:prstGeom>
                <a:solidFill>
                  <a:schemeClr val="accent2">
                    <a:lumMod val="20000"/>
                    <a:lumOff val="80000"/>
                  </a:schemeClr>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grpSp>
          <p:sp>
            <p:nvSpPr>
              <p:cNvPr id="324" name="Rectangle 323">
                <a:extLst>
                  <a:ext uri="{FF2B5EF4-FFF2-40B4-BE49-F238E27FC236}">
                    <a16:creationId xmlns:a16="http://schemas.microsoft.com/office/drawing/2014/main" id="{966C4972-4C74-84F3-67FA-8620E1547F9B}"/>
                  </a:ext>
                </a:extLst>
              </p:cNvPr>
              <p:cNvSpPr/>
              <p:nvPr/>
            </p:nvSpPr>
            <p:spPr>
              <a:xfrm>
                <a:off x="208475" y="4141275"/>
                <a:ext cx="333746" cy="338554"/>
              </a:xfrm>
              <a:prstGeom prst="rect">
                <a:avLst/>
              </a:prstGeom>
              <a:ln w="31750">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325" name="Rectangle 324">
                <a:extLst>
                  <a:ext uri="{FF2B5EF4-FFF2-40B4-BE49-F238E27FC236}">
                    <a16:creationId xmlns:a16="http://schemas.microsoft.com/office/drawing/2014/main" id="{94F6CDA2-093E-3E09-F857-6AABB1FA7A96}"/>
                  </a:ext>
                </a:extLst>
              </p:cNvPr>
              <p:cNvSpPr/>
              <p:nvPr/>
            </p:nvSpPr>
            <p:spPr>
              <a:xfrm>
                <a:off x="208475" y="4416126"/>
                <a:ext cx="320922" cy="338554"/>
              </a:xfrm>
              <a:prstGeom prst="rect">
                <a:avLst/>
              </a:prstGeom>
              <a:ln w="31750">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cxnSp>
            <p:nvCxnSpPr>
              <p:cNvPr id="327" name="Straight Connector 326">
                <a:extLst>
                  <a:ext uri="{FF2B5EF4-FFF2-40B4-BE49-F238E27FC236}">
                    <a16:creationId xmlns:a16="http://schemas.microsoft.com/office/drawing/2014/main" id="{710F08B6-EBBF-E2ED-09E1-5F16F1F85078}"/>
                  </a:ext>
                </a:extLst>
              </p:cNvPr>
              <p:cNvCxnSpPr>
                <a:cxnSpLocks/>
              </p:cNvCxnSpPr>
              <p:nvPr/>
            </p:nvCxnSpPr>
            <p:spPr>
              <a:xfrm>
                <a:off x="725690" y="4320026"/>
                <a:ext cx="0" cy="1216152"/>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8" name="Straight Connector 327">
                <a:extLst>
                  <a:ext uri="{FF2B5EF4-FFF2-40B4-BE49-F238E27FC236}">
                    <a16:creationId xmlns:a16="http://schemas.microsoft.com/office/drawing/2014/main" id="{39B429FB-4F16-7EFA-8DE9-DF5EE81B845B}"/>
                  </a:ext>
                </a:extLst>
              </p:cNvPr>
              <p:cNvCxnSpPr>
                <a:cxnSpLocks/>
              </p:cNvCxnSpPr>
              <p:nvPr/>
            </p:nvCxnSpPr>
            <p:spPr>
              <a:xfrm>
                <a:off x="792918" y="4572333"/>
                <a:ext cx="0" cy="1219821"/>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29" name="Flowchart: Connector 9">
                <a:extLst>
                  <a:ext uri="{FF2B5EF4-FFF2-40B4-BE49-F238E27FC236}">
                    <a16:creationId xmlns:a16="http://schemas.microsoft.com/office/drawing/2014/main" id="{9A541027-139F-8AAF-A7E6-687F6D13DBCE}"/>
                  </a:ext>
                </a:extLst>
              </p:cNvPr>
              <p:cNvSpPr/>
              <p:nvPr/>
            </p:nvSpPr>
            <p:spPr>
              <a:xfrm>
                <a:off x="545156" y="5299993"/>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330" name="Rectangle 329">
                <a:extLst>
                  <a:ext uri="{FF2B5EF4-FFF2-40B4-BE49-F238E27FC236}">
                    <a16:creationId xmlns:a16="http://schemas.microsoft.com/office/drawing/2014/main" id="{0F695186-71F4-17A6-34A9-024A94F0FEDD}"/>
                  </a:ext>
                </a:extLst>
              </p:cNvPr>
              <p:cNvSpPr/>
              <p:nvPr/>
            </p:nvSpPr>
            <p:spPr>
              <a:xfrm>
                <a:off x="208475" y="5160743"/>
                <a:ext cx="452368" cy="338554"/>
              </a:xfrm>
              <a:prstGeom prst="rect">
                <a:avLst/>
              </a:prstGeom>
              <a:ln w="31750">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in</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grpSp>
            <p:nvGrpSpPr>
              <p:cNvPr id="331" name="Group 330">
                <a:extLst>
                  <a:ext uri="{FF2B5EF4-FFF2-40B4-BE49-F238E27FC236}">
                    <a16:creationId xmlns:a16="http://schemas.microsoft.com/office/drawing/2014/main" id="{A44780B9-4CA3-4CD3-32CF-E182805281E8}"/>
                  </a:ext>
                </a:extLst>
              </p:cNvPr>
              <p:cNvGrpSpPr/>
              <p:nvPr/>
            </p:nvGrpSpPr>
            <p:grpSpPr>
              <a:xfrm>
                <a:off x="1753498" y="5162594"/>
                <a:ext cx="752345" cy="367122"/>
                <a:chOff x="2627784" y="3086962"/>
                <a:chExt cx="3888432" cy="1566174"/>
              </a:xfrm>
              <a:solidFill>
                <a:schemeClr val="tx1"/>
              </a:solidFill>
            </p:grpSpPr>
            <p:cxnSp>
              <p:nvCxnSpPr>
                <p:cNvPr id="335" name="Straight Connector 334">
                  <a:extLst>
                    <a:ext uri="{FF2B5EF4-FFF2-40B4-BE49-F238E27FC236}">
                      <a16:creationId xmlns:a16="http://schemas.microsoft.com/office/drawing/2014/main" id="{989DBA56-9584-397E-60A1-C5359268B0FA}"/>
                    </a:ext>
                  </a:extLst>
                </p:cNvPr>
                <p:cNvCxnSpPr/>
                <p:nvPr/>
              </p:nvCxnSpPr>
              <p:spPr>
                <a:xfrm flipH="1">
                  <a:off x="2627784" y="3284984"/>
                  <a:ext cx="1080120"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6" name="Straight Connector 335">
                  <a:extLst>
                    <a:ext uri="{FF2B5EF4-FFF2-40B4-BE49-F238E27FC236}">
                      <a16:creationId xmlns:a16="http://schemas.microsoft.com/office/drawing/2014/main" id="{BD45F1FB-AA29-9D29-7C96-2518255B66CF}"/>
                    </a:ext>
                  </a:extLst>
                </p:cNvPr>
                <p:cNvCxnSpPr/>
                <p:nvPr/>
              </p:nvCxnSpPr>
              <p:spPr>
                <a:xfrm flipH="1">
                  <a:off x="5436096" y="3838795"/>
                  <a:ext cx="1080120"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337" name="Flowchart: Stored Data 4">
                  <a:extLst>
                    <a:ext uri="{FF2B5EF4-FFF2-40B4-BE49-F238E27FC236}">
                      <a16:creationId xmlns:a16="http://schemas.microsoft.com/office/drawing/2014/main" id="{C6329B9D-698D-A9EE-752F-15BF92356FF5}"/>
                    </a:ext>
                  </a:extLst>
                </p:cNvPr>
                <p:cNvSpPr/>
                <p:nvPr/>
              </p:nvSpPr>
              <p:spPr>
                <a:xfrm rot="10800000">
                  <a:off x="3491880" y="3086962"/>
                  <a:ext cx="1944216" cy="1566174"/>
                </a:xfrm>
                <a:prstGeom prst="flowChartOnlineStorage">
                  <a:avLst/>
                </a:prstGeom>
                <a:solidFill>
                  <a:schemeClr val="accent6">
                    <a:lumMod val="20000"/>
                    <a:lumOff val="80000"/>
                  </a:schemeClr>
                </a:solidFill>
                <a:ln w="317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grpSp>
          <p:sp>
            <p:nvSpPr>
              <p:cNvPr id="333" name="Flowchart: Connector 11">
                <a:extLst>
                  <a:ext uri="{FF2B5EF4-FFF2-40B4-BE49-F238E27FC236}">
                    <a16:creationId xmlns:a16="http://schemas.microsoft.com/office/drawing/2014/main" id="{93672375-DA51-86D9-76FB-EB9A82355C64}"/>
                  </a:ext>
                </a:extLst>
              </p:cNvPr>
              <p:cNvSpPr/>
              <p:nvPr/>
            </p:nvSpPr>
            <p:spPr>
              <a:xfrm>
                <a:off x="2486827" y="5313510"/>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Cambria" panose="02040503050406030204" pitchFamily="18" charset="0"/>
                  <a:ea typeface="+mn-ea"/>
                  <a:cs typeface="+mn-cs"/>
                </a:endParaRPr>
              </a:p>
            </p:txBody>
          </p:sp>
          <p:sp>
            <p:nvSpPr>
              <p:cNvPr id="334" name="Rectangle 333">
                <a:extLst>
                  <a:ext uri="{FF2B5EF4-FFF2-40B4-BE49-F238E27FC236}">
                    <a16:creationId xmlns:a16="http://schemas.microsoft.com/office/drawing/2014/main" id="{C2FC3151-1BD1-ACC1-0059-07860A169FF3}"/>
                  </a:ext>
                </a:extLst>
              </p:cNvPr>
              <p:cNvSpPr/>
              <p:nvPr/>
            </p:nvSpPr>
            <p:spPr>
              <a:xfrm>
                <a:off x="2498095" y="5188507"/>
                <a:ext cx="548548" cy="338554"/>
              </a:xfrm>
              <a:prstGeom prst="rect">
                <a:avLst/>
              </a:prstGeom>
              <a:ln w="31750">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out</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grpSp>
            <p:nvGrpSpPr>
              <p:cNvPr id="723" name="Group 722">
                <a:extLst>
                  <a:ext uri="{FF2B5EF4-FFF2-40B4-BE49-F238E27FC236}">
                    <a16:creationId xmlns:a16="http://schemas.microsoft.com/office/drawing/2014/main" id="{B39D4A8F-6357-F4AD-58CB-FC9A85A816DA}"/>
                  </a:ext>
                </a:extLst>
              </p:cNvPr>
              <p:cNvGrpSpPr/>
              <p:nvPr/>
            </p:nvGrpSpPr>
            <p:grpSpPr>
              <a:xfrm>
                <a:off x="387754" y="4166093"/>
                <a:ext cx="941524" cy="562135"/>
                <a:chOff x="1943277" y="4431876"/>
                <a:chExt cx="941524" cy="562135"/>
              </a:xfrm>
            </p:grpSpPr>
            <p:sp>
              <p:nvSpPr>
                <p:cNvPr id="719" name="Flowchart: Stored Data 4">
                  <a:extLst>
                    <a:ext uri="{FF2B5EF4-FFF2-40B4-BE49-F238E27FC236}">
                      <a16:creationId xmlns:a16="http://schemas.microsoft.com/office/drawing/2014/main" id="{ED07682D-F6D9-A93B-8C2A-6EA9C0EFF1FD}"/>
                    </a:ext>
                  </a:extLst>
                </p:cNvPr>
                <p:cNvSpPr/>
                <p:nvPr/>
              </p:nvSpPr>
              <p:spPr>
                <a:xfrm rot="10800000">
                  <a:off x="2508629" y="4530496"/>
                  <a:ext cx="376172" cy="367122"/>
                </a:xfrm>
                <a:prstGeom prst="flowChartOnlineStorage">
                  <a:avLst/>
                </a:prstGeom>
                <a:solidFill>
                  <a:schemeClr val="accent1">
                    <a:lumMod val="20000"/>
                    <a:lumOff val="80000"/>
                  </a:schemeClr>
                </a:solidFill>
                <a:ln w="317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sp>
              <p:nvSpPr>
                <p:cNvPr id="722" name="Arc 721">
                  <a:extLst>
                    <a:ext uri="{FF2B5EF4-FFF2-40B4-BE49-F238E27FC236}">
                      <a16:creationId xmlns:a16="http://schemas.microsoft.com/office/drawing/2014/main" id="{9C97B469-EE6A-9FBF-97A0-F17C93B77EEF}"/>
                    </a:ext>
                  </a:extLst>
                </p:cNvPr>
                <p:cNvSpPr/>
                <p:nvPr/>
              </p:nvSpPr>
              <p:spPr>
                <a:xfrm rot="2700000">
                  <a:off x="1928672" y="4446481"/>
                  <a:ext cx="562135" cy="532925"/>
                </a:xfrm>
                <a:prstGeom prst="arc">
                  <a:avLst/>
                </a:prstGeom>
                <a:ln w="317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grpSp>
            <p:nvGrpSpPr>
              <p:cNvPr id="724" name="Group 723">
                <a:extLst>
                  <a:ext uri="{FF2B5EF4-FFF2-40B4-BE49-F238E27FC236}">
                    <a16:creationId xmlns:a16="http://schemas.microsoft.com/office/drawing/2014/main" id="{F6DB0CC9-0BBF-DC0C-CF8C-26952B53C599}"/>
                  </a:ext>
                </a:extLst>
              </p:cNvPr>
              <p:cNvGrpSpPr/>
              <p:nvPr/>
            </p:nvGrpSpPr>
            <p:grpSpPr>
              <a:xfrm>
                <a:off x="1277817" y="4294644"/>
                <a:ext cx="1231118" cy="562135"/>
                <a:chOff x="1862668" y="4431876"/>
                <a:chExt cx="1231118" cy="562135"/>
              </a:xfrm>
            </p:grpSpPr>
            <p:grpSp>
              <p:nvGrpSpPr>
                <p:cNvPr id="725" name="Group 724">
                  <a:extLst>
                    <a:ext uri="{FF2B5EF4-FFF2-40B4-BE49-F238E27FC236}">
                      <a16:creationId xmlns:a16="http://schemas.microsoft.com/office/drawing/2014/main" id="{C0CCE39B-DDAD-8EC3-FDED-853FE890EE96}"/>
                    </a:ext>
                  </a:extLst>
                </p:cNvPr>
                <p:cNvGrpSpPr/>
                <p:nvPr/>
              </p:nvGrpSpPr>
              <p:grpSpPr>
                <a:xfrm>
                  <a:off x="1862668" y="4530496"/>
                  <a:ext cx="1231118" cy="367122"/>
                  <a:chOff x="153284" y="3086962"/>
                  <a:chExt cx="6362932" cy="1566174"/>
                </a:xfrm>
                <a:solidFill>
                  <a:schemeClr val="tx1"/>
                </a:solidFill>
              </p:grpSpPr>
              <p:cxnSp>
                <p:nvCxnSpPr>
                  <p:cNvPr id="727" name="Straight Connector 726">
                    <a:extLst>
                      <a:ext uri="{FF2B5EF4-FFF2-40B4-BE49-F238E27FC236}">
                        <a16:creationId xmlns:a16="http://schemas.microsoft.com/office/drawing/2014/main" id="{A49B1AC7-70E1-B294-82D2-C12CE12FDFB2}"/>
                      </a:ext>
                    </a:extLst>
                  </p:cNvPr>
                  <p:cNvCxnSpPr/>
                  <p:nvPr/>
                </p:nvCxnSpPr>
                <p:spPr>
                  <a:xfrm flipH="1">
                    <a:off x="2627784" y="3284984"/>
                    <a:ext cx="1080120"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8" name="Straight Connector 727">
                    <a:extLst>
                      <a:ext uri="{FF2B5EF4-FFF2-40B4-BE49-F238E27FC236}">
                        <a16:creationId xmlns:a16="http://schemas.microsoft.com/office/drawing/2014/main" id="{DB9645DB-1A1B-FE91-809F-0A0E4FD5D137}"/>
                      </a:ext>
                    </a:extLst>
                  </p:cNvPr>
                  <p:cNvCxnSpPr>
                    <a:cxnSpLocks/>
                  </p:cNvCxnSpPr>
                  <p:nvPr/>
                </p:nvCxnSpPr>
                <p:spPr>
                  <a:xfrm flipH="1">
                    <a:off x="153284" y="4437114"/>
                    <a:ext cx="3544501"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9" name="Straight Connector 728">
                    <a:extLst>
                      <a:ext uri="{FF2B5EF4-FFF2-40B4-BE49-F238E27FC236}">
                        <a16:creationId xmlns:a16="http://schemas.microsoft.com/office/drawing/2014/main" id="{7996E093-0B41-1262-B9CB-460FE766241D}"/>
                      </a:ext>
                    </a:extLst>
                  </p:cNvPr>
                  <p:cNvCxnSpPr/>
                  <p:nvPr/>
                </p:nvCxnSpPr>
                <p:spPr>
                  <a:xfrm flipH="1">
                    <a:off x="5436096" y="3838795"/>
                    <a:ext cx="1080120"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730" name="Flowchart: Stored Data 4">
                    <a:extLst>
                      <a:ext uri="{FF2B5EF4-FFF2-40B4-BE49-F238E27FC236}">
                        <a16:creationId xmlns:a16="http://schemas.microsoft.com/office/drawing/2014/main" id="{514115C1-E070-3F35-6037-A0A263DA8184}"/>
                      </a:ext>
                    </a:extLst>
                  </p:cNvPr>
                  <p:cNvSpPr/>
                  <p:nvPr/>
                </p:nvSpPr>
                <p:spPr>
                  <a:xfrm rot="10800000">
                    <a:off x="3491880" y="3086962"/>
                    <a:ext cx="1944216" cy="1566174"/>
                  </a:xfrm>
                  <a:prstGeom prst="flowChartOnlineStorage">
                    <a:avLst/>
                  </a:prstGeom>
                  <a:solidFill>
                    <a:schemeClr val="accent1">
                      <a:lumMod val="20000"/>
                      <a:lumOff val="80000"/>
                    </a:schemeClr>
                  </a:solidFill>
                  <a:ln w="317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grpSp>
            <p:sp>
              <p:nvSpPr>
                <p:cNvPr id="726" name="Arc 725">
                  <a:extLst>
                    <a:ext uri="{FF2B5EF4-FFF2-40B4-BE49-F238E27FC236}">
                      <a16:creationId xmlns:a16="http://schemas.microsoft.com/office/drawing/2014/main" id="{8472DE3E-FAC8-FA9F-E14A-2AF0BB094CC9}"/>
                    </a:ext>
                  </a:extLst>
                </p:cNvPr>
                <p:cNvSpPr/>
                <p:nvPr/>
              </p:nvSpPr>
              <p:spPr>
                <a:xfrm rot="2700000">
                  <a:off x="1928672" y="4446481"/>
                  <a:ext cx="562135" cy="532925"/>
                </a:xfrm>
                <a:prstGeom prst="arc">
                  <a:avLst/>
                </a:prstGeom>
                <a:ln w="317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sp>
            <p:nvSpPr>
              <p:cNvPr id="731" name="Flowchart: Connector 11">
                <a:extLst>
                  <a:ext uri="{FF2B5EF4-FFF2-40B4-BE49-F238E27FC236}">
                    <a16:creationId xmlns:a16="http://schemas.microsoft.com/office/drawing/2014/main" id="{C5604EFF-9854-0A3B-9CE3-7156F936F49F}"/>
                  </a:ext>
                </a:extLst>
              </p:cNvPr>
              <p:cNvSpPr/>
              <p:nvPr/>
            </p:nvSpPr>
            <p:spPr>
              <a:xfrm>
                <a:off x="2477196" y="4539832"/>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Cambria" panose="02040503050406030204" pitchFamily="18" charset="0"/>
                  <a:ea typeface="+mn-ea"/>
                  <a:cs typeface="+mn-cs"/>
                </a:endParaRPr>
              </a:p>
            </p:txBody>
          </p:sp>
          <p:cxnSp>
            <p:nvCxnSpPr>
              <p:cNvPr id="740" name="Straight Connector 739">
                <a:extLst>
                  <a:ext uri="{FF2B5EF4-FFF2-40B4-BE49-F238E27FC236}">
                    <a16:creationId xmlns:a16="http://schemas.microsoft.com/office/drawing/2014/main" id="{4E92D7D6-84E9-DB3F-0127-4A438799E889}"/>
                  </a:ext>
                </a:extLst>
              </p:cNvPr>
              <p:cNvCxnSpPr>
                <a:cxnSpLocks/>
              </p:cNvCxnSpPr>
              <p:nvPr/>
            </p:nvCxnSpPr>
            <p:spPr>
              <a:xfrm flipH="1">
                <a:off x="784230" y="5781445"/>
                <a:ext cx="208985"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2" name="Straight Connector 741">
                <a:extLst>
                  <a:ext uri="{FF2B5EF4-FFF2-40B4-BE49-F238E27FC236}">
                    <a16:creationId xmlns:a16="http://schemas.microsoft.com/office/drawing/2014/main" id="{13472D66-385D-BDE9-A7D6-519ECFF0E62B}"/>
                  </a:ext>
                </a:extLst>
              </p:cNvPr>
              <p:cNvCxnSpPr>
                <a:cxnSpLocks/>
              </p:cNvCxnSpPr>
              <p:nvPr/>
            </p:nvCxnSpPr>
            <p:spPr>
              <a:xfrm flipH="1">
                <a:off x="719037" y="5525946"/>
                <a:ext cx="262145"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747" name="Flowchart: Delay 3">
                <a:extLst>
                  <a:ext uri="{FF2B5EF4-FFF2-40B4-BE49-F238E27FC236}">
                    <a16:creationId xmlns:a16="http://schemas.microsoft.com/office/drawing/2014/main" id="{B1E538C7-CDB4-3AA1-3857-64E0BA14F3B6}"/>
                  </a:ext>
                </a:extLst>
              </p:cNvPr>
              <p:cNvSpPr/>
              <p:nvPr/>
            </p:nvSpPr>
            <p:spPr>
              <a:xfrm>
                <a:off x="1512111" y="5033490"/>
                <a:ext cx="334375" cy="371341"/>
              </a:xfrm>
              <a:prstGeom prst="flowChartDelay">
                <a:avLst/>
              </a:prstGeom>
              <a:solidFill>
                <a:schemeClr val="accent2">
                  <a:lumMod val="20000"/>
                  <a:lumOff val="80000"/>
                </a:schemeClr>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cxnSp>
            <p:nvCxnSpPr>
              <p:cNvPr id="750" name="Straight Connector 749">
                <a:extLst>
                  <a:ext uri="{FF2B5EF4-FFF2-40B4-BE49-F238E27FC236}">
                    <a16:creationId xmlns:a16="http://schemas.microsoft.com/office/drawing/2014/main" id="{CCBD4D62-41B3-D3BA-4C3F-35E4D1699F2F}"/>
                  </a:ext>
                </a:extLst>
              </p:cNvPr>
              <p:cNvCxnSpPr/>
              <p:nvPr/>
            </p:nvCxnSpPr>
            <p:spPr>
              <a:xfrm flipH="1">
                <a:off x="1753498" y="5478154"/>
                <a:ext cx="208985"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1" name="Straight Connector 750">
                <a:extLst>
                  <a:ext uri="{FF2B5EF4-FFF2-40B4-BE49-F238E27FC236}">
                    <a16:creationId xmlns:a16="http://schemas.microsoft.com/office/drawing/2014/main" id="{A71F47DB-DFE2-F1BE-F739-981BCAFED3C9}"/>
                  </a:ext>
                </a:extLst>
              </p:cNvPr>
              <p:cNvCxnSpPr>
                <a:cxnSpLocks/>
              </p:cNvCxnSpPr>
              <p:nvPr/>
            </p:nvCxnSpPr>
            <p:spPr>
              <a:xfrm>
                <a:off x="1766558" y="5477889"/>
                <a:ext cx="0" cy="159246"/>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55" name="Straight Connector 754">
                <a:extLst>
                  <a:ext uri="{FF2B5EF4-FFF2-40B4-BE49-F238E27FC236}">
                    <a16:creationId xmlns:a16="http://schemas.microsoft.com/office/drawing/2014/main" id="{48928786-455C-7DD1-8C33-97285C571170}"/>
                  </a:ext>
                </a:extLst>
              </p:cNvPr>
              <p:cNvCxnSpPr>
                <a:cxnSpLocks/>
              </p:cNvCxnSpPr>
              <p:nvPr/>
            </p:nvCxnSpPr>
            <p:spPr>
              <a:xfrm>
                <a:off x="1289850" y="4709749"/>
                <a:ext cx="0" cy="615562"/>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58" name="Straight Connector 757">
                <a:extLst>
                  <a:ext uri="{FF2B5EF4-FFF2-40B4-BE49-F238E27FC236}">
                    <a16:creationId xmlns:a16="http://schemas.microsoft.com/office/drawing/2014/main" id="{983005EB-355E-63DF-C372-90B9F65D5108}"/>
                  </a:ext>
                </a:extLst>
              </p:cNvPr>
              <p:cNvCxnSpPr>
                <a:cxnSpLocks/>
              </p:cNvCxnSpPr>
              <p:nvPr/>
            </p:nvCxnSpPr>
            <p:spPr>
              <a:xfrm>
                <a:off x="1404519" y="4443693"/>
                <a:ext cx="0" cy="645004"/>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59" name="Straight Connector 758">
                <a:extLst>
                  <a:ext uri="{FF2B5EF4-FFF2-40B4-BE49-F238E27FC236}">
                    <a16:creationId xmlns:a16="http://schemas.microsoft.com/office/drawing/2014/main" id="{B6F78CFD-19B5-A15B-173A-599FBBB4A285}"/>
                  </a:ext>
                </a:extLst>
              </p:cNvPr>
              <p:cNvCxnSpPr>
                <a:cxnSpLocks/>
              </p:cNvCxnSpPr>
              <p:nvPr/>
            </p:nvCxnSpPr>
            <p:spPr>
              <a:xfrm flipH="1">
                <a:off x="1392486" y="5084686"/>
                <a:ext cx="126511"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932" name="Group 931">
            <a:extLst>
              <a:ext uri="{FF2B5EF4-FFF2-40B4-BE49-F238E27FC236}">
                <a16:creationId xmlns:a16="http://schemas.microsoft.com/office/drawing/2014/main" id="{9AA39F5E-CB4B-F045-2441-BC78F1F3253E}"/>
              </a:ext>
            </a:extLst>
          </p:cNvPr>
          <p:cNvGrpSpPr/>
          <p:nvPr/>
        </p:nvGrpSpPr>
        <p:grpSpPr>
          <a:xfrm>
            <a:off x="3597098" y="4376293"/>
            <a:ext cx="1949208" cy="1544111"/>
            <a:chOff x="3254297" y="4237296"/>
            <a:chExt cx="2100787" cy="1664188"/>
          </a:xfrm>
        </p:grpSpPr>
        <p:sp>
          <p:nvSpPr>
            <p:cNvPr id="767" name="Right Arrow 766">
              <a:extLst>
                <a:ext uri="{FF2B5EF4-FFF2-40B4-BE49-F238E27FC236}">
                  <a16:creationId xmlns:a16="http://schemas.microsoft.com/office/drawing/2014/main" id="{9356BE1E-CC6A-B1EE-0D89-7BDBCB62947E}"/>
                </a:ext>
              </a:extLst>
            </p:cNvPr>
            <p:cNvSpPr/>
            <p:nvPr/>
          </p:nvSpPr>
          <p:spPr>
            <a:xfrm>
              <a:off x="3756888" y="4237296"/>
              <a:ext cx="1095605" cy="626671"/>
            </a:xfrm>
            <a:prstGeom prst="rightArrow">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srgbClr val="C00000"/>
                </a:solidFill>
                <a:effectLst/>
                <a:uLnTx/>
                <a:uFillTx/>
                <a:latin typeface="Cambria" panose="02040503050406030204" pitchFamily="18" charset="0"/>
                <a:ea typeface="+mn-ea"/>
                <a:cs typeface="+mn-cs"/>
              </a:endParaRPr>
            </a:p>
          </p:txBody>
        </p:sp>
        <p:grpSp>
          <p:nvGrpSpPr>
            <p:cNvPr id="868" name="Group 867">
              <a:extLst>
                <a:ext uri="{FF2B5EF4-FFF2-40B4-BE49-F238E27FC236}">
                  <a16:creationId xmlns:a16="http://schemas.microsoft.com/office/drawing/2014/main" id="{74732692-2322-2EC2-BAD4-51FB9E075F7E}"/>
                </a:ext>
              </a:extLst>
            </p:cNvPr>
            <p:cNvGrpSpPr/>
            <p:nvPr/>
          </p:nvGrpSpPr>
          <p:grpSpPr>
            <a:xfrm>
              <a:off x="3254297" y="5045138"/>
              <a:ext cx="2100787" cy="856346"/>
              <a:chOff x="1625773" y="3594322"/>
              <a:chExt cx="4818362" cy="1964114"/>
            </a:xfrm>
          </p:grpSpPr>
          <p:grpSp>
            <p:nvGrpSpPr>
              <p:cNvPr id="812" name="Group 811">
                <a:extLst>
                  <a:ext uri="{FF2B5EF4-FFF2-40B4-BE49-F238E27FC236}">
                    <a16:creationId xmlns:a16="http://schemas.microsoft.com/office/drawing/2014/main" id="{C63C516A-318A-3985-FDD2-A6EFD15B317E}"/>
                  </a:ext>
                </a:extLst>
              </p:cNvPr>
              <p:cNvGrpSpPr/>
              <p:nvPr/>
            </p:nvGrpSpPr>
            <p:grpSpPr>
              <a:xfrm>
                <a:off x="1630903" y="3594322"/>
                <a:ext cx="2040689" cy="906059"/>
                <a:chOff x="270003" y="1188132"/>
                <a:chExt cx="2040689" cy="906059"/>
              </a:xfrm>
            </p:grpSpPr>
            <p:sp>
              <p:nvSpPr>
                <p:cNvPr id="813" name="Flowchart: Delay 3">
                  <a:extLst>
                    <a:ext uri="{FF2B5EF4-FFF2-40B4-BE49-F238E27FC236}">
                      <a16:creationId xmlns:a16="http://schemas.microsoft.com/office/drawing/2014/main" id="{031540F3-738E-CCC7-D9D8-1339E561C6BD}"/>
                    </a:ext>
                  </a:extLst>
                </p:cNvPr>
                <p:cNvSpPr/>
                <p:nvPr/>
              </p:nvSpPr>
              <p:spPr>
                <a:xfrm>
                  <a:off x="1097571" y="1294320"/>
                  <a:ext cx="464016" cy="515314"/>
                </a:xfrm>
                <a:prstGeom prst="flowChartDelay">
                  <a:avLst/>
                </a:prstGeom>
                <a:solidFill>
                  <a:schemeClr val="accent2">
                    <a:lumMod val="20000"/>
                    <a:lumOff val="80000"/>
                  </a:schemeClr>
                </a:solidFill>
                <a:ln w="28575"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cxnSp>
              <p:nvCxnSpPr>
                <p:cNvPr id="814" name="Straight Connector 813">
                  <a:extLst>
                    <a:ext uri="{FF2B5EF4-FFF2-40B4-BE49-F238E27FC236}">
                      <a16:creationId xmlns:a16="http://schemas.microsoft.com/office/drawing/2014/main" id="{4F70308D-B054-D902-87B7-406F0F7FD513}"/>
                    </a:ext>
                  </a:extLst>
                </p:cNvPr>
                <p:cNvCxnSpPr/>
                <p:nvPr/>
              </p:nvCxnSpPr>
              <p:spPr>
                <a:xfrm flipH="1">
                  <a:off x="807561" y="1364590"/>
                  <a:ext cx="290010" cy="0"/>
                </a:xfrm>
                <a:prstGeom prst="line">
                  <a:avLst/>
                </a:prstGeom>
                <a:solidFill>
                  <a:schemeClr val="tx1"/>
                </a:solidFill>
                <a:ln w="25400" cap="flat" cmpd="sng" algn="ctr">
                  <a:solidFill>
                    <a:schemeClr val="tx1"/>
                  </a:solidFill>
                  <a:prstDash val="solid"/>
                </a:ln>
                <a:effectLst/>
              </p:spPr>
            </p:cxnSp>
            <p:cxnSp>
              <p:nvCxnSpPr>
                <p:cNvPr id="815" name="Straight Connector 814">
                  <a:extLst>
                    <a:ext uri="{FF2B5EF4-FFF2-40B4-BE49-F238E27FC236}">
                      <a16:creationId xmlns:a16="http://schemas.microsoft.com/office/drawing/2014/main" id="{4F8965C5-7C06-4267-538E-0E2EF4346A6C}"/>
                    </a:ext>
                  </a:extLst>
                </p:cNvPr>
                <p:cNvCxnSpPr/>
                <p:nvPr/>
              </p:nvCxnSpPr>
              <p:spPr>
                <a:xfrm flipH="1">
                  <a:off x="807561" y="1739364"/>
                  <a:ext cx="290010" cy="0"/>
                </a:xfrm>
                <a:prstGeom prst="line">
                  <a:avLst/>
                </a:prstGeom>
                <a:solidFill>
                  <a:schemeClr val="tx1"/>
                </a:solidFill>
                <a:ln w="25400" cap="flat" cmpd="sng" algn="ctr">
                  <a:solidFill>
                    <a:schemeClr val="tx1"/>
                  </a:solidFill>
                  <a:prstDash val="solid"/>
                </a:ln>
                <a:effectLst/>
              </p:spPr>
            </p:cxnSp>
            <p:sp>
              <p:nvSpPr>
                <p:cNvPr id="816" name="Flowchart: Connector 8">
                  <a:extLst>
                    <a:ext uri="{FF2B5EF4-FFF2-40B4-BE49-F238E27FC236}">
                      <a16:creationId xmlns:a16="http://schemas.microsoft.com/office/drawing/2014/main" id="{4A4027AC-EB99-63C8-5917-3D89A04333F0}"/>
                    </a:ext>
                  </a:extLst>
                </p:cNvPr>
                <p:cNvSpPr/>
                <p:nvPr/>
              </p:nvSpPr>
              <p:spPr>
                <a:xfrm>
                  <a:off x="749559" y="1329455"/>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17" name="Flowchart: Connector 9">
                  <a:extLst>
                    <a:ext uri="{FF2B5EF4-FFF2-40B4-BE49-F238E27FC236}">
                      <a16:creationId xmlns:a16="http://schemas.microsoft.com/office/drawing/2014/main" id="{D81BAFD5-A3DF-54A0-F94A-80783B0337A2}"/>
                    </a:ext>
                  </a:extLst>
                </p:cNvPr>
                <p:cNvSpPr/>
                <p:nvPr/>
              </p:nvSpPr>
              <p:spPr>
                <a:xfrm>
                  <a:off x="755799" y="1704229"/>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18" name="Rectangle 817">
                  <a:extLst>
                    <a:ext uri="{FF2B5EF4-FFF2-40B4-BE49-F238E27FC236}">
                      <a16:creationId xmlns:a16="http://schemas.microsoft.com/office/drawing/2014/main" id="{20147177-2793-17B5-0F22-A725BB12C58C}"/>
                    </a:ext>
                  </a:extLst>
                </p:cNvPr>
                <p:cNvSpPr/>
                <p:nvPr/>
              </p:nvSpPr>
              <p:spPr>
                <a:xfrm>
                  <a:off x="270003" y="1188132"/>
                  <a:ext cx="576081" cy="524645"/>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819" name="Rectangle 818">
                  <a:extLst>
                    <a:ext uri="{FF2B5EF4-FFF2-40B4-BE49-F238E27FC236}">
                      <a16:creationId xmlns:a16="http://schemas.microsoft.com/office/drawing/2014/main" id="{7915463C-6C78-B748-DE30-306B16F3B2CB}"/>
                    </a:ext>
                  </a:extLst>
                </p:cNvPr>
                <p:cNvSpPr/>
                <p:nvPr/>
              </p:nvSpPr>
              <p:spPr>
                <a:xfrm>
                  <a:off x="282122" y="1569546"/>
                  <a:ext cx="560007" cy="524645"/>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sp>
              <p:nvSpPr>
                <p:cNvPr id="820" name="Rectangle 819">
                  <a:extLst>
                    <a:ext uri="{FF2B5EF4-FFF2-40B4-BE49-F238E27FC236}">
                      <a16:creationId xmlns:a16="http://schemas.microsoft.com/office/drawing/2014/main" id="{D30D10C6-4064-0EEC-839A-A86F1687803D}"/>
                    </a:ext>
                  </a:extLst>
                </p:cNvPr>
                <p:cNvSpPr/>
                <p:nvPr/>
              </p:nvSpPr>
              <p:spPr>
                <a:xfrm>
                  <a:off x="1744253" y="1284316"/>
                  <a:ext cx="566439" cy="524645"/>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C</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21" name="Straight Connector 820">
                  <a:extLst>
                    <a:ext uri="{FF2B5EF4-FFF2-40B4-BE49-F238E27FC236}">
                      <a16:creationId xmlns:a16="http://schemas.microsoft.com/office/drawing/2014/main" id="{8370B5D7-9057-10CB-3385-C70CEB895032}"/>
                    </a:ext>
                  </a:extLst>
                </p:cNvPr>
                <p:cNvCxnSpPr/>
                <p:nvPr/>
              </p:nvCxnSpPr>
              <p:spPr>
                <a:xfrm flipH="1">
                  <a:off x="1573902" y="1572620"/>
                  <a:ext cx="290010" cy="0"/>
                </a:xfrm>
                <a:prstGeom prst="line">
                  <a:avLst/>
                </a:prstGeom>
                <a:solidFill>
                  <a:schemeClr val="tx1"/>
                </a:solid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22" name="Flowchart: Connector 11">
                  <a:extLst>
                    <a:ext uri="{FF2B5EF4-FFF2-40B4-BE49-F238E27FC236}">
                      <a16:creationId xmlns:a16="http://schemas.microsoft.com/office/drawing/2014/main" id="{2491A6F3-2B07-BD29-457A-9CE12E37337C}"/>
                    </a:ext>
                  </a:extLst>
                </p:cNvPr>
                <p:cNvSpPr/>
                <p:nvPr/>
              </p:nvSpPr>
              <p:spPr>
                <a:xfrm>
                  <a:off x="1829156" y="1537029"/>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nvGrpSpPr>
              <p:cNvPr id="823" name="Group 822">
                <a:extLst>
                  <a:ext uri="{FF2B5EF4-FFF2-40B4-BE49-F238E27FC236}">
                    <a16:creationId xmlns:a16="http://schemas.microsoft.com/office/drawing/2014/main" id="{5FB9F9EB-3D2C-C9DA-B534-5F0565BC64E1}"/>
                  </a:ext>
                </a:extLst>
              </p:cNvPr>
              <p:cNvGrpSpPr/>
              <p:nvPr/>
            </p:nvGrpSpPr>
            <p:grpSpPr>
              <a:xfrm>
                <a:off x="1625773" y="4652377"/>
                <a:ext cx="2055856" cy="906059"/>
                <a:chOff x="358356" y="2010575"/>
                <a:chExt cx="2055856" cy="906059"/>
              </a:xfrm>
            </p:grpSpPr>
            <p:sp>
              <p:nvSpPr>
                <p:cNvPr id="824" name="Flowchart: Stored Data 4">
                  <a:extLst>
                    <a:ext uri="{FF2B5EF4-FFF2-40B4-BE49-F238E27FC236}">
                      <a16:creationId xmlns:a16="http://schemas.microsoft.com/office/drawing/2014/main" id="{1D70E46F-EC32-CC30-9E10-8155831580FB}"/>
                    </a:ext>
                  </a:extLst>
                </p:cNvPr>
                <p:cNvSpPr/>
                <p:nvPr/>
              </p:nvSpPr>
              <p:spPr>
                <a:xfrm rot="10800000">
                  <a:off x="1126571" y="2107580"/>
                  <a:ext cx="522018" cy="509459"/>
                </a:xfrm>
                <a:prstGeom prst="flowChartOnlineStorage">
                  <a:avLst/>
                </a:prstGeom>
                <a:solidFill>
                  <a:schemeClr val="accent6">
                    <a:lumMod val="20000"/>
                    <a:lumOff val="8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Avenir Next" panose="020B0503020202020204" pitchFamily="34" charset="0"/>
                    <a:ea typeface="+mn-ea"/>
                    <a:cs typeface="+mn-cs"/>
                  </a:endParaRPr>
                </a:p>
              </p:txBody>
            </p:sp>
            <p:cxnSp>
              <p:nvCxnSpPr>
                <p:cNvPr id="825" name="Straight Connector 824">
                  <a:extLst>
                    <a:ext uri="{FF2B5EF4-FFF2-40B4-BE49-F238E27FC236}">
                      <a16:creationId xmlns:a16="http://schemas.microsoft.com/office/drawing/2014/main" id="{07A9CB46-6D68-7751-3FE6-6AFB166B5D92}"/>
                    </a:ext>
                  </a:extLst>
                </p:cNvPr>
                <p:cNvCxnSpPr/>
                <p:nvPr/>
              </p:nvCxnSpPr>
              <p:spPr>
                <a:xfrm flipH="1">
                  <a:off x="895914" y="2187033"/>
                  <a:ext cx="290010" cy="0"/>
                </a:xfrm>
                <a:prstGeom prst="line">
                  <a:avLst/>
                </a:prstGeom>
                <a:solidFill>
                  <a:schemeClr val="tx1"/>
                </a:solidFill>
                <a:ln w="25400" cap="flat" cmpd="sng" algn="ctr">
                  <a:solidFill>
                    <a:schemeClr val="tx1"/>
                  </a:solidFill>
                  <a:prstDash val="solid"/>
                </a:ln>
                <a:effectLst/>
              </p:spPr>
            </p:cxnSp>
            <p:cxnSp>
              <p:nvCxnSpPr>
                <p:cNvPr id="826" name="Straight Connector 825">
                  <a:extLst>
                    <a:ext uri="{FF2B5EF4-FFF2-40B4-BE49-F238E27FC236}">
                      <a16:creationId xmlns:a16="http://schemas.microsoft.com/office/drawing/2014/main" id="{F20F1BF3-3660-B1E4-405F-F06E2E1AB395}"/>
                    </a:ext>
                  </a:extLst>
                </p:cNvPr>
                <p:cNvCxnSpPr/>
                <p:nvPr/>
              </p:nvCxnSpPr>
              <p:spPr>
                <a:xfrm flipH="1">
                  <a:off x="895914" y="2561807"/>
                  <a:ext cx="290010" cy="0"/>
                </a:xfrm>
                <a:prstGeom prst="line">
                  <a:avLst/>
                </a:prstGeom>
                <a:solidFill>
                  <a:schemeClr val="tx1"/>
                </a:solidFill>
                <a:ln w="25400" cap="flat" cmpd="sng" algn="ctr">
                  <a:solidFill>
                    <a:schemeClr val="tx1"/>
                  </a:solidFill>
                  <a:prstDash val="solid"/>
                </a:ln>
                <a:effectLst/>
              </p:spPr>
            </p:cxnSp>
            <p:sp>
              <p:nvSpPr>
                <p:cNvPr id="827" name="Flowchart: Connector 8">
                  <a:extLst>
                    <a:ext uri="{FF2B5EF4-FFF2-40B4-BE49-F238E27FC236}">
                      <a16:creationId xmlns:a16="http://schemas.microsoft.com/office/drawing/2014/main" id="{3468B345-6122-9B40-A217-3D2E256ADFDB}"/>
                    </a:ext>
                  </a:extLst>
                </p:cNvPr>
                <p:cNvSpPr/>
                <p:nvPr/>
              </p:nvSpPr>
              <p:spPr>
                <a:xfrm>
                  <a:off x="837912" y="2151898"/>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28" name="Flowchart: Connector 9">
                  <a:extLst>
                    <a:ext uri="{FF2B5EF4-FFF2-40B4-BE49-F238E27FC236}">
                      <a16:creationId xmlns:a16="http://schemas.microsoft.com/office/drawing/2014/main" id="{92DBB769-AC45-B16B-9B82-79677FB520AC}"/>
                    </a:ext>
                  </a:extLst>
                </p:cNvPr>
                <p:cNvSpPr/>
                <p:nvPr/>
              </p:nvSpPr>
              <p:spPr>
                <a:xfrm>
                  <a:off x="844152" y="2526672"/>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29" name="Rectangle 828">
                  <a:extLst>
                    <a:ext uri="{FF2B5EF4-FFF2-40B4-BE49-F238E27FC236}">
                      <a16:creationId xmlns:a16="http://schemas.microsoft.com/office/drawing/2014/main" id="{7FB92ED6-63BD-F1FE-E966-2E5258905C01}"/>
                    </a:ext>
                  </a:extLst>
                </p:cNvPr>
                <p:cNvSpPr/>
                <p:nvPr/>
              </p:nvSpPr>
              <p:spPr>
                <a:xfrm>
                  <a:off x="358356" y="2010575"/>
                  <a:ext cx="576081" cy="524645"/>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830" name="Rectangle 829">
                  <a:extLst>
                    <a:ext uri="{FF2B5EF4-FFF2-40B4-BE49-F238E27FC236}">
                      <a16:creationId xmlns:a16="http://schemas.microsoft.com/office/drawing/2014/main" id="{F1ADA9B8-7BE3-E611-4357-C377BC81809A}"/>
                    </a:ext>
                  </a:extLst>
                </p:cNvPr>
                <p:cNvSpPr/>
                <p:nvPr/>
              </p:nvSpPr>
              <p:spPr>
                <a:xfrm>
                  <a:off x="370477" y="2391989"/>
                  <a:ext cx="560007" cy="524645"/>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sp>
              <p:nvSpPr>
                <p:cNvPr id="831" name="Rectangle 830">
                  <a:extLst>
                    <a:ext uri="{FF2B5EF4-FFF2-40B4-BE49-F238E27FC236}">
                      <a16:creationId xmlns:a16="http://schemas.microsoft.com/office/drawing/2014/main" id="{2B9B6685-88AF-72F1-F798-D7B06F3CBE1C}"/>
                    </a:ext>
                  </a:extLst>
                </p:cNvPr>
                <p:cNvSpPr/>
                <p:nvPr/>
              </p:nvSpPr>
              <p:spPr>
                <a:xfrm>
                  <a:off x="1847773" y="2110645"/>
                  <a:ext cx="566439" cy="524645"/>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C</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32" name="Straight Connector 831">
                  <a:extLst>
                    <a:ext uri="{FF2B5EF4-FFF2-40B4-BE49-F238E27FC236}">
                      <a16:creationId xmlns:a16="http://schemas.microsoft.com/office/drawing/2014/main" id="{5A36B7F0-609B-B852-E458-8B34EE086655}"/>
                    </a:ext>
                  </a:extLst>
                </p:cNvPr>
                <p:cNvCxnSpPr/>
                <p:nvPr/>
              </p:nvCxnSpPr>
              <p:spPr>
                <a:xfrm flipH="1">
                  <a:off x="1655800" y="2355704"/>
                  <a:ext cx="290010" cy="0"/>
                </a:xfrm>
                <a:prstGeom prst="line">
                  <a:avLst/>
                </a:prstGeom>
                <a:solidFill>
                  <a:schemeClr val="tx1"/>
                </a:solid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33" name="Flowchart: Connector 11">
                  <a:extLst>
                    <a:ext uri="{FF2B5EF4-FFF2-40B4-BE49-F238E27FC236}">
                      <a16:creationId xmlns:a16="http://schemas.microsoft.com/office/drawing/2014/main" id="{08B6DE0F-3341-21E0-8386-D231D1B3BE0B}"/>
                    </a:ext>
                  </a:extLst>
                </p:cNvPr>
                <p:cNvSpPr/>
                <p:nvPr/>
              </p:nvSpPr>
              <p:spPr>
                <a:xfrm>
                  <a:off x="1911054" y="2320113"/>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pic>
            <p:nvPicPr>
              <p:cNvPr id="834" name="Picture 833" descr="A picture containing white&#10;&#10;Description automatically generated">
                <a:extLst>
                  <a:ext uri="{FF2B5EF4-FFF2-40B4-BE49-F238E27FC236}">
                    <a16:creationId xmlns:a16="http://schemas.microsoft.com/office/drawing/2014/main" id="{DAC1512F-711D-74C3-0A12-4E8936A15C0F}"/>
                  </a:ext>
                </a:extLst>
              </p:cNvPr>
              <p:cNvPicPr>
                <a:picLocks noChangeAspect="1"/>
              </p:cNvPicPr>
              <p:nvPr/>
            </p:nvPicPr>
            <p:blipFill>
              <a:blip r:embed="rId3"/>
              <a:stretch>
                <a:fillRect/>
              </a:stretch>
            </p:blipFill>
            <p:spPr>
              <a:xfrm>
                <a:off x="3716343" y="3824653"/>
                <a:ext cx="352767" cy="361233"/>
              </a:xfrm>
              <a:prstGeom prst="rect">
                <a:avLst/>
              </a:prstGeom>
            </p:spPr>
          </p:pic>
          <p:pic>
            <p:nvPicPr>
              <p:cNvPr id="835" name="Picture 834" descr="A picture containing white&#10;&#10;Description automatically generated">
                <a:extLst>
                  <a:ext uri="{FF2B5EF4-FFF2-40B4-BE49-F238E27FC236}">
                    <a16:creationId xmlns:a16="http://schemas.microsoft.com/office/drawing/2014/main" id="{28E89F1B-0A27-A68C-F802-2101AA93D9DB}"/>
                  </a:ext>
                </a:extLst>
              </p:cNvPr>
              <p:cNvPicPr>
                <a:picLocks noChangeAspect="1"/>
              </p:cNvPicPr>
              <p:nvPr/>
            </p:nvPicPr>
            <p:blipFill>
              <a:blip r:embed="rId3"/>
              <a:stretch>
                <a:fillRect/>
              </a:stretch>
            </p:blipFill>
            <p:spPr>
              <a:xfrm>
                <a:off x="3735304" y="4805866"/>
                <a:ext cx="371156" cy="380063"/>
              </a:xfrm>
              <a:prstGeom prst="rect">
                <a:avLst/>
              </a:prstGeom>
            </p:spPr>
          </p:pic>
          <p:grpSp>
            <p:nvGrpSpPr>
              <p:cNvPr id="836" name="Group 835">
                <a:extLst>
                  <a:ext uri="{FF2B5EF4-FFF2-40B4-BE49-F238E27FC236}">
                    <a16:creationId xmlns:a16="http://schemas.microsoft.com/office/drawing/2014/main" id="{7067F7D6-4847-D594-A5E0-67AF6156C09C}"/>
                  </a:ext>
                </a:extLst>
              </p:cNvPr>
              <p:cNvGrpSpPr/>
              <p:nvPr/>
            </p:nvGrpSpPr>
            <p:grpSpPr>
              <a:xfrm>
                <a:off x="4369847" y="3604680"/>
                <a:ext cx="2074288" cy="937105"/>
                <a:chOff x="2983259" y="1133408"/>
                <a:chExt cx="2074288" cy="937105"/>
              </a:xfrm>
            </p:grpSpPr>
            <p:grpSp>
              <p:nvGrpSpPr>
                <p:cNvPr id="837" name="Group 836">
                  <a:extLst>
                    <a:ext uri="{FF2B5EF4-FFF2-40B4-BE49-F238E27FC236}">
                      <a16:creationId xmlns:a16="http://schemas.microsoft.com/office/drawing/2014/main" id="{49A61FC1-44AC-E69B-509A-59FC9BCC78B6}"/>
                    </a:ext>
                  </a:extLst>
                </p:cNvPr>
                <p:cNvGrpSpPr/>
                <p:nvPr/>
              </p:nvGrpSpPr>
              <p:grpSpPr>
                <a:xfrm>
                  <a:off x="2983259" y="1133408"/>
                  <a:ext cx="2074288" cy="937105"/>
                  <a:chOff x="3218324" y="1198702"/>
                  <a:chExt cx="2074288" cy="937105"/>
                </a:xfrm>
              </p:grpSpPr>
              <p:grpSp>
                <p:nvGrpSpPr>
                  <p:cNvPr id="840" name="Group 839">
                    <a:extLst>
                      <a:ext uri="{FF2B5EF4-FFF2-40B4-BE49-F238E27FC236}">
                        <a16:creationId xmlns:a16="http://schemas.microsoft.com/office/drawing/2014/main" id="{53F2DECA-FCC5-4831-2526-47CCC3B822ED}"/>
                      </a:ext>
                    </a:extLst>
                  </p:cNvPr>
                  <p:cNvGrpSpPr/>
                  <p:nvPr/>
                </p:nvGrpSpPr>
                <p:grpSpPr>
                  <a:xfrm>
                    <a:off x="3218324" y="1198702"/>
                    <a:ext cx="2074288" cy="727771"/>
                    <a:chOff x="279647" y="1188132"/>
                    <a:chExt cx="2074288" cy="727771"/>
                  </a:xfrm>
                </p:grpSpPr>
                <p:sp>
                  <p:nvSpPr>
                    <p:cNvPr id="842" name="Flowchart: Delay 3">
                      <a:extLst>
                        <a:ext uri="{FF2B5EF4-FFF2-40B4-BE49-F238E27FC236}">
                          <a16:creationId xmlns:a16="http://schemas.microsoft.com/office/drawing/2014/main" id="{630E3828-AC05-87B4-D0E9-1C90CF149727}"/>
                        </a:ext>
                      </a:extLst>
                    </p:cNvPr>
                    <p:cNvSpPr/>
                    <p:nvPr/>
                  </p:nvSpPr>
                  <p:spPr>
                    <a:xfrm>
                      <a:off x="1026691" y="1294320"/>
                      <a:ext cx="512064" cy="515314"/>
                    </a:xfrm>
                    <a:prstGeom prst="ellipse">
                      <a:avLst/>
                    </a:prstGeom>
                    <a:solidFill>
                      <a:schemeClr val="accent2">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cxnSp>
                  <p:nvCxnSpPr>
                    <p:cNvPr id="843" name="Straight Connector 842">
                      <a:extLst>
                        <a:ext uri="{FF2B5EF4-FFF2-40B4-BE49-F238E27FC236}">
                          <a16:creationId xmlns:a16="http://schemas.microsoft.com/office/drawing/2014/main" id="{EE5B0F5E-D01C-C024-C3E4-FBAB91DE8D7A}"/>
                        </a:ext>
                      </a:extLst>
                    </p:cNvPr>
                    <p:cNvCxnSpPr/>
                    <p:nvPr/>
                  </p:nvCxnSpPr>
                  <p:spPr>
                    <a:xfrm flipH="1">
                      <a:off x="807561" y="1364590"/>
                      <a:ext cx="290010" cy="0"/>
                    </a:xfrm>
                    <a:prstGeom prst="line">
                      <a:avLst/>
                    </a:prstGeom>
                    <a:solidFill>
                      <a:schemeClr val="tx1"/>
                    </a:solidFill>
                    <a:ln w="25400" cap="flat" cmpd="sng" algn="ctr">
                      <a:solidFill>
                        <a:schemeClr val="tx1"/>
                      </a:solidFill>
                      <a:prstDash val="solid"/>
                    </a:ln>
                    <a:effectLst/>
                  </p:spPr>
                </p:cxnSp>
                <p:cxnSp>
                  <p:nvCxnSpPr>
                    <p:cNvPr id="844" name="Straight Connector 843">
                      <a:extLst>
                        <a:ext uri="{FF2B5EF4-FFF2-40B4-BE49-F238E27FC236}">
                          <a16:creationId xmlns:a16="http://schemas.microsoft.com/office/drawing/2014/main" id="{29B7A574-0117-9CD0-819E-04E223D52C5C}"/>
                        </a:ext>
                      </a:extLst>
                    </p:cNvPr>
                    <p:cNvCxnSpPr>
                      <a:cxnSpLocks/>
                      <a:endCxn id="846" idx="6"/>
                    </p:cNvCxnSpPr>
                    <p:nvPr/>
                  </p:nvCxnSpPr>
                  <p:spPr>
                    <a:xfrm flipH="1">
                      <a:off x="813801" y="1568642"/>
                      <a:ext cx="217408" cy="0"/>
                    </a:xfrm>
                    <a:prstGeom prst="line">
                      <a:avLst/>
                    </a:prstGeom>
                    <a:solidFill>
                      <a:schemeClr val="tx1"/>
                    </a:solidFill>
                    <a:ln w="25400" cap="flat" cmpd="sng" algn="ctr">
                      <a:solidFill>
                        <a:schemeClr val="tx1"/>
                      </a:solidFill>
                      <a:prstDash val="solid"/>
                    </a:ln>
                    <a:effectLst/>
                  </p:spPr>
                </p:cxnSp>
                <p:sp>
                  <p:nvSpPr>
                    <p:cNvPr id="845" name="Flowchart: Connector 8">
                      <a:extLst>
                        <a:ext uri="{FF2B5EF4-FFF2-40B4-BE49-F238E27FC236}">
                          <a16:creationId xmlns:a16="http://schemas.microsoft.com/office/drawing/2014/main" id="{2084D290-FE18-9FCE-3ECA-BD8069F29458}"/>
                        </a:ext>
                      </a:extLst>
                    </p:cNvPr>
                    <p:cNvSpPr/>
                    <p:nvPr/>
                  </p:nvSpPr>
                  <p:spPr>
                    <a:xfrm>
                      <a:off x="749559" y="1329455"/>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46" name="Flowchart: Connector 9">
                      <a:extLst>
                        <a:ext uri="{FF2B5EF4-FFF2-40B4-BE49-F238E27FC236}">
                          <a16:creationId xmlns:a16="http://schemas.microsoft.com/office/drawing/2014/main" id="{65F23FDF-6330-5FDE-F3B3-9EC6ED304A4B}"/>
                        </a:ext>
                      </a:extLst>
                    </p:cNvPr>
                    <p:cNvSpPr/>
                    <p:nvPr/>
                  </p:nvSpPr>
                  <p:spPr>
                    <a:xfrm>
                      <a:off x="755799" y="1533507"/>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47" name="Rectangle 846">
                      <a:extLst>
                        <a:ext uri="{FF2B5EF4-FFF2-40B4-BE49-F238E27FC236}">
                          <a16:creationId xmlns:a16="http://schemas.microsoft.com/office/drawing/2014/main" id="{1605B9BE-8DA7-D15F-D726-5504AF622200}"/>
                        </a:ext>
                      </a:extLst>
                    </p:cNvPr>
                    <p:cNvSpPr/>
                    <p:nvPr/>
                  </p:nvSpPr>
                  <p:spPr>
                    <a:xfrm>
                      <a:off x="279647" y="1188132"/>
                      <a:ext cx="556793" cy="493783"/>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848" name="Rectangle 847">
                      <a:extLst>
                        <a:ext uri="{FF2B5EF4-FFF2-40B4-BE49-F238E27FC236}">
                          <a16:creationId xmlns:a16="http://schemas.microsoft.com/office/drawing/2014/main" id="{FC1E47A8-DE4A-2DA6-4535-C5E06B661D60}"/>
                        </a:ext>
                      </a:extLst>
                    </p:cNvPr>
                    <p:cNvSpPr/>
                    <p:nvPr/>
                  </p:nvSpPr>
                  <p:spPr>
                    <a:xfrm>
                      <a:off x="398460" y="1422120"/>
                      <a:ext cx="327333" cy="493783"/>
                    </a:xfrm>
                    <a:prstGeom prst="rect">
                      <a:avLst/>
                    </a:prstGeom>
                    <a:ln>
                      <a:noFill/>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sp>
                  <p:nvSpPr>
                    <p:cNvPr id="849" name="Rectangle 848">
                      <a:extLst>
                        <a:ext uri="{FF2B5EF4-FFF2-40B4-BE49-F238E27FC236}">
                          <a16:creationId xmlns:a16="http://schemas.microsoft.com/office/drawing/2014/main" id="{CD18BDF6-D2EF-BF74-FFAB-91921144C376}"/>
                        </a:ext>
                      </a:extLst>
                    </p:cNvPr>
                    <p:cNvSpPr/>
                    <p:nvPr/>
                  </p:nvSpPr>
                  <p:spPr>
                    <a:xfrm>
                      <a:off x="1787496" y="1284316"/>
                      <a:ext cx="566439" cy="524645"/>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C</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50" name="Straight Connector 849">
                      <a:extLst>
                        <a:ext uri="{FF2B5EF4-FFF2-40B4-BE49-F238E27FC236}">
                          <a16:creationId xmlns:a16="http://schemas.microsoft.com/office/drawing/2014/main" id="{E151B6BA-B73E-2751-288A-6F5B490C63CE}"/>
                        </a:ext>
                      </a:extLst>
                    </p:cNvPr>
                    <p:cNvCxnSpPr/>
                    <p:nvPr/>
                  </p:nvCxnSpPr>
                  <p:spPr>
                    <a:xfrm flipH="1">
                      <a:off x="1545550" y="1572620"/>
                      <a:ext cx="290010" cy="0"/>
                    </a:xfrm>
                    <a:prstGeom prst="line">
                      <a:avLst/>
                    </a:prstGeom>
                    <a:solidFill>
                      <a:schemeClr val="tx1"/>
                    </a:solid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51" name="Flowchart: Connector 11">
                      <a:extLst>
                        <a:ext uri="{FF2B5EF4-FFF2-40B4-BE49-F238E27FC236}">
                          <a16:creationId xmlns:a16="http://schemas.microsoft.com/office/drawing/2014/main" id="{B55B4AA8-45E9-4A84-1404-B77A1F68515A}"/>
                        </a:ext>
                      </a:extLst>
                    </p:cNvPr>
                    <p:cNvSpPr/>
                    <p:nvPr/>
                  </p:nvSpPr>
                  <p:spPr>
                    <a:xfrm>
                      <a:off x="1829156" y="1537029"/>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sp>
                <p:nvSpPr>
                  <p:cNvPr id="841" name="Rectangle 840">
                    <a:extLst>
                      <a:ext uri="{FF2B5EF4-FFF2-40B4-BE49-F238E27FC236}">
                        <a16:creationId xmlns:a16="http://schemas.microsoft.com/office/drawing/2014/main" id="{BF1E9AA6-FDDA-6319-8788-D4790D32826F}"/>
                      </a:ext>
                    </a:extLst>
                  </p:cNvPr>
                  <p:cNvSpPr/>
                  <p:nvPr/>
                </p:nvSpPr>
                <p:spPr>
                  <a:xfrm>
                    <a:off x="3233577" y="1642024"/>
                    <a:ext cx="537504" cy="493783"/>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0</a:t>
                    </a:r>
                  </a:p>
                </p:txBody>
              </p:sp>
            </p:grpSp>
            <p:cxnSp>
              <p:nvCxnSpPr>
                <p:cNvPr id="838" name="Straight Connector 837">
                  <a:extLst>
                    <a:ext uri="{FF2B5EF4-FFF2-40B4-BE49-F238E27FC236}">
                      <a16:creationId xmlns:a16="http://schemas.microsoft.com/office/drawing/2014/main" id="{D30F4FD5-956F-FDB4-6205-6F9BC5B0CA58}"/>
                    </a:ext>
                  </a:extLst>
                </p:cNvPr>
                <p:cNvCxnSpPr>
                  <a:cxnSpLocks/>
                  <a:stCxn id="842" idx="4"/>
                </p:cNvCxnSpPr>
                <p:nvPr/>
              </p:nvCxnSpPr>
              <p:spPr>
                <a:xfrm flipH="1" flipV="1">
                  <a:off x="3516263" y="1728112"/>
                  <a:ext cx="365760" cy="0"/>
                </a:xfrm>
                <a:prstGeom prst="line">
                  <a:avLst/>
                </a:prstGeom>
                <a:solidFill>
                  <a:schemeClr val="tx1"/>
                </a:solidFill>
                <a:ln w="25400" cap="flat" cmpd="sng" algn="ctr">
                  <a:solidFill>
                    <a:schemeClr val="tx1"/>
                  </a:solidFill>
                  <a:prstDash val="solid"/>
                </a:ln>
                <a:effectLst/>
              </p:spPr>
            </p:cxnSp>
            <p:sp>
              <p:nvSpPr>
                <p:cNvPr id="839" name="Flowchart: Connector 9">
                  <a:extLst>
                    <a:ext uri="{FF2B5EF4-FFF2-40B4-BE49-F238E27FC236}">
                      <a16:creationId xmlns:a16="http://schemas.microsoft.com/office/drawing/2014/main" id="{8C99C9DA-C966-29D5-9FF9-C1223B8EB75D}"/>
                    </a:ext>
                  </a:extLst>
                </p:cNvPr>
                <p:cNvSpPr/>
                <p:nvPr/>
              </p:nvSpPr>
              <p:spPr>
                <a:xfrm>
                  <a:off x="3464500" y="1692977"/>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nvGrpSpPr>
              <p:cNvPr id="852" name="Group 851">
                <a:extLst>
                  <a:ext uri="{FF2B5EF4-FFF2-40B4-BE49-F238E27FC236}">
                    <a16:creationId xmlns:a16="http://schemas.microsoft.com/office/drawing/2014/main" id="{0A45A470-990B-771F-9409-B003CBEA9CB3}"/>
                  </a:ext>
                </a:extLst>
              </p:cNvPr>
              <p:cNvGrpSpPr/>
              <p:nvPr/>
            </p:nvGrpSpPr>
            <p:grpSpPr>
              <a:xfrm>
                <a:off x="4357631" y="4590469"/>
                <a:ext cx="2050985" cy="937105"/>
                <a:chOff x="2983259" y="1133408"/>
                <a:chExt cx="2050985" cy="937105"/>
              </a:xfrm>
            </p:grpSpPr>
            <p:grpSp>
              <p:nvGrpSpPr>
                <p:cNvPr id="853" name="Group 852">
                  <a:extLst>
                    <a:ext uri="{FF2B5EF4-FFF2-40B4-BE49-F238E27FC236}">
                      <a16:creationId xmlns:a16="http://schemas.microsoft.com/office/drawing/2014/main" id="{46F94BAB-938B-DF9D-D0AA-650CB3BD61D4}"/>
                    </a:ext>
                  </a:extLst>
                </p:cNvPr>
                <p:cNvGrpSpPr/>
                <p:nvPr/>
              </p:nvGrpSpPr>
              <p:grpSpPr>
                <a:xfrm>
                  <a:off x="2983259" y="1133408"/>
                  <a:ext cx="2050985" cy="937105"/>
                  <a:chOff x="3218324" y="1198702"/>
                  <a:chExt cx="2050985" cy="937105"/>
                </a:xfrm>
              </p:grpSpPr>
              <p:grpSp>
                <p:nvGrpSpPr>
                  <p:cNvPr id="856" name="Group 855">
                    <a:extLst>
                      <a:ext uri="{FF2B5EF4-FFF2-40B4-BE49-F238E27FC236}">
                        <a16:creationId xmlns:a16="http://schemas.microsoft.com/office/drawing/2014/main" id="{EFFC91BB-58BF-3AB8-29AA-FCFD59A198E4}"/>
                      </a:ext>
                    </a:extLst>
                  </p:cNvPr>
                  <p:cNvGrpSpPr/>
                  <p:nvPr/>
                </p:nvGrpSpPr>
                <p:grpSpPr>
                  <a:xfrm>
                    <a:off x="3218324" y="1198702"/>
                    <a:ext cx="2050985" cy="727771"/>
                    <a:chOff x="279647" y="1188132"/>
                    <a:chExt cx="2050985" cy="727771"/>
                  </a:xfrm>
                </p:grpSpPr>
                <p:sp>
                  <p:nvSpPr>
                    <p:cNvPr id="858" name="Flowchart: Delay 3">
                      <a:extLst>
                        <a:ext uri="{FF2B5EF4-FFF2-40B4-BE49-F238E27FC236}">
                          <a16:creationId xmlns:a16="http://schemas.microsoft.com/office/drawing/2014/main" id="{B930822D-BB4E-066A-93D1-8CAB74273F45}"/>
                        </a:ext>
                      </a:extLst>
                    </p:cNvPr>
                    <p:cNvSpPr/>
                    <p:nvPr/>
                  </p:nvSpPr>
                  <p:spPr>
                    <a:xfrm>
                      <a:off x="1026691" y="1294320"/>
                      <a:ext cx="512064" cy="515314"/>
                    </a:xfrm>
                    <a:prstGeom prst="ellipse">
                      <a:avLst/>
                    </a:prstGeom>
                    <a:solidFill>
                      <a:schemeClr val="accent6">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cxnSp>
                  <p:nvCxnSpPr>
                    <p:cNvPr id="859" name="Straight Connector 858">
                      <a:extLst>
                        <a:ext uri="{FF2B5EF4-FFF2-40B4-BE49-F238E27FC236}">
                          <a16:creationId xmlns:a16="http://schemas.microsoft.com/office/drawing/2014/main" id="{6671BD54-02C8-4D52-747B-98C7087AFB05}"/>
                        </a:ext>
                      </a:extLst>
                    </p:cNvPr>
                    <p:cNvCxnSpPr/>
                    <p:nvPr/>
                  </p:nvCxnSpPr>
                  <p:spPr>
                    <a:xfrm flipH="1">
                      <a:off x="807561" y="1364590"/>
                      <a:ext cx="290010" cy="0"/>
                    </a:xfrm>
                    <a:prstGeom prst="line">
                      <a:avLst/>
                    </a:prstGeom>
                    <a:solidFill>
                      <a:schemeClr val="tx1"/>
                    </a:solidFill>
                    <a:ln w="25400" cap="flat" cmpd="sng" algn="ctr">
                      <a:solidFill>
                        <a:schemeClr val="tx1"/>
                      </a:solidFill>
                      <a:prstDash val="solid"/>
                    </a:ln>
                    <a:effectLst/>
                  </p:spPr>
                </p:cxnSp>
                <p:cxnSp>
                  <p:nvCxnSpPr>
                    <p:cNvPr id="860" name="Straight Connector 859">
                      <a:extLst>
                        <a:ext uri="{FF2B5EF4-FFF2-40B4-BE49-F238E27FC236}">
                          <a16:creationId xmlns:a16="http://schemas.microsoft.com/office/drawing/2014/main" id="{C8E62BE7-3F1B-76DD-DB4F-560C00ED9B1B}"/>
                        </a:ext>
                      </a:extLst>
                    </p:cNvPr>
                    <p:cNvCxnSpPr>
                      <a:cxnSpLocks/>
                      <a:endCxn id="862" idx="6"/>
                    </p:cNvCxnSpPr>
                    <p:nvPr/>
                  </p:nvCxnSpPr>
                  <p:spPr>
                    <a:xfrm flipH="1">
                      <a:off x="813801" y="1568642"/>
                      <a:ext cx="217408" cy="0"/>
                    </a:xfrm>
                    <a:prstGeom prst="line">
                      <a:avLst/>
                    </a:prstGeom>
                    <a:solidFill>
                      <a:schemeClr val="tx1"/>
                    </a:solidFill>
                    <a:ln w="25400" cap="flat" cmpd="sng" algn="ctr">
                      <a:solidFill>
                        <a:schemeClr val="tx1"/>
                      </a:solidFill>
                      <a:prstDash val="solid"/>
                    </a:ln>
                    <a:effectLst/>
                  </p:spPr>
                </p:cxnSp>
                <p:sp>
                  <p:nvSpPr>
                    <p:cNvPr id="861" name="Flowchart: Connector 8">
                      <a:extLst>
                        <a:ext uri="{FF2B5EF4-FFF2-40B4-BE49-F238E27FC236}">
                          <a16:creationId xmlns:a16="http://schemas.microsoft.com/office/drawing/2014/main" id="{773DFF95-A484-6429-B416-C06BDFE39B1B}"/>
                        </a:ext>
                      </a:extLst>
                    </p:cNvPr>
                    <p:cNvSpPr/>
                    <p:nvPr/>
                  </p:nvSpPr>
                  <p:spPr>
                    <a:xfrm>
                      <a:off x="749559" y="1329455"/>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62" name="Flowchart: Connector 9">
                      <a:extLst>
                        <a:ext uri="{FF2B5EF4-FFF2-40B4-BE49-F238E27FC236}">
                          <a16:creationId xmlns:a16="http://schemas.microsoft.com/office/drawing/2014/main" id="{E11C9281-F5E2-9693-1CAB-01BB16D0B568}"/>
                        </a:ext>
                      </a:extLst>
                    </p:cNvPr>
                    <p:cNvSpPr/>
                    <p:nvPr/>
                  </p:nvSpPr>
                  <p:spPr>
                    <a:xfrm>
                      <a:off x="755799" y="1533507"/>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63" name="Rectangle 862">
                      <a:extLst>
                        <a:ext uri="{FF2B5EF4-FFF2-40B4-BE49-F238E27FC236}">
                          <a16:creationId xmlns:a16="http://schemas.microsoft.com/office/drawing/2014/main" id="{7C81ADD1-6CAE-52AF-299F-195F00C518B1}"/>
                        </a:ext>
                      </a:extLst>
                    </p:cNvPr>
                    <p:cNvSpPr/>
                    <p:nvPr/>
                  </p:nvSpPr>
                  <p:spPr>
                    <a:xfrm>
                      <a:off x="279647" y="1188132"/>
                      <a:ext cx="556793" cy="493783"/>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864" name="Rectangle 863">
                      <a:extLst>
                        <a:ext uri="{FF2B5EF4-FFF2-40B4-BE49-F238E27FC236}">
                          <a16:creationId xmlns:a16="http://schemas.microsoft.com/office/drawing/2014/main" id="{7FE871C9-93B8-D0F9-A87F-74B88851B14F}"/>
                        </a:ext>
                      </a:extLst>
                    </p:cNvPr>
                    <p:cNvSpPr/>
                    <p:nvPr/>
                  </p:nvSpPr>
                  <p:spPr>
                    <a:xfrm>
                      <a:off x="398460" y="1422120"/>
                      <a:ext cx="327333" cy="493783"/>
                    </a:xfrm>
                    <a:prstGeom prst="rect">
                      <a:avLst/>
                    </a:prstGeom>
                    <a:ln>
                      <a:noFill/>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sp>
                  <p:nvSpPr>
                    <p:cNvPr id="865" name="Rectangle 864">
                      <a:extLst>
                        <a:ext uri="{FF2B5EF4-FFF2-40B4-BE49-F238E27FC236}">
                          <a16:creationId xmlns:a16="http://schemas.microsoft.com/office/drawing/2014/main" id="{49644BA9-01EF-53E6-51D9-1615DD1A66D6}"/>
                        </a:ext>
                      </a:extLst>
                    </p:cNvPr>
                    <p:cNvSpPr/>
                    <p:nvPr/>
                  </p:nvSpPr>
                  <p:spPr>
                    <a:xfrm>
                      <a:off x="1764192" y="1282635"/>
                      <a:ext cx="566440" cy="524645"/>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C</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66" name="Straight Connector 865">
                      <a:extLst>
                        <a:ext uri="{FF2B5EF4-FFF2-40B4-BE49-F238E27FC236}">
                          <a16:creationId xmlns:a16="http://schemas.microsoft.com/office/drawing/2014/main" id="{0CD2D9F6-D384-9FDD-6C7A-A46F6B268BEF}"/>
                        </a:ext>
                      </a:extLst>
                    </p:cNvPr>
                    <p:cNvCxnSpPr/>
                    <p:nvPr/>
                  </p:nvCxnSpPr>
                  <p:spPr>
                    <a:xfrm flipH="1">
                      <a:off x="1545550" y="1572620"/>
                      <a:ext cx="290010" cy="0"/>
                    </a:xfrm>
                    <a:prstGeom prst="line">
                      <a:avLst/>
                    </a:prstGeom>
                    <a:solidFill>
                      <a:schemeClr val="tx1"/>
                    </a:solid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67" name="Flowchart: Connector 11">
                      <a:extLst>
                        <a:ext uri="{FF2B5EF4-FFF2-40B4-BE49-F238E27FC236}">
                          <a16:creationId xmlns:a16="http://schemas.microsoft.com/office/drawing/2014/main" id="{069E3969-F157-F025-9914-254138E4A5A1}"/>
                        </a:ext>
                      </a:extLst>
                    </p:cNvPr>
                    <p:cNvSpPr/>
                    <p:nvPr/>
                  </p:nvSpPr>
                  <p:spPr>
                    <a:xfrm>
                      <a:off x="1829156" y="1537029"/>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sp>
                <p:nvSpPr>
                  <p:cNvPr id="857" name="Rectangle 856">
                    <a:extLst>
                      <a:ext uri="{FF2B5EF4-FFF2-40B4-BE49-F238E27FC236}">
                        <a16:creationId xmlns:a16="http://schemas.microsoft.com/office/drawing/2014/main" id="{B03D3E87-6006-1A33-1459-53AF74AD3965}"/>
                      </a:ext>
                    </a:extLst>
                  </p:cNvPr>
                  <p:cNvSpPr/>
                  <p:nvPr/>
                </p:nvSpPr>
                <p:spPr>
                  <a:xfrm>
                    <a:off x="3233577" y="1642024"/>
                    <a:ext cx="537504" cy="493783"/>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1</a:t>
                    </a:r>
                  </a:p>
                </p:txBody>
              </p:sp>
            </p:grpSp>
            <p:cxnSp>
              <p:nvCxnSpPr>
                <p:cNvPr id="854" name="Straight Connector 853">
                  <a:extLst>
                    <a:ext uri="{FF2B5EF4-FFF2-40B4-BE49-F238E27FC236}">
                      <a16:creationId xmlns:a16="http://schemas.microsoft.com/office/drawing/2014/main" id="{2DEE7807-20DF-1BED-815E-38346DDB077C}"/>
                    </a:ext>
                  </a:extLst>
                </p:cNvPr>
                <p:cNvCxnSpPr>
                  <a:cxnSpLocks/>
                  <a:stCxn id="858" idx="4"/>
                </p:cNvCxnSpPr>
                <p:nvPr/>
              </p:nvCxnSpPr>
              <p:spPr>
                <a:xfrm flipH="1" flipV="1">
                  <a:off x="3516263" y="1728112"/>
                  <a:ext cx="365760" cy="0"/>
                </a:xfrm>
                <a:prstGeom prst="line">
                  <a:avLst/>
                </a:prstGeom>
                <a:solidFill>
                  <a:schemeClr val="tx1"/>
                </a:solidFill>
                <a:ln w="25400" cap="flat" cmpd="sng" algn="ctr">
                  <a:solidFill>
                    <a:schemeClr val="tx1"/>
                  </a:solidFill>
                  <a:prstDash val="solid"/>
                </a:ln>
                <a:effectLst/>
              </p:spPr>
            </p:cxnSp>
            <p:sp>
              <p:nvSpPr>
                <p:cNvPr id="855" name="Flowchart: Connector 9">
                  <a:extLst>
                    <a:ext uri="{FF2B5EF4-FFF2-40B4-BE49-F238E27FC236}">
                      <a16:creationId xmlns:a16="http://schemas.microsoft.com/office/drawing/2014/main" id="{C705D13B-8685-D2B6-5864-BC6EA0B0CA62}"/>
                    </a:ext>
                  </a:extLst>
                </p:cNvPr>
                <p:cNvSpPr/>
                <p:nvPr/>
              </p:nvSpPr>
              <p:spPr>
                <a:xfrm>
                  <a:off x="3464500" y="1692977"/>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grpSp>
      <p:sp>
        <p:nvSpPr>
          <p:cNvPr id="929" name="Rounded Rectangle 928">
            <a:extLst>
              <a:ext uri="{FF2B5EF4-FFF2-40B4-BE49-F238E27FC236}">
                <a16:creationId xmlns:a16="http://schemas.microsoft.com/office/drawing/2014/main" id="{6F18DF52-B1FA-3355-A072-D39B8AD0C954}"/>
              </a:ext>
            </a:extLst>
          </p:cNvPr>
          <p:cNvSpPr/>
          <p:nvPr/>
        </p:nvSpPr>
        <p:spPr>
          <a:xfrm>
            <a:off x="5717936" y="4290377"/>
            <a:ext cx="2944625" cy="1715944"/>
          </a:xfrm>
          <a:prstGeom prst="roundRect">
            <a:avLst>
              <a:gd name="adj" fmla="val 4316"/>
            </a:avLst>
          </a:prstGeom>
          <a:solidFill>
            <a:schemeClr val="bg1">
              <a:lumMod val="95000"/>
            </a:schemeClr>
          </a:solidFill>
          <a:ln w="28575">
            <a:solidFill>
              <a:schemeClr val="tx1"/>
            </a:solidFill>
            <a:prstDash val="dash"/>
          </a:ln>
        </p:spPr>
        <p:style>
          <a:lnRef idx="2">
            <a:schemeClr val="dk1"/>
          </a:lnRef>
          <a:fillRef idx="1">
            <a:schemeClr val="lt1"/>
          </a:fillRef>
          <a:effectRef idx="0">
            <a:schemeClr val="dk1"/>
          </a:effectRef>
          <a:fontRef idx="minor">
            <a:schemeClr val="dk1"/>
          </a:fontRef>
        </p:style>
        <p:txBody>
          <a:bodyPr lIns="0" tIns="0" rIns="0" bIns="0"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Cambria" panose="02040503050406030204" pitchFamily="18" charset="0"/>
              <a:ea typeface="+mn-ea"/>
              <a:cs typeface="Arial" panose="020B0604020202020204" pitchFamily="34" charset="0"/>
            </a:endParaRPr>
          </a:p>
        </p:txBody>
      </p:sp>
      <p:grpSp>
        <p:nvGrpSpPr>
          <p:cNvPr id="928" name="Group 927">
            <a:extLst>
              <a:ext uri="{FF2B5EF4-FFF2-40B4-BE49-F238E27FC236}">
                <a16:creationId xmlns:a16="http://schemas.microsoft.com/office/drawing/2014/main" id="{AE9E9E61-2226-D746-311A-D10687EE476B}"/>
              </a:ext>
            </a:extLst>
          </p:cNvPr>
          <p:cNvGrpSpPr/>
          <p:nvPr/>
        </p:nvGrpSpPr>
        <p:grpSpPr>
          <a:xfrm>
            <a:off x="5754051" y="4425469"/>
            <a:ext cx="2895372" cy="1440076"/>
            <a:chOff x="5547396" y="4276509"/>
            <a:chExt cx="3120529" cy="1552062"/>
          </a:xfrm>
        </p:grpSpPr>
        <p:cxnSp>
          <p:nvCxnSpPr>
            <p:cNvPr id="808" name="Straight Connector 807">
              <a:extLst>
                <a:ext uri="{FF2B5EF4-FFF2-40B4-BE49-F238E27FC236}">
                  <a16:creationId xmlns:a16="http://schemas.microsoft.com/office/drawing/2014/main" id="{83E1B20E-8580-9455-3526-F179312ACDCD}"/>
                </a:ext>
              </a:extLst>
            </p:cNvPr>
            <p:cNvCxnSpPr>
              <a:cxnSpLocks/>
              <a:stCxn id="921" idx="6"/>
            </p:cNvCxnSpPr>
            <p:nvPr/>
          </p:nvCxnSpPr>
          <p:spPr>
            <a:xfrm flipH="1">
              <a:off x="7246646" y="4600031"/>
              <a:ext cx="850184" cy="0"/>
            </a:xfrm>
            <a:prstGeom prst="line">
              <a:avLst/>
            </a:prstGeom>
            <a:solidFill>
              <a:schemeClr val="tx1"/>
            </a:solidFill>
            <a:ln w="31750" cap="flat" cmpd="sng" algn="ctr">
              <a:solidFill>
                <a:schemeClr val="tx1"/>
              </a:solidFill>
              <a:prstDash val="solid"/>
            </a:ln>
            <a:effectLst/>
          </p:spPr>
        </p:cxnSp>
        <p:sp>
          <p:nvSpPr>
            <p:cNvPr id="811" name="Flowchart: Delay 3">
              <a:extLst>
                <a:ext uri="{FF2B5EF4-FFF2-40B4-BE49-F238E27FC236}">
                  <a16:creationId xmlns:a16="http://schemas.microsoft.com/office/drawing/2014/main" id="{359EA596-6487-8B07-F365-F793D2D34602}"/>
                </a:ext>
              </a:extLst>
            </p:cNvPr>
            <p:cNvSpPr/>
            <p:nvPr/>
          </p:nvSpPr>
          <p:spPr>
            <a:xfrm>
              <a:off x="6543312" y="4363693"/>
              <a:ext cx="490427" cy="490427"/>
            </a:xfrm>
            <a:prstGeom prst="ellipse">
              <a:avLst/>
            </a:prstGeom>
            <a:solidFill>
              <a:schemeClr val="accent6">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grpSp>
          <p:nvGrpSpPr>
            <p:cNvPr id="871" name="Group 870">
              <a:extLst>
                <a:ext uri="{FF2B5EF4-FFF2-40B4-BE49-F238E27FC236}">
                  <a16:creationId xmlns:a16="http://schemas.microsoft.com/office/drawing/2014/main" id="{953E17C1-8857-C40A-D90B-5840C0165137}"/>
                </a:ext>
              </a:extLst>
            </p:cNvPr>
            <p:cNvGrpSpPr/>
            <p:nvPr/>
          </p:nvGrpSpPr>
          <p:grpSpPr>
            <a:xfrm>
              <a:off x="5571051" y="4637352"/>
              <a:ext cx="677189" cy="338554"/>
              <a:chOff x="5633392" y="4259433"/>
              <a:chExt cx="677189" cy="338554"/>
            </a:xfrm>
          </p:grpSpPr>
          <p:sp>
            <p:nvSpPr>
              <p:cNvPr id="809" name="Flowchart: Connector 8">
                <a:extLst>
                  <a:ext uri="{FF2B5EF4-FFF2-40B4-BE49-F238E27FC236}">
                    <a16:creationId xmlns:a16="http://schemas.microsoft.com/office/drawing/2014/main" id="{4CC137F9-4F06-FC2C-B320-5BA5BA63575C}"/>
                  </a:ext>
                </a:extLst>
              </p:cNvPr>
              <p:cNvSpPr/>
              <p:nvPr/>
            </p:nvSpPr>
            <p:spPr>
              <a:xfrm>
                <a:off x="5977273" y="4394785"/>
                <a:ext cx="64008" cy="67301"/>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870" name="Group 869">
                <a:extLst>
                  <a:ext uri="{FF2B5EF4-FFF2-40B4-BE49-F238E27FC236}">
                    <a16:creationId xmlns:a16="http://schemas.microsoft.com/office/drawing/2014/main" id="{ED92999F-6A26-4572-7717-DCCD554E915F}"/>
                  </a:ext>
                </a:extLst>
              </p:cNvPr>
              <p:cNvGrpSpPr/>
              <p:nvPr/>
            </p:nvGrpSpPr>
            <p:grpSpPr>
              <a:xfrm>
                <a:off x="5633392" y="4259433"/>
                <a:ext cx="677189" cy="338554"/>
                <a:chOff x="5633392" y="4259433"/>
                <a:chExt cx="677189" cy="338554"/>
              </a:xfrm>
            </p:grpSpPr>
            <p:cxnSp>
              <p:nvCxnSpPr>
                <p:cNvPr id="806" name="Straight Connector 805">
                  <a:extLst>
                    <a:ext uri="{FF2B5EF4-FFF2-40B4-BE49-F238E27FC236}">
                      <a16:creationId xmlns:a16="http://schemas.microsoft.com/office/drawing/2014/main" id="{07F307F7-CA23-7D5A-8DC6-904E7A4325AD}"/>
                    </a:ext>
                  </a:extLst>
                </p:cNvPr>
                <p:cNvCxnSpPr/>
                <p:nvPr/>
              </p:nvCxnSpPr>
              <p:spPr>
                <a:xfrm flipH="1">
                  <a:off x="6032825" y="4428435"/>
                  <a:ext cx="277756" cy="0"/>
                </a:xfrm>
                <a:prstGeom prst="line">
                  <a:avLst/>
                </a:prstGeom>
                <a:solidFill>
                  <a:schemeClr val="tx1"/>
                </a:solidFill>
                <a:ln w="31750" cap="flat" cmpd="sng" algn="ctr">
                  <a:solidFill>
                    <a:schemeClr val="tx1"/>
                  </a:solidFill>
                  <a:prstDash val="solid"/>
                </a:ln>
                <a:effectLst/>
              </p:spPr>
            </p:cxnSp>
            <p:sp>
              <p:nvSpPr>
                <p:cNvPr id="788" name="Rectangle 787">
                  <a:extLst>
                    <a:ext uri="{FF2B5EF4-FFF2-40B4-BE49-F238E27FC236}">
                      <a16:creationId xmlns:a16="http://schemas.microsoft.com/office/drawing/2014/main" id="{5283EB26-F3D5-5BE5-2AFE-3C8ED3434756}"/>
                    </a:ext>
                  </a:extLst>
                </p:cNvPr>
                <p:cNvSpPr/>
                <p:nvPr/>
              </p:nvSpPr>
              <p:spPr>
                <a:xfrm>
                  <a:off x="5633392" y="4259433"/>
                  <a:ext cx="320922" cy="338554"/>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grpSp>
        </p:grpSp>
        <p:cxnSp>
          <p:nvCxnSpPr>
            <p:cNvPr id="802" name="Straight Connector 801">
              <a:extLst>
                <a:ext uri="{FF2B5EF4-FFF2-40B4-BE49-F238E27FC236}">
                  <a16:creationId xmlns:a16="http://schemas.microsoft.com/office/drawing/2014/main" id="{EECE36D3-96B1-ED6B-75AE-90B2AB1F2937}"/>
                </a:ext>
              </a:extLst>
            </p:cNvPr>
            <p:cNvCxnSpPr>
              <a:cxnSpLocks/>
              <a:stCxn id="771" idx="2"/>
            </p:cNvCxnSpPr>
            <p:nvPr/>
          </p:nvCxnSpPr>
          <p:spPr>
            <a:xfrm flipH="1">
              <a:off x="6228064" y="5583357"/>
              <a:ext cx="315248"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92" name="Straight Connector 791">
              <a:extLst>
                <a:ext uri="{FF2B5EF4-FFF2-40B4-BE49-F238E27FC236}">
                  <a16:creationId xmlns:a16="http://schemas.microsoft.com/office/drawing/2014/main" id="{14B3C86B-1883-CF01-CE18-413A37409070}"/>
                </a:ext>
              </a:extLst>
            </p:cNvPr>
            <p:cNvCxnSpPr>
              <a:cxnSpLocks/>
            </p:cNvCxnSpPr>
            <p:nvPr/>
          </p:nvCxnSpPr>
          <p:spPr>
            <a:xfrm>
              <a:off x="6238449" y="4592990"/>
              <a:ext cx="0" cy="1004349"/>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873" name="Group 872">
              <a:extLst>
                <a:ext uri="{FF2B5EF4-FFF2-40B4-BE49-F238E27FC236}">
                  <a16:creationId xmlns:a16="http://schemas.microsoft.com/office/drawing/2014/main" id="{59F73162-4775-D6A7-0B99-F9F590A224F8}"/>
                </a:ext>
              </a:extLst>
            </p:cNvPr>
            <p:cNvGrpSpPr/>
            <p:nvPr/>
          </p:nvGrpSpPr>
          <p:grpSpPr>
            <a:xfrm>
              <a:off x="5558439" y="4276509"/>
              <a:ext cx="1056694" cy="407002"/>
              <a:chOff x="5628542" y="5588905"/>
              <a:chExt cx="1056694" cy="407002"/>
            </a:xfrm>
          </p:grpSpPr>
          <p:sp>
            <p:nvSpPr>
              <p:cNvPr id="793" name="Flowchart: Connector 9">
                <a:extLst>
                  <a:ext uri="{FF2B5EF4-FFF2-40B4-BE49-F238E27FC236}">
                    <a16:creationId xmlns:a16="http://schemas.microsoft.com/office/drawing/2014/main" id="{639F892F-A277-6996-0701-ABC05E5422FB}"/>
                  </a:ext>
                </a:extLst>
              </p:cNvPr>
              <p:cNvSpPr/>
              <p:nvPr/>
            </p:nvSpPr>
            <p:spPr>
              <a:xfrm>
                <a:off x="5983247" y="5706480"/>
                <a:ext cx="64008" cy="6730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872" name="Group 871">
                <a:extLst>
                  <a:ext uri="{FF2B5EF4-FFF2-40B4-BE49-F238E27FC236}">
                    <a16:creationId xmlns:a16="http://schemas.microsoft.com/office/drawing/2014/main" id="{17CA39AB-9D08-969F-40F9-05EF8037AE68}"/>
                  </a:ext>
                </a:extLst>
              </p:cNvPr>
              <p:cNvGrpSpPr/>
              <p:nvPr/>
            </p:nvGrpSpPr>
            <p:grpSpPr>
              <a:xfrm>
                <a:off x="5628542" y="5588905"/>
                <a:ext cx="1056694" cy="407002"/>
                <a:chOff x="5628542" y="5588905"/>
                <a:chExt cx="1056694" cy="407002"/>
              </a:xfrm>
            </p:grpSpPr>
            <p:cxnSp>
              <p:nvCxnSpPr>
                <p:cNvPr id="804" name="Straight Connector 803">
                  <a:extLst>
                    <a:ext uri="{FF2B5EF4-FFF2-40B4-BE49-F238E27FC236}">
                      <a16:creationId xmlns:a16="http://schemas.microsoft.com/office/drawing/2014/main" id="{4A8FC346-1DD5-EB54-ADE2-3B9F274168A1}"/>
                    </a:ext>
                  </a:extLst>
                </p:cNvPr>
                <p:cNvCxnSpPr>
                  <a:cxnSpLocks/>
                  <a:stCxn id="811" idx="1"/>
                </p:cNvCxnSpPr>
                <p:nvPr/>
              </p:nvCxnSpPr>
              <p:spPr>
                <a:xfrm flipH="1" flipV="1">
                  <a:off x="6004718" y="5740127"/>
                  <a:ext cx="680518" cy="7783"/>
                </a:xfrm>
                <a:prstGeom prst="line">
                  <a:avLst/>
                </a:prstGeom>
                <a:solidFill>
                  <a:schemeClr val="tx1"/>
                </a:solidFill>
                <a:ln w="31750" cap="flat" cmpd="sng" algn="ctr">
                  <a:solidFill>
                    <a:schemeClr val="tx1"/>
                  </a:solidFill>
                  <a:prstDash val="solid"/>
                </a:ln>
                <a:effectLst/>
              </p:spPr>
            </p:cxnSp>
            <p:sp>
              <p:nvSpPr>
                <p:cNvPr id="794" name="Rectangle 793">
                  <a:extLst>
                    <a:ext uri="{FF2B5EF4-FFF2-40B4-BE49-F238E27FC236}">
                      <a16:creationId xmlns:a16="http://schemas.microsoft.com/office/drawing/2014/main" id="{6349C753-DA9D-6100-249A-D074B9B8CD74}"/>
                    </a:ext>
                  </a:extLst>
                </p:cNvPr>
                <p:cNvSpPr/>
                <p:nvPr/>
              </p:nvSpPr>
              <p:spPr>
                <a:xfrm>
                  <a:off x="5628542" y="5588905"/>
                  <a:ext cx="543827" cy="407002"/>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in</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grpSp>
        </p:grpSp>
        <p:sp>
          <p:nvSpPr>
            <p:cNvPr id="771" name="Flowchart: Delay 3">
              <a:extLst>
                <a:ext uri="{FF2B5EF4-FFF2-40B4-BE49-F238E27FC236}">
                  <a16:creationId xmlns:a16="http://schemas.microsoft.com/office/drawing/2014/main" id="{13E2CF0A-2157-DBB6-DA05-2B9A662171E2}"/>
                </a:ext>
              </a:extLst>
            </p:cNvPr>
            <p:cNvSpPr/>
            <p:nvPr/>
          </p:nvSpPr>
          <p:spPr>
            <a:xfrm>
              <a:off x="6543312" y="5338143"/>
              <a:ext cx="490427" cy="490428"/>
            </a:xfrm>
            <a:prstGeom prst="ellipse">
              <a:avLst/>
            </a:prstGeom>
            <a:solidFill>
              <a:schemeClr val="accent2">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grpSp>
          <p:nvGrpSpPr>
            <p:cNvPr id="869" name="Group 868">
              <a:extLst>
                <a:ext uri="{FF2B5EF4-FFF2-40B4-BE49-F238E27FC236}">
                  <a16:creationId xmlns:a16="http://schemas.microsoft.com/office/drawing/2014/main" id="{EE277DB1-462E-E0F6-F525-E3BEDEF23CE9}"/>
                </a:ext>
              </a:extLst>
            </p:cNvPr>
            <p:cNvGrpSpPr/>
            <p:nvPr/>
          </p:nvGrpSpPr>
          <p:grpSpPr>
            <a:xfrm>
              <a:off x="5547396" y="4929746"/>
              <a:ext cx="1862815" cy="364881"/>
              <a:chOff x="5609762" y="4441271"/>
              <a:chExt cx="1862815" cy="364881"/>
            </a:xfrm>
          </p:grpSpPr>
          <p:cxnSp>
            <p:nvCxnSpPr>
              <p:cNvPr id="774" name="Straight Connector 773">
                <a:extLst>
                  <a:ext uri="{FF2B5EF4-FFF2-40B4-BE49-F238E27FC236}">
                    <a16:creationId xmlns:a16="http://schemas.microsoft.com/office/drawing/2014/main" id="{89C2E8FD-7FAA-4094-28F8-4BB0EAEDFD0F}"/>
                  </a:ext>
                </a:extLst>
              </p:cNvPr>
              <p:cNvCxnSpPr>
                <a:cxnSpLocks/>
              </p:cNvCxnSpPr>
              <p:nvPr/>
            </p:nvCxnSpPr>
            <p:spPr>
              <a:xfrm>
                <a:off x="6009835" y="4606569"/>
                <a:ext cx="1462742" cy="0"/>
              </a:xfrm>
              <a:prstGeom prst="line">
                <a:avLst/>
              </a:prstGeom>
              <a:ln w="31750">
                <a:solidFill>
                  <a:srgbClr val="C00000"/>
                </a:solidFill>
              </a:ln>
            </p:spPr>
            <p:style>
              <a:lnRef idx="1">
                <a:schemeClr val="dk1"/>
              </a:lnRef>
              <a:fillRef idx="0">
                <a:schemeClr val="dk1"/>
              </a:fillRef>
              <a:effectRef idx="0">
                <a:schemeClr val="dk1"/>
              </a:effectRef>
              <a:fontRef idx="minor">
                <a:schemeClr val="tx1"/>
              </a:fontRef>
            </p:style>
          </p:cxnSp>
          <p:sp>
            <p:nvSpPr>
              <p:cNvPr id="775" name="Flowchart: Connector 8">
                <a:extLst>
                  <a:ext uri="{FF2B5EF4-FFF2-40B4-BE49-F238E27FC236}">
                    <a16:creationId xmlns:a16="http://schemas.microsoft.com/office/drawing/2014/main" id="{10F50C91-89BB-274C-B5CD-BD0B2BEDC47C}"/>
                  </a:ext>
                </a:extLst>
              </p:cNvPr>
              <p:cNvSpPr/>
              <p:nvPr/>
            </p:nvSpPr>
            <p:spPr>
              <a:xfrm>
                <a:off x="5976633" y="4577180"/>
                <a:ext cx="64008" cy="64008"/>
              </a:xfrm>
              <a:prstGeom prst="flowChartConnector">
                <a:avLst/>
              </a:prstGeom>
              <a:solidFill>
                <a:srgbClr val="C00000"/>
              </a:solidFill>
              <a:ln w="25400" cap="flat" cmpd="sng" algn="ctr">
                <a:solidFill>
                  <a:srgbClr val="C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76" name="Rectangle 775">
                <a:extLst>
                  <a:ext uri="{FF2B5EF4-FFF2-40B4-BE49-F238E27FC236}">
                    <a16:creationId xmlns:a16="http://schemas.microsoft.com/office/drawing/2014/main" id="{9FEDD56A-4FAD-AC78-05E0-90C7EF22E686}"/>
                  </a:ext>
                </a:extLst>
              </p:cNvPr>
              <p:cNvSpPr/>
              <p:nvPr/>
            </p:nvSpPr>
            <p:spPr>
              <a:xfrm>
                <a:off x="5609762" y="4441271"/>
                <a:ext cx="359698" cy="364881"/>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A</a:t>
                </a:r>
              </a:p>
            </p:txBody>
          </p:sp>
        </p:grpSp>
        <p:cxnSp>
          <p:nvCxnSpPr>
            <p:cNvPr id="877" name="Straight Connector 876">
              <a:extLst>
                <a:ext uri="{FF2B5EF4-FFF2-40B4-BE49-F238E27FC236}">
                  <a16:creationId xmlns:a16="http://schemas.microsoft.com/office/drawing/2014/main" id="{C16CB8D8-CBE4-F982-04DC-5CD579295FB3}"/>
                </a:ext>
              </a:extLst>
            </p:cNvPr>
            <p:cNvCxnSpPr>
              <a:cxnSpLocks/>
            </p:cNvCxnSpPr>
            <p:nvPr/>
          </p:nvCxnSpPr>
          <p:spPr>
            <a:xfrm flipH="1" flipV="1">
              <a:off x="6224923" y="4602400"/>
              <a:ext cx="324021" cy="6507"/>
            </a:xfrm>
            <a:prstGeom prst="line">
              <a:avLst/>
            </a:prstGeom>
            <a:solidFill>
              <a:schemeClr val="tx1"/>
            </a:solidFill>
            <a:ln w="31750" cap="flat" cmpd="sng" algn="ctr">
              <a:solidFill>
                <a:schemeClr val="tx1"/>
              </a:solidFill>
              <a:prstDash val="solid"/>
            </a:ln>
            <a:effectLst/>
          </p:spPr>
        </p:cxnSp>
        <p:cxnSp>
          <p:nvCxnSpPr>
            <p:cNvPr id="884" name="Straight Connector 883">
              <a:extLst>
                <a:ext uri="{FF2B5EF4-FFF2-40B4-BE49-F238E27FC236}">
                  <a16:creationId xmlns:a16="http://schemas.microsoft.com/office/drawing/2014/main" id="{5644794E-A49B-E8D6-39D5-34F930FA1FA7}"/>
                </a:ext>
              </a:extLst>
            </p:cNvPr>
            <p:cNvCxnSpPr>
              <a:cxnSpLocks/>
            </p:cNvCxnSpPr>
            <p:nvPr/>
          </p:nvCxnSpPr>
          <p:spPr>
            <a:xfrm>
              <a:off x="6111338" y="4429208"/>
              <a:ext cx="0" cy="975623"/>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90" name="Straight Connector 889">
              <a:extLst>
                <a:ext uri="{FF2B5EF4-FFF2-40B4-BE49-F238E27FC236}">
                  <a16:creationId xmlns:a16="http://schemas.microsoft.com/office/drawing/2014/main" id="{63886093-7133-1B37-8A1A-40C9E90F5D95}"/>
                </a:ext>
              </a:extLst>
            </p:cNvPr>
            <p:cNvCxnSpPr>
              <a:cxnSpLocks/>
            </p:cNvCxnSpPr>
            <p:nvPr/>
          </p:nvCxnSpPr>
          <p:spPr>
            <a:xfrm>
              <a:off x="6412918" y="4794809"/>
              <a:ext cx="0" cy="961869"/>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91" name="Straight Connector 890">
              <a:extLst>
                <a:ext uri="{FF2B5EF4-FFF2-40B4-BE49-F238E27FC236}">
                  <a16:creationId xmlns:a16="http://schemas.microsoft.com/office/drawing/2014/main" id="{F0121CA0-907E-8E19-EAA8-CC04C60608DA}"/>
                </a:ext>
              </a:extLst>
            </p:cNvPr>
            <p:cNvCxnSpPr>
              <a:cxnSpLocks/>
            </p:cNvCxnSpPr>
            <p:nvPr/>
          </p:nvCxnSpPr>
          <p:spPr>
            <a:xfrm flipH="1">
              <a:off x="6400306" y="4804970"/>
              <a:ext cx="239739" cy="0"/>
            </a:xfrm>
            <a:prstGeom prst="line">
              <a:avLst/>
            </a:prstGeom>
            <a:solidFill>
              <a:schemeClr val="tx1"/>
            </a:solidFill>
            <a:ln w="31750" cap="flat" cmpd="sng" algn="ctr">
              <a:solidFill>
                <a:schemeClr val="tx1"/>
              </a:solidFill>
              <a:prstDash val="solid"/>
            </a:ln>
            <a:effectLst/>
          </p:spPr>
        </p:cxnSp>
        <p:cxnSp>
          <p:nvCxnSpPr>
            <p:cNvPr id="893" name="Straight Connector 892">
              <a:extLst>
                <a:ext uri="{FF2B5EF4-FFF2-40B4-BE49-F238E27FC236}">
                  <a16:creationId xmlns:a16="http://schemas.microsoft.com/office/drawing/2014/main" id="{5495E784-F054-6078-F290-F12D82CD9C5D}"/>
                </a:ext>
              </a:extLst>
            </p:cNvPr>
            <p:cNvCxnSpPr>
              <a:cxnSpLocks/>
            </p:cNvCxnSpPr>
            <p:nvPr/>
          </p:nvCxnSpPr>
          <p:spPr>
            <a:xfrm flipH="1">
              <a:off x="6398732" y="5772238"/>
              <a:ext cx="239739" cy="0"/>
            </a:xfrm>
            <a:prstGeom prst="line">
              <a:avLst/>
            </a:prstGeom>
            <a:solidFill>
              <a:schemeClr val="tx1"/>
            </a:solidFill>
            <a:ln w="31750" cap="flat" cmpd="sng" algn="ctr">
              <a:solidFill>
                <a:schemeClr val="tx1"/>
              </a:solidFill>
              <a:prstDash val="solid"/>
            </a:ln>
            <a:effectLst/>
          </p:spPr>
        </p:cxnSp>
        <p:cxnSp>
          <p:nvCxnSpPr>
            <p:cNvPr id="896" name="Straight Connector 895">
              <a:extLst>
                <a:ext uri="{FF2B5EF4-FFF2-40B4-BE49-F238E27FC236}">
                  <a16:creationId xmlns:a16="http://schemas.microsoft.com/office/drawing/2014/main" id="{B7F49A1B-3B03-06EF-6C3E-5183D0745631}"/>
                </a:ext>
              </a:extLst>
            </p:cNvPr>
            <p:cNvCxnSpPr>
              <a:cxnSpLocks/>
            </p:cNvCxnSpPr>
            <p:nvPr/>
          </p:nvCxnSpPr>
          <p:spPr>
            <a:xfrm flipH="1">
              <a:off x="6102266" y="5396084"/>
              <a:ext cx="528257" cy="0"/>
            </a:xfrm>
            <a:prstGeom prst="line">
              <a:avLst/>
            </a:prstGeom>
            <a:solidFill>
              <a:schemeClr val="tx1"/>
            </a:solidFill>
            <a:ln w="31750" cap="flat" cmpd="sng" algn="ctr">
              <a:solidFill>
                <a:schemeClr val="tx1"/>
              </a:solidFill>
              <a:prstDash val="solid"/>
            </a:ln>
            <a:effectLst/>
          </p:spPr>
        </p:cxnSp>
        <p:cxnSp>
          <p:nvCxnSpPr>
            <p:cNvPr id="901" name="Straight Connector 900">
              <a:extLst>
                <a:ext uri="{FF2B5EF4-FFF2-40B4-BE49-F238E27FC236}">
                  <a16:creationId xmlns:a16="http://schemas.microsoft.com/office/drawing/2014/main" id="{A4503AC7-78F8-C114-AFCD-8C0DE1CCC202}"/>
                </a:ext>
              </a:extLst>
            </p:cNvPr>
            <p:cNvCxnSpPr>
              <a:cxnSpLocks/>
            </p:cNvCxnSpPr>
            <p:nvPr/>
          </p:nvCxnSpPr>
          <p:spPr>
            <a:xfrm flipH="1">
              <a:off x="7251226" y="5281075"/>
              <a:ext cx="239739" cy="0"/>
            </a:xfrm>
            <a:prstGeom prst="line">
              <a:avLst/>
            </a:prstGeom>
            <a:solidFill>
              <a:schemeClr val="tx1"/>
            </a:solidFill>
            <a:ln w="31750" cap="flat" cmpd="sng" algn="ctr">
              <a:solidFill>
                <a:srgbClr val="C00000"/>
              </a:solidFill>
              <a:prstDash val="solid"/>
            </a:ln>
            <a:effectLst/>
          </p:spPr>
        </p:cxnSp>
        <p:cxnSp>
          <p:nvCxnSpPr>
            <p:cNvPr id="902" name="Straight Connector 901">
              <a:extLst>
                <a:ext uri="{FF2B5EF4-FFF2-40B4-BE49-F238E27FC236}">
                  <a16:creationId xmlns:a16="http://schemas.microsoft.com/office/drawing/2014/main" id="{D6E44FDD-E4EB-EF3E-1C77-95D37E66A311}"/>
                </a:ext>
              </a:extLst>
            </p:cNvPr>
            <p:cNvCxnSpPr>
              <a:cxnSpLocks/>
            </p:cNvCxnSpPr>
            <p:nvPr/>
          </p:nvCxnSpPr>
          <p:spPr>
            <a:xfrm flipH="1">
              <a:off x="7246646" y="4901518"/>
              <a:ext cx="239739" cy="0"/>
            </a:xfrm>
            <a:prstGeom prst="line">
              <a:avLst/>
            </a:prstGeom>
            <a:solidFill>
              <a:schemeClr val="tx1"/>
            </a:solidFill>
            <a:ln w="31750" cap="flat" cmpd="sng" algn="ctr">
              <a:solidFill>
                <a:srgbClr val="C00000"/>
              </a:solidFill>
              <a:prstDash val="solid"/>
            </a:ln>
            <a:effectLst/>
          </p:spPr>
        </p:cxnSp>
        <p:cxnSp>
          <p:nvCxnSpPr>
            <p:cNvPr id="904" name="Straight Connector 903">
              <a:extLst>
                <a:ext uri="{FF2B5EF4-FFF2-40B4-BE49-F238E27FC236}">
                  <a16:creationId xmlns:a16="http://schemas.microsoft.com/office/drawing/2014/main" id="{11942570-220F-161F-722D-CA99368C4D28}"/>
                </a:ext>
              </a:extLst>
            </p:cNvPr>
            <p:cNvCxnSpPr>
              <a:cxnSpLocks/>
            </p:cNvCxnSpPr>
            <p:nvPr/>
          </p:nvCxnSpPr>
          <p:spPr>
            <a:xfrm>
              <a:off x="7256729" y="4592565"/>
              <a:ext cx="0" cy="323665"/>
            </a:xfrm>
            <a:prstGeom prst="line">
              <a:avLst/>
            </a:prstGeom>
            <a:ln w="31750">
              <a:solidFill>
                <a:srgbClr val="C0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07" name="Straight Connector 906">
              <a:extLst>
                <a:ext uri="{FF2B5EF4-FFF2-40B4-BE49-F238E27FC236}">
                  <a16:creationId xmlns:a16="http://schemas.microsoft.com/office/drawing/2014/main" id="{487CC21C-8CB7-282C-DF59-A1D0AC5E979F}"/>
                </a:ext>
              </a:extLst>
            </p:cNvPr>
            <p:cNvCxnSpPr>
              <a:cxnSpLocks/>
            </p:cNvCxnSpPr>
            <p:nvPr/>
          </p:nvCxnSpPr>
          <p:spPr>
            <a:xfrm>
              <a:off x="7256729" y="5268934"/>
              <a:ext cx="0" cy="323665"/>
            </a:xfrm>
            <a:prstGeom prst="line">
              <a:avLst/>
            </a:prstGeom>
            <a:ln w="31750">
              <a:solidFill>
                <a:srgbClr val="C00000"/>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98" name="Rectangle 797">
              <a:extLst>
                <a:ext uri="{FF2B5EF4-FFF2-40B4-BE49-F238E27FC236}">
                  <a16:creationId xmlns:a16="http://schemas.microsoft.com/office/drawing/2014/main" id="{A6C6DA5A-2812-DC6A-DD46-B2E4B2AD9CAE}"/>
                </a:ext>
              </a:extLst>
            </p:cNvPr>
            <p:cNvSpPr/>
            <p:nvPr/>
          </p:nvSpPr>
          <p:spPr>
            <a:xfrm>
              <a:off x="8045639" y="4923132"/>
              <a:ext cx="622286" cy="338554"/>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Sum</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00" name="Straight Connector 799">
              <a:extLst>
                <a:ext uri="{FF2B5EF4-FFF2-40B4-BE49-F238E27FC236}">
                  <a16:creationId xmlns:a16="http://schemas.microsoft.com/office/drawing/2014/main" id="{BC8CC195-6DFC-29FB-45A9-58CDBBDB57BE}"/>
                </a:ext>
              </a:extLst>
            </p:cNvPr>
            <p:cNvCxnSpPr>
              <a:cxnSpLocks/>
              <a:stCxn id="773" idx="6"/>
              <a:endCxn id="797" idx="6"/>
            </p:cNvCxnSpPr>
            <p:nvPr/>
          </p:nvCxnSpPr>
          <p:spPr>
            <a:xfrm flipV="1">
              <a:off x="7894108" y="5091123"/>
              <a:ext cx="202721" cy="1193"/>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797" name="Flowchart: Connector 11">
              <a:extLst>
                <a:ext uri="{FF2B5EF4-FFF2-40B4-BE49-F238E27FC236}">
                  <a16:creationId xmlns:a16="http://schemas.microsoft.com/office/drawing/2014/main" id="{0CBC1100-34E1-40DD-A673-5ED05C4EEA0D}"/>
                </a:ext>
              </a:extLst>
            </p:cNvPr>
            <p:cNvSpPr/>
            <p:nvPr/>
          </p:nvSpPr>
          <p:spPr>
            <a:xfrm>
              <a:off x="8032821" y="5057473"/>
              <a:ext cx="64008" cy="6730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73" name="Flowchart: Delay 3">
              <a:extLst>
                <a:ext uri="{FF2B5EF4-FFF2-40B4-BE49-F238E27FC236}">
                  <a16:creationId xmlns:a16="http://schemas.microsoft.com/office/drawing/2014/main" id="{6FAF895A-9979-77E9-0411-F9BD984867F3}"/>
                </a:ext>
              </a:extLst>
            </p:cNvPr>
            <p:cNvSpPr/>
            <p:nvPr/>
          </p:nvSpPr>
          <p:spPr>
            <a:xfrm>
              <a:off x="7403681" y="4847102"/>
              <a:ext cx="490427" cy="490428"/>
            </a:xfrm>
            <a:prstGeom prst="ellipse">
              <a:avLst/>
            </a:prstGeom>
            <a:solidFill>
              <a:schemeClr val="accent1">
                <a:lumMod val="20000"/>
                <a:lumOff val="80000"/>
              </a:schemeClr>
            </a:solidFill>
            <a:ln w="38100" cap="flat" cmpd="sng" algn="ctr">
              <a:solidFill>
                <a:srgbClr val="C00000"/>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dirty="0">
                  <a:ln>
                    <a:noFill/>
                  </a:ln>
                  <a:solidFill>
                    <a:srgbClr val="C00000"/>
                  </a:solidFill>
                  <a:effectLst/>
                  <a:uLnTx/>
                  <a:uFillTx/>
                  <a:latin typeface="Avenir Next" panose="020B0503020202020204" pitchFamily="34" charset="0"/>
                  <a:ea typeface="+mn-ea"/>
                  <a:cs typeface="+mn-cs"/>
                </a:rPr>
                <a:t>MAJ</a:t>
              </a:r>
            </a:p>
          </p:txBody>
        </p:sp>
        <p:cxnSp>
          <p:nvCxnSpPr>
            <p:cNvPr id="908" name="Straight Connector 907">
              <a:extLst>
                <a:ext uri="{FF2B5EF4-FFF2-40B4-BE49-F238E27FC236}">
                  <a16:creationId xmlns:a16="http://schemas.microsoft.com/office/drawing/2014/main" id="{1C61309B-E01B-522F-30A0-6CC5845F3976}"/>
                </a:ext>
              </a:extLst>
            </p:cNvPr>
            <p:cNvCxnSpPr>
              <a:cxnSpLocks/>
              <a:endCxn id="771" idx="6"/>
            </p:cNvCxnSpPr>
            <p:nvPr/>
          </p:nvCxnSpPr>
          <p:spPr>
            <a:xfrm flipH="1">
              <a:off x="7033739" y="5583357"/>
              <a:ext cx="237302" cy="0"/>
            </a:xfrm>
            <a:prstGeom prst="line">
              <a:avLst/>
            </a:prstGeom>
            <a:solidFill>
              <a:schemeClr val="tx1"/>
            </a:solidFill>
            <a:ln w="31750" cap="flat" cmpd="sng" algn="ctr">
              <a:solidFill>
                <a:srgbClr val="C00000"/>
              </a:solidFill>
              <a:prstDash val="solid"/>
            </a:ln>
            <a:effectLst/>
          </p:spPr>
        </p:cxnSp>
        <p:sp>
          <p:nvSpPr>
            <p:cNvPr id="916" name="Flowchart: Connector 11">
              <a:extLst>
                <a:ext uri="{FF2B5EF4-FFF2-40B4-BE49-F238E27FC236}">
                  <a16:creationId xmlns:a16="http://schemas.microsoft.com/office/drawing/2014/main" id="{8F9500A0-53F1-5763-1AE9-6D9D9F0395F3}"/>
                </a:ext>
              </a:extLst>
            </p:cNvPr>
            <p:cNvSpPr/>
            <p:nvPr/>
          </p:nvSpPr>
          <p:spPr>
            <a:xfrm>
              <a:off x="6549492" y="5735011"/>
              <a:ext cx="64008" cy="67300"/>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917" name="Flowchart: Connector 11">
              <a:extLst>
                <a:ext uri="{FF2B5EF4-FFF2-40B4-BE49-F238E27FC236}">
                  <a16:creationId xmlns:a16="http://schemas.microsoft.com/office/drawing/2014/main" id="{118413F0-7795-918C-792B-CAAFDCEC05C1}"/>
                </a:ext>
              </a:extLst>
            </p:cNvPr>
            <p:cNvSpPr/>
            <p:nvPr/>
          </p:nvSpPr>
          <p:spPr>
            <a:xfrm>
              <a:off x="7415160" y="4864737"/>
              <a:ext cx="64008" cy="67300"/>
            </a:xfrm>
            <a:prstGeom prst="flowChartConnector">
              <a:avLst/>
            </a:prstGeom>
            <a:solidFill>
              <a:schemeClr val="bg1"/>
            </a:solidFill>
            <a:ln w="25400" cap="flat" cmpd="sng" algn="ctr">
              <a:solidFill>
                <a:srgbClr val="C00000"/>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919" name="Rectangle 918">
              <a:extLst>
                <a:ext uri="{FF2B5EF4-FFF2-40B4-BE49-F238E27FC236}">
                  <a16:creationId xmlns:a16="http://schemas.microsoft.com/office/drawing/2014/main" id="{A682C979-5100-CE30-D6AD-F38CFF005AA0}"/>
                </a:ext>
              </a:extLst>
            </p:cNvPr>
            <p:cNvSpPr/>
            <p:nvPr/>
          </p:nvSpPr>
          <p:spPr>
            <a:xfrm>
              <a:off x="8045639" y="4432040"/>
              <a:ext cx="548548" cy="338554"/>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out</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sp>
          <p:nvSpPr>
            <p:cNvPr id="921" name="Flowchart: Connector 11">
              <a:extLst>
                <a:ext uri="{FF2B5EF4-FFF2-40B4-BE49-F238E27FC236}">
                  <a16:creationId xmlns:a16="http://schemas.microsoft.com/office/drawing/2014/main" id="{F4C1BA72-7FD1-1DAC-5B90-01E5740E5E5E}"/>
                </a:ext>
              </a:extLst>
            </p:cNvPr>
            <p:cNvSpPr/>
            <p:nvPr/>
          </p:nvSpPr>
          <p:spPr>
            <a:xfrm>
              <a:off x="8032821" y="4566381"/>
              <a:ext cx="64008" cy="6730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cxnSp>
        <p:nvCxnSpPr>
          <p:cNvPr id="898" name="Straight Connector 897">
            <a:extLst>
              <a:ext uri="{FF2B5EF4-FFF2-40B4-BE49-F238E27FC236}">
                <a16:creationId xmlns:a16="http://schemas.microsoft.com/office/drawing/2014/main" id="{4BDDE529-15A3-EAC8-1C9F-790F799507C8}"/>
              </a:ext>
            </a:extLst>
          </p:cNvPr>
          <p:cNvCxnSpPr>
            <a:cxnSpLocks/>
          </p:cNvCxnSpPr>
          <p:nvPr/>
        </p:nvCxnSpPr>
        <p:spPr>
          <a:xfrm>
            <a:off x="8205951" y="3313788"/>
            <a:ext cx="465304" cy="0"/>
          </a:xfrm>
          <a:prstGeom prst="line">
            <a:avLst/>
          </a:prstGeom>
          <a:ln w="19050">
            <a:solidFill>
              <a:srgbClr val="C00000"/>
            </a:solidFill>
          </a:ln>
        </p:spPr>
        <p:style>
          <a:lnRef idx="1">
            <a:schemeClr val="accent1"/>
          </a:lnRef>
          <a:fillRef idx="0">
            <a:schemeClr val="accent1"/>
          </a:fillRef>
          <a:effectRef idx="0">
            <a:schemeClr val="accent1"/>
          </a:effectRef>
          <a:fontRef idx="minor">
            <a:schemeClr val="tx1"/>
          </a:fontRef>
        </p:style>
      </p:cxnSp>
      <p:grpSp>
        <p:nvGrpSpPr>
          <p:cNvPr id="950" name="Group 949">
            <a:extLst>
              <a:ext uri="{FF2B5EF4-FFF2-40B4-BE49-F238E27FC236}">
                <a16:creationId xmlns:a16="http://schemas.microsoft.com/office/drawing/2014/main" id="{04D8956F-74F3-8CAA-DFBD-580DF5A28E06}"/>
              </a:ext>
            </a:extLst>
          </p:cNvPr>
          <p:cNvGrpSpPr/>
          <p:nvPr/>
        </p:nvGrpSpPr>
        <p:grpSpPr>
          <a:xfrm>
            <a:off x="1729338" y="3087751"/>
            <a:ext cx="1414038" cy="191087"/>
            <a:chOff x="1828799" y="2017072"/>
            <a:chExt cx="1414038" cy="191087"/>
          </a:xfrm>
          <a:solidFill>
            <a:srgbClr val="1A82C4"/>
          </a:solidFill>
        </p:grpSpPr>
        <p:sp>
          <p:nvSpPr>
            <p:cNvPr id="951" name="DRAM">
              <a:extLst>
                <a:ext uri="{FF2B5EF4-FFF2-40B4-BE49-F238E27FC236}">
                  <a16:creationId xmlns:a16="http://schemas.microsoft.com/office/drawing/2014/main" id="{EDF0538A-1908-254A-AAE2-1647E9B937FE}"/>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952" name="Straight Connector 951">
              <a:extLst>
                <a:ext uri="{FF2B5EF4-FFF2-40B4-BE49-F238E27FC236}">
                  <a16:creationId xmlns:a16="http://schemas.microsoft.com/office/drawing/2014/main" id="{249D6ECE-0572-44D0-4BE0-BF8896FD2CC3}"/>
                </a:ext>
              </a:extLst>
            </p:cNvPr>
            <p:cNvCxnSpPr>
              <a:cxnSpLocks/>
              <a:stCxn id="957" idx="6"/>
              <a:endCxn id="951" idx="0"/>
            </p:cNvCxnSpPr>
            <p:nvPr/>
          </p:nvCxnSpPr>
          <p:spPr>
            <a:xfrm flipH="1">
              <a:off x="20581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953" name="Oval 952">
              <a:extLst>
                <a:ext uri="{FF2B5EF4-FFF2-40B4-BE49-F238E27FC236}">
                  <a16:creationId xmlns:a16="http://schemas.microsoft.com/office/drawing/2014/main" id="{A03EE905-BE10-1F74-6EED-C8D2858040EF}"/>
                </a:ext>
              </a:extLst>
            </p:cNvPr>
            <p:cNvSpPr/>
            <p:nvPr/>
          </p:nvSpPr>
          <p:spPr>
            <a:xfrm>
              <a:off x="2134538"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54" name="Oval 953">
              <a:extLst>
                <a:ext uri="{FF2B5EF4-FFF2-40B4-BE49-F238E27FC236}">
                  <a16:creationId xmlns:a16="http://schemas.microsoft.com/office/drawing/2014/main" id="{684D0E5E-3B4F-0949-5899-BB2BA319C075}"/>
                </a:ext>
              </a:extLst>
            </p:cNvPr>
            <p:cNvSpPr/>
            <p:nvPr/>
          </p:nvSpPr>
          <p:spPr>
            <a:xfrm>
              <a:off x="2363841"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55" name="Oval 954">
              <a:extLst>
                <a:ext uri="{FF2B5EF4-FFF2-40B4-BE49-F238E27FC236}">
                  <a16:creationId xmlns:a16="http://schemas.microsoft.com/office/drawing/2014/main" id="{7D63B5CB-E94E-277F-ECBA-ED464B1FDB4A}"/>
                </a:ext>
              </a:extLst>
            </p:cNvPr>
            <p:cNvSpPr/>
            <p:nvPr/>
          </p:nvSpPr>
          <p:spPr>
            <a:xfrm>
              <a:off x="2593144"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56" name="Oval 955">
              <a:extLst>
                <a:ext uri="{FF2B5EF4-FFF2-40B4-BE49-F238E27FC236}">
                  <a16:creationId xmlns:a16="http://schemas.microsoft.com/office/drawing/2014/main" id="{ADC02487-FA43-A889-9490-29DDAFE63EC4}"/>
                </a:ext>
              </a:extLst>
            </p:cNvPr>
            <p:cNvSpPr/>
            <p:nvPr/>
          </p:nvSpPr>
          <p:spPr>
            <a:xfrm>
              <a:off x="2822448"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57" name="Oval 956">
              <a:extLst>
                <a:ext uri="{FF2B5EF4-FFF2-40B4-BE49-F238E27FC236}">
                  <a16:creationId xmlns:a16="http://schemas.microsoft.com/office/drawing/2014/main" id="{685F1284-2DA0-6B9A-511A-A7ABE2EFA94C}"/>
                </a:ext>
              </a:extLst>
            </p:cNvPr>
            <p:cNvSpPr/>
            <p:nvPr/>
          </p:nvSpPr>
          <p:spPr>
            <a:xfrm>
              <a:off x="3051751"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958" name="Group 957">
            <a:extLst>
              <a:ext uri="{FF2B5EF4-FFF2-40B4-BE49-F238E27FC236}">
                <a16:creationId xmlns:a16="http://schemas.microsoft.com/office/drawing/2014/main" id="{939E3065-160C-6409-75DF-937B40276AD2}"/>
              </a:ext>
            </a:extLst>
          </p:cNvPr>
          <p:cNvGrpSpPr/>
          <p:nvPr/>
        </p:nvGrpSpPr>
        <p:grpSpPr>
          <a:xfrm>
            <a:off x="3286866" y="3087751"/>
            <a:ext cx="1414038" cy="191087"/>
            <a:chOff x="3386327" y="2017072"/>
            <a:chExt cx="1414038" cy="191087"/>
          </a:xfrm>
          <a:solidFill>
            <a:srgbClr val="1A82C4"/>
          </a:solidFill>
        </p:grpSpPr>
        <p:sp>
          <p:nvSpPr>
            <p:cNvPr id="959" name="DRAM">
              <a:extLst>
                <a:ext uri="{FF2B5EF4-FFF2-40B4-BE49-F238E27FC236}">
                  <a16:creationId xmlns:a16="http://schemas.microsoft.com/office/drawing/2014/main" id="{B81BF297-01EB-3CE3-0A5E-2E14BD9C065C}"/>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44" name="Straight Connector 643">
              <a:extLst>
                <a:ext uri="{FF2B5EF4-FFF2-40B4-BE49-F238E27FC236}">
                  <a16:creationId xmlns:a16="http://schemas.microsoft.com/office/drawing/2014/main" id="{EA70908C-58BA-17B9-1D35-D3C7DA77F7D9}"/>
                </a:ext>
              </a:extLst>
            </p:cNvPr>
            <p:cNvCxnSpPr>
              <a:cxnSpLocks/>
              <a:endCxn id="959" idx="0"/>
            </p:cNvCxnSpPr>
            <p:nvPr/>
          </p:nvCxnSpPr>
          <p:spPr>
            <a:xfrm flipH="1" flipV="1">
              <a:off x="3615631" y="2112616"/>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45" name="Oval 644">
              <a:extLst>
                <a:ext uri="{FF2B5EF4-FFF2-40B4-BE49-F238E27FC236}">
                  <a16:creationId xmlns:a16="http://schemas.microsoft.com/office/drawing/2014/main" id="{CE0FB363-4422-B3B7-501D-71716FFCE094}"/>
                </a:ext>
              </a:extLst>
            </p:cNvPr>
            <p:cNvSpPr/>
            <p:nvPr/>
          </p:nvSpPr>
          <p:spPr>
            <a:xfrm>
              <a:off x="3692066"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6" name="Oval 645">
              <a:extLst>
                <a:ext uri="{FF2B5EF4-FFF2-40B4-BE49-F238E27FC236}">
                  <a16:creationId xmlns:a16="http://schemas.microsoft.com/office/drawing/2014/main" id="{9135CB71-61BD-9C7C-EAE7-F2251B1A3239}"/>
                </a:ext>
              </a:extLst>
            </p:cNvPr>
            <p:cNvSpPr/>
            <p:nvPr/>
          </p:nvSpPr>
          <p:spPr>
            <a:xfrm>
              <a:off x="3921369"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7" name="Oval 646">
              <a:extLst>
                <a:ext uri="{FF2B5EF4-FFF2-40B4-BE49-F238E27FC236}">
                  <a16:creationId xmlns:a16="http://schemas.microsoft.com/office/drawing/2014/main" id="{A99606D9-6C7D-E59B-5AA7-3EB64C6DAA7A}"/>
                </a:ext>
              </a:extLst>
            </p:cNvPr>
            <p:cNvSpPr/>
            <p:nvPr/>
          </p:nvSpPr>
          <p:spPr>
            <a:xfrm>
              <a:off x="4150672"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8" name="Oval 647">
              <a:extLst>
                <a:ext uri="{FF2B5EF4-FFF2-40B4-BE49-F238E27FC236}">
                  <a16:creationId xmlns:a16="http://schemas.microsoft.com/office/drawing/2014/main" id="{B629272D-5047-175F-0045-A8EC069B6A27}"/>
                </a:ext>
              </a:extLst>
            </p:cNvPr>
            <p:cNvSpPr/>
            <p:nvPr/>
          </p:nvSpPr>
          <p:spPr>
            <a:xfrm>
              <a:off x="4379976"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9" name="Oval 648">
              <a:extLst>
                <a:ext uri="{FF2B5EF4-FFF2-40B4-BE49-F238E27FC236}">
                  <a16:creationId xmlns:a16="http://schemas.microsoft.com/office/drawing/2014/main" id="{05E411BB-2EB7-3E43-4B8A-A01761923928}"/>
                </a:ext>
              </a:extLst>
            </p:cNvPr>
            <p:cNvSpPr/>
            <p:nvPr/>
          </p:nvSpPr>
          <p:spPr>
            <a:xfrm>
              <a:off x="4609279"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50" name="Group 649">
            <a:extLst>
              <a:ext uri="{FF2B5EF4-FFF2-40B4-BE49-F238E27FC236}">
                <a16:creationId xmlns:a16="http://schemas.microsoft.com/office/drawing/2014/main" id="{41664A5C-E10A-2687-7538-02D3986A5B16}"/>
              </a:ext>
            </a:extLst>
          </p:cNvPr>
          <p:cNvGrpSpPr/>
          <p:nvPr/>
        </p:nvGrpSpPr>
        <p:grpSpPr>
          <a:xfrm>
            <a:off x="4853538" y="3087751"/>
            <a:ext cx="1414038" cy="191087"/>
            <a:chOff x="4952999" y="2017072"/>
            <a:chExt cx="1414038" cy="191087"/>
          </a:xfrm>
          <a:solidFill>
            <a:srgbClr val="1A82C4"/>
          </a:solidFill>
        </p:grpSpPr>
        <p:sp>
          <p:nvSpPr>
            <p:cNvPr id="651" name="DRAM">
              <a:extLst>
                <a:ext uri="{FF2B5EF4-FFF2-40B4-BE49-F238E27FC236}">
                  <a16:creationId xmlns:a16="http://schemas.microsoft.com/office/drawing/2014/main" id="{3880C4B5-B33B-BE6F-8E16-2C03C4625E62}"/>
                </a:ext>
              </a:extLst>
            </p:cNvPr>
            <p:cNvSpPr/>
            <p:nvPr/>
          </p:nvSpPr>
          <p:spPr>
            <a:xfrm rot="5400000">
              <a:off x="49721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52" name="Straight Connector 651">
              <a:extLst>
                <a:ext uri="{FF2B5EF4-FFF2-40B4-BE49-F238E27FC236}">
                  <a16:creationId xmlns:a16="http://schemas.microsoft.com/office/drawing/2014/main" id="{F8E9C70A-287F-1D67-9878-BD4C017EF26D}"/>
                </a:ext>
              </a:extLst>
            </p:cNvPr>
            <p:cNvCxnSpPr>
              <a:cxnSpLocks/>
              <a:stCxn id="657" idx="6"/>
              <a:endCxn id="651" idx="0"/>
            </p:cNvCxnSpPr>
            <p:nvPr/>
          </p:nvCxnSpPr>
          <p:spPr>
            <a:xfrm flipH="1">
              <a:off x="51823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53" name="Oval 652">
              <a:extLst>
                <a:ext uri="{FF2B5EF4-FFF2-40B4-BE49-F238E27FC236}">
                  <a16:creationId xmlns:a16="http://schemas.microsoft.com/office/drawing/2014/main" id="{6AD19748-49B6-502F-F299-0F1F6799CB44}"/>
                </a:ext>
              </a:extLst>
            </p:cNvPr>
            <p:cNvSpPr/>
            <p:nvPr/>
          </p:nvSpPr>
          <p:spPr>
            <a:xfrm>
              <a:off x="5258738"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54" name="Oval 653">
              <a:extLst>
                <a:ext uri="{FF2B5EF4-FFF2-40B4-BE49-F238E27FC236}">
                  <a16:creationId xmlns:a16="http://schemas.microsoft.com/office/drawing/2014/main" id="{8DC7A628-688C-4B48-4838-FFE44C8782D6}"/>
                </a:ext>
              </a:extLst>
            </p:cNvPr>
            <p:cNvSpPr/>
            <p:nvPr/>
          </p:nvSpPr>
          <p:spPr>
            <a:xfrm>
              <a:off x="5488041"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55" name="Oval 654">
              <a:extLst>
                <a:ext uri="{FF2B5EF4-FFF2-40B4-BE49-F238E27FC236}">
                  <a16:creationId xmlns:a16="http://schemas.microsoft.com/office/drawing/2014/main" id="{E493C01E-F1AA-6794-3E34-7AC7D3FDD49D}"/>
                </a:ext>
              </a:extLst>
            </p:cNvPr>
            <p:cNvSpPr/>
            <p:nvPr/>
          </p:nvSpPr>
          <p:spPr>
            <a:xfrm>
              <a:off x="5717344"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56" name="Oval 655">
              <a:extLst>
                <a:ext uri="{FF2B5EF4-FFF2-40B4-BE49-F238E27FC236}">
                  <a16:creationId xmlns:a16="http://schemas.microsoft.com/office/drawing/2014/main" id="{6EA346CC-AF34-40DC-3E71-4BB466415EB8}"/>
                </a:ext>
              </a:extLst>
            </p:cNvPr>
            <p:cNvSpPr/>
            <p:nvPr/>
          </p:nvSpPr>
          <p:spPr>
            <a:xfrm>
              <a:off x="5946648"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57" name="Oval 656">
              <a:extLst>
                <a:ext uri="{FF2B5EF4-FFF2-40B4-BE49-F238E27FC236}">
                  <a16:creationId xmlns:a16="http://schemas.microsoft.com/office/drawing/2014/main" id="{E2461EE5-61F1-0745-A2E3-74B511153482}"/>
                </a:ext>
              </a:extLst>
            </p:cNvPr>
            <p:cNvSpPr/>
            <p:nvPr/>
          </p:nvSpPr>
          <p:spPr>
            <a:xfrm>
              <a:off x="6175951"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58" name="Group 657">
            <a:extLst>
              <a:ext uri="{FF2B5EF4-FFF2-40B4-BE49-F238E27FC236}">
                <a16:creationId xmlns:a16="http://schemas.microsoft.com/office/drawing/2014/main" id="{4CC49533-D5F9-BAD2-7178-48046661C56A}"/>
              </a:ext>
            </a:extLst>
          </p:cNvPr>
          <p:cNvGrpSpPr/>
          <p:nvPr/>
        </p:nvGrpSpPr>
        <p:grpSpPr>
          <a:xfrm>
            <a:off x="6418949" y="3087751"/>
            <a:ext cx="1414038" cy="191087"/>
            <a:chOff x="6510527" y="2017072"/>
            <a:chExt cx="1414038" cy="191087"/>
          </a:xfrm>
          <a:solidFill>
            <a:srgbClr val="1A82C4"/>
          </a:solidFill>
        </p:grpSpPr>
        <p:sp>
          <p:nvSpPr>
            <p:cNvPr id="659" name="DRAM">
              <a:extLst>
                <a:ext uri="{FF2B5EF4-FFF2-40B4-BE49-F238E27FC236}">
                  <a16:creationId xmlns:a16="http://schemas.microsoft.com/office/drawing/2014/main" id="{65FDFB1C-F47A-C72A-67B6-2E7BC506203B}"/>
                </a:ext>
              </a:extLst>
            </p:cNvPr>
            <p:cNvSpPr/>
            <p:nvPr/>
          </p:nvSpPr>
          <p:spPr>
            <a:xfrm rot="5400000">
              <a:off x="65296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60" name="Straight Connector 659">
              <a:extLst>
                <a:ext uri="{FF2B5EF4-FFF2-40B4-BE49-F238E27FC236}">
                  <a16:creationId xmlns:a16="http://schemas.microsoft.com/office/drawing/2014/main" id="{73D75277-76A2-A999-4392-957E01F76059}"/>
                </a:ext>
              </a:extLst>
            </p:cNvPr>
            <p:cNvCxnSpPr>
              <a:cxnSpLocks/>
              <a:stCxn id="668" idx="6"/>
              <a:endCxn id="659" idx="0"/>
            </p:cNvCxnSpPr>
            <p:nvPr/>
          </p:nvCxnSpPr>
          <p:spPr>
            <a:xfrm flipH="1">
              <a:off x="6739831"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61" name="Oval 660">
              <a:extLst>
                <a:ext uri="{FF2B5EF4-FFF2-40B4-BE49-F238E27FC236}">
                  <a16:creationId xmlns:a16="http://schemas.microsoft.com/office/drawing/2014/main" id="{37981439-E3A4-169D-6A77-B8244192F7F6}"/>
                </a:ext>
              </a:extLst>
            </p:cNvPr>
            <p:cNvSpPr/>
            <p:nvPr/>
          </p:nvSpPr>
          <p:spPr>
            <a:xfrm>
              <a:off x="6816266"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2" name="Oval 661">
              <a:extLst>
                <a:ext uri="{FF2B5EF4-FFF2-40B4-BE49-F238E27FC236}">
                  <a16:creationId xmlns:a16="http://schemas.microsoft.com/office/drawing/2014/main" id="{F5809AB6-7789-F6FD-1148-3887DA645729}"/>
                </a:ext>
              </a:extLst>
            </p:cNvPr>
            <p:cNvSpPr/>
            <p:nvPr/>
          </p:nvSpPr>
          <p:spPr>
            <a:xfrm>
              <a:off x="7045569"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3" name="Oval 662">
              <a:extLst>
                <a:ext uri="{FF2B5EF4-FFF2-40B4-BE49-F238E27FC236}">
                  <a16:creationId xmlns:a16="http://schemas.microsoft.com/office/drawing/2014/main" id="{D07257B6-63CD-5A99-41E5-A9E2932A21E3}"/>
                </a:ext>
              </a:extLst>
            </p:cNvPr>
            <p:cNvSpPr/>
            <p:nvPr/>
          </p:nvSpPr>
          <p:spPr>
            <a:xfrm>
              <a:off x="7274872"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5" name="Oval 664">
              <a:extLst>
                <a:ext uri="{FF2B5EF4-FFF2-40B4-BE49-F238E27FC236}">
                  <a16:creationId xmlns:a16="http://schemas.microsoft.com/office/drawing/2014/main" id="{BC996F2D-ADD3-98C4-7DDB-049126587E2F}"/>
                </a:ext>
              </a:extLst>
            </p:cNvPr>
            <p:cNvSpPr/>
            <p:nvPr/>
          </p:nvSpPr>
          <p:spPr>
            <a:xfrm>
              <a:off x="7504176"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8" name="Oval 667">
              <a:extLst>
                <a:ext uri="{FF2B5EF4-FFF2-40B4-BE49-F238E27FC236}">
                  <a16:creationId xmlns:a16="http://schemas.microsoft.com/office/drawing/2014/main" id="{5B49B650-60CE-1D5C-427A-C6CF6F5DC9CD}"/>
                </a:ext>
              </a:extLst>
            </p:cNvPr>
            <p:cNvSpPr/>
            <p:nvPr/>
          </p:nvSpPr>
          <p:spPr>
            <a:xfrm>
              <a:off x="7733479" y="2017072"/>
              <a:ext cx="191086" cy="191086"/>
            </a:xfrm>
            <a:prstGeom prst="ellipse">
              <a:avLst/>
            </a:prstGeom>
            <a:solidFill>
              <a:srgbClr val="FFCA39"/>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cxnSp>
        <p:nvCxnSpPr>
          <p:cNvPr id="670" name="Straight Connector 669">
            <a:extLst>
              <a:ext uri="{FF2B5EF4-FFF2-40B4-BE49-F238E27FC236}">
                <a16:creationId xmlns:a16="http://schemas.microsoft.com/office/drawing/2014/main" id="{1AA41C49-77ED-3B38-E7D9-ECE2E54EF58E}"/>
              </a:ext>
            </a:extLst>
          </p:cNvPr>
          <p:cNvCxnSpPr>
            <a:cxnSpLocks/>
          </p:cNvCxnSpPr>
          <p:nvPr/>
        </p:nvCxnSpPr>
        <p:spPr>
          <a:xfrm flipH="1">
            <a:off x="7142690" y="4725648"/>
            <a:ext cx="197360" cy="0"/>
          </a:xfrm>
          <a:prstGeom prst="line">
            <a:avLst/>
          </a:prstGeom>
          <a:solidFill>
            <a:schemeClr val="tx1"/>
          </a:solidFill>
          <a:ln w="31750" cap="flat" cmpd="sng" algn="ctr">
            <a:solidFill>
              <a:srgbClr val="C00000"/>
            </a:solidFill>
            <a:prstDash val="solid"/>
          </a:ln>
          <a:effectLst/>
        </p:spPr>
      </p:cxnSp>
    </p:spTree>
    <p:extLst>
      <p:ext uri="{BB962C8B-B14F-4D97-AF65-F5344CB8AC3E}">
        <p14:creationId xmlns:p14="http://schemas.microsoft.com/office/powerpoint/2010/main" val="12902794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46"/>
                                        </p:tgtEl>
                                        <p:attrNameLst>
                                          <p:attrName>style.visibility</p:attrName>
                                        </p:attrNameLst>
                                      </p:cBhvr>
                                      <p:to>
                                        <p:strVal val="visible"/>
                                      </p:to>
                                    </p:set>
                                    <p:animEffect transition="in" filter="fade">
                                      <p:cBhvr>
                                        <p:cTn id="7" dur="500"/>
                                        <p:tgtEl>
                                          <p:spTgt spid="546"/>
                                        </p:tgtEl>
                                      </p:cBhvr>
                                    </p:animEffect>
                                  </p:childTnLst>
                                </p:cTn>
                              </p:par>
                              <p:par>
                                <p:cTn id="8" presetID="22" presetClass="entr" presetSubtype="8" fill="hold" nodeType="withEffect">
                                  <p:stCondLst>
                                    <p:cond delay="0"/>
                                  </p:stCondLst>
                                  <p:childTnLst>
                                    <p:set>
                                      <p:cBhvr>
                                        <p:cTn id="9" dur="1" fill="hold">
                                          <p:stCondLst>
                                            <p:cond delay="0"/>
                                          </p:stCondLst>
                                        </p:cTn>
                                        <p:tgtEl>
                                          <p:spTgt spid="553"/>
                                        </p:tgtEl>
                                        <p:attrNameLst>
                                          <p:attrName>style.visibility</p:attrName>
                                        </p:attrNameLst>
                                      </p:cBhvr>
                                      <p:to>
                                        <p:strVal val="visible"/>
                                      </p:to>
                                    </p:set>
                                    <p:animEffect transition="in" filter="wipe(left)">
                                      <p:cBhvr>
                                        <p:cTn id="10" dur="500"/>
                                        <p:tgtEl>
                                          <p:spTgt spid="553"/>
                                        </p:tgtEl>
                                      </p:cBhvr>
                                    </p:animEffect>
                                  </p:childTnLst>
                                </p:cTn>
                              </p:par>
                              <p:par>
                                <p:cTn id="11" presetID="22" presetClass="entr" presetSubtype="1" fill="hold" nodeType="withEffect">
                                  <p:stCondLst>
                                    <p:cond delay="0"/>
                                  </p:stCondLst>
                                  <p:childTnLst>
                                    <p:set>
                                      <p:cBhvr>
                                        <p:cTn id="12" dur="1" fill="hold">
                                          <p:stCondLst>
                                            <p:cond delay="0"/>
                                          </p:stCondLst>
                                        </p:cTn>
                                        <p:tgtEl>
                                          <p:spTgt spid="554"/>
                                        </p:tgtEl>
                                        <p:attrNameLst>
                                          <p:attrName>style.visibility</p:attrName>
                                        </p:attrNameLst>
                                      </p:cBhvr>
                                      <p:to>
                                        <p:strVal val="visible"/>
                                      </p:to>
                                    </p:set>
                                    <p:animEffect transition="in" filter="wipe(up)">
                                      <p:cBhvr>
                                        <p:cTn id="13" dur="500"/>
                                        <p:tgtEl>
                                          <p:spTgt spid="554"/>
                                        </p:tgtEl>
                                      </p:cBhvr>
                                    </p:animEffect>
                                  </p:childTnLst>
                                </p:cTn>
                              </p:par>
                              <p:par>
                                <p:cTn id="14" presetID="22" presetClass="entr" presetSubtype="8" fill="hold" nodeType="withEffect">
                                  <p:stCondLst>
                                    <p:cond delay="0"/>
                                  </p:stCondLst>
                                  <p:childTnLst>
                                    <p:set>
                                      <p:cBhvr>
                                        <p:cTn id="15" dur="1" fill="hold">
                                          <p:stCondLst>
                                            <p:cond delay="0"/>
                                          </p:stCondLst>
                                        </p:cTn>
                                        <p:tgtEl>
                                          <p:spTgt spid="2"/>
                                        </p:tgtEl>
                                        <p:attrNameLst>
                                          <p:attrName>style.visibility</p:attrName>
                                        </p:attrNameLst>
                                      </p:cBhvr>
                                      <p:to>
                                        <p:strVal val="visible"/>
                                      </p:to>
                                    </p:set>
                                    <p:animEffect transition="in" filter="wipe(left)">
                                      <p:cBhvr>
                                        <p:cTn id="16" dur="500"/>
                                        <p:tgtEl>
                                          <p:spTgt spid="2"/>
                                        </p:tgtEl>
                                      </p:cBhvr>
                                    </p:animEffect>
                                  </p:childTnLst>
                                </p:cTn>
                              </p:par>
                              <p:par>
                                <p:cTn id="17" presetID="22" presetClass="entr" presetSubtype="8" fill="hold" nodeType="withEffect">
                                  <p:stCondLst>
                                    <p:cond delay="0"/>
                                  </p:stCondLst>
                                  <p:childTnLst>
                                    <p:set>
                                      <p:cBhvr>
                                        <p:cTn id="18" dur="1" fill="hold">
                                          <p:stCondLst>
                                            <p:cond delay="0"/>
                                          </p:stCondLst>
                                        </p:cTn>
                                        <p:tgtEl>
                                          <p:spTgt spid="612"/>
                                        </p:tgtEl>
                                        <p:attrNameLst>
                                          <p:attrName>style.visibility</p:attrName>
                                        </p:attrNameLst>
                                      </p:cBhvr>
                                      <p:to>
                                        <p:strVal val="visible"/>
                                      </p:to>
                                    </p:set>
                                    <p:animEffect transition="in" filter="wipe(left)">
                                      <p:cBhvr>
                                        <p:cTn id="19" dur="500"/>
                                        <p:tgtEl>
                                          <p:spTgt spid="612"/>
                                        </p:tgtEl>
                                      </p:cBhvr>
                                    </p:animEffect>
                                  </p:childTnLst>
                                </p:cTn>
                              </p:par>
                              <p:par>
                                <p:cTn id="20" presetID="22" presetClass="entr" presetSubtype="1" fill="hold" nodeType="withEffect">
                                  <p:stCondLst>
                                    <p:cond delay="0"/>
                                  </p:stCondLst>
                                  <p:childTnLst>
                                    <p:set>
                                      <p:cBhvr>
                                        <p:cTn id="21" dur="1" fill="hold">
                                          <p:stCondLst>
                                            <p:cond delay="0"/>
                                          </p:stCondLst>
                                        </p:cTn>
                                        <p:tgtEl>
                                          <p:spTgt spid="555"/>
                                        </p:tgtEl>
                                        <p:attrNameLst>
                                          <p:attrName>style.visibility</p:attrName>
                                        </p:attrNameLst>
                                      </p:cBhvr>
                                      <p:to>
                                        <p:strVal val="visible"/>
                                      </p:to>
                                    </p:set>
                                    <p:animEffect transition="in" filter="wipe(up)">
                                      <p:cBhvr>
                                        <p:cTn id="22" dur="500"/>
                                        <p:tgtEl>
                                          <p:spTgt spid="555"/>
                                        </p:tgtEl>
                                      </p:cBhvr>
                                    </p:animEffect>
                                  </p:childTnLst>
                                </p:cTn>
                              </p:par>
                              <p:par>
                                <p:cTn id="23" presetID="22" presetClass="entr" presetSubtype="8" fill="hold" nodeType="withEffect">
                                  <p:stCondLst>
                                    <p:cond delay="0"/>
                                  </p:stCondLst>
                                  <p:childTnLst>
                                    <p:set>
                                      <p:cBhvr>
                                        <p:cTn id="24" dur="1" fill="hold">
                                          <p:stCondLst>
                                            <p:cond delay="0"/>
                                          </p:stCondLst>
                                        </p:cTn>
                                        <p:tgtEl>
                                          <p:spTgt spid="11"/>
                                        </p:tgtEl>
                                        <p:attrNameLst>
                                          <p:attrName>style.visibility</p:attrName>
                                        </p:attrNameLst>
                                      </p:cBhvr>
                                      <p:to>
                                        <p:strVal val="visible"/>
                                      </p:to>
                                    </p:set>
                                    <p:animEffect transition="in" filter="wipe(left)">
                                      <p:cBhvr>
                                        <p:cTn id="25" dur="500"/>
                                        <p:tgtEl>
                                          <p:spTgt spid="11"/>
                                        </p:tgtEl>
                                      </p:cBhvr>
                                    </p:animEffect>
                                  </p:childTnLst>
                                </p:cTn>
                              </p:par>
                              <p:par>
                                <p:cTn id="26" presetID="22" presetClass="entr" presetSubtype="8" fill="hold" nodeType="withEffect">
                                  <p:stCondLst>
                                    <p:cond delay="0"/>
                                  </p:stCondLst>
                                  <p:childTnLst>
                                    <p:set>
                                      <p:cBhvr>
                                        <p:cTn id="27" dur="1" fill="hold">
                                          <p:stCondLst>
                                            <p:cond delay="0"/>
                                          </p:stCondLst>
                                        </p:cTn>
                                        <p:tgtEl>
                                          <p:spTgt spid="620"/>
                                        </p:tgtEl>
                                        <p:attrNameLst>
                                          <p:attrName>style.visibility</p:attrName>
                                        </p:attrNameLst>
                                      </p:cBhvr>
                                      <p:to>
                                        <p:strVal val="visible"/>
                                      </p:to>
                                    </p:set>
                                    <p:animEffect transition="in" filter="wipe(left)">
                                      <p:cBhvr>
                                        <p:cTn id="28" dur="500"/>
                                        <p:tgtEl>
                                          <p:spTgt spid="620"/>
                                        </p:tgtEl>
                                      </p:cBhvr>
                                    </p:animEffect>
                                  </p:childTnLst>
                                </p:cTn>
                              </p:par>
                              <p:par>
                                <p:cTn id="29" presetID="22" presetClass="entr" presetSubtype="1" fill="hold" nodeType="withEffect">
                                  <p:stCondLst>
                                    <p:cond delay="0"/>
                                  </p:stCondLst>
                                  <p:childTnLst>
                                    <p:set>
                                      <p:cBhvr>
                                        <p:cTn id="30" dur="1" fill="hold">
                                          <p:stCondLst>
                                            <p:cond delay="0"/>
                                          </p:stCondLst>
                                        </p:cTn>
                                        <p:tgtEl>
                                          <p:spTgt spid="556"/>
                                        </p:tgtEl>
                                        <p:attrNameLst>
                                          <p:attrName>style.visibility</p:attrName>
                                        </p:attrNameLst>
                                      </p:cBhvr>
                                      <p:to>
                                        <p:strVal val="visible"/>
                                      </p:to>
                                    </p:set>
                                    <p:animEffect transition="in" filter="wipe(up)">
                                      <p:cBhvr>
                                        <p:cTn id="31" dur="500"/>
                                        <p:tgtEl>
                                          <p:spTgt spid="556"/>
                                        </p:tgtEl>
                                      </p:cBhvr>
                                    </p:animEffect>
                                  </p:childTnLst>
                                </p:cTn>
                              </p:par>
                              <p:par>
                                <p:cTn id="32" presetID="22" presetClass="entr" presetSubtype="8" fill="hold" nodeType="withEffect">
                                  <p:stCondLst>
                                    <p:cond delay="0"/>
                                  </p:stCondLst>
                                  <p:childTnLst>
                                    <p:set>
                                      <p:cBhvr>
                                        <p:cTn id="33" dur="1" fill="hold">
                                          <p:stCondLst>
                                            <p:cond delay="0"/>
                                          </p:stCondLst>
                                        </p:cTn>
                                        <p:tgtEl>
                                          <p:spTgt spid="19"/>
                                        </p:tgtEl>
                                        <p:attrNameLst>
                                          <p:attrName>style.visibility</p:attrName>
                                        </p:attrNameLst>
                                      </p:cBhvr>
                                      <p:to>
                                        <p:strVal val="visible"/>
                                      </p:to>
                                    </p:set>
                                    <p:animEffect transition="in" filter="wipe(left)">
                                      <p:cBhvr>
                                        <p:cTn id="34" dur="500"/>
                                        <p:tgtEl>
                                          <p:spTgt spid="19"/>
                                        </p:tgtEl>
                                      </p:cBhvr>
                                    </p:animEffect>
                                  </p:childTnLst>
                                </p:cTn>
                              </p:par>
                              <p:par>
                                <p:cTn id="35" presetID="22" presetClass="entr" presetSubtype="8" fill="hold" nodeType="withEffect">
                                  <p:stCondLst>
                                    <p:cond delay="0"/>
                                  </p:stCondLst>
                                  <p:childTnLst>
                                    <p:set>
                                      <p:cBhvr>
                                        <p:cTn id="36" dur="1" fill="hold">
                                          <p:stCondLst>
                                            <p:cond delay="0"/>
                                          </p:stCondLst>
                                        </p:cTn>
                                        <p:tgtEl>
                                          <p:spTgt spid="628"/>
                                        </p:tgtEl>
                                        <p:attrNameLst>
                                          <p:attrName>style.visibility</p:attrName>
                                        </p:attrNameLst>
                                      </p:cBhvr>
                                      <p:to>
                                        <p:strVal val="visible"/>
                                      </p:to>
                                    </p:set>
                                    <p:animEffect transition="in" filter="wipe(left)">
                                      <p:cBhvr>
                                        <p:cTn id="37" dur="500"/>
                                        <p:tgtEl>
                                          <p:spTgt spid="628"/>
                                        </p:tgtEl>
                                      </p:cBhvr>
                                    </p:animEffect>
                                  </p:childTnLst>
                                </p:cTn>
                              </p:par>
                              <p:par>
                                <p:cTn id="38" presetID="22" presetClass="entr" presetSubtype="1" fill="hold" nodeType="withEffect">
                                  <p:stCondLst>
                                    <p:cond delay="0"/>
                                  </p:stCondLst>
                                  <p:childTnLst>
                                    <p:set>
                                      <p:cBhvr>
                                        <p:cTn id="39" dur="1" fill="hold">
                                          <p:stCondLst>
                                            <p:cond delay="0"/>
                                          </p:stCondLst>
                                        </p:cTn>
                                        <p:tgtEl>
                                          <p:spTgt spid="557"/>
                                        </p:tgtEl>
                                        <p:attrNameLst>
                                          <p:attrName>style.visibility</p:attrName>
                                        </p:attrNameLst>
                                      </p:cBhvr>
                                      <p:to>
                                        <p:strVal val="visible"/>
                                      </p:to>
                                    </p:set>
                                    <p:animEffect transition="in" filter="wipe(up)">
                                      <p:cBhvr>
                                        <p:cTn id="40" dur="500"/>
                                        <p:tgtEl>
                                          <p:spTgt spid="557"/>
                                        </p:tgtEl>
                                      </p:cBhvr>
                                    </p:animEffect>
                                  </p:childTnLst>
                                </p:cTn>
                              </p:par>
                              <p:par>
                                <p:cTn id="41" presetID="22" presetClass="entr" presetSubtype="8" fill="hold" nodeType="withEffect">
                                  <p:stCondLst>
                                    <p:cond delay="0"/>
                                  </p:stCondLst>
                                  <p:childTnLst>
                                    <p:set>
                                      <p:cBhvr>
                                        <p:cTn id="42" dur="1" fill="hold">
                                          <p:stCondLst>
                                            <p:cond delay="0"/>
                                          </p:stCondLst>
                                        </p:cTn>
                                        <p:tgtEl>
                                          <p:spTgt spid="27"/>
                                        </p:tgtEl>
                                        <p:attrNameLst>
                                          <p:attrName>style.visibility</p:attrName>
                                        </p:attrNameLst>
                                      </p:cBhvr>
                                      <p:to>
                                        <p:strVal val="visible"/>
                                      </p:to>
                                    </p:set>
                                    <p:animEffect transition="in" filter="wipe(left)">
                                      <p:cBhvr>
                                        <p:cTn id="43" dur="500"/>
                                        <p:tgtEl>
                                          <p:spTgt spid="27"/>
                                        </p:tgtEl>
                                      </p:cBhvr>
                                    </p:animEffect>
                                  </p:childTnLst>
                                </p:cTn>
                              </p:par>
                              <p:par>
                                <p:cTn id="44" presetID="22" presetClass="entr" presetSubtype="8" fill="hold" nodeType="withEffect">
                                  <p:stCondLst>
                                    <p:cond delay="0"/>
                                  </p:stCondLst>
                                  <p:childTnLst>
                                    <p:set>
                                      <p:cBhvr>
                                        <p:cTn id="45" dur="1" fill="hold">
                                          <p:stCondLst>
                                            <p:cond delay="0"/>
                                          </p:stCondLst>
                                        </p:cTn>
                                        <p:tgtEl>
                                          <p:spTgt spid="636"/>
                                        </p:tgtEl>
                                        <p:attrNameLst>
                                          <p:attrName>style.visibility</p:attrName>
                                        </p:attrNameLst>
                                      </p:cBhvr>
                                      <p:to>
                                        <p:strVal val="visible"/>
                                      </p:to>
                                    </p:set>
                                    <p:animEffect transition="in" filter="wipe(left)">
                                      <p:cBhvr>
                                        <p:cTn id="46" dur="500"/>
                                        <p:tgtEl>
                                          <p:spTgt spid="636"/>
                                        </p:tgtEl>
                                      </p:cBhvr>
                                    </p:animEffect>
                                  </p:childTnLst>
                                </p:cTn>
                              </p:par>
                              <p:par>
                                <p:cTn id="47" presetID="22" presetClass="entr" presetSubtype="1" fill="hold" nodeType="withEffect">
                                  <p:stCondLst>
                                    <p:cond delay="0"/>
                                  </p:stCondLst>
                                  <p:childTnLst>
                                    <p:set>
                                      <p:cBhvr>
                                        <p:cTn id="48" dur="1" fill="hold">
                                          <p:stCondLst>
                                            <p:cond delay="0"/>
                                          </p:stCondLst>
                                        </p:cTn>
                                        <p:tgtEl>
                                          <p:spTgt spid="559"/>
                                        </p:tgtEl>
                                        <p:attrNameLst>
                                          <p:attrName>style.visibility</p:attrName>
                                        </p:attrNameLst>
                                      </p:cBhvr>
                                      <p:to>
                                        <p:strVal val="visible"/>
                                      </p:to>
                                    </p:set>
                                    <p:animEffect transition="in" filter="wipe(up)">
                                      <p:cBhvr>
                                        <p:cTn id="49" dur="500"/>
                                        <p:tgtEl>
                                          <p:spTgt spid="559"/>
                                        </p:tgtEl>
                                      </p:cBhvr>
                                    </p:animEffect>
                                  </p:childTnLst>
                                </p:cTn>
                              </p:par>
                              <p:par>
                                <p:cTn id="50" presetID="22" presetClass="entr" presetSubtype="8" fill="hold" nodeType="withEffect">
                                  <p:stCondLst>
                                    <p:cond delay="0"/>
                                  </p:stCondLst>
                                  <p:childTnLst>
                                    <p:set>
                                      <p:cBhvr>
                                        <p:cTn id="51" dur="1" fill="hold">
                                          <p:stCondLst>
                                            <p:cond delay="0"/>
                                          </p:stCondLst>
                                        </p:cTn>
                                        <p:tgtEl>
                                          <p:spTgt spid="950"/>
                                        </p:tgtEl>
                                        <p:attrNameLst>
                                          <p:attrName>style.visibility</p:attrName>
                                        </p:attrNameLst>
                                      </p:cBhvr>
                                      <p:to>
                                        <p:strVal val="visible"/>
                                      </p:to>
                                    </p:set>
                                    <p:animEffect transition="in" filter="wipe(left)">
                                      <p:cBhvr>
                                        <p:cTn id="52" dur="500"/>
                                        <p:tgtEl>
                                          <p:spTgt spid="950"/>
                                        </p:tgtEl>
                                      </p:cBhvr>
                                    </p:animEffect>
                                  </p:childTnLst>
                                </p:cTn>
                              </p:par>
                              <p:par>
                                <p:cTn id="53" presetID="22" presetClass="entr" presetSubtype="8" fill="hold" nodeType="withEffect">
                                  <p:stCondLst>
                                    <p:cond delay="0"/>
                                  </p:stCondLst>
                                  <p:childTnLst>
                                    <p:set>
                                      <p:cBhvr>
                                        <p:cTn id="54" dur="1" fill="hold">
                                          <p:stCondLst>
                                            <p:cond delay="0"/>
                                          </p:stCondLst>
                                        </p:cTn>
                                        <p:tgtEl>
                                          <p:spTgt spid="958"/>
                                        </p:tgtEl>
                                        <p:attrNameLst>
                                          <p:attrName>style.visibility</p:attrName>
                                        </p:attrNameLst>
                                      </p:cBhvr>
                                      <p:to>
                                        <p:strVal val="visible"/>
                                      </p:to>
                                    </p:set>
                                    <p:animEffect transition="in" filter="wipe(left)">
                                      <p:cBhvr>
                                        <p:cTn id="55" dur="500"/>
                                        <p:tgtEl>
                                          <p:spTgt spid="958"/>
                                        </p:tgtEl>
                                      </p:cBhvr>
                                    </p:animEffect>
                                  </p:childTnLst>
                                </p:cTn>
                              </p:par>
                              <p:par>
                                <p:cTn id="56" presetID="22" presetClass="entr" presetSubtype="8" fill="hold" nodeType="withEffect">
                                  <p:stCondLst>
                                    <p:cond delay="0"/>
                                  </p:stCondLst>
                                  <p:childTnLst>
                                    <p:set>
                                      <p:cBhvr>
                                        <p:cTn id="57" dur="1" fill="hold">
                                          <p:stCondLst>
                                            <p:cond delay="0"/>
                                          </p:stCondLst>
                                        </p:cTn>
                                        <p:tgtEl>
                                          <p:spTgt spid="650"/>
                                        </p:tgtEl>
                                        <p:attrNameLst>
                                          <p:attrName>style.visibility</p:attrName>
                                        </p:attrNameLst>
                                      </p:cBhvr>
                                      <p:to>
                                        <p:strVal val="visible"/>
                                      </p:to>
                                    </p:set>
                                    <p:animEffect transition="in" filter="wipe(left)">
                                      <p:cBhvr>
                                        <p:cTn id="58" dur="500"/>
                                        <p:tgtEl>
                                          <p:spTgt spid="650"/>
                                        </p:tgtEl>
                                      </p:cBhvr>
                                    </p:animEffect>
                                  </p:childTnLst>
                                </p:cTn>
                              </p:par>
                              <p:par>
                                <p:cTn id="59" presetID="22" presetClass="entr" presetSubtype="8" fill="hold" nodeType="withEffect">
                                  <p:stCondLst>
                                    <p:cond delay="0"/>
                                  </p:stCondLst>
                                  <p:childTnLst>
                                    <p:set>
                                      <p:cBhvr>
                                        <p:cTn id="60" dur="1" fill="hold">
                                          <p:stCondLst>
                                            <p:cond delay="0"/>
                                          </p:stCondLst>
                                        </p:cTn>
                                        <p:tgtEl>
                                          <p:spTgt spid="658"/>
                                        </p:tgtEl>
                                        <p:attrNameLst>
                                          <p:attrName>style.visibility</p:attrName>
                                        </p:attrNameLst>
                                      </p:cBhvr>
                                      <p:to>
                                        <p:strVal val="visible"/>
                                      </p:to>
                                    </p:set>
                                    <p:animEffect transition="in" filter="wipe(left)">
                                      <p:cBhvr>
                                        <p:cTn id="61" dur="500"/>
                                        <p:tgtEl>
                                          <p:spTgt spid="65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6" grpId="0" animBg="1"/>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74" name="Group 673">
            <a:extLst>
              <a:ext uri="{FF2B5EF4-FFF2-40B4-BE49-F238E27FC236}">
                <a16:creationId xmlns:a16="http://schemas.microsoft.com/office/drawing/2014/main" id="{5D28CC08-DE3C-5615-23C3-930F96495798}"/>
              </a:ext>
            </a:extLst>
          </p:cNvPr>
          <p:cNvGrpSpPr/>
          <p:nvPr/>
        </p:nvGrpSpPr>
        <p:grpSpPr>
          <a:xfrm>
            <a:off x="7868816" y="2300187"/>
            <a:ext cx="1081825" cy="1330503"/>
            <a:chOff x="7868816" y="2300187"/>
            <a:chExt cx="1081825" cy="1330503"/>
          </a:xfrm>
        </p:grpSpPr>
        <p:sp>
          <p:nvSpPr>
            <p:cNvPr id="703" name="TextBox 702">
              <a:extLst>
                <a:ext uri="{FF2B5EF4-FFF2-40B4-BE49-F238E27FC236}">
                  <a16:creationId xmlns:a16="http://schemas.microsoft.com/office/drawing/2014/main" id="{33137FE4-B408-F6F6-C4FC-0DE6F6216D46}"/>
                </a:ext>
              </a:extLst>
            </p:cNvPr>
            <p:cNvSpPr txBox="1"/>
            <p:nvPr/>
          </p:nvSpPr>
          <p:spPr>
            <a:xfrm>
              <a:off x="7868816" y="2772889"/>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FFFFFF">
                      <a:lumMod val="65000"/>
                    </a:srgbClr>
                  </a:solidFill>
                  <a:effectLst/>
                  <a:uLnTx/>
                  <a:uFillTx/>
                  <a:latin typeface="Avenir Next" panose="020B0503020202020204" pitchFamily="34" charset="0"/>
                  <a:ea typeface="+mn-ea"/>
                  <a:cs typeface="+mn-cs"/>
                </a:rPr>
                <a:t>← </a:t>
              </a:r>
              <a:r>
                <a:rPr kumimoji="0" lang="en-US" sz="1800" b="1" i="0" u="none" strike="noStrike" kern="1200" cap="none" spc="0" normalizeH="0" baseline="0" noProof="0" dirty="0" err="1">
                  <a:ln>
                    <a:noFill/>
                  </a:ln>
                  <a:solidFill>
                    <a:srgbClr val="FFFFFF">
                      <a:lumMod val="65000"/>
                    </a:srgbClr>
                  </a:solidFill>
                  <a:effectLst/>
                  <a:uLnTx/>
                  <a:uFillTx/>
                  <a:latin typeface="Avenir Next" panose="020B0503020202020204" pitchFamily="34" charset="0"/>
                  <a:ea typeface="+mn-ea"/>
                  <a:cs typeface="+mn-cs"/>
                </a:rPr>
                <a:t>C</a:t>
              </a:r>
              <a:r>
                <a:rPr kumimoji="0" lang="en-US" sz="1800" b="1" i="0" u="none" strike="noStrike" kern="1200" cap="none" spc="0" normalizeH="0" baseline="-25000" noProof="0" dirty="0" err="1">
                  <a:ln>
                    <a:noFill/>
                  </a:ln>
                  <a:solidFill>
                    <a:srgbClr val="FFFFFF">
                      <a:lumMod val="65000"/>
                    </a:srgbClr>
                  </a:solidFill>
                  <a:effectLst/>
                  <a:uLnTx/>
                  <a:uFillTx/>
                  <a:latin typeface="Avenir Next" panose="020B0503020202020204" pitchFamily="34" charset="0"/>
                  <a:ea typeface="+mn-ea"/>
                  <a:cs typeface="+mn-cs"/>
                </a:rPr>
                <a:t>in</a:t>
              </a:r>
              <a:endParaRPr kumimoji="0" lang="en-US" sz="1800" b="0" i="0" u="none" strike="noStrike" kern="1200" cap="none" spc="0" normalizeH="0" baseline="-25000" noProof="0" dirty="0">
                <a:ln>
                  <a:noFill/>
                </a:ln>
                <a:solidFill>
                  <a:srgbClr val="FFFFFF">
                    <a:lumMod val="65000"/>
                  </a:srgbClr>
                </a:solidFill>
                <a:effectLst/>
                <a:uLnTx/>
                <a:uFillTx/>
                <a:latin typeface="Calibri" panose="020F0502020204030204"/>
                <a:ea typeface="+mn-ea"/>
                <a:cs typeface="+mn-cs"/>
              </a:endParaRPr>
            </a:p>
          </p:txBody>
        </p:sp>
        <p:sp>
          <p:nvSpPr>
            <p:cNvPr id="320" name="TextBox 319">
              <a:extLst>
                <a:ext uri="{FF2B5EF4-FFF2-40B4-BE49-F238E27FC236}">
                  <a16:creationId xmlns:a16="http://schemas.microsoft.com/office/drawing/2014/main" id="{F69479AD-FA49-1BC5-BDC2-F58781DBFEF0}"/>
                </a:ext>
              </a:extLst>
            </p:cNvPr>
            <p:cNvSpPr txBox="1"/>
            <p:nvPr/>
          </p:nvSpPr>
          <p:spPr>
            <a:xfrm>
              <a:off x="7868816" y="2536538"/>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FFFFFF">
                      <a:lumMod val="65000"/>
                    </a:srgbClr>
                  </a:solidFill>
                  <a:effectLst/>
                  <a:uLnTx/>
                  <a:uFillTx/>
                  <a:latin typeface="Avenir Next" panose="020B0503020202020204" pitchFamily="34" charset="0"/>
                  <a:ea typeface="+mn-ea"/>
                  <a:cs typeface="+mn-cs"/>
                </a:rPr>
                <a:t>← </a:t>
              </a:r>
              <a:r>
                <a:rPr kumimoji="0" lang="en-US" sz="1800" b="1" i="0" u="none" strike="noStrike" kern="1200" cap="none" spc="0" normalizeH="0" baseline="0" noProof="0" dirty="0">
                  <a:ln>
                    <a:noFill/>
                  </a:ln>
                  <a:solidFill>
                    <a:srgbClr val="FFFFFF">
                      <a:lumMod val="65000"/>
                    </a:srgbClr>
                  </a:solidFill>
                  <a:effectLst/>
                  <a:uLnTx/>
                  <a:uFillTx/>
                  <a:latin typeface="Avenir Next" panose="020B0503020202020204" pitchFamily="34" charset="0"/>
                  <a:ea typeface="+mn-ea"/>
                  <a:cs typeface="+mn-cs"/>
                </a:rPr>
                <a:t>B</a:t>
              </a:r>
              <a:endParaRPr kumimoji="0" lang="en-US" sz="1800" b="0" i="0" u="none" strike="noStrike" kern="1200" cap="none" spc="0" normalizeH="0" baseline="-25000" noProof="0" dirty="0">
                <a:ln>
                  <a:noFill/>
                </a:ln>
                <a:solidFill>
                  <a:srgbClr val="FFFFFF">
                    <a:lumMod val="65000"/>
                  </a:srgbClr>
                </a:solidFill>
                <a:effectLst/>
                <a:uLnTx/>
                <a:uFillTx/>
                <a:latin typeface="Calibri" panose="020F0502020204030204"/>
                <a:ea typeface="+mn-ea"/>
                <a:cs typeface="+mn-cs"/>
              </a:endParaRPr>
            </a:p>
          </p:txBody>
        </p:sp>
        <p:sp>
          <p:nvSpPr>
            <p:cNvPr id="321" name="TextBox 320">
              <a:extLst>
                <a:ext uri="{FF2B5EF4-FFF2-40B4-BE49-F238E27FC236}">
                  <a16:creationId xmlns:a16="http://schemas.microsoft.com/office/drawing/2014/main" id="{FF50B97B-EC1E-B7CB-CD42-C91BFFF4A3CB}"/>
                </a:ext>
              </a:extLst>
            </p:cNvPr>
            <p:cNvSpPr txBox="1"/>
            <p:nvPr/>
          </p:nvSpPr>
          <p:spPr>
            <a:xfrm>
              <a:off x="7868816" y="2300187"/>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FFFFFF">
                      <a:lumMod val="65000"/>
                    </a:srgbClr>
                  </a:solidFill>
                  <a:effectLst/>
                  <a:uLnTx/>
                  <a:uFillTx/>
                  <a:latin typeface="Avenir Next" panose="020B0503020202020204" pitchFamily="34" charset="0"/>
                  <a:ea typeface="+mn-ea"/>
                  <a:cs typeface="+mn-cs"/>
                </a:rPr>
                <a:t>← </a:t>
              </a:r>
              <a:r>
                <a:rPr kumimoji="0" lang="en-US" sz="1800" b="1" i="0" u="none" strike="noStrike" kern="1200" cap="none" spc="0" normalizeH="0" baseline="0" noProof="0" dirty="0">
                  <a:ln>
                    <a:noFill/>
                  </a:ln>
                  <a:solidFill>
                    <a:srgbClr val="FFFFFF">
                      <a:lumMod val="65000"/>
                    </a:srgbClr>
                  </a:solidFill>
                  <a:effectLst/>
                  <a:uLnTx/>
                  <a:uFillTx/>
                  <a:latin typeface="Avenir Next" panose="020B0503020202020204" pitchFamily="34" charset="0"/>
                  <a:ea typeface="+mn-ea"/>
                  <a:cs typeface="+mn-cs"/>
                </a:rPr>
                <a:t>A</a:t>
              </a:r>
              <a:endParaRPr kumimoji="0" lang="en-US" sz="1800" b="0" i="0" u="none" strike="noStrike" kern="1200" cap="none" spc="0" normalizeH="0" baseline="-25000" noProof="0" dirty="0">
                <a:ln>
                  <a:noFill/>
                </a:ln>
                <a:solidFill>
                  <a:srgbClr val="FFFFFF">
                    <a:lumMod val="65000"/>
                  </a:srgbClr>
                </a:solidFill>
                <a:effectLst/>
                <a:uLnTx/>
                <a:uFillTx/>
                <a:latin typeface="Calibri" panose="020F0502020204030204"/>
                <a:ea typeface="+mn-ea"/>
                <a:cs typeface="+mn-cs"/>
              </a:endParaRPr>
            </a:p>
          </p:txBody>
        </p:sp>
        <p:sp>
          <p:nvSpPr>
            <p:cNvPr id="666" name="TextBox 665">
              <a:extLst>
                <a:ext uri="{FF2B5EF4-FFF2-40B4-BE49-F238E27FC236}">
                  <a16:creationId xmlns:a16="http://schemas.microsoft.com/office/drawing/2014/main" id="{A4B9080A-870B-9CB5-03FF-650E415B3153}"/>
                </a:ext>
              </a:extLst>
            </p:cNvPr>
            <p:cNvSpPr txBox="1"/>
            <p:nvPr/>
          </p:nvSpPr>
          <p:spPr>
            <a:xfrm>
              <a:off x="7868816" y="3009240"/>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70AD47"/>
                  </a:solidFill>
                  <a:effectLst/>
                  <a:uLnTx/>
                  <a:uFillTx/>
                  <a:latin typeface="Avenir Next" panose="020B0503020202020204" pitchFamily="34" charset="0"/>
                  <a:ea typeface="+mn-ea"/>
                  <a:cs typeface="+mn-cs"/>
                </a:rPr>
                <a:t>← Sum</a:t>
              </a:r>
              <a:endParaRPr kumimoji="0" lang="en-US" sz="1800" b="0" i="1" u="none" strike="noStrike" kern="1200" cap="none" spc="0" normalizeH="0" baseline="-25000" noProof="0" dirty="0">
                <a:ln>
                  <a:noFill/>
                </a:ln>
                <a:solidFill>
                  <a:srgbClr val="70AD47"/>
                </a:solidFill>
                <a:effectLst/>
                <a:uLnTx/>
                <a:uFillTx/>
                <a:latin typeface="Calibri" panose="020F0502020204030204"/>
                <a:ea typeface="+mn-ea"/>
                <a:cs typeface="+mn-cs"/>
              </a:endParaRPr>
            </a:p>
          </p:txBody>
        </p:sp>
        <p:sp>
          <p:nvSpPr>
            <p:cNvPr id="667" name="TextBox 666">
              <a:extLst>
                <a:ext uri="{FF2B5EF4-FFF2-40B4-BE49-F238E27FC236}">
                  <a16:creationId xmlns:a16="http://schemas.microsoft.com/office/drawing/2014/main" id="{E6B29E09-5EC6-1A52-9B91-F5362C4F1336}"/>
                </a:ext>
              </a:extLst>
            </p:cNvPr>
            <p:cNvSpPr txBox="1"/>
            <p:nvPr/>
          </p:nvSpPr>
          <p:spPr>
            <a:xfrm>
              <a:off x="7868816" y="3261358"/>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70AD47"/>
                  </a:solidFill>
                  <a:effectLst/>
                  <a:uLnTx/>
                  <a:uFillTx/>
                  <a:latin typeface="Avenir Next" panose="020B0503020202020204" pitchFamily="34" charset="0"/>
                  <a:ea typeface="+mn-ea"/>
                  <a:cs typeface="+mn-cs"/>
                </a:rPr>
                <a:t>← </a:t>
              </a:r>
              <a:r>
                <a:rPr kumimoji="0" lang="en-US" sz="1800" b="1" i="0" u="none" strike="noStrike" kern="1200" cap="none" spc="0" normalizeH="0" baseline="0" noProof="0" dirty="0" err="1">
                  <a:ln>
                    <a:noFill/>
                  </a:ln>
                  <a:solidFill>
                    <a:srgbClr val="70AD47"/>
                  </a:solidFill>
                  <a:effectLst/>
                  <a:uLnTx/>
                  <a:uFillTx/>
                  <a:latin typeface="Avenir Next" panose="020B0503020202020204" pitchFamily="34" charset="0"/>
                  <a:ea typeface="+mn-ea"/>
                  <a:cs typeface="+mn-cs"/>
                </a:rPr>
                <a:t>C</a:t>
              </a:r>
              <a:r>
                <a:rPr kumimoji="0" lang="en-US" sz="1800" b="1" i="0" u="none" strike="noStrike" kern="1200" cap="none" spc="0" normalizeH="0" baseline="-25000" noProof="0" dirty="0" err="1">
                  <a:ln>
                    <a:noFill/>
                  </a:ln>
                  <a:solidFill>
                    <a:srgbClr val="70AD47"/>
                  </a:solidFill>
                  <a:effectLst/>
                  <a:uLnTx/>
                  <a:uFillTx/>
                  <a:latin typeface="Avenir Next" panose="020B0503020202020204" pitchFamily="34" charset="0"/>
                  <a:ea typeface="+mn-ea"/>
                  <a:cs typeface="+mn-cs"/>
                </a:rPr>
                <a:t>out</a:t>
              </a:r>
              <a:endParaRPr kumimoji="0" lang="en-US" sz="1800" b="0" i="0" u="none" strike="noStrike" kern="1200" cap="none" spc="0" normalizeH="0" baseline="-25000" noProof="0" dirty="0">
                <a:ln>
                  <a:noFill/>
                </a:ln>
                <a:solidFill>
                  <a:srgbClr val="70AD47"/>
                </a:solidFill>
                <a:effectLst/>
                <a:uLnTx/>
                <a:uFillTx/>
                <a:latin typeface="Calibri" panose="020F0502020204030204"/>
                <a:ea typeface="+mn-ea"/>
                <a:cs typeface="+mn-cs"/>
              </a:endParaRPr>
            </a:p>
          </p:txBody>
        </p:sp>
      </p:grpSp>
      <p:grpSp>
        <p:nvGrpSpPr>
          <p:cNvPr id="340" name="Group 339">
            <a:extLst>
              <a:ext uri="{FF2B5EF4-FFF2-40B4-BE49-F238E27FC236}">
                <a16:creationId xmlns:a16="http://schemas.microsoft.com/office/drawing/2014/main" id="{CC35E45C-1727-4240-ABB6-6BB6AD7FC789}"/>
              </a:ext>
            </a:extLst>
          </p:cNvPr>
          <p:cNvGrpSpPr/>
          <p:nvPr/>
        </p:nvGrpSpPr>
        <p:grpSpPr>
          <a:xfrm>
            <a:off x="1734836" y="2404844"/>
            <a:ext cx="1414038" cy="1414038"/>
            <a:chOff x="4876800" y="1600199"/>
            <a:chExt cx="2819401" cy="2819401"/>
          </a:xfrm>
        </p:grpSpPr>
        <p:grpSp>
          <p:nvGrpSpPr>
            <p:cNvPr id="341" name="Group 340">
              <a:extLst>
                <a:ext uri="{FF2B5EF4-FFF2-40B4-BE49-F238E27FC236}">
                  <a16:creationId xmlns:a16="http://schemas.microsoft.com/office/drawing/2014/main" id="{07D786E9-9BD2-604B-9AB2-DA6C25171B9D}"/>
                </a:ext>
              </a:extLst>
            </p:cNvPr>
            <p:cNvGrpSpPr/>
            <p:nvPr/>
          </p:nvGrpSpPr>
          <p:grpSpPr>
            <a:xfrm>
              <a:off x="5486400" y="3962400"/>
              <a:ext cx="2209800" cy="457200"/>
              <a:chOff x="5486400" y="3962400"/>
              <a:chExt cx="2209800" cy="457200"/>
            </a:xfrm>
          </p:grpSpPr>
          <p:sp>
            <p:nvSpPr>
              <p:cNvPr id="386" name="DRAM">
                <a:extLst>
                  <a:ext uri="{FF2B5EF4-FFF2-40B4-BE49-F238E27FC236}">
                    <a16:creationId xmlns:a16="http://schemas.microsoft.com/office/drawing/2014/main" id="{25AFF8CC-D2CE-4944-968E-16A914E96E0B}"/>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7" name="DRAM">
                <a:extLst>
                  <a:ext uri="{FF2B5EF4-FFF2-40B4-BE49-F238E27FC236}">
                    <a16:creationId xmlns:a16="http://schemas.microsoft.com/office/drawing/2014/main" id="{A59A5E2D-A64B-0D4D-8EA7-1030BECFC5C9}"/>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8" name="DRAM">
                <a:extLst>
                  <a:ext uri="{FF2B5EF4-FFF2-40B4-BE49-F238E27FC236}">
                    <a16:creationId xmlns:a16="http://schemas.microsoft.com/office/drawing/2014/main" id="{0AC56506-EA43-4C44-AEE1-7C14A8E91E6F}"/>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9" name="DRAM">
                <a:extLst>
                  <a:ext uri="{FF2B5EF4-FFF2-40B4-BE49-F238E27FC236}">
                    <a16:creationId xmlns:a16="http://schemas.microsoft.com/office/drawing/2014/main" id="{830F5712-D881-B848-A163-37C9BC9623BB}"/>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90" name="DRAM">
                <a:extLst>
                  <a:ext uri="{FF2B5EF4-FFF2-40B4-BE49-F238E27FC236}">
                    <a16:creationId xmlns:a16="http://schemas.microsoft.com/office/drawing/2014/main" id="{E35B8059-AE62-1C4D-A6FA-AE4C00592107}"/>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42" name="Group 341">
              <a:extLst>
                <a:ext uri="{FF2B5EF4-FFF2-40B4-BE49-F238E27FC236}">
                  <a16:creationId xmlns:a16="http://schemas.microsoft.com/office/drawing/2014/main" id="{FBFD512B-2633-3941-98E3-3FB6F769F062}"/>
                </a:ext>
              </a:extLst>
            </p:cNvPr>
            <p:cNvGrpSpPr/>
            <p:nvPr/>
          </p:nvGrpSpPr>
          <p:grpSpPr>
            <a:xfrm>
              <a:off x="4876800" y="1600200"/>
              <a:ext cx="457200" cy="2209800"/>
              <a:chOff x="4876800" y="1600200"/>
              <a:chExt cx="457200" cy="2209800"/>
            </a:xfrm>
          </p:grpSpPr>
          <p:sp>
            <p:nvSpPr>
              <p:cNvPr id="381" name="DRAM">
                <a:extLst>
                  <a:ext uri="{FF2B5EF4-FFF2-40B4-BE49-F238E27FC236}">
                    <a16:creationId xmlns:a16="http://schemas.microsoft.com/office/drawing/2014/main" id="{F0295A5A-104C-AC47-9B22-B86FF4637CC5}"/>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2" name="DRAM">
                <a:extLst>
                  <a:ext uri="{FF2B5EF4-FFF2-40B4-BE49-F238E27FC236}">
                    <a16:creationId xmlns:a16="http://schemas.microsoft.com/office/drawing/2014/main" id="{A95732E7-8722-DB42-BE30-4D7D083459E8}"/>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3" name="DRAM">
                <a:extLst>
                  <a:ext uri="{FF2B5EF4-FFF2-40B4-BE49-F238E27FC236}">
                    <a16:creationId xmlns:a16="http://schemas.microsoft.com/office/drawing/2014/main" id="{5C191B66-3FF9-B243-8625-8D3D8B5E0920}"/>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4" name="DRAM">
                <a:extLst>
                  <a:ext uri="{FF2B5EF4-FFF2-40B4-BE49-F238E27FC236}">
                    <a16:creationId xmlns:a16="http://schemas.microsoft.com/office/drawing/2014/main" id="{6A936B45-032D-1B4A-A275-60DFAFDAF3CD}"/>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5" name="DRAM">
                <a:extLst>
                  <a:ext uri="{FF2B5EF4-FFF2-40B4-BE49-F238E27FC236}">
                    <a16:creationId xmlns:a16="http://schemas.microsoft.com/office/drawing/2014/main" id="{92AC43AF-98B8-354F-84BD-0B1B67F3266A}"/>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43" name="Group 342">
              <a:extLst>
                <a:ext uri="{FF2B5EF4-FFF2-40B4-BE49-F238E27FC236}">
                  <a16:creationId xmlns:a16="http://schemas.microsoft.com/office/drawing/2014/main" id="{8A7DDA86-1037-5A4C-9F1C-0055EB7E57D7}"/>
                </a:ext>
              </a:extLst>
            </p:cNvPr>
            <p:cNvGrpSpPr/>
            <p:nvPr/>
          </p:nvGrpSpPr>
          <p:grpSpPr>
            <a:xfrm>
              <a:off x="5676900" y="1600199"/>
              <a:ext cx="1828800" cy="2362201"/>
              <a:chOff x="5676900" y="1170708"/>
              <a:chExt cx="1828800" cy="2791692"/>
            </a:xfrm>
          </p:grpSpPr>
          <p:cxnSp>
            <p:nvCxnSpPr>
              <p:cNvPr id="376" name="Straight Connector 375">
                <a:extLst>
                  <a:ext uri="{FF2B5EF4-FFF2-40B4-BE49-F238E27FC236}">
                    <a16:creationId xmlns:a16="http://schemas.microsoft.com/office/drawing/2014/main" id="{29FFA326-7640-9F45-8A15-1DCBB1088151}"/>
                  </a:ext>
                </a:extLst>
              </p:cNvPr>
              <p:cNvCxnSpPr>
                <a:cxnSpLocks/>
                <a:stCxn id="346" idx="0"/>
                <a:endCxn id="386"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7" name="Straight Connector 376">
                <a:extLst>
                  <a:ext uri="{FF2B5EF4-FFF2-40B4-BE49-F238E27FC236}">
                    <a16:creationId xmlns:a16="http://schemas.microsoft.com/office/drawing/2014/main" id="{324A8636-04C6-E741-B3D0-3FEBDF3B314B}"/>
                  </a:ext>
                </a:extLst>
              </p:cNvPr>
              <p:cNvCxnSpPr>
                <a:cxnSpLocks/>
                <a:stCxn id="348" idx="0"/>
                <a:endCxn id="388"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8" name="Straight Connector 377">
                <a:extLst>
                  <a:ext uri="{FF2B5EF4-FFF2-40B4-BE49-F238E27FC236}">
                    <a16:creationId xmlns:a16="http://schemas.microsoft.com/office/drawing/2014/main" id="{A36AED9A-C4A2-6041-88E8-2AB310150EBF}"/>
                  </a:ext>
                </a:extLst>
              </p:cNvPr>
              <p:cNvCxnSpPr>
                <a:cxnSpLocks/>
                <a:stCxn id="349" idx="0"/>
                <a:endCxn id="389"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9" name="Straight Connector 378">
                <a:extLst>
                  <a:ext uri="{FF2B5EF4-FFF2-40B4-BE49-F238E27FC236}">
                    <a16:creationId xmlns:a16="http://schemas.microsoft.com/office/drawing/2014/main" id="{AD0D7C1B-7F60-CB44-9583-5C5F08F22337}"/>
                  </a:ext>
                </a:extLst>
              </p:cNvPr>
              <p:cNvCxnSpPr>
                <a:cxnSpLocks/>
                <a:stCxn id="350" idx="0"/>
                <a:endCxn id="390"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80" name="Straight Connector 379">
                <a:extLst>
                  <a:ext uri="{FF2B5EF4-FFF2-40B4-BE49-F238E27FC236}">
                    <a16:creationId xmlns:a16="http://schemas.microsoft.com/office/drawing/2014/main" id="{E5D9C3DF-A3E2-804A-A10F-680406B6A719}"/>
                  </a:ext>
                </a:extLst>
              </p:cNvPr>
              <p:cNvCxnSpPr>
                <a:cxnSpLocks/>
                <a:stCxn id="347" idx="0"/>
                <a:endCxn id="387"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44" name="Group 343">
              <a:extLst>
                <a:ext uri="{FF2B5EF4-FFF2-40B4-BE49-F238E27FC236}">
                  <a16:creationId xmlns:a16="http://schemas.microsoft.com/office/drawing/2014/main" id="{48E21240-B567-8A4A-A2AD-6B219C062D5D}"/>
                </a:ext>
              </a:extLst>
            </p:cNvPr>
            <p:cNvGrpSpPr/>
            <p:nvPr/>
          </p:nvGrpSpPr>
          <p:grpSpPr>
            <a:xfrm>
              <a:off x="5334000" y="1790700"/>
              <a:ext cx="2362201" cy="1828800"/>
              <a:chOff x="5333998" y="1790700"/>
              <a:chExt cx="2791691" cy="1828800"/>
            </a:xfrm>
          </p:grpSpPr>
          <p:cxnSp>
            <p:nvCxnSpPr>
              <p:cNvPr id="371" name="Straight Connector 370">
                <a:extLst>
                  <a:ext uri="{FF2B5EF4-FFF2-40B4-BE49-F238E27FC236}">
                    <a16:creationId xmlns:a16="http://schemas.microsoft.com/office/drawing/2014/main" id="{C28A874C-9927-4B48-B779-3E40D990C9B4}"/>
                  </a:ext>
                </a:extLst>
              </p:cNvPr>
              <p:cNvCxnSpPr>
                <a:cxnSpLocks/>
                <a:stCxn id="350" idx="6"/>
                <a:endCxn id="381"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2" name="Straight Connector 371">
                <a:extLst>
                  <a:ext uri="{FF2B5EF4-FFF2-40B4-BE49-F238E27FC236}">
                    <a16:creationId xmlns:a16="http://schemas.microsoft.com/office/drawing/2014/main" id="{CB2AC50A-9D6B-764F-B364-48AE4970D378}"/>
                  </a:ext>
                </a:extLst>
              </p:cNvPr>
              <p:cNvCxnSpPr>
                <a:cxnSpLocks/>
                <a:stCxn id="355" idx="6"/>
                <a:endCxn id="382"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3" name="Straight Connector 372">
                <a:extLst>
                  <a:ext uri="{FF2B5EF4-FFF2-40B4-BE49-F238E27FC236}">
                    <a16:creationId xmlns:a16="http://schemas.microsoft.com/office/drawing/2014/main" id="{882D8C5E-F052-234C-8FF5-6A7DB46C8CD4}"/>
                  </a:ext>
                </a:extLst>
              </p:cNvPr>
              <p:cNvCxnSpPr>
                <a:cxnSpLocks/>
                <a:stCxn id="360" idx="6"/>
                <a:endCxn id="383"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4" name="Straight Connector 373">
                <a:extLst>
                  <a:ext uri="{FF2B5EF4-FFF2-40B4-BE49-F238E27FC236}">
                    <a16:creationId xmlns:a16="http://schemas.microsoft.com/office/drawing/2014/main" id="{1682FC39-5945-094F-A3FA-E8231AF82D4C}"/>
                  </a:ext>
                </a:extLst>
              </p:cNvPr>
              <p:cNvCxnSpPr>
                <a:cxnSpLocks/>
                <a:stCxn id="365" idx="6"/>
                <a:endCxn id="384"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5" name="Straight Connector 374">
                <a:extLst>
                  <a:ext uri="{FF2B5EF4-FFF2-40B4-BE49-F238E27FC236}">
                    <a16:creationId xmlns:a16="http://schemas.microsoft.com/office/drawing/2014/main" id="{AD25485F-B7C0-674E-A307-AD236EC77A9C}"/>
                  </a:ext>
                </a:extLst>
              </p:cNvPr>
              <p:cNvCxnSpPr>
                <a:cxnSpLocks/>
                <a:stCxn id="370" idx="6"/>
                <a:endCxn id="385"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45" name="Group 344">
              <a:extLst>
                <a:ext uri="{FF2B5EF4-FFF2-40B4-BE49-F238E27FC236}">
                  <a16:creationId xmlns:a16="http://schemas.microsoft.com/office/drawing/2014/main" id="{229D41FD-2CCA-4249-A6DE-D48343BF5009}"/>
                </a:ext>
              </a:extLst>
            </p:cNvPr>
            <p:cNvGrpSpPr/>
            <p:nvPr/>
          </p:nvGrpSpPr>
          <p:grpSpPr>
            <a:xfrm>
              <a:off x="5486400" y="1600200"/>
              <a:ext cx="2209800" cy="2209800"/>
              <a:chOff x="5486400" y="1600200"/>
              <a:chExt cx="2209800" cy="2209800"/>
            </a:xfrm>
          </p:grpSpPr>
          <p:sp>
            <p:nvSpPr>
              <p:cNvPr id="346" name="Oval 345">
                <a:extLst>
                  <a:ext uri="{FF2B5EF4-FFF2-40B4-BE49-F238E27FC236}">
                    <a16:creationId xmlns:a16="http://schemas.microsoft.com/office/drawing/2014/main" id="{DFA999E8-5131-9248-A99D-83D97CD28E87}"/>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7" name="Oval 346">
                <a:extLst>
                  <a:ext uri="{FF2B5EF4-FFF2-40B4-BE49-F238E27FC236}">
                    <a16:creationId xmlns:a16="http://schemas.microsoft.com/office/drawing/2014/main" id="{065DA791-AF26-F244-A31B-F9A127DC50E2}"/>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8" name="Oval 347">
                <a:extLst>
                  <a:ext uri="{FF2B5EF4-FFF2-40B4-BE49-F238E27FC236}">
                    <a16:creationId xmlns:a16="http://schemas.microsoft.com/office/drawing/2014/main" id="{67B7BC3F-263D-044F-9E20-F4A092F79728}"/>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9" name="Oval 348">
                <a:extLst>
                  <a:ext uri="{FF2B5EF4-FFF2-40B4-BE49-F238E27FC236}">
                    <a16:creationId xmlns:a16="http://schemas.microsoft.com/office/drawing/2014/main" id="{CD12FE48-46D9-1B4F-9B29-8C8A04EC544B}"/>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0" name="Oval 349">
                <a:extLst>
                  <a:ext uri="{FF2B5EF4-FFF2-40B4-BE49-F238E27FC236}">
                    <a16:creationId xmlns:a16="http://schemas.microsoft.com/office/drawing/2014/main" id="{23297995-A6C8-D942-BDAC-591A2FC62004}"/>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1" name="Oval 350">
                <a:extLst>
                  <a:ext uri="{FF2B5EF4-FFF2-40B4-BE49-F238E27FC236}">
                    <a16:creationId xmlns:a16="http://schemas.microsoft.com/office/drawing/2014/main" id="{FB120AB4-4E3C-EA40-A7D1-5A3A9B7410F3}"/>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2" name="Oval 351">
                <a:extLst>
                  <a:ext uri="{FF2B5EF4-FFF2-40B4-BE49-F238E27FC236}">
                    <a16:creationId xmlns:a16="http://schemas.microsoft.com/office/drawing/2014/main" id="{5E36ACE9-B990-2241-9BB2-3CCBF85BCB6C}"/>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3" name="Oval 352">
                <a:extLst>
                  <a:ext uri="{FF2B5EF4-FFF2-40B4-BE49-F238E27FC236}">
                    <a16:creationId xmlns:a16="http://schemas.microsoft.com/office/drawing/2014/main" id="{906D173F-0B41-CD43-890F-4DB06902718B}"/>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4" name="Oval 353">
                <a:extLst>
                  <a:ext uri="{FF2B5EF4-FFF2-40B4-BE49-F238E27FC236}">
                    <a16:creationId xmlns:a16="http://schemas.microsoft.com/office/drawing/2014/main" id="{A5F9740F-4DC2-D143-96E8-4E47516C8007}"/>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5" name="Oval 354">
                <a:extLst>
                  <a:ext uri="{FF2B5EF4-FFF2-40B4-BE49-F238E27FC236}">
                    <a16:creationId xmlns:a16="http://schemas.microsoft.com/office/drawing/2014/main" id="{0C330B6F-B25C-EE4B-8723-8E248F44CE9D}"/>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6" name="Oval 355">
                <a:extLst>
                  <a:ext uri="{FF2B5EF4-FFF2-40B4-BE49-F238E27FC236}">
                    <a16:creationId xmlns:a16="http://schemas.microsoft.com/office/drawing/2014/main" id="{164373B5-05E8-DC4A-9EC7-F480CBECB24F}"/>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7" name="Oval 356">
                <a:extLst>
                  <a:ext uri="{FF2B5EF4-FFF2-40B4-BE49-F238E27FC236}">
                    <a16:creationId xmlns:a16="http://schemas.microsoft.com/office/drawing/2014/main" id="{682ACD19-D060-094B-AD85-49DBBF550BFA}"/>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8" name="Oval 357">
                <a:extLst>
                  <a:ext uri="{FF2B5EF4-FFF2-40B4-BE49-F238E27FC236}">
                    <a16:creationId xmlns:a16="http://schemas.microsoft.com/office/drawing/2014/main" id="{FACC320E-5148-DC4D-97F0-CB0A40C53999}"/>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9" name="Oval 358">
                <a:extLst>
                  <a:ext uri="{FF2B5EF4-FFF2-40B4-BE49-F238E27FC236}">
                    <a16:creationId xmlns:a16="http://schemas.microsoft.com/office/drawing/2014/main" id="{AFC00C1E-7968-864E-845D-B29D96B13045}"/>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0" name="Oval 359">
                <a:extLst>
                  <a:ext uri="{FF2B5EF4-FFF2-40B4-BE49-F238E27FC236}">
                    <a16:creationId xmlns:a16="http://schemas.microsoft.com/office/drawing/2014/main" id="{B2A34CFC-CA03-BD41-B205-90944A53C23C}"/>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1" name="Oval 360">
                <a:extLst>
                  <a:ext uri="{FF2B5EF4-FFF2-40B4-BE49-F238E27FC236}">
                    <a16:creationId xmlns:a16="http://schemas.microsoft.com/office/drawing/2014/main" id="{8FF0B806-9899-6B41-8779-96C7F77A15E8}"/>
                  </a:ext>
                </a:extLst>
              </p:cNvPr>
              <p:cNvSpPr/>
              <p:nvPr/>
            </p:nvSpPr>
            <p:spPr>
              <a:xfrm>
                <a:off x="54864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2" name="Oval 361">
                <a:extLst>
                  <a:ext uri="{FF2B5EF4-FFF2-40B4-BE49-F238E27FC236}">
                    <a16:creationId xmlns:a16="http://schemas.microsoft.com/office/drawing/2014/main" id="{5AE1ED62-1930-7042-8983-A26AEDA97921}"/>
                  </a:ext>
                </a:extLst>
              </p:cNvPr>
              <p:cNvSpPr/>
              <p:nvPr/>
            </p:nvSpPr>
            <p:spPr>
              <a:xfrm>
                <a:off x="59436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3" name="Oval 362">
                <a:extLst>
                  <a:ext uri="{FF2B5EF4-FFF2-40B4-BE49-F238E27FC236}">
                    <a16:creationId xmlns:a16="http://schemas.microsoft.com/office/drawing/2014/main" id="{02BFFBE3-F9E0-EA42-BED8-30937998D054}"/>
                  </a:ext>
                </a:extLst>
              </p:cNvPr>
              <p:cNvSpPr/>
              <p:nvPr/>
            </p:nvSpPr>
            <p:spPr>
              <a:xfrm>
                <a:off x="64008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4" name="Oval 363">
                <a:extLst>
                  <a:ext uri="{FF2B5EF4-FFF2-40B4-BE49-F238E27FC236}">
                    <a16:creationId xmlns:a16="http://schemas.microsoft.com/office/drawing/2014/main" id="{A6E7ED46-7F33-FD40-ADDD-D8DA1AB93894}"/>
                  </a:ext>
                </a:extLst>
              </p:cNvPr>
              <p:cNvSpPr/>
              <p:nvPr/>
            </p:nvSpPr>
            <p:spPr>
              <a:xfrm>
                <a:off x="68580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5" name="Oval 364">
                <a:extLst>
                  <a:ext uri="{FF2B5EF4-FFF2-40B4-BE49-F238E27FC236}">
                    <a16:creationId xmlns:a16="http://schemas.microsoft.com/office/drawing/2014/main" id="{7B0D521E-528E-5B44-AF3A-B583B35EB5AD}"/>
                  </a:ext>
                </a:extLst>
              </p:cNvPr>
              <p:cNvSpPr/>
              <p:nvPr/>
            </p:nvSpPr>
            <p:spPr>
              <a:xfrm>
                <a:off x="73152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6" name="Oval 365">
                <a:extLst>
                  <a:ext uri="{FF2B5EF4-FFF2-40B4-BE49-F238E27FC236}">
                    <a16:creationId xmlns:a16="http://schemas.microsoft.com/office/drawing/2014/main" id="{DF2CB39B-98B7-7540-86CF-CFCCDFF05ED9}"/>
                  </a:ext>
                </a:extLst>
              </p:cNvPr>
              <p:cNvSpPr/>
              <p:nvPr/>
            </p:nvSpPr>
            <p:spPr>
              <a:xfrm>
                <a:off x="54864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7" name="Oval 366">
                <a:extLst>
                  <a:ext uri="{FF2B5EF4-FFF2-40B4-BE49-F238E27FC236}">
                    <a16:creationId xmlns:a16="http://schemas.microsoft.com/office/drawing/2014/main" id="{3B60278B-CD23-EA4F-ACA9-3CBA14D8E405}"/>
                  </a:ext>
                </a:extLst>
              </p:cNvPr>
              <p:cNvSpPr/>
              <p:nvPr/>
            </p:nvSpPr>
            <p:spPr>
              <a:xfrm>
                <a:off x="59436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8" name="Oval 367">
                <a:extLst>
                  <a:ext uri="{FF2B5EF4-FFF2-40B4-BE49-F238E27FC236}">
                    <a16:creationId xmlns:a16="http://schemas.microsoft.com/office/drawing/2014/main" id="{0EA7443B-358B-CA4E-AD9A-30C5ADF6AAAD}"/>
                  </a:ext>
                </a:extLst>
              </p:cNvPr>
              <p:cNvSpPr/>
              <p:nvPr/>
            </p:nvSpPr>
            <p:spPr>
              <a:xfrm>
                <a:off x="64008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9" name="Oval 368">
                <a:extLst>
                  <a:ext uri="{FF2B5EF4-FFF2-40B4-BE49-F238E27FC236}">
                    <a16:creationId xmlns:a16="http://schemas.microsoft.com/office/drawing/2014/main" id="{98B80347-3184-0044-B50C-AF956B90BEFE}"/>
                  </a:ext>
                </a:extLst>
              </p:cNvPr>
              <p:cNvSpPr/>
              <p:nvPr/>
            </p:nvSpPr>
            <p:spPr>
              <a:xfrm>
                <a:off x="68580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70" name="Oval 369">
                <a:extLst>
                  <a:ext uri="{FF2B5EF4-FFF2-40B4-BE49-F238E27FC236}">
                    <a16:creationId xmlns:a16="http://schemas.microsoft.com/office/drawing/2014/main" id="{24F96B99-A27F-8642-9D72-69558AE15435}"/>
                  </a:ext>
                </a:extLst>
              </p:cNvPr>
              <p:cNvSpPr/>
              <p:nvPr/>
            </p:nvSpPr>
            <p:spPr>
              <a:xfrm>
                <a:off x="73152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grpSp>
        <p:nvGrpSpPr>
          <p:cNvPr id="391" name="Group 390">
            <a:extLst>
              <a:ext uri="{FF2B5EF4-FFF2-40B4-BE49-F238E27FC236}">
                <a16:creationId xmlns:a16="http://schemas.microsoft.com/office/drawing/2014/main" id="{B11AFC47-D992-1E46-A46D-0AA729C4BB6D}"/>
              </a:ext>
            </a:extLst>
          </p:cNvPr>
          <p:cNvGrpSpPr/>
          <p:nvPr/>
        </p:nvGrpSpPr>
        <p:grpSpPr>
          <a:xfrm>
            <a:off x="3292364" y="2404844"/>
            <a:ext cx="1414038" cy="1414038"/>
            <a:chOff x="4876800" y="1600199"/>
            <a:chExt cx="2819401" cy="2819401"/>
          </a:xfrm>
        </p:grpSpPr>
        <p:grpSp>
          <p:nvGrpSpPr>
            <p:cNvPr id="392" name="Group 391">
              <a:extLst>
                <a:ext uri="{FF2B5EF4-FFF2-40B4-BE49-F238E27FC236}">
                  <a16:creationId xmlns:a16="http://schemas.microsoft.com/office/drawing/2014/main" id="{39382EDE-AA35-184B-8C6B-C26BF87175EE}"/>
                </a:ext>
              </a:extLst>
            </p:cNvPr>
            <p:cNvGrpSpPr/>
            <p:nvPr/>
          </p:nvGrpSpPr>
          <p:grpSpPr>
            <a:xfrm>
              <a:off x="5486400" y="3962400"/>
              <a:ext cx="2209800" cy="457200"/>
              <a:chOff x="5486400" y="3962400"/>
              <a:chExt cx="2209800" cy="457200"/>
            </a:xfrm>
          </p:grpSpPr>
          <p:sp>
            <p:nvSpPr>
              <p:cNvPr id="437" name="DRAM">
                <a:extLst>
                  <a:ext uri="{FF2B5EF4-FFF2-40B4-BE49-F238E27FC236}">
                    <a16:creationId xmlns:a16="http://schemas.microsoft.com/office/drawing/2014/main" id="{A9CB3F9B-AAF7-7248-9BB0-B4B86E99CEEC}"/>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8" name="DRAM">
                <a:extLst>
                  <a:ext uri="{FF2B5EF4-FFF2-40B4-BE49-F238E27FC236}">
                    <a16:creationId xmlns:a16="http://schemas.microsoft.com/office/drawing/2014/main" id="{1D7D8DCC-B86C-C641-BA28-D0BD8AF05D2D}"/>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9" name="DRAM">
                <a:extLst>
                  <a:ext uri="{FF2B5EF4-FFF2-40B4-BE49-F238E27FC236}">
                    <a16:creationId xmlns:a16="http://schemas.microsoft.com/office/drawing/2014/main" id="{BAB1A4EB-C414-0448-8A0B-7E519FE8B954}"/>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40" name="DRAM">
                <a:extLst>
                  <a:ext uri="{FF2B5EF4-FFF2-40B4-BE49-F238E27FC236}">
                    <a16:creationId xmlns:a16="http://schemas.microsoft.com/office/drawing/2014/main" id="{398F608C-8B86-D84E-BD47-CE3649AB9E11}"/>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41" name="DRAM">
                <a:extLst>
                  <a:ext uri="{FF2B5EF4-FFF2-40B4-BE49-F238E27FC236}">
                    <a16:creationId xmlns:a16="http://schemas.microsoft.com/office/drawing/2014/main" id="{08B71CC4-8A4F-DD4C-BEE0-866EBE59AE7B}"/>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93" name="Group 392">
              <a:extLst>
                <a:ext uri="{FF2B5EF4-FFF2-40B4-BE49-F238E27FC236}">
                  <a16:creationId xmlns:a16="http://schemas.microsoft.com/office/drawing/2014/main" id="{07A10A8B-DE37-4D4B-B3B7-53AF498FCE7A}"/>
                </a:ext>
              </a:extLst>
            </p:cNvPr>
            <p:cNvGrpSpPr/>
            <p:nvPr/>
          </p:nvGrpSpPr>
          <p:grpSpPr>
            <a:xfrm>
              <a:off x="4876800" y="1600200"/>
              <a:ext cx="457200" cy="2209800"/>
              <a:chOff x="4876800" y="1600200"/>
              <a:chExt cx="457200" cy="2209800"/>
            </a:xfrm>
          </p:grpSpPr>
          <p:sp>
            <p:nvSpPr>
              <p:cNvPr id="432" name="DRAM">
                <a:extLst>
                  <a:ext uri="{FF2B5EF4-FFF2-40B4-BE49-F238E27FC236}">
                    <a16:creationId xmlns:a16="http://schemas.microsoft.com/office/drawing/2014/main" id="{74EDFB8B-4EAC-6540-A2DE-26FA676ABF83}"/>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3" name="DRAM">
                <a:extLst>
                  <a:ext uri="{FF2B5EF4-FFF2-40B4-BE49-F238E27FC236}">
                    <a16:creationId xmlns:a16="http://schemas.microsoft.com/office/drawing/2014/main" id="{1874FD00-A6E9-6F4E-BEAF-20253DAF4197}"/>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4" name="DRAM">
                <a:extLst>
                  <a:ext uri="{FF2B5EF4-FFF2-40B4-BE49-F238E27FC236}">
                    <a16:creationId xmlns:a16="http://schemas.microsoft.com/office/drawing/2014/main" id="{6C1E8F37-B137-C546-9510-9D33EEA5B944}"/>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5" name="DRAM">
                <a:extLst>
                  <a:ext uri="{FF2B5EF4-FFF2-40B4-BE49-F238E27FC236}">
                    <a16:creationId xmlns:a16="http://schemas.microsoft.com/office/drawing/2014/main" id="{E9A156C1-4F9B-2144-B478-CA14902A62BE}"/>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6" name="DRAM">
                <a:extLst>
                  <a:ext uri="{FF2B5EF4-FFF2-40B4-BE49-F238E27FC236}">
                    <a16:creationId xmlns:a16="http://schemas.microsoft.com/office/drawing/2014/main" id="{5D3FE231-9579-B543-97D9-CC936EC8F370}"/>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94" name="Group 393">
              <a:extLst>
                <a:ext uri="{FF2B5EF4-FFF2-40B4-BE49-F238E27FC236}">
                  <a16:creationId xmlns:a16="http://schemas.microsoft.com/office/drawing/2014/main" id="{22BF00FC-B81D-7B4D-9B63-8DE814646255}"/>
                </a:ext>
              </a:extLst>
            </p:cNvPr>
            <p:cNvGrpSpPr/>
            <p:nvPr/>
          </p:nvGrpSpPr>
          <p:grpSpPr>
            <a:xfrm>
              <a:off x="5676900" y="1600199"/>
              <a:ext cx="1828800" cy="2362201"/>
              <a:chOff x="5676900" y="1170708"/>
              <a:chExt cx="1828800" cy="2791692"/>
            </a:xfrm>
          </p:grpSpPr>
          <p:cxnSp>
            <p:nvCxnSpPr>
              <p:cNvPr id="427" name="Straight Connector 426">
                <a:extLst>
                  <a:ext uri="{FF2B5EF4-FFF2-40B4-BE49-F238E27FC236}">
                    <a16:creationId xmlns:a16="http://schemas.microsoft.com/office/drawing/2014/main" id="{66825576-4991-D141-A606-275CE07F0B90}"/>
                  </a:ext>
                </a:extLst>
              </p:cNvPr>
              <p:cNvCxnSpPr>
                <a:cxnSpLocks/>
                <a:stCxn id="397" idx="0"/>
                <a:endCxn id="437"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8" name="Straight Connector 427">
                <a:extLst>
                  <a:ext uri="{FF2B5EF4-FFF2-40B4-BE49-F238E27FC236}">
                    <a16:creationId xmlns:a16="http://schemas.microsoft.com/office/drawing/2014/main" id="{C05FEDD8-553B-E246-AC5C-15BB1D44C318}"/>
                  </a:ext>
                </a:extLst>
              </p:cNvPr>
              <p:cNvCxnSpPr>
                <a:cxnSpLocks/>
                <a:stCxn id="399" idx="0"/>
                <a:endCxn id="439"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9" name="Straight Connector 428">
                <a:extLst>
                  <a:ext uri="{FF2B5EF4-FFF2-40B4-BE49-F238E27FC236}">
                    <a16:creationId xmlns:a16="http://schemas.microsoft.com/office/drawing/2014/main" id="{8FB76780-C566-3E4E-8A55-1CF551183030}"/>
                  </a:ext>
                </a:extLst>
              </p:cNvPr>
              <p:cNvCxnSpPr>
                <a:cxnSpLocks/>
                <a:stCxn id="400" idx="0"/>
                <a:endCxn id="440"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0" name="Straight Connector 429">
                <a:extLst>
                  <a:ext uri="{FF2B5EF4-FFF2-40B4-BE49-F238E27FC236}">
                    <a16:creationId xmlns:a16="http://schemas.microsoft.com/office/drawing/2014/main" id="{AB3A500C-1762-C142-9DAF-D39B74DCAAB7}"/>
                  </a:ext>
                </a:extLst>
              </p:cNvPr>
              <p:cNvCxnSpPr>
                <a:cxnSpLocks/>
                <a:stCxn id="401" idx="0"/>
                <a:endCxn id="441"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1" name="Straight Connector 430">
                <a:extLst>
                  <a:ext uri="{FF2B5EF4-FFF2-40B4-BE49-F238E27FC236}">
                    <a16:creationId xmlns:a16="http://schemas.microsoft.com/office/drawing/2014/main" id="{A37406B4-A1DE-BA40-9ABC-FB28B753EA8D}"/>
                  </a:ext>
                </a:extLst>
              </p:cNvPr>
              <p:cNvCxnSpPr>
                <a:cxnSpLocks/>
                <a:stCxn id="398" idx="0"/>
                <a:endCxn id="438"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95" name="Group 394">
              <a:extLst>
                <a:ext uri="{FF2B5EF4-FFF2-40B4-BE49-F238E27FC236}">
                  <a16:creationId xmlns:a16="http://schemas.microsoft.com/office/drawing/2014/main" id="{E3601414-FC10-A340-A9F2-B35360F8AA5F}"/>
                </a:ext>
              </a:extLst>
            </p:cNvPr>
            <p:cNvGrpSpPr/>
            <p:nvPr/>
          </p:nvGrpSpPr>
          <p:grpSpPr>
            <a:xfrm>
              <a:off x="5334000" y="1790700"/>
              <a:ext cx="2362201" cy="1828800"/>
              <a:chOff x="5333998" y="1790700"/>
              <a:chExt cx="2791691" cy="1828800"/>
            </a:xfrm>
          </p:grpSpPr>
          <p:cxnSp>
            <p:nvCxnSpPr>
              <p:cNvPr id="422" name="Straight Connector 421">
                <a:extLst>
                  <a:ext uri="{FF2B5EF4-FFF2-40B4-BE49-F238E27FC236}">
                    <a16:creationId xmlns:a16="http://schemas.microsoft.com/office/drawing/2014/main" id="{F35E9050-B57E-A94A-9B8A-7599A47F425F}"/>
                  </a:ext>
                </a:extLst>
              </p:cNvPr>
              <p:cNvCxnSpPr>
                <a:cxnSpLocks/>
                <a:stCxn id="401" idx="6"/>
                <a:endCxn id="432"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3" name="Straight Connector 422">
                <a:extLst>
                  <a:ext uri="{FF2B5EF4-FFF2-40B4-BE49-F238E27FC236}">
                    <a16:creationId xmlns:a16="http://schemas.microsoft.com/office/drawing/2014/main" id="{22C7C2EC-B504-BB48-9DC6-65CE93CF1E5F}"/>
                  </a:ext>
                </a:extLst>
              </p:cNvPr>
              <p:cNvCxnSpPr>
                <a:cxnSpLocks/>
                <a:stCxn id="406" idx="6"/>
                <a:endCxn id="433"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4" name="Straight Connector 423">
                <a:extLst>
                  <a:ext uri="{FF2B5EF4-FFF2-40B4-BE49-F238E27FC236}">
                    <a16:creationId xmlns:a16="http://schemas.microsoft.com/office/drawing/2014/main" id="{583846CB-F02D-534C-9969-8B7615699FDC}"/>
                  </a:ext>
                </a:extLst>
              </p:cNvPr>
              <p:cNvCxnSpPr>
                <a:cxnSpLocks/>
                <a:endCxn id="434" idx="0"/>
              </p:cNvCxnSpPr>
              <p:nvPr/>
            </p:nvCxnSpPr>
            <p:spPr>
              <a:xfrm flipH="1">
                <a:off x="5333998" y="2705100"/>
                <a:ext cx="2791686"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5" name="Straight Connector 424">
                <a:extLst>
                  <a:ext uri="{FF2B5EF4-FFF2-40B4-BE49-F238E27FC236}">
                    <a16:creationId xmlns:a16="http://schemas.microsoft.com/office/drawing/2014/main" id="{6B33149D-96A6-2E4C-B353-11478420610B}"/>
                  </a:ext>
                </a:extLst>
              </p:cNvPr>
              <p:cNvCxnSpPr>
                <a:cxnSpLocks/>
                <a:stCxn id="416" idx="6"/>
                <a:endCxn id="435"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6" name="Straight Connector 425">
                <a:extLst>
                  <a:ext uri="{FF2B5EF4-FFF2-40B4-BE49-F238E27FC236}">
                    <a16:creationId xmlns:a16="http://schemas.microsoft.com/office/drawing/2014/main" id="{1F40B3AF-6386-7842-A059-5DF6B3A1BEEE}"/>
                  </a:ext>
                </a:extLst>
              </p:cNvPr>
              <p:cNvCxnSpPr>
                <a:cxnSpLocks/>
                <a:stCxn id="421" idx="6"/>
                <a:endCxn id="436"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96" name="Group 395">
              <a:extLst>
                <a:ext uri="{FF2B5EF4-FFF2-40B4-BE49-F238E27FC236}">
                  <a16:creationId xmlns:a16="http://schemas.microsoft.com/office/drawing/2014/main" id="{0CEB0A94-5D02-4C48-84CA-74AD2EA1A2BA}"/>
                </a:ext>
              </a:extLst>
            </p:cNvPr>
            <p:cNvGrpSpPr/>
            <p:nvPr/>
          </p:nvGrpSpPr>
          <p:grpSpPr>
            <a:xfrm>
              <a:off x="5486400" y="1600200"/>
              <a:ext cx="2209800" cy="2209800"/>
              <a:chOff x="5486400" y="1600200"/>
              <a:chExt cx="2209800" cy="2209800"/>
            </a:xfrm>
          </p:grpSpPr>
          <p:sp>
            <p:nvSpPr>
              <p:cNvPr id="397" name="Oval 396">
                <a:extLst>
                  <a:ext uri="{FF2B5EF4-FFF2-40B4-BE49-F238E27FC236}">
                    <a16:creationId xmlns:a16="http://schemas.microsoft.com/office/drawing/2014/main" id="{5CAC80A3-2785-964C-AF7D-F3DA04063AC1}"/>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98" name="Oval 397">
                <a:extLst>
                  <a:ext uri="{FF2B5EF4-FFF2-40B4-BE49-F238E27FC236}">
                    <a16:creationId xmlns:a16="http://schemas.microsoft.com/office/drawing/2014/main" id="{0DACBBC9-83C1-534B-82C4-1CC17CC0CC39}"/>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99" name="Oval 398">
                <a:extLst>
                  <a:ext uri="{FF2B5EF4-FFF2-40B4-BE49-F238E27FC236}">
                    <a16:creationId xmlns:a16="http://schemas.microsoft.com/office/drawing/2014/main" id="{B006351D-1681-5E4E-9833-C8B18EEBA193}"/>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0" name="Oval 399">
                <a:extLst>
                  <a:ext uri="{FF2B5EF4-FFF2-40B4-BE49-F238E27FC236}">
                    <a16:creationId xmlns:a16="http://schemas.microsoft.com/office/drawing/2014/main" id="{121DA3DE-42CF-AA41-B62D-C5884F8E9599}"/>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1" name="Oval 400">
                <a:extLst>
                  <a:ext uri="{FF2B5EF4-FFF2-40B4-BE49-F238E27FC236}">
                    <a16:creationId xmlns:a16="http://schemas.microsoft.com/office/drawing/2014/main" id="{17AFB6DE-6324-8748-8969-24311267FAB1}"/>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2" name="Oval 401">
                <a:extLst>
                  <a:ext uri="{FF2B5EF4-FFF2-40B4-BE49-F238E27FC236}">
                    <a16:creationId xmlns:a16="http://schemas.microsoft.com/office/drawing/2014/main" id="{3CD32634-F17B-334A-9B7D-89B774CE5C15}"/>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3" name="Oval 402">
                <a:extLst>
                  <a:ext uri="{FF2B5EF4-FFF2-40B4-BE49-F238E27FC236}">
                    <a16:creationId xmlns:a16="http://schemas.microsoft.com/office/drawing/2014/main" id="{4A4B272E-AC75-C248-A5B8-AAC608C9A2D5}"/>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4" name="Oval 403">
                <a:extLst>
                  <a:ext uri="{FF2B5EF4-FFF2-40B4-BE49-F238E27FC236}">
                    <a16:creationId xmlns:a16="http://schemas.microsoft.com/office/drawing/2014/main" id="{FE89EF87-4F03-7F44-A3F6-D4BD1A634048}"/>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5" name="Oval 404">
                <a:extLst>
                  <a:ext uri="{FF2B5EF4-FFF2-40B4-BE49-F238E27FC236}">
                    <a16:creationId xmlns:a16="http://schemas.microsoft.com/office/drawing/2014/main" id="{FE50D5CD-8EE7-6E49-9324-D95F1BF7716F}"/>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6" name="Oval 405">
                <a:extLst>
                  <a:ext uri="{FF2B5EF4-FFF2-40B4-BE49-F238E27FC236}">
                    <a16:creationId xmlns:a16="http://schemas.microsoft.com/office/drawing/2014/main" id="{F1670559-868E-AC43-8485-7A0CD3BBF6DD}"/>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7" name="Oval 406">
                <a:extLst>
                  <a:ext uri="{FF2B5EF4-FFF2-40B4-BE49-F238E27FC236}">
                    <a16:creationId xmlns:a16="http://schemas.microsoft.com/office/drawing/2014/main" id="{8A4D17F5-B8CC-454E-AAE6-2BB19366F797}"/>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8" name="Oval 407">
                <a:extLst>
                  <a:ext uri="{FF2B5EF4-FFF2-40B4-BE49-F238E27FC236}">
                    <a16:creationId xmlns:a16="http://schemas.microsoft.com/office/drawing/2014/main" id="{403FA7A9-CA8A-C246-9A8D-4B2D6CCB5BED}"/>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9" name="Oval 408">
                <a:extLst>
                  <a:ext uri="{FF2B5EF4-FFF2-40B4-BE49-F238E27FC236}">
                    <a16:creationId xmlns:a16="http://schemas.microsoft.com/office/drawing/2014/main" id="{914EE22A-B051-274B-B345-0D2FA2B1F1FD}"/>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0" name="Oval 409">
                <a:extLst>
                  <a:ext uri="{FF2B5EF4-FFF2-40B4-BE49-F238E27FC236}">
                    <a16:creationId xmlns:a16="http://schemas.microsoft.com/office/drawing/2014/main" id="{BDDD48E8-8884-574D-B570-D4559E5AC908}"/>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1" name="Oval 410">
                <a:extLst>
                  <a:ext uri="{FF2B5EF4-FFF2-40B4-BE49-F238E27FC236}">
                    <a16:creationId xmlns:a16="http://schemas.microsoft.com/office/drawing/2014/main" id="{111294A3-02F0-FC49-AD3B-E507B6D2BE99}"/>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2" name="Oval 411">
                <a:extLst>
                  <a:ext uri="{FF2B5EF4-FFF2-40B4-BE49-F238E27FC236}">
                    <a16:creationId xmlns:a16="http://schemas.microsoft.com/office/drawing/2014/main" id="{48731768-F3AB-8E49-A023-62B38772DB46}"/>
                  </a:ext>
                </a:extLst>
              </p:cNvPr>
              <p:cNvSpPr/>
              <p:nvPr/>
            </p:nvSpPr>
            <p:spPr>
              <a:xfrm>
                <a:off x="54864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3" name="Oval 412">
                <a:extLst>
                  <a:ext uri="{FF2B5EF4-FFF2-40B4-BE49-F238E27FC236}">
                    <a16:creationId xmlns:a16="http://schemas.microsoft.com/office/drawing/2014/main" id="{2BF851CC-F68B-9B4C-A58B-81DC812CDE0F}"/>
                  </a:ext>
                </a:extLst>
              </p:cNvPr>
              <p:cNvSpPr/>
              <p:nvPr/>
            </p:nvSpPr>
            <p:spPr>
              <a:xfrm>
                <a:off x="59436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4" name="Oval 413">
                <a:extLst>
                  <a:ext uri="{FF2B5EF4-FFF2-40B4-BE49-F238E27FC236}">
                    <a16:creationId xmlns:a16="http://schemas.microsoft.com/office/drawing/2014/main" id="{9D63C112-10DF-624C-8D85-74C0EA9ED444}"/>
                  </a:ext>
                </a:extLst>
              </p:cNvPr>
              <p:cNvSpPr/>
              <p:nvPr/>
            </p:nvSpPr>
            <p:spPr>
              <a:xfrm>
                <a:off x="64008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5" name="Oval 414">
                <a:extLst>
                  <a:ext uri="{FF2B5EF4-FFF2-40B4-BE49-F238E27FC236}">
                    <a16:creationId xmlns:a16="http://schemas.microsoft.com/office/drawing/2014/main" id="{447245FE-FD9D-CA40-8259-1603D9CEB6D8}"/>
                  </a:ext>
                </a:extLst>
              </p:cNvPr>
              <p:cNvSpPr/>
              <p:nvPr/>
            </p:nvSpPr>
            <p:spPr>
              <a:xfrm>
                <a:off x="68580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6" name="Oval 415">
                <a:extLst>
                  <a:ext uri="{FF2B5EF4-FFF2-40B4-BE49-F238E27FC236}">
                    <a16:creationId xmlns:a16="http://schemas.microsoft.com/office/drawing/2014/main" id="{CC79A9FE-3B4F-8445-A57E-FCB77904C8B2}"/>
                  </a:ext>
                </a:extLst>
              </p:cNvPr>
              <p:cNvSpPr/>
              <p:nvPr/>
            </p:nvSpPr>
            <p:spPr>
              <a:xfrm>
                <a:off x="73152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7" name="Oval 416">
                <a:extLst>
                  <a:ext uri="{FF2B5EF4-FFF2-40B4-BE49-F238E27FC236}">
                    <a16:creationId xmlns:a16="http://schemas.microsoft.com/office/drawing/2014/main" id="{530B1789-DEDE-5A4F-B6E8-2F2A76B4CCA5}"/>
                  </a:ext>
                </a:extLst>
              </p:cNvPr>
              <p:cNvSpPr/>
              <p:nvPr/>
            </p:nvSpPr>
            <p:spPr>
              <a:xfrm>
                <a:off x="54864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8" name="Oval 417">
                <a:extLst>
                  <a:ext uri="{FF2B5EF4-FFF2-40B4-BE49-F238E27FC236}">
                    <a16:creationId xmlns:a16="http://schemas.microsoft.com/office/drawing/2014/main" id="{25A88D22-A089-B446-90A4-D23E278BD77B}"/>
                  </a:ext>
                </a:extLst>
              </p:cNvPr>
              <p:cNvSpPr/>
              <p:nvPr/>
            </p:nvSpPr>
            <p:spPr>
              <a:xfrm>
                <a:off x="59436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9" name="Oval 418">
                <a:extLst>
                  <a:ext uri="{FF2B5EF4-FFF2-40B4-BE49-F238E27FC236}">
                    <a16:creationId xmlns:a16="http://schemas.microsoft.com/office/drawing/2014/main" id="{BE8D1DAB-6891-EF42-A2A3-F98009328A0C}"/>
                  </a:ext>
                </a:extLst>
              </p:cNvPr>
              <p:cNvSpPr/>
              <p:nvPr/>
            </p:nvSpPr>
            <p:spPr>
              <a:xfrm>
                <a:off x="64008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20" name="Oval 419">
                <a:extLst>
                  <a:ext uri="{FF2B5EF4-FFF2-40B4-BE49-F238E27FC236}">
                    <a16:creationId xmlns:a16="http://schemas.microsoft.com/office/drawing/2014/main" id="{D588EFFB-B1F6-594B-8932-B3E72E749BB6}"/>
                  </a:ext>
                </a:extLst>
              </p:cNvPr>
              <p:cNvSpPr/>
              <p:nvPr/>
            </p:nvSpPr>
            <p:spPr>
              <a:xfrm>
                <a:off x="68580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21" name="Oval 420">
                <a:extLst>
                  <a:ext uri="{FF2B5EF4-FFF2-40B4-BE49-F238E27FC236}">
                    <a16:creationId xmlns:a16="http://schemas.microsoft.com/office/drawing/2014/main" id="{D7A2543D-F2FA-2846-88E0-36744AC44107}"/>
                  </a:ext>
                </a:extLst>
              </p:cNvPr>
              <p:cNvSpPr/>
              <p:nvPr/>
            </p:nvSpPr>
            <p:spPr>
              <a:xfrm>
                <a:off x="73152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grpSp>
        <p:nvGrpSpPr>
          <p:cNvPr id="442" name="Group 441">
            <a:extLst>
              <a:ext uri="{FF2B5EF4-FFF2-40B4-BE49-F238E27FC236}">
                <a16:creationId xmlns:a16="http://schemas.microsoft.com/office/drawing/2014/main" id="{69B8068D-BF55-2445-AA62-170FB58B36DB}"/>
              </a:ext>
            </a:extLst>
          </p:cNvPr>
          <p:cNvGrpSpPr/>
          <p:nvPr/>
        </p:nvGrpSpPr>
        <p:grpSpPr>
          <a:xfrm>
            <a:off x="4859036" y="2404844"/>
            <a:ext cx="1414038" cy="1414038"/>
            <a:chOff x="4876800" y="1600199"/>
            <a:chExt cx="2819401" cy="2819401"/>
          </a:xfrm>
        </p:grpSpPr>
        <p:grpSp>
          <p:nvGrpSpPr>
            <p:cNvPr id="443" name="Group 442">
              <a:extLst>
                <a:ext uri="{FF2B5EF4-FFF2-40B4-BE49-F238E27FC236}">
                  <a16:creationId xmlns:a16="http://schemas.microsoft.com/office/drawing/2014/main" id="{D198D2CE-51A2-A441-BAC1-C5E8EA0E0648}"/>
                </a:ext>
              </a:extLst>
            </p:cNvPr>
            <p:cNvGrpSpPr/>
            <p:nvPr/>
          </p:nvGrpSpPr>
          <p:grpSpPr>
            <a:xfrm>
              <a:off x="5486400" y="3962400"/>
              <a:ext cx="2209800" cy="457200"/>
              <a:chOff x="5486400" y="3962400"/>
              <a:chExt cx="2209800" cy="457200"/>
            </a:xfrm>
          </p:grpSpPr>
          <p:sp>
            <p:nvSpPr>
              <p:cNvPr id="488" name="DRAM">
                <a:extLst>
                  <a:ext uri="{FF2B5EF4-FFF2-40B4-BE49-F238E27FC236}">
                    <a16:creationId xmlns:a16="http://schemas.microsoft.com/office/drawing/2014/main" id="{0678D576-D408-374F-BB1E-37E5E148221D}"/>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9" name="DRAM">
                <a:extLst>
                  <a:ext uri="{FF2B5EF4-FFF2-40B4-BE49-F238E27FC236}">
                    <a16:creationId xmlns:a16="http://schemas.microsoft.com/office/drawing/2014/main" id="{EF3D6B44-03F3-FA47-A211-89B88C1D8801}"/>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90" name="DRAM">
                <a:extLst>
                  <a:ext uri="{FF2B5EF4-FFF2-40B4-BE49-F238E27FC236}">
                    <a16:creationId xmlns:a16="http://schemas.microsoft.com/office/drawing/2014/main" id="{D7530F8D-26C2-C347-96FC-A67F07A00680}"/>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91" name="DRAM">
                <a:extLst>
                  <a:ext uri="{FF2B5EF4-FFF2-40B4-BE49-F238E27FC236}">
                    <a16:creationId xmlns:a16="http://schemas.microsoft.com/office/drawing/2014/main" id="{81C987C6-F8C8-D942-B797-54712625359A}"/>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92" name="DRAM">
                <a:extLst>
                  <a:ext uri="{FF2B5EF4-FFF2-40B4-BE49-F238E27FC236}">
                    <a16:creationId xmlns:a16="http://schemas.microsoft.com/office/drawing/2014/main" id="{5799F454-A959-5741-AE35-1BD49ED8E542}"/>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44" name="Group 443">
              <a:extLst>
                <a:ext uri="{FF2B5EF4-FFF2-40B4-BE49-F238E27FC236}">
                  <a16:creationId xmlns:a16="http://schemas.microsoft.com/office/drawing/2014/main" id="{16780B42-A788-A042-AB39-8DD97B532AF6}"/>
                </a:ext>
              </a:extLst>
            </p:cNvPr>
            <p:cNvGrpSpPr/>
            <p:nvPr/>
          </p:nvGrpSpPr>
          <p:grpSpPr>
            <a:xfrm>
              <a:off x="4876800" y="1600200"/>
              <a:ext cx="457200" cy="2209800"/>
              <a:chOff x="4876800" y="1600200"/>
              <a:chExt cx="457200" cy="2209800"/>
            </a:xfrm>
          </p:grpSpPr>
          <p:sp>
            <p:nvSpPr>
              <p:cNvPr id="483" name="DRAM">
                <a:extLst>
                  <a:ext uri="{FF2B5EF4-FFF2-40B4-BE49-F238E27FC236}">
                    <a16:creationId xmlns:a16="http://schemas.microsoft.com/office/drawing/2014/main" id="{900429D3-F700-B545-81E6-C863C38D624B}"/>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4" name="DRAM">
                <a:extLst>
                  <a:ext uri="{FF2B5EF4-FFF2-40B4-BE49-F238E27FC236}">
                    <a16:creationId xmlns:a16="http://schemas.microsoft.com/office/drawing/2014/main" id="{3BE8BAE2-67F2-004F-8688-652275D2FB1A}"/>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5" name="DRAM">
                <a:extLst>
                  <a:ext uri="{FF2B5EF4-FFF2-40B4-BE49-F238E27FC236}">
                    <a16:creationId xmlns:a16="http://schemas.microsoft.com/office/drawing/2014/main" id="{B468E5A2-4C92-F341-AF9F-C025BA07AF6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6" name="DRAM">
                <a:extLst>
                  <a:ext uri="{FF2B5EF4-FFF2-40B4-BE49-F238E27FC236}">
                    <a16:creationId xmlns:a16="http://schemas.microsoft.com/office/drawing/2014/main" id="{869B0F21-4DD9-9242-8C2D-5555525158CC}"/>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7" name="DRAM">
                <a:extLst>
                  <a:ext uri="{FF2B5EF4-FFF2-40B4-BE49-F238E27FC236}">
                    <a16:creationId xmlns:a16="http://schemas.microsoft.com/office/drawing/2014/main" id="{D75EC8AE-5B52-E64A-A8CB-7EE2D5BDA8FF}"/>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45" name="Group 444">
              <a:extLst>
                <a:ext uri="{FF2B5EF4-FFF2-40B4-BE49-F238E27FC236}">
                  <a16:creationId xmlns:a16="http://schemas.microsoft.com/office/drawing/2014/main" id="{C48ADD2C-8A28-0E4D-9B87-797E8D373E6A}"/>
                </a:ext>
              </a:extLst>
            </p:cNvPr>
            <p:cNvGrpSpPr/>
            <p:nvPr/>
          </p:nvGrpSpPr>
          <p:grpSpPr>
            <a:xfrm>
              <a:off x="5676900" y="1600199"/>
              <a:ext cx="1828800" cy="2362201"/>
              <a:chOff x="5676900" y="1170708"/>
              <a:chExt cx="1828800" cy="2791692"/>
            </a:xfrm>
          </p:grpSpPr>
          <p:cxnSp>
            <p:nvCxnSpPr>
              <p:cNvPr id="478" name="Straight Connector 477">
                <a:extLst>
                  <a:ext uri="{FF2B5EF4-FFF2-40B4-BE49-F238E27FC236}">
                    <a16:creationId xmlns:a16="http://schemas.microsoft.com/office/drawing/2014/main" id="{D5273E0E-2E69-C543-B299-7151560E4744}"/>
                  </a:ext>
                </a:extLst>
              </p:cNvPr>
              <p:cNvCxnSpPr>
                <a:cxnSpLocks/>
                <a:stCxn id="448" idx="0"/>
                <a:endCxn id="488"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9" name="Straight Connector 478">
                <a:extLst>
                  <a:ext uri="{FF2B5EF4-FFF2-40B4-BE49-F238E27FC236}">
                    <a16:creationId xmlns:a16="http://schemas.microsoft.com/office/drawing/2014/main" id="{32CB46B5-29CC-E640-B989-83C91A0F1DC6}"/>
                  </a:ext>
                </a:extLst>
              </p:cNvPr>
              <p:cNvCxnSpPr>
                <a:cxnSpLocks/>
                <a:stCxn id="450" idx="0"/>
                <a:endCxn id="490"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0" name="Straight Connector 479">
                <a:extLst>
                  <a:ext uri="{FF2B5EF4-FFF2-40B4-BE49-F238E27FC236}">
                    <a16:creationId xmlns:a16="http://schemas.microsoft.com/office/drawing/2014/main" id="{BE99638C-67B6-5344-B38C-BA715AC38263}"/>
                  </a:ext>
                </a:extLst>
              </p:cNvPr>
              <p:cNvCxnSpPr>
                <a:cxnSpLocks/>
                <a:stCxn id="451" idx="0"/>
                <a:endCxn id="491"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1" name="Straight Connector 480">
                <a:extLst>
                  <a:ext uri="{FF2B5EF4-FFF2-40B4-BE49-F238E27FC236}">
                    <a16:creationId xmlns:a16="http://schemas.microsoft.com/office/drawing/2014/main" id="{27FB28B8-39C8-6F46-84D4-8A26AE6E0CF8}"/>
                  </a:ext>
                </a:extLst>
              </p:cNvPr>
              <p:cNvCxnSpPr>
                <a:cxnSpLocks/>
                <a:stCxn id="452" idx="0"/>
                <a:endCxn id="492"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2" name="Straight Connector 481">
                <a:extLst>
                  <a:ext uri="{FF2B5EF4-FFF2-40B4-BE49-F238E27FC236}">
                    <a16:creationId xmlns:a16="http://schemas.microsoft.com/office/drawing/2014/main" id="{5DB3D965-AC2B-D64E-BC8C-316F3DA0E93A}"/>
                  </a:ext>
                </a:extLst>
              </p:cNvPr>
              <p:cNvCxnSpPr>
                <a:cxnSpLocks/>
                <a:stCxn id="449" idx="0"/>
                <a:endCxn id="489"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46" name="Group 445">
              <a:extLst>
                <a:ext uri="{FF2B5EF4-FFF2-40B4-BE49-F238E27FC236}">
                  <a16:creationId xmlns:a16="http://schemas.microsoft.com/office/drawing/2014/main" id="{A29A615E-F89D-A841-BF3B-7B6BFA18A1DA}"/>
                </a:ext>
              </a:extLst>
            </p:cNvPr>
            <p:cNvGrpSpPr/>
            <p:nvPr/>
          </p:nvGrpSpPr>
          <p:grpSpPr>
            <a:xfrm>
              <a:off x="5334000" y="1790700"/>
              <a:ext cx="2362201" cy="1828800"/>
              <a:chOff x="5333998" y="1790700"/>
              <a:chExt cx="2791691" cy="1828800"/>
            </a:xfrm>
          </p:grpSpPr>
          <p:cxnSp>
            <p:nvCxnSpPr>
              <p:cNvPr id="473" name="Straight Connector 472">
                <a:extLst>
                  <a:ext uri="{FF2B5EF4-FFF2-40B4-BE49-F238E27FC236}">
                    <a16:creationId xmlns:a16="http://schemas.microsoft.com/office/drawing/2014/main" id="{830CB917-365E-F643-BA30-E874848DB8A2}"/>
                  </a:ext>
                </a:extLst>
              </p:cNvPr>
              <p:cNvCxnSpPr>
                <a:cxnSpLocks/>
                <a:stCxn id="452" idx="6"/>
                <a:endCxn id="483"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4" name="Straight Connector 473">
                <a:extLst>
                  <a:ext uri="{FF2B5EF4-FFF2-40B4-BE49-F238E27FC236}">
                    <a16:creationId xmlns:a16="http://schemas.microsoft.com/office/drawing/2014/main" id="{FBE9D054-33AF-B143-96FD-890B3149E8CB}"/>
                  </a:ext>
                </a:extLst>
              </p:cNvPr>
              <p:cNvCxnSpPr>
                <a:cxnSpLocks/>
                <a:stCxn id="457" idx="6"/>
                <a:endCxn id="484"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5" name="Straight Connector 474">
                <a:extLst>
                  <a:ext uri="{FF2B5EF4-FFF2-40B4-BE49-F238E27FC236}">
                    <a16:creationId xmlns:a16="http://schemas.microsoft.com/office/drawing/2014/main" id="{FB5426AA-0D88-4241-A8FF-C378BCD21C4E}"/>
                  </a:ext>
                </a:extLst>
              </p:cNvPr>
              <p:cNvCxnSpPr>
                <a:cxnSpLocks/>
                <a:stCxn id="462" idx="6"/>
                <a:endCxn id="485"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6" name="Straight Connector 475">
                <a:extLst>
                  <a:ext uri="{FF2B5EF4-FFF2-40B4-BE49-F238E27FC236}">
                    <a16:creationId xmlns:a16="http://schemas.microsoft.com/office/drawing/2014/main" id="{C2B13EE8-91D5-CC45-8C9E-D56FB7F7BA01}"/>
                  </a:ext>
                </a:extLst>
              </p:cNvPr>
              <p:cNvCxnSpPr>
                <a:cxnSpLocks/>
                <a:stCxn id="467" idx="6"/>
                <a:endCxn id="486"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7" name="Straight Connector 476">
                <a:extLst>
                  <a:ext uri="{FF2B5EF4-FFF2-40B4-BE49-F238E27FC236}">
                    <a16:creationId xmlns:a16="http://schemas.microsoft.com/office/drawing/2014/main" id="{9B7FBB1A-D3BB-724A-9778-29263723AFA2}"/>
                  </a:ext>
                </a:extLst>
              </p:cNvPr>
              <p:cNvCxnSpPr>
                <a:cxnSpLocks/>
                <a:stCxn id="472" idx="6"/>
                <a:endCxn id="487"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47" name="Group 446">
              <a:extLst>
                <a:ext uri="{FF2B5EF4-FFF2-40B4-BE49-F238E27FC236}">
                  <a16:creationId xmlns:a16="http://schemas.microsoft.com/office/drawing/2014/main" id="{13348C4C-7884-CB44-B7DE-A56D7A15844F}"/>
                </a:ext>
              </a:extLst>
            </p:cNvPr>
            <p:cNvGrpSpPr/>
            <p:nvPr/>
          </p:nvGrpSpPr>
          <p:grpSpPr>
            <a:xfrm>
              <a:off x="5486400" y="1600200"/>
              <a:ext cx="2209800" cy="2209800"/>
              <a:chOff x="5486400" y="1600200"/>
              <a:chExt cx="2209800" cy="2209800"/>
            </a:xfrm>
          </p:grpSpPr>
          <p:sp>
            <p:nvSpPr>
              <p:cNvPr id="448" name="Oval 447">
                <a:extLst>
                  <a:ext uri="{FF2B5EF4-FFF2-40B4-BE49-F238E27FC236}">
                    <a16:creationId xmlns:a16="http://schemas.microsoft.com/office/drawing/2014/main" id="{24C71FF8-3179-F14D-86F6-A1C637F1A2F4}"/>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49" name="Oval 448">
                <a:extLst>
                  <a:ext uri="{FF2B5EF4-FFF2-40B4-BE49-F238E27FC236}">
                    <a16:creationId xmlns:a16="http://schemas.microsoft.com/office/drawing/2014/main" id="{5BED9737-40F0-804A-B12A-C19DF7CEA3C3}"/>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0" name="Oval 449">
                <a:extLst>
                  <a:ext uri="{FF2B5EF4-FFF2-40B4-BE49-F238E27FC236}">
                    <a16:creationId xmlns:a16="http://schemas.microsoft.com/office/drawing/2014/main" id="{814C4FE6-8FDE-F44E-AE75-F03234EFFD74}"/>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1" name="Oval 450">
                <a:extLst>
                  <a:ext uri="{FF2B5EF4-FFF2-40B4-BE49-F238E27FC236}">
                    <a16:creationId xmlns:a16="http://schemas.microsoft.com/office/drawing/2014/main" id="{387778BC-760E-4844-B58B-FBAB72CAEACF}"/>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2" name="Oval 451">
                <a:extLst>
                  <a:ext uri="{FF2B5EF4-FFF2-40B4-BE49-F238E27FC236}">
                    <a16:creationId xmlns:a16="http://schemas.microsoft.com/office/drawing/2014/main" id="{06954692-01E8-364F-9096-547A9F0F1DCB}"/>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3" name="Oval 452">
                <a:extLst>
                  <a:ext uri="{FF2B5EF4-FFF2-40B4-BE49-F238E27FC236}">
                    <a16:creationId xmlns:a16="http://schemas.microsoft.com/office/drawing/2014/main" id="{BE7E0E99-EFBE-904A-87E7-32B675135F8A}"/>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4" name="Oval 453">
                <a:extLst>
                  <a:ext uri="{FF2B5EF4-FFF2-40B4-BE49-F238E27FC236}">
                    <a16:creationId xmlns:a16="http://schemas.microsoft.com/office/drawing/2014/main" id="{2229678A-3CFC-2E48-A46F-EB5C710DF52A}"/>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5" name="Oval 454">
                <a:extLst>
                  <a:ext uri="{FF2B5EF4-FFF2-40B4-BE49-F238E27FC236}">
                    <a16:creationId xmlns:a16="http://schemas.microsoft.com/office/drawing/2014/main" id="{52BEC7C7-BDB5-0E45-B194-02F9D064F9BC}"/>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6" name="Oval 455">
                <a:extLst>
                  <a:ext uri="{FF2B5EF4-FFF2-40B4-BE49-F238E27FC236}">
                    <a16:creationId xmlns:a16="http://schemas.microsoft.com/office/drawing/2014/main" id="{9AFA80CE-EF96-D14E-94E6-38E92D53DEF9}"/>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7" name="Oval 456">
                <a:extLst>
                  <a:ext uri="{FF2B5EF4-FFF2-40B4-BE49-F238E27FC236}">
                    <a16:creationId xmlns:a16="http://schemas.microsoft.com/office/drawing/2014/main" id="{DEECA570-AE76-1B4A-99B4-0FC906931064}"/>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8" name="Oval 457">
                <a:extLst>
                  <a:ext uri="{FF2B5EF4-FFF2-40B4-BE49-F238E27FC236}">
                    <a16:creationId xmlns:a16="http://schemas.microsoft.com/office/drawing/2014/main" id="{628374C7-FC57-5B42-B1DE-FA1FB56CCDCA}"/>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9" name="Oval 458">
                <a:extLst>
                  <a:ext uri="{FF2B5EF4-FFF2-40B4-BE49-F238E27FC236}">
                    <a16:creationId xmlns:a16="http://schemas.microsoft.com/office/drawing/2014/main" id="{80F7262C-9673-4B40-A4AE-4BA8B0B0CA34}"/>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0" name="Oval 459">
                <a:extLst>
                  <a:ext uri="{FF2B5EF4-FFF2-40B4-BE49-F238E27FC236}">
                    <a16:creationId xmlns:a16="http://schemas.microsoft.com/office/drawing/2014/main" id="{7F3ADF92-BBB6-1148-819E-571498015E80}"/>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1" name="Oval 460">
                <a:extLst>
                  <a:ext uri="{FF2B5EF4-FFF2-40B4-BE49-F238E27FC236}">
                    <a16:creationId xmlns:a16="http://schemas.microsoft.com/office/drawing/2014/main" id="{A0C1A5B2-2187-A44A-9655-0793CDEADDFB}"/>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2" name="Oval 461">
                <a:extLst>
                  <a:ext uri="{FF2B5EF4-FFF2-40B4-BE49-F238E27FC236}">
                    <a16:creationId xmlns:a16="http://schemas.microsoft.com/office/drawing/2014/main" id="{479B3574-7BF1-B144-9945-92FBFA41E6D8}"/>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463" name="Oval 462">
                <a:extLst>
                  <a:ext uri="{FF2B5EF4-FFF2-40B4-BE49-F238E27FC236}">
                    <a16:creationId xmlns:a16="http://schemas.microsoft.com/office/drawing/2014/main" id="{DED774DC-06AE-9D48-86FC-A00763484136}"/>
                  </a:ext>
                </a:extLst>
              </p:cNvPr>
              <p:cNvSpPr/>
              <p:nvPr/>
            </p:nvSpPr>
            <p:spPr>
              <a:xfrm>
                <a:off x="54864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sng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4" name="Oval 463">
                <a:extLst>
                  <a:ext uri="{FF2B5EF4-FFF2-40B4-BE49-F238E27FC236}">
                    <a16:creationId xmlns:a16="http://schemas.microsoft.com/office/drawing/2014/main" id="{7B2A9E4B-44A2-164B-B1DB-443A919613CC}"/>
                  </a:ext>
                </a:extLst>
              </p:cNvPr>
              <p:cNvSpPr/>
              <p:nvPr/>
            </p:nvSpPr>
            <p:spPr>
              <a:xfrm>
                <a:off x="59436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sng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5" name="Oval 464">
                <a:extLst>
                  <a:ext uri="{FF2B5EF4-FFF2-40B4-BE49-F238E27FC236}">
                    <a16:creationId xmlns:a16="http://schemas.microsoft.com/office/drawing/2014/main" id="{829FDD50-D31C-2540-9085-DB8414EF4E8E}"/>
                  </a:ext>
                </a:extLst>
              </p:cNvPr>
              <p:cNvSpPr/>
              <p:nvPr/>
            </p:nvSpPr>
            <p:spPr>
              <a:xfrm>
                <a:off x="64008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sng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6" name="Oval 465">
                <a:extLst>
                  <a:ext uri="{FF2B5EF4-FFF2-40B4-BE49-F238E27FC236}">
                    <a16:creationId xmlns:a16="http://schemas.microsoft.com/office/drawing/2014/main" id="{5E7C2804-8644-B746-835C-D065FA8D5405}"/>
                  </a:ext>
                </a:extLst>
              </p:cNvPr>
              <p:cNvSpPr/>
              <p:nvPr/>
            </p:nvSpPr>
            <p:spPr>
              <a:xfrm>
                <a:off x="68580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sng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7" name="Oval 466">
                <a:extLst>
                  <a:ext uri="{FF2B5EF4-FFF2-40B4-BE49-F238E27FC236}">
                    <a16:creationId xmlns:a16="http://schemas.microsoft.com/office/drawing/2014/main" id="{87C05D59-E623-A04A-80B1-E6FFE75C92D6}"/>
                  </a:ext>
                </a:extLst>
              </p:cNvPr>
              <p:cNvSpPr/>
              <p:nvPr/>
            </p:nvSpPr>
            <p:spPr>
              <a:xfrm>
                <a:off x="73152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sng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8" name="Oval 467">
                <a:extLst>
                  <a:ext uri="{FF2B5EF4-FFF2-40B4-BE49-F238E27FC236}">
                    <a16:creationId xmlns:a16="http://schemas.microsoft.com/office/drawing/2014/main" id="{3267DF9E-FA37-7D44-9F34-901B4C4F4D7B}"/>
                  </a:ext>
                </a:extLst>
              </p:cNvPr>
              <p:cNvSpPr/>
              <p:nvPr/>
            </p:nvSpPr>
            <p:spPr>
              <a:xfrm>
                <a:off x="54864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sng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9" name="Oval 468">
                <a:extLst>
                  <a:ext uri="{FF2B5EF4-FFF2-40B4-BE49-F238E27FC236}">
                    <a16:creationId xmlns:a16="http://schemas.microsoft.com/office/drawing/2014/main" id="{4B23D1B3-4F53-D54D-8431-CF0A97582A40}"/>
                  </a:ext>
                </a:extLst>
              </p:cNvPr>
              <p:cNvSpPr/>
              <p:nvPr/>
            </p:nvSpPr>
            <p:spPr>
              <a:xfrm>
                <a:off x="59436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sng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70" name="Oval 469">
                <a:extLst>
                  <a:ext uri="{FF2B5EF4-FFF2-40B4-BE49-F238E27FC236}">
                    <a16:creationId xmlns:a16="http://schemas.microsoft.com/office/drawing/2014/main" id="{2D6333D6-7104-384F-AF49-E796BD27E384}"/>
                  </a:ext>
                </a:extLst>
              </p:cNvPr>
              <p:cNvSpPr/>
              <p:nvPr/>
            </p:nvSpPr>
            <p:spPr>
              <a:xfrm>
                <a:off x="64008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sng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71" name="Oval 470">
                <a:extLst>
                  <a:ext uri="{FF2B5EF4-FFF2-40B4-BE49-F238E27FC236}">
                    <a16:creationId xmlns:a16="http://schemas.microsoft.com/office/drawing/2014/main" id="{F6EE3721-CE27-C448-A382-4681B02FBCF6}"/>
                  </a:ext>
                </a:extLst>
              </p:cNvPr>
              <p:cNvSpPr/>
              <p:nvPr/>
            </p:nvSpPr>
            <p:spPr>
              <a:xfrm>
                <a:off x="68580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sng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72" name="Oval 471">
                <a:extLst>
                  <a:ext uri="{FF2B5EF4-FFF2-40B4-BE49-F238E27FC236}">
                    <a16:creationId xmlns:a16="http://schemas.microsoft.com/office/drawing/2014/main" id="{DB8D1C2C-8531-384A-A4CD-73FF528A9A53}"/>
                  </a:ext>
                </a:extLst>
              </p:cNvPr>
              <p:cNvSpPr/>
              <p:nvPr/>
            </p:nvSpPr>
            <p:spPr>
              <a:xfrm>
                <a:off x="73152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sng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grpSp>
      </p:grpSp>
      <p:grpSp>
        <p:nvGrpSpPr>
          <p:cNvPr id="493" name="Group 492">
            <a:extLst>
              <a:ext uri="{FF2B5EF4-FFF2-40B4-BE49-F238E27FC236}">
                <a16:creationId xmlns:a16="http://schemas.microsoft.com/office/drawing/2014/main" id="{C18E73BE-3676-6C47-99A2-2502C0DABE65}"/>
              </a:ext>
            </a:extLst>
          </p:cNvPr>
          <p:cNvGrpSpPr/>
          <p:nvPr/>
        </p:nvGrpSpPr>
        <p:grpSpPr>
          <a:xfrm>
            <a:off x="6416564" y="2404844"/>
            <a:ext cx="1414038" cy="1414038"/>
            <a:chOff x="4876800" y="1600199"/>
            <a:chExt cx="2819401" cy="2819401"/>
          </a:xfrm>
        </p:grpSpPr>
        <p:grpSp>
          <p:nvGrpSpPr>
            <p:cNvPr id="494" name="Group 493">
              <a:extLst>
                <a:ext uri="{FF2B5EF4-FFF2-40B4-BE49-F238E27FC236}">
                  <a16:creationId xmlns:a16="http://schemas.microsoft.com/office/drawing/2014/main" id="{7A31BB98-6CE6-844D-B7DE-C384980CF0C5}"/>
                </a:ext>
              </a:extLst>
            </p:cNvPr>
            <p:cNvGrpSpPr/>
            <p:nvPr/>
          </p:nvGrpSpPr>
          <p:grpSpPr>
            <a:xfrm>
              <a:off x="5486400" y="3962400"/>
              <a:ext cx="2209800" cy="457200"/>
              <a:chOff x="5486400" y="3962400"/>
              <a:chExt cx="2209800" cy="457200"/>
            </a:xfrm>
          </p:grpSpPr>
          <p:sp>
            <p:nvSpPr>
              <p:cNvPr id="539" name="DRAM">
                <a:extLst>
                  <a:ext uri="{FF2B5EF4-FFF2-40B4-BE49-F238E27FC236}">
                    <a16:creationId xmlns:a16="http://schemas.microsoft.com/office/drawing/2014/main" id="{9A1BD144-AEC9-3045-83AB-BD0ABC7379C5}"/>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0" name="DRAM">
                <a:extLst>
                  <a:ext uri="{FF2B5EF4-FFF2-40B4-BE49-F238E27FC236}">
                    <a16:creationId xmlns:a16="http://schemas.microsoft.com/office/drawing/2014/main" id="{761EC13D-6A91-7444-AD80-A8BAB533BA95}"/>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1" name="DRAM">
                <a:extLst>
                  <a:ext uri="{FF2B5EF4-FFF2-40B4-BE49-F238E27FC236}">
                    <a16:creationId xmlns:a16="http://schemas.microsoft.com/office/drawing/2014/main" id="{0C4B4D74-9199-0D49-85BF-D3B0AE5A0A9C}"/>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2" name="DRAM">
                <a:extLst>
                  <a:ext uri="{FF2B5EF4-FFF2-40B4-BE49-F238E27FC236}">
                    <a16:creationId xmlns:a16="http://schemas.microsoft.com/office/drawing/2014/main" id="{CF958D15-7F01-4148-8183-4CDE60D57BB0}"/>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3" name="DRAM">
                <a:extLst>
                  <a:ext uri="{FF2B5EF4-FFF2-40B4-BE49-F238E27FC236}">
                    <a16:creationId xmlns:a16="http://schemas.microsoft.com/office/drawing/2014/main" id="{22072E6E-43C3-434E-85B9-1734A3DA3CC8}"/>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95" name="Group 494">
              <a:extLst>
                <a:ext uri="{FF2B5EF4-FFF2-40B4-BE49-F238E27FC236}">
                  <a16:creationId xmlns:a16="http://schemas.microsoft.com/office/drawing/2014/main" id="{C85E57FF-417D-1244-90BE-91B56947ED6A}"/>
                </a:ext>
              </a:extLst>
            </p:cNvPr>
            <p:cNvGrpSpPr/>
            <p:nvPr/>
          </p:nvGrpSpPr>
          <p:grpSpPr>
            <a:xfrm>
              <a:off x="4876800" y="1600200"/>
              <a:ext cx="457200" cy="2209800"/>
              <a:chOff x="4876800" y="1600200"/>
              <a:chExt cx="457200" cy="2209800"/>
            </a:xfrm>
          </p:grpSpPr>
          <p:sp>
            <p:nvSpPr>
              <p:cNvPr id="534" name="DRAM">
                <a:extLst>
                  <a:ext uri="{FF2B5EF4-FFF2-40B4-BE49-F238E27FC236}">
                    <a16:creationId xmlns:a16="http://schemas.microsoft.com/office/drawing/2014/main" id="{AA216CB4-B04A-F641-B4A2-54AE2C718F39}"/>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5" name="DRAM">
                <a:extLst>
                  <a:ext uri="{FF2B5EF4-FFF2-40B4-BE49-F238E27FC236}">
                    <a16:creationId xmlns:a16="http://schemas.microsoft.com/office/drawing/2014/main" id="{CF772D57-1478-674C-9626-DBB9A5139FE0}"/>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6" name="DRAM">
                <a:extLst>
                  <a:ext uri="{FF2B5EF4-FFF2-40B4-BE49-F238E27FC236}">
                    <a16:creationId xmlns:a16="http://schemas.microsoft.com/office/drawing/2014/main" id="{2DB3F5F4-4E6C-2C4B-87DB-6CDC6AE700C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7" name="DRAM">
                <a:extLst>
                  <a:ext uri="{FF2B5EF4-FFF2-40B4-BE49-F238E27FC236}">
                    <a16:creationId xmlns:a16="http://schemas.microsoft.com/office/drawing/2014/main" id="{C621CC86-C337-CB4E-8947-45BF29EB84DA}"/>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8" name="DRAM">
                <a:extLst>
                  <a:ext uri="{FF2B5EF4-FFF2-40B4-BE49-F238E27FC236}">
                    <a16:creationId xmlns:a16="http://schemas.microsoft.com/office/drawing/2014/main" id="{29C4F183-DFE7-E044-BFF0-3D5499757A44}"/>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96" name="Group 495">
              <a:extLst>
                <a:ext uri="{FF2B5EF4-FFF2-40B4-BE49-F238E27FC236}">
                  <a16:creationId xmlns:a16="http://schemas.microsoft.com/office/drawing/2014/main" id="{6F02C8AE-47E3-B04D-9F06-83FA57235803}"/>
                </a:ext>
              </a:extLst>
            </p:cNvPr>
            <p:cNvGrpSpPr/>
            <p:nvPr/>
          </p:nvGrpSpPr>
          <p:grpSpPr>
            <a:xfrm>
              <a:off x="5676900" y="1600199"/>
              <a:ext cx="1828800" cy="2362201"/>
              <a:chOff x="5676900" y="1170708"/>
              <a:chExt cx="1828800" cy="2791692"/>
            </a:xfrm>
          </p:grpSpPr>
          <p:cxnSp>
            <p:nvCxnSpPr>
              <p:cNvPr id="529" name="Straight Connector 528">
                <a:extLst>
                  <a:ext uri="{FF2B5EF4-FFF2-40B4-BE49-F238E27FC236}">
                    <a16:creationId xmlns:a16="http://schemas.microsoft.com/office/drawing/2014/main" id="{6882D6E4-207C-FF43-96BB-B4FA7C67D369}"/>
                  </a:ext>
                </a:extLst>
              </p:cNvPr>
              <p:cNvCxnSpPr>
                <a:cxnSpLocks/>
                <a:stCxn id="499" idx="0"/>
                <a:endCxn id="539"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0" name="Straight Connector 529">
                <a:extLst>
                  <a:ext uri="{FF2B5EF4-FFF2-40B4-BE49-F238E27FC236}">
                    <a16:creationId xmlns:a16="http://schemas.microsoft.com/office/drawing/2014/main" id="{1CAC2B23-36F6-6741-ADEF-63BBFDE1ED87}"/>
                  </a:ext>
                </a:extLst>
              </p:cNvPr>
              <p:cNvCxnSpPr>
                <a:cxnSpLocks/>
                <a:stCxn id="501" idx="0"/>
                <a:endCxn id="541"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1" name="Straight Connector 530">
                <a:extLst>
                  <a:ext uri="{FF2B5EF4-FFF2-40B4-BE49-F238E27FC236}">
                    <a16:creationId xmlns:a16="http://schemas.microsoft.com/office/drawing/2014/main" id="{FCD623BC-66BA-F048-B770-A953F02FFB33}"/>
                  </a:ext>
                </a:extLst>
              </p:cNvPr>
              <p:cNvCxnSpPr>
                <a:cxnSpLocks/>
                <a:stCxn id="502" idx="0"/>
                <a:endCxn id="542"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2" name="Straight Connector 531">
                <a:extLst>
                  <a:ext uri="{FF2B5EF4-FFF2-40B4-BE49-F238E27FC236}">
                    <a16:creationId xmlns:a16="http://schemas.microsoft.com/office/drawing/2014/main" id="{96B040DB-DCA8-5A4D-AB95-17BC0EE776BF}"/>
                  </a:ext>
                </a:extLst>
              </p:cNvPr>
              <p:cNvCxnSpPr>
                <a:cxnSpLocks/>
                <a:stCxn id="503" idx="0"/>
                <a:endCxn id="543"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3" name="Straight Connector 532">
                <a:extLst>
                  <a:ext uri="{FF2B5EF4-FFF2-40B4-BE49-F238E27FC236}">
                    <a16:creationId xmlns:a16="http://schemas.microsoft.com/office/drawing/2014/main" id="{C3062CCD-ADCA-6540-B2EA-E01E5B870645}"/>
                  </a:ext>
                </a:extLst>
              </p:cNvPr>
              <p:cNvCxnSpPr>
                <a:cxnSpLocks/>
                <a:stCxn id="500" idx="0"/>
                <a:endCxn id="540"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97" name="Group 496">
              <a:extLst>
                <a:ext uri="{FF2B5EF4-FFF2-40B4-BE49-F238E27FC236}">
                  <a16:creationId xmlns:a16="http://schemas.microsoft.com/office/drawing/2014/main" id="{4DD6419A-00B2-5C4E-A3DB-44B953F63562}"/>
                </a:ext>
              </a:extLst>
            </p:cNvPr>
            <p:cNvGrpSpPr/>
            <p:nvPr/>
          </p:nvGrpSpPr>
          <p:grpSpPr>
            <a:xfrm>
              <a:off x="5334000" y="1790700"/>
              <a:ext cx="2362201" cy="1828800"/>
              <a:chOff x="5333998" y="1790700"/>
              <a:chExt cx="2791691" cy="1828800"/>
            </a:xfrm>
          </p:grpSpPr>
          <p:cxnSp>
            <p:nvCxnSpPr>
              <p:cNvPr id="524" name="Straight Connector 523">
                <a:extLst>
                  <a:ext uri="{FF2B5EF4-FFF2-40B4-BE49-F238E27FC236}">
                    <a16:creationId xmlns:a16="http://schemas.microsoft.com/office/drawing/2014/main" id="{EE5C0398-A720-3144-9F53-7CD4C82BA66B}"/>
                  </a:ext>
                </a:extLst>
              </p:cNvPr>
              <p:cNvCxnSpPr>
                <a:cxnSpLocks/>
                <a:stCxn id="503" idx="6"/>
                <a:endCxn id="534"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5" name="Straight Connector 524">
                <a:extLst>
                  <a:ext uri="{FF2B5EF4-FFF2-40B4-BE49-F238E27FC236}">
                    <a16:creationId xmlns:a16="http://schemas.microsoft.com/office/drawing/2014/main" id="{05BF3662-E368-8449-92EE-28F646654D3C}"/>
                  </a:ext>
                </a:extLst>
              </p:cNvPr>
              <p:cNvCxnSpPr>
                <a:cxnSpLocks/>
                <a:stCxn id="508" idx="6"/>
                <a:endCxn id="535"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6" name="Straight Connector 525">
                <a:extLst>
                  <a:ext uri="{FF2B5EF4-FFF2-40B4-BE49-F238E27FC236}">
                    <a16:creationId xmlns:a16="http://schemas.microsoft.com/office/drawing/2014/main" id="{A05E8873-0C5E-B148-9C8D-50E3D14F67A1}"/>
                  </a:ext>
                </a:extLst>
              </p:cNvPr>
              <p:cNvCxnSpPr>
                <a:cxnSpLocks/>
                <a:stCxn id="513" idx="6"/>
                <a:endCxn id="536"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7" name="Straight Connector 526">
                <a:extLst>
                  <a:ext uri="{FF2B5EF4-FFF2-40B4-BE49-F238E27FC236}">
                    <a16:creationId xmlns:a16="http://schemas.microsoft.com/office/drawing/2014/main" id="{74BFC937-2623-664B-A013-E49100192E53}"/>
                  </a:ext>
                </a:extLst>
              </p:cNvPr>
              <p:cNvCxnSpPr>
                <a:cxnSpLocks/>
                <a:stCxn id="518" idx="6"/>
                <a:endCxn id="537"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8" name="Straight Connector 527">
                <a:extLst>
                  <a:ext uri="{FF2B5EF4-FFF2-40B4-BE49-F238E27FC236}">
                    <a16:creationId xmlns:a16="http://schemas.microsoft.com/office/drawing/2014/main" id="{5F24BADA-BF50-4E4D-A5EF-FA03570CB6E3}"/>
                  </a:ext>
                </a:extLst>
              </p:cNvPr>
              <p:cNvCxnSpPr>
                <a:cxnSpLocks/>
                <a:stCxn id="523" idx="6"/>
                <a:endCxn id="538"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98" name="Group 497">
              <a:extLst>
                <a:ext uri="{FF2B5EF4-FFF2-40B4-BE49-F238E27FC236}">
                  <a16:creationId xmlns:a16="http://schemas.microsoft.com/office/drawing/2014/main" id="{E2506A27-9906-1748-BAE5-CFC7FC41AC47}"/>
                </a:ext>
              </a:extLst>
            </p:cNvPr>
            <p:cNvGrpSpPr/>
            <p:nvPr/>
          </p:nvGrpSpPr>
          <p:grpSpPr>
            <a:xfrm>
              <a:off x="5486400" y="1600200"/>
              <a:ext cx="2209800" cy="2209800"/>
              <a:chOff x="5486400" y="1600200"/>
              <a:chExt cx="2209800" cy="2209800"/>
            </a:xfrm>
          </p:grpSpPr>
          <p:sp>
            <p:nvSpPr>
              <p:cNvPr id="499" name="Oval 498">
                <a:extLst>
                  <a:ext uri="{FF2B5EF4-FFF2-40B4-BE49-F238E27FC236}">
                    <a16:creationId xmlns:a16="http://schemas.microsoft.com/office/drawing/2014/main" id="{648A249F-2317-DC44-A18D-5B28FA7EB2D4}"/>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0" name="Oval 499">
                <a:extLst>
                  <a:ext uri="{FF2B5EF4-FFF2-40B4-BE49-F238E27FC236}">
                    <a16:creationId xmlns:a16="http://schemas.microsoft.com/office/drawing/2014/main" id="{7935AB27-9CDE-5F49-B3EC-591AB75293B4}"/>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1" name="Oval 500">
                <a:extLst>
                  <a:ext uri="{FF2B5EF4-FFF2-40B4-BE49-F238E27FC236}">
                    <a16:creationId xmlns:a16="http://schemas.microsoft.com/office/drawing/2014/main" id="{FBFEF2F0-CADA-3A46-A933-2B122B7EF1C1}"/>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2" name="Oval 501">
                <a:extLst>
                  <a:ext uri="{FF2B5EF4-FFF2-40B4-BE49-F238E27FC236}">
                    <a16:creationId xmlns:a16="http://schemas.microsoft.com/office/drawing/2014/main" id="{8AB217DF-9258-0246-B01A-DE28CE0A6A99}"/>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3" name="Oval 502">
                <a:extLst>
                  <a:ext uri="{FF2B5EF4-FFF2-40B4-BE49-F238E27FC236}">
                    <a16:creationId xmlns:a16="http://schemas.microsoft.com/office/drawing/2014/main" id="{D4F217FB-465B-8E4E-86AF-552D2F9FDE30}"/>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4" name="Oval 503">
                <a:extLst>
                  <a:ext uri="{FF2B5EF4-FFF2-40B4-BE49-F238E27FC236}">
                    <a16:creationId xmlns:a16="http://schemas.microsoft.com/office/drawing/2014/main" id="{46AD35E3-8739-D642-B226-DBEB04476BD4}"/>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5" name="Oval 504">
                <a:extLst>
                  <a:ext uri="{FF2B5EF4-FFF2-40B4-BE49-F238E27FC236}">
                    <a16:creationId xmlns:a16="http://schemas.microsoft.com/office/drawing/2014/main" id="{F2F2A3D1-972D-A744-85E0-2AC501A2037B}"/>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6" name="Oval 505">
                <a:extLst>
                  <a:ext uri="{FF2B5EF4-FFF2-40B4-BE49-F238E27FC236}">
                    <a16:creationId xmlns:a16="http://schemas.microsoft.com/office/drawing/2014/main" id="{C979A457-0774-1D4B-9738-259F381836A5}"/>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507" name="Oval 506">
                <a:extLst>
                  <a:ext uri="{FF2B5EF4-FFF2-40B4-BE49-F238E27FC236}">
                    <a16:creationId xmlns:a16="http://schemas.microsoft.com/office/drawing/2014/main" id="{1E50A537-6B52-A846-BA1A-87CDA3F205F2}"/>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8" name="Oval 507">
                <a:extLst>
                  <a:ext uri="{FF2B5EF4-FFF2-40B4-BE49-F238E27FC236}">
                    <a16:creationId xmlns:a16="http://schemas.microsoft.com/office/drawing/2014/main" id="{4F7D6E31-3FFA-EE49-95EB-154981707E78}"/>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9" name="Oval 508">
                <a:extLst>
                  <a:ext uri="{FF2B5EF4-FFF2-40B4-BE49-F238E27FC236}">
                    <a16:creationId xmlns:a16="http://schemas.microsoft.com/office/drawing/2014/main" id="{B80DE81C-67D6-AF4F-9DE5-21A918375722}"/>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0" name="Oval 509">
                <a:extLst>
                  <a:ext uri="{FF2B5EF4-FFF2-40B4-BE49-F238E27FC236}">
                    <a16:creationId xmlns:a16="http://schemas.microsoft.com/office/drawing/2014/main" id="{0B2850E4-3002-D14C-B0E2-9250FD059622}"/>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1" name="Oval 510">
                <a:extLst>
                  <a:ext uri="{FF2B5EF4-FFF2-40B4-BE49-F238E27FC236}">
                    <a16:creationId xmlns:a16="http://schemas.microsoft.com/office/drawing/2014/main" id="{B1EC7E16-5182-9F48-8713-0DCFC76A853E}"/>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2" name="Oval 511">
                <a:extLst>
                  <a:ext uri="{FF2B5EF4-FFF2-40B4-BE49-F238E27FC236}">
                    <a16:creationId xmlns:a16="http://schemas.microsoft.com/office/drawing/2014/main" id="{77BCC63A-C8C3-C746-9F66-396BA0036F7B}"/>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3" name="Oval 512">
                <a:extLst>
                  <a:ext uri="{FF2B5EF4-FFF2-40B4-BE49-F238E27FC236}">
                    <a16:creationId xmlns:a16="http://schemas.microsoft.com/office/drawing/2014/main" id="{9BC39E81-A53D-4047-B819-3A68D276E480}"/>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4" name="Oval 513">
                <a:extLst>
                  <a:ext uri="{FF2B5EF4-FFF2-40B4-BE49-F238E27FC236}">
                    <a16:creationId xmlns:a16="http://schemas.microsoft.com/office/drawing/2014/main" id="{1B80541F-EC24-7440-875B-83EED2A12FC2}"/>
                  </a:ext>
                </a:extLst>
              </p:cNvPr>
              <p:cNvSpPr/>
              <p:nvPr/>
            </p:nvSpPr>
            <p:spPr>
              <a:xfrm>
                <a:off x="54864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5" name="Oval 514">
                <a:extLst>
                  <a:ext uri="{FF2B5EF4-FFF2-40B4-BE49-F238E27FC236}">
                    <a16:creationId xmlns:a16="http://schemas.microsoft.com/office/drawing/2014/main" id="{2316466A-9A28-CA48-9E49-539E3949E84A}"/>
                  </a:ext>
                </a:extLst>
              </p:cNvPr>
              <p:cNvSpPr/>
              <p:nvPr/>
            </p:nvSpPr>
            <p:spPr>
              <a:xfrm>
                <a:off x="59436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6" name="Oval 515">
                <a:extLst>
                  <a:ext uri="{FF2B5EF4-FFF2-40B4-BE49-F238E27FC236}">
                    <a16:creationId xmlns:a16="http://schemas.microsoft.com/office/drawing/2014/main" id="{0C51090D-42B7-7743-98D8-6A6E5A2834FA}"/>
                  </a:ext>
                </a:extLst>
              </p:cNvPr>
              <p:cNvSpPr/>
              <p:nvPr/>
            </p:nvSpPr>
            <p:spPr>
              <a:xfrm>
                <a:off x="64008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7" name="Oval 516">
                <a:extLst>
                  <a:ext uri="{FF2B5EF4-FFF2-40B4-BE49-F238E27FC236}">
                    <a16:creationId xmlns:a16="http://schemas.microsoft.com/office/drawing/2014/main" id="{03B972F8-1AB3-3B4A-9C4F-3A1CC8F77238}"/>
                  </a:ext>
                </a:extLst>
              </p:cNvPr>
              <p:cNvSpPr/>
              <p:nvPr/>
            </p:nvSpPr>
            <p:spPr>
              <a:xfrm>
                <a:off x="68580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8" name="Oval 517">
                <a:extLst>
                  <a:ext uri="{FF2B5EF4-FFF2-40B4-BE49-F238E27FC236}">
                    <a16:creationId xmlns:a16="http://schemas.microsoft.com/office/drawing/2014/main" id="{4E23D68E-38B4-6246-924A-84A4A1422991}"/>
                  </a:ext>
                </a:extLst>
              </p:cNvPr>
              <p:cNvSpPr/>
              <p:nvPr/>
            </p:nvSpPr>
            <p:spPr>
              <a:xfrm>
                <a:off x="73152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9" name="Oval 518">
                <a:extLst>
                  <a:ext uri="{FF2B5EF4-FFF2-40B4-BE49-F238E27FC236}">
                    <a16:creationId xmlns:a16="http://schemas.microsoft.com/office/drawing/2014/main" id="{67003421-CB64-BF40-8AC1-940F7088F6CA}"/>
                  </a:ext>
                </a:extLst>
              </p:cNvPr>
              <p:cNvSpPr/>
              <p:nvPr/>
            </p:nvSpPr>
            <p:spPr>
              <a:xfrm>
                <a:off x="54864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0" name="Oval 519">
                <a:extLst>
                  <a:ext uri="{FF2B5EF4-FFF2-40B4-BE49-F238E27FC236}">
                    <a16:creationId xmlns:a16="http://schemas.microsoft.com/office/drawing/2014/main" id="{83129518-5492-3A45-AF60-F432A33D4E68}"/>
                  </a:ext>
                </a:extLst>
              </p:cNvPr>
              <p:cNvSpPr/>
              <p:nvPr/>
            </p:nvSpPr>
            <p:spPr>
              <a:xfrm>
                <a:off x="59436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1" name="Oval 520">
                <a:extLst>
                  <a:ext uri="{FF2B5EF4-FFF2-40B4-BE49-F238E27FC236}">
                    <a16:creationId xmlns:a16="http://schemas.microsoft.com/office/drawing/2014/main" id="{D8541C93-702C-664F-9F56-2D9C64CBE9F0}"/>
                  </a:ext>
                </a:extLst>
              </p:cNvPr>
              <p:cNvSpPr/>
              <p:nvPr/>
            </p:nvSpPr>
            <p:spPr>
              <a:xfrm>
                <a:off x="64008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2" name="Oval 521">
                <a:extLst>
                  <a:ext uri="{FF2B5EF4-FFF2-40B4-BE49-F238E27FC236}">
                    <a16:creationId xmlns:a16="http://schemas.microsoft.com/office/drawing/2014/main" id="{CE301F35-DEE6-2A44-9F9C-9EBACA25E644}"/>
                  </a:ext>
                </a:extLst>
              </p:cNvPr>
              <p:cNvSpPr/>
              <p:nvPr/>
            </p:nvSpPr>
            <p:spPr>
              <a:xfrm>
                <a:off x="68580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3" name="Oval 522">
                <a:extLst>
                  <a:ext uri="{FF2B5EF4-FFF2-40B4-BE49-F238E27FC236}">
                    <a16:creationId xmlns:a16="http://schemas.microsoft.com/office/drawing/2014/main" id="{34FFF707-AF67-2D43-B96E-59B04BFFD2C4}"/>
                  </a:ext>
                </a:extLst>
              </p:cNvPr>
              <p:cNvSpPr/>
              <p:nvPr/>
            </p:nvSpPr>
            <p:spPr>
              <a:xfrm>
                <a:off x="73152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cxnSp>
        <p:nvCxnSpPr>
          <p:cNvPr id="547" name="Straight Connector 546">
            <a:extLst>
              <a:ext uri="{FF2B5EF4-FFF2-40B4-BE49-F238E27FC236}">
                <a16:creationId xmlns:a16="http://schemas.microsoft.com/office/drawing/2014/main" id="{53579C7D-B09B-3D4E-A43B-EF7C88397D1E}"/>
              </a:ext>
            </a:extLst>
          </p:cNvPr>
          <p:cNvCxnSpPr/>
          <p:nvPr/>
        </p:nvCxnSpPr>
        <p:spPr>
          <a:xfrm flipH="1">
            <a:off x="1506235" y="2218682"/>
            <a:ext cx="6403145" cy="0"/>
          </a:xfrm>
          <a:prstGeom prst="line">
            <a:avLst/>
          </a:prstGeom>
          <a:solidFill>
            <a:schemeClr val="tx1">
              <a:lumMod val="65000"/>
              <a:lumOff val="35000"/>
            </a:schemeClr>
          </a:solidFill>
          <a:ln w="38100" cap="rnd">
            <a:solidFill>
              <a:schemeClr val="tx1"/>
            </a:solidFill>
            <a:round/>
            <a:headEnd type="none"/>
            <a:tailEnd w="lg" len="sm"/>
          </a:ln>
        </p:spPr>
        <p:style>
          <a:lnRef idx="1">
            <a:schemeClr val="accent1"/>
          </a:lnRef>
          <a:fillRef idx="0">
            <a:schemeClr val="accent1"/>
          </a:fillRef>
          <a:effectRef idx="0">
            <a:schemeClr val="accent1"/>
          </a:effectRef>
          <a:fontRef idx="minor">
            <a:schemeClr val="tx1"/>
          </a:fontRef>
        </p:style>
      </p:cxnSp>
      <p:grpSp>
        <p:nvGrpSpPr>
          <p:cNvPr id="548" name="Group 547">
            <a:extLst>
              <a:ext uri="{FF2B5EF4-FFF2-40B4-BE49-F238E27FC236}">
                <a16:creationId xmlns:a16="http://schemas.microsoft.com/office/drawing/2014/main" id="{77405137-7C59-4D48-AC4D-D86D437B657B}"/>
              </a:ext>
            </a:extLst>
          </p:cNvPr>
          <p:cNvGrpSpPr/>
          <p:nvPr/>
        </p:nvGrpSpPr>
        <p:grpSpPr>
          <a:xfrm>
            <a:off x="1851480" y="2218682"/>
            <a:ext cx="4671060" cy="1219201"/>
            <a:chOff x="2174045" y="1143000"/>
            <a:chExt cx="4671060" cy="1219201"/>
          </a:xfrm>
        </p:grpSpPr>
        <p:cxnSp>
          <p:nvCxnSpPr>
            <p:cNvPr id="549" name="Straight Connector 548">
              <a:extLst>
                <a:ext uri="{FF2B5EF4-FFF2-40B4-BE49-F238E27FC236}">
                  <a16:creationId xmlns:a16="http://schemas.microsoft.com/office/drawing/2014/main" id="{ED134D6C-BD07-8F4B-A299-A98FFDF82189}"/>
                </a:ext>
              </a:extLst>
            </p:cNvPr>
            <p:cNvCxnSpPr/>
            <p:nvPr/>
          </p:nvCxnSpPr>
          <p:spPr>
            <a:xfrm flipV="1">
              <a:off x="217404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0" name="Straight Connector 549">
              <a:extLst>
                <a:ext uri="{FF2B5EF4-FFF2-40B4-BE49-F238E27FC236}">
                  <a16:creationId xmlns:a16="http://schemas.microsoft.com/office/drawing/2014/main" id="{30F3C61B-4E68-F245-98C5-E45566DB5050}"/>
                </a:ext>
              </a:extLst>
            </p:cNvPr>
            <p:cNvCxnSpPr/>
            <p:nvPr/>
          </p:nvCxnSpPr>
          <p:spPr>
            <a:xfrm flipV="1">
              <a:off x="3730049"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1" name="Straight Connector 550">
              <a:extLst>
                <a:ext uri="{FF2B5EF4-FFF2-40B4-BE49-F238E27FC236}">
                  <a16:creationId xmlns:a16="http://schemas.microsoft.com/office/drawing/2014/main" id="{881A953A-5FA6-C443-A98F-4C893ECD3FCD}"/>
                </a:ext>
              </a:extLst>
            </p:cNvPr>
            <p:cNvCxnSpPr/>
            <p:nvPr/>
          </p:nvCxnSpPr>
          <p:spPr>
            <a:xfrm flipV="1">
              <a:off x="530332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2" name="Straight Connector 551">
              <a:extLst>
                <a:ext uri="{FF2B5EF4-FFF2-40B4-BE49-F238E27FC236}">
                  <a16:creationId xmlns:a16="http://schemas.microsoft.com/office/drawing/2014/main" id="{6F1732F6-1671-7546-B8ED-0D71E76BF3AF}"/>
                </a:ext>
              </a:extLst>
            </p:cNvPr>
            <p:cNvCxnSpPr/>
            <p:nvPr/>
          </p:nvCxnSpPr>
          <p:spPr>
            <a:xfrm flipV="1">
              <a:off x="684510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sp>
        <p:nvSpPr>
          <p:cNvPr id="558" name="DRAM">
            <a:extLst>
              <a:ext uri="{FF2B5EF4-FFF2-40B4-BE49-F238E27FC236}">
                <a16:creationId xmlns:a16="http://schemas.microsoft.com/office/drawing/2014/main" id="{351BD9D8-FB36-6C4D-8E04-6C3C0A7EAB3D}"/>
              </a:ext>
            </a:extLst>
          </p:cNvPr>
          <p:cNvSpPr/>
          <p:nvPr/>
        </p:nvSpPr>
        <p:spPr>
          <a:xfrm rot="16200000">
            <a:off x="249481" y="2789636"/>
            <a:ext cx="2057400" cy="458292"/>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50" normalizeH="0" baseline="0" noProof="0" dirty="0">
                <a:ln>
                  <a:noFill/>
                </a:ln>
                <a:solidFill>
                  <a:srgbClr val="000000"/>
                </a:solidFill>
                <a:effectLst/>
                <a:uLnTx/>
                <a:uFillTx/>
                <a:latin typeface="Avenir Next" panose="020B0503020202020204" pitchFamily="34" charset="0"/>
                <a:ea typeface="+mn-ea"/>
                <a:cs typeface="+mn-cs"/>
              </a:rPr>
              <a:t>row decoder</a:t>
            </a:r>
          </a:p>
        </p:txBody>
      </p:sp>
      <p:sp>
        <p:nvSpPr>
          <p:cNvPr id="5" name="Title 1">
            <a:extLst>
              <a:ext uri="{FF2B5EF4-FFF2-40B4-BE49-F238E27FC236}">
                <a16:creationId xmlns:a16="http://schemas.microsoft.com/office/drawing/2014/main" id="{670BE055-2BD2-36C1-A61A-707F615E1226}"/>
              </a:ext>
            </a:extLst>
          </p:cNvPr>
          <p:cNvSpPr>
            <a:spLocks noGrp="1"/>
          </p:cNvSpPr>
          <p:nvPr>
            <p:ph type="title"/>
          </p:nvPr>
        </p:nvSpPr>
        <p:spPr>
          <a:xfrm>
            <a:off x="169011" y="132334"/>
            <a:ext cx="8894602" cy="925840"/>
          </a:xfrm>
        </p:spPr>
        <p:txBody>
          <a:bodyPr>
            <a:noAutofit/>
          </a:bodyPr>
          <a:lstStyle/>
          <a:p>
            <a:r>
              <a:rPr lang="en-US" sz="3600" dirty="0"/>
              <a:t>Background: </a:t>
            </a:r>
            <a:br>
              <a:rPr lang="en-US" sz="3600" dirty="0"/>
            </a:br>
            <a:r>
              <a:rPr lang="en-US" sz="2800" dirty="0"/>
              <a:t>Bulk Bitwise Arithmetic Operations</a:t>
            </a:r>
          </a:p>
        </p:txBody>
      </p:sp>
      <p:sp>
        <p:nvSpPr>
          <p:cNvPr id="691" name="TextBox 690">
            <a:extLst>
              <a:ext uri="{FF2B5EF4-FFF2-40B4-BE49-F238E27FC236}">
                <a16:creationId xmlns:a16="http://schemas.microsoft.com/office/drawing/2014/main" id="{36B455A9-BA6E-546E-A8DB-390603F495CA}"/>
              </a:ext>
            </a:extLst>
          </p:cNvPr>
          <p:cNvSpPr txBox="1"/>
          <p:nvPr/>
        </p:nvSpPr>
        <p:spPr>
          <a:xfrm>
            <a:off x="10576" y="6092412"/>
            <a:ext cx="9144000" cy="261610"/>
          </a:xfrm>
          <a:prstGeom prst="rect">
            <a:avLst/>
          </a:prstGeom>
          <a:noFill/>
        </p:spPr>
        <p:txBody>
          <a:bodyPr wrap="square">
            <a:spAutoFit/>
          </a:bodyPr>
          <a:lstStyle/>
          <a:p>
            <a:pPr marL="0" marR="0" lvl="0" indent="0" algn="ctr" defTabSz="457200" rtl="0" eaLnBrk="1" fontAlgn="t"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Oliveira, Geraldo F., et al. ”</a:t>
            </a:r>
            <a:r>
              <a:rPr kumimoji="0" lang="en-US" sz="11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mn-cs"/>
              </a:rPr>
              <a:t>SIMDRAM: An End-to-End Framework for Bit-Serial SIMD Computing in DRAM</a:t>
            </a:r>
            <a:r>
              <a:rPr kumimoji="0" lang="en-US" sz="11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 in ASPLOS, 2021</a:t>
            </a:r>
          </a:p>
        </p:txBody>
      </p:sp>
      <p:sp>
        <p:nvSpPr>
          <p:cNvPr id="692" name="Rectangle 691">
            <a:extLst>
              <a:ext uri="{FF2B5EF4-FFF2-40B4-BE49-F238E27FC236}">
                <a16:creationId xmlns:a16="http://schemas.microsoft.com/office/drawing/2014/main" id="{69A63F96-956C-5EA9-0F9A-0FF68D3CAE89}"/>
              </a:ext>
            </a:extLst>
          </p:cNvPr>
          <p:cNvSpPr/>
          <p:nvPr/>
        </p:nvSpPr>
        <p:spPr>
          <a:xfrm>
            <a:off x="0" y="1188985"/>
            <a:ext cx="9144000" cy="77425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Bulk bitwise arithmetic can be performed by </a:t>
            </a:r>
            <a:b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br>
            <a:r>
              <a:rPr kumimoji="0" lang="en-US" sz="2200" b="1" i="0" u="none" strike="noStrike" kern="1200" cap="none" spc="0" normalizeH="0" baseline="0" noProof="0" dirty="0">
                <a:ln>
                  <a:noFill/>
                </a:ln>
                <a:solidFill>
                  <a:srgbClr val="1A82C4"/>
                </a:solidFill>
                <a:effectLst/>
                <a:uLnTx/>
                <a:uFillTx/>
                <a:latin typeface="Avenir Next" panose="020B0503020202020204" pitchFamily="34" charset="0"/>
                <a:ea typeface="+mn-ea"/>
                <a:cs typeface="+mn-cs"/>
              </a:rPr>
              <a:t>orchestrating in-DRAM row copy and majority operations</a:t>
            </a:r>
            <a:endPar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endParaRPr>
          </a:p>
        </p:txBody>
      </p:sp>
      <p:grpSp>
        <p:nvGrpSpPr>
          <p:cNvPr id="930" name="Group 929">
            <a:extLst>
              <a:ext uri="{FF2B5EF4-FFF2-40B4-BE49-F238E27FC236}">
                <a16:creationId xmlns:a16="http://schemas.microsoft.com/office/drawing/2014/main" id="{6DD59908-A0BB-3B17-B149-F8A109ED9290}"/>
              </a:ext>
            </a:extLst>
          </p:cNvPr>
          <p:cNvGrpSpPr/>
          <p:nvPr/>
        </p:nvGrpSpPr>
        <p:grpSpPr>
          <a:xfrm>
            <a:off x="481440" y="4272089"/>
            <a:ext cx="2944027" cy="1715944"/>
            <a:chOff x="68939" y="4119012"/>
            <a:chExt cx="3172968" cy="1849383"/>
          </a:xfrm>
        </p:grpSpPr>
        <p:sp>
          <p:nvSpPr>
            <p:cNvPr id="676" name="Rounded Rectangle 675">
              <a:extLst>
                <a:ext uri="{FF2B5EF4-FFF2-40B4-BE49-F238E27FC236}">
                  <a16:creationId xmlns:a16="http://schemas.microsoft.com/office/drawing/2014/main" id="{3C8A255B-B58A-71C3-26CD-A0804A176530}"/>
                </a:ext>
              </a:extLst>
            </p:cNvPr>
            <p:cNvSpPr/>
            <p:nvPr/>
          </p:nvSpPr>
          <p:spPr>
            <a:xfrm>
              <a:off x="68939" y="4119012"/>
              <a:ext cx="3172968" cy="1849383"/>
            </a:xfrm>
            <a:prstGeom prst="roundRect">
              <a:avLst>
                <a:gd name="adj" fmla="val 4316"/>
              </a:avLst>
            </a:prstGeom>
            <a:solidFill>
              <a:schemeClr val="bg1">
                <a:lumMod val="95000"/>
              </a:schemeClr>
            </a:solidFill>
            <a:ln w="28575">
              <a:solidFill>
                <a:schemeClr val="tx1"/>
              </a:solidFill>
              <a:prstDash val="dash"/>
            </a:ln>
          </p:spPr>
          <p:style>
            <a:lnRef idx="2">
              <a:schemeClr val="dk1"/>
            </a:lnRef>
            <a:fillRef idx="1">
              <a:schemeClr val="lt1"/>
            </a:fillRef>
            <a:effectRef idx="0">
              <a:schemeClr val="dk1"/>
            </a:effectRef>
            <a:fontRef idx="minor">
              <a:schemeClr val="dk1"/>
            </a:fontRef>
          </p:style>
          <p:txBody>
            <a:bodyPr lIns="0" tIns="0" rIns="0" bIns="0"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Cambria" panose="02040503050406030204" pitchFamily="18" charset="0"/>
                <a:ea typeface="+mn-ea"/>
                <a:cs typeface="Arial" panose="020B0604020202020204" pitchFamily="34" charset="0"/>
              </a:endParaRPr>
            </a:p>
          </p:txBody>
        </p:sp>
        <p:sp>
          <p:nvSpPr>
            <p:cNvPr id="732" name="Rectangle 731">
              <a:extLst>
                <a:ext uri="{FF2B5EF4-FFF2-40B4-BE49-F238E27FC236}">
                  <a16:creationId xmlns:a16="http://schemas.microsoft.com/office/drawing/2014/main" id="{AAEFE50D-C1F8-2BE4-6AD7-7316E48B5F0D}"/>
                </a:ext>
              </a:extLst>
            </p:cNvPr>
            <p:cNvSpPr/>
            <p:nvPr/>
          </p:nvSpPr>
          <p:spPr>
            <a:xfrm>
              <a:off x="2498095" y="4399645"/>
              <a:ext cx="622286" cy="338554"/>
            </a:xfrm>
            <a:prstGeom prst="rect">
              <a:avLst/>
            </a:prstGeom>
            <a:ln w="31750">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Sum</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grpSp>
          <p:nvGrpSpPr>
            <p:cNvPr id="924" name="Group 923">
              <a:extLst>
                <a:ext uri="{FF2B5EF4-FFF2-40B4-BE49-F238E27FC236}">
                  <a16:creationId xmlns:a16="http://schemas.microsoft.com/office/drawing/2014/main" id="{158884AC-91C6-155C-27CE-077A680978E5}"/>
                </a:ext>
              </a:extLst>
            </p:cNvPr>
            <p:cNvGrpSpPr/>
            <p:nvPr/>
          </p:nvGrpSpPr>
          <p:grpSpPr>
            <a:xfrm>
              <a:off x="208475" y="4141275"/>
              <a:ext cx="2838168" cy="1695189"/>
              <a:chOff x="208475" y="4141275"/>
              <a:chExt cx="2838168" cy="1695189"/>
            </a:xfrm>
          </p:grpSpPr>
          <p:cxnSp>
            <p:nvCxnSpPr>
              <p:cNvPr id="710" name="Straight Connector 709">
                <a:extLst>
                  <a:ext uri="{FF2B5EF4-FFF2-40B4-BE49-F238E27FC236}">
                    <a16:creationId xmlns:a16="http://schemas.microsoft.com/office/drawing/2014/main" id="{54AA3EE5-4A57-3BAC-9F49-F7985857A868}"/>
                  </a:ext>
                </a:extLst>
              </p:cNvPr>
              <p:cNvCxnSpPr>
                <a:cxnSpLocks/>
                <a:endCxn id="713" idx="6"/>
              </p:cNvCxnSpPr>
              <p:nvPr/>
            </p:nvCxnSpPr>
            <p:spPr>
              <a:xfrm flipH="1">
                <a:off x="595525" y="4310313"/>
                <a:ext cx="407381" cy="0"/>
              </a:xfrm>
              <a:prstGeom prst="line">
                <a:avLst/>
              </a:prstGeom>
              <a:solidFill>
                <a:schemeClr val="tx1"/>
              </a:solidFill>
              <a:ln w="31750" cap="flat" cmpd="sng" algn="ctr">
                <a:solidFill>
                  <a:schemeClr val="tx1"/>
                </a:solidFill>
                <a:prstDash val="solid"/>
              </a:ln>
              <a:effectLst/>
            </p:spPr>
          </p:cxnSp>
          <p:cxnSp>
            <p:nvCxnSpPr>
              <p:cNvPr id="711" name="Straight Connector 710">
                <a:extLst>
                  <a:ext uri="{FF2B5EF4-FFF2-40B4-BE49-F238E27FC236}">
                    <a16:creationId xmlns:a16="http://schemas.microsoft.com/office/drawing/2014/main" id="{E662011D-D887-C3D9-7F67-74DD16BBB9B8}"/>
                  </a:ext>
                </a:extLst>
              </p:cNvPr>
              <p:cNvCxnSpPr>
                <a:cxnSpLocks/>
                <a:endCxn id="714" idx="6"/>
              </p:cNvCxnSpPr>
              <p:nvPr/>
            </p:nvCxnSpPr>
            <p:spPr>
              <a:xfrm flipH="1">
                <a:off x="600022" y="4580379"/>
                <a:ext cx="393193" cy="0"/>
              </a:xfrm>
              <a:prstGeom prst="line">
                <a:avLst/>
              </a:prstGeom>
              <a:solidFill>
                <a:schemeClr val="tx1"/>
              </a:solidFill>
              <a:ln w="31750" cap="flat" cmpd="sng" algn="ctr">
                <a:solidFill>
                  <a:schemeClr val="tx1"/>
                </a:solidFill>
                <a:prstDash val="solid"/>
              </a:ln>
              <a:effectLst/>
            </p:spPr>
          </p:cxnSp>
          <p:cxnSp>
            <p:nvCxnSpPr>
              <p:cNvPr id="712" name="Straight Connector 711">
                <a:extLst>
                  <a:ext uri="{FF2B5EF4-FFF2-40B4-BE49-F238E27FC236}">
                    <a16:creationId xmlns:a16="http://schemas.microsoft.com/office/drawing/2014/main" id="{29CEA658-F455-F765-0340-0A2B73338723}"/>
                  </a:ext>
                </a:extLst>
              </p:cNvPr>
              <p:cNvCxnSpPr>
                <a:cxnSpLocks/>
              </p:cNvCxnSpPr>
              <p:nvPr/>
            </p:nvCxnSpPr>
            <p:spPr>
              <a:xfrm flipH="1">
                <a:off x="1189991" y="4440129"/>
                <a:ext cx="588345" cy="0"/>
              </a:xfrm>
              <a:prstGeom prst="line">
                <a:avLst/>
              </a:prstGeom>
              <a:solidFill>
                <a:schemeClr val="tx1"/>
              </a:solidFill>
              <a:ln w="31750" cap="flat" cmpd="sng" algn="ctr">
                <a:solidFill>
                  <a:schemeClr val="tx1"/>
                </a:solidFill>
                <a:prstDash val="solid"/>
              </a:ln>
              <a:effectLst/>
            </p:spPr>
          </p:cxnSp>
          <p:sp>
            <p:nvSpPr>
              <p:cNvPr id="713" name="Flowchart: Connector 8">
                <a:extLst>
                  <a:ext uri="{FF2B5EF4-FFF2-40B4-BE49-F238E27FC236}">
                    <a16:creationId xmlns:a16="http://schemas.microsoft.com/office/drawing/2014/main" id="{1B5EBAF6-64C1-26E6-DB82-C04AA6E09214}"/>
                  </a:ext>
                </a:extLst>
              </p:cNvPr>
              <p:cNvSpPr/>
              <p:nvPr/>
            </p:nvSpPr>
            <p:spPr>
              <a:xfrm>
                <a:off x="540661" y="4284994"/>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14" name="Flowchart: Connector 9">
                <a:extLst>
                  <a:ext uri="{FF2B5EF4-FFF2-40B4-BE49-F238E27FC236}">
                    <a16:creationId xmlns:a16="http://schemas.microsoft.com/office/drawing/2014/main" id="{59BC0256-66CD-DB28-F625-1DA2F3315194}"/>
                  </a:ext>
                </a:extLst>
              </p:cNvPr>
              <p:cNvSpPr/>
              <p:nvPr/>
            </p:nvSpPr>
            <p:spPr>
              <a:xfrm>
                <a:off x="545158" y="4555060"/>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cxnSp>
            <p:nvCxnSpPr>
              <p:cNvPr id="707" name="Straight Connector 706">
                <a:extLst>
                  <a:ext uri="{FF2B5EF4-FFF2-40B4-BE49-F238E27FC236}">
                    <a16:creationId xmlns:a16="http://schemas.microsoft.com/office/drawing/2014/main" id="{9935C091-77DE-EA9E-7CAA-8D2F5D53627B}"/>
                  </a:ext>
                </a:extLst>
              </p:cNvPr>
              <p:cNvCxnSpPr>
                <a:cxnSpLocks/>
              </p:cNvCxnSpPr>
              <p:nvPr/>
            </p:nvCxnSpPr>
            <p:spPr>
              <a:xfrm flipH="1">
                <a:off x="582459" y="5325314"/>
                <a:ext cx="936538" cy="0"/>
              </a:xfrm>
              <a:prstGeom prst="line">
                <a:avLst/>
              </a:prstGeom>
              <a:solidFill>
                <a:schemeClr val="tx1"/>
              </a:solidFill>
              <a:ln w="31750" cap="flat" cmpd="sng" algn="ctr">
                <a:solidFill>
                  <a:schemeClr val="tx1"/>
                </a:solidFill>
                <a:prstDash val="solid"/>
              </a:ln>
              <a:effectLst/>
            </p:spPr>
          </p:cxnSp>
          <p:grpSp>
            <p:nvGrpSpPr>
              <p:cNvPr id="734" name="Group 733">
                <a:extLst>
                  <a:ext uri="{FF2B5EF4-FFF2-40B4-BE49-F238E27FC236}">
                    <a16:creationId xmlns:a16="http://schemas.microsoft.com/office/drawing/2014/main" id="{A1F1C624-6A9A-D3BE-7C50-F4990FFD9488}"/>
                  </a:ext>
                </a:extLst>
              </p:cNvPr>
              <p:cNvGrpSpPr/>
              <p:nvPr/>
            </p:nvGrpSpPr>
            <p:grpSpPr>
              <a:xfrm>
                <a:off x="981182" y="5465123"/>
                <a:ext cx="798224" cy="371341"/>
                <a:chOff x="1459215" y="5246899"/>
                <a:chExt cx="798224" cy="371341"/>
              </a:xfrm>
            </p:grpSpPr>
            <p:cxnSp>
              <p:nvCxnSpPr>
                <p:cNvPr id="708" name="Straight Connector 707">
                  <a:extLst>
                    <a:ext uri="{FF2B5EF4-FFF2-40B4-BE49-F238E27FC236}">
                      <a16:creationId xmlns:a16="http://schemas.microsoft.com/office/drawing/2014/main" id="{F151D60A-0492-92B0-FDA4-566E0E6B834A}"/>
                    </a:ext>
                  </a:extLst>
                </p:cNvPr>
                <p:cNvCxnSpPr>
                  <a:cxnSpLocks/>
                </p:cNvCxnSpPr>
                <p:nvPr/>
              </p:nvCxnSpPr>
              <p:spPr>
                <a:xfrm flipH="1">
                  <a:off x="1775704" y="5427354"/>
                  <a:ext cx="481735" cy="0"/>
                </a:xfrm>
                <a:prstGeom prst="line">
                  <a:avLst/>
                </a:prstGeom>
                <a:solidFill>
                  <a:schemeClr val="tx1"/>
                </a:solidFill>
                <a:ln w="31750" cap="flat" cmpd="sng" algn="ctr">
                  <a:solidFill>
                    <a:schemeClr val="tx1"/>
                  </a:solidFill>
                  <a:prstDash val="solid"/>
                </a:ln>
                <a:effectLst/>
              </p:spPr>
            </p:cxnSp>
            <p:sp>
              <p:nvSpPr>
                <p:cNvPr id="706" name="Flowchart: Delay 3">
                  <a:extLst>
                    <a:ext uri="{FF2B5EF4-FFF2-40B4-BE49-F238E27FC236}">
                      <a16:creationId xmlns:a16="http://schemas.microsoft.com/office/drawing/2014/main" id="{B769767D-F677-4C4A-84B6-411ED69C0D6F}"/>
                    </a:ext>
                  </a:extLst>
                </p:cNvPr>
                <p:cNvSpPr/>
                <p:nvPr/>
              </p:nvSpPr>
              <p:spPr>
                <a:xfrm>
                  <a:off x="1459215" y="5246899"/>
                  <a:ext cx="334375" cy="371341"/>
                </a:xfrm>
                <a:prstGeom prst="flowChartDelay">
                  <a:avLst/>
                </a:prstGeom>
                <a:solidFill>
                  <a:schemeClr val="accent2">
                    <a:lumMod val="20000"/>
                    <a:lumOff val="80000"/>
                  </a:schemeClr>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grpSp>
          <p:sp>
            <p:nvSpPr>
              <p:cNvPr id="324" name="Rectangle 323">
                <a:extLst>
                  <a:ext uri="{FF2B5EF4-FFF2-40B4-BE49-F238E27FC236}">
                    <a16:creationId xmlns:a16="http://schemas.microsoft.com/office/drawing/2014/main" id="{966C4972-4C74-84F3-67FA-8620E1547F9B}"/>
                  </a:ext>
                </a:extLst>
              </p:cNvPr>
              <p:cNvSpPr/>
              <p:nvPr/>
            </p:nvSpPr>
            <p:spPr>
              <a:xfrm>
                <a:off x="208475" y="4141275"/>
                <a:ext cx="333746" cy="338554"/>
              </a:xfrm>
              <a:prstGeom prst="rect">
                <a:avLst/>
              </a:prstGeom>
              <a:ln w="31750">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325" name="Rectangle 324">
                <a:extLst>
                  <a:ext uri="{FF2B5EF4-FFF2-40B4-BE49-F238E27FC236}">
                    <a16:creationId xmlns:a16="http://schemas.microsoft.com/office/drawing/2014/main" id="{94F6CDA2-093E-3E09-F857-6AABB1FA7A96}"/>
                  </a:ext>
                </a:extLst>
              </p:cNvPr>
              <p:cNvSpPr/>
              <p:nvPr/>
            </p:nvSpPr>
            <p:spPr>
              <a:xfrm>
                <a:off x="208475" y="4416126"/>
                <a:ext cx="320922" cy="338554"/>
              </a:xfrm>
              <a:prstGeom prst="rect">
                <a:avLst/>
              </a:prstGeom>
              <a:ln w="31750">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cxnSp>
            <p:nvCxnSpPr>
              <p:cNvPr id="327" name="Straight Connector 326">
                <a:extLst>
                  <a:ext uri="{FF2B5EF4-FFF2-40B4-BE49-F238E27FC236}">
                    <a16:creationId xmlns:a16="http://schemas.microsoft.com/office/drawing/2014/main" id="{710F08B6-EBBF-E2ED-09E1-5F16F1F85078}"/>
                  </a:ext>
                </a:extLst>
              </p:cNvPr>
              <p:cNvCxnSpPr>
                <a:cxnSpLocks/>
              </p:cNvCxnSpPr>
              <p:nvPr/>
            </p:nvCxnSpPr>
            <p:spPr>
              <a:xfrm>
                <a:off x="725690" y="4320026"/>
                <a:ext cx="0" cy="1216152"/>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8" name="Straight Connector 327">
                <a:extLst>
                  <a:ext uri="{FF2B5EF4-FFF2-40B4-BE49-F238E27FC236}">
                    <a16:creationId xmlns:a16="http://schemas.microsoft.com/office/drawing/2014/main" id="{39B429FB-4F16-7EFA-8DE9-DF5EE81B845B}"/>
                  </a:ext>
                </a:extLst>
              </p:cNvPr>
              <p:cNvCxnSpPr>
                <a:cxnSpLocks/>
              </p:cNvCxnSpPr>
              <p:nvPr/>
            </p:nvCxnSpPr>
            <p:spPr>
              <a:xfrm>
                <a:off x="792918" y="4572333"/>
                <a:ext cx="0" cy="1219821"/>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29" name="Flowchart: Connector 9">
                <a:extLst>
                  <a:ext uri="{FF2B5EF4-FFF2-40B4-BE49-F238E27FC236}">
                    <a16:creationId xmlns:a16="http://schemas.microsoft.com/office/drawing/2014/main" id="{9A541027-139F-8AAF-A7E6-687F6D13DBCE}"/>
                  </a:ext>
                </a:extLst>
              </p:cNvPr>
              <p:cNvSpPr/>
              <p:nvPr/>
            </p:nvSpPr>
            <p:spPr>
              <a:xfrm>
                <a:off x="545156" y="5299993"/>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330" name="Rectangle 329">
                <a:extLst>
                  <a:ext uri="{FF2B5EF4-FFF2-40B4-BE49-F238E27FC236}">
                    <a16:creationId xmlns:a16="http://schemas.microsoft.com/office/drawing/2014/main" id="{0F695186-71F4-17A6-34A9-024A94F0FEDD}"/>
                  </a:ext>
                </a:extLst>
              </p:cNvPr>
              <p:cNvSpPr/>
              <p:nvPr/>
            </p:nvSpPr>
            <p:spPr>
              <a:xfrm>
                <a:off x="208475" y="5160743"/>
                <a:ext cx="452368" cy="338554"/>
              </a:xfrm>
              <a:prstGeom prst="rect">
                <a:avLst/>
              </a:prstGeom>
              <a:ln w="31750">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in</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grpSp>
            <p:nvGrpSpPr>
              <p:cNvPr id="331" name="Group 330">
                <a:extLst>
                  <a:ext uri="{FF2B5EF4-FFF2-40B4-BE49-F238E27FC236}">
                    <a16:creationId xmlns:a16="http://schemas.microsoft.com/office/drawing/2014/main" id="{A44780B9-4CA3-4CD3-32CF-E182805281E8}"/>
                  </a:ext>
                </a:extLst>
              </p:cNvPr>
              <p:cNvGrpSpPr/>
              <p:nvPr/>
            </p:nvGrpSpPr>
            <p:grpSpPr>
              <a:xfrm>
                <a:off x="1753498" y="5162594"/>
                <a:ext cx="752345" cy="367122"/>
                <a:chOff x="2627784" y="3086962"/>
                <a:chExt cx="3888432" cy="1566174"/>
              </a:xfrm>
              <a:solidFill>
                <a:schemeClr val="tx1"/>
              </a:solidFill>
            </p:grpSpPr>
            <p:cxnSp>
              <p:nvCxnSpPr>
                <p:cNvPr id="335" name="Straight Connector 334">
                  <a:extLst>
                    <a:ext uri="{FF2B5EF4-FFF2-40B4-BE49-F238E27FC236}">
                      <a16:creationId xmlns:a16="http://schemas.microsoft.com/office/drawing/2014/main" id="{989DBA56-9584-397E-60A1-C5359268B0FA}"/>
                    </a:ext>
                  </a:extLst>
                </p:cNvPr>
                <p:cNvCxnSpPr/>
                <p:nvPr/>
              </p:nvCxnSpPr>
              <p:spPr>
                <a:xfrm flipH="1">
                  <a:off x="2627784" y="3284984"/>
                  <a:ext cx="1080120"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6" name="Straight Connector 335">
                  <a:extLst>
                    <a:ext uri="{FF2B5EF4-FFF2-40B4-BE49-F238E27FC236}">
                      <a16:creationId xmlns:a16="http://schemas.microsoft.com/office/drawing/2014/main" id="{BD45F1FB-AA29-9D29-7C96-2518255B66CF}"/>
                    </a:ext>
                  </a:extLst>
                </p:cNvPr>
                <p:cNvCxnSpPr/>
                <p:nvPr/>
              </p:nvCxnSpPr>
              <p:spPr>
                <a:xfrm flipH="1">
                  <a:off x="5436096" y="3838795"/>
                  <a:ext cx="1080120"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337" name="Flowchart: Stored Data 4">
                  <a:extLst>
                    <a:ext uri="{FF2B5EF4-FFF2-40B4-BE49-F238E27FC236}">
                      <a16:creationId xmlns:a16="http://schemas.microsoft.com/office/drawing/2014/main" id="{C6329B9D-698D-A9EE-752F-15BF92356FF5}"/>
                    </a:ext>
                  </a:extLst>
                </p:cNvPr>
                <p:cNvSpPr/>
                <p:nvPr/>
              </p:nvSpPr>
              <p:spPr>
                <a:xfrm rot="10800000">
                  <a:off x="3491880" y="3086962"/>
                  <a:ext cx="1944216" cy="1566174"/>
                </a:xfrm>
                <a:prstGeom prst="flowChartOnlineStorage">
                  <a:avLst/>
                </a:prstGeom>
                <a:solidFill>
                  <a:schemeClr val="accent6">
                    <a:lumMod val="20000"/>
                    <a:lumOff val="80000"/>
                  </a:schemeClr>
                </a:solidFill>
                <a:ln w="317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grpSp>
          <p:sp>
            <p:nvSpPr>
              <p:cNvPr id="333" name="Flowchart: Connector 11">
                <a:extLst>
                  <a:ext uri="{FF2B5EF4-FFF2-40B4-BE49-F238E27FC236}">
                    <a16:creationId xmlns:a16="http://schemas.microsoft.com/office/drawing/2014/main" id="{93672375-DA51-86D9-76FB-EB9A82355C64}"/>
                  </a:ext>
                </a:extLst>
              </p:cNvPr>
              <p:cNvSpPr/>
              <p:nvPr/>
            </p:nvSpPr>
            <p:spPr>
              <a:xfrm>
                <a:off x="2486827" y="5313510"/>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Cambria" panose="02040503050406030204" pitchFamily="18" charset="0"/>
                  <a:ea typeface="+mn-ea"/>
                  <a:cs typeface="+mn-cs"/>
                </a:endParaRPr>
              </a:p>
            </p:txBody>
          </p:sp>
          <p:sp>
            <p:nvSpPr>
              <p:cNvPr id="334" name="Rectangle 333">
                <a:extLst>
                  <a:ext uri="{FF2B5EF4-FFF2-40B4-BE49-F238E27FC236}">
                    <a16:creationId xmlns:a16="http://schemas.microsoft.com/office/drawing/2014/main" id="{C2FC3151-1BD1-ACC1-0059-07860A169FF3}"/>
                  </a:ext>
                </a:extLst>
              </p:cNvPr>
              <p:cNvSpPr/>
              <p:nvPr/>
            </p:nvSpPr>
            <p:spPr>
              <a:xfrm>
                <a:off x="2498095" y="5188507"/>
                <a:ext cx="548548" cy="338554"/>
              </a:xfrm>
              <a:prstGeom prst="rect">
                <a:avLst/>
              </a:prstGeom>
              <a:ln w="31750">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out</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grpSp>
            <p:nvGrpSpPr>
              <p:cNvPr id="723" name="Group 722">
                <a:extLst>
                  <a:ext uri="{FF2B5EF4-FFF2-40B4-BE49-F238E27FC236}">
                    <a16:creationId xmlns:a16="http://schemas.microsoft.com/office/drawing/2014/main" id="{B39D4A8F-6357-F4AD-58CB-FC9A85A816DA}"/>
                  </a:ext>
                </a:extLst>
              </p:cNvPr>
              <p:cNvGrpSpPr/>
              <p:nvPr/>
            </p:nvGrpSpPr>
            <p:grpSpPr>
              <a:xfrm>
                <a:off x="387754" y="4166093"/>
                <a:ext cx="941524" cy="562135"/>
                <a:chOff x="1943277" y="4431876"/>
                <a:chExt cx="941524" cy="562135"/>
              </a:xfrm>
            </p:grpSpPr>
            <p:sp>
              <p:nvSpPr>
                <p:cNvPr id="719" name="Flowchart: Stored Data 4">
                  <a:extLst>
                    <a:ext uri="{FF2B5EF4-FFF2-40B4-BE49-F238E27FC236}">
                      <a16:creationId xmlns:a16="http://schemas.microsoft.com/office/drawing/2014/main" id="{ED07682D-F6D9-A93B-8C2A-6EA9C0EFF1FD}"/>
                    </a:ext>
                  </a:extLst>
                </p:cNvPr>
                <p:cNvSpPr/>
                <p:nvPr/>
              </p:nvSpPr>
              <p:spPr>
                <a:xfrm rot="10800000">
                  <a:off x="2508629" y="4530496"/>
                  <a:ext cx="376172" cy="367122"/>
                </a:xfrm>
                <a:prstGeom prst="flowChartOnlineStorage">
                  <a:avLst/>
                </a:prstGeom>
                <a:solidFill>
                  <a:schemeClr val="accent1">
                    <a:lumMod val="20000"/>
                    <a:lumOff val="80000"/>
                  </a:schemeClr>
                </a:solidFill>
                <a:ln w="317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sp>
              <p:nvSpPr>
                <p:cNvPr id="722" name="Arc 721">
                  <a:extLst>
                    <a:ext uri="{FF2B5EF4-FFF2-40B4-BE49-F238E27FC236}">
                      <a16:creationId xmlns:a16="http://schemas.microsoft.com/office/drawing/2014/main" id="{9C97B469-EE6A-9FBF-97A0-F17C93B77EEF}"/>
                    </a:ext>
                  </a:extLst>
                </p:cNvPr>
                <p:cNvSpPr/>
                <p:nvPr/>
              </p:nvSpPr>
              <p:spPr>
                <a:xfrm rot="2700000">
                  <a:off x="1928672" y="4446481"/>
                  <a:ext cx="562135" cy="532925"/>
                </a:xfrm>
                <a:prstGeom prst="arc">
                  <a:avLst/>
                </a:prstGeom>
                <a:ln w="317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grpSp>
            <p:nvGrpSpPr>
              <p:cNvPr id="724" name="Group 723">
                <a:extLst>
                  <a:ext uri="{FF2B5EF4-FFF2-40B4-BE49-F238E27FC236}">
                    <a16:creationId xmlns:a16="http://schemas.microsoft.com/office/drawing/2014/main" id="{F6DB0CC9-0BBF-DC0C-CF8C-26952B53C599}"/>
                  </a:ext>
                </a:extLst>
              </p:cNvPr>
              <p:cNvGrpSpPr/>
              <p:nvPr/>
            </p:nvGrpSpPr>
            <p:grpSpPr>
              <a:xfrm>
                <a:off x="1277817" y="4294644"/>
                <a:ext cx="1231118" cy="562135"/>
                <a:chOff x="1862668" y="4431876"/>
                <a:chExt cx="1231118" cy="562135"/>
              </a:xfrm>
            </p:grpSpPr>
            <p:grpSp>
              <p:nvGrpSpPr>
                <p:cNvPr id="725" name="Group 724">
                  <a:extLst>
                    <a:ext uri="{FF2B5EF4-FFF2-40B4-BE49-F238E27FC236}">
                      <a16:creationId xmlns:a16="http://schemas.microsoft.com/office/drawing/2014/main" id="{C0CCE39B-DDAD-8EC3-FDED-853FE890EE96}"/>
                    </a:ext>
                  </a:extLst>
                </p:cNvPr>
                <p:cNvGrpSpPr/>
                <p:nvPr/>
              </p:nvGrpSpPr>
              <p:grpSpPr>
                <a:xfrm>
                  <a:off x="1862668" y="4530496"/>
                  <a:ext cx="1231118" cy="367122"/>
                  <a:chOff x="153284" y="3086962"/>
                  <a:chExt cx="6362932" cy="1566174"/>
                </a:xfrm>
                <a:solidFill>
                  <a:schemeClr val="tx1"/>
                </a:solidFill>
              </p:grpSpPr>
              <p:cxnSp>
                <p:nvCxnSpPr>
                  <p:cNvPr id="727" name="Straight Connector 726">
                    <a:extLst>
                      <a:ext uri="{FF2B5EF4-FFF2-40B4-BE49-F238E27FC236}">
                        <a16:creationId xmlns:a16="http://schemas.microsoft.com/office/drawing/2014/main" id="{A49B1AC7-70E1-B294-82D2-C12CE12FDFB2}"/>
                      </a:ext>
                    </a:extLst>
                  </p:cNvPr>
                  <p:cNvCxnSpPr/>
                  <p:nvPr/>
                </p:nvCxnSpPr>
                <p:spPr>
                  <a:xfrm flipH="1">
                    <a:off x="2627784" y="3284984"/>
                    <a:ext cx="1080120"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8" name="Straight Connector 727">
                    <a:extLst>
                      <a:ext uri="{FF2B5EF4-FFF2-40B4-BE49-F238E27FC236}">
                        <a16:creationId xmlns:a16="http://schemas.microsoft.com/office/drawing/2014/main" id="{DB9645DB-1A1B-FE91-809F-0A0E4FD5D137}"/>
                      </a:ext>
                    </a:extLst>
                  </p:cNvPr>
                  <p:cNvCxnSpPr>
                    <a:cxnSpLocks/>
                  </p:cNvCxnSpPr>
                  <p:nvPr/>
                </p:nvCxnSpPr>
                <p:spPr>
                  <a:xfrm flipH="1">
                    <a:off x="153284" y="4437114"/>
                    <a:ext cx="3544501"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9" name="Straight Connector 728">
                    <a:extLst>
                      <a:ext uri="{FF2B5EF4-FFF2-40B4-BE49-F238E27FC236}">
                        <a16:creationId xmlns:a16="http://schemas.microsoft.com/office/drawing/2014/main" id="{7996E093-0B41-1262-B9CB-460FE766241D}"/>
                      </a:ext>
                    </a:extLst>
                  </p:cNvPr>
                  <p:cNvCxnSpPr/>
                  <p:nvPr/>
                </p:nvCxnSpPr>
                <p:spPr>
                  <a:xfrm flipH="1">
                    <a:off x="5436096" y="3838795"/>
                    <a:ext cx="1080120"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730" name="Flowchart: Stored Data 4">
                    <a:extLst>
                      <a:ext uri="{FF2B5EF4-FFF2-40B4-BE49-F238E27FC236}">
                        <a16:creationId xmlns:a16="http://schemas.microsoft.com/office/drawing/2014/main" id="{514115C1-E070-3F35-6037-A0A263DA8184}"/>
                      </a:ext>
                    </a:extLst>
                  </p:cNvPr>
                  <p:cNvSpPr/>
                  <p:nvPr/>
                </p:nvSpPr>
                <p:spPr>
                  <a:xfrm rot="10800000">
                    <a:off x="3491880" y="3086962"/>
                    <a:ext cx="1944216" cy="1566174"/>
                  </a:xfrm>
                  <a:prstGeom prst="flowChartOnlineStorage">
                    <a:avLst/>
                  </a:prstGeom>
                  <a:solidFill>
                    <a:schemeClr val="accent1">
                      <a:lumMod val="20000"/>
                      <a:lumOff val="80000"/>
                    </a:schemeClr>
                  </a:solidFill>
                  <a:ln w="317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grpSp>
            <p:sp>
              <p:nvSpPr>
                <p:cNvPr id="726" name="Arc 725">
                  <a:extLst>
                    <a:ext uri="{FF2B5EF4-FFF2-40B4-BE49-F238E27FC236}">
                      <a16:creationId xmlns:a16="http://schemas.microsoft.com/office/drawing/2014/main" id="{8472DE3E-FAC8-FA9F-E14A-2AF0BB094CC9}"/>
                    </a:ext>
                  </a:extLst>
                </p:cNvPr>
                <p:cNvSpPr/>
                <p:nvPr/>
              </p:nvSpPr>
              <p:spPr>
                <a:xfrm rot="2700000">
                  <a:off x="1928672" y="4446481"/>
                  <a:ext cx="562135" cy="532925"/>
                </a:xfrm>
                <a:prstGeom prst="arc">
                  <a:avLst/>
                </a:prstGeom>
                <a:ln w="317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sp>
            <p:nvSpPr>
              <p:cNvPr id="731" name="Flowchart: Connector 11">
                <a:extLst>
                  <a:ext uri="{FF2B5EF4-FFF2-40B4-BE49-F238E27FC236}">
                    <a16:creationId xmlns:a16="http://schemas.microsoft.com/office/drawing/2014/main" id="{C5604EFF-9854-0A3B-9CE3-7156F936F49F}"/>
                  </a:ext>
                </a:extLst>
              </p:cNvPr>
              <p:cNvSpPr/>
              <p:nvPr/>
            </p:nvSpPr>
            <p:spPr>
              <a:xfrm>
                <a:off x="2477196" y="4539832"/>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Cambria" panose="02040503050406030204" pitchFamily="18" charset="0"/>
                  <a:ea typeface="+mn-ea"/>
                  <a:cs typeface="+mn-cs"/>
                </a:endParaRPr>
              </a:p>
            </p:txBody>
          </p:sp>
          <p:cxnSp>
            <p:nvCxnSpPr>
              <p:cNvPr id="740" name="Straight Connector 739">
                <a:extLst>
                  <a:ext uri="{FF2B5EF4-FFF2-40B4-BE49-F238E27FC236}">
                    <a16:creationId xmlns:a16="http://schemas.microsoft.com/office/drawing/2014/main" id="{4E92D7D6-84E9-DB3F-0127-4A438799E889}"/>
                  </a:ext>
                </a:extLst>
              </p:cNvPr>
              <p:cNvCxnSpPr>
                <a:cxnSpLocks/>
              </p:cNvCxnSpPr>
              <p:nvPr/>
            </p:nvCxnSpPr>
            <p:spPr>
              <a:xfrm flipH="1">
                <a:off x="784230" y="5781445"/>
                <a:ext cx="208985"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2" name="Straight Connector 741">
                <a:extLst>
                  <a:ext uri="{FF2B5EF4-FFF2-40B4-BE49-F238E27FC236}">
                    <a16:creationId xmlns:a16="http://schemas.microsoft.com/office/drawing/2014/main" id="{13472D66-385D-BDE9-A7D6-519ECFF0E62B}"/>
                  </a:ext>
                </a:extLst>
              </p:cNvPr>
              <p:cNvCxnSpPr>
                <a:cxnSpLocks/>
              </p:cNvCxnSpPr>
              <p:nvPr/>
            </p:nvCxnSpPr>
            <p:spPr>
              <a:xfrm flipH="1">
                <a:off x="719037" y="5525946"/>
                <a:ext cx="262145"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747" name="Flowchart: Delay 3">
                <a:extLst>
                  <a:ext uri="{FF2B5EF4-FFF2-40B4-BE49-F238E27FC236}">
                    <a16:creationId xmlns:a16="http://schemas.microsoft.com/office/drawing/2014/main" id="{B1E538C7-CDB4-3AA1-3857-64E0BA14F3B6}"/>
                  </a:ext>
                </a:extLst>
              </p:cNvPr>
              <p:cNvSpPr/>
              <p:nvPr/>
            </p:nvSpPr>
            <p:spPr>
              <a:xfrm>
                <a:off x="1512111" y="5033490"/>
                <a:ext cx="334375" cy="371341"/>
              </a:xfrm>
              <a:prstGeom prst="flowChartDelay">
                <a:avLst/>
              </a:prstGeom>
              <a:solidFill>
                <a:schemeClr val="accent2">
                  <a:lumMod val="20000"/>
                  <a:lumOff val="80000"/>
                </a:schemeClr>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cxnSp>
            <p:nvCxnSpPr>
              <p:cNvPr id="750" name="Straight Connector 749">
                <a:extLst>
                  <a:ext uri="{FF2B5EF4-FFF2-40B4-BE49-F238E27FC236}">
                    <a16:creationId xmlns:a16="http://schemas.microsoft.com/office/drawing/2014/main" id="{CCBD4D62-41B3-D3BA-4C3F-35E4D1699F2F}"/>
                  </a:ext>
                </a:extLst>
              </p:cNvPr>
              <p:cNvCxnSpPr/>
              <p:nvPr/>
            </p:nvCxnSpPr>
            <p:spPr>
              <a:xfrm flipH="1">
                <a:off x="1753498" y="5478154"/>
                <a:ext cx="208985"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1" name="Straight Connector 750">
                <a:extLst>
                  <a:ext uri="{FF2B5EF4-FFF2-40B4-BE49-F238E27FC236}">
                    <a16:creationId xmlns:a16="http://schemas.microsoft.com/office/drawing/2014/main" id="{A71F47DB-DFE2-F1BE-F739-981BCAFED3C9}"/>
                  </a:ext>
                </a:extLst>
              </p:cNvPr>
              <p:cNvCxnSpPr>
                <a:cxnSpLocks/>
              </p:cNvCxnSpPr>
              <p:nvPr/>
            </p:nvCxnSpPr>
            <p:spPr>
              <a:xfrm>
                <a:off x="1766558" y="5477889"/>
                <a:ext cx="0" cy="159246"/>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55" name="Straight Connector 754">
                <a:extLst>
                  <a:ext uri="{FF2B5EF4-FFF2-40B4-BE49-F238E27FC236}">
                    <a16:creationId xmlns:a16="http://schemas.microsoft.com/office/drawing/2014/main" id="{48928786-455C-7DD1-8C33-97285C571170}"/>
                  </a:ext>
                </a:extLst>
              </p:cNvPr>
              <p:cNvCxnSpPr>
                <a:cxnSpLocks/>
              </p:cNvCxnSpPr>
              <p:nvPr/>
            </p:nvCxnSpPr>
            <p:spPr>
              <a:xfrm>
                <a:off x="1289850" y="4709749"/>
                <a:ext cx="0" cy="615562"/>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58" name="Straight Connector 757">
                <a:extLst>
                  <a:ext uri="{FF2B5EF4-FFF2-40B4-BE49-F238E27FC236}">
                    <a16:creationId xmlns:a16="http://schemas.microsoft.com/office/drawing/2014/main" id="{983005EB-355E-63DF-C372-90B9F65D5108}"/>
                  </a:ext>
                </a:extLst>
              </p:cNvPr>
              <p:cNvCxnSpPr>
                <a:cxnSpLocks/>
              </p:cNvCxnSpPr>
              <p:nvPr/>
            </p:nvCxnSpPr>
            <p:spPr>
              <a:xfrm>
                <a:off x="1404519" y="4443693"/>
                <a:ext cx="0" cy="645004"/>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59" name="Straight Connector 758">
                <a:extLst>
                  <a:ext uri="{FF2B5EF4-FFF2-40B4-BE49-F238E27FC236}">
                    <a16:creationId xmlns:a16="http://schemas.microsoft.com/office/drawing/2014/main" id="{B6F78CFD-19B5-A15B-173A-599FBBB4A285}"/>
                  </a:ext>
                </a:extLst>
              </p:cNvPr>
              <p:cNvCxnSpPr>
                <a:cxnSpLocks/>
              </p:cNvCxnSpPr>
              <p:nvPr/>
            </p:nvCxnSpPr>
            <p:spPr>
              <a:xfrm flipH="1">
                <a:off x="1392486" y="5084686"/>
                <a:ext cx="126511"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932" name="Group 931">
            <a:extLst>
              <a:ext uri="{FF2B5EF4-FFF2-40B4-BE49-F238E27FC236}">
                <a16:creationId xmlns:a16="http://schemas.microsoft.com/office/drawing/2014/main" id="{9AA39F5E-CB4B-F045-2441-BC78F1F3253E}"/>
              </a:ext>
            </a:extLst>
          </p:cNvPr>
          <p:cNvGrpSpPr/>
          <p:nvPr/>
        </p:nvGrpSpPr>
        <p:grpSpPr>
          <a:xfrm>
            <a:off x="3597098" y="4358005"/>
            <a:ext cx="1949208" cy="1544111"/>
            <a:chOff x="3254297" y="4237296"/>
            <a:chExt cx="2100787" cy="1664188"/>
          </a:xfrm>
        </p:grpSpPr>
        <p:sp>
          <p:nvSpPr>
            <p:cNvPr id="767" name="Right Arrow 766">
              <a:extLst>
                <a:ext uri="{FF2B5EF4-FFF2-40B4-BE49-F238E27FC236}">
                  <a16:creationId xmlns:a16="http://schemas.microsoft.com/office/drawing/2014/main" id="{9356BE1E-CC6A-B1EE-0D89-7BDBCB62947E}"/>
                </a:ext>
              </a:extLst>
            </p:cNvPr>
            <p:cNvSpPr/>
            <p:nvPr/>
          </p:nvSpPr>
          <p:spPr>
            <a:xfrm>
              <a:off x="3756888" y="4237296"/>
              <a:ext cx="1095605" cy="626671"/>
            </a:xfrm>
            <a:prstGeom prst="rightArrow">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srgbClr val="C00000"/>
                </a:solidFill>
                <a:effectLst/>
                <a:uLnTx/>
                <a:uFillTx/>
                <a:latin typeface="Cambria" panose="02040503050406030204" pitchFamily="18" charset="0"/>
                <a:ea typeface="+mn-ea"/>
                <a:cs typeface="+mn-cs"/>
              </a:endParaRPr>
            </a:p>
          </p:txBody>
        </p:sp>
        <p:grpSp>
          <p:nvGrpSpPr>
            <p:cNvPr id="868" name="Group 867">
              <a:extLst>
                <a:ext uri="{FF2B5EF4-FFF2-40B4-BE49-F238E27FC236}">
                  <a16:creationId xmlns:a16="http://schemas.microsoft.com/office/drawing/2014/main" id="{74732692-2322-2EC2-BAD4-51FB9E075F7E}"/>
                </a:ext>
              </a:extLst>
            </p:cNvPr>
            <p:cNvGrpSpPr/>
            <p:nvPr/>
          </p:nvGrpSpPr>
          <p:grpSpPr>
            <a:xfrm>
              <a:off x="3254297" y="5045138"/>
              <a:ext cx="2100787" cy="856346"/>
              <a:chOff x="1625773" y="3594322"/>
              <a:chExt cx="4818362" cy="1964114"/>
            </a:xfrm>
          </p:grpSpPr>
          <p:grpSp>
            <p:nvGrpSpPr>
              <p:cNvPr id="812" name="Group 811">
                <a:extLst>
                  <a:ext uri="{FF2B5EF4-FFF2-40B4-BE49-F238E27FC236}">
                    <a16:creationId xmlns:a16="http://schemas.microsoft.com/office/drawing/2014/main" id="{C63C516A-318A-3985-FDD2-A6EFD15B317E}"/>
                  </a:ext>
                </a:extLst>
              </p:cNvPr>
              <p:cNvGrpSpPr/>
              <p:nvPr/>
            </p:nvGrpSpPr>
            <p:grpSpPr>
              <a:xfrm>
                <a:off x="1630903" y="3594322"/>
                <a:ext cx="2040689" cy="906059"/>
                <a:chOff x="270003" y="1188132"/>
                <a:chExt cx="2040689" cy="906059"/>
              </a:xfrm>
            </p:grpSpPr>
            <p:sp>
              <p:nvSpPr>
                <p:cNvPr id="813" name="Flowchart: Delay 3">
                  <a:extLst>
                    <a:ext uri="{FF2B5EF4-FFF2-40B4-BE49-F238E27FC236}">
                      <a16:creationId xmlns:a16="http://schemas.microsoft.com/office/drawing/2014/main" id="{031540F3-738E-CCC7-D9D8-1339E561C6BD}"/>
                    </a:ext>
                  </a:extLst>
                </p:cNvPr>
                <p:cNvSpPr/>
                <p:nvPr/>
              </p:nvSpPr>
              <p:spPr>
                <a:xfrm>
                  <a:off x="1097571" y="1294320"/>
                  <a:ext cx="464016" cy="515314"/>
                </a:xfrm>
                <a:prstGeom prst="flowChartDelay">
                  <a:avLst/>
                </a:prstGeom>
                <a:solidFill>
                  <a:schemeClr val="accent2">
                    <a:lumMod val="20000"/>
                    <a:lumOff val="80000"/>
                  </a:schemeClr>
                </a:solidFill>
                <a:ln w="28575"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cxnSp>
              <p:nvCxnSpPr>
                <p:cNvPr id="814" name="Straight Connector 813">
                  <a:extLst>
                    <a:ext uri="{FF2B5EF4-FFF2-40B4-BE49-F238E27FC236}">
                      <a16:creationId xmlns:a16="http://schemas.microsoft.com/office/drawing/2014/main" id="{4F70308D-B054-D902-87B7-406F0F7FD513}"/>
                    </a:ext>
                  </a:extLst>
                </p:cNvPr>
                <p:cNvCxnSpPr/>
                <p:nvPr/>
              </p:nvCxnSpPr>
              <p:spPr>
                <a:xfrm flipH="1">
                  <a:off x="807561" y="1364590"/>
                  <a:ext cx="290010" cy="0"/>
                </a:xfrm>
                <a:prstGeom prst="line">
                  <a:avLst/>
                </a:prstGeom>
                <a:solidFill>
                  <a:schemeClr val="tx1"/>
                </a:solidFill>
                <a:ln w="25400" cap="flat" cmpd="sng" algn="ctr">
                  <a:solidFill>
                    <a:schemeClr val="tx1"/>
                  </a:solidFill>
                  <a:prstDash val="solid"/>
                </a:ln>
                <a:effectLst/>
              </p:spPr>
            </p:cxnSp>
            <p:cxnSp>
              <p:nvCxnSpPr>
                <p:cNvPr id="815" name="Straight Connector 814">
                  <a:extLst>
                    <a:ext uri="{FF2B5EF4-FFF2-40B4-BE49-F238E27FC236}">
                      <a16:creationId xmlns:a16="http://schemas.microsoft.com/office/drawing/2014/main" id="{4F8965C5-7C06-4267-538E-0E2EF4346A6C}"/>
                    </a:ext>
                  </a:extLst>
                </p:cNvPr>
                <p:cNvCxnSpPr/>
                <p:nvPr/>
              </p:nvCxnSpPr>
              <p:spPr>
                <a:xfrm flipH="1">
                  <a:off x="807561" y="1739364"/>
                  <a:ext cx="290010" cy="0"/>
                </a:xfrm>
                <a:prstGeom prst="line">
                  <a:avLst/>
                </a:prstGeom>
                <a:solidFill>
                  <a:schemeClr val="tx1"/>
                </a:solidFill>
                <a:ln w="25400" cap="flat" cmpd="sng" algn="ctr">
                  <a:solidFill>
                    <a:schemeClr val="tx1"/>
                  </a:solidFill>
                  <a:prstDash val="solid"/>
                </a:ln>
                <a:effectLst/>
              </p:spPr>
            </p:cxnSp>
            <p:sp>
              <p:nvSpPr>
                <p:cNvPr id="816" name="Flowchart: Connector 8">
                  <a:extLst>
                    <a:ext uri="{FF2B5EF4-FFF2-40B4-BE49-F238E27FC236}">
                      <a16:creationId xmlns:a16="http://schemas.microsoft.com/office/drawing/2014/main" id="{4A4027AC-EB99-63C8-5917-3D89A04333F0}"/>
                    </a:ext>
                  </a:extLst>
                </p:cNvPr>
                <p:cNvSpPr/>
                <p:nvPr/>
              </p:nvSpPr>
              <p:spPr>
                <a:xfrm>
                  <a:off x="749559" y="1329455"/>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17" name="Flowchart: Connector 9">
                  <a:extLst>
                    <a:ext uri="{FF2B5EF4-FFF2-40B4-BE49-F238E27FC236}">
                      <a16:creationId xmlns:a16="http://schemas.microsoft.com/office/drawing/2014/main" id="{D81BAFD5-A3DF-54A0-F94A-80783B0337A2}"/>
                    </a:ext>
                  </a:extLst>
                </p:cNvPr>
                <p:cNvSpPr/>
                <p:nvPr/>
              </p:nvSpPr>
              <p:spPr>
                <a:xfrm>
                  <a:off x="755799" y="1704229"/>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18" name="Rectangle 817">
                  <a:extLst>
                    <a:ext uri="{FF2B5EF4-FFF2-40B4-BE49-F238E27FC236}">
                      <a16:creationId xmlns:a16="http://schemas.microsoft.com/office/drawing/2014/main" id="{20147177-2793-17B5-0F22-A725BB12C58C}"/>
                    </a:ext>
                  </a:extLst>
                </p:cNvPr>
                <p:cNvSpPr/>
                <p:nvPr/>
              </p:nvSpPr>
              <p:spPr>
                <a:xfrm>
                  <a:off x="270003" y="1188132"/>
                  <a:ext cx="576081" cy="524645"/>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819" name="Rectangle 818">
                  <a:extLst>
                    <a:ext uri="{FF2B5EF4-FFF2-40B4-BE49-F238E27FC236}">
                      <a16:creationId xmlns:a16="http://schemas.microsoft.com/office/drawing/2014/main" id="{7915463C-6C78-B748-DE30-306B16F3B2CB}"/>
                    </a:ext>
                  </a:extLst>
                </p:cNvPr>
                <p:cNvSpPr/>
                <p:nvPr/>
              </p:nvSpPr>
              <p:spPr>
                <a:xfrm>
                  <a:off x="282122" y="1569546"/>
                  <a:ext cx="560007" cy="524645"/>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sp>
              <p:nvSpPr>
                <p:cNvPr id="820" name="Rectangle 819">
                  <a:extLst>
                    <a:ext uri="{FF2B5EF4-FFF2-40B4-BE49-F238E27FC236}">
                      <a16:creationId xmlns:a16="http://schemas.microsoft.com/office/drawing/2014/main" id="{D30D10C6-4064-0EEC-839A-A86F1687803D}"/>
                    </a:ext>
                  </a:extLst>
                </p:cNvPr>
                <p:cNvSpPr/>
                <p:nvPr/>
              </p:nvSpPr>
              <p:spPr>
                <a:xfrm>
                  <a:off x="1744253" y="1284316"/>
                  <a:ext cx="566439" cy="524645"/>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C</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21" name="Straight Connector 820">
                  <a:extLst>
                    <a:ext uri="{FF2B5EF4-FFF2-40B4-BE49-F238E27FC236}">
                      <a16:creationId xmlns:a16="http://schemas.microsoft.com/office/drawing/2014/main" id="{8370B5D7-9057-10CB-3385-C70CEB895032}"/>
                    </a:ext>
                  </a:extLst>
                </p:cNvPr>
                <p:cNvCxnSpPr/>
                <p:nvPr/>
              </p:nvCxnSpPr>
              <p:spPr>
                <a:xfrm flipH="1">
                  <a:off x="1573902" y="1572620"/>
                  <a:ext cx="290010" cy="0"/>
                </a:xfrm>
                <a:prstGeom prst="line">
                  <a:avLst/>
                </a:prstGeom>
                <a:solidFill>
                  <a:schemeClr val="tx1"/>
                </a:solid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22" name="Flowchart: Connector 11">
                  <a:extLst>
                    <a:ext uri="{FF2B5EF4-FFF2-40B4-BE49-F238E27FC236}">
                      <a16:creationId xmlns:a16="http://schemas.microsoft.com/office/drawing/2014/main" id="{2491A6F3-2B07-BD29-457A-9CE12E37337C}"/>
                    </a:ext>
                  </a:extLst>
                </p:cNvPr>
                <p:cNvSpPr/>
                <p:nvPr/>
              </p:nvSpPr>
              <p:spPr>
                <a:xfrm>
                  <a:off x="1829156" y="1537029"/>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nvGrpSpPr>
              <p:cNvPr id="823" name="Group 822">
                <a:extLst>
                  <a:ext uri="{FF2B5EF4-FFF2-40B4-BE49-F238E27FC236}">
                    <a16:creationId xmlns:a16="http://schemas.microsoft.com/office/drawing/2014/main" id="{5FB9F9EB-3D2C-C9DA-B534-5F0565BC64E1}"/>
                  </a:ext>
                </a:extLst>
              </p:cNvPr>
              <p:cNvGrpSpPr/>
              <p:nvPr/>
            </p:nvGrpSpPr>
            <p:grpSpPr>
              <a:xfrm>
                <a:off x="1625773" y="4652377"/>
                <a:ext cx="2055856" cy="906059"/>
                <a:chOff x="358356" y="2010575"/>
                <a:chExt cx="2055856" cy="906059"/>
              </a:xfrm>
            </p:grpSpPr>
            <p:sp>
              <p:nvSpPr>
                <p:cNvPr id="824" name="Flowchart: Stored Data 4">
                  <a:extLst>
                    <a:ext uri="{FF2B5EF4-FFF2-40B4-BE49-F238E27FC236}">
                      <a16:creationId xmlns:a16="http://schemas.microsoft.com/office/drawing/2014/main" id="{1D70E46F-EC32-CC30-9E10-8155831580FB}"/>
                    </a:ext>
                  </a:extLst>
                </p:cNvPr>
                <p:cNvSpPr/>
                <p:nvPr/>
              </p:nvSpPr>
              <p:spPr>
                <a:xfrm rot="10800000">
                  <a:off x="1126571" y="2107580"/>
                  <a:ext cx="522018" cy="509459"/>
                </a:xfrm>
                <a:prstGeom prst="flowChartOnlineStorage">
                  <a:avLst/>
                </a:prstGeom>
                <a:solidFill>
                  <a:schemeClr val="accent6">
                    <a:lumMod val="20000"/>
                    <a:lumOff val="8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Avenir Next" panose="020B0503020202020204" pitchFamily="34" charset="0"/>
                    <a:ea typeface="+mn-ea"/>
                    <a:cs typeface="+mn-cs"/>
                  </a:endParaRPr>
                </a:p>
              </p:txBody>
            </p:sp>
            <p:cxnSp>
              <p:nvCxnSpPr>
                <p:cNvPr id="825" name="Straight Connector 824">
                  <a:extLst>
                    <a:ext uri="{FF2B5EF4-FFF2-40B4-BE49-F238E27FC236}">
                      <a16:creationId xmlns:a16="http://schemas.microsoft.com/office/drawing/2014/main" id="{07A9CB46-6D68-7751-3FE6-6AFB166B5D92}"/>
                    </a:ext>
                  </a:extLst>
                </p:cNvPr>
                <p:cNvCxnSpPr/>
                <p:nvPr/>
              </p:nvCxnSpPr>
              <p:spPr>
                <a:xfrm flipH="1">
                  <a:off x="895914" y="2187033"/>
                  <a:ext cx="290010" cy="0"/>
                </a:xfrm>
                <a:prstGeom prst="line">
                  <a:avLst/>
                </a:prstGeom>
                <a:solidFill>
                  <a:schemeClr val="tx1"/>
                </a:solidFill>
                <a:ln w="25400" cap="flat" cmpd="sng" algn="ctr">
                  <a:solidFill>
                    <a:schemeClr val="tx1"/>
                  </a:solidFill>
                  <a:prstDash val="solid"/>
                </a:ln>
                <a:effectLst/>
              </p:spPr>
            </p:cxnSp>
            <p:cxnSp>
              <p:nvCxnSpPr>
                <p:cNvPr id="826" name="Straight Connector 825">
                  <a:extLst>
                    <a:ext uri="{FF2B5EF4-FFF2-40B4-BE49-F238E27FC236}">
                      <a16:creationId xmlns:a16="http://schemas.microsoft.com/office/drawing/2014/main" id="{F20F1BF3-3660-B1E4-405F-F06E2E1AB395}"/>
                    </a:ext>
                  </a:extLst>
                </p:cNvPr>
                <p:cNvCxnSpPr/>
                <p:nvPr/>
              </p:nvCxnSpPr>
              <p:spPr>
                <a:xfrm flipH="1">
                  <a:off x="895914" y="2561807"/>
                  <a:ext cx="290010" cy="0"/>
                </a:xfrm>
                <a:prstGeom prst="line">
                  <a:avLst/>
                </a:prstGeom>
                <a:solidFill>
                  <a:schemeClr val="tx1"/>
                </a:solidFill>
                <a:ln w="25400" cap="flat" cmpd="sng" algn="ctr">
                  <a:solidFill>
                    <a:schemeClr val="tx1"/>
                  </a:solidFill>
                  <a:prstDash val="solid"/>
                </a:ln>
                <a:effectLst/>
              </p:spPr>
            </p:cxnSp>
            <p:sp>
              <p:nvSpPr>
                <p:cNvPr id="827" name="Flowchart: Connector 8">
                  <a:extLst>
                    <a:ext uri="{FF2B5EF4-FFF2-40B4-BE49-F238E27FC236}">
                      <a16:creationId xmlns:a16="http://schemas.microsoft.com/office/drawing/2014/main" id="{3468B345-6122-9B40-A217-3D2E256ADFDB}"/>
                    </a:ext>
                  </a:extLst>
                </p:cNvPr>
                <p:cNvSpPr/>
                <p:nvPr/>
              </p:nvSpPr>
              <p:spPr>
                <a:xfrm>
                  <a:off x="837912" y="2151898"/>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28" name="Flowchart: Connector 9">
                  <a:extLst>
                    <a:ext uri="{FF2B5EF4-FFF2-40B4-BE49-F238E27FC236}">
                      <a16:creationId xmlns:a16="http://schemas.microsoft.com/office/drawing/2014/main" id="{92DBB769-AC45-B16B-9B82-79677FB520AC}"/>
                    </a:ext>
                  </a:extLst>
                </p:cNvPr>
                <p:cNvSpPr/>
                <p:nvPr/>
              </p:nvSpPr>
              <p:spPr>
                <a:xfrm>
                  <a:off x="844152" y="2526672"/>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29" name="Rectangle 828">
                  <a:extLst>
                    <a:ext uri="{FF2B5EF4-FFF2-40B4-BE49-F238E27FC236}">
                      <a16:creationId xmlns:a16="http://schemas.microsoft.com/office/drawing/2014/main" id="{7FB92ED6-63BD-F1FE-E966-2E5258905C01}"/>
                    </a:ext>
                  </a:extLst>
                </p:cNvPr>
                <p:cNvSpPr/>
                <p:nvPr/>
              </p:nvSpPr>
              <p:spPr>
                <a:xfrm>
                  <a:off x="358356" y="2010575"/>
                  <a:ext cx="576081" cy="524645"/>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830" name="Rectangle 829">
                  <a:extLst>
                    <a:ext uri="{FF2B5EF4-FFF2-40B4-BE49-F238E27FC236}">
                      <a16:creationId xmlns:a16="http://schemas.microsoft.com/office/drawing/2014/main" id="{F1ADA9B8-7BE3-E611-4357-C377BC81809A}"/>
                    </a:ext>
                  </a:extLst>
                </p:cNvPr>
                <p:cNvSpPr/>
                <p:nvPr/>
              </p:nvSpPr>
              <p:spPr>
                <a:xfrm>
                  <a:off x="370477" y="2391989"/>
                  <a:ext cx="560007" cy="524645"/>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sp>
              <p:nvSpPr>
                <p:cNvPr id="831" name="Rectangle 830">
                  <a:extLst>
                    <a:ext uri="{FF2B5EF4-FFF2-40B4-BE49-F238E27FC236}">
                      <a16:creationId xmlns:a16="http://schemas.microsoft.com/office/drawing/2014/main" id="{2B9B6685-88AF-72F1-F798-D7B06F3CBE1C}"/>
                    </a:ext>
                  </a:extLst>
                </p:cNvPr>
                <p:cNvSpPr/>
                <p:nvPr/>
              </p:nvSpPr>
              <p:spPr>
                <a:xfrm>
                  <a:off x="1847773" y="2110645"/>
                  <a:ext cx="566439" cy="524645"/>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C</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32" name="Straight Connector 831">
                  <a:extLst>
                    <a:ext uri="{FF2B5EF4-FFF2-40B4-BE49-F238E27FC236}">
                      <a16:creationId xmlns:a16="http://schemas.microsoft.com/office/drawing/2014/main" id="{5A36B7F0-609B-B852-E458-8B34EE086655}"/>
                    </a:ext>
                  </a:extLst>
                </p:cNvPr>
                <p:cNvCxnSpPr/>
                <p:nvPr/>
              </p:nvCxnSpPr>
              <p:spPr>
                <a:xfrm flipH="1">
                  <a:off x="1655800" y="2355704"/>
                  <a:ext cx="290010" cy="0"/>
                </a:xfrm>
                <a:prstGeom prst="line">
                  <a:avLst/>
                </a:prstGeom>
                <a:solidFill>
                  <a:schemeClr val="tx1"/>
                </a:solid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33" name="Flowchart: Connector 11">
                  <a:extLst>
                    <a:ext uri="{FF2B5EF4-FFF2-40B4-BE49-F238E27FC236}">
                      <a16:creationId xmlns:a16="http://schemas.microsoft.com/office/drawing/2014/main" id="{08B6DE0F-3341-21E0-8386-D231D1B3BE0B}"/>
                    </a:ext>
                  </a:extLst>
                </p:cNvPr>
                <p:cNvSpPr/>
                <p:nvPr/>
              </p:nvSpPr>
              <p:spPr>
                <a:xfrm>
                  <a:off x="1911054" y="2320113"/>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pic>
            <p:nvPicPr>
              <p:cNvPr id="834" name="Picture 833" descr="A picture containing white&#10;&#10;Description automatically generated">
                <a:extLst>
                  <a:ext uri="{FF2B5EF4-FFF2-40B4-BE49-F238E27FC236}">
                    <a16:creationId xmlns:a16="http://schemas.microsoft.com/office/drawing/2014/main" id="{DAC1512F-711D-74C3-0A12-4E8936A15C0F}"/>
                  </a:ext>
                </a:extLst>
              </p:cNvPr>
              <p:cNvPicPr>
                <a:picLocks noChangeAspect="1"/>
              </p:cNvPicPr>
              <p:nvPr/>
            </p:nvPicPr>
            <p:blipFill>
              <a:blip r:embed="rId3"/>
              <a:stretch>
                <a:fillRect/>
              </a:stretch>
            </p:blipFill>
            <p:spPr>
              <a:xfrm>
                <a:off x="3716343" y="3824653"/>
                <a:ext cx="352767" cy="361233"/>
              </a:xfrm>
              <a:prstGeom prst="rect">
                <a:avLst/>
              </a:prstGeom>
            </p:spPr>
          </p:pic>
          <p:pic>
            <p:nvPicPr>
              <p:cNvPr id="835" name="Picture 834" descr="A picture containing white&#10;&#10;Description automatically generated">
                <a:extLst>
                  <a:ext uri="{FF2B5EF4-FFF2-40B4-BE49-F238E27FC236}">
                    <a16:creationId xmlns:a16="http://schemas.microsoft.com/office/drawing/2014/main" id="{28E89F1B-0A27-A68C-F802-2101AA93D9DB}"/>
                  </a:ext>
                </a:extLst>
              </p:cNvPr>
              <p:cNvPicPr>
                <a:picLocks noChangeAspect="1"/>
              </p:cNvPicPr>
              <p:nvPr/>
            </p:nvPicPr>
            <p:blipFill>
              <a:blip r:embed="rId3"/>
              <a:stretch>
                <a:fillRect/>
              </a:stretch>
            </p:blipFill>
            <p:spPr>
              <a:xfrm>
                <a:off x="3735304" y="4805866"/>
                <a:ext cx="371156" cy="380063"/>
              </a:xfrm>
              <a:prstGeom prst="rect">
                <a:avLst/>
              </a:prstGeom>
            </p:spPr>
          </p:pic>
          <p:grpSp>
            <p:nvGrpSpPr>
              <p:cNvPr id="836" name="Group 835">
                <a:extLst>
                  <a:ext uri="{FF2B5EF4-FFF2-40B4-BE49-F238E27FC236}">
                    <a16:creationId xmlns:a16="http://schemas.microsoft.com/office/drawing/2014/main" id="{7067F7D6-4847-D594-A5E0-67AF6156C09C}"/>
                  </a:ext>
                </a:extLst>
              </p:cNvPr>
              <p:cNvGrpSpPr/>
              <p:nvPr/>
            </p:nvGrpSpPr>
            <p:grpSpPr>
              <a:xfrm>
                <a:off x="4369847" y="3604680"/>
                <a:ext cx="2074288" cy="937105"/>
                <a:chOff x="2983259" y="1133408"/>
                <a:chExt cx="2074288" cy="937105"/>
              </a:xfrm>
            </p:grpSpPr>
            <p:grpSp>
              <p:nvGrpSpPr>
                <p:cNvPr id="837" name="Group 836">
                  <a:extLst>
                    <a:ext uri="{FF2B5EF4-FFF2-40B4-BE49-F238E27FC236}">
                      <a16:creationId xmlns:a16="http://schemas.microsoft.com/office/drawing/2014/main" id="{49A61FC1-44AC-E69B-509A-59FC9BCC78B6}"/>
                    </a:ext>
                  </a:extLst>
                </p:cNvPr>
                <p:cNvGrpSpPr/>
                <p:nvPr/>
              </p:nvGrpSpPr>
              <p:grpSpPr>
                <a:xfrm>
                  <a:off x="2983259" y="1133408"/>
                  <a:ext cx="2074288" cy="937105"/>
                  <a:chOff x="3218324" y="1198702"/>
                  <a:chExt cx="2074288" cy="937105"/>
                </a:xfrm>
              </p:grpSpPr>
              <p:grpSp>
                <p:nvGrpSpPr>
                  <p:cNvPr id="840" name="Group 839">
                    <a:extLst>
                      <a:ext uri="{FF2B5EF4-FFF2-40B4-BE49-F238E27FC236}">
                        <a16:creationId xmlns:a16="http://schemas.microsoft.com/office/drawing/2014/main" id="{53F2DECA-FCC5-4831-2526-47CCC3B822ED}"/>
                      </a:ext>
                    </a:extLst>
                  </p:cNvPr>
                  <p:cNvGrpSpPr/>
                  <p:nvPr/>
                </p:nvGrpSpPr>
                <p:grpSpPr>
                  <a:xfrm>
                    <a:off x="3218324" y="1198702"/>
                    <a:ext cx="2074288" cy="727771"/>
                    <a:chOff x="279647" y="1188132"/>
                    <a:chExt cx="2074288" cy="727771"/>
                  </a:xfrm>
                </p:grpSpPr>
                <p:sp>
                  <p:nvSpPr>
                    <p:cNvPr id="842" name="Flowchart: Delay 3">
                      <a:extLst>
                        <a:ext uri="{FF2B5EF4-FFF2-40B4-BE49-F238E27FC236}">
                          <a16:creationId xmlns:a16="http://schemas.microsoft.com/office/drawing/2014/main" id="{630E3828-AC05-87B4-D0E9-1C90CF149727}"/>
                        </a:ext>
                      </a:extLst>
                    </p:cNvPr>
                    <p:cNvSpPr/>
                    <p:nvPr/>
                  </p:nvSpPr>
                  <p:spPr>
                    <a:xfrm>
                      <a:off x="1026691" y="1294320"/>
                      <a:ext cx="512064" cy="515314"/>
                    </a:xfrm>
                    <a:prstGeom prst="ellipse">
                      <a:avLst/>
                    </a:prstGeom>
                    <a:solidFill>
                      <a:schemeClr val="accent2">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cxnSp>
                  <p:nvCxnSpPr>
                    <p:cNvPr id="843" name="Straight Connector 842">
                      <a:extLst>
                        <a:ext uri="{FF2B5EF4-FFF2-40B4-BE49-F238E27FC236}">
                          <a16:creationId xmlns:a16="http://schemas.microsoft.com/office/drawing/2014/main" id="{EE5B0F5E-D01C-C024-C3E4-FBAB91DE8D7A}"/>
                        </a:ext>
                      </a:extLst>
                    </p:cNvPr>
                    <p:cNvCxnSpPr/>
                    <p:nvPr/>
                  </p:nvCxnSpPr>
                  <p:spPr>
                    <a:xfrm flipH="1">
                      <a:off x="807561" y="1364590"/>
                      <a:ext cx="290010" cy="0"/>
                    </a:xfrm>
                    <a:prstGeom prst="line">
                      <a:avLst/>
                    </a:prstGeom>
                    <a:solidFill>
                      <a:schemeClr val="tx1"/>
                    </a:solidFill>
                    <a:ln w="25400" cap="flat" cmpd="sng" algn="ctr">
                      <a:solidFill>
                        <a:schemeClr val="tx1"/>
                      </a:solidFill>
                      <a:prstDash val="solid"/>
                    </a:ln>
                    <a:effectLst/>
                  </p:spPr>
                </p:cxnSp>
                <p:cxnSp>
                  <p:nvCxnSpPr>
                    <p:cNvPr id="844" name="Straight Connector 843">
                      <a:extLst>
                        <a:ext uri="{FF2B5EF4-FFF2-40B4-BE49-F238E27FC236}">
                          <a16:creationId xmlns:a16="http://schemas.microsoft.com/office/drawing/2014/main" id="{29B7A574-0117-9CD0-819E-04E223D52C5C}"/>
                        </a:ext>
                      </a:extLst>
                    </p:cNvPr>
                    <p:cNvCxnSpPr>
                      <a:cxnSpLocks/>
                      <a:endCxn id="846" idx="6"/>
                    </p:cNvCxnSpPr>
                    <p:nvPr/>
                  </p:nvCxnSpPr>
                  <p:spPr>
                    <a:xfrm flipH="1">
                      <a:off x="813801" y="1568642"/>
                      <a:ext cx="217408" cy="0"/>
                    </a:xfrm>
                    <a:prstGeom prst="line">
                      <a:avLst/>
                    </a:prstGeom>
                    <a:solidFill>
                      <a:schemeClr val="tx1"/>
                    </a:solidFill>
                    <a:ln w="25400" cap="flat" cmpd="sng" algn="ctr">
                      <a:solidFill>
                        <a:schemeClr val="tx1"/>
                      </a:solidFill>
                      <a:prstDash val="solid"/>
                    </a:ln>
                    <a:effectLst/>
                  </p:spPr>
                </p:cxnSp>
                <p:sp>
                  <p:nvSpPr>
                    <p:cNvPr id="845" name="Flowchart: Connector 8">
                      <a:extLst>
                        <a:ext uri="{FF2B5EF4-FFF2-40B4-BE49-F238E27FC236}">
                          <a16:creationId xmlns:a16="http://schemas.microsoft.com/office/drawing/2014/main" id="{2084D290-FE18-9FCE-3ECA-BD8069F29458}"/>
                        </a:ext>
                      </a:extLst>
                    </p:cNvPr>
                    <p:cNvSpPr/>
                    <p:nvPr/>
                  </p:nvSpPr>
                  <p:spPr>
                    <a:xfrm>
                      <a:off x="749559" y="1329455"/>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46" name="Flowchart: Connector 9">
                      <a:extLst>
                        <a:ext uri="{FF2B5EF4-FFF2-40B4-BE49-F238E27FC236}">
                          <a16:creationId xmlns:a16="http://schemas.microsoft.com/office/drawing/2014/main" id="{65F23FDF-6330-5FDE-F3B3-9EC6ED304A4B}"/>
                        </a:ext>
                      </a:extLst>
                    </p:cNvPr>
                    <p:cNvSpPr/>
                    <p:nvPr/>
                  </p:nvSpPr>
                  <p:spPr>
                    <a:xfrm>
                      <a:off x="755799" y="1533507"/>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47" name="Rectangle 846">
                      <a:extLst>
                        <a:ext uri="{FF2B5EF4-FFF2-40B4-BE49-F238E27FC236}">
                          <a16:creationId xmlns:a16="http://schemas.microsoft.com/office/drawing/2014/main" id="{1605B9BE-8DA7-D15F-D726-5504AF622200}"/>
                        </a:ext>
                      </a:extLst>
                    </p:cNvPr>
                    <p:cNvSpPr/>
                    <p:nvPr/>
                  </p:nvSpPr>
                  <p:spPr>
                    <a:xfrm>
                      <a:off x="279647" y="1188132"/>
                      <a:ext cx="556793" cy="493783"/>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848" name="Rectangle 847">
                      <a:extLst>
                        <a:ext uri="{FF2B5EF4-FFF2-40B4-BE49-F238E27FC236}">
                          <a16:creationId xmlns:a16="http://schemas.microsoft.com/office/drawing/2014/main" id="{FC1E47A8-DE4A-2DA6-4535-C5E06B661D60}"/>
                        </a:ext>
                      </a:extLst>
                    </p:cNvPr>
                    <p:cNvSpPr/>
                    <p:nvPr/>
                  </p:nvSpPr>
                  <p:spPr>
                    <a:xfrm>
                      <a:off x="398460" y="1422120"/>
                      <a:ext cx="327333" cy="493783"/>
                    </a:xfrm>
                    <a:prstGeom prst="rect">
                      <a:avLst/>
                    </a:prstGeom>
                    <a:ln>
                      <a:noFill/>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sp>
                  <p:nvSpPr>
                    <p:cNvPr id="849" name="Rectangle 848">
                      <a:extLst>
                        <a:ext uri="{FF2B5EF4-FFF2-40B4-BE49-F238E27FC236}">
                          <a16:creationId xmlns:a16="http://schemas.microsoft.com/office/drawing/2014/main" id="{CD18BDF6-D2EF-BF74-FFAB-91921144C376}"/>
                        </a:ext>
                      </a:extLst>
                    </p:cNvPr>
                    <p:cNvSpPr/>
                    <p:nvPr/>
                  </p:nvSpPr>
                  <p:spPr>
                    <a:xfrm>
                      <a:off x="1787496" y="1284316"/>
                      <a:ext cx="566439" cy="524645"/>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C</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50" name="Straight Connector 849">
                      <a:extLst>
                        <a:ext uri="{FF2B5EF4-FFF2-40B4-BE49-F238E27FC236}">
                          <a16:creationId xmlns:a16="http://schemas.microsoft.com/office/drawing/2014/main" id="{E151B6BA-B73E-2751-288A-6F5B490C63CE}"/>
                        </a:ext>
                      </a:extLst>
                    </p:cNvPr>
                    <p:cNvCxnSpPr/>
                    <p:nvPr/>
                  </p:nvCxnSpPr>
                  <p:spPr>
                    <a:xfrm flipH="1">
                      <a:off x="1545550" y="1572620"/>
                      <a:ext cx="290010" cy="0"/>
                    </a:xfrm>
                    <a:prstGeom prst="line">
                      <a:avLst/>
                    </a:prstGeom>
                    <a:solidFill>
                      <a:schemeClr val="tx1"/>
                    </a:solid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51" name="Flowchart: Connector 11">
                      <a:extLst>
                        <a:ext uri="{FF2B5EF4-FFF2-40B4-BE49-F238E27FC236}">
                          <a16:creationId xmlns:a16="http://schemas.microsoft.com/office/drawing/2014/main" id="{B55B4AA8-45E9-4A84-1404-B77A1F68515A}"/>
                        </a:ext>
                      </a:extLst>
                    </p:cNvPr>
                    <p:cNvSpPr/>
                    <p:nvPr/>
                  </p:nvSpPr>
                  <p:spPr>
                    <a:xfrm>
                      <a:off x="1829156" y="1537029"/>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sp>
                <p:nvSpPr>
                  <p:cNvPr id="841" name="Rectangle 840">
                    <a:extLst>
                      <a:ext uri="{FF2B5EF4-FFF2-40B4-BE49-F238E27FC236}">
                        <a16:creationId xmlns:a16="http://schemas.microsoft.com/office/drawing/2014/main" id="{BF1E9AA6-FDDA-6319-8788-D4790D32826F}"/>
                      </a:ext>
                    </a:extLst>
                  </p:cNvPr>
                  <p:cNvSpPr/>
                  <p:nvPr/>
                </p:nvSpPr>
                <p:spPr>
                  <a:xfrm>
                    <a:off x="3233577" y="1642024"/>
                    <a:ext cx="537504" cy="493783"/>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0</a:t>
                    </a:r>
                  </a:p>
                </p:txBody>
              </p:sp>
            </p:grpSp>
            <p:cxnSp>
              <p:nvCxnSpPr>
                <p:cNvPr id="838" name="Straight Connector 837">
                  <a:extLst>
                    <a:ext uri="{FF2B5EF4-FFF2-40B4-BE49-F238E27FC236}">
                      <a16:creationId xmlns:a16="http://schemas.microsoft.com/office/drawing/2014/main" id="{D30F4FD5-956F-FDB4-6205-6F9BC5B0CA58}"/>
                    </a:ext>
                  </a:extLst>
                </p:cNvPr>
                <p:cNvCxnSpPr>
                  <a:cxnSpLocks/>
                  <a:stCxn id="842" idx="4"/>
                </p:cNvCxnSpPr>
                <p:nvPr/>
              </p:nvCxnSpPr>
              <p:spPr>
                <a:xfrm flipH="1" flipV="1">
                  <a:off x="3516263" y="1728112"/>
                  <a:ext cx="365760" cy="0"/>
                </a:xfrm>
                <a:prstGeom prst="line">
                  <a:avLst/>
                </a:prstGeom>
                <a:solidFill>
                  <a:schemeClr val="tx1"/>
                </a:solidFill>
                <a:ln w="25400" cap="flat" cmpd="sng" algn="ctr">
                  <a:solidFill>
                    <a:schemeClr val="tx1"/>
                  </a:solidFill>
                  <a:prstDash val="solid"/>
                </a:ln>
                <a:effectLst/>
              </p:spPr>
            </p:cxnSp>
            <p:sp>
              <p:nvSpPr>
                <p:cNvPr id="839" name="Flowchart: Connector 9">
                  <a:extLst>
                    <a:ext uri="{FF2B5EF4-FFF2-40B4-BE49-F238E27FC236}">
                      <a16:creationId xmlns:a16="http://schemas.microsoft.com/office/drawing/2014/main" id="{8C99C9DA-C966-29D5-9FF9-C1223B8EB75D}"/>
                    </a:ext>
                  </a:extLst>
                </p:cNvPr>
                <p:cNvSpPr/>
                <p:nvPr/>
              </p:nvSpPr>
              <p:spPr>
                <a:xfrm>
                  <a:off x="3464500" y="1692977"/>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nvGrpSpPr>
              <p:cNvPr id="852" name="Group 851">
                <a:extLst>
                  <a:ext uri="{FF2B5EF4-FFF2-40B4-BE49-F238E27FC236}">
                    <a16:creationId xmlns:a16="http://schemas.microsoft.com/office/drawing/2014/main" id="{0A45A470-990B-771F-9409-B003CBEA9CB3}"/>
                  </a:ext>
                </a:extLst>
              </p:cNvPr>
              <p:cNvGrpSpPr/>
              <p:nvPr/>
            </p:nvGrpSpPr>
            <p:grpSpPr>
              <a:xfrm>
                <a:off x="4357631" y="4590469"/>
                <a:ext cx="2050985" cy="937105"/>
                <a:chOff x="2983259" y="1133408"/>
                <a:chExt cx="2050985" cy="937105"/>
              </a:xfrm>
            </p:grpSpPr>
            <p:grpSp>
              <p:nvGrpSpPr>
                <p:cNvPr id="853" name="Group 852">
                  <a:extLst>
                    <a:ext uri="{FF2B5EF4-FFF2-40B4-BE49-F238E27FC236}">
                      <a16:creationId xmlns:a16="http://schemas.microsoft.com/office/drawing/2014/main" id="{46F94BAB-938B-DF9D-D0AA-650CB3BD61D4}"/>
                    </a:ext>
                  </a:extLst>
                </p:cNvPr>
                <p:cNvGrpSpPr/>
                <p:nvPr/>
              </p:nvGrpSpPr>
              <p:grpSpPr>
                <a:xfrm>
                  <a:off x="2983259" y="1133408"/>
                  <a:ext cx="2050985" cy="937105"/>
                  <a:chOff x="3218324" y="1198702"/>
                  <a:chExt cx="2050985" cy="937105"/>
                </a:xfrm>
              </p:grpSpPr>
              <p:grpSp>
                <p:nvGrpSpPr>
                  <p:cNvPr id="856" name="Group 855">
                    <a:extLst>
                      <a:ext uri="{FF2B5EF4-FFF2-40B4-BE49-F238E27FC236}">
                        <a16:creationId xmlns:a16="http://schemas.microsoft.com/office/drawing/2014/main" id="{EFFC91BB-58BF-3AB8-29AA-FCFD59A198E4}"/>
                      </a:ext>
                    </a:extLst>
                  </p:cNvPr>
                  <p:cNvGrpSpPr/>
                  <p:nvPr/>
                </p:nvGrpSpPr>
                <p:grpSpPr>
                  <a:xfrm>
                    <a:off x="3218324" y="1198702"/>
                    <a:ext cx="2050985" cy="727771"/>
                    <a:chOff x="279647" y="1188132"/>
                    <a:chExt cx="2050985" cy="727771"/>
                  </a:xfrm>
                </p:grpSpPr>
                <p:sp>
                  <p:nvSpPr>
                    <p:cNvPr id="858" name="Flowchart: Delay 3">
                      <a:extLst>
                        <a:ext uri="{FF2B5EF4-FFF2-40B4-BE49-F238E27FC236}">
                          <a16:creationId xmlns:a16="http://schemas.microsoft.com/office/drawing/2014/main" id="{B930822D-BB4E-066A-93D1-8CAB74273F45}"/>
                        </a:ext>
                      </a:extLst>
                    </p:cNvPr>
                    <p:cNvSpPr/>
                    <p:nvPr/>
                  </p:nvSpPr>
                  <p:spPr>
                    <a:xfrm>
                      <a:off x="1026691" y="1294320"/>
                      <a:ext cx="512064" cy="515314"/>
                    </a:xfrm>
                    <a:prstGeom prst="ellipse">
                      <a:avLst/>
                    </a:prstGeom>
                    <a:solidFill>
                      <a:schemeClr val="accent6">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cxnSp>
                  <p:nvCxnSpPr>
                    <p:cNvPr id="859" name="Straight Connector 858">
                      <a:extLst>
                        <a:ext uri="{FF2B5EF4-FFF2-40B4-BE49-F238E27FC236}">
                          <a16:creationId xmlns:a16="http://schemas.microsoft.com/office/drawing/2014/main" id="{6671BD54-02C8-4D52-747B-98C7087AFB05}"/>
                        </a:ext>
                      </a:extLst>
                    </p:cNvPr>
                    <p:cNvCxnSpPr/>
                    <p:nvPr/>
                  </p:nvCxnSpPr>
                  <p:spPr>
                    <a:xfrm flipH="1">
                      <a:off x="807561" y="1364590"/>
                      <a:ext cx="290010" cy="0"/>
                    </a:xfrm>
                    <a:prstGeom prst="line">
                      <a:avLst/>
                    </a:prstGeom>
                    <a:solidFill>
                      <a:schemeClr val="tx1"/>
                    </a:solidFill>
                    <a:ln w="25400" cap="flat" cmpd="sng" algn="ctr">
                      <a:solidFill>
                        <a:schemeClr val="tx1"/>
                      </a:solidFill>
                      <a:prstDash val="solid"/>
                    </a:ln>
                    <a:effectLst/>
                  </p:spPr>
                </p:cxnSp>
                <p:cxnSp>
                  <p:nvCxnSpPr>
                    <p:cNvPr id="860" name="Straight Connector 859">
                      <a:extLst>
                        <a:ext uri="{FF2B5EF4-FFF2-40B4-BE49-F238E27FC236}">
                          <a16:creationId xmlns:a16="http://schemas.microsoft.com/office/drawing/2014/main" id="{C8E62BE7-3F1B-76DD-DB4F-560C00ED9B1B}"/>
                        </a:ext>
                      </a:extLst>
                    </p:cNvPr>
                    <p:cNvCxnSpPr>
                      <a:cxnSpLocks/>
                      <a:endCxn id="862" idx="6"/>
                    </p:cNvCxnSpPr>
                    <p:nvPr/>
                  </p:nvCxnSpPr>
                  <p:spPr>
                    <a:xfrm flipH="1">
                      <a:off x="813801" y="1568642"/>
                      <a:ext cx="217408" cy="0"/>
                    </a:xfrm>
                    <a:prstGeom prst="line">
                      <a:avLst/>
                    </a:prstGeom>
                    <a:solidFill>
                      <a:schemeClr val="tx1"/>
                    </a:solidFill>
                    <a:ln w="25400" cap="flat" cmpd="sng" algn="ctr">
                      <a:solidFill>
                        <a:schemeClr val="tx1"/>
                      </a:solidFill>
                      <a:prstDash val="solid"/>
                    </a:ln>
                    <a:effectLst/>
                  </p:spPr>
                </p:cxnSp>
                <p:sp>
                  <p:nvSpPr>
                    <p:cNvPr id="861" name="Flowchart: Connector 8">
                      <a:extLst>
                        <a:ext uri="{FF2B5EF4-FFF2-40B4-BE49-F238E27FC236}">
                          <a16:creationId xmlns:a16="http://schemas.microsoft.com/office/drawing/2014/main" id="{773DFF95-A484-6429-B416-C06BDFE39B1B}"/>
                        </a:ext>
                      </a:extLst>
                    </p:cNvPr>
                    <p:cNvSpPr/>
                    <p:nvPr/>
                  </p:nvSpPr>
                  <p:spPr>
                    <a:xfrm>
                      <a:off x="749559" y="1329455"/>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62" name="Flowchart: Connector 9">
                      <a:extLst>
                        <a:ext uri="{FF2B5EF4-FFF2-40B4-BE49-F238E27FC236}">
                          <a16:creationId xmlns:a16="http://schemas.microsoft.com/office/drawing/2014/main" id="{E11C9281-F5E2-9693-1CAB-01BB16D0B568}"/>
                        </a:ext>
                      </a:extLst>
                    </p:cNvPr>
                    <p:cNvSpPr/>
                    <p:nvPr/>
                  </p:nvSpPr>
                  <p:spPr>
                    <a:xfrm>
                      <a:off x="755799" y="1533507"/>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63" name="Rectangle 862">
                      <a:extLst>
                        <a:ext uri="{FF2B5EF4-FFF2-40B4-BE49-F238E27FC236}">
                          <a16:creationId xmlns:a16="http://schemas.microsoft.com/office/drawing/2014/main" id="{7C81ADD1-6CAE-52AF-299F-195F00C518B1}"/>
                        </a:ext>
                      </a:extLst>
                    </p:cNvPr>
                    <p:cNvSpPr/>
                    <p:nvPr/>
                  </p:nvSpPr>
                  <p:spPr>
                    <a:xfrm>
                      <a:off x="279647" y="1188132"/>
                      <a:ext cx="556793" cy="493783"/>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864" name="Rectangle 863">
                      <a:extLst>
                        <a:ext uri="{FF2B5EF4-FFF2-40B4-BE49-F238E27FC236}">
                          <a16:creationId xmlns:a16="http://schemas.microsoft.com/office/drawing/2014/main" id="{7FE871C9-93B8-D0F9-A87F-74B88851B14F}"/>
                        </a:ext>
                      </a:extLst>
                    </p:cNvPr>
                    <p:cNvSpPr/>
                    <p:nvPr/>
                  </p:nvSpPr>
                  <p:spPr>
                    <a:xfrm>
                      <a:off x="398460" y="1422120"/>
                      <a:ext cx="327333" cy="493783"/>
                    </a:xfrm>
                    <a:prstGeom prst="rect">
                      <a:avLst/>
                    </a:prstGeom>
                    <a:ln>
                      <a:noFill/>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sp>
                  <p:nvSpPr>
                    <p:cNvPr id="865" name="Rectangle 864">
                      <a:extLst>
                        <a:ext uri="{FF2B5EF4-FFF2-40B4-BE49-F238E27FC236}">
                          <a16:creationId xmlns:a16="http://schemas.microsoft.com/office/drawing/2014/main" id="{49644BA9-01EF-53E6-51D9-1615DD1A66D6}"/>
                        </a:ext>
                      </a:extLst>
                    </p:cNvPr>
                    <p:cNvSpPr/>
                    <p:nvPr/>
                  </p:nvSpPr>
                  <p:spPr>
                    <a:xfrm>
                      <a:off x="1764192" y="1282635"/>
                      <a:ext cx="566440" cy="524645"/>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C</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66" name="Straight Connector 865">
                      <a:extLst>
                        <a:ext uri="{FF2B5EF4-FFF2-40B4-BE49-F238E27FC236}">
                          <a16:creationId xmlns:a16="http://schemas.microsoft.com/office/drawing/2014/main" id="{0CD2D9F6-D384-9FDD-6C7A-A46F6B268BEF}"/>
                        </a:ext>
                      </a:extLst>
                    </p:cNvPr>
                    <p:cNvCxnSpPr/>
                    <p:nvPr/>
                  </p:nvCxnSpPr>
                  <p:spPr>
                    <a:xfrm flipH="1">
                      <a:off x="1545550" y="1572620"/>
                      <a:ext cx="290010" cy="0"/>
                    </a:xfrm>
                    <a:prstGeom prst="line">
                      <a:avLst/>
                    </a:prstGeom>
                    <a:solidFill>
                      <a:schemeClr val="tx1"/>
                    </a:solid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67" name="Flowchart: Connector 11">
                      <a:extLst>
                        <a:ext uri="{FF2B5EF4-FFF2-40B4-BE49-F238E27FC236}">
                          <a16:creationId xmlns:a16="http://schemas.microsoft.com/office/drawing/2014/main" id="{069E3969-F157-F025-9914-254138E4A5A1}"/>
                        </a:ext>
                      </a:extLst>
                    </p:cNvPr>
                    <p:cNvSpPr/>
                    <p:nvPr/>
                  </p:nvSpPr>
                  <p:spPr>
                    <a:xfrm>
                      <a:off x="1829156" y="1537029"/>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sp>
                <p:nvSpPr>
                  <p:cNvPr id="857" name="Rectangle 856">
                    <a:extLst>
                      <a:ext uri="{FF2B5EF4-FFF2-40B4-BE49-F238E27FC236}">
                        <a16:creationId xmlns:a16="http://schemas.microsoft.com/office/drawing/2014/main" id="{B03D3E87-6006-1A33-1459-53AF74AD3965}"/>
                      </a:ext>
                    </a:extLst>
                  </p:cNvPr>
                  <p:cNvSpPr/>
                  <p:nvPr/>
                </p:nvSpPr>
                <p:spPr>
                  <a:xfrm>
                    <a:off x="3233577" y="1642024"/>
                    <a:ext cx="537504" cy="493783"/>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1</a:t>
                    </a:r>
                  </a:p>
                </p:txBody>
              </p:sp>
            </p:grpSp>
            <p:cxnSp>
              <p:nvCxnSpPr>
                <p:cNvPr id="854" name="Straight Connector 853">
                  <a:extLst>
                    <a:ext uri="{FF2B5EF4-FFF2-40B4-BE49-F238E27FC236}">
                      <a16:creationId xmlns:a16="http://schemas.microsoft.com/office/drawing/2014/main" id="{2DEE7807-20DF-1BED-815E-38346DDB077C}"/>
                    </a:ext>
                  </a:extLst>
                </p:cNvPr>
                <p:cNvCxnSpPr>
                  <a:cxnSpLocks/>
                  <a:stCxn id="858" idx="4"/>
                </p:cNvCxnSpPr>
                <p:nvPr/>
              </p:nvCxnSpPr>
              <p:spPr>
                <a:xfrm flipH="1" flipV="1">
                  <a:off x="3516263" y="1728112"/>
                  <a:ext cx="365760" cy="0"/>
                </a:xfrm>
                <a:prstGeom prst="line">
                  <a:avLst/>
                </a:prstGeom>
                <a:solidFill>
                  <a:schemeClr val="tx1"/>
                </a:solidFill>
                <a:ln w="25400" cap="flat" cmpd="sng" algn="ctr">
                  <a:solidFill>
                    <a:schemeClr val="tx1"/>
                  </a:solidFill>
                  <a:prstDash val="solid"/>
                </a:ln>
                <a:effectLst/>
              </p:spPr>
            </p:cxnSp>
            <p:sp>
              <p:nvSpPr>
                <p:cNvPr id="855" name="Flowchart: Connector 9">
                  <a:extLst>
                    <a:ext uri="{FF2B5EF4-FFF2-40B4-BE49-F238E27FC236}">
                      <a16:creationId xmlns:a16="http://schemas.microsoft.com/office/drawing/2014/main" id="{C705D13B-8685-D2B6-5864-BC6EA0B0CA62}"/>
                    </a:ext>
                  </a:extLst>
                </p:cNvPr>
                <p:cNvSpPr/>
                <p:nvPr/>
              </p:nvSpPr>
              <p:spPr>
                <a:xfrm>
                  <a:off x="3464500" y="1692977"/>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grpSp>
      <p:sp>
        <p:nvSpPr>
          <p:cNvPr id="929" name="Rounded Rectangle 928">
            <a:extLst>
              <a:ext uri="{FF2B5EF4-FFF2-40B4-BE49-F238E27FC236}">
                <a16:creationId xmlns:a16="http://schemas.microsoft.com/office/drawing/2014/main" id="{6F18DF52-B1FA-3355-A072-D39B8AD0C954}"/>
              </a:ext>
            </a:extLst>
          </p:cNvPr>
          <p:cNvSpPr/>
          <p:nvPr/>
        </p:nvSpPr>
        <p:spPr>
          <a:xfrm>
            <a:off x="5717936" y="4272089"/>
            <a:ext cx="2944625" cy="1715944"/>
          </a:xfrm>
          <a:prstGeom prst="roundRect">
            <a:avLst>
              <a:gd name="adj" fmla="val 4316"/>
            </a:avLst>
          </a:prstGeom>
          <a:solidFill>
            <a:schemeClr val="bg1">
              <a:lumMod val="95000"/>
            </a:schemeClr>
          </a:solidFill>
          <a:ln w="28575">
            <a:solidFill>
              <a:schemeClr val="tx1"/>
            </a:solidFill>
            <a:prstDash val="dash"/>
          </a:ln>
        </p:spPr>
        <p:style>
          <a:lnRef idx="2">
            <a:schemeClr val="dk1"/>
          </a:lnRef>
          <a:fillRef idx="1">
            <a:schemeClr val="lt1"/>
          </a:fillRef>
          <a:effectRef idx="0">
            <a:schemeClr val="dk1"/>
          </a:effectRef>
          <a:fontRef idx="minor">
            <a:schemeClr val="dk1"/>
          </a:fontRef>
        </p:style>
        <p:txBody>
          <a:bodyPr lIns="0" tIns="0" rIns="0" bIns="0"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Cambria" panose="02040503050406030204" pitchFamily="18" charset="0"/>
              <a:ea typeface="+mn-ea"/>
              <a:cs typeface="Arial" panose="020B0604020202020204" pitchFamily="34" charset="0"/>
            </a:endParaRPr>
          </a:p>
        </p:txBody>
      </p:sp>
      <p:grpSp>
        <p:nvGrpSpPr>
          <p:cNvPr id="928" name="Group 927">
            <a:extLst>
              <a:ext uri="{FF2B5EF4-FFF2-40B4-BE49-F238E27FC236}">
                <a16:creationId xmlns:a16="http://schemas.microsoft.com/office/drawing/2014/main" id="{AE9E9E61-2226-D746-311A-D10687EE476B}"/>
              </a:ext>
            </a:extLst>
          </p:cNvPr>
          <p:cNvGrpSpPr/>
          <p:nvPr/>
        </p:nvGrpSpPr>
        <p:grpSpPr>
          <a:xfrm>
            <a:off x="5734787" y="4407181"/>
            <a:ext cx="2959535" cy="1440076"/>
            <a:chOff x="5526635" y="4276509"/>
            <a:chExt cx="3189682" cy="1552062"/>
          </a:xfrm>
        </p:grpSpPr>
        <p:cxnSp>
          <p:nvCxnSpPr>
            <p:cNvPr id="808" name="Straight Connector 807">
              <a:extLst>
                <a:ext uri="{FF2B5EF4-FFF2-40B4-BE49-F238E27FC236}">
                  <a16:creationId xmlns:a16="http://schemas.microsoft.com/office/drawing/2014/main" id="{83E1B20E-8580-9455-3526-F179312ACDCD}"/>
                </a:ext>
              </a:extLst>
            </p:cNvPr>
            <p:cNvCxnSpPr>
              <a:cxnSpLocks/>
              <a:stCxn id="921" idx="6"/>
            </p:cNvCxnSpPr>
            <p:nvPr/>
          </p:nvCxnSpPr>
          <p:spPr>
            <a:xfrm flipH="1">
              <a:off x="6741726" y="4600031"/>
              <a:ext cx="1355103" cy="940"/>
            </a:xfrm>
            <a:prstGeom prst="line">
              <a:avLst/>
            </a:prstGeom>
            <a:solidFill>
              <a:schemeClr val="tx1"/>
            </a:solidFill>
            <a:ln w="31750" cap="flat" cmpd="sng" algn="ctr">
              <a:solidFill>
                <a:schemeClr val="accent6"/>
              </a:solidFill>
              <a:prstDash val="solid"/>
            </a:ln>
            <a:effectLst/>
          </p:spPr>
        </p:cxnSp>
        <p:sp>
          <p:nvSpPr>
            <p:cNvPr id="811" name="Flowchart: Delay 3">
              <a:extLst>
                <a:ext uri="{FF2B5EF4-FFF2-40B4-BE49-F238E27FC236}">
                  <a16:creationId xmlns:a16="http://schemas.microsoft.com/office/drawing/2014/main" id="{359EA596-6487-8B07-F365-F793D2D34602}"/>
                </a:ext>
              </a:extLst>
            </p:cNvPr>
            <p:cNvSpPr/>
            <p:nvPr/>
          </p:nvSpPr>
          <p:spPr>
            <a:xfrm>
              <a:off x="6543312" y="4363693"/>
              <a:ext cx="490427" cy="490427"/>
            </a:xfrm>
            <a:prstGeom prst="ellipse">
              <a:avLst/>
            </a:prstGeom>
            <a:solidFill>
              <a:schemeClr val="accent6">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grpSp>
          <p:nvGrpSpPr>
            <p:cNvPr id="871" name="Group 870">
              <a:extLst>
                <a:ext uri="{FF2B5EF4-FFF2-40B4-BE49-F238E27FC236}">
                  <a16:creationId xmlns:a16="http://schemas.microsoft.com/office/drawing/2014/main" id="{953E17C1-8857-C40A-D90B-5840C0165137}"/>
                </a:ext>
              </a:extLst>
            </p:cNvPr>
            <p:cNvGrpSpPr/>
            <p:nvPr/>
          </p:nvGrpSpPr>
          <p:grpSpPr>
            <a:xfrm>
              <a:off x="5571051" y="4637352"/>
              <a:ext cx="677189" cy="338554"/>
              <a:chOff x="5633392" y="4259433"/>
              <a:chExt cx="677189" cy="338554"/>
            </a:xfrm>
          </p:grpSpPr>
          <p:sp>
            <p:nvSpPr>
              <p:cNvPr id="809" name="Flowchart: Connector 8">
                <a:extLst>
                  <a:ext uri="{FF2B5EF4-FFF2-40B4-BE49-F238E27FC236}">
                    <a16:creationId xmlns:a16="http://schemas.microsoft.com/office/drawing/2014/main" id="{4CC137F9-4F06-FC2C-B320-5BA5BA63575C}"/>
                  </a:ext>
                </a:extLst>
              </p:cNvPr>
              <p:cNvSpPr/>
              <p:nvPr/>
            </p:nvSpPr>
            <p:spPr>
              <a:xfrm>
                <a:off x="5977273" y="4394785"/>
                <a:ext cx="64008" cy="67301"/>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870" name="Group 869">
                <a:extLst>
                  <a:ext uri="{FF2B5EF4-FFF2-40B4-BE49-F238E27FC236}">
                    <a16:creationId xmlns:a16="http://schemas.microsoft.com/office/drawing/2014/main" id="{ED92999F-6A26-4572-7717-DCCD554E915F}"/>
                  </a:ext>
                </a:extLst>
              </p:cNvPr>
              <p:cNvGrpSpPr/>
              <p:nvPr/>
            </p:nvGrpSpPr>
            <p:grpSpPr>
              <a:xfrm>
                <a:off x="5633392" y="4259433"/>
                <a:ext cx="677189" cy="338554"/>
                <a:chOff x="5633392" y="4259433"/>
                <a:chExt cx="677189" cy="338554"/>
              </a:xfrm>
            </p:grpSpPr>
            <p:cxnSp>
              <p:nvCxnSpPr>
                <p:cNvPr id="806" name="Straight Connector 805">
                  <a:extLst>
                    <a:ext uri="{FF2B5EF4-FFF2-40B4-BE49-F238E27FC236}">
                      <a16:creationId xmlns:a16="http://schemas.microsoft.com/office/drawing/2014/main" id="{07F307F7-CA23-7D5A-8DC6-904E7A4325AD}"/>
                    </a:ext>
                  </a:extLst>
                </p:cNvPr>
                <p:cNvCxnSpPr/>
                <p:nvPr/>
              </p:nvCxnSpPr>
              <p:spPr>
                <a:xfrm flipH="1">
                  <a:off x="6032825" y="4428435"/>
                  <a:ext cx="277756" cy="0"/>
                </a:xfrm>
                <a:prstGeom prst="line">
                  <a:avLst/>
                </a:prstGeom>
                <a:solidFill>
                  <a:schemeClr val="tx1"/>
                </a:solidFill>
                <a:ln w="31750" cap="flat" cmpd="sng" algn="ctr">
                  <a:solidFill>
                    <a:schemeClr val="tx1"/>
                  </a:solidFill>
                  <a:prstDash val="solid"/>
                </a:ln>
                <a:effectLst/>
              </p:spPr>
            </p:cxnSp>
            <p:sp>
              <p:nvSpPr>
                <p:cNvPr id="788" name="Rectangle 787">
                  <a:extLst>
                    <a:ext uri="{FF2B5EF4-FFF2-40B4-BE49-F238E27FC236}">
                      <a16:creationId xmlns:a16="http://schemas.microsoft.com/office/drawing/2014/main" id="{5283EB26-F3D5-5BE5-2AFE-3C8ED3434756}"/>
                    </a:ext>
                  </a:extLst>
                </p:cNvPr>
                <p:cNvSpPr/>
                <p:nvPr/>
              </p:nvSpPr>
              <p:spPr>
                <a:xfrm>
                  <a:off x="5633392" y="4259433"/>
                  <a:ext cx="320922" cy="338554"/>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grpSp>
        </p:grpSp>
        <p:cxnSp>
          <p:nvCxnSpPr>
            <p:cNvPr id="802" name="Straight Connector 801">
              <a:extLst>
                <a:ext uri="{FF2B5EF4-FFF2-40B4-BE49-F238E27FC236}">
                  <a16:creationId xmlns:a16="http://schemas.microsoft.com/office/drawing/2014/main" id="{EECE36D3-96B1-ED6B-75AE-90B2AB1F2937}"/>
                </a:ext>
              </a:extLst>
            </p:cNvPr>
            <p:cNvCxnSpPr>
              <a:cxnSpLocks/>
              <a:stCxn id="771" idx="2"/>
            </p:cNvCxnSpPr>
            <p:nvPr/>
          </p:nvCxnSpPr>
          <p:spPr>
            <a:xfrm flipH="1">
              <a:off x="6228064" y="5583357"/>
              <a:ext cx="315248"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92" name="Straight Connector 791">
              <a:extLst>
                <a:ext uri="{FF2B5EF4-FFF2-40B4-BE49-F238E27FC236}">
                  <a16:creationId xmlns:a16="http://schemas.microsoft.com/office/drawing/2014/main" id="{14B3C86B-1883-CF01-CE18-413A37409070}"/>
                </a:ext>
              </a:extLst>
            </p:cNvPr>
            <p:cNvCxnSpPr>
              <a:cxnSpLocks/>
            </p:cNvCxnSpPr>
            <p:nvPr/>
          </p:nvCxnSpPr>
          <p:spPr>
            <a:xfrm>
              <a:off x="6238449" y="4592990"/>
              <a:ext cx="0" cy="1004349"/>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873" name="Group 872">
              <a:extLst>
                <a:ext uri="{FF2B5EF4-FFF2-40B4-BE49-F238E27FC236}">
                  <a16:creationId xmlns:a16="http://schemas.microsoft.com/office/drawing/2014/main" id="{59F73162-4775-D6A7-0B99-F9F590A224F8}"/>
                </a:ext>
              </a:extLst>
            </p:cNvPr>
            <p:cNvGrpSpPr/>
            <p:nvPr/>
          </p:nvGrpSpPr>
          <p:grpSpPr>
            <a:xfrm>
              <a:off x="5558439" y="4276509"/>
              <a:ext cx="1056694" cy="407002"/>
              <a:chOff x="5628542" y="5588905"/>
              <a:chExt cx="1056694" cy="407002"/>
            </a:xfrm>
          </p:grpSpPr>
          <p:sp>
            <p:nvSpPr>
              <p:cNvPr id="793" name="Flowchart: Connector 9">
                <a:extLst>
                  <a:ext uri="{FF2B5EF4-FFF2-40B4-BE49-F238E27FC236}">
                    <a16:creationId xmlns:a16="http://schemas.microsoft.com/office/drawing/2014/main" id="{639F892F-A277-6996-0701-ABC05E5422FB}"/>
                  </a:ext>
                </a:extLst>
              </p:cNvPr>
              <p:cNvSpPr/>
              <p:nvPr/>
            </p:nvSpPr>
            <p:spPr>
              <a:xfrm>
                <a:off x="5983247" y="5706480"/>
                <a:ext cx="64008" cy="6730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872" name="Group 871">
                <a:extLst>
                  <a:ext uri="{FF2B5EF4-FFF2-40B4-BE49-F238E27FC236}">
                    <a16:creationId xmlns:a16="http://schemas.microsoft.com/office/drawing/2014/main" id="{17CA39AB-9D08-969F-40F9-05EF8037AE68}"/>
                  </a:ext>
                </a:extLst>
              </p:cNvPr>
              <p:cNvGrpSpPr/>
              <p:nvPr/>
            </p:nvGrpSpPr>
            <p:grpSpPr>
              <a:xfrm>
                <a:off x="5628542" y="5588905"/>
                <a:ext cx="1056694" cy="407002"/>
                <a:chOff x="5628542" y="5588905"/>
                <a:chExt cx="1056694" cy="407002"/>
              </a:xfrm>
            </p:grpSpPr>
            <p:cxnSp>
              <p:nvCxnSpPr>
                <p:cNvPr id="804" name="Straight Connector 803">
                  <a:extLst>
                    <a:ext uri="{FF2B5EF4-FFF2-40B4-BE49-F238E27FC236}">
                      <a16:creationId xmlns:a16="http://schemas.microsoft.com/office/drawing/2014/main" id="{4A8FC346-1DD5-EB54-ADE2-3B9F274168A1}"/>
                    </a:ext>
                  </a:extLst>
                </p:cNvPr>
                <p:cNvCxnSpPr>
                  <a:cxnSpLocks/>
                  <a:stCxn id="811" idx="1"/>
                </p:cNvCxnSpPr>
                <p:nvPr/>
              </p:nvCxnSpPr>
              <p:spPr>
                <a:xfrm flipH="1" flipV="1">
                  <a:off x="6004718" y="5740127"/>
                  <a:ext cx="680518" cy="7783"/>
                </a:xfrm>
                <a:prstGeom prst="line">
                  <a:avLst/>
                </a:prstGeom>
                <a:solidFill>
                  <a:schemeClr val="tx1"/>
                </a:solidFill>
                <a:ln w="31750" cap="flat" cmpd="sng" algn="ctr">
                  <a:solidFill>
                    <a:schemeClr val="tx1"/>
                  </a:solidFill>
                  <a:prstDash val="solid"/>
                </a:ln>
                <a:effectLst/>
              </p:spPr>
            </p:cxnSp>
            <p:sp>
              <p:nvSpPr>
                <p:cNvPr id="794" name="Rectangle 793">
                  <a:extLst>
                    <a:ext uri="{FF2B5EF4-FFF2-40B4-BE49-F238E27FC236}">
                      <a16:creationId xmlns:a16="http://schemas.microsoft.com/office/drawing/2014/main" id="{6349C753-DA9D-6100-249A-D074B9B8CD74}"/>
                    </a:ext>
                  </a:extLst>
                </p:cNvPr>
                <p:cNvSpPr/>
                <p:nvPr/>
              </p:nvSpPr>
              <p:spPr>
                <a:xfrm>
                  <a:off x="5628542" y="5588905"/>
                  <a:ext cx="543827" cy="407002"/>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in</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grpSp>
        </p:grpSp>
        <p:sp>
          <p:nvSpPr>
            <p:cNvPr id="771" name="Flowchart: Delay 3">
              <a:extLst>
                <a:ext uri="{FF2B5EF4-FFF2-40B4-BE49-F238E27FC236}">
                  <a16:creationId xmlns:a16="http://schemas.microsoft.com/office/drawing/2014/main" id="{13E2CF0A-2157-DBB6-DA05-2B9A662171E2}"/>
                </a:ext>
              </a:extLst>
            </p:cNvPr>
            <p:cNvSpPr/>
            <p:nvPr/>
          </p:nvSpPr>
          <p:spPr>
            <a:xfrm>
              <a:off x="6543312" y="5338143"/>
              <a:ext cx="490427" cy="490428"/>
            </a:xfrm>
            <a:prstGeom prst="ellipse">
              <a:avLst/>
            </a:prstGeom>
            <a:solidFill>
              <a:schemeClr val="accent2">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grpSp>
          <p:nvGrpSpPr>
            <p:cNvPr id="869" name="Group 868">
              <a:extLst>
                <a:ext uri="{FF2B5EF4-FFF2-40B4-BE49-F238E27FC236}">
                  <a16:creationId xmlns:a16="http://schemas.microsoft.com/office/drawing/2014/main" id="{EE277DB1-462E-E0F6-F525-E3BEDEF23CE9}"/>
                </a:ext>
              </a:extLst>
            </p:cNvPr>
            <p:cNvGrpSpPr/>
            <p:nvPr/>
          </p:nvGrpSpPr>
          <p:grpSpPr>
            <a:xfrm>
              <a:off x="5526635" y="4929746"/>
              <a:ext cx="1883575" cy="407002"/>
              <a:chOff x="5589001" y="4441271"/>
              <a:chExt cx="1883575" cy="407002"/>
            </a:xfrm>
          </p:grpSpPr>
          <p:cxnSp>
            <p:nvCxnSpPr>
              <p:cNvPr id="774" name="Straight Connector 773">
                <a:extLst>
                  <a:ext uri="{FF2B5EF4-FFF2-40B4-BE49-F238E27FC236}">
                    <a16:creationId xmlns:a16="http://schemas.microsoft.com/office/drawing/2014/main" id="{89C2E8FD-7FAA-4094-28F8-4BB0EAEDFD0F}"/>
                  </a:ext>
                </a:extLst>
              </p:cNvPr>
              <p:cNvCxnSpPr>
                <a:cxnSpLocks/>
              </p:cNvCxnSpPr>
              <p:nvPr/>
            </p:nvCxnSpPr>
            <p:spPr>
              <a:xfrm>
                <a:off x="6009835" y="4606569"/>
                <a:ext cx="1462742" cy="0"/>
              </a:xfrm>
              <a:prstGeom prst="line">
                <a:avLst/>
              </a:prstGeom>
              <a:ln w="31750"/>
            </p:spPr>
            <p:style>
              <a:lnRef idx="1">
                <a:schemeClr val="dk1"/>
              </a:lnRef>
              <a:fillRef idx="0">
                <a:schemeClr val="dk1"/>
              </a:fillRef>
              <a:effectRef idx="0">
                <a:schemeClr val="dk1"/>
              </a:effectRef>
              <a:fontRef idx="minor">
                <a:schemeClr val="tx1"/>
              </a:fontRef>
            </p:style>
          </p:cxnSp>
          <p:sp>
            <p:nvSpPr>
              <p:cNvPr id="775" name="Flowchart: Connector 8">
                <a:extLst>
                  <a:ext uri="{FF2B5EF4-FFF2-40B4-BE49-F238E27FC236}">
                    <a16:creationId xmlns:a16="http://schemas.microsoft.com/office/drawing/2014/main" id="{10F50C91-89BB-274C-B5CD-BD0B2BEDC47C}"/>
                  </a:ext>
                </a:extLst>
              </p:cNvPr>
              <p:cNvSpPr/>
              <p:nvPr/>
            </p:nvSpPr>
            <p:spPr>
              <a:xfrm>
                <a:off x="5976633" y="4577180"/>
                <a:ext cx="64008" cy="64008"/>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76" name="Rectangle 775">
                <a:extLst>
                  <a:ext uri="{FF2B5EF4-FFF2-40B4-BE49-F238E27FC236}">
                    <a16:creationId xmlns:a16="http://schemas.microsoft.com/office/drawing/2014/main" id="{9FEDD56A-4FAD-AC78-05E0-90C7EF22E686}"/>
                  </a:ext>
                </a:extLst>
              </p:cNvPr>
              <p:cNvSpPr/>
              <p:nvPr/>
            </p:nvSpPr>
            <p:spPr>
              <a:xfrm>
                <a:off x="5589001" y="4441271"/>
                <a:ext cx="401221" cy="407002"/>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grpSp>
        <p:cxnSp>
          <p:nvCxnSpPr>
            <p:cNvPr id="877" name="Straight Connector 876">
              <a:extLst>
                <a:ext uri="{FF2B5EF4-FFF2-40B4-BE49-F238E27FC236}">
                  <a16:creationId xmlns:a16="http://schemas.microsoft.com/office/drawing/2014/main" id="{C16CB8D8-CBE4-F982-04DC-5CD579295FB3}"/>
                </a:ext>
              </a:extLst>
            </p:cNvPr>
            <p:cNvCxnSpPr>
              <a:cxnSpLocks/>
            </p:cNvCxnSpPr>
            <p:nvPr/>
          </p:nvCxnSpPr>
          <p:spPr>
            <a:xfrm flipH="1" flipV="1">
              <a:off x="6224923" y="4602400"/>
              <a:ext cx="324021" cy="6507"/>
            </a:xfrm>
            <a:prstGeom prst="line">
              <a:avLst/>
            </a:prstGeom>
            <a:solidFill>
              <a:schemeClr val="tx1"/>
            </a:solidFill>
            <a:ln w="31750" cap="flat" cmpd="sng" algn="ctr">
              <a:solidFill>
                <a:schemeClr val="tx1"/>
              </a:solidFill>
              <a:prstDash val="solid"/>
            </a:ln>
            <a:effectLst/>
          </p:spPr>
        </p:cxnSp>
        <p:cxnSp>
          <p:nvCxnSpPr>
            <p:cNvPr id="884" name="Straight Connector 883">
              <a:extLst>
                <a:ext uri="{FF2B5EF4-FFF2-40B4-BE49-F238E27FC236}">
                  <a16:creationId xmlns:a16="http://schemas.microsoft.com/office/drawing/2014/main" id="{5644794E-A49B-E8D6-39D5-34F930FA1FA7}"/>
                </a:ext>
              </a:extLst>
            </p:cNvPr>
            <p:cNvCxnSpPr>
              <a:cxnSpLocks/>
            </p:cNvCxnSpPr>
            <p:nvPr/>
          </p:nvCxnSpPr>
          <p:spPr>
            <a:xfrm>
              <a:off x="6111338" y="4429208"/>
              <a:ext cx="0" cy="975623"/>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90" name="Straight Connector 889">
              <a:extLst>
                <a:ext uri="{FF2B5EF4-FFF2-40B4-BE49-F238E27FC236}">
                  <a16:creationId xmlns:a16="http://schemas.microsoft.com/office/drawing/2014/main" id="{63886093-7133-1B37-8A1A-40C9E90F5D95}"/>
                </a:ext>
              </a:extLst>
            </p:cNvPr>
            <p:cNvCxnSpPr>
              <a:cxnSpLocks/>
            </p:cNvCxnSpPr>
            <p:nvPr/>
          </p:nvCxnSpPr>
          <p:spPr>
            <a:xfrm>
              <a:off x="6412918" y="4794809"/>
              <a:ext cx="0" cy="961869"/>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91" name="Straight Connector 890">
              <a:extLst>
                <a:ext uri="{FF2B5EF4-FFF2-40B4-BE49-F238E27FC236}">
                  <a16:creationId xmlns:a16="http://schemas.microsoft.com/office/drawing/2014/main" id="{F0121CA0-907E-8E19-EAA8-CC04C60608DA}"/>
                </a:ext>
              </a:extLst>
            </p:cNvPr>
            <p:cNvCxnSpPr>
              <a:cxnSpLocks/>
            </p:cNvCxnSpPr>
            <p:nvPr/>
          </p:nvCxnSpPr>
          <p:spPr>
            <a:xfrm flipH="1">
              <a:off x="6400306" y="4804970"/>
              <a:ext cx="239739" cy="0"/>
            </a:xfrm>
            <a:prstGeom prst="line">
              <a:avLst/>
            </a:prstGeom>
            <a:solidFill>
              <a:schemeClr val="tx1"/>
            </a:solidFill>
            <a:ln w="31750" cap="flat" cmpd="sng" algn="ctr">
              <a:solidFill>
                <a:schemeClr val="tx1"/>
              </a:solidFill>
              <a:prstDash val="solid"/>
            </a:ln>
            <a:effectLst/>
          </p:spPr>
        </p:cxnSp>
        <p:cxnSp>
          <p:nvCxnSpPr>
            <p:cNvPr id="893" name="Straight Connector 892">
              <a:extLst>
                <a:ext uri="{FF2B5EF4-FFF2-40B4-BE49-F238E27FC236}">
                  <a16:creationId xmlns:a16="http://schemas.microsoft.com/office/drawing/2014/main" id="{5495E784-F054-6078-F290-F12D82CD9C5D}"/>
                </a:ext>
              </a:extLst>
            </p:cNvPr>
            <p:cNvCxnSpPr>
              <a:cxnSpLocks/>
            </p:cNvCxnSpPr>
            <p:nvPr/>
          </p:nvCxnSpPr>
          <p:spPr>
            <a:xfrm flipH="1">
              <a:off x="6398732" y="5772238"/>
              <a:ext cx="239739" cy="0"/>
            </a:xfrm>
            <a:prstGeom prst="line">
              <a:avLst/>
            </a:prstGeom>
            <a:solidFill>
              <a:schemeClr val="tx1"/>
            </a:solidFill>
            <a:ln w="31750" cap="flat" cmpd="sng" algn="ctr">
              <a:solidFill>
                <a:schemeClr val="tx1"/>
              </a:solidFill>
              <a:prstDash val="solid"/>
            </a:ln>
            <a:effectLst/>
          </p:spPr>
        </p:cxnSp>
        <p:cxnSp>
          <p:nvCxnSpPr>
            <p:cNvPr id="896" name="Straight Connector 895">
              <a:extLst>
                <a:ext uri="{FF2B5EF4-FFF2-40B4-BE49-F238E27FC236}">
                  <a16:creationId xmlns:a16="http://schemas.microsoft.com/office/drawing/2014/main" id="{B7F49A1B-3B03-06EF-6C3E-5183D0745631}"/>
                </a:ext>
              </a:extLst>
            </p:cNvPr>
            <p:cNvCxnSpPr>
              <a:cxnSpLocks/>
            </p:cNvCxnSpPr>
            <p:nvPr/>
          </p:nvCxnSpPr>
          <p:spPr>
            <a:xfrm flipH="1">
              <a:off x="6102266" y="5396084"/>
              <a:ext cx="528257" cy="0"/>
            </a:xfrm>
            <a:prstGeom prst="line">
              <a:avLst/>
            </a:prstGeom>
            <a:solidFill>
              <a:schemeClr val="tx1"/>
            </a:solidFill>
            <a:ln w="31750" cap="flat" cmpd="sng" algn="ctr">
              <a:solidFill>
                <a:schemeClr val="tx1"/>
              </a:solidFill>
              <a:prstDash val="solid"/>
            </a:ln>
            <a:effectLst/>
          </p:spPr>
        </p:cxnSp>
        <p:cxnSp>
          <p:nvCxnSpPr>
            <p:cNvPr id="901" name="Straight Connector 900">
              <a:extLst>
                <a:ext uri="{FF2B5EF4-FFF2-40B4-BE49-F238E27FC236}">
                  <a16:creationId xmlns:a16="http://schemas.microsoft.com/office/drawing/2014/main" id="{A4503AC7-78F8-C114-AFCD-8C0DE1CCC202}"/>
                </a:ext>
              </a:extLst>
            </p:cNvPr>
            <p:cNvCxnSpPr>
              <a:cxnSpLocks/>
            </p:cNvCxnSpPr>
            <p:nvPr/>
          </p:nvCxnSpPr>
          <p:spPr>
            <a:xfrm flipH="1">
              <a:off x="7251226" y="5281075"/>
              <a:ext cx="239739" cy="0"/>
            </a:xfrm>
            <a:prstGeom prst="line">
              <a:avLst/>
            </a:prstGeom>
            <a:solidFill>
              <a:schemeClr val="tx1"/>
            </a:solidFill>
            <a:ln w="31750" cap="flat" cmpd="sng" algn="ctr">
              <a:solidFill>
                <a:schemeClr val="tx1"/>
              </a:solidFill>
              <a:prstDash val="solid"/>
            </a:ln>
            <a:effectLst/>
          </p:spPr>
        </p:cxnSp>
        <p:cxnSp>
          <p:nvCxnSpPr>
            <p:cNvPr id="902" name="Straight Connector 901">
              <a:extLst>
                <a:ext uri="{FF2B5EF4-FFF2-40B4-BE49-F238E27FC236}">
                  <a16:creationId xmlns:a16="http://schemas.microsoft.com/office/drawing/2014/main" id="{D6E44FDD-E4EB-EF3E-1C77-95D37E66A311}"/>
                </a:ext>
              </a:extLst>
            </p:cNvPr>
            <p:cNvCxnSpPr>
              <a:cxnSpLocks/>
            </p:cNvCxnSpPr>
            <p:nvPr/>
          </p:nvCxnSpPr>
          <p:spPr>
            <a:xfrm flipH="1">
              <a:off x="7271041" y="4901518"/>
              <a:ext cx="239739" cy="0"/>
            </a:xfrm>
            <a:prstGeom prst="line">
              <a:avLst/>
            </a:prstGeom>
            <a:solidFill>
              <a:schemeClr val="tx1"/>
            </a:solidFill>
            <a:ln w="31750" cap="flat" cmpd="sng" algn="ctr">
              <a:solidFill>
                <a:schemeClr val="tx1"/>
              </a:solidFill>
              <a:prstDash val="solid"/>
            </a:ln>
            <a:effectLst/>
          </p:spPr>
        </p:cxnSp>
        <p:cxnSp>
          <p:nvCxnSpPr>
            <p:cNvPr id="904" name="Straight Connector 903">
              <a:extLst>
                <a:ext uri="{FF2B5EF4-FFF2-40B4-BE49-F238E27FC236}">
                  <a16:creationId xmlns:a16="http://schemas.microsoft.com/office/drawing/2014/main" id="{11942570-220F-161F-722D-CA99368C4D28}"/>
                </a:ext>
              </a:extLst>
            </p:cNvPr>
            <p:cNvCxnSpPr>
              <a:cxnSpLocks/>
            </p:cNvCxnSpPr>
            <p:nvPr/>
          </p:nvCxnSpPr>
          <p:spPr>
            <a:xfrm>
              <a:off x="7256729" y="4592565"/>
              <a:ext cx="0" cy="323665"/>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07" name="Straight Connector 906">
              <a:extLst>
                <a:ext uri="{FF2B5EF4-FFF2-40B4-BE49-F238E27FC236}">
                  <a16:creationId xmlns:a16="http://schemas.microsoft.com/office/drawing/2014/main" id="{487CC21C-8CB7-282C-DF59-A1D0AC5E979F}"/>
                </a:ext>
              </a:extLst>
            </p:cNvPr>
            <p:cNvCxnSpPr>
              <a:cxnSpLocks/>
            </p:cNvCxnSpPr>
            <p:nvPr/>
          </p:nvCxnSpPr>
          <p:spPr>
            <a:xfrm>
              <a:off x="7256729" y="5268934"/>
              <a:ext cx="0" cy="323665"/>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98" name="Rectangle 797">
              <a:extLst>
                <a:ext uri="{FF2B5EF4-FFF2-40B4-BE49-F238E27FC236}">
                  <a16:creationId xmlns:a16="http://schemas.microsoft.com/office/drawing/2014/main" id="{A6C6DA5A-2812-DC6A-DD46-B2E4B2AD9CAE}"/>
                </a:ext>
              </a:extLst>
            </p:cNvPr>
            <p:cNvSpPr/>
            <p:nvPr/>
          </p:nvSpPr>
          <p:spPr>
            <a:xfrm>
              <a:off x="8045639" y="4923132"/>
              <a:ext cx="670678" cy="364881"/>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70AD47"/>
                  </a:solidFill>
                  <a:effectLst/>
                  <a:uLnTx/>
                  <a:uFillTx/>
                  <a:latin typeface="Avenir Next" panose="020B0503020202020204" pitchFamily="34" charset="0"/>
                  <a:ea typeface="+mn-ea"/>
                  <a:cs typeface="+mn-cs"/>
                </a:rPr>
                <a:t>Sum</a:t>
              </a:r>
              <a:endParaRPr kumimoji="0" lang="en-US" sz="1600" b="0" i="0" u="none" strike="noStrike" kern="1200" cap="none" spc="0" normalizeH="0" baseline="-25000" noProof="0" dirty="0">
                <a:ln>
                  <a:noFill/>
                </a:ln>
                <a:solidFill>
                  <a:srgbClr val="70AD47"/>
                </a:solidFill>
                <a:effectLst/>
                <a:uLnTx/>
                <a:uFillTx/>
                <a:latin typeface="Avenir Next" panose="020B0503020202020204" pitchFamily="34" charset="0"/>
                <a:ea typeface="+mn-ea"/>
                <a:cs typeface="+mn-cs"/>
              </a:endParaRPr>
            </a:p>
          </p:txBody>
        </p:sp>
        <p:cxnSp>
          <p:nvCxnSpPr>
            <p:cNvPr id="800" name="Straight Connector 799">
              <a:extLst>
                <a:ext uri="{FF2B5EF4-FFF2-40B4-BE49-F238E27FC236}">
                  <a16:creationId xmlns:a16="http://schemas.microsoft.com/office/drawing/2014/main" id="{BC8CC195-6DFC-29FB-45A9-58CDBBDB57BE}"/>
                </a:ext>
              </a:extLst>
            </p:cNvPr>
            <p:cNvCxnSpPr>
              <a:cxnSpLocks/>
              <a:stCxn id="773" idx="6"/>
              <a:endCxn id="797" idx="6"/>
            </p:cNvCxnSpPr>
            <p:nvPr/>
          </p:nvCxnSpPr>
          <p:spPr>
            <a:xfrm flipV="1">
              <a:off x="7894108" y="5091123"/>
              <a:ext cx="202721" cy="1193"/>
            </a:xfrm>
            <a:prstGeom prst="line">
              <a:avLst/>
            </a:prstGeom>
            <a:solidFill>
              <a:schemeClr val="tx1"/>
            </a:solidFill>
            <a:ln w="31750">
              <a:solidFill>
                <a:schemeClr val="accent6"/>
              </a:solidFill>
            </a:ln>
          </p:spPr>
          <p:style>
            <a:lnRef idx="1">
              <a:schemeClr val="accent1"/>
            </a:lnRef>
            <a:fillRef idx="0">
              <a:schemeClr val="accent1"/>
            </a:fillRef>
            <a:effectRef idx="0">
              <a:schemeClr val="accent1"/>
            </a:effectRef>
            <a:fontRef idx="minor">
              <a:schemeClr val="tx1"/>
            </a:fontRef>
          </p:style>
        </p:cxnSp>
        <p:sp>
          <p:nvSpPr>
            <p:cNvPr id="797" name="Flowchart: Connector 11">
              <a:extLst>
                <a:ext uri="{FF2B5EF4-FFF2-40B4-BE49-F238E27FC236}">
                  <a16:creationId xmlns:a16="http://schemas.microsoft.com/office/drawing/2014/main" id="{0CBC1100-34E1-40DD-A673-5ED05C4EEA0D}"/>
                </a:ext>
              </a:extLst>
            </p:cNvPr>
            <p:cNvSpPr/>
            <p:nvPr/>
          </p:nvSpPr>
          <p:spPr>
            <a:xfrm>
              <a:off x="8032821" y="5057473"/>
              <a:ext cx="64008" cy="67300"/>
            </a:xfrm>
            <a:prstGeom prst="flowChartConnector">
              <a:avLst/>
            </a:prstGeom>
            <a:solidFill>
              <a:schemeClr val="accent6"/>
            </a:solidFill>
            <a:ln w="25400" cap="flat" cmpd="sng" algn="ctr">
              <a:solidFill>
                <a:schemeClr val="accent6"/>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73" name="Flowchart: Delay 3">
              <a:extLst>
                <a:ext uri="{FF2B5EF4-FFF2-40B4-BE49-F238E27FC236}">
                  <a16:creationId xmlns:a16="http://schemas.microsoft.com/office/drawing/2014/main" id="{6FAF895A-9979-77E9-0411-F9BD984867F3}"/>
                </a:ext>
              </a:extLst>
            </p:cNvPr>
            <p:cNvSpPr/>
            <p:nvPr/>
          </p:nvSpPr>
          <p:spPr>
            <a:xfrm>
              <a:off x="7403681" y="4847102"/>
              <a:ext cx="490427" cy="490428"/>
            </a:xfrm>
            <a:prstGeom prst="ellipse">
              <a:avLst/>
            </a:prstGeom>
            <a:solidFill>
              <a:schemeClr val="accent1">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cxnSp>
          <p:nvCxnSpPr>
            <p:cNvPr id="908" name="Straight Connector 907">
              <a:extLst>
                <a:ext uri="{FF2B5EF4-FFF2-40B4-BE49-F238E27FC236}">
                  <a16:creationId xmlns:a16="http://schemas.microsoft.com/office/drawing/2014/main" id="{1C61309B-E01B-522F-30A0-6CC5845F3976}"/>
                </a:ext>
              </a:extLst>
            </p:cNvPr>
            <p:cNvCxnSpPr>
              <a:cxnSpLocks/>
              <a:endCxn id="771" idx="6"/>
            </p:cNvCxnSpPr>
            <p:nvPr/>
          </p:nvCxnSpPr>
          <p:spPr>
            <a:xfrm flipH="1">
              <a:off x="7033739" y="5583357"/>
              <a:ext cx="237302" cy="0"/>
            </a:xfrm>
            <a:prstGeom prst="line">
              <a:avLst/>
            </a:prstGeom>
            <a:solidFill>
              <a:schemeClr val="tx1"/>
            </a:solidFill>
            <a:ln w="31750" cap="flat" cmpd="sng" algn="ctr">
              <a:solidFill>
                <a:schemeClr val="tx1"/>
              </a:solidFill>
              <a:prstDash val="solid"/>
            </a:ln>
            <a:effectLst/>
          </p:spPr>
        </p:cxnSp>
        <p:sp>
          <p:nvSpPr>
            <p:cNvPr id="916" name="Flowchart: Connector 11">
              <a:extLst>
                <a:ext uri="{FF2B5EF4-FFF2-40B4-BE49-F238E27FC236}">
                  <a16:creationId xmlns:a16="http://schemas.microsoft.com/office/drawing/2014/main" id="{8F9500A0-53F1-5763-1AE9-6D9D9F0395F3}"/>
                </a:ext>
              </a:extLst>
            </p:cNvPr>
            <p:cNvSpPr/>
            <p:nvPr/>
          </p:nvSpPr>
          <p:spPr>
            <a:xfrm>
              <a:off x="6549492" y="5735011"/>
              <a:ext cx="64008" cy="67300"/>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917" name="Flowchart: Connector 11">
              <a:extLst>
                <a:ext uri="{FF2B5EF4-FFF2-40B4-BE49-F238E27FC236}">
                  <a16:creationId xmlns:a16="http://schemas.microsoft.com/office/drawing/2014/main" id="{118413F0-7795-918C-792B-CAAFDCEC05C1}"/>
                </a:ext>
              </a:extLst>
            </p:cNvPr>
            <p:cNvSpPr/>
            <p:nvPr/>
          </p:nvSpPr>
          <p:spPr>
            <a:xfrm>
              <a:off x="7415160" y="4864737"/>
              <a:ext cx="64008" cy="67300"/>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919" name="Rectangle 918">
              <a:extLst>
                <a:ext uri="{FF2B5EF4-FFF2-40B4-BE49-F238E27FC236}">
                  <a16:creationId xmlns:a16="http://schemas.microsoft.com/office/drawing/2014/main" id="{A682C979-5100-CE30-D6AD-F38CFF005AA0}"/>
                </a:ext>
              </a:extLst>
            </p:cNvPr>
            <p:cNvSpPr/>
            <p:nvPr/>
          </p:nvSpPr>
          <p:spPr>
            <a:xfrm>
              <a:off x="8045639" y="4432040"/>
              <a:ext cx="591206" cy="364881"/>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srgbClr val="70AD47"/>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srgbClr val="70AD47"/>
                  </a:solidFill>
                  <a:effectLst/>
                  <a:uLnTx/>
                  <a:uFillTx/>
                  <a:latin typeface="Avenir Next" panose="020B0503020202020204" pitchFamily="34" charset="0"/>
                  <a:ea typeface="+mn-ea"/>
                  <a:cs typeface="+mn-cs"/>
                </a:rPr>
                <a:t>out</a:t>
              </a:r>
              <a:endParaRPr kumimoji="0" lang="en-US" sz="1600" b="0" i="0" u="none" strike="noStrike" kern="1200" cap="none" spc="0" normalizeH="0" baseline="-25000" noProof="0" dirty="0">
                <a:ln>
                  <a:noFill/>
                </a:ln>
                <a:solidFill>
                  <a:srgbClr val="70AD47"/>
                </a:solidFill>
                <a:effectLst/>
                <a:uLnTx/>
                <a:uFillTx/>
                <a:latin typeface="Avenir Next" panose="020B0503020202020204" pitchFamily="34" charset="0"/>
                <a:ea typeface="+mn-ea"/>
                <a:cs typeface="+mn-cs"/>
              </a:endParaRPr>
            </a:p>
          </p:txBody>
        </p:sp>
        <p:sp>
          <p:nvSpPr>
            <p:cNvPr id="921" name="Flowchart: Connector 11">
              <a:extLst>
                <a:ext uri="{FF2B5EF4-FFF2-40B4-BE49-F238E27FC236}">
                  <a16:creationId xmlns:a16="http://schemas.microsoft.com/office/drawing/2014/main" id="{F4C1BA72-7FD1-1DAC-5B90-01E5740E5E5E}"/>
                </a:ext>
              </a:extLst>
            </p:cNvPr>
            <p:cNvSpPr/>
            <p:nvPr/>
          </p:nvSpPr>
          <p:spPr>
            <a:xfrm>
              <a:off x="8032821" y="4566381"/>
              <a:ext cx="64008" cy="67300"/>
            </a:xfrm>
            <a:prstGeom prst="flowChartConnector">
              <a:avLst/>
            </a:prstGeom>
            <a:solidFill>
              <a:schemeClr val="accent6"/>
            </a:solidFill>
            <a:ln w="25400" cap="flat" cmpd="sng" algn="ctr">
              <a:solidFill>
                <a:schemeClr val="accent6"/>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spTree>
    <p:extLst>
      <p:ext uri="{BB962C8B-B14F-4D97-AF65-F5344CB8AC3E}">
        <p14:creationId xmlns:p14="http://schemas.microsoft.com/office/powerpoint/2010/main" val="2385066519"/>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74" name="Group 673">
            <a:extLst>
              <a:ext uri="{FF2B5EF4-FFF2-40B4-BE49-F238E27FC236}">
                <a16:creationId xmlns:a16="http://schemas.microsoft.com/office/drawing/2014/main" id="{5D28CC08-DE3C-5615-23C3-930F96495798}"/>
              </a:ext>
            </a:extLst>
          </p:cNvPr>
          <p:cNvGrpSpPr/>
          <p:nvPr/>
        </p:nvGrpSpPr>
        <p:grpSpPr>
          <a:xfrm>
            <a:off x="7868816" y="2300187"/>
            <a:ext cx="1081825" cy="1330503"/>
            <a:chOff x="7868816" y="2300187"/>
            <a:chExt cx="1081825" cy="1330503"/>
          </a:xfrm>
        </p:grpSpPr>
        <p:sp>
          <p:nvSpPr>
            <p:cNvPr id="703" name="TextBox 702">
              <a:extLst>
                <a:ext uri="{FF2B5EF4-FFF2-40B4-BE49-F238E27FC236}">
                  <a16:creationId xmlns:a16="http://schemas.microsoft.com/office/drawing/2014/main" id="{33137FE4-B408-F6F6-C4FC-0DE6F6216D46}"/>
                </a:ext>
              </a:extLst>
            </p:cNvPr>
            <p:cNvSpPr txBox="1"/>
            <p:nvPr/>
          </p:nvSpPr>
          <p:spPr>
            <a:xfrm>
              <a:off x="7868816" y="2772889"/>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 </a:t>
              </a:r>
              <a:r>
                <a:rPr kumimoji="0" lang="en-US" sz="1800" b="1" i="0" u="none" strike="noStrike" kern="1200" cap="none" spc="0" normalizeH="0" baseline="0" noProof="0" dirty="0" err="1">
                  <a:ln>
                    <a:noFill/>
                  </a:ln>
                  <a:solidFill>
                    <a:srgbClr val="000000"/>
                  </a:solidFill>
                  <a:effectLst/>
                  <a:uLnTx/>
                  <a:uFillTx/>
                  <a:latin typeface="Avenir Next" panose="020B0503020202020204" pitchFamily="34" charset="0"/>
                  <a:ea typeface="+mn-ea"/>
                  <a:cs typeface="+mn-cs"/>
                </a:rPr>
                <a:t>C</a:t>
              </a:r>
              <a:r>
                <a:rPr kumimoji="0" lang="en-US" sz="1800" b="1" i="0" u="none" strike="noStrike" kern="1200" cap="none" spc="0" normalizeH="0" baseline="-25000" noProof="0" dirty="0" err="1">
                  <a:ln>
                    <a:noFill/>
                  </a:ln>
                  <a:solidFill>
                    <a:srgbClr val="000000"/>
                  </a:solidFill>
                  <a:effectLst/>
                  <a:uLnTx/>
                  <a:uFillTx/>
                  <a:latin typeface="Avenir Next" panose="020B0503020202020204" pitchFamily="34" charset="0"/>
                  <a:ea typeface="+mn-ea"/>
                  <a:cs typeface="+mn-cs"/>
                </a:rPr>
                <a:t>in</a:t>
              </a:r>
              <a:endParaRPr kumimoji="0" lang="en-US" sz="1800" b="0" i="0" u="none" strike="noStrike" kern="1200" cap="none" spc="0" normalizeH="0" baseline="-25000" noProof="0" dirty="0">
                <a:ln>
                  <a:noFill/>
                </a:ln>
                <a:solidFill>
                  <a:srgbClr val="000000"/>
                </a:solidFill>
                <a:effectLst/>
                <a:uLnTx/>
                <a:uFillTx/>
                <a:latin typeface="Calibri" panose="020F0502020204030204"/>
                <a:ea typeface="+mn-ea"/>
                <a:cs typeface="+mn-cs"/>
              </a:endParaRPr>
            </a:p>
          </p:txBody>
        </p:sp>
        <p:sp>
          <p:nvSpPr>
            <p:cNvPr id="320" name="TextBox 319">
              <a:extLst>
                <a:ext uri="{FF2B5EF4-FFF2-40B4-BE49-F238E27FC236}">
                  <a16:creationId xmlns:a16="http://schemas.microsoft.com/office/drawing/2014/main" id="{F69479AD-FA49-1BC5-BDC2-F58781DBFEF0}"/>
                </a:ext>
              </a:extLst>
            </p:cNvPr>
            <p:cNvSpPr txBox="1"/>
            <p:nvPr/>
          </p:nvSpPr>
          <p:spPr>
            <a:xfrm>
              <a:off x="7868816" y="2536538"/>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 </a:t>
              </a:r>
              <a:r>
                <a:rPr kumimoji="0" lang="en-US" sz="18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B</a:t>
              </a:r>
              <a:endParaRPr kumimoji="0" lang="en-US" sz="1800" b="0" i="0" u="none" strike="noStrike" kern="1200" cap="none" spc="0" normalizeH="0" baseline="-25000" noProof="0" dirty="0">
                <a:ln>
                  <a:noFill/>
                </a:ln>
                <a:solidFill>
                  <a:srgbClr val="000000"/>
                </a:solidFill>
                <a:effectLst/>
                <a:uLnTx/>
                <a:uFillTx/>
                <a:latin typeface="Calibri" panose="020F0502020204030204"/>
                <a:ea typeface="+mn-ea"/>
                <a:cs typeface="+mn-cs"/>
              </a:endParaRPr>
            </a:p>
          </p:txBody>
        </p:sp>
        <p:sp>
          <p:nvSpPr>
            <p:cNvPr id="321" name="TextBox 320">
              <a:extLst>
                <a:ext uri="{FF2B5EF4-FFF2-40B4-BE49-F238E27FC236}">
                  <a16:creationId xmlns:a16="http://schemas.microsoft.com/office/drawing/2014/main" id="{FF50B97B-EC1E-B7CB-CD42-C91BFFF4A3CB}"/>
                </a:ext>
              </a:extLst>
            </p:cNvPr>
            <p:cNvSpPr txBox="1"/>
            <p:nvPr/>
          </p:nvSpPr>
          <p:spPr>
            <a:xfrm>
              <a:off x="7868816" y="2300187"/>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 </a:t>
              </a:r>
              <a:r>
                <a:rPr kumimoji="0" lang="en-US" sz="18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A</a:t>
              </a:r>
              <a:endParaRPr kumimoji="0" lang="en-US" sz="1800" b="0" i="0" u="none" strike="noStrike" kern="1200" cap="none" spc="0" normalizeH="0" baseline="-25000" noProof="0" dirty="0">
                <a:ln>
                  <a:noFill/>
                </a:ln>
                <a:solidFill>
                  <a:srgbClr val="000000"/>
                </a:solidFill>
                <a:effectLst/>
                <a:uLnTx/>
                <a:uFillTx/>
                <a:latin typeface="Calibri" panose="020F0502020204030204"/>
                <a:ea typeface="+mn-ea"/>
                <a:cs typeface="+mn-cs"/>
              </a:endParaRPr>
            </a:p>
          </p:txBody>
        </p:sp>
        <p:sp>
          <p:nvSpPr>
            <p:cNvPr id="666" name="TextBox 665">
              <a:extLst>
                <a:ext uri="{FF2B5EF4-FFF2-40B4-BE49-F238E27FC236}">
                  <a16:creationId xmlns:a16="http://schemas.microsoft.com/office/drawing/2014/main" id="{A4B9080A-870B-9CB5-03FF-650E415B3153}"/>
                </a:ext>
              </a:extLst>
            </p:cNvPr>
            <p:cNvSpPr txBox="1"/>
            <p:nvPr/>
          </p:nvSpPr>
          <p:spPr>
            <a:xfrm>
              <a:off x="7868816" y="3009240"/>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70AD47"/>
                  </a:solidFill>
                  <a:effectLst/>
                  <a:uLnTx/>
                  <a:uFillTx/>
                  <a:latin typeface="Avenir Next" panose="020B0503020202020204" pitchFamily="34" charset="0"/>
                  <a:ea typeface="+mn-ea"/>
                  <a:cs typeface="+mn-cs"/>
                </a:rPr>
                <a:t>← Sum</a:t>
              </a:r>
              <a:endParaRPr kumimoji="0" lang="en-US" sz="1800" b="0" i="1" u="none" strike="noStrike" kern="1200" cap="none" spc="0" normalizeH="0" baseline="-25000" noProof="0" dirty="0">
                <a:ln>
                  <a:noFill/>
                </a:ln>
                <a:solidFill>
                  <a:srgbClr val="70AD47"/>
                </a:solidFill>
                <a:effectLst/>
                <a:uLnTx/>
                <a:uFillTx/>
                <a:latin typeface="Calibri" panose="020F0502020204030204"/>
                <a:ea typeface="+mn-ea"/>
                <a:cs typeface="+mn-cs"/>
              </a:endParaRPr>
            </a:p>
          </p:txBody>
        </p:sp>
        <p:sp>
          <p:nvSpPr>
            <p:cNvPr id="667" name="TextBox 666">
              <a:extLst>
                <a:ext uri="{FF2B5EF4-FFF2-40B4-BE49-F238E27FC236}">
                  <a16:creationId xmlns:a16="http://schemas.microsoft.com/office/drawing/2014/main" id="{E6B29E09-5EC6-1A52-9B91-F5362C4F1336}"/>
                </a:ext>
              </a:extLst>
            </p:cNvPr>
            <p:cNvSpPr txBox="1"/>
            <p:nvPr/>
          </p:nvSpPr>
          <p:spPr>
            <a:xfrm>
              <a:off x="7868816" y="3261358"/>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70AD47"/>
                  </a:solidFill>
                  <a:effectLst/>
                  <a:uLnTx/>
                  <a:uFillTx/>
                  <a:latin typeface="Avenir Next" panose="020B0503020202020204" pitchFamily="34" charset="0"/>
                  <a:ea typeface="+mn-ea"/>
                  <a:cs typeface="+mn-cs"/>
                </a:rPr>
                <a:t>← </a:t>
              </a:r>
              <a:r>
                <a:rPr kumimoji="0" lang="en-US" sz="1800" b="1" i="0" u="none" strike="noStrike" kern="1200" cap="none" spc="0" normalizeH="0" baseline="0" noProof="0" dirty="0" err="1">
                  <a:ln>
                    <a:noFill/>
                  </a:ln>
                  <a:solidFill>
                    <a:srgbClr val="70AD47"/>
                  </a:solidFill>
                  <a:effectLst/>
                  <a:uLnTx/>
                  <a:uFillTx/>
                  <a:latin typeface="Avenir Next" panose="020B0503020202020204" pitchFamily="34" charset="0"/>
                  <a:ea typeface="+mn-ea"/>
                  <a:cs typeface="+mn-cs"/>
                </a:rPr>
                <a:t>C</a:t>
              </a:r>
              <a:r>
                <a:rPr kumimoji="0" lang="en-US" sz="1800" b="1" i="0" u="none" strike="noStrike" kern="1200" cap="none" spc="0" normalizeH="0" baseline="-25000" noProof="0" dirty="0" err="1">
                  <a:ln>
                    <a:noFill/>
                  </a:ln>
                  <a:solidFill>
                    <a:srgbClr val="70AD47"/>
                  </a:solidFill>
                  <a:effectLst/>
                  <a:uLnTx/>
                  <a:uFillTx/>
                  <a:latin typeface="Avenir Next" panose="020B0503020202020204" pitchFamily="34" charset="0"/>
                  <a:ea typeface="+mn-ea"/>
                  <a:cs typeface="+mn-cs"/>
                </a:rPr>
                <a:t>out</a:t>
              </a:r>
              <a:endParaRPr kumimoji="0" lang="en-US" sz="1800" b="0" i="0" u="none" strike="noStrike" kern="1200" cap="none" spc="0" normalizeH="0" baseline="-25000" noProof="0" dirty="0">
                <a:ln>
                  <a:noFill/>
                </a:ln>
                <a:solidFill>
                  <a:srgbClr val="70AD47"/>
                </a:solidFill>
                <a:effectLst/>
                <a:uLnTx/>
                <a:uFillTx/>
                <a:latin typeface="Calibri" panose="020F0502020204030204"/>
                <a:ea typeface="+mn-ea"/>
                <a:cs typeface="+mn-cs"/>
              </a:endParaRPr>
            </a:p>
          </p:txBody>
        </p:sp>
      </p:grpSp>
      <p:grpSp>
        <p:nvGrpSpPr>
          <p:cNvPr id="340" name="Group 339">
            <a:extLst>
              <a:ext uri="{FF2B5EF4-FFF2-40B4-BE49-F238E27FC236}">
                <a16:creationId xmlns:a16="http://schemas.microsoft.com/office/drawing/2014/main" id="{CC35E45C-1727-4240-ABB6-6BB6AD7FC789}"/>
              </a:ext>
            </a:extLst>
          </p:cNvPr>
          <p:cNvGrpSpPr/>
          <p:nvPr/>
        </p:nvGrpSpPr>
        <p:grpSpPr>
          <a:xfrm>
            <a:off x="1734836" y="2404844"/>
            <a:ext cx="1414038" cy="1414038"/>
            <a:chOff x="4876800" y="1600199"/>
            <a:chExt cx="2819401" cy="2819401"/>
          </a:xfrm>
        </p:grpSpPr>
        <p:grpSp>
          <p:nvGrpSpPr>
            <p:cNvPr id="341" name="Group 340">
              <a:extLst>
                <a:ext uri="{FF2B5EF4-FFF2-40B4-BE49-F238E27FC236}">
                  <a16:creationId xmlns:a16="http://schemas.microsoft.com/office/drawing/2014/main" id="{07D786E9-9BD2-604B-9AB2-DA6C25171B9D}"/>
                </a:ext>
              </a:extLst>
            </p:cNvPr>
            <p:cNvGrpSpPr/>
            <p:nvPr/>
          </p:nvGrpSpPr>
          <p:grpSpPr>
            <a:xfrm>
              <a:off x="5486400" y="3962400"/>
              <a:ext cx="2209800" cy="457200"/>
              <a:chOff x="5486400" y="3962400"/>
              <a:chExt cx="2209800" cy="457200"/>
            </a:xfrm>
          </p:grpSpPr>
          <p:sp>
            <p:nvSpPr>
              <p:cNvPr id="386" name="DRAM">
                <a:extLst>
                  <a:ext uri="{FF2B5EF4-FFF2-40B4-BE49-F238E27FC236}">
                    <a16:creationId xmlns:a16="http://schemas.microsoft.com/office/drawing/2014/main" id="{25AFF8CC-D2CE-4944-968E-16A914E96E0B}"/>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7" name="DRAM">
                <a:extLst>
                  <a:ext uri="{FF2B5EF4-FFF2-40B4-BE49-F238E27FC236}">
                    <a16:creationId xmlns:a16="http://schemas.microsoft.com/office/drawing/2014/main" id="{A59A5E2D-A64B-0D4D-8EA7-1030BECFC5C9}"/>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8" name="DRAM">
                <a:extLst>
                  <a:ext uri="{FF2B5EF4-FFF2-40B4-BE49-F238E27FC236}">
                    <a16:creationId xmlns:a16="http://schemas.microsoft.com/office/drawing/2014/main" id="{0AC56506-EA43-4C44-AEE1-7C14A8E91E6F}"/>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9" name="DRAM">
                <a:extLst>
                  <a:ext uri="{FF2B5EF4-FFF2-40B4-BE49-F238E27FC236}">
                    <a16:creationId xmlns:a16="http://schemas.microsoft.com/office/drawing/2014/main" id="{830F5712-D881-B848-A163-37C9BC9623BB}"/>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90" name="DRAM">
                <a:extLst>
                  <a:ext uri="{FF2B5EF4-FFF2-40B4-BE49-F238E27FC236}">
                    <a16:creationId xmlns:a16="http://schemas.microsoft.com/office/drawing/2014/main" id="{E35B8059-AE62-1C4D-A6FA-AE4C00592107}"/>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42" name="Group 341">
              <a:extLst>
                <a:ext uri="{FF2B5EF4-FFF2-40B4-BE49-F238E27FC236}">
                  <a16:creationId xmlns:a16="http://schemas.microsoft.com/office/drawing/2014/main" id="{FBFD512B-2633-3941-98E3-3FB6F769F062}"/>
                </a:ext>
              </a:extLst>
            </p:cNvPr>
            <p:cNvGrpSpPr/>
            <p:nvPr/>
          </p:nvGrpSpPr>
          <p:grpSpPr>
            <a:xfrm>
              <a:off x="4876800" y="1600200"/>
              <a:ext cx="457200" cy="2209800"/>
              <a:chOff x="4876800" y="1600200"/>
              <a:chExt cx="457200" cy="2209800"/>
            </a:xfrm>
          </p:grpSpPr>
          <p:sp>
            <p:nvSpPr>
              <p:cNvPr id="381" name="DRAM">
                <a:extLst>
                  <a:ext uri="{FF2B5EF4-FFF2-40B4-BE49-F238E27FC236}">
                    <a16:creationId xmlns:a16="http://schemas.microsoft.com/office/drawing/2014/main" id="{F0295A5A-104C-AC47-9B22-B86FF4637CC5}"/>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2" name="DRAM">
                <a:extLst>
                  <a:ext uri="{FF2B5EF4-FFF2-40B4-BE49-F238E27FC236}">
                    <a16:creationId xmlns:a16="http://schemas.microsoft.com/office/drawing/2014/main" id="{A95732E7-8722-DB42-BE30-4D7D083459E8}"/>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3" name="DRAM">
                <a:extLst>
                  <a:ext uri="{FF2B5EF4-FFF2-40B4-BE49-F238E27FC236}">
                    <a16:creationId xmlns:a16="http://schemas.microsoft.com/office/drawing/2014/main" id="{5C191B66-3FF9-B243-8625-8D3D8B5E0920}"/>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4" name="DRAM">
                <a:extLst>
                  <a:ext uri="{FF2B5EF4-FFF2-40B4-BE49-F238E27FC236}">
                    <a16:creationId xmlns:a16="http://schemas.microsoft.com/office/drawing/2014/main" id="{6A936B45-032D-1B4A-A275-60DFAFDAF3CD}"/>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5" name="DRAM">
                <a:extLst>
                  <a:ext uri="{FF2B5EF4-FFF2-40B4-BE49-F238E27FC236}">
                    <a16:creationId xmlns:a16="http://schemas.microsoft.com/office/drawing/2014/main" id="{92AC43AF-98B8-354F-84BD-0B1B67F3266A}"/>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43" name="Group 342">
              <a:extLst>
                <a:ext uri="{FF2B5EF4-FFF2-40B4-BE49-F238E27FC236}">
                  <a16:creationId xmlns:a16="http://schemas.microsoft.com/office/drawing/2014/main" id="{8A7DDA86-1037-5A4C-9F1C-0055EB7E57D7}"/>
                </a:ext>
              </a:extLst>
            </p:cNvPr>
            <p:cNvGrpSpPr/>
            <p:nvPr/>
          </p:nvGrpSpPr>
          <p:grpSpPr>
            <a:xfrm>
              <a:off x="5676900" y="1600199"/>
              <a:ext cx="1828800" cy="2362201"/>
              <a:chOff x="5676900" y="1170708"/>
              <a:chExt cx="1828800" cy="2791692"/>
            </a:xfrm>
          </p:grpSpPr>
          <p:cxnSp>
            <p:nvCxnSpPr>
              <p:cNvPr id="376" name="Straight Connector 375">
                <a:extLst>
                  <a:ext uri="{FF2B5EF4-FFF2-40B4-BE49-F238E27FC236}">
                    <a16:creationId xmlns:a16="http://schemas.microsoft.com/office/drawing/2014/main" id="{29FFA326-7640-9F45-8A15-1DCBB1088151}"/>
                  </a:ext>
                </a:extLst>
              </p:cNvPr>
              <p:cNvCxnSpPr>
                <a:cxnSpLocks/>
                <a:stCxn id="346" idx="0"/>
                <a:endCxn id="386"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7" name="Straight Connector 376">
                <a:extLst>
                  <a:ext uri="{FF2B5EF4-FFF2-40B4-BE49-F238E27FC236}">
                    <a16:creationId xmlns:a16="http://schemas.microsoft.com/office/drawing/2014/main" id="{324A8636-04C6-E741-B3D0-3FEBDF3B314B}"/>
                  </a:ext>
                </a:extLst>
              </p:cNvPr>
              <p:cNvCxnSpPr>
                <a:cxnSpLocks/>
                <a:stCxn id="348" idx="0"/>
                <a:endCxn id="388"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8" name="Straight Connector 377">
                <a:extLst>
                  <a:ext uri="{FF2B5EF4-FFF2-40B4-BE49-F238E27FC236}">
                    <a16:creationId xmlns:a16="http://schemas.microsoft.com/office/drawing/2014/main" id="{A36AED9A-C4A2-6041-88E8-2AB310150EBF}"/>
                  </a:ext>
                </a:extLst>
              </p:cNvPr>
              <p:cNvCxnSpPr>
                <a:cxnSpLocks/>
                <a:stCxn id="349" idx="0"/>
                <a:endCxn id="389"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9" name="Straight Connector 378">
                <a:extLst>
                  <a:ext uri="{FF2B5EF4-FFF2-40B4-BE49-F238E27FC236}">
                    <a16:creationId xmlns:a16="http://schemas.microsoft.com/office/drawing/2014/main" id="{AD0D7C1B-7F60-CB44-9583-5C5F08F22337}"/>
                  </a:ext>
                </a:extLst>
              </p:cNvPr>
              <p:cNvCxnSpPr>
                <a:cxnSpLocks/>
                <a:stCxn id="350" idx="0"/>
                <a:endCxn id="390"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80" name="Straight Connector 379">
                <a:extLst>
                  <a:ext uri="{FF2B5EF4-FFF2-40B4-BE49-F238E27FC236}">
                    <a16:creationId xmlns:a16="http://schemas.microsoft.com/office/drawing/2014/main" id="{E5D9C3DF-A3E2-804A-A10F-680406B6A719}"/>
                  </a:ext>
                </a:extLst>
              </p:cNvPr>
              <p:cNvCxnSpPr>
                <a:cxnSpLocks/>
                <a:stCxn id="347" idx="0"/>
                <a:endCxn id="387"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44" name="Group 343">
              <a:extLst>
                <a:ext uri="{FF2B5EF4-FFF2-40B4-BE49-F238E27FC236}">
                  <a16:creationId xmlns:a16="http://schemas.microsoft.com/office/drawing/2014/main" id="{48E21240-B567-8A4A-A2AD-6B219C062D5D}"/>
                </a:ext>
              </a:extLst>
            </p:cNvPr>
            <p:cNvGrpSpPr/>
            <p:nvPr/>
          </p:nvGrpSpPr>
          <p:grpSpPr>
            <a:xfrm>
              <a:off x="5334000" y="1790700"/>
              <a:ext cx="2362201" cy="1828800"/>
              <a:chOff x="5333998" y="1790700"/>
              <a:chExt cx="2791691" cy="1828800"/>
            </a:xfrm>
          </p:grpSpPr>
          <p:cxnSp>
            <p:nvCxnSpPr>
              <p:cNvPr id="371" name="Straight Connector 370">
                <a:extLst>
                  <a:ext uri="{FF2B5EF4-FFF2-40B4-BE49-F238E27FC236}">
                    <a16:creationId xmlns:a16="http://schemas.microsoft.com/office/drawing/2014/main" id="{C28A874C-9927-4B48-B779-3E40D990C9B4}"/>
                  </a:ext>
                </a:extLst>
              </p:cNvPr>
              <p:cNvCxnSpPr>
                <a:cxnSpLocks/>
                <a:stCxn id="350" idx="6"/>
                <a:endCxn id="381"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2" name="Straight Connector 371">
                <a:extLst>
                  <a:ext uri="{FF2B5EF4-FFF2-40B4-BE49-F238E27FC236}">
                    <a16:creationId xmlns:a16="http://schemas.microsoft.com/office/drawing/2014/main" id="{CB2AC50A-9D6B-764F-B364-48AE4970D378}"/>
                  </a:ext>
                </a:extLst>
              </p:cNvPr>
              <p:cNvCxnSpPr>
                <a:cxnSpLocks/>
                <a:stCxn id="355" idx="6"/>
                <a:endCxn id="382"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3" name="Straight Connector 372">
                <a:extLst>
                  <a:ext uri="{FF2B5EF4-FFF2-40B4-BE49-F238E27FC236}">
                    <a16:creationId xmlns:a16="http://schemas.microsoft.com/office/drawing/2014/main" id="{882D8C5E-F052-234C-8FF5-6A7DB46C8CD4}"/>
                  </a:ext>
                </a:extLst>
              </p:cNvPr>
              <p:cNvCxnSpPr>
                <a:cxnSpLocks/>
                <a:stCxn id="360" idx="6"/>
                <a:endCxn id="383"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4" name="Straight Connector 373">
                <a:extLst>
                  <a:ext uri="{FF2B5EF4-FFF2-40B4-BE49-F238E27FC236}">
                    <a16:creationId xmlns:a16="http://schemas.microsoft.com/office/drawing/2014/main" id="{1682FC39-5945-094F-A3FA-E8231AF82D4C}"/>
                  </a:ext>
                </a:extLst>
              </p:cNvPr>
              <p:cNvCxnSpPr>
                <a:cxnSpLocks/>
                <a:stCxn id="365" idx="6"/>
                <a:endCxn id="384"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5" name="Straight Connector 374">
                <a:extLst>
                  <a:ext uri="{FF2B5EF4-FFF2-40B4-BE49-F238E27FC236}">
                    <a16:creationId xmlns:a16="http://schemas.microsoft.com/office/drawing/2014/main" id="{AD25485F-B7C0-674E-A307-AD236EC77A9C}"/>
                  </a:ext>
                </a:extLst>
              </p:cNvPr>
              <p:cNvCxnSpPr>
                <a:cxnSpLocks/>
                <a:stCxn id="370" idx="6"/>
                <a:endCxn id="385"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45" name="Group 344">
              <a:extLst>
                <a:ext uri="{FF2B5EF4-FFF2-40B4-BE49-F238E27FC236}">
                  <a16:creationId xmlns:a16="http://schemas.microsoft.com/office/drawing/2014/main" id="{229D41FD-2CCA-4249-A6DE-D48343BF5009}"/>
                </a:ext>
              </a:extLst>
            </p:cNvPr>
            <p:cNvGrpSpPr/>
            <p:nvPr/>
          </p:nvGrpSpPr>
          <p:grpSpPr>
            <a:xfrm>
              <a:off x="5486400" y="1600200"/>
              <a:ext cx="2209800" cy="2209800"/>
              <a:chOff x="5486400" y="1600200"/>
              <a:chExt cx="2209800" cy="2209800"/>
            </a:xfrm>
          </p:grpSpPr>
          <p:sp>
            <p:nvSpPr>
              <p:cNvPr id="346" name="Oval 345">
                <a:extLst>
                  <a:ext uri="{FF2B5EF4-FFF2-40B4-BE49-F238E27FC236}">
                    <a16:creationId xmlns:a16="http://schemas.microsoft.com/office/drawing/2014/main" id="{DFA999E8-5131-9248-A99D-83D97CD28E87}"/>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7" name="Oval 346">
                <a:extLst>
                  <a:ext uri="{FF2B5EF4-FFF2-40B4-BE49-F238E27FC236}">
                    <a16:creationId xmlns:a16="http://schemas.microsoft.com/office/drawing/2014/main" id="{065DA791-AF26-F244-A31B-F9A127DC50E2}"/>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8" name="Oval 347">
                <a:extLst>
                  <a:ext uri="{FF2B5EF4-FFF2-40B4-BE49-F238E27FC236}">
                    <a16:creationId xmlns:a16="http://schemas.microsoft.com/office/drawing/2014/main" id="{67B7BC3F-263D-044F-9E20-F4A092F79728}"/>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9" name="Oval 348">
                <a:extLst>
                  <a:ext uri="{FF2B5EF4-FFF2-40B4-BE49-F238E27FC236}">
                    <a16:creationId xmlns:a16="http://schemas.microsoft.com/office/drawing/2014/main" id="{CD12FE48-46D9-1B4F-9B29-8C8A04EC544B}"/>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0" name="Oval 349">
                <a:extLst>
                  <a:ext uri="{FF2B5EF4-FFF2-40B4-BE49-F238E27FC236}">
                    <a16:creationId xmlns:a16="http://schemas.microsoft.com/office/drawing/2014/main" id="{23297995-A6C8-D942-BDAC-591A2FC62004}"/>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1" name="Oval 350">
                <a:extLst>
                  <a:ext uri="{FF2B5EF4-FFF2-40B4-BE49-F238E27FC236}">
                    <a16:creationId xmlns:a16="http://schemas.microsoft.com/office/drawing/2014/main" id="{FB120AB4-4E3C-EA40-A7D1-5A3A9B7410F3}"/>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2" name="Oval 351">
                <a:extLst>
                  <a:ext uri="{FF2B5EF4-FFF2-40B4-BE49-F238E27FC236}">
                    <a16:creationId xmlns:a16="http://schemas.microsoft.com/office/drawing/2014/main" id="{5E36ACE9-B990-2241-9BB2-3CCBF85BCB6C}"/>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3" name="Oval 352">
                <a:extLst>
                  <a:ext uri="{FF2B5EF4-FFF2-40B4-BE49-F238E27FC236}">
                    <a16:creationId xmlns:a16="http://schemas.microsoft.com/office/drawing/2014/main" id="{906D173F-0B41-CD43-890F-4DB06902718B}"/>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4" name="Oval 353">
                <a:extLst>
                  <a:ext uri="{FF2B5EF4-FFF2-40B4-BE49-F238E27FC236}">
                    <a16:creationId xmlns:a16="http://schemas.microsoft.com/office/drawing/2014/main" id="{A5F9740F-4DC2-D143-96E8-4E47516C8007}"/>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5" name="Oval 354">
                <a:extLst>
                  <a:ext uri="{FF2B5EF4-FFF2-40B4-BE49-F238E27FC236}">
                    <a16:creationId xmlns:a16="http://schemas.microsoft.com/office/drawing/2014/main" id="{0C330B6F-B25C-EE4B-8723-8E248F44CE9D}"/>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6" name="Oval 355">
                <a:extLst>
                  <a:ext uri="{FF2B5EF4-FFF2-40B4-BE49-F238E27FC236}">
                    <a16:creationId xmlns:a16="http://schemas.microsoft.com/office/drawing/2014/main" id="{164373B5-05E8-DC4A-9EC7-F480CBECB24F}"/>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7" name="Oval 356">
                <a:extLst>
                  <a:ext uri="{FF2B5EF4-FFF2-40B4-BE49-F238E27FC236}">
                    <a16:creationId xmlns:a16="http://schemas.microsoft.com/office/drawing/2014/main" id="{682ACD19-D060-094B-AD85-49DBBF550BFA}"/>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8" name="Oval 357">
                <a:extLst>
                  <a:ext uri="{FF2B5EF4-FFF2-40B4-BE49-F238E27FC236}">
                    <a16:creationId xmlns:a16="http://schemas.microsoft.com/office/drawing/2014/main" id="{FACC320E-5148-DC4D-97F0-CB0A40C53999}"/>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9" name="Oval 358">
                <a:extLst>
                  <a:ext uri="{FF2B5EF4-FFF2-40B4-BE49-F238E27FC236}">
                    <a16:creationId xmlns:a16="http://schemas.microsoft.com/office/drawing/2014/main" id="{AFC00C1E-7968-864E-845D-B29D96B13045}"/>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0" name="Oval 359">
                <a:extLst>
                  <a:ext uri="{FF2B5EF4-FFF2-40B4-BE49-F238E27FC236}">
                    <a16:creationId xmlns:a16="http://schemas.microsoft.com/office/drawing/2014/main" id="{B2A34CFC-CA03-BD41-B205-90944A53C23C}"/>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1" name="Oval 360">
                <a:extLst>
                  <a:ext uri="{FF2B5EF4-FFF2-40B4-BE49-F238E27FC236}">
                    <a16:creationId xmlns:a16="http://schemas.microsoft.com/office/drawing/2014/main" id="{8FF0B806-9899-6B41-8779-96C7F77A15E8}"/>
                  </a:ext>
                </a:extLst>
              </p:cNvPr>
              <p:cNvSpPr/>
              <p:nvPr/>
            </p:nvSpPr>
            <p:spPr>
              <a:xfrm>
                <a:off x="54864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2" name="Oval 361">
                <a:extLst>
                  <a:ext uri="{FF2B5EF4-FFF2-40B4-BE49-F238E27FC236}">
                    <a16:creationId xmlns:a16="http://schemas.microsoft.com/office/drawing/2014/main" id="{5AE1ED62-1930-7042-8983-A26AEDA97921}"/>
                  </a:ext>
                </a:extLst>
              </p:cNvPr>
              <p:cNvSpPr/>
              <p:nvPr/>
            </p:nvSpPr>
            <p:spPr>
              <a:xfrm>
                <a:off x="59436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3" name="Oval 362">
                <a:extLst>
                  <a:ext uri="{FF2B5EF4-FFF2-40B4-BE49-F238E27FC236}">
                    <a16:creationId xmlns:a16="http://schemas.microsoft.com/office/drawing/2014/main" id="{02BFFBE3-F9E0-EA42-BED8-30937998D054}"/>
                  </a:ext>
                </a:extLst>
              </p:cNvPr>
              <p:cNvSpPr/>
              <p:nvPr/>
            </p:nvSpPr>
            <p:spPr>
              <a:xfrm>
                <a:off x="64008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4" name="Oval 363">
                <a:extLst>
                  <a:ext uri="{FF2B5EF4-FFF2-40B4-BE49-F238E27FC236}">
                    <a16:creationId xmlns:a16="http://schemas.microsoft.com/office/drawing/2014/main" id="{A6E7ED46-7F33-FD40-ADDD-D8DA1AB93894}"/>
                  </a:ext>
                </a:extLst>
              </p:cNvPr>
              <p:cNvSpPr/>
              <p:nvPr/>
            </p:nvSpPr>
            <p:spPr>
              <a:xfrm>
                <a:off x="68580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5" name="Oval 364">
                <a:extLst>
                  <a:ext uri="{FF2B5EF4-FFF2-40B4-BE49-F238E27FC236}">
                    <a16:creationId xmlns:a16="http://schemas.microsoft.com/office/drawing/2014/main" id="{7B0D521E-528E-5B44-AF3A-B583B35EB5AD}"/>
                  </a:ext>
                </a:extLst>
              </p:cNvPr>
              <p:cNvSpPr/>
              <p:nvPr/>
            </p:nvSpPr>
            <p:spPr>
              <a:xfrm>
                <a:off x="73152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6" name="Oval 365">
                <a:extLst>
                  <a:ext uri="{FF2B5EF4-FFF2-40B4-BE49-F238E27FC236}">
                    <a16:creationId xmlns:a16="http://schemas.microsoft.com/office/drawing/2014/main" id="{DF2CB39B-98B7-7540-86CF-CFCCDFF05ED9}"/>
                  </a:ext>
                </a:extLst>
              </p:cNvPr>
              <p:cNvSpPr/>
              <p:nvPr/>
            </p:nvSpPr>
            <p:spPr>
              <a:xfrm>
                <a:off x="54864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7" name="Oval 366">
                <a:extLst>
                  <a:ext uri="{FF2B5EF4-FFF2-40B4-BE49-F238E27FC236}">
                    <a16:creationId xmlns:a16="http://schemas.microsoft.com/office/drawing/2014/main" id="{3B60278B-CD23-EA4F-ACA9-3CBA14D8E405}"/>
                  </a:ext>
                </a:extLst>
              </p:cNvPr>
              <p:cNvSpPr/>
              <p:nvPr/>
            </p:nvSpPr>
            <p:spPr>
              <a:xfrm>
                <a:off x="59436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8" name="Oval 367">
                <a:extLst>
                  <a:ext uri="{FF2B5EF4-FFF2-40B4-BE49-F238E27FC236}">
                    <a16:creationId xmlns:a16="http://schemas.microsoft.com/office/drawing/2014/main" id="{0EA7443B-358B-CA4E-AD9A-30C5ADF6AAAD}"/>
                  </a:ext>
                </a:extLst>
              </p:cNvPr>
              <p:cNvSpPr/>
              <p:nvPr/>
            </p:nvSpPr>
            <p:spPr>
              <a:xfrm>
                <a:off x="64008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9" name="Oval 368">
                <a:extLst>
                  <a:ext uri="{FF2B5EF4-FFF2-40B4-BE49-F238E27FC236}">
                    <a16:creationId xmlns:a16="http://schemas.microsoft.com/office/drawing/2014/main" id="{98B80347-3184-0044-B50C-AF956B90BEFE}"/>
                  </a:ext>
                </a:extLst>
              </p:cNvPr>
              <p:cNvSpPr/>
              <p:nvPr/>
            </p:nvSpPr>
            <p:spPr>
              <a:xfrm>
                <a:off x="68580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70" name="Oval 369">
                <a:extLst>
                  <a:ext uri="{FF2B5EF4-FFF2-40B4-BE49-F238E27FC236}">
                    <a16:creationId xmlns:a16="http://schemas.microsoft.com/office/drawing/2014/main" id="{24F96B99-A27F-8642-9D72-69558AE15435}"/>
                  </a:ext>
                </a:extLst>
              </p:cNvPr>
              <p:cNvSpPr/>
              <p:nvPr/>
            </p:nvSpPr>
            <p:spPr>
              <a:xfrm>
                <a:off x="73152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grpSp>
        <p:nvGrpSpPr>
          <p:cNvPr id="391" name="Group 390">
            <a:extLst>
              <a:ext uri="{FF2B5EF4-FFF2-40B4-BE49-F238E27FC236}">
                <a16:creationId xmlns:a16="http://schemas.microsoft.com/office/drawing/2014/main" id="{B11AFC47-D992-1E46-A46D-0AA729C4BB6D}"/>
              </a:ext>
            </a:extLst>
          </p:cNvPr>
          <p:cNvGrpSpPr/>
          <p:nvPr/>
        </p:nvGrpSpPr>
        <p:grpSpPr>
          <a:xfrm>
            <a:off x="3292364" y="2404844"/>
            <a:ext cx="1414038" cy="1414038"/>
            <a:chOff x="4876800" y="1600199"/>
            <a:chExt cx="2819401" cy="2819401"/>
          </a:xfrm>
        </p:grpSpPr>
        <p:grpSp>
          <p:nvGrpSpPr>
            <p:cNvPr id="392" name="Group 391">
              <a:extLst>
                <a:ext uri="{FF2B5EF4-FFF2-40B4-BE49-F238E27FC236}">
                  <a16:creationId xmlns:a16="http://schemas.microsoft.com/office/drawing/2014/main" id="{39382EDE-AA35-184B-8C6B-C26BF87175EE}"/>
                </a:ext>
              </a:extLst>
            </p:cNvPr>
            <p:cNvGrpSpPr/>
            <p:nvPr/>
          </p:nvGrpSpPr>
          <p:grpSpPr>
            <a:xfrm>
              <a:off x="5486400" y="3962400"/>
              <a:ext cx="2209800" cy="457200"/>
              <a:chOff x="5486400" y="3962400"/>
              <a:chExt cx="2209800" cy="457200"/>
            </a:xfrm>
          </p:grpSpPr>
          <p:sp>
            <p:nvSpPr>
              <p:cNvPr id="437" name="DRAM">
                <a:extLst>
                  <a:ext uri="{FF2B5EF4-FFF2-40B4-BE49-F238E27FC236}">
                    <a16:creationId xmlns:a16="http://schemas.microsoft.com/office/drawing/2014/main" id="{A9CB3F9B-AAF7-7248-9BB0-B4B86E99CEEC}"/>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8" name="DRAM">
                <a:extLst>
                  <a:ext uri="{FF2B5EF4-FFF2-40B4-BE49-F238E27FC236}">
                    <a16:creationId xmlns:a16="http://schemas.microsoft.com/office/drawing/2014/main" id="{1D7D8DCC-B86C-C641-BA28-D0BD8AF05D2D}"/>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9" name="DRAM">
                <a:extLst>
                  <a:ext uri="{FF2B5EF4-FFF2-40B4-BE49-F238E27FC236}">
                    <a16:creationId xmlns:a16="http://schemas.microsoft.com/office/drawing/2014/main" id="{BAB1A4EB-C414-0448-8A0B-7E519FE8B954}"/>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40" name="DRAM">
                <a:extLst>
                  <a:ext uri="{FF2B5EF4-FFF2-40B4-BE49-F238E27FC236}">
                    <a16:creationId xmlns:a16="http://schemas.microsoft.com/office/drawing/2014/main" id="{398F608C-8B86-D84E-BD47-CE3649AB9E11}"/>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41" name="DRAM">
                <a:extLst>
                  <a:ext uri="{FF2B5EF4-FFF2-40B4-BE49-F238E27FC236}">
                    <a16:creationId xmlns:a16="http://schemas.microsoft.com/office/drawing/2014/main" id="{08B71CC4-8A4F-DD4C-BEE0-866EBE59AE7B}"/>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93" name="Group 392">
              <a:extLst>
                <a:ext uri="{FF2B5EF4-FFF2-40B4-BE49-F238E27FC236}">
                  <a16:creationId xmlns:a16="http://schemas.microsoft.com/office/drawing/2014/main" id="{07A10A8B-DE37-4D4B-B3B7-53AF498FCE7A}"/>
                </a:ext>
              </a:extLst>
            </p:cNvPr>
            <p:cNvGrpSpPr/>
            <p:nvPr/>
          </p:nvGrpSpPr>
          <p:grpSpPr>
            <a:xfrm>
              <a:off x="4876800" y="1600200"/>
              <a:ext cx="457200" cy="2209800"/>
              <a:chOff x="4876800" y="1600200"/>
              <a:chExt cx="457200" cy="2209800"/>
            </a:xfrm>
          </p:grpSpPr>
          <p:sp>
            <p:nvSpPr>
              <p:cNvPr id="432" name="DRAM">
                <a:extLst>
                  <a:ext uri="{FF2B5EF4-FFF2-40B4-BE49-F238E27FC236}">
                    <a16:creationId xmlns:a16="http://schemas.microsoft.com/office/drawing/2014/main" id="{74EDFB8B-4EAC-6540-A2DE-26FA676ABF83}"/>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3" name="DRAM">
                <a:extLst>
                  <a:ext uri="{FF2B5EF4-FFF2-40B4-BE49-F238E27FC236}">
                    <a16:creationId xmlns:a16="http://schemas.microsoft.com/office/drawing/2014/main" id="{1874FD00-A6E9-6F4E-BEAF-20253DAF4197}"/>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4" name="DRAM">
                <a:extLst>
                  <a:ext uri="{FF2B5EF4-FFF2-40B4-BE49-F238E27FC236}">
                    <a16:creationId xmlns:a16="http://schemas.microsoft.com/office/drawing/2014/main" id="{6C1E8F37-B137-C546-9510-9D33EEA5B944}"/>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5" name="DRAM">
                <a:extLst>
                  <a:ext uri="{FF2B5EF4-FFF2-40B4-BE49-F238E27FC236}">
                    <a16:creationId xmlns:a16="http://schemas.microsoft.com/office/drawing/2014/main" id="{E9A156C1-4F9B-2144-B478-CA14902A62BE}"/>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6" name="DRAM">
                <a:extLst>
                  <a:ext uri="{FF2B5EF4-FFF2-40B4-BE49-F238E27FC236}">
                    <a16:creationId xmlns:a16="http://schemas.microsoft.com/office/drawing/2014/main" id="{5D3FE231-9579-B543-97D9-CC936EC8F370}"/>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94" name="Group 393">
              <a:extLst>
                <a:ext uri="{FF2B5EF4-FFF2-40B4-BE49-F238E27FC236}">
                  <a16:creationId xmlns:a16="http://schemas.microsoft.com/office/drawing/2014/main" id="{22BF00FC-B81D-7B4D-9B63-8DE814646255}"/>
                </a:ext>
              </a:extLst>
            </p:cNvPr>
            <p:cNvGrpSpPr/>
            <p:nvPr/>
          </p:nvGrpSpPr>
          <p:grpSpPr>
            <a:xfrm>
              <a:off x="5676900" y="1600199"/>
              <a:ext cx="1828800" cy="2362201"/>
              <a:chOff x="5676900" y="1170708"/>
              <a:chExt cx="1828800" cy="2791692"/>
            </a:xfrm>
          </p:grpSpPr>
          <p:cxnSp>
            <p:nvCxnSpPr>
              <p:cNvPr id="427" name="Straight Connector 426">
                <a:extLst>
                  <a:ext uri="{FF2B5EF4-FFF2-40B4-BE49-F238E27FC236}">
                    <a16:creationId xmlns:a16="http://schemas.microsoft.com/office/drawing/2014/main" id="{66825576-4991-D141-A606-275CE07F0B90}"/>
                  </a:ext>
                </a:extLst>
              </p:cNvPr>
              <p:cNvCxnSpPr>
                <a:cxnSpLocks/>
                <a:stCxn id="397" idx="0"/>
                <a:endCxn id="437"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8" name="Straight Connector 427">
                <a:extLst>
                  <a:ext uri="{FF2B5EF4-FFF2-40B4-BE49-F238E27FC236}">
                    <a16:creationId xmlns:a16="http://schemas.microsoft.com/office/drawing/2014/main" id="{C05FEDD8-553B-E246-AC5C-15BB1D44C318}"/>
                  </a:ext>
                </a:extLst>
              </p:cNvPr>
              <p:cNvCxnSpPr>
                <a:cxnSpLocks/>
                <a:stCxn id="399" idx="0"/>
                <a:endCxn id="439"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9" name="Straight Connector 428">
                <a:extLst>
                  <a:ext uri="{FF2B5EF4-FFF2-40B4-BE49-F238E27FC236}">
                    <a16:creationId xmlns:a16="http://schemas.microsoft.com/office/drawing/2014/main" id="{8FB76780-C566-3E4E-8A55-1CF551183030}"/>
                  </a:ext>
                </a:extLst>
              </p:cNvPr>
              <p:cNvCxnSpPr>
                <a:cxnSpLocks/>
                <a:stCxn id="400" idx="0"/>
                <a:endCxn id="440"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0" name="Straight Connector 429">
                <a:extLst>
                  <a:ext uri="{FF2B5EF4-FFF2-40B4-BE49-F238E27FC236}">
                    <a16:creationId xmlns:a16="http://schemas.microsoft.com/office/drawing/2014/main" id="{AB3A500C-1762-C142-9DAF-D39B74DCAAB7}"/>
                  </a:ext>
                </a:extLst>
              </p:cNvPr>
              <p:cNvCxnSpPr>
                <a:cxnSpLocks/>
                <a:stCxn id="401" idx="0"/>
                <a:endCxn id="441"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1" name="Straight Connector 430">
                <a:extLst>
                  <a:ext uri="{FF2B5EF4-FFF2-40B4-BE49-F238E27FC236}">
                    <a16:creationId xmlns:a16="http://schemas.microsoft.com/office/drawing/2014/main" id="{A37406B4-A1DE-BA40-9ABC-FB28B753EA8D}"/>
                  </a:ext>
                </a:extLst>
              </p:cNvPr>
              <p:cNvCxnSpPr>
                <a:cxnSpLocks/>
                <a:stCxn id="398" idx="0"/>
                <a:endCxn id="438"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95" name="Group 394">
              <a:extLst>
                <a:ext uri="{FF2B5EF4-FFF2-40B4-BE49-F238E27FC236}">
                  <a16:creationId xmlns:a16="http://schemas.microsoft.com/office/drawing/2014/main" id="{E3601414-FC10-A340-A9F2-B35360F8AA5F}"/>
                </a:ext>
              </a:extLst>
            </p:cNvPr>
            <p:cNvGrpSpPr/>
            <p:nvPr/>
          </p:nvGrpSpPr>
          <p:grpSpPr>
            <a:xfrm>
              <a:off x="5334000" y="1790700"/>
              <a:ext cx="2362201" cy="1828800"/>
              <a:chOff x="5333998" y="1790700"/>
              <a:chExt cx="2791691" cy="1828800"/>
            </a:xfrm>
          </p:grpSpPr>
          <p:cxnSp>
            <p:nvCxnSpPr>
              <p:cNvPr id="422" name="Straight Connector 421">
                <a:extLst>
                  <a:ext uri="{FF2B5EF4-FFF2-40B4-BE49-F238E27FC236}">
                    <a16:creationId xmlns:a16="http://schemas.microsoft.com/office/drawing/2014/main" id="{F35E9050-B57E-A94A-9B8A-7599A47F425F}"/>
                  </a:ext>
                </a:extLst>
              </p:cNvPr>
              <p:cNvCxnSpPr>
                <a:cxnSpLocks/>
                <a:stCxn id="401" idx="6"/>
                <a:endCxn id="432"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3" name="Straight Connector 422">
                <a:extLst>
                  <a:ext uri="{FF2B5EF4-FFF2-40B4-BE49-F238E27FC236}">
                    <a16:creationId xmlns:a16="http://schemas.microsoft.com/office/drawing/2014/main" id="{22C7C2EC-B504-BB48-9DC6-65CE93CF1E5F}"/>
                  </a:ext>
                </a:extLst>
              </p:cNvPr>
              <p:cNvCxnSpPr>
                <a:cxnSpLocks/>
                <a:stCxn id="406" idx="6"/>
                <a:endCxn id="433"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4" name="Straight Connector 423">
                <a:extLst>
                  <a:ext uri="{FF2B5EF4-FFF2-40B4-BE49-F238E27FC236}">
                    <a16:creationId xmlns:a16="http://schemas.microsoft.com/office/drawing/2014/main" id="{583846CB-F02D-534C-9969-8B7615699FDC}"/>
                  </a:ext>
                </a:extLst>
              </p:cNvPr>
              <p:cNvCxnSpPr>
                <a:cxnSpLocks/>
                <a:endCxn id="434" idx="0"/>
              </p:cNvCxnSpPr>
              <p:nvPr/>
            </p:nvCxnSpPr>
            <p:spPr>
              <a:xfrm flipH="1">
                <a:off x="5333998" y="2705100"/>
                <a:ext cx="2791686"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5" name="Straight Connector 424">
                <a:extLst>
                  <a:ext uri="{FF2B5EF4-FFF2-40B4-BE49-F238E27FC236}">
                    <a16:creationId xmlns:a16="http://schemas.microsoft.com/office/drawing/2014/main" id="{6B33149D-96A6-2E4C-B353-11478420610B}"/>
                  </a:ext>
                </a:extLst>
              </p:cNvPr>
              <p:cNvCxnSpPr>
                <a:cxnSpLocks/>
                <a:stCxn id="416" idx="6"/>
                <a:endCxn id="435"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6" name="Straight Connector 425">
                <a:extLst>
                  <a:ext uri="{FF2B5EF4-FFF2-40B4-BE49-F238E27FC236}">
                    <a16:creationId xmlns:a16="http://schemas.microsoft.com/office/drawing/2014/main" id="{1F40B3AF-6386-7842-A059-5DF6B3A1BEEE}"/>
                  </a:ext>
                </a:extLst>
              </p:cNvPr>
              <p:cNvCxnSpPr>
                <a:cxnSpLocks/>
                <a:stCxn id="421" idx="6"/>
                <a:endCxn id="436"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96" name="Group 395">
              <a:extLst>
                <a:ext uri="{FF2B5EF4-FFF2-40B4-BE49-F238E27FC236}">
                  <a16:creationId xmlns:a16="http://schemas.microsoft.com/office/drawing/2014/main" id="{0CEB0A94-5D02-4C48-84CA-74AD2EA1A2BA}"/>
                </a:ext>
              </a:extLst>
            </p:cNvPr>
            <p:cNvGrpSpPr/>
            <p:nvPr/>
          </p:nvGrpSpPr>
          <p:grpSpPr>
            <a:xfrm>
              <a:off x="5486400" y="1600200"/>
              <a:ext cx="2209800" cy="2209800"/>
              <a:chOff x="5486400" y="1600200"/>
              <a:chExt cx="2209800" cy="2209800"/>
            </a:xfrm>
          </p:grpSpPr>
          <p:sp>
            <p:nvSpPr>
              <p:cNvPr id="397" name="Oval 396">
                <a:extLst>
                  <a:ext uri="{FF2B5EF4-FFF2-40B4-BE49-F238E27FC236}">
                    <a16:creationId xmlns:a16="http://schemas.microsoft.com/office/drawing/2014/main" id="{5CAC80A3-2785-964C-AF7D-F3DA04063AC1}"/>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98" name="Oval 397">
                <a:extLst>
                  <a:ext uri="{FF2B5EF4-FFF2-40B4-BE49-F238E27FC236}">
                    <a16:creationId xmlns:a16="http://schemas.microsoft.com/office/drawing/2014/main" id="{0DACBBC9-83C1-534B-82C4-1CC17CC0CC39}"/>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99" name="Oval 398">
                <a:extLst>
                  <a:ext uri="{FF2B5EF4-FFF2-40B4-BE49-F238E27FC236}">
                    <a16:creationId xmlns:a16="http://schemas.microsoft.com/office/drawing/2014/main" id="{B006351D-1681-5E4E-9833-C8B18EEBA193}"/>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0" name="Oval 399">
                <a:extLst>
                  <a:ext uri="{FF2B5EF4-FFF2-40B4-BE49-F238E27FC236}">
                    <a16:creationId xmlns:a16="http://schemas.microsoft.com/office/drawing/2014/main" id="{121DA3DE-42CF-AA41-B62D-C5884F8E9599}"/>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1" name="Oval 400">
                <a:extLst>
                  <a:ext uri="{FF2B5EF4-FFF2-40B4-BE49-F238E27FC236}">
                    <a16:creationId xmlns:a16="http://schemas.microsoft.com/office/drawing/2014/main" id="{17AFB6DE-6324-8748-8969-24311267FAB1}"/>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2" name="Oval 401">
                <a:extLst>
                  <a:ext uri="{FF2B5EF4-FFF2-40B4-BE49-F238E27FC236}">
                    <a16:creationId xmlns:a16="http://schemas.microsoft.com/office/drawing/2014/main" id="{3CD32634-F17B-334A-9B7D-89B774CE5C15}"/>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3" name="Oval 402">
                <a:extLst>
                  <a:ext uri="{FF2B5EF4-FFF2-40B4-BE49-F238E27FC236}">
                    <a16:creationId xmlns:a16="http://schemas.microsoft.com/office/drawing/2014/main" id="{4A4B272E-AC75-C248-A5B8-AAC608C9A2D5}"/>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4" name="Oval 403">
                <a:extLst>
                  <a:ext uri="{FF2B5EF4-FFF2-40B4-BE49-F238E27FC236}">
                    <a16:creationId xmlns:a16="http://schemas.microsoft.com/office/drawing/2014/main" id="{FE89EF87-4F03-7F44-A3F6-D4BD1A634048}"/>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5" name="Oval 404">
                <a:extLst>
                  <a:ext uri="{FF2B5EF4-FFF2-40B4-BE49-F238E27FC236}">
                    <a16:creationId xmlns:a16="http://schemas.microsoft.com/office/drawing/2014/main" id="{FE50D5CD-8EE7-6E49-9324-D95F1BF7716F}"/>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6" name="Oval 405">
                <a:extLst>
                  <a:ext uri="{FF2B5EF4-FFF2-40B4-BE49-F238E27FC236}">
                    <a16:creationId xmlns:a16="http://schemas.microsoft.com/office/drawing/2014/main" id="{F1670559-868E-AC43-8485-7A0CD3BBF6DD}"/>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7" name="Oval 406">
                <a:extLst>
                  <a:ext uri="{FF2B5EF4-FFF2-40B4-BE49-F238E27FC236}">
                    <a16:creationId xmlns:a16="http://schemas.microsoft.com/office/drawing/2014/main" id="{8A4D17F5-B8CC-454E-AAE6-2BB19366F797}"/>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8" name="Oval 407">
                <a:extLst>
                  <a:ext uri="{FF2B5EF4-FFF2-40B4-BE49-F238E27FC236}">
                    <a16:creationId xmlns:a16="http://schemas.microsoft.com/office/drawing/2014/main" id="{403FA7A9-CA8A-C246-9A8D-4B2D6CCB5BED}"/>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9" name="Oval 408">
                <a:extLst>
                  <a:ext uri="{FF2B5EF4-FFF2-40B4-BE49-F238E27FC236}">
                    <a16:creationId xmlns:a16="http://schemas.microsoft.com/office/drawing/2014/main" id="{914EE22A-B051-274B-B345-0D2FA2B1F1FD}"/>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0" name="Oval 409">
                <a:extLst>
                  <a:ext uri="{FF2B5EF4-FFF2-40B4-BE49-F238E27FC236}">
                    <a16:creationId xmlns:a16="http://schemas.microsoft.com/office/drawing/2014/main" id="{BDDD48E8-8884-574D-B570-D4559E5AC908}"/>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1" name="Oval 410">
                <a:extLst>
                  <a:ext uri="{FF2B5EF4-FFF2-40B4-BE49-F238E27FC236}">
                    <a16:creationId xmlns:a16="http://schemas.microsoft.com/office/drawing/2014/main" id="{111294A3-02F0-FC49-AD3B-E507B6D2BE99}"/>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2" name="Oval 411">
                <a:extLst>
                  <a:ext uri="{FF2B5EF4-FFF2-40B4-BE49-F238E27FC236}">
                    <a16:creationId xmlns:a16="http://schemas.microsoft.com/office/drawing/2014/main" id="{48731768-F3AB-8E49-A023-62B38772DB46}"/>
                  </a:ext>
                </a:extLst>
              </p:cNvPr>
              <p:cNvSpPr/>
              <p:nvPr/>
            </p:nvSpPr>
            <p:spPr>
              <a:xfrm>
                <a:off x="54864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3" name="Oval 412">
                <a:extLst>
                  <a:ext uri="{FF2B5EF4-FFF2-40B4-BE49-F238E27FC236}">
                    <a16:creationId xmlns:a16="http://schemas.microsoft.com/office/drawing/2014/main" id="{2BF851CC-F68B-9B4C-A58B-81DC812CDE0F}"/>
                  </a:ext>
                </a:extLst>
              </p:cNvPr>
              <p:cNvSpPr/>
              <p:nvPr/>
            </p:nvSpPr>
            <p:spPr>
              <a:xfrm>
                <a:off x="59436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4" name="Oval 413">
                <a:extLst>
                  <a:ext uri="{FF2B5EF4-FFF2-40B4-BE49-F238E27FC236}">
                    <a16:creationId xmlns:a16="http://schemas.microsoft.com/office/drawing/2014/main" id="{9D63C112-10DF-624C-8D85-74C0EA9ED444}"/>
                  </a:ext>
                </a:extLst>
              </p:cNvPr>
              <p:cNvSpPr/>
              <p:nvPr/>
            </p:nvSpPr>
            <p:spPr>
              <a:xfrm>
                <a:off x="64008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5" name="Oval 414">
                <a:extLst>
                  <a:ext uri="{FF2B5EF4-FFF2-40B4-BE49-F238E27FC236}">
                    <a16:creationId xmlns:a16="http://schemas.microsoft.com/office/drawing/2014/main" id="{447245FE-FD9D-CA40-8259-1603D9CEB6D8}"/>
                  </a:ext>
                </a:extLst>
              </p:cNvPr>
              <p:cNvSpPr/>
              <p:nvPr/>
            </p:nvSpPr>
            <p:spPr>
              <a:xfrm>
                <a:off x="68580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6" name="Oval 415">
                <a:extLst>
                  <a:ext uri="{FF2B5EF4-FFF2-40B4-BE49-F238E27FC236}">
                    <a16:creationId xmlns:a16="http://schemas.microsoft.com/office/drawing/2014/main" id="{CC79A9FE-3B4F-8445-A57E-FCB77904C8B2}"/>
                  </a:ext>
                </a:extLst>
              </p:cNvPr>
              <p:cNvSpPr/>
              <p:nvPr/>
            </p:nvSpPr>
            <p:spPr>
              <a:xfrm>
                <a:off x="73152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7" name="Oval 416">
                <a:extLst>
                  <a:ext uri="{FF2B5EF4-FFF2-40B4-BE49-F238E27FC236}">
                    <a16:creationId xmlns:a16="http://schemas.microsoft.com/office/drawing/2014/main" id="{530B1789-DEDE-5A4F-B6E8-2F2A76B4CCA5}"/>
                  </a:ext>
                </a:extLst>
              </p:cNvPr>
              <p:cNvSpPr/>
              <p:nvPr/>
            </p:nvSpPr>
            <p:spPr>
              <a:xfrm>
                <a:off x="54864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8" name="Oval 417">
                <a:extLst>
                  <a:ext uri="{FF2B5EF4-FFF2-40B4-BE49-F238E27FC236}">
                    <a16:creationId xmlns:a16="http://schemas.microsoft.com/office/drawing/2014/main" id="{25A88D22-A089-B446-90A4-D23E278BD77B}"/>
                  </a:ext>
                </a:extLst>
              </p:cNvPr>
              <p:cNvSpPr/>
              <p:nvPr/>
            </p:nvSpPr>
            <p:spPr>
              <a:xfrm>
                <a:off x="59436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9" name="Oval 418">
                <a:extLst>
                  <a:ext uri="{FF2B5EF4-FFF2-40B4-BE49-F238E27FC236}">
                    <a16:creationId xmlns:a16="http://schemas.microsoft.com/office/drawing/2014/main" id="{BE8D1DAB-6891-EF42-A2A3-F98009328A0C}"/>
                  </a:ext>
                </a:extLst>
              </p:cNvPr>
              <p:cNvSpPr/>
              <p:nvPr/>
            </p:nvSpPr>
            <p:spPr>
              <a:xfrm>
                <a:off x="64008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20" name="Oval 419">
                <a:extLst>
                  <a:ext uri="{FF2B5EF4-FFF2-40B4-BE49-F238E27FC236}">
                    <a16:creationId xmlns:a16="http://schemas.microsoft.com/office/drawing/2014/main" id="{D588EFFB-B1F6-594B-8932-B3E72E749BB6}"/>
                  </a:ext>
                </a:extLst>
              </p:cNvPr>
              <p:cNvSpPr/>
              <p:nvPr/>
            </p:nvSpPr>
            <p:spPr>
              <a:xfrm>
                <a:off x="68580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21" name="Oval 420">
                <a:extLst>
                  <a:ext uri="{FF2B5EF4-FFF2-40B4-BE49-F238E27FC236}">
                    <a16:creationId xmlns:a16="http://schemas.microsoft.com/office/drawing/2014/main" id="{D7A2543D-F2FA-2846-88E0-36744AC44107}"/>
                  </a:ext>
                </a:extLst>
              </p:cNvPr>
              <p:cNvSpPr/>
              <p:nvPr/>
            </p:nvSpPr>
            <p:spPr>
              <a:xfrm>
                <a:off x="73152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grpSp>
        <p:nvGrpSpPr>
          <p:cNvPr id="442" name="Group 441">
            <a:extLst>
              <a:ext uri="{FF2B5EF4-FFF2-40B4-BE49-F238E27FC236}">
                <a16:creationId xmlns:a16="http://schemas.microsoft.com/office/drawing/2014/main" id="{69B8068D-BF55-2445-AA62-170FB58B36DB}"/>
              </a:ext>
            </a:extLst>
          </p:cNvPr>
          <p:cNvGrpSpPr/>
          <p:nvPr/>
        </p:nvGrpSpPr>
        <p:grpSpPr>
          <a:xfrm>
            <a:off x="4859036" y="2404844"/>
            <a:ext cx="1414038" cy="1414038"/>
            <a:chOff x="4876800" y="1600199"/>
            <a:chExt cx="2819401" cy="2819401"/>
          </a:xfrm>
        </p:grpSpPr>
        <p:grpSp>
          <p:nvGrpSpPr>
            <p:cNvPr id="443" name="Group 442">
              <a:extLst>
                <a:ext uri="{FF2B5EF4-FFF2-40B4-BE49-F238E27FC236}">
                  <a16:creationId xmlns:a16="http://schemas.microsoft.com/office/drawing/2014/main" id="{D198D2CE-51A2-A441-BAC1-C5E8EA0E0648}"/>
                </a:ext>
              </a:extLst>
            </p:cNvPr>
            <p:cNvGrpSpPr/>
            <p:nvPr/>
          </p:nvGrpSpPr>
          <p:grpSpPr>
            <a:xfrm>
              <a:off x="5486400" y="3962400"/>
              <a:ext cx="2209800" cy="457200"/>
              <a:chOff x="5486400" y="3962400"/>
              <a:chExt cx="2209800" cy="457200"/>
            </a:xfrm>
          </p:grpSpPr>
          <p:sp>
            <p:nvSpPr>
              <p:cNvPr id="488" name="DRAM">
                <a:extLst>
                  <a:ext uri="{FF2B5EF4-FFF2-40B4-BE49-F238E27FC236}">
                    <a16:creationId xmlns:a16="http://schemas.microsoft.com/office/drawing/2014/main" id="{0678D576-D408-374F-BB1E-37E5E148221D}"/>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9" name="DRAM">
                <a:extLst>
                  <a:ext uri="{FF2B5EF4-FFF2-40B4-BE49-F238E27FC236}">
                    <a16:creationId xmlns:a16="http://schemas.microsoft.com/office/drawing/2014/main" id="{EF3D6B44-03F3-FA47-A211-89B88C1D8801}"/>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90" name="DRAM">
                <a:extLst>
                  <a:ext uri="{FF2B5EF4-FFF2-40B4-BE49-F238E27FC236}">
                    <a16:creationId xmlns:a16="http://schemas.microsoft.com/office/drawing/2014/main" id="{D7530F8D-26C2-C347-96FC-A67F07A00680}"/>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91" name="DRAM">
                <a:extLst>
                  <a:ext uri="{FF2B5EF4-FFF2-40B4-BE49-F238E27FC236}">
                    <a16:creationId xmlns:a16="http://schemas.microsoft.com/office/drawing/2014/main" id="{81C987C6-F8C8-D942-B797-54712625359A}"/>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92" name="DRAM">
                <a:extLst>
                  <a:ext uri="{FF2B5EF4-FFF2-40B4-BE49-F238E27FC236}">
                    <a16:creationId xmlns:a16="http://schemas.microsoft.com/office/drawing/2014/main" id="{5799F454-A959-5741-AE35-1BD49ED8E542}"/>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44" name="Group 443">
              <a:extLst>
                <a:ext uri="{FF2B5EF4-FFF2-40B4-BE49-F238E27FC236}">
                  <a16:creationId xmlns:a16="http://schemas.microsoft.com/office/drawing/2014/main" id="{16780B42-A788-A042-AB39-8DD97B532AF6}"/>
                </a:ext>
              </a:extLst>
            </p:cNvPr>
            <p:cNvGrpSpPr/>
            <p:nvPr/>
          </p:nvGrpSpPr>
          <p:grpSpPr>
            <a:xfrm>
              <a:off x="4876800" y="1600200"/>
              <a:ext cx="457200" cy="2209800"/>
              <a:chOff x="4876800" y="1600200"/>
              <a:chExt cx="457200" cy="2209800"/>
            </a:xfrm>
          </p:grpSpPr>
          <p:sp>
            <p:nvSpPr>
              <p:cNvPr id="483" name="DRAM">
                <a:extLst>
                  <a:ext uri="{FF2B5EF4-FFF2-40B4-BE49-F238E27FC236}">
                    <a16:creationId xmlns:a16="http://schemas.microsoft.com/office/drawing/2014/main" id="{900429D3-F700-B545-81E6-C863C38D624B}"/>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4" name="DRAM">
                <a:extLst>
                  <a:ext uri="{FF2B5EF4-FFF2-40B4-BE49-F238E27FC236}">
                    <a16:creationId xmlns:a16="http://schemas.microsoft.com/office/drawing/2014/main" id="{3BE8BAE2-67F2-004F-8688-652275D2FB1A}"/>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5" name="DRAM">
                <a:extLst>
                  <a:ext uri="{FF2B5EF4-FFF2-40B4-BE49-F238E27FC236}">
                    <a16:creationId xmlns:a16="http://schemas.microsoft.com/office/drawing/2014/main" id="{B468E5A2-4C92-F341-AF9F-C025BA07AF6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6" name="DRAM">
                <a:extLst>
                  <a:ext uri="{FF2B5EF4-FFF2-40B4-BE49-F238E27FC236}">
                    <a16:creationId xmlns:a16="http://schemas.microsoft.com/office/drawing/2014/main" id="{869B0F21-4DD9-9242-8C2D-5555525158CC}"/>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7" name="DRAM">
                <a:extLst>
                  <a:ext uri="{FF2B5EF4-FFF2-40B4-BE49-F238E27FC236}">
                    <a16:creationId xmlns:a16="http://schemas.microsoft.com/office/drawing/2014/main" id="{D75EC8AE-5B52-E64A-A8CB-7EE2D5BDA8FF}"/>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45" name="Group 444">
              <a:extLst>
                <a:ext uri="{FF2B5EF4-FFF2-40B4-BE49-F238E27FC236}">
                  <a16:creationId xmlns:a16="http://schemas.microsoft.com/office/drawing/2014/main" id="{C48ADD2C-8A28-0E4D-9B87-797E8D373E6A}"/>
                </a:ext>
              </a:extLst>
            </p:cNvPr>
            <p:cNvGrpSpPr/>
            <p:nvPr/>
          </p:nvGrpSpPr>
          <p:grpSpPr>
            <a:xfrm>
              <a:off x="5676900" y="1600199"/>
              <a:ext cx="1828800" cy="2362201"/>
              <a:chOff x="5676900" y="1170708"/>
              <a:chExt cx="1828800" cy="2791692"/>
            </a:xfrm>
          </p:grpSpPr>
          <p:cxnSp>
            <p:nvCxnSpPr>
              <p:cNvPr id="478" name="Straight Connector 477">
                <a:extLst>
                  <a:ext uri="{FF2B5EF4-FFF2-40B4-BE49-F238E27FC236}">
                    <a16:creationId xmlns:a16="http://schemas.microsoft.com/office/drawing/2014/main" id="{D5273E0E-2E69-C543-B299-7151560E4744}"/>
                  </a:ext>
                </a:extLst>
              </p:cNvPr>
              <p:cNvCxnSpPr>
                <a:cxnSpLocks/>
                <a:stCxn id="448" idx="0"/>
                <a:endCxn id="488"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9" name="Straight Connector 478">
                <a:extLst>
                  <a:ext uri="{FF2B5EF4-FFF2-40B4-BE49-F238E27FC236}">
                    <a16:creationId xmlns:a16="http://schemas.microsoft.com/office/drawing/2014/main" id="{32CB46B5-29CC-E640-B989-83C91A0F1DC6}"/>
                  </a:ext>
                </a:extLst>
              </p:cNvPr>
              <p:cNvCxnSpPr>
                <a:cxnSpLocks/>
                <a:stCxn id="450" idx="0"/>
                <a:endCxn id="490"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0" name="Straight Connector 479">
                <a:extLst>
                  <a:ext uri="{FF2B5EF4-FFF2-40B4-BE49-F238E27FC236}">
                    <a16:creationId xmlns:a16="http://schemas.microsoft.com/office/drawing/2014/main" id="{BE99638C-67B6-5344-B38C-BA715AC38263}"/>
                  </a:ext>
                </a:extLst>
              </p:cNvPr>
              <p:cNvCxnSpPr>
                <a:cxnSpLocks/>
                <a:stCxn id="451" idx="0"/>
                <a:endCxn id="491"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1" name="Straight Connector 480">
                <a:extLst>
                  <a:ext uri="{FF2B5EF4-FFF2-40B4-BE49-F238E27FC236}">
                    <a16:creationId xmlns:a16="http://schemas.microsoft.com/office/drawing/2014/main" id="{27FB28B8-39C8-6F46-84D4-8A26AE6E0CF8}"/>
                  </a:ext>
                </a:extLst>
              </p:cNvPr>
              <p:cNvCxnSpPr>
                <a:cxnSpLocks/>
                <a:stCxn id="452" idx="0"/>
                <a:endCxn id="492"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2" name="Straight Connector 481">
                <a:extLst>
                  <a:ext uri="{FF2B5EF4-FFF2-40B4-BE49-F238E27FC236}">
                    <a16:creationId xmlns:a16="http://schemas.microsoft.com/office/drawing/2014/main" id="{5DB3D965-AC2B-D64E-BC8C-316F3DA0E93A}"/>
                  </a:ext>
                </a:extLst>
              </p:cNvPr>
              <p:cNvCxnSpPr>
                <a:cxnSpLocks/>
                <a:stCxn id="449" idx="0"/>
                <a:endCxn id="489"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46" name="Group 445">
              <a:extLst>
                <a:ext uri="{FF2B5EF4-FFF2-40B4-BE49-F238E27FC236}">
                  <a16:creationId xmlns:a16="http://schemas.microsoft.com/office/drawing/2014/main" id="{A29A615E-F89D-A841-BF3B-7B6BFA18A1DA}"/>
                </a:ext>
              </a:extLst>
            </p:cNvPr>
            <p:cNvGrpSpPr/>
            <p:nvPr/>
          </p:nvGrpSpPr>
          <p:grpSpPr>
            <a:xfrm>
              <a:off x="5334000" y="1790700"/>
              <a:ext cx="2362201" cy="1828800"/>
              <a:chOff x="5333998" y="1790700"/>
              <a:chExt cx="2791691" cy="1828800"/>
            </a:xfrm>
          </p:grpSpPr>
          <p:cxnSp>
            <p:nvCxnSpPr>
              <p:cNvPr id="473" name="Straight Connector 472">
                <a:extLst>
                  <a:ext uri="{FF2B5EF4-FFF2-40B4-BE49-F238E27FC236}">
                    <a16:creationId xmlns:a16="http://schemas.microsoft.com/office/drawing/2014/main" id="{830CB917-365E-F643-BA30-E874848DB8A2}"/>
                  </a:ext>
                </a:extLst>
              </p:cNvPr>
              <p:cNvCxnSpPr>
                <a:cxnSpLocks/>
                <a:stCxn id="452" idx="6"/>
                <a:endCxn id="483"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4" name="Straight Connector 473">
                <a:extLst>
                  <a:ext uri="{FF2B5EF4-FFF2-40B4-BE49-F238E27FC236}">
                    <a16:creationId xmlns:a16="http://schemas.microsoft.com/office/drawing/2014/main" id="{FBE9D054-33AF-B143-96FD-890B3149E8CB}"/>
                  </a:ext>
                </a:extLst>
              </p:cNvPr>
              <p:cNvCxnSpPr>
                <a:cxnSpLocks/>
                <a:stCxn id="457" idx="6"/>
                <a:endCxn id="484"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5" name="Straight Connector 474">
                <a:extLst>
                  <a:ext uri="{FF2B5EF4-FFF2-40B4-BE49-F238E27FC236}">
                    <a16:creationId xmlns:a16="http://schemas.microsoft.com/office/drawing/2014/main" id="{FB5426AA-0D88-4241-A8FF-C378BCD21C4E}"/>
                  </a:ext>
                </a:extLst>
              </p:cNvPr>
              <p:cNvCxnSpPr>
                <a:cxnSpLocks/>
                <a:stCxn id="462" idx="6"/>
                <a:endCxn id="485"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6" name="Straight Connector 475">
                <a:extLst>
                  <a:ext uri="{FF2B5EF4-FFF2-40B4-BE49-F238E27FC236}">
                    <a16:creationId xmlns:a16="http://schemas.microsoft.com/office/drawing/2014/main" id="{C2B13EE8-91D5-CC45-8C9E-D56FB7F7BA01}"/>
                  </a:ext>
                </a:extLst>
              </p:cNvPr>
              <p:cNvCxnSpPr>
                <a:cxnSpLocks/>
                <a:stCxn id="467" idx="6"/>
                <a:endCxn id="486"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7" name="Straight Connector 476">
                <a:extLst>
                  <a:ext uri="{FF2B5EF4-FFF2-40B4-BE49-F238E27FC236}">
                    <a16:creationId xmlns:a16="http://schemas.microsoft.com/office/drawing/2014/main" id="{9B7FBB1A-D3BB-724A-9778-29263723AFA2}"/>
                  </a:ext>
                </a:extLst>
              </p:cNvPr>
              <p:cNvCxnSpPr>
                <a:cxnSpLocks/>
                <a:stCxn id="472" idx="6"/>
                <a:endCxn id="487"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47" name="Group 446">
              <a:extLst>
                <a:ext uri="{FF2B5EF4-FFF2-40B4-BE49-F238E27FC236}">
                  <a16:creationId xmlns:a16="http://schemas.microsoft.com/office/drawing/2014/main" id="{13348C4C-7884-CB44-B7DE-A56D7A15844F}"/>
                </a:ext>
              </a:extLst>
            </p:cNvPr>
            <p:cNvGrpSpPr/>
            <p:nvPr/>
          </p:nvGrpSpPr>
          <p:grpSpPr>
            <a:xfrm>
              <a:off x="5486400" y="1600200"/>
              <a:ext cx="2209800" cy="2209800"/>
              <a:chOff x="5486400" y="1600200"/>
              <a:chExt cx="2209800" cy="2209800"/>
            </a:xfrm>
          </p:grpSpPr>
          <p:sp>
            <p:nvSpPr>
              <p:cNvPr id="448" name="Oval 447">
                <a:extLst>
                  <a:ext uri="{FF2B5EF4-FFF2-40B4-BE49-F238E27FC236}">
                    <a16:creationId xmlns:a16="http://schemas.microsoft.com/office/drawing/2014/main" id="{24C71FF8-3179-F14D-86F6-A1C637F1A2F4}"/>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49" name="Oval 448">
                <a:extLst>
                  <a:ext uri="{FF2B5EF4-FFF2-40B4-BE49-F238E27FC236}">
                    <a16:creationId xmlns:a16="http://schemas.microsoft.com/office/drawing/2014/main" id="{5BED9737-40F0-804A-B12A-C19DF7CEA3C3}"/>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0" name="Oval 449">
                <a:extLst>
                  <a:ext uri="{FF2B5EF4-FFF2-40B4-BE49-F238E27FC236}">
                    <a16:creationId xmlns:a16="http://schemas.microsoft.com/office/drawing/2014/main" id="{814C4FE6-8FDE-F44E-AE75-F03234EFFD74}"/>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1" name="Oval 450">
                <a:extLst>
                  <a:ext uri="{FF2B5EF4-FFF2-40B4-BE49-F238E27FC236}">
                    <a16:creationId xmlns:a16="http://schemas.microsoft.com/office/drawing/2014/main" id="{387778BC-760E-4844-B58B-FBAB72CAEACF}"/>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2" name="Oval 451">
                <a:extLst>
                  <a:ext uri="{FF2B5EF4-FFF2-40B4-BE49-F238E27FC236}">
                    <a16:creationId xmlns:a16="http://schemas.microsoft.com/office/drawing/2014/main" id="{06954692-01E8-364F-9096-547A9F0F1DCB}"/>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3" name="Oval 452">
                <a:extLst>
                  <a:ext uri="{FF2B5EF4-FFF2-40B4-BE49-F238E27FC236}">
                    <a16:creationId xmlns:a16="http://schemas.microsoft.com/office/drawing/2014/main" id="{BE7E0E99-EFBE-904A-87E7-32B675135F8A}"/>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4" name="Oval 453">
                <a:extLst>
                  <a:ext uri="{FF2B5EF4-FFF2-40B4-BE49-F238E27FC236}">
                    <a16:creationId xmlns:a16="http://schemas.microsoft.com/office/drawing/2014/main" id="{2229678A-3CFC-2E48-A46F-EB5C710DF52A}"/>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5" name="Oval 454">
                <a:extLst>
                  <a:ext uri="{FF2B5EF4-FFF2-40B4-BE49-F238E27FC236}">
                    <a16:creationId xmlns:a16="http://schemas.microsoft.com/office/drawing/2014/main" id="{52BEC7C7-BDB5-0E45-B194-02F9D064F9BC}"/>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6" name="Oval 455">
                <a:extLst>
                  <a:ext uri="{FF2B5EF4-FFF2-40B4-BE49-F238E27FC236}">
                    <a16:creationId xmlns:a16="http://schemas.microsoft.com/office/drawing/2014/main" id="{9AFA80CE-EF96-D14E-94E6-38E92D53DEF9}"/>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7" name="Oval 456">
                <a:extLst>
                  <a:ext uri="{FF2B5EF4-FFF2-40B4-BE49-F238E27FC236}">
                    <a16:creationId xmlns:a16="http://schemas.microsoft.com/office/drawing/2014/main" id="{DEECA570-AE76-1B4A-99B4-0FC906931064}"/>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8" name="Oval 457">
                <a:extLst>
                  <a:ext uri="{FF2B5EF4-FFF2-40B4-BE49-F238E27FC236}">
                    <a16:creationId xmlns:a16="http://schemas.microsoft.com/office/drawing/2014/main" id="{628374C7-FC57-5B42-B1DE-FA1FB56CCDCA}"/>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9" name="Oval 458">
                <a:extLst>
                  <a:ext uri="{FF2B5EF4-FFF2-40B4-BE49-F238E27FC236}">
                    <a16:creationId xmlns:a16="http://schemas.microsoft.com/office/drawing/2014/main" id="{80F7262C-9673-4B40-A4AE-4BA8B0B0CA34}"/>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0" name="Oval 459">
                <a:extLst>
                  <a:ext uri="{FF2B5EF4-FFF2-40B4-BE49-F238E27FC236}">
                    <a16:creationId xmlns:a16="http://schemas.microsoft.com/office/drawing/2014/main" id="{7F3ADF92-BBB6-1148-819E-571498015E80}"/>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1" name="Oval 460">
                <a:extLst>
                  <a:ext uri="{FF2B5EF4-FFF2-40B4-BE49-F238E27FC236}">
                    <a16:creationId xmlns:a16="http://schemas.microsoft.com/office/drawing/2014/main" id="{A0C1A5B2-2187-A44A-9655-0793CDEADDFB}"/>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2" name="Oval 461">
                <a:extLst>
                  <a:ext uri="{FF2B5EF4-FFF2-40B4-BE49-F238E27FC236}">
                    <a16:creationId xmlns:a16="http://schemas.microsoft.com/office/drawing/2014/main" id="{479B3574-7BF1-B144-9945-92FBFA41E6D8}"/>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463" name="Oval 462">
                <a:extLst>
                  <a:ext uri="{FF2B5EF4-FFF2-40B4-BE49-F238E27FC236}">
                    <a16:creationId xmlns:a16="http://schemas.microsoft.com/office/drawing/2014/main" id="{DED774DC-06AE-9D48-86FC-A00763484136}"/>
                  </a:ext>
                </a:extLst>
              </p:cNvPr>
              <p:cNvSpPr/>
              <p:nvPr/>
            </p:nvSpPr>
            <p:spPr>
              <a:xfrm>
                <a:off x="54864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sng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4" name="Oval 463">
                <a:extLst>
                  <a:ext uri="{FF2B5EF4-FFF2-40B4-BE49-F238E27FC236}">
                    <a16:creationId xmlns:a16="http://schemas.microsoft.com/office/drawing/2014/main" id="{7B2A9E4B-44A2-164B-B1DB-443A919613CC}"/>
                  </a:ext>
                </a:extLst>
              </p:cNvPr>
              <p:cNvSpPr/>
              <p:nvPr/>
            </p:nvSpPr>
            <p:spPr>
              <a:xfrm>
                <a:off x="59436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sng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5" name="Oval 464">
                <a:extLst>
                  <a:ext uri="{FF2B5EF4-FFF2-40B4-BE49-F238E27FC236}">
                    <a16:creationId xmlns:a16="http://schemas.microsoft.com/office/drawing/2014/main" id="{829FDD50-D31C-2540-9085-DB8414EF4E8E}"/>
                  </a:ext>
                </a:extLst>
              </p:cNvPr>
              <p:cNvSpPr/>
              <p:nvPr/>
            </p:nvSpPr>
            <p:spPr>
              <a:xfrm>
                <a:off x="64008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sng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6" name="Oval 465">
                <a:extLst>
                  <a:ext uri="{FF2B5EF4-FFF2-40B4-BE49-F238E27FC236}">
                    <a16:creationId xmlns:a16="http://schemas.microsoft.com/office/drawing/2014/main" id="{5E7C2804-8644-B746-835C-D065FA8D5405}"/>
                  </a:ext>
                </a:extLst>
              </p:cNvPr>
              <p:cNvSpPr/>
              <p:nvPr/>
            </p:nvSpPr>
            <p:spPr>
              <a:xfrm>
                <a:off x="68580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sng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7" name="Oval 466">
                <a:extLst>
                  <a:ext uri="{FF2B5EF4-FFF2-40B4-BE49-F238E27FC236}">
                    <a16:creationId xmlns:a16="http://schemas.microsoft.com/office/drawing/2014/main" id="{87C05D59-E623-A04A-80B1-E6FFE75C92D6}"/>
                  </a:ext>
                </a:extLst>
              </p:cNvPr>
              <p:cNvSpPr/>
              <p:nvPr/>
            </p:nvSpPr>
            <p:spPr>
              <a:xfrm>
                <a:off x="73152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sng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8" name="Oval 467">
                <a:extLst>
                  <a:ext uri="{FF2B5EF4-FFF2-40B4-BE49-F238E27FC236}">
                    <a16:creationId xmlns:a16="http://schemas.microsoft.com/office/drawing/2014/main" id="{3267DF9E-FA37-7D44-9F34-901B4C4F4D7B}"/>
                  </a:ext>
                </a:extLst>
              </p:cNvPr>
              <p:cNvSpPr/>
              <p:nvPr/>
            </p:nvSpPr>
            <p:spPr>
              <a:xfrm>
                <a:off x="54864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sng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9" name="Oval 468">
                <a:extLst>
                  <a:ext uri="{FF2B5EF4-FFF2-40B4-BE49-F238E27FC236}">
                    <a16:creationId xmlns:a16="http://schemas.microsoft.com/office/drawing/2014/main" id="{4B23D1B3-4F53-D54D-8431-CF0A97582A40}"/>
                  </a:ext>
                </a:extLst>
              </p:cNvPr>
              <p:cNvSpPr/>
              <p:nvPr/>
            </p:nvSpPr>
            <p:spPr>
              <a:xfrm>
                <a:off x="59436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sng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70" name="Oval 469">
                <a:extLst>
                  <a:ext uri="{FF2B5EF4-FFF2-40B4-BE49-F238E27FC236}">
                    <a16:creationId xmlns:a16="http://schemas.microsoft.com/office/drawing/2014/main" id="{2D6333D6-7104-384F-AF49-E796BD27E384}"/>
                  </a:ext>
                </a:extLst>
              </p:cNvPr>
              <p:cNvSpPr/>
              <p:nvPr/>
            </p:nvSpPr>
            <p:spPr>
              <a:xfrm>
                <a:off x="64008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sng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71" name="Oval 470">
                <a:extLst>
                  <a:ext uri="{FF2B5EF4-FFF2-40B4-BE49-F238E27FC236}">
                    <a16:creationId xmlns:a16="http://schemas.microsoft.com/office/drawing/2014/main" id="{F6EE3721-CE27-C448-A382-4681B02FBCF6}"/>
                  </a:ext>
                </a:extLst>
              </p:cNvPr>
              <p:cNvSpPr/>
              <p:nvPr/>
            </p:nvSpPr>
            <p:spPr>
              <a:xfrm>
                <a:off x="68580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sng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72" name="Oval 471">
                <a:extLst>
                  <a:ext uri="{FF2B5EF4-FFF2-40B4-BE49-F238E27FC236}">
                    <a16:creationId xmlns:a16="http://schemas.microsoft.com/office/drawing/2014/main" id="{DB8D1C2C-8531-384A-A4CD-73FF528A9A53}"/>
                  </a:ext>
                </a:extLst>
              </p:cNvPr>
              <p:cNvSpPr/>
              <p:nvPr/>
            </p:nvSpPr>
            <p:spPr>
              <a:xfrm>
                <a:off x="73152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sng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grpSp>
      </p:grpSp>
      <p:grpSp>
        <p:nvGrpSpPr>
          <p:cNvPr id="493" name="Group 492">
            <a:extLst>
              <a:ext uri="{FF2B5EF4-FFF2-40B4-BE49-F238E27FC236}">
                <a16:creationId xmlns:a16="http://schemas.microsoft.com/office/drawing/2014/main" id="{C18E73BE-3676-6C47-99A2-2502C0DABE65}"/>
              </a:ext>
            </a:extLst>
          </p:cNvPr>
          <p:cNvGrpSpPr/>
          <p:nvPr/>
        </p:nvGrpSpPr>
        <p:grpSpPr>
          <a:xfrm>
            <a:off x="6416564" y="2404844"/>
            <a:ext cx="1414038" cy="1414038"/>
            <a:chOff x="4876800" y="1600199"/>
            <a:chExt cx="2819401" cy="2819401"/>
          </a:xfrm>
        </p:grpSpPr>
        <p:grpSp>
          <p:nvGrpSpPr>
            <p:cNvPr id="494" name="Group 493">
              <a:extLst>
                <a:ext uri="{FF2B5EF4-FFF2-40B4-BE49-F238E27FC236}">
                  <a16:creationId xmlns:a16="http://schemas.microsoft.com/office/drawing/2014/main" id="{7A31BB98-6CE6-844D-B7DE-C384980CF0C5}"/>
                </a:ext>
              </a:extLst>
            </p:cNvPr>
            <p:cNvGrpSpPr/>
            <p:nvPr/>
          </p:nvGrpSpPr>
          <p:grpSpPr>
            <a:xfrm>
              <a:off x="5486400" y="3962400"/>
              <a:ext cx="2209800" cy="457200"/>
              <a:chOff x="5486400" y="3962400"/>
              <a:chExt cx="2209800" cy="457200"/>
            </a:xfrm>
          </p:grpSpPr>
          <p:sp>
            <p:nvSpPr>
              <p:cNvPr id="539" name="DRAM">
                <a:extLst>
                  <a:ext uri="{FF2B5EF4-FFF2-40B4-BE49-F238E27FC236}">
                    <a16:creationId xmlns:a16="http://schemas.microsoft.com/office/drawing/2014/main" id="{9A1BD144-AEC9-3045-83AB-BD0ABC7379C5}"/>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0" name="DRAM">
                <a:extLst>
                  <a:ext uri="{FF2B5EF4-FFF2-40B4-BE49-F238E27FC236}">
                    <a16:creationId xmlns:a16="http://schemas.microsoft.com/office/drawing/2014/main" id="{761EC13D-6A91-7444-AD80-A8BAB533BA95}"/>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1" name="DRAM">
                <a:extLst>
                  <a:ext uri="{FF2B5EF4-FFF2-40B4-BE49-F238E27FC236}">
                    <a16:creationId xmlns:a16="http://schemas.microsoft.com/office/drawing/2014/main" id="{0C4B4D74-9199-0D49-85BF-D3B0AE5A0A9C}"/>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2" name="DRAM">
                <a:extLst>
                  <a:ext uri="{FF2B5EF4-FFF2-40B4-BE49-F238E27FC236}">
                    <a16:creationId xmlns:a16="http://schemas.microsoft.com/office/drawing/2014/main" id="{CF958D15-7F01-4148-8183-4CDE60D57BB0}"/>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3" name="DRAM">
                <a:extLst>
                  <a:ext uri="{FF2B5EF4-FFF2-40B4-BE49-F238E27FC236}">
                    <a16:creationId xmlns:a16="http://schemas.microsoft.com/office/drawing/2014/main" id="{22072E6E-43C3-434E-85B9-1734A3DA3CC8}"/>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95" name="Group 494">
              <a:extLst>
                <a:ext uri="{FF2B5EF4-FFF2-40B4-BE49-F238E27FC236}">
                  <a16:creationId xmlns:a16="http://schemas.microsoft.com/office/drawing/2014/main" id="{C85E57FF-417D-1244-90BE-91B56947ED6A}"/>
                </a:ext>
              </a:extLst>
            </p:cNvPr>
            <p:cNvGrpSpPr/>
            <p:nvPr/>
          </p:nvGrpSpPr>
          <p:grpSpPr>
            <a:xfrm>
              <a:off x="4876800" y="1600200"/>
              <a:ext cx="457200" cy="2209800"/>
              <a:chOff x="4876800" y="1600200"/>
              <a:chExt cx="457200" cy="2209800"/>
            </a:xfrm>
          </p:grpSpPr>
          <p:sp>
            <p:nvSpPr>
              <p:cNvPr id="534" name="DRAM">
                <a:extLst>
                  <a:ext uri="{FF2B5EF4-FFF2-40B4-BE49-F238E27FC236}">
                    <a16:creationId xmlns:a16="http://schemas.microsoft.com/office/drawing/2014/main" id="{AA216CB4-B04A-F641-B4A2-54AE2C718F39}"/>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5" name="DRAM">
                <a:extLst>
                  <a:ext uri="{FF2B5EF4-FFF2-40B4-BE49-F238E27FC236}">
                    <a16:creationId xmlns:a16="http://schemas.microsoft.com/office/drawing/2014/main" id="{CF772D57-1478-674C-9626-DBB9A5139FE0}"/>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6" name="DRAM">
                <a:extLst>
                  <a:ext uri="{FF2B5EF4-FFF2-40B4-BE49-F238E27FC236}">
                    <a16:creationId xmlns:a16="http://schemas.microsoft.com/office/drawing/2014/main" id="{2DB3F5F4-4E6C-2C4B-87DB-6CDC6AE700C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7" name="DRAM">
                <a:extLst>
                  <a:ext uri="{FF2B5EF4-FFF2-40B4-BE49-F238E27FC236}">
                    <a16:creationId xmlns:a16="http://schemas.microsoft.com/office/drawing/2014/main" id="{C621CC86-C337-CB4E-8947-45BF29EB84DA}"/>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8" name="DRAM">
                <a:extLst>
                  <a:ext uri="{FF2B5EF4-FFF2-40B4-BE49-F238E27FC236}">
                    <a16:creationId xmlns:a16="http://schemas.microsoft.com/office/drawing/2014/main" id="{29C4F183-DFE7-E044-BFF0-3D5499757A44}"/>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96" name="Group 495">
              <a:extLst>
                <a:ext uri="{FF2B5EF4-FFF2-40B4-BE49-F238E27FC236}">
                  <a16:creationId xmlns:a16="http://schemas.microsoft.com/office/drawing/2014/main" id="{6F02C8AE-47E3-B04D-9F06-83FA57235803}"/>
                </a:ext>
              </a:extLst>
            </p:cNvPr>
            <p:cNvGrpSpPr/>
            <p:nvPr/>
          </p:nvGrpSpPr>
          <p:grpSpPr>
            <a:xfrm>
              <a:off x="5676900" y="1600199"/>
              <a:ext cx="1828800" cy="2362201"/>
              <a:chOff x="5676900" y="1170708"/>
              <a:chExt cx="1828800" cy="2791692"/>
            </a:xfrm>
          </p:grpSpPr>
          <p:cxnSp>
            <p:nvCxnSpPr>
              <p:cNvPr id="529" name="Straight Connector 528">
                <a:extLst>
                  <a:ext uri="{FF2B5EF4-FFF2-40B4-BE49-F238E27FC236}">
                    <a16:creationId xmlns:a16="http://schemas.microsoft.com/office/drawing/2014/main" id="{6882D6E4-207C-FF43-96BB-B4FA7C67D369}"/>
                  </a:ext>
                </a:extLst>
              </p:cNvPr>
              <p:cNvCxnSpPr>
                <a:cxnSpLocks/>
                <a:stCxn id="499" idx="0"/>
                <a:endCxn id="539"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0" name="Straight Connector 529">
                <a:extLst>
                  <a:ext uri="{FF2B5EF4-FFF2-40B4-BE49-F238E27FC236}">
                    <a16:creationId xmlns:a16="http://schemas.microsoft.com/office/drawing/2014/main" id="{1CAC2B23-36F6-6741-ADEF-63BBFDE1ED87}"/>
                  </a:ext>
                </a:extLst>
              </p:cNvPr>
              <p:cNvCxnSpPr>
                <a:cxnSpLocks/>
                <a:stCxn id="501" idx="0"/>
                <a:endCxn id="541"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1" name="Straight Connector 530">
                <a:extLst>
                  <a:ext uri="{FF2B5EF4-FFF2-40B4-BE49-F238E27FC236}">
                    <a16:creationId xmlns:a16="http://schemas.microsoft.com/office/drawing/2014/main" id="{FCD623BC-66BA-F048-B770-A953F02FFB33}"/>
                  </a:ext>
                </a:extLst>
              </p:cNvPr>
              <p:cNvCxnSpPr>
                <a:cxnSpLocks/>
                <a:stCxn id="502" idx="0"/>
                <a:endCxn id="542"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2" name="Straight Connector 531">
                <a:extLst>
                  <a:ext uri="{FF2B5EF4-FFF2-40B4-BE49-F238E27FC236}">
                    <a16:creationId xmlns:a16="http://schemas.microsoft.com/office/drawing/2014/main" id="{96B040DB-DCA8-5A4D-AB95-17BC0EE776BF}"/>
                  </a:ext>
                </a:extLst>
              </p:cNvPr>
              <p:cNvCxnSpPr>
                <a:cxnSpLocks/>
                <a:stCxn id="503" idx="0"/>
                <a:endCxn id="543"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3" name="Straight Connector 532">
                <a:extLst>
                  <a:ext uri="{FF2B5EF4-FFF2-40B4-BE49-F238E27FC236}">
                    <a16:creationId xmlns:a16="http://schemas.microsoft.com/office/drawing/2014/main" id="{C3062CCD-ADCA-6540-B2EA-E01E5B870645}"/>
                  </a:ext>
                </a:extLst>
              </p:cNvPr>
              <p:cNvCxnSpPr>
                <a:cxnSpLocks/>
                <a:stCxn id="500" idx="0"/>
                <a:endCxn id="540"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97" name="Group 496">
              <a:extLst>
                <a:ext uri="{FF2B5EF4-FFF2-40B4-BE49-F238E27FC236}">
                  <a16:creationId xmlns:a16="http://schemas.microsoft.com/office/drawing/2014/main" id="{4DD6419A-00B2-5C4E-A3DB-44B953F63562}"/>
                </a:ext>
              </a:extLst>
            </p:cNvPr>
            <p:cNvGrpSpPr/>
            <p:nvPr/>
          </p:nvGrpSpPr>
          <p:grpSpPr>
            <a:xfrm>
              <a:off x="5334000" y="1790700"/>
              <a:ext cx="2362201" cy="1828800"/>
              <a:chOff x="5333998" y="1790700"/>
              <a:chExt cx="2791691" cy="1828800"/>
            </a:xfrm>
          </p:grpSpPr>
          <p:cxnSp>
            <p:nvCxnSpPr>
              <p:cNvPr id="524" name="Straight Connector 523">
                <a:extLst>
                  <a:ext uri="{FF2B5EF4-FFF2-40B4-BE49-F238E27FC236}">
                    <a16:creationId xmlns:a16="http://schemas.microsoft.com/office/drawing/2014/main" id="{EE5C0398-A720-3144-9F53-7CD4C82BA66B}"/>
                  </a:ext>
                </a:extLst>
              </p:cNvPr>
              <p:cNvCxnSpPr>
                <a:cxnSpLocks/>
                <a:stCxn id="503" idx="6"/>
                <a:endCxn id="534"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5" name="Straight Connector 524">
                <a:extLst>
                  <a:ext uri="{FF2B5EF4-FFF2-40B4-BE49-F238E27FC236}">
                    <a16:creationId xmlns:a16="http://schemas.microsoft.com/office/drawing/2014/main" id="{05BF3662-E368-8449-92EE-28F646654D3C}"/>
                  </a:ext>
                </a:extLst>
              </p:cNvPr>
              <p:cNvCxnSpPr>
                <a:cxnSpLocks/>
                <a:stCxn id="508" idx="6"/>
                <a:endCxn id="535"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6" name="Straight Connector 525">
                <a:extLst>
                  <a:ext uri="{FF2B5EF4-FFF2-40B4-BE49-F238E27FC236}">
                    <a16:creationId xmlns:a16="http://schemas.microsoft.com/office/drawing/2014/main" id="{A05E8873-0C5E-B148-9C8D-50E3D14F67A1}"/>
                  </a:ext>
                </a:extLst>
              </p:cNvPr>
              <p:cNvCxnSpPr>
                <a:cxnSpLocks/>
                <a:stCxn id="513" idx="6"/>
                <a:endCxn id="536"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7" name="Straight Connector 526">
                <a:extLst>
                  <a:ext uri="{FF2B5EF4-FFF2-40B4-BE49-F238E27FC236}">
                    <a16:creationId xmlns:a16="http://schemas.microsoft.com/office/drawing/2014/main" id="{74BFC937-2623-664B-A013-E49100192E53}"/>
                  </a:ext>
                </a:extLst>
              </p:cNvPr>
              <p:cNvCxnSpPr>
                <a:cxnSpLocks/>
                <a:stCxn id="518" idx="6"/>
                <a:endCxn id="537"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8" name="Straight Connector 527">
                <a:extLst>
                  <a:ext uri="{FF2B5EF4-FFF2-40B4-BE49-F238E27FC236}">
                    <a16:creationId xmlns:a16="http://schemas.microsoft.com/office/drawing/2014/main" id="{5F24BADA-BF50-4E4D-A5EF-FA03570CB6E3}"/>
                  </a:ext>
                </a:extLst>
              </p:cNvPr>
              <p:cNvCxnSpPr>
                <a:cxnSpLocks/>
                <a:stCxn id="523" idx="6"/>
                <a:endCxn id="538"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98" name="Group 497">
              <a:extLst>
                <a:ext uri="{FF2B5EF4-FFF2-40B4-BE49-F238E27FC236}">
                  <a16:creationId xmlns:a16="http://schemas.microsoft.com/office/drawing/2014/main" id="{E2506A27-9906-1748-BAE5-CFC7FC41AC47}"/>
                </a:ext>
              </a:extLst>
            </p:cNvPr>
            <p:cNvGrpSpPr/>
            <p:nvPr/>
          </p:nvGrpSpPr>
          <p:grpSpPr>
            <a:xfrm>
              <a:off x="5486400" y="1600200"/>
              <a:ext cx="2209800" cy="2209800"/>
              <a:chOff x="5486400" y="1600200"/>
              <a:chExt cx="2209800" cy="2209800"/>
            </a:xfrm>
          </p:grpSpPr>
          <p:sp>
            <p:nvSpPr>
              <p:cNvPr id="499" name="Oval 498">
                <a:extLst>
                  <a:ext uri="{FF2B5EF4-FFF2-40B4-BE49-F238E27FC236}">
                    <a16:creationId xmlns:a16="http://schemas.microsoft.com/office/drawing/2014/main" id="{648A249F-2317-DC44-A18D-5B28FA7EB2D4}"/>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0" name="Oval 499">
                <a:extLst>
                  <a:ext uri="{FF2B5EF4-FFF2-40B4-BE49-F238E27FC236}">
                    <a16:creationId xmlns:a16="http://schemas.microsoft.com/office/drawing/2014/main" id="{7935AB27-9CDE-5F49-B3EC-591AB75293B4}"/>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1" name="Oval 500">
                <a:extLst>
                  <a:ext uri="{FF2B5EF4-FFF2-40B4-BE49-F238E27FC236}">
                    <a16:creationId xmlns:a16="http://schemas.microsoft.com/office/drawing/2014/main" id="{FBFEF2F0-CADA-3A46-A933-2B122B7EF1C1}"/>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2" name="Oval 501">
                <a:extLst>
                  <a:ext uri="{FF2B5EF4-FFF2-40B4-BE49-F238E27FC236}">
                    <a16:creationId xmlns:a16="http://schemas.microsoft.com/office/drawing/2014/main" id="{8AB217DF-9258-0246-B01A-DE28CE0A6A99}"/>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3" name="Oval 502">
                <a:extLst>
                  <a:ext uri="{FF2B5EF4-FFF2-40B4-BE49-F238E27FC236}">
                    <a16:creationId xmlns:a16="http://schemas.microsoft.com/office/drawing/2014/main" id="{D4F217FB-465B-8E4E-86AF-552D2F9FDE30}"/>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4" name="Oval 503">
                <a:extLst>
                  <a:ext uri="{FF2B5EF4-FFF2-40B4-BE49-F238E27FC236}">
                    <a16:creationId xmlns:a16="http://schemas.microsoft.com/office/drawing/2014/main" id="{46AD35E3-8739-D642-B226-DBEB04476BD4}"/>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5" name="Oval 504">
                <a:extLst>
                  <a:ext uri="{FF2B5EF4-FFF2-40B4-BE49-F238E27FC236}">
                    <a16:creationId xmlns:a16="http://schemas.microsoft.com/office/drawing/2014/main" id="{F2F2A3D1-972D-A744-85E0-2AC501A2037B}"/>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6" name="Oval 505">
                <a:extLst>
                  <a:ext uri="{FF2B5EF4-FFF2-40B4-BE49-F238E27FC236}">
                    <a16:creationId xmlns:a16="http://schemas.microsoft.com/office/drawing/2014/main" id="{C979A457-0774-1D4B-9738-259F381836A5}"/>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507" name="Oval 506">
                <a:extLst>
                  <a:ext uri="{FF2B5EF4-FFF2-40B4-BE49-F238E27FC236}">
                    <a16:creationId xmlns:a16="http://schemas.microsoft.com/office/drawing/2014/main" id="{1E50A537-6B52-A846-BA1A-87CDA3F205F2}"/>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8" name="Oval 507">
                <a:extLst>
                  <a:ext uri="{FF2B5EF4-FFF2-40B4-BE49-F238E27FC236}">
                    <a16:creationId xmlns:a16="http://schemas.microsoft.com/office/drawing/2014/main" id="{4F7D6E31-3FFA-EE49-95EB-154981707E78}"/>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9" name="Oval 508">
                <a:extLst>
                  <a:ext uri="{FF2B5EF4-FFF2-40B4-BE49-F238E27FC236}">
                    <a16:creationId xmlns:a16="http://schemas.microsoft.com/office/drawing/2014/main" id="{B80DE81C-67D6-AF4F-9DE5-21A918375722}"/>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0" name="Oval 509">
                <a:extLst>
                  <a:ext uri="{FF2B5EF4-FFF2-40B4-BE49-F238E27FC236}">
                    <a16:creationId xmlns:a16="http://schemas.microsoft.com/office/drawing/2014/main" id="{0B2850E4-3002-D14C-B0E2-9250FD059622}"/>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1" name="Oval 510">
                <a:extLst>
                  <a:ext uri="{FF2B5EF4-FFF2-40B4-BE49-F238E27FC236}">
                    <a16:creationId xmlns:a16="http://schemas.microsoft.com/office/drawing/2014/main" id="{B1EC7E16-5182-9F48-8713-0DCFC76A853E}"/>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2" name="Oval 511">
                <a:extLst>
                  <a:ext uri="{FF2B5EF4-FFF2-40B4-BE49-F238E27FC236}">
                    <a16:creationId xmlns:a16="http://schemas.microsoft.com/office/drawing/2014/main" id="{77BCC63A-C8C3-C746-9F66-396BA0036F7B}"/>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3" name="Oval 512">
                <a:extLst>
                  <a:ext uri="{FF2B5EF4-FFF2-40B4-BE49-F238E27FC236}">
                    <a16:creationId xmlns:a16="http://schemas.microsoft.com/office/drawing/2014/main" id="{9BC39E81-A53D-4047-B819-3A68D276E480}"/>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4" name="Oval 513">
                <a:extLst>
                  <a:ext uri="{FF2B5EF4-FFF2-40B4-BE49-F238E27FC236}">
                    <a16:creationId xmlns:a16="http://schemas.microsoft.com/office/drawing/2014/main" id="{1B80541F-EC24-7440-875B-83EED2A12FC2}"/>
                  </a:ext>
                </a:extLst>
              </p:cNvPr>
              <p:cNvSpPr/>
              <p:nvPr/>
            </p:nvSpPr>
            <p:spPr>
              <a:xfrm>
                <a:off x="54864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5" name="Oval 514">
                <a:extLst>
                  <a:ext uri="{FF2B5EF4-FFF2-40B4-BE49-F238E27FC236}">
                    <a16:creationId xmlns:a16="http://schemas.microsoft.com/office/drawing/2014/main" id="{2316466A-9A28-CA48-9E49-539E3949E84A}"/>
                  </a:ext>
                </a:extLst>
              </p:cNvPr>
              <p:cNvSpPr/>
              <p:nvPr/>
            </p:nvSpPr>
            <p:spPr>
              <a:xfrm>
                <a:off x="59436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6" name="Oval 515">
                <a:extLst>
                  <a:ext uri="{FF2B5EF4-FFF2-40B4-BE49-F238E27FC236}">
                    <a16:creationId xmlns:a16="http://schemas.microsoft.com/office/drawing/2014/main" id="{0C51090D-42B7-7743-98D8-6A6E5A2834FA}"/>
                  </a:ext>
                </a:extLst>
              </p:cNvPr>
              <p:cNvSpPr/>
              <p:nvPr/>
            </p:nvSpPr>
            <p:spPr>
              <a:xfrm>
                <a:off x="64008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7" name="Oval 516">
                <a:extLst>
                  <a:ext uri="{FF2B5EF4-FFF2-40B4-BE49-F238E27FC236}">
                    <a16:creationId xmlns:a16="http://schemas.microsoft.com/office/drawing/2014/main" id="{03B972F8-1AB3-3B4A-9C4F-3A1CC8F77238}"/>
                  </a:ext>
                </a:extLst>
              </p:cNvPr>
              <p:cNvSpPr/>
              <p:nvPr/>
            </p:nvSpPr>
            <p:spPr>
              <a:xfrm>
                <a:off x="68580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8" name="Oval 517">
                <a:extLst>
                  <a:ext uri="{FF2B5EF4-FFF2-40B4-BE49-F238E27FC236}">
                    <a16:creationId xmlns:a16="http://schemas.microsoft.com/office/drawing/2014/main" id="{4E23D68E-38B4-6246-924A-84A4A1422991}"/>
                  </a:ext>
                </a:extLst>
              </p:cNvPr>
              <p:cNvSpPr/>
              <p:nvPr/>
            </p:nvSpPr>
            <p:spPr>
              <a:xfrm>
                <a:off x="7315200" y="2971800"/>
                <a:ext cx="381000" cy="381000"/>
              </a:xfrm>
              <a:prstGeom prst="ellipse">
                <a:avLst/>
              </a:prstGeom>
              <a:solidFill>
                <a:srgbClr val="FFCA39"/>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9" name="Oval 518">
                <a:extLst>
                  <a:ext uri="{FF2B5EF4-FFF2-40B4-BE49-F238E27FC236}">
                    <a16:creationId xmlns:a16="http://schemas.microsoft.com/office/drawing/2014/main" id="{67003421-CB64-BF40-8AC1-940F7088F6CA}"/>
                  </a:ext>
                </a:extLst>
              </p:cNvPr>
              <p:cNvSpPr/>
              <p:nvPr/>
            </p:nvSpPr>
            <p:spPr>
              <a:xfrm>
                <a:off x="54864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0" name="Oval 519">
                <a:extLst>
                  <a:ext uri="{FF2B5EF4-FFF2-40B4-BE49-F238E27FC236}">
                    <a16:creationId xmlns:a16="http://schemas.microsoft.com/office/drawing/2014/main" id="{83129518-5492-3A45-AF60-F432A33D4E68}"/>
                  </a:ext>
                </a:extLst>
              </p:cNvPr>
              <p:cNvSpPr/>
              <p:nvPr/>
            </p:nvSpPr>
            <p:spPr>
              <a:xfrm>
                <a:off x="59436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1" name="Oval 520">
                <a:extLst>
                  <a:ext uri="{FF2B5EF4-FFF2-40B4-BE49-F238E27FC236}">
                    <a16:creationId xmlns:a16="http://schemas.microsoft.com/office/drawing/2014/main" id="{D8541C93-702C-664F-9F56-2D9C64CBE9F0}"/>
                  </a:ext>
                </a:extLst>
              </p:cNvPr>
              <p:cNvSpPr/>
              <p:nvPr/>
            </p:nvSpPr>
            <p:spPr>
              <a:xfrm>
                <a:off x="64008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2" name="Oval 521">
                <a:extLst>
                  <a:ext uri="{FF2B5EF4-FFF2-40B4-BE49-F238E27FC236}">
                    <a16:creationId xmlns:a16="http://schemas.microsoft.com/office/drawing/2014/main" id="{CE301F35-DEE6-2A44-9F9C-9EBACA25E644}"/>
                  </a:ext>
                </a:extLst>
              </p:cNvPr>
              <p:cNvSpPr/>
              <p:nvPr/>
            </p:nvSpPr>
            <p:spPr>
              <a:xfrm>
                <a:off x="68580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3" name="Oval 522">
                <a:extLst>
                  <a:ext uri="{FF2B5EF4-FFF2-40B4-BE49-F238E27FC236}">
                    <a16:creationId xmlns:a16="http://schemas.microsoft.com/office/drawing/2014/main" id="{34FFF707-AF67-2D43-B96E-59B04BFFD2C4}"/>
                  </a:ext>
                </a:extLst>
              </p:cNvPr>
              <p:cNvSpPr/>
              <p:nvPr/>
            </p:nvSpPr>
            <p:spPr>
              <a:xfrm>
                <a:off x="7315200" y="3429000"/>
                <a:ext cx="381000" cy="381000"/>
              </a:xfrm>
              <a:prstGeom prst="ellipse">
                <a:avLst/>
              </a:prstGeom>
              <a:solidFill>
                <a:schemeClr val="accent4"/>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cxnSp>
        <p:nvCxnSpPr>
          <p:cNvPr id="547" name="Straight Connector 546">
            <a:extLst>
              <a:ext uri="{FF2B5EF4-FFF2-40B4-BE49-F238E27FC236}">
                <a16:creationId xmlns:a16="http://schemas.microsoft.com/office/drawing/2014/main" id="{53579C7D-B09B-3D4E-A43B-EF7C88397D1E}"/>
              </a:ext>
            </a:extLst>
          </p:cNvPr>
          <p:cNvCxnSpPr/>
          <p:nvPr/>
        </p:nvCxnSpPr>
        <p:spPr>
          <a:xfrm flipH="1">
            <a:off x="1506235" y="2218682"/>
            <a:ext cx="6403145" cy="0"/>
          </a:xfrm>
          <a:prstGeom prst="line">
            <a:avLst/>
          </a:prstGeom>
          <a:solidFill>
            <a:schemeClr val="tx1">
              <a:lumMod val="65000"/>
              <a:lumOff val="35000"/>
            </a:schemeClr>
          </a:solidFill>
          <a:ln w="38100" cap="rnd">
            <a:solidFill>
              <a:schemeClr val="tx1"/>
            </a:solidFill>
            <a:round/>
            <a:headEnd type="none"/>
            <a:tailEnd w="lg" len="sm"/>
          </a:ln>
        </p:spPr>
        <p:style>
          <a:lnRef idx="1">
            <a:schemeClr val="accent1"/>
          </a:lnRef>
          <a:fillRef idx="0">
            <a:schemeClr val="accent1"/>
          </a:fillRef>
          <a:effectRef idx="0">
            <a:schemeClr val="accent1"/>
          </a:effectRef>
          <a:fontRef idx="minor">
            <a:schemeClr val="tx1"/>
          </a:fontRef>
        </p:style>
      </p:cxnSp>
      <p:grpSp>
        <p:nvGrpSpPr>
          <p:cNvPr id="548" name="Group 547">
            <a:extLst>
              <a:ext uri="{FF2B5EF4-FFF2-40B4-BE49-F238E27FC236}">
                <a16:creationId xmlns:a16="http://schemas.microsoft.com/office/drawing/2014/main" id="{77405137-7C59-4D48-AC4D-D86D437B657B}"/>
              </a:ext>
            </a:extLst>
          </p:cNvPr>
          <p:cNvGrpSpPr/>
          <p:nvPr/>
        </p:nvGrpSpPr>
        <p:grpSpPr>
          <a:xfrm>
            <a:off x="1851480" y="2218682"/>
            <a:ext cx="4671060" cy="1219201"/>
            <a:chOff x="2174045" y="1143000"/>
            <a:chExt cx="4671060" cy="1219201"/>
          </a:xfrm>
        </p:grpSpPr>
        <p:cxnSp>
          <p:nvCxnSpPr>
            <p:cNvPr id="549" name="Straight Connector 548">
              <a:extLst>
                <a:ext uri="{FF2B5EF4-FFF2-40B4-BE49-F238E27FC236}">
                  <a16:creationId xmlns:a16="http://schemas.microsoft.com/office/drawing/2014/main" id="{ED134D6C-BD07-8F4B-A299-A98FFDF82189}"/>
                </a:ext>
              </a:extLst>
            </p:cNvPr>
            <p:cNvCxnSpPr/>
            <p:nvPr/>
          </p:nvCxnSpPr>
          <p:spPr>
            <a:xfrm flipV="1">
              <a:off x="217404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0" name="Straight Connector 549">
              <a:extLst>
                <a:ext uri="{FF2B5EF4-FFF2-40B4-BE49-F238E27FC236}">
                  <a16:creationId xmlns:a16="http://schemas.microsoft.com/office/drawing/2014/main" id="{30F3C61B-4E68-F245-98C5-E45566DB5050}"/>
                </a:ext>
              </a:extLst>
            </p:cNvPr>
            <p:cNvCxnSpPr/>
            <p:nvPr/>
          </p:nvCxnSpPr>
          <p:spPr>
            <a:xfrm flipV="1">
              <a:off x="3730049"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1" name="Straight Connector 550">
              <a:extLst>
                <a:ext uri="{FF2B5EF4-FFF2-40B4-BE49-F238E27FC236}">
                  <a16:creationId xmlns:a16="http://schemas.microsoft.com/office/drawing/2014/main" id="{881A953A-5FA6-C443-A98F-4C893ECD3FCD}"/>
                </a:ext>
              </a:extLst>
            </p:cNvPr>
            <p:cNvCxnSpPr/>
            <p:nvPr/>
          </p:nvCxnSpPr>
          <p:spPr>
            <a:xfrm flipV="1">
              <a:off x="530332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2" name="Straight Connector 551">
              <a:extLst>
                <a:ext uri="{FF2B5EF4-FFF2-40B4-BE49-F238E27FC236}">
                  <a16:creationId xmlns:a16="http://schemas.microsoft.com/office/drawing/2014/main" id="{6F1732F6-1671-7546-B8ED-0D71E76BF3AF}"/>
                </a:ext>
              </a:extLst>
            </p:cNvPr>
            <p:cNvCxnSpPr/>
            <p:nvPr/>
          </p:nvCxnSpPr>
          <p:spPr>
            <a:xfrm flipV="1">
              <a:off x="684510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sp>
        <p:nvSpPr>
          <p:cNvPr id="558" name="DRAM">
            <a:extLst>
              <a:ext uri="{FF2B5EF4-FFF2-40B4-BE49-F238E27FC236}">
                <a16:creationId xmlns:a16="http://schemas.microsoft.com/office/drawing/2014/main" id="{351BD9D8-FB36-6C4D-8E04-6C3C0A7EAB3D}"/>
              </a:ext>
            </a:extLst>
          </p:cNvPr>
          <p:cNvSpPr/>
          <p:nvPr/>
        </p:nvSpPr>
        <p:spPr>
          <a:xfrm rot="16200000">
            <a:off x="249481" y="2789636"/>
            <a:ext cx="2057400" cy="458292"/>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50" normalizeH="0" baseline="0" noProof="0" dirty="0">
                <a:ln>
                  <a:noFill/>
                </a:ln>
                <a:solidFill>
                  <a:srgbClr val="000000"/>
                </a:solidFill>
                <a:effectLst/>
                <a:uLnTx/>
                <a:uFillTx/>
                <a:latin typeface="Avenir Next" panose="020B0503020202020204" pitchFamily="34" charset="0"/>
                <a:ea typeface="+mn-ea"/>
                <a:cs typeface="+mn-cs"/>
              </a:rPr>
              <a:t>row decoder</a:t>
            </a:r>
          </a:p>
        </p:txBody>
      </p:sp>
      <p:sp>
        <p:nvSpPr>
          <p:cNvPr id="5" name="Title 1">
            <a:extLst>
              <a:ext uri="{FF2B5EF4-FFF2-40B4-BE49-F238E27FC236}">
                <a16:creationId xmlns:a16="http://schemas.microsoft.com/office/drawing/2014/main" id="{670BE055-2BD2-36C1-A61A-707F615E1226}"/>
              </a:ext>
            </a:extLst>
          </p:cNvPr>
          <p:cNvSpPr>
            <a:spLocks noGrp="1"/>
          </p:cNvSpPr>
          <p:nvPr>
            <p:ph type="title"/>
          </p:nvPr>
        </p:nvSpPr>
        <p:spPr>
          <a:xfrm>
            <a:off x="169011" y="132334"/>
            <a:ext cx="8894602" cy="925840"/>
          </a:xfrm>
        </p:spPr>
        <p:txBody>
          <a:bodyPr>
            <a:noAutofit/>
          </a:bodyPr>
          <a:lstStyle/>
          <a:p>
            <a:r>
              <a:rPr lang="en-US" sz="3600" dirty="0"/>
              <a:t>Background: </a:t>
            </a:r>
            <a:br>
              <a:rPr lang="en-US" sz="3600" dirty="0"/>
            </a:br>
            <a:r>
              <a:rPr lang="en-US" sz="2800" dirty="0"/>
              <a:t>Bulk Bitwise Arithmetic Operations</a:t>
            </a:r>
          </a:p>
        </p:txBody>
      </p:sp>
      <p:sp>
        <p:nvSpPr>
          <p:cNvPr id="691" name="TextBox 690">
            <a:extLst>
              <a:ext uri="{FF2B5EF4-FFF2-40B4-BE49-F238E27FC236}">
                <a16:creationId xmlns:a16="http://schemas.microsoft.com/office/drawing/2014/main" id="{36B455A9-BA6E-546E-A8DB-390603F495CA}"/>
              </a:ext>
            </a:extLst>
          </p:cNvPr>
          <p:cNvSpPr txBox="1"/>
          <p:nvPr/>
        </p:nvSpPr>
        <p:spPr>
          <a:xfrm>
            <a:off x="10576" y="6092412"/>
            <a:ext cx="9144000" cy="261610"/>
          </a:xfrm>
          <a:prstGeom prst="rect">
            <a:avLst/>
          </a:prstGeom>
          <a:noFill/>
        </p:spPr>
        <p:txBody>
          <a:bodyPr wrap="square">
            <a:spAutoFit/>
          </a:bodyPr>
          <a:lstStyle/>
          <a:p>
            <a:pPr marL="0" marR="0" lvl="0" indent="0" algn="ctr" defTabSz="457200" rtl="0" eaLnBrk="1" fontAlgn="t"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Oliveira, Geraldo F., et al. ”</a:t>
            </a:r>
            <a:r>
              <a:rPr kumimoji="0" lang="en-US" sz="11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mn-cs"/>
              </a:rPr>
              <a:t>SIMDRAM: An End-to-End Framework for Bit-Serial SIMD Computing in DRAM</a:t>
            </a:r>
            <a:r>
              <a:rPr kumimoji="0" lang="en-US" sz="11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 in ASPLOS, 2021</a:t>
            </a:r>
          </a:p>
        </p:txBody>
      </p:sp>
      <p:sp>
        <p:nvSpPr>
          <p:cNvPr id="692" name="Rectangle 691">
            <a:extLst>
              <a:ext uri="{FF2B5EF4-FFF2-40B4-BE49-F238E27FC236}">
                <a16:creationId xmlns:a16="http://schemas.microsoft.com/office/drawing/2014/main" id="{69A63F96-956C-5EA9-0F9A-0FF68D3CAE89}"/>
              </a:ext>
            </a:extLst>
          </p:cNvPr>
          <p:cNvSpPr/>
          <p:nvPr/>
        </p:nvSpPr>
        <p:spPr>
          <a:xfrm>
            <a:off x="0" y="1188985"/>
            <a:ext cx="9144000" cy="77425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Bulk bitwise arithmetic can be performed by </a:t>
            </a:r>
            <a:b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br>
            <a:r>
              <a:rPr kumimoji="0" lang="en-US" sz="2200" b="1" i="0" u="none" strike="noStrike" kern="1200" cap="none" spc="0" normalizeH="0" baseline="0" noProof="0" dirty="0">
                <a:ln>
                  <a:noFill/>
                </a:ln>
                <a:solidFill>
                  <a:srgbClr val="1A82C4"/>
                </a:solidFill>
                <a:effectLst/>
                <a:uLnTx/>
                <a:uFillTx/>
                <a:latin typeface="Avenir Next" panose="020B0503020202020204" pitchFamily="34" charset="0"/>
                <a:ea typeface="+mn-ea"/>
                <a:cs typeface="+mn-cs"/>
              </a:rPr>
              <a:t>orchestrating in-DRAM row copy and majority operations</a:t>
            </a:r>
            <a:endPar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endParaRPr>
          </a:p>
        </p:txBody>
      </p:sp>
      <p:grpSp>
        <p:nvGrpSpPr>
          <p:cNvPr id="930" name="Group 929">
            <a:extLst>
              <a:ext uri="{FF2B5EF4-FFF2-40B4-BE49-F238E27FC236}">
                <a16:creationId xmlns:a16="http://schemas.microsoft.com/office/drawing/2014/main" id="{6DD59908-A0BB-3B17-B149-F8A109ED9290}"/>
              </a:ext>
            </a:extLst>
          </p:cNvPr>
          <p:cNvGrpSpPr/>
          <p:nvPr/>
        </p:nvGrpSpPr>
        <p:grpSpPr>
          <a:xfrm>
            <a:off x="481440" y="4162361"/>
            <a:ext cx="2944027" cy="1715944"/>
            <a:chOff x="68939" y="4119012"/>
            <a:chExt cx="3172968" cy="1849383"/>
          </a:xfrm>
        </p:grpSpPr>
        <p:sp>
          <p:nvSpPr>
            <p:cNvPr id="676" name="Rounded Rectangle 675">
              <a:extLst>
                <a:ext uri="{FF2B5EF4-FFF2-40B4-BE49-F238E27FC236}">
                  <a16:creationId xmlns:a16="http://schemas.microsoft.com/office/drawing/2014/main" id="{3C8A255B-B58A-71C3-26CD-A0804A176530}"/>
                </a:ext>
              </a:extLst>
            </p:cNvPr>
            <p:cNvSpPr/>
            <p:nvPr/>
          </p:nvSpPr>
          <p:spPr>
            <a:xfrm>
              <a:off x="68939" y="4119012"/>
              <a:ext cx="3172968" cy="1849383"/>
            </a:xfrm>
            <a:prstGeom prst="roundRect">
              <a:avLst>
                <a:gd name="adj" fmla="val 4316"/>
              </a:avLst>
            </a:prstGeom>
            <a:solidFill>
              <a:schemeClr val="bg1">
                <a:lumMod val="95000"/>
              </a:schemeClr>
            </a:solidFill>
            <a:ln w="28575">
              <a:solidFill>
                <a:schemeClr val="tx1"/>
              </a:solidFill>
              <a:prstDash val="dash"/>
            </a:ln>
          </p:spPr>
          <p:style>
            <a:lnRef idx="2">
              <a:schemeClr val="dk1"/>
            </a:lnRef>
            <a:fillRef idx="1">
              <a:schemeClr val="lt1"/>
            </a:fillRef>
            <a:effectRef idx="0">
              <a:schemeClr val="dk1"/>
            </a:effectRef>
            <a:fontRef idx="minor">
              <a:schemeClr val="dk1"/>
            </a:fontRef>
          </p:style>
          <p:txBody>
            <a:bodyPr lIns="0" tIns="0" rIns="0" bIns="0"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Cambria" panose="02040503050406030204" pitchFamily="18" charset="0"/>
                <a:ea typeface="+mn-ea"/>
                <a:cs typeface="Arial" panose="020B0604020202020204" pitchFamily="34" charset="0"/>
              </a:endParaRPr>
            </a:p>
          </p:txBody>
        </p:sp>
        <p:sp>
          <p:nvSpPr>
            <p:cNvPr id="732" name="Rectangle 731">
              <a:extLst>
                <a:ext uri="{FF2B5EF4-FFF2-40B4-BE49-F238E27FC236}">
                  <a16:creationId xmlns:a16="http://schemas.microsoft.com/office/drawing/2014/main" id="{AAEFE50D-C1F8-2BE4-6AD7-7316E48B5F0D}"/>
                </a:ext>
              </a:extLst>
            </p:cNvPr>
            <p:cNvSpPr/>
            <p:nvPr/>
          </p:nvSpPr>
          <p:spPr>
            <a:xfrm>
              <a:off x="2498095" y="4399645"/>
              <a:ext cx="622286" cy="338554"/>
            </a:xfrm>
            <a:prstGeom prst="rect">
              <a:avLst/>
            </a:prstGeom>
            <a:ln w="31750">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Sum</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grpSp>
          <p:nvGrpSpPr>
            <p:cNvPr id="924" name="Group 923">
              <a:extLst>
                <a:ext uri="{FF2B5EF4-FFF2-40B4-BE49-F238E27FC236}">
                  <a16:creationId xmlns:a16="http://schemas.microsoft.com/office/drawing/2014/main" id="{158884AC-91C6-155C-27CE-077A680978E5}"/>
                </a:ext>
              </a:extLst>
            </p:cNvPr>
            <p:cNvGrpSpPr/>
            <p:nvPr/>
          </p:nvGrpSpPr>
          <p:grpSpPr>
            <a:xfrm>
              <a:off x="208475" y="4141275"/>
              <a:ext cx="2838168" cy="1695189"/>
              <a:chOff x="208475" y="4141275"/>
              <a:chExt cx="2838168" cy="1695189"/>
            </a:xfrm>
          </p:grpSpPr>
          <p:cxnSp>
            <p:nvCxnSpPr>
              <p:cNvPr id="710" name="Straight Connector 709">
                <a:extLst>
                  <a:ext uri="{FF2B5EF4-FFF2-40B4-BE49-F238E27FC236}">
                    <a16:creationId xmlns:a16="http://schemas.microsoft.com/office/drawing/2014/main" id="{54AA3EE5-4A57-3BAC-9F49-F7985857A868}"/>
                  </a:ext>
                </a:extLst>
              </p:cNvPr>
              <p:cNvCxnSpPr>
                <a:cxnSpLocks/>
                <a:endCxn id="713" idx="6"/>
              </p:cNvCxnSpPr>
              <p:nvPr/>
            </p:nvCxnSpPr>
            <p:spPr>
              <a:xfrm flipH="1">
                <a:off x="595525" y="4310313"/>
                <a:ext cx="407381" cy="0"/>
              </a:xfrm>
              <a:prstGeom prst="line">
                <a:avLst/>
              </a:prstGeom>
              <a:solidFill>
                <a:schemeClr val="tx1"/>
              </a:solidFill>
              <a:ln w="31750" cap="flat" cmpd="sng" algn="ctr">
                <a:solidFill>
                  <a:schemeClr val="tx1"/>
                </a:solidFill>
                <a:prstDash val="solid"/>
              </a:ln>
              <a:effectLst/>
            </p:spPr>
          </p:cxnSp>
          <p:cxnSp>
            <p:nvCxnSpPr>
              <p:cNvPr id="711" name="Straight Connector 710">
                <a:extLst>
                  <a:ext uri="{FF2B5EF4-FFF2-40B4-BE49-F238E27FC236}">
                    <a16:creationId xmlns:a16="http://schemas.microsoft.com/office/drawing/2014/main" id="{E662011D-D887-C3D9-7F67-74DD16BBB9B8}"/>
                  </a:ext>
                </a:extLst>
              </p:cNvPr>
              <p:cNvCxnSpPr>
                <a:cxnSpLocks/>
                <a:endCxn id="714" idx="6"/>
              </p:cNvCxnSpPr>
              <p:nvPr/>
            </p:nvCxnSpPr>
            <p:spPr>
              <a:xfrm flipH="1">
                <a:off x="600022" y="4580379"/>
                <a:ext cx="393193" cy="0"/>
              </a:xfrm>
              <a:prstGeom prst="line">
                <a:avLst/>
              </a:prstGeom>
              <a:solidFill>
                <a:schemeClr val="tx1"/>
              </a:solidFill>
              <a:ln w="31750" cap="flat" cmpd="sng" algn="ctr">
                <a:solidFill>
                  <a:schemeClr val="tx1"/>
                </a:solidFill>
                <a:prstDash val="solid"/>
              </a:ln>
              <a:effectLst/>
            </p:spPr>
          </p:cxnSp>
          <p:cxnSp>
            <p:nvCxnSpPr>
              <p:cNvPr id="712" name="Straight Connector 711">
                <a:extLst>
                  <a:ext uri="{FF2B5EF4-FFF2-40B4-BE49-F238E27FC236}">
                    <a16:creationId xmlns:a16="http://schemas.microsoft.com/office/drawing/2014/main" id="{29CEA658-F455-F765-0340-0A2B73338723}"/>
                  </a:ext>
                </a:extLst>
              </p:cNvPr>
              <p:cNvCxnSpPr>
                <a:cxnSpLocks/>
              </p:cNvCxnSpPr>
              <p:nvPr/>
            </p:nvCxnSpPr>
            <p:spPr>
              <a:xfrm flipH="1">
                <a:off x="1189991" y="4440129"/>
                <a:ext cx="588345" cy="0"/>
              </a:xfrm>
              <a:prstGeom prst="line">
                <a:avLst/>
              </a:prstGeom>
              <a:solidFill>
                <a:schemeClr val="tx1"/>
              </a:solidFill>
              <a:ln w="31750" cap="flat" cmpd="sng" algn="ctr">
                <a:solidFill>
                  <a:schemeClr val="tx1"/>
                </a:solidFill>
                <a:prstDash val="solid"/>
              </a:ln>
              <a:effectLst/>
            </p:spPr>
          </p:cxnSp>
          <p:sp>
            <p:nvSpPr>
              <p:cNvPr id="713" name="Flowchart: Connector 8">
                <a:extLst>
                  <a:ext uri="{FF2B5EF4-FFF2-40B4-BE49-F238E27FC236}">
                    <a16:creationId xmlns:a16="http://schemas.microsoft.com/office/drawing/2014/main" id="{1B5EBAF6-64C1-26E6-DB82-C04AA6E09214}"/>
                  </a:ext>
                </a:extLst>
              </p:cNvPr>
              <p:cNvSpPr/>
              <p:nvPr/>
            </p:nvSpPr>
            <p:spPr>
              <a:xfrm>
                <a:off x="540661" y="4284994"/>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14" name="Flowchart: Connector 9">
                <a:extLst>
                  <a:ext uri="{FF2B5EF4-FFF2-40B4-BE49-F238E27FC236}">
                    <a16:creationId xmlns:a16="http://schemas.microsoft.com/office/drawing/2014/main" id="{59BC0256-66CD-DB28-F625-1DA2F3315194}"/>
                  </a:ext>
                </a:extLst>
              </p:cNvPr>
              <p:cNvSpPr/>
              <p:nvPr/>
            </p:nvSpPr>
            <p:spPr>
              <a:xfrm>
                <a:off x="545158" y="4555060"/>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cxnSp>
            <p:nvCxnSpPr>
              <p:cNvPr id="707" name="Straight Connector 706">
                <a:extLst>
                  <a:ext uri="{FF2B5EF4-FFF2-40B4-BE49-F238E27FC236}">
                    <a16:creationId xmlns:a16="http://schemas.microsoft.com/office/drawing/2014/main" id="{9935C091-77DE-EA9E-7CAA-8D2F5D53627B}"/>
                  </a:ext>
                </a:extLst>
              </p:cNvPr>
              <p:cNvCxnSpPr>
                <a:cxnSpLocks/>
              </p:cNvCxnSpPr>
              <p:nvPr/>
            </p:nvCxnSpPr>
            <p:spPr>
              <a:xfrm flipH="1">
                <a:off x="582459" y="5325314"/>
                <a:ext cx="936538" cy="0"/>
              </a:xfrm>
              <a:prstGeom prst="line">
                <a:avLst/>
              </a:prstGeom>
              <a:solidFill>
                <a:schemeClr val="tx1"/>
              </a:solidFill>
              <a:ln w="31750" cap="flat" cmpd="sng" algn="ctr">
                <a:solidFill>
                  <a:schemeClr val="tx1"/>
                </a:solidFill>
                <a:prstDash val="solid"/>
              </a:ln>
              <a:effectLst/>
            </p:spPr>
          </p:cxnSp>
          <p:grpSp>
            <p:nvGrpSpPr>
              <p:cNvPr id="734" name="Group 733">
                <a:extLst>
                  <a:ext uri="{FF2B5EF4-FFF2-40B4-BE49-F238E27FC236}">
                    <a16:creationId xmlns:a16="http://schemas.microsoft.com/office/drawing/2014/main" id="{A1F1C624-6A9A-D3BE-7C50-F4990FFD9488}"/>
                  </a:ext>
                </a:extLst>
              </p:cNvPr>
              <p:cNvGrpSpPr/>
              <p:nvPr/>
            </p:nvGrpSpPr>
            <p:grpSpPr>
              <a:xfrm>
                <a:off x="981182" y="5465123"/>
                <a:ext cx="798224" cy="371341"/>
                <a:chOff x="1459215" y="5246899"/>
                <a:chExt cx="798224" cy="371341"/>
              </a:xfrm>
            </p:grpSpPr>
            <p:cxnSp>
              <p:nvCxnSpPr>
                <p:cNvPr id="708" name="Straight Connector 707">
                  <a:extLst>
                    <a:ext uri="{FF2B5EF4-FFF2-40B4-BE49-F238E27FC236}">
                      <a16:creationId xmlns:a16="http://schemas.microsoft.com/office/drawing/2014/main" id="{F151D60A-0492-92B0-FDA4-566E0E6B834A}"/>
                    </a:ext>
                  </a:extLst>
                </p:cNvPr>
                <p:cNvCxnSpPr>
                  <a:cxnSpLocks/>
                </p:cNvCxnSpPr>
                <p:nvPr/>
              </p:nvCxnSpPr>
              <p:spPr>
                <a:xfrm flipH="1">
                  <a:off x="1775704" y="5427354"/>
                  <a:ext cx="481735" cy="0"/>
                </a:xfrm>
                <a:prstGeom prst="line">
                  <a:avLst/>
                </a:prstGeom>
                <a:solidFill>
                  <a:schemeClr val="tx1"/>
                </a:solidFill>
                <a:ln w="31750" cap="flat" cmpd="sng" algn="ctr">
                  <a:solidFill>
                    <a:schemeClr val="tx1"/>
                  </a:solidFill>
                  <a:prstDash val="solid"/>
                </a:ln>
                <a:effectLst/>
              </p:spPr>
            </p:cxnSp>
            <p:sp>
              <p:nvSpPr>
                <p:cNvPr id="706" name="Flowchart: Delay 3">
                  <a:extLst>
                    <a:ext uri="{FF2B5EF4-FFF2-40B4-BE49-F238E27FC236}">
                      <a16:creationId xmlns:a16="http://schemas.microsoft.com/office/drawing/2014/main" id="{B769767D-F677-4C4A-84B6-411ED69C0D6F}"/>
                    </a:ext>
                  </a:extLst>
                </p:cNvPr>
                <p:cNvSpPr/>
                <p:nvPr/>
              </p:nvSpPr>
              <p:spPr>
                <a:xfrm>
                  <a:off x="1459215" y="5246899"/>
                  <a:ext cx="334375" cy="371341"/>
                </a:xfrm>
                <a:prstGeom prst="flowChartDelay">
                  <a:avLst/>
                </a:prstGeom>
                <a:solidFill>
                  <a:schemeClr val="accent2">
                    <a:lumMod val="20000"/>
                    <a:lumOff val="80000"/>
                  </a:schemeClr>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grpSp>
          <p:sp>
            <p:nvSpPr>
              <p:cNvPr id="324" name="Rectangle 323">
                <a:extLst>
                  <a:ext uri="{FF2B5EF4-FFF2-40B4-BE49-F238E27FC236}">
                    <a16:creationId xmlns:a16="http://schemas.microsoft.com/office/drawing/2014/main" id="{966C4972-4C74-84F3-67FA-8620E1547F9B}"/>
                  </a:ext>
                </a:extLst>
              </p:cNvPr>
              <p:cNvSpPr/>
              <p:nvPr/>
            </p:nvSpPr>
            <p:spPr>
              <a:xfrm>
                <a:off x="208475" y="4141275"/>
                <a:ext cx="333746" cy="338554"/>
              </a:xfrm>
              <a:prstGeom prst="rect">
                <a:avLst/>
              </a:prstGeom>
              <a:ln w="31750">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325" name="Rectangle 324">
                <a:extLst>
                  <a:ext uri="{FF2B5EF4-FFF2-40B4-BE49-F238E27FC236}">
                    <a16:creationId xmlns:a16="http://schemas.microsoft.com/office/drawing/2014/main" id="{94F6CDA2-093E-3E09-F857-6AABB1FA7A96}"/>
                  </a:ext>
                </a:extLst>
              </p:cNvPr>
              <p:cNvSpPr/>
              <p:nvPr/>
            </p:nvSpPr>
            <p:spPr>
              <a:xfrm>
                <a:off x="208475" y="4416126"/>
                <a:ext cx="320922" cy="338554"/>
              </a:xfrm>
              <a:prstGeom prst="rect">
                <a:avLst/>
              </a:prstGeom>
              <a:ln w="31750">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cxnSp>
            <p:nvCxnSpPr>
              <p:cNvPr id="327" name="Straight Connector 326">
                <a:extLst>
                  <a:ext uri="{FF2B5EF4-FFF2-40B4-BE49-F238E27FC236}">
                    <a16:creationId xmlns:a16="http://schemas.microsoft.com/office/drawing/2014/main" id="{710F08B6-EBBF-E2ED-09E1-5F16F1F85078}"/>
                  </a:ext>
                </a:extLst>
              </p:cNvPr>
              <p:cNvCxnSpPr>
                <a:cxnSpLocks/>
              </p:cNvCxnSpPr>
              <p:nvPr/>
            </p:nvCxnSpPr>
            <p:spPr>
              <a:xfrm>
                <a:off x="725690" y="4320026"/>
                <a:ext cx="0" cy="1216152"/>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28" name="Straight Connector 327">
                <a:extLst>
                  <a:ext uri="{FF2B5EF4-FFF2-40B4-BE49-F238E27FC236}">
                    <a16:creationId xmlns:a16="http://schemas.microsoft.com/office/drawing/2014/main" id="{39B429FB-4F16-7EFA-8DE9-DF5EE81B845B}"/>
                  </a:ext>
                </a:extLst>
              </p:cNvPr>
              <p:cNvCxnSpPr>
                <a:cxnSpLocks/>
              </p:cNvCxnSpPr>
              <p:nvPr/>
            </p:nvCxnSpPr>
            <p:spPr>
              <a:xfrm>
                <a:off x="792918" y="4572333"/>
                <a:ext cx="0" cy="1219821"/>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29" name="Flowchart: Connector 9">
                <a:extLst>
                  <a:ext uri="{FF2B5EF4-FFF2-40B4-BE49-F238E27FC236}">
                    <a16:creationId xmlns:a16="http://schemas.microsoft.com/office/drawing/2014/main" id="{9A541027-139F-8AAF-A7E6-687F6D13DBCE}"/>
                  </a:ext>
                </a:extLst>
              </p:cNvPr>
              <p:cNvSpPr/>
              <p:nvPr/>
            </p:nvSpPr>
            <p:spPr>
              <a:xfrm>
                <a:off x="545156" y="5299993"/>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330" name="Rectangle 329">
                <a:extLst>
                  <a:ext uri="{FF2B5EF4-FFF2-40B4-BE49-F238E27FC236}">
                    <a16:creationId xmlns:a16="http://schemas.microsoft.com/office/drawing/2014/main" id="{0F695186-71F4-17A6-34A9-024A94F0FEDD}"/>
                  </a:ext>
                </a:extLst>
              </p:cNvPr>
              <p:cNvSpPr/>
              <p:nvPr/>
            </p:nvSpPr>
            <p:spPr>
              <a:xfrm>
                <a:off x="208475" y="5160743"/>
                <a:ext cx="452368" cy="338554"/>
              </a:xfrm>
              <a:prstGeom prst="rect">
                <a:avLst/>
              </a:prstGeom>
              <a:ln w="31750">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in</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grpSp>
            <p:nvGrpSpPr>
              <p:cNvPr id="331" name="Group 330">
                <a:extLst>
                  <a:ext uri="{FF2B5EF4-FFF2-40B4-BE49-F238E27FC236}">
                    <a16:creationId xmlns:a16="http://schemas.microsoft.com/office/drawing/2014/main" id="{A44780B9-4CA3-4CD3-32CF-E182805281E8}"/>
                  </a:ext>
                </a:extLst>
              </p:cNvPr>
              <p:cNvGrpSpPr/>
              <p:nvPr/>
            </p:nvGrpSpPr>
            <p:grpSpPr>
              <a:xfrm>
                <a:off x="1753498" y="5162594"/>
                <a:ext cx="752345" cy="367122"/>
                <a:chOff x="2627784" y="3086962"/>
                <a:chExt cx="3888432" cy="1566174"/>
              </a:xfrm>
              <a:solidFill>
                <a:schemeClr val="tx1"/>
              </a:solidFill>
            </p:grpSpPr>
            <p:cxnSp>
              <p:nvCxnSpPr>
                <p:cNvPr id="335" name="Straight Connector 334">
                  <a:extLst>
                    <a:ext uri="{FF2B5EF4-FFF2-40B4-BE49-F238E27FC236}">
                      <a16:creationId xmlns:a16="http://schemas.microsoft.com/office/drawing/2014/main" id="{989DBA56-9584-397E-60A1-C5359268B0FA}"/>
                    </a:ext>
                  </a:extLst>
                </p:cNvPr>
                <p:cNvCxnSpPr/>
                <p:nvPr/>
              </p:nvCxnSpPr>
              <p:spPr>
                <a:xfrm flipH="1">
                  <a:off x="2627784" y="3284984"/>
                  <a:ext cx="1080120"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6" name="Straight Connector 335">
                  <a:extLst>
                    <a:ext uri="{FF2B5EF4-FFF2-40B4-BE49-F238E27FC236}">
                      <a16:creationId xmlns:a16="http://schemas.microsoft.com/office/drawing/2014/main" id="{BD45F1FB-AA29-9D29-7C96-2518255B66CF}"/>
                    </a:ext>
                  </a:extLst>
                </p:cNvPr>
                <p:cNvCxnSpPr/>
                <p:nvPr/>
              </p:nvCxnSpPr>
              <p:spPr>
                <a:xfrm flipH="1">
                  <a:off x="5436096" y="3838795"/>
                  <a:ext cx="1080120"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337" name="Flowchart: Stored Data 4">
                  <a:extLst>
                    <a:ext uri="{FF2B5EF4-FFF2-40B4-BE49-F238E27FC236}">
                      <a16:creationId xmlns:a16="http://schemas.microsoft.com/office/drawing/2014/main" id="{C6329B9D-698D-A9EE-752F-15BF92356FF5}"/>
                    </a:ext>
                  </a:extLst>
                </p:cNvPr>
                <p:cNvSpPr/>
                <p:nvPr/>
              </p:nvSpPr>
              <p:spPr>
                <a:xfrm rot="10800000">
                  <a:off x="3491880" y="3086962"/>
                  <a:ext cx="1944216" cy="1566174"/>
                </a:xfrm>
                <a:prstGeom prst="flowChartOnlineStorage">
                  <a:avLst/>
                </a:prstGeom>
                <a:solidFill>
                  <a:schemeClr val="accent6">
                    <a:lumMod val="20000"/>
                    <a:lumOff val="80000"/>
                  </a:schemeClr>
                </a:solidFill>
                <a:ln w="317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grpSp>
          <p:sp>
            <p:nvSpPr>
              <p:cNvPr id="333" name="Flowchart: Connector 11">
                <a:extLst>
                  <a:ext uri="{FF2B5EF4-FFF2-40B4-BE49-F238E27FC236}">
                    <a16:creationId xmlns:a16="http://schemas.microsoft.com/office/drawing/2014/main" id="{93672375-DA51-86D9-76FB-EB9A82355C64}"/>
                  </a:ext>
                </a:extLst>
              </p:cNvPr>
              <p:cNvSpPr/>
              <p:nvPr/>
            </p:nvSpPr>
            <p:spPr>
              <a:xfrm>
                <a:off x="2486827" y="5313510"/>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Cambria" panose="02040503050406030204" pitchFamily="18" charset="0"/>
                  <a:ea typeface="+mn-ea"/>
                  <a:cs typeface="+mn-cs"/>
                </a:endParaRPr>
              </a:p>
            </p:txBody>
          </p:sp>
          <p:sp>
            <p:nvSpPr>
              <p:cNvPr id="334" name="Rectangle 333">
                <a:extLst>
                  <a:ext uri="{FF2B5EF4-FFF2-40B4-BE49-F238E27FC236}">
                    <a16:creationId xmlns:a16="http://schemas.microsoft.com/office/drawing/2014/main" id="{C2FC3151-1BD1-ACC1-0059-07860A169FF3}"/>
                  </a:ext>
                </a:extLst>
              </p:cNvPr>
              <p:cNvSpPr/>
              <p:nvPr/>
            </p:nvSpPr>
            <p:spPr>
              <a:xfrm>
                <a:off x="2498095" y="5188507"/>
                <a:ext cx="548548" cy="338554"/>
              </a:xfrm>
              <a:prstGeom prst="rect">
                <a:avLst/>
              </a:prstGeom>
              <a:ln w="31750">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out</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grpSp>
            <p:nvGrpSpPr>
              <p:cNvPr id="723" name="Group 722">
                <a:extLst>
                  <a:ext uri="{FF2B5EF4-FFF2-40B4-BE49-F238E27FC236}">
                    <a16:creationId xmlns:a16="http://schemas.microsoft.com/office/drawing/2014/main" id="{B39D4A8F-6357-F4AD-58CB-FC9A85A816DA}"/>
                  </a:ext>
                </a:extLst>
              </p:cNvPr>
              <p:cNvGrpSpPr/>
              <p:nvPr/>
            </p:nvGrpSpPr>
            <p:grpSpPr>
              <a:xfrm>
                <a:off x="387754" y="4166093"/>
                <a:ext cx="941524" cy="562135"/>
                <a:chOff x="1943277" y="4431876"/>
                <a:chExt cx="941524" cy="562135"/>
              </a:xfrm>
            </p:grpSpPr>
            <p:sp>
              <p:nvSpPr>
                <p:cNvPr id="719" name="Flowchart: Stored Data 4">
                  <a:extLst>
                    <a:ext uri="{FF2B5EF4-FFF2-40B4-BE49-F238E27FC236}">
                      <a16:creationId xmlns:a16="http://schemas.microsoft.com/office/drawing/2014/main" id="{ED07682D-F6D9-A93B-8C2A-6EA9C0EFF1FD}"/>
                    </a:ext>
                  </a:extLst>
                </p:cNvPr>
                <p:cNvSpPr/>
                <p:nvPr/>
              </p:nvSpPr>
              <p:spPr>
                <a:xfrm rot="10800000">
                  <a:off x="2508629" y="4530496"/>
                  <a:ext cx="376172" cy="367122"/>
                </a:xfrm>
                <a:prstGeom prst="flowChartOnlineStorage">
                  <a:avLst/>
                </a:prstGeom>
                <a:solidFill>
                  <a:schemeClr val="accent1">
                    <a:lumMod val="20000"/>
                    <a:lumOff val="80000"/>
                  </a:schemeClr>
                </a:solidFill>
                <a:ln w="317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sp>
              <p:nvSpPr>
                <p:cNvPr id="722" name="Arc 721">
                  <a:extLst>
                    <a:ext uri="{FF2B5EF4-FFF2-40B4-BE49-F238E27FC236}">
                      <a16:creationId xmlns:a16="http://schemas.microsoft.com/office/drawing/2014/main" id="{9C97B469-EE6A-9FBF-97A0-F17C93B77EEF}"/>
                    </a:ext>
                  </a:extLst>
                </p:cNvPr>
                <p:cNvSpPr/>
                <p:nvPr/>
              </p:nvSpPr>
              <p:spPr>
                <a:xfrm rot="2700000">
                  <a:off x="1928672" y="4446481"/>
                  <a:ext cx="562135" cy="532925"/>
                </a:xfrm>
                <a:prstGeom prst="arc">
                  <a:avLst/>
                </a:prstGeom>
                <a:ln w="317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grpSp>
            <p:nvGrpSpPr>
              <p:cNvPr id="724" name="Group 723">
                <a:extLst>
                  <a:ext uri="{FF2B5EF4-FFF2-40B4-BE49-F238E27FC236}">
                    <a16:creationId xmlns:a16="http://schemas.microsoft.com/office/drawing/2014/main" id="{F6DB0CC9-0BBF-DC0C-CF8C-26952B53C599}"/>
                  </a:ext>
                </a:extLst>
              </p:cNvPr>
              <p:cNvGrpSpPr/>
              <p:nvPr/>
            </p:nvGrpSpPr>
            <p:grpSpPr>
              <a:xfrm>
                <a:off x="1277817" y="4294644"/>
                <a:ext cx="1231118" cy="562135"/>
                <a:chOff x="1862668" y="4431876"/>
                <a:chExt cx="1231118" cy="562135"/>
              </a:xfrm>
            </p:grpSpPr>
            <p:grpSp>
              <p:nvGrpSpPr>
                <p:cNvPr id="725" name="Group 724">
                  <a:extLst>
                    <a:ext uri="{FF2B5EF4-FFF2-40B4-BE49-F238E27FC236}">
                      <a16:creationId xmlns:a16="http://schemas.microsoft.com/office/drawing/2014/main" id="{C0CCE39B-DDAD-8EC3-FDED-853FE890EE96}"/>
                    </a:ext>
                  </a:extLst>
                </p:cNvPr>
                <p:cNvGrpSpPr/>
                <p:nvPr/>
              </p:nvGrpSpPr>
              <p:grpSpPr>
                <a:xfrm>
                  <a:off x="1862668" y="4530496"/>
                  <a:ext cx="1231118" cy="367122"/>
                  <a:chOff x="153284" y="3086962"/>
                  <a:chExt cx="6362932" cy="1566174"/>
                </a:xfrm>
                <a:solidFill>
                  <a:schemeClr val="tx1"/>
                </a:solidFill>
              </p:grpSpPr>
              <p:cxnSp>
                <p:nvCxnSpPr>
                  <p:cNvPr id="727" name="Straight Connector 726">
                    <a:extLst>
                      <a:ext uri="{FF2B5EF4-FFF2-40B4-BE49-F238E27FC236}">
                        <a16:creationId xmlns:a16="http://schemas.microsoft.com/office/drawing/2014/main" id="{A49B1AC7-70E1-B294-82D2-C12CE12FDFB2}"/>
                      </a:ext>
                    </a:extLst>
                  </p:cNvPr>
                  <p:cNvCxnSpPr/>
                  <p:nvPr/>
                </p:nvCxnSpPr>
                <p:spPr>
                  <a:xfrm flipH="1">
                    <a:off x="2627784" y="3284984"/>
                    <a:ext cx="1080120"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8" name="Straight Connector 727">
                    <a:extLst>
                      <a:ext uri="{FF2B5EF4-FFF2-40B4-BE49-F238E27FC236}">
                        <a16:creationId xmlns:a16="http://schemas.microsoft.com/office/drawing/2014/main" id="{DB9645DB-1A1B-FE91-809F-0A0E4FD5D137}"/>
                      </a:ext>
                    </a:extLst>
                  </p:cNvPr>
                  <p:cNvCxnSpPr>
                    <a:cxnSpLocks/>
                  </p:cNvCxnSpPr>
                  <p:nvPr/>
                </p:nvCxnSpPr>
                <p:spPr>
                  <a:xfrm flipH="1">
                    <a:off x="153284" y="4437114"/>
                    <a:ext cx="3544501"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9" name="Straight Connector 728">
                    <a:extLst>
                      <a:ext uri="{FF2B5EF4-FFF2-40B4-BE49-F238E27FC236}">
                        <a16:creationId xmlns:a16="http://schemas.microsoft.com/office/drawing/2014/main" id="{7996E093-0B41-1262-B9CB-460FE766241D}"/>
                      </a:ext>
                    </a:extLst>
                  </p:cNvPr>
                  <p:cNvCxnSpPr/>
                  <p:nvPr/>
                </p:nvCxnSpPr>
                <p:spPr>
                  <a:xfrm flipH="1">
                    <a:off x="5436096" y="3838795"/>
                    <a:ext cx="1080120" cy="0"/>
                  </a:xfrm>
                  <a:prstGeom prst="line">
                    <a:avLst/>
                  </a:prstGeom>
                  <a:grp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730" name="Flowchart: Stored Data 4">
                    <a:extLst>
                      <a:ext uri="{FF2B5EF4-FFF2-40B4-BE49-F238E27FC236}">
                        <a16:creationId xmlns:a16="http://schemas.microsoft.com/office/drawing/2014/main" id="{514115C1-E070-3F35-6037-A0A263DA8184}"/>
                      </a:ext>
                    </a:extLst>
                  </p:cNvPr>
                  <p:cNvSpPr/>
                  <p:nvPr/>
                </p:nvSpPr>
                <p:spPr>
                  <a:xfrm rot="10800000">
                    <a:off x="3491880" y="3086962"/>
                    <a:ext cx="1944216" cy="1566174"/>
                  </a:xfrm>
                  <a:prstGeom prst="flowChartOnlineStorage">
                    <a:avLst/>
                  </a:prstGeom>
                  <a:solidFill>
                    <a:schemeClr val="accent1">
                      <a:lumMod val="20000"/>
                      <a:lumOff val="80000"/>
                    </a:schemeClr>
                  </a:solidFill>
                  <a:ln w="317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1200" cap="none" spc="0" normalizeH="0" baseline="0" noProof="0">
                      <a:ln>
                        <a:noFill/>
                      </a:ln>
                      <a:solidFill>
                        <a:prstClr val="white"/>
                      </a:solidFill>
                      <a:effectLst/>
                      <a:uLnTx/>
                      <a:uFillTx/>
                      <a:latin typeface="Cambria" panose="02040503050406030204" pitchFamily="18" charset="0"/>
                      <a:ea typeface="+mn-ea"/>
                      <a:cs typeface="+mn-cs"/>
                    </a:endParaRPr>
                  </a:p>
                </p:txBody>
              </p:sp>
            </p:grpSp>
            <p:sp>
              <p:nvSpPr>
                <p:cNvPr id="726" name="Arc 725">
                  <a:extLst>
                    <a:ext uri="{FF2B5EF4-FFF2-40B4-BE49-F238E27FC236}">
                      <a16:creationId xmlns:a16="http://schemas.microsoft.com/office/drawing/2014/main" id="{8472DE3E-FAC8-FA9F-E14A-2AF0BB094CC9}"/>
                    </a:ext>
                  </a:extLst>
                </p:cNvPr>
                <p:cNvSpPr/>
                <p:nvPr/>
              </p:nvSpPr>
              <p:spPr>
                <a:xfrm rot="2700000">
                  <a:off x="1928672" y="4446481"/>
                  <a:ext cx="562135" cy="532925"/>
                </a:xfrm>
                <a:prstGeom prst="arc">
                  <a:avLst/>
                </a:prstGeom>
                <a:ln w="317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00000"/>
                    </a:solidFill>
                    <a:effectLst/>
                    <a:uLnTx/>
                    <a:uFillTx/>
                    <a:latin typeface="Calibri" panose="020F0502020204030204"/>
                    <a:ea typeface="+mn-ea"/>
                    <a:cs typeface="+mn-cs"/>
                  </a:endParaRPr>
                </a:p>
              </p:txBody>
            </p:sp>
          </p:grpSp>
          <p:sp>
            <p:nvSpPr>
              <p:cNvPr id="731" name="Flowchart: Connector 11">
                <a:extLst>
                  <a:ext uri="{FF2B5EF4-FFF2-40B4-BE49-F238E27FC236}">
                    <a16:creationId xmlns:a16="http://schemas.microsoft.com/office/drawing/2014/main" id="{C5604EFF-9854-0A3B-9CE3-7156F936F49F}"/>
                  </a:ext>
                </a:extLst>
              </p:cNvPr>
              <p:cNvSpPr/>
              <p:nvPr/>
            </p:nvSpPr>
            <p:spPr>
              <a:xfrm>
                <a:off x="2477196" y="4539832"/>
                <a:ext cx="54864" cy="50637"/>
              </a:xfrm>
              <a:prstGeom prst="flowChartConnector">
                <a:avLst/>
              </a:prstGeom>
              <a:solidFill>
                <a:schemeClr val="tx1"/>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Cambria" panose="02040503050406030204" pitchFamily="18" charset="0"/>
                  <a:ea typeface="+mn-ea"/>
                  <a:cs typeface="+mn-cs"/>
                </a:endParaRPr>
              </a:p>
            </p:txBody>
          </p:sp>
          <p:cxnSp>
            <p:nvCxnSpPr>
              <p:cNvPr id="740" name="Straight Connector 739">
                <a:extLst>
                  <a:ext uri="{FF2B5EF4-FFF2-40B4-BE49-F238E27FC236}">
                    <a16:creationId xmlns:a16="http://schemas.microsoft.com/office/drawing/2014/main" id="{4E92D7D6-84E9-DB3F-0127-4A438799E889}"/>
                  </a:ext>
                </a:extLst>
              </p:cNvPr>
              <p:cNvCxnSpPr>
                <a:cxnSpLocks/>
              </p:cNvCxnSpPr>
              <p:nvPr/>
            </p:nvCxnSpPr>
            <p:spPr>
              <a:xfrm flipH="1">
                <a:off x="784230" y="5781445"/>
                <a:ext cx="208985"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2" name="Straight Connector 741">
                <a:extLst>
                  <a:ext uri="{FF2B5EF4-FFF2-40B4-BE49-F238E27FC236}">
                    <a16:creationId xmlns:a16="http://schemas.microsoft.com/office/drawing/2014/main" id="{13472D66-385D-BDE9-A7D6-519ECFF0E62B}"/>
                  </a:ext>
                </a:extLst>
              </p:cNvPr>
              <p:cNvCxnSpPr>
                <a:cxnSpLocks/>
              </p:cNvCxnSpPr>
              <p:nvPr/>
            </p:nvCxnSpPr>
            <p:spPr>
              <a:xfrm flipH="1">
                <a:off x="719037" y="5525946"/>
                <a:ext cx="262145"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747" name="Flowchart: Delay 3">
                <a:extLst>
                  <a:ext uri="{FF2B5EF4-FFF2-40B4-BE49-F238E27FC236}">
                    <a16:creationId xmlns:a16="http://schemas.microsoft.com/office/drawing/2014/main" id="{B1E538C7-CDB4-3AA1-3857-64E0BA14F3B6}"/>
                  </a:ext>
                </a:extLst>
              </p:cNvPr>
              <p:cNvSpPr/>
              <p:nvPr/>
            </p:nvSpPr>
            <p:spPr>
              <a:xfrm>
                <a:off x="1512111" y="5033490"/>
                <a:ext cx="334375" cy="371341"/>
              </a:xfrm>
              <a:prstGeom prst="flowChartDelay">
                <a:avLst/>
              </a:prstGeom>
              <a:solidFill>
                <a:schemeClr val="accent2">
                  <a:lumMod val="20000"/>
                  <a:lumOff val="80000"/>
                </a:schemeClr>
              </a:solidFill>
              <a:ln w="3175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prstClr val="white"/>
                  </a:solidFill>
                  <a:effectLst/>
                  <a:uLnTx/>
                  <a:uFillTx/>
                  <a:latin typeface="Cambria" panose="02040503050406030204" pitchFamily="18" charset="0"/>
                  <a:ea typeface="+mn-ea"/>
                  <a:cs typeface="+mn-cs"/>
                </a:endParaRPr>
              </a:p>
            </p:txBody>
          </p:sp>
          <p:cxnSp>
            <p:nvCxnSpPr>
              <p:cNvPr id="750" name="Straight Connector 749">
                <a:extLst>
                  <a:ext uri="{FF2B5EF4-FFF2-40B4-BE49-F238E27FC236}">
                    <a16:creationId xmlns:a16="http://schemas.microsoft.com/office/drawing/2014/main" id="{CCBD4D62-41B3-D3BA-4C3F-35E4D1699F2F}"/>
                  </a:ext>
                </a:extLst>
              </p:cNvPr>
              <p:cNvCxnSpPr/>
              <p:nvPr/>
            </p:nvCxnSpPr>
            <p:spPr>
              <a:xfrm flipH="1">
                <a:off x="1753498" y="5478154"/>
                <a:ext cx="208985"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1" name="Straight Connector 750">
                <a:extLst>
                  <a:ext uri="{FF2B5EF4-FFF2-40B4-BE49-F238E27FC236}">
                    <a16:creationId xmlns:a16="http://schemas.microsoft.com/office/drawing/2014/main" id="{A71F47DB-DFE2-F1BE-F739-981BCAFED3C9}"/>
                  </a:ext>
                </a:extLst>
              </p:cNvPr>
              <p:cNvCxnSpPr>
                <a:cxnSpLocks/>
              </p:cNvCxnSpPr>
              <p:nvPr/>
            </p:nvCxnSpPr>
            <p:spPr>
              <a:xfrm>
                <a:off x="1766558" y="5477889"/>
                <a:ext cx="0" cy="159246"/>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55" name="Straight Connector 754">
                <a:extLst>
                  <a:ext uri="{FF2B5EF4-FFF2-40B4-BE49-F238E27FC236}">
                    <a16:creationId xmlns:a16="http://schemas.microsoft.com/office/drawing/2014/main" id="{48928786-455C-7DD1-8C33-97285C571170}"/>
                  </a:ext>
                </a:extLst>
              </p:cNvPr>
              <p:cNvCxnSpPr>
                <a:cxnSpLocks/>
              </p:cNvCxnSpPr>
              <p:nvPr/>
            </p:nvCxnSpPr>
            <p:spPr>
              <a:xfrm>
                <a:off x="1289850" y="4709749"/>
                <a:ext cx="0" cy="615562"/>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58" name="Straight Connector 757">
                <a:extLst>
                  <a:ext uri="{FF2B5EF4-FFF2-40B4-BE49-F238E27FC236}">
                    <a16:creationId xmlns:a16="http://schemas.microsoft.com/office/drawing/2014/main" id="{983005EB-355E-63DF-C372-90B9F65D5108}"/>
                  </a:ext>
                </a:extLst>
              </p:cNvPr>
              <p:cNvCxnSpPr>
                <a:cxnSpLocks/>
              </p:cNvCxnSpPr>
              <p:nvPr/>
            </p:nvCxnSpPr>
            <p:spPr>
              <a:xfrm>
                <a:off x="1404519" y="4443693"/>
                <a:ext cx="0" cy="645004"/>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59" name="Straight Connector 758">
                <a:extLst>
                  <a:ext uri="{FF2B5EF4-FFF2-40B4-BE49-F238E27FC236}">
                    <a16:creationId xmlns:a16="http://schemas.microsoft.com/office/drawing/2014/main" id="{B6F78CFD-19B5-A15B-173A-599FBBB4A285}"/>
                  </a:ext>
                </a:extLst>
              </p:cNvPr>
              <p:cNvCxnSpPr>
                <a:cxnSpLocks/>
              </p:cNvCxnSpPr>
              <p:nvPr/>
            </p:nvCxnSpPr>
            <p:spPr>
              <a:xfrm flipH="1">
                <a:off x="1392486" y="5084686"/>
                <a:ext cx="126511"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932" name="Group 931">
            <a:extLst>
              <a:ext uri="{FF2B5EF4-FFF2-40B4-BE49-F238E27FC236}">
                <a16:creationId xmlns:a16="http://schemas.microsoft.com/office/drawing/2014/main" id="{9AA39F5E-CB4B-F045-2441-BC78F1F3253E}"/>
              </a:ext>
            </a:extLst>
          </p:cNvPr>
          <p:cNvGrpSpPr/>
          <p:nvPr/>
        </p:nvGrpSpPr>
        <p:grpSpPr>
          <a:xfrm>
            <a:off x="3597098" y="4248277"/>
            <a:ext cx="1949208" cy="1544111"/>
            <a:chOff x="3254297" y="4237296"/>
            <a:chExt cx="2100787" cy="1664188"/>
          </a:xfrm>
        </p:grpSpPr>
        <p:sp>
          <p:nvSpPr>
            <p:cNvPr id="767" name="Right Arrow 766">
              <a:extLst>
                <a:ext uri="{FF2B5EF4-FFF2-40B4-BE49-F238E27FC236}">
                  <a16:creationId xmlns:a16="http://schemas.microsoft.com/office/drawing/2014/main" id="{9356BE1E-CC6A-B1EE-0D89-7BDBCB62947E}"/>
                </a:ext>
              </a:extLst>
            </p:cNvPr>
            <p:cNvSpPr/>
            <p:nvPr/>
          </p:nvSpPr>
          <p:spPr>
            <a:xfrm>
              <a:off x="3756888" y="4237296"/>
              <a:ext cx="1095605" cy="626671"/>
            </a:xfrm>
            <a:prstGeom prst="rightArrow">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srgbClr val="C00000"/>
                </a:solidFill>
                <a:effectLst/>
                <a:uLnTx/>
                <a:uFillTx/>
                <a:latin typeface="Cambria" panose="02040503050406030204" pitchFamily="18" charset="0"/>
                <a:ea typeface="+mn-ea"/>
                <a:cs typeface="+mn-cs"/>
              </a:endParaRPr>
            </a:p>
          </p:txBody>
        </p:sp>
        <p:grpSp>
          <p:nvGrpSpPr>
            <p:cNvPr id="868" name="Group 867">
              <a:extLst>
                <a:ext uri="{FF2B5EF4-FFF2-40B4-BE49-F238E27FC236}">
                  <a16:creationId xmlns:a16="http://schemas.microsoft.com/office/drawing/2014/main" id="{74732692-2322-2EC2-BAD4-51FB9E075F7E}"/>
                </a:ext>
              </a:extLst>
            </p:cNvPr>
            <p:cNvGrpSpPr/>
            <p:nvPr/>
          </p:nvGrpSpPr>
          <p:grpSpPr>
            <a:xfrm>
              <a:off x="3254297" y="5045138"/>
              <a:ext cx="2100787" cy="856346"/>
              <a:chOff x="1625773" y="3594322"/>
              <a:chExt cx="4818362" cy="1964114"/>
            </a:xfrm>
          </p:grpSpPr>
          <p:grpSp>
            <p:nvGrpSpPr>
              <p:cNvPr id="812" name="Group 811">
                <a:extLst>
                  <a:ext uri="{FF2B5EF4-FFF2-40B4-BE49-F238E27FC236}">
                    <a16:creationId xmlns:a16="http://schemas.microsoft.com/office/drawing/2014/main" id="{C63C516A-318A-3985-FDD2-A6EFD15B317E}"/>
                  </a:ext>
                </a:extLst>
              </p:cNvPr>
              <p:cNvGrpSpPr/>
              <p:nvPr/>
            </p:nvGrpSpPr>
            <p:grpSpPr>
              <a:xfrm>
                <a:off x="1630903" y="3594322"/>
                <a:ext cx="2040689" cy="906059"/>
                <a:chOff x="270003" y="1188132"/>
                <a:chExt cx="2040689" cy="906059"/>
              </a:xfrm>
            </p:grpSpPr>
            <p:sp>
              <p:nvSpPr>
                <p:cNvPr id="813" name="Flowchart: Delay 3">
                  <a:extLst>
                    <a:ext uri="{FF2B5EF4-FFF2-40B4-BE49-F238E27FC236}">
                      <a16:creationId xmlns:a16="http://schemas.microsoft.com/office/drawing/2014/main" id="{031540F3-738E-CCC7-D9D8-1339E561C6BD}"/>
                    </a:ext>
                  </a:extLst>
                </p:cNvPr>
                <p:cNvSpPr/>
                <p:nvPr/>
              </p:nvSpPr>
              <p:spPr>
                <a:xfrm>
                  <a:off x="1097571" y="1294320"/>
                  <a:ext cx="464016" cy="515314"/>
                </a:xfrm>
                <a:prstGeom prst="flowChartDelay">
                  <a:avLst/>
                </a:prstGeom>
                <a:solidFill>
                  <a:schemeClr val="accent2">
                    <a:lumMod val="20000"/>
                    <a:lumOff val="80000"/>
                  </a:schemeClr>
                </a:solidFill>
                <a:ln w="28575"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cxnSp>
              <p:nvCxnSpPr>
                <p:cNvPr id="814" name="Straight Connector 813">
                  <a:extLst>
                    <a:ext uri="{FF2B5EF4-FFF2-40B4-BE49-F238E27FC236}">
                      <a16:creationId xmlns:a16="http://schemas.microsoft.com/office/drawing/2014/main" id="{4F70308D-B054-D902-87B7-406F0F7FD513}"/>
                    </a:ext>
                  </a:extLst>
                </p:cNvPr>
                <p:cNvCxnSpPr/>
                <p:nvPr/>
              </p:nvCxnSpPr>
              <p:spPr>
                <a:xfrm flipH="1">
                  <a:off x="807561" y="1364590"/>
                  <a:ext cx="290010" cy="0"/>
                </a:xfrm>
                <a:prstGeom prst="line">
                  <a:avLst/>
                </a:prstGeom>
                <a:solidFill>
                  <a:schemeClr val="tx1"/>
                </a:solidFill>
                <a:ln w="25400" cap="flat" cmpd="sng" algn="ctr">
                  <a:solidFill>
                    <a:schemeClr val="tx1"/>
                  </a:solidFill>
                  <a:prstDash val="solid"/>
                </a:ln>
                <a:effectLst/>
              </p:spPr>
            </p:cxnSp>
            <p:cxnSp>
              <p:nvCxnSpPr>
                <p:cNvPr id="815" name="Straight Connector 814">
                  <a:extLst>
                    <a:ext uri="{FF2B5EF4-FFF2-40B4-BE49-F238E27FC236}">
                      <a16:creationId xmlns:a16="http://schemas.microsoft.com/office/drawing/2014/main" id="{4F8965C5-7C06-4267-538E-0E2EF4346A6C}"/>
                    </a:ext>
                  </a:extLst>
                </p:cNvPr>
                <p:cNvCxnSpPr/>
                <p:nvPr/>
              </p:nvCxnSpPr>
              <p:spPr>
                <a:xfrm flipH="1">
                  <a:off x="807561" y="1739364"/>
                  <a:ext cx="290010" cy="0"/>
                </a:xfrm>
                <a:prstGeom prst="line">
                  <a:avLst/>
                </a:prstGeom>
                <a:solidFill>
                  <a:schemeClr val="tx1"/>
                </a:solidFill>
                <a:ln w="25400" cap="flat" cmpd="sng" algn="ctr">
                  <a:solidFill>
                    <a:schemeClr val="tx1"/>
                  </a:solidFill>
                  <a:prstDash val="solid"/>
                </a:ln>
                <a:effectLst/>
              </p:spPr>
            </p:cxnSp>
            <p:sp>
              <p:nvSpPr>
                <p:cNvPr id="816" name="Flowchart: Connector 8">
                  <a:extLst>
                    <a:ext uri="{FF2B5EF4-FFF2-40B4-BE49-F238E27FC236}">
                      <a16:creationId xmlns:a16="http://schemas.microsoft.com/office/drawing/2014/main" id="{4A4027AC-EB99-63C8-5917-3D89A04333F0}"/>
                    </a:ext>
                  </a:extLst>
                </p:cNvPr>
                <p:cNvSpPr/>
                <p:nvPr/>
              </p:nvSpPr>
              <p:spPr>
                <a:xfrm>
                  <a:off x="749559" y="1329455"/>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17" name="Flowchart: Connector 9">
                  <a:extLst>
                    <a:ext uri="{FF2B5EF4-FFF2-40B4-BE49-F238E27FC236}">
                      <a16:creationId xmlns:a16="http://schemas.microsoft.com/office/drawing/2014/main" id="{D81BAFD5-A3DF-54A0-F94A-80783B0337A2}"/>
                    </a:ext>
                  </a:extLst>
                </p:cNvPr>
                <p:cNvSpPr/>
                <p:nvPr/>
              </p:nvSpPr>
              <p:spPr>
                <a:xfrm>
                  <a:off x="755799" y="1704229"/>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18" name="Rectangle 817">
                  <a:extLst>
                    <a:ext uri="{FF2B5EF4-FFF2-40B4-BE49-F238E27FC236}">
                      <a16:creationId xmlns:a16="http://schemas.microsoft.com/office/drawing/2014/main" id="{20147177-2793-17B5-0F22-A725BB12C58C}"/>
                    </a:ext>
                  </a:extLst>
                </p:cNvPr>
                <p:cNvSpPr/>
                <p:nvPr/>
              </p:nvSpPr>
              <p:spPr>
                <a:xfrm>
                  <a:off x="270003" y="1188132"/>
                  <a:ext cx="576081" cy="524645"/>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819" name="Rectangle 818">
                  <a:extLst>
                    <a:ext uri="{FF2B5EF4-FFF2-40B4-BE49-F238E27FC236}">
                      <a16:creationId xmlns:a16="http://schemas.microsoft.com/office/drawing/2014/main" id="{7915463C-6C78-B748-DE30-306B16F3B2CB}"/>
                    </a:ext>
                  </a:extLst>
                </p:cNvPr>
                <p:cNvSpPr/>
                <p:nvPr/>
              </p:nvSpPr>
              <p:spPr>
                <a:xfrm>
                  <a:off x="282122" y="1569546"/>
                  <a:ext cx="560007" cy="524645"/>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sp>
              <p:nvSpPr>
                <p:cNvPr id="820" name="Rectangle 819">
                  <a:extLst>
                    <a:ext uri="{FF2B5EF4-FFF2-40B4-BE49-F238E27FC236}">
                      <a16:creationId xmlns:a16="http://schemas.microsoft.com/office/drawing/2014/main" id="{D30D10C6-4064-0EEC-839A-A86F1687803D}"/>
                    </a:ext>
                  </a:extLst>
                </p:cNvPr>
                <p:cNvSpPr/>
                <p:nvPr/>
              </p:nvSpPr>
              <p:spPr>
                <a:xfrm>
                  <a:off x="1744253" y="1284316"/>
                  <a:ext cx="566439" cy="524645"/>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C</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21" name="Straight Connector 820">
                  <a:extLst>
                    <a:ext uri="{FF2B5EF4-FFF2-40B4-BE49-F238E27FC236}">
                      <a16:creationId xmlns:a16="http://schemas.microsoft.com/office/drawing/2014/main" id="{8370B5D7-9057-10CB-3385-C70CEB895032}"/>
                    </a:ext>
                  </a:extLst>
                </p:cNvPr>
                <p:cNvCxnSpPr/>
                <p:nvPr/>
              </p:nvCxnSpPr>
              <p:spPr>
                <a:xfrm flipH="1">
                  <a:off x="1573902" y="1572620"/>
                  <a:ext cx="290010" cy="0"/>
                </a:xfrm>
                <a:prstGeom prst="line">
                  <a:avLst/>
                </a:prstGeom>
                <a:solidFill>
                  <a:schemeClr val="tx1"/>
                </a:solid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22" name="Flowchart: Connector 11">
                  <a:extLst>
                    <a:ext uri="{FF2B5EF4-FFF2-40B4-BE49-F238E27FC236}">
                      <a16:creationId xmlns:a16="http://schemas.microsoft.com/office/drawing/2014/main" id="{2491A6F3-2B07-BD29-457A-9CE12E37337C}"/>
                    </a:ext>
                  </a:extLst>
                </p:cNvPr>
                <p:cNvSpPr/>
                <p:nvPr/>
              </p:nvSpPr>
              <p:spPr>
                <a:xfrm>
                  <a:off x="1829156" y="1537029"/>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nvGrpSpPr>
              <p:cNvPr id="823" name="Group 822">
                <a:extLst>
                  <a:ext uri="{FF2B5EF4-FFF2-40B4-BE49-F238E27FC236}">
                    <a16:creationId xmlns:a16="http://schemas.microsoft.com/office/drawing/2014/main" id="{5FB9F9EB-3D2C-C9DA-B534-5F0565BC64E1}"/>
                  </a:ext>
                </a:extLst>
              </p:cNvPr>
              <p:cNvGrpSpPr/>
              <p:nvPr/>
            </p:nvGrpSpPr>
            <p:grpSpPr>
              <a:xfrm>
                <a:off x="1625773" y="4652377"/>
                <a:ext cx="2055856" cy="906059"/>
                <a:chOff x="358356" y="2010575"/>
                <a:chExt cx="2055856" cy="906059"/>
              </a:xfrm>
            </p:grpSpPr>
            <p:sp>
              <p:nvSpPr>
                <p:cNvPr id="824" name="Flowchart: Stored Data 4">
                  <a:extLst>
                    <a:ext uri="{FF2B5EF4-FFF2-40B4-BE49-F238E27FC236}">
                      <a16:creationId xmlns:a16="http://schemas.microsoft.com/office/drawing/2014/main" id="{1D70E46F-EC32-CC30-9E10-8155831580FB}"/>
                    </a:ext>
                  </a:extLst>
                </p:cNvPr>
                <p:cNvSpPr/>
                <p:nvPr/>
              </p:nvSpPr>
              <p:spPr>
                <a:xfrm rot="10800000">
                  <a:off x="1126571" y="2107580"/>
                  <a:ext cx="522018" cy="509459"/>
                </a:xfrm>
                <a:prstGeom prst="flowChartOnlineStorage">
                  <a:avLst/>
                </a:prstGeom>
                <a:solidFill>
                  <a:schemeClr val="accent6">
                    <a:lumMod val="20000"/>
                    <a:lumOff val="8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1200" cap="none" spc="0" normalizeH="0" baseline="0" noProof="0">
                    <a:ln>
                      <a:noFill/>
                    </a:ln>
                    <a:solidFill>
                      <a:prstClr val="white"/>
                    </a:solidFill>
                    <a:effectLst/>
                    <a:uLnTx/>
                    <a:uFillTx/>
                    <a:latin typeface="Avenir Next" panose="020B0503020202020204" pitchFamily="34" charset="0"/>
                    <a:ea typeface="+mn-ea"/>
                    <a:cs typeface="+mn-cs"/>
                  </a:endParaRPr>
                </a:p>
              </p:txBody>
            </p:sp>
            <p:cxnSp>
              <p:nvCxnSpPr>
                <p:cNvPr id="825" name="Straight Connector 824">
                  <a:extLst>
                    <a:ext uri="{FF2B5EF4-FFF2-40B4-BE49-F238E27FC236}">
                      <a16:creationId xmlns:a16="http://schemas.microsoft.com/office/drawing/2014/main" id="{07A9CB46-6D68-7751-3FE6-6AFB166B5D92}"/>
                    </a:ext>
                  </a:extLst>
                </p:cNvPr>
                <p:cNvCxnSpPr/>
                <p:nvPr/>
              </p:nvCxnSpPr>
              <p:spPr>
                <a:xfrm flipH="1">
                  <a:off x="895914" y="2187033"/>
                  <a:ext cx="290010" cy="0"/>
                </a:xfrm>
                <a:prstGeom prst="line">
                  <a:avLst/>
                </a:prstGeom>
                <a:solidFill>
                  <a:schemeClr val="tx1"/>
                </a:solidFill>
                <a:ln w="25400" cap="flat" cmpd="sng" algn="ctr">
                  <a:solidFill>
                    <a:schemeClr val="tx1"/>
                  </a:solidFill>
                  <a:prstDash val="solid"/>
                </a:ln>
                <a:effectLst/>
              </p:spPr>
            </p:cxnSp>
            <p:cxnSp>
              <p:nvCxnSpPr>
                <p:cNvPr id="826" name="Straight Connector 825">
                  <a:extLst>
                    <a:ext uri="{FF2B5EF4-FFF2-40B4-BE49-F238E27FC236}">
                      <a16:creationId xmlns:a16="http://schemas.microsoft.com/office/drawing/2014/main" id="{F20F1BF3-3660-B1E4-405F-F06E2E1AB395}"/>
                    </a:ext>
                  </a:extLst>
                </p:cNvPr>
                <p:cNvCxnSpPr/>
                <p:nvPr/>
              </p:nvCxnSpPr>
              <p:spPr>
                <a:xfrm flipH="1">
                  <a:off x="895914" y="2561807"/>
                  <a:ext cx="290010" cy="0"/>
                </a:xfrm>
                <a:prstGeom prst="line">
                  <a:avLst/>
                </a:prstGeom>
                <a:solidFill>
                  <a:schemeClr val="tx1"/>
                </a:solidFill>
                <a:ln w="25400" cap="flat" cmpd="sng" algn="ctr">
                  <a:solidFill>
                    <a:schemeClr val="tx1"/>
                  </a:solidFill>
                  <a:prstDash val="solid"/>
                </a:ln>
                <a:effectLst/>
              </p:spPr>
            </p:cxnSp>
            <p:sp>
              <p:nvSpPr>
                <p:cNvPr id="827" name="Flowchart: Connector 8">
                  <a:extLst>
                    <a:ext uri="{FF2B5EF4-FFF2-40B4-BE49-F238E27FC236}">
                      <a16:creationId xmlns:a16="http://schemas.microsoft.com/office/drawing/2014/main" id="{3468B345-6122-9B40-A217-3D2E256ADFDB}"/>
                    </a:ext>
                  </a:extLst>
                </p:cNvPr>
                <p:cNvSpPr/>
                <p:nvPr/>
              </p:nvSpPr>
              <p:spPr>
                <a:xfrm>
                  <a:off x="837912" y="2151898"/>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28" name="Flowchart: Connector 9">
                  <a:extLst>
                    <a:ext uri="{FF2B5EF4-FFF2-40B4-BE49-F238E27FC236}">
                      <a16:creationId xmlns:a16="http://schemas.microsoft.com/office/drawing/2014/main" id="{92DBB769-AC45-B16B-9B82-79677FB520AC}"/>
                    </a:ext>
                  </a:extLst>
                </p:cNvPr>
                <p:cNvSpPr/>
                <p:nvPr/>
              </p:nvSpPr>
              <p:spPr>
                <a:xfrm>
                  <a:off x="844152" y="2526672"/>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29" name="Rectangle 828">
                  <a:extLst>
                    <a:ext uri="{FF2B5EF4-FFF2-40B4-BE49-F238E27FC236}">
                      <a16:creationId xmlns:a16="http://schemas.microsoft.com/office/drawing/2014/main" id="{7FB92ED6-63BD-F1FE-E966-2E5258905C01}"/>
                    </a:ext>
                  </a:extLst>
                </p:cNvPr>
                <p:cNvSpPr/>
                <p:nvPr/>
              </p:nvSpPr>
              <p:spPr>
                <a:xfrm>
                  <a:off x="358356" y="2010575"/>
                  <a:ext cx="576081" cy="524645"/>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830" name="Rectangle 829">
                  <a:extLst>
                    <a:ext uri="{FF2B5EF4-FFF2-40B4-BE49-F238E27FC236}">
                      <a16:creationId xmlns:a16="http://schemas.microsoft.com/office/drawing/2014/main" id="{F1ADA9B8-7BE3-E611-4357-C377BC81809A}"/>
                    </a:ext>
                  </a:extLst>
                </p:cNvPr>
                <p:cNvSpPr/>
                <p:nvPr/>
              </p:nvSpPr>
              <p:spPr>
                <a:xfrm>
                  <a:off x="370477" y="2391989"/>
                  <a:ext cx="560007" cy="524645"/>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sp>
              <p:nvSpPr>
                <p:cNvPr id="831" name="Rectangle 830">
                  <a:extLst>
                    <a:ext uri="{FF2B5EF4-FFF2-40B4-BE49-F238E27FC236}">
                      <a16:creationId xmlns:a16="http://schemas.microsoft.com/office/drawing/2014/main" id="{2B9B6685-88AF-72F1-F798-D7B06F3CBE1C}"/>
                    </a:ext>
                  </a:extLst>
                </p:cNvPr>
                <p:cNvSpPr/>
                <p:nvPr/>
              </p:nvSpPr>
              <p:spPr>
                <a:xfrm>
                  <a:off x="1847773" y="2110645"/>
                  <a:ext cx="566439" cy="524645"/>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C</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32" name="Straight Connector 831">
                  <a:extLst>
                    <a:ext uri="{FF2B5EF4-FFF2-40B4-BE49-F238E27FC236}">
                      <a16:creationId xmlns:a16="http://schemas.microsoft.com/office/drawing/2014/main" id="{5A36B7F0-609B-B852-E458-8B34EE086655}"/>
                    </a:ext>
                  </a:extLst>
                </p:cNvPr>
                <p:cNvCxnSpPr/>
                <p:nvPr/>
              </p:nvCxnSpPr>
              <p:spPr>
                <a:xfrm flipH="1">
                  <a:off x="1655800" y="2355704"/>
                  <a:ext cx="290010" cy="0"/>
                </a:xfrm>
                <a:prstGeom prst="line">
                  <a:avLst/>
                </a:prstGeom>
                <a:solidFill>
                  <a:schemeClr val="tx1"/>
                </a:solid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33" name="Flowchart: Connector 11">
                  <a:extLst>
                    <a:ext uri="{FF2B5EF4-FFF2-40B4-BE49-F238E27FC236}">
                      <a16:creationId xmlns:a16="http://schemas.microsoft.com/office/drawing/2014/main" id="{08B6DE0F-3341-21E0-8386-D231D1B3BE0B}"/>
                    </a:ext>
                  </a:extLst>
                </p:cNvPr>
                <p:cNvSpPr/>
                <p:nvPr/>
              </p:nvSpPr>
              <p:spPr>
                <a:xfrm>
                  <a:off x="1911054" y="2320113"/>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pic>
            <p:nvPicPr>
              <p:cNvPr id="834" name="Picture 833" descr="A picture containing white&#10;&#10;Description automatically generated">
                <a:extLst>
                  <a:ext uri="{FF2B5EF4-FFF2-40B4-BE49-F238E27FC236}">
                    <a16:creationId xmlns:a16="http://schemas.microsoft.com/office/drawing/2014/main" id="{DAC1512F-711D-74C3-0A12-4E8936A15C0F}"/>
                  </a:ext>
                </a:extLst>
              </p:cNvPr>
              <p:cNvPicPr>
                <a:picLocks noChangeAspect="1"/>
              </p:cNvPicPr>
              <p:nvPr/>
            </p:nvPicPr>
            <p:blipFill>
              <a:blip r:embed="rId3"/>
              <a:stretch>
                <a:fillRect/>
              </a:stretch>
            </p:blipFill>
            <p:spPr>
              <a:xfrm>
                <a:off x="3716343" y="3824653"/>
                <a:ext cx="352767" cy="361233"/>
              </a:xfrm>
              <a:prstGeom prst="rect">
                <a:avLst/>
              </a:prstGeom>
            </p:spPr>
          </p:pic>
          <p:pic>
            <p:nvPicPr>
              <p:cNvPr id="835" name="Picture 834" descr="A picture containing white&#10;&#10;Description automatically generated">
                <a:extLst>
                  <a:ext uri="{FF2B5EF4-FFF2-40B4-BE49-F238E27FC236}">
                    <a16:creationId xmlns:a16="http://schemas.microsoft.com/office/drawing/2014/main" id="{28E89F1B-0A27-A68C-F802-2101AA93D9DB}"/>
                  </a:ext>
                </a:extLst>
              </p:cNvPr>
              <p:cNvPicPr>
                <a:picLocks noChangeAspect="1"/>
              </p:cNvPicPr>
              <p:nvPr/>
            </p:nvPicPr>
            <p:blipFill>
              <a:blip r:embed="rId3"/>
              <a:stretch>
                <a:fillRect/>
              </a:stretch>
            </p:blipFill>
            <p:spPr>
              <a:xfrm>
                <a:off x="3735304" y="4805866"/>
                <a:ext cx="371156" cy="380063"/>
              </a:xfrm>
              <a:prstGeom prst="rect">
                <a:avLst/>
              </a:prstGeom>
            </p:spPr>
          </p:pic>
          <p:grpSp>
            <p:nvGrpSpPr>
              <p:cNvPr id="836" name="Group 835">
                <a:extLst>
                  <a:ext uri="{FF2B5EF4-FFF2-40B4-BE49-F238E27FC236}">
                    <a16:creationId xmlns:a16="http://schemas.microsoft.com/office/drawing/2014/main" id="{7067F7D6-4847-D594-A5E0-67AF6156C09C}"/>
                  </a:ext>
                </a:extLst>
              </p:cNvPr>
              <p:cNvGrpSpPr/>
              <p:nvPr/>
            </p:nvGrpSpPr>
            <p:grpSpPr>
              <a:xfrm>
                <a:off x="4369847" y="3604680"/>
                <a:ext cx="2074288" cy="937105"/>
                <a:chOff x="2983259" y="1133408"/>
                <a:chExt cx="2074288" cy="937105"/>
              </a:xfrm>
            </p:grpSpPr>
            <p:grpSp>
              <p:nvGrpSpPr>
                <p:cNvPr id="837" name="Group 836">
                  <a:extLst>
                    <a:ext uri="{FF2B5EF4-FFF2-40B4-BE49-F238E27FC236}">
                      <a16:creationId xmlns:a16="http://schemas.microsoft.com/office/drawing/2014/main" id="{49A61FC1-44AC-E69B-509A-59FC9BCC78B6}"/>
                    </a:ext>
                  </a:extLst>
                </p:cNvPr>
                <p:cNvGrpSpPr/>
                <p:nvPr/>
              </p:nvGrpSpPr>
              <p:grpSpPr>
                <a:xfrm>
                  <a:off x="2983259" y="1133408"/>
                  <a:ext cx="2074288" cy="937105"/>
                  <a:chOff x="3218324" y="1198702"/>
                  <a:chExt cx="2074288" cy="937105"/>
                </a:xfrm>
              </p:grpSpPr>
              <p:grpSp>
                <p:nvGrpSpPr>
                  <p:cNvPr id="840" name="Group 839">
                    <a:extLst>
                      <a:ext uri="{FF2B5EF4-FFF2-40B4-BE49-F238E27FC236}">
                        <a16:creationId xmlns:a16="http://schemas.microsoft.com/office/drawing/2014/main" id="{53F2DECA-FCC5-4831-2526-47CCC3B822ED}"/>
                      </a:ext>
                    </a:extLst>
                  </p:cNvPr>
                  <p:cNvGrpSpPr/>
                  <p:nvPr/>
                </p:nvGrpSpPr>
                <p:grpSpPr>
                  <a:xfrm>
                    <a:off x="3218324" y="1198702"/>
                    <a:ext cx="2074288" cy="727771"/>
                    <a:chOff x="279647" y="1188132"/>
                    <a:chExt cx="2074288" cy="727771"/>
                  </a:xfrm>
                </p:grpSpPr>
                <p:sp>
                  <p:nvSpPr>
                    <p:cNvPr id="842" name="Flowchart: Delay 3">
                      <a:extLst>
                        <a:ext uri="{FF2B5EF4-FFF2-40B4-BE49-F238E27FC236}">
                          <a16:creationId xmlns:a16="http://schemas.microsoft.com/office/drawing/2014/main" id="{630E3828-AC05-87B4-D0E9-1C90CF149727}"/>
                        </a:ext>
                      </a:extLst>
                    </p:cNvPr>
                    <p:cNvSpPr/>
                    <p:nvPr/>
                  </p:nvSpPr>
                  <p:spPr>
                    <a:xfrm>
                      <a:off x="1026691" y="1294320"/>
                      <a:ext cx="512064" cy="515314"/>
                    </a:xfrm>
                    <a:prstGeom prst="ellipse">
                      <a:avLst/>
                    </a:prstGeom>
                    <a:solidFill>
                      <a:schemeClr val="accent2">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cxnSp>
                  <p:nvCxnSpPr>
                    <p:cNvPr id="843" name="Straight Connector 842">
                      <a:extLst>
                        <a:ext uri="{FF2B5EF4-FFF2-40B4-BE49-F238E27FC236}">
                          <a16:creationId xmlns:a16="http://schemas.microsoft.com/office/drawing/2014/main" id="{EE5B0F5E-D01C-C024-C3E4-FBAB91DE8D7A}"/>
                        </a:ext>
                      </a:extLst>
                    </p:cNvPr>
                    <p:cNvCxnSpPr/>
                    <p:nvPr/>
                  </p:nvCxnSpPr>
                  <p:spPr>
                    <a:xfrm flipH="1">
                      <a:off x="807561" y="1364590"/>
                      <a:ext cx="290010" cy="0"/>
                    </a:xfrm>
                    <a:prstGeom prst="line">
                      <a:avLst/>
                    </a:prstGeom>
                    <a:solidFill>
                      <a:schemeClr val="tx1"/>
                    </a:solidFill>
                    <a:ln w="25400" cap="flat" cmpd="sng" algn="ctr">
                      <a:solidFill>
                        <a:schemeClr val="tx1"/>
                      </a:solidFill>
                      <a:prstDash val="solid"/>
                    </a:ln>
                    <a:effectLst/>
                  </p:spPr>
                </p:cxnSp>
                <p:cxnSp>
                  <p:nvCxnSpPr>
                    <p:cNvPr id="844" name="Straight Connector 843">
                      <a:extLst>
                        <a:ext uri="{FF2B5EF4-FFF2-40B4-BE49-F238E27FC236}">
                          <a16:creationId xmlns:a16="http://schemas.microsoft.com/office/drawing/2014/main" id="{29B7A574-0117-9CD0-819E-04E223D52C5C}"/>
                        </a:ext>
                      </a:extLst>
                    </p:cNvPr>
                    <p:cNvCxnSpPr>
                      <a:cxnSpLocks/>
                      <a:endCxn id="846" idx="6"/>
                    </p:cNvCxnSpPr>
                    <p:nvPr/>
                  </p:nvCxnSpPr>
                  <p:spPr>
                    <a:xfrm flipH="1">
                      <a:off x="813801" y="1568642"/>
                      <a:ext cx="217408" cy="0"/>
                    </a:xfrm>
                    <a:prstGeom prst="line">
                      <a:avLst/>
                    </a:prstGeom>
                    <a:solidFill>
                      <a:schemeClr val="tx1"/>
                    </a:solidFill>
                    <a:ln w="25400" cap="flat" cmpd="sng" algn="ctr">
                      <a:solidFill>
                        <a:schemeClr val="tx1"/>
                      </a:solidFill>
                      <a:prstDash val="solid"/>
                    </a:ln>
                    <a:effectLst/>
                  </p:spPr>
                </p:cxnSp>
                <p:sp>
                  <p:nvSpPr>
                    <p:cNvPr id="845" name="Flowchart: Connector 8">
                      <a:extLst>
                        <a:ext uri="{FF2B5EF4-FFF2-40B4-BE49-F238E27FC236}">
                          <a16:creationId xmlns:a16="http://schemas.microsoft.com/office/drawing/2014/main" id="{2084D290-FE18-9FCE-3ECA-BD8069F29458}"/>
                        </a:ext>
                      </a:extLst>
                    </p:cNvPr>
                    <p:cNvSpPr/>
                    <p:nvPr/>
                  </p:nvSpPr>
                  <p:spPr>
                    <a:xfrm>
                      <a:off x="749559" y="1329455"/>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46" name="Flowchart: Connector 9">
                      <a:extLst>
                        <a:ext uri="{FF2B5EF4-FFF2-40B4-BE49-F238E27FC236}">
                          <a16:creationId xmlns:a16="http://schemas.microsoft.com/office/drawing/2014/main" id="{65F23FDF-6330-5FDE-F3B3-9EC6ED304A4B}"/>
                        </a:ext>
                      </a:extLst>
                    </p:cNvPr>
                    <p:cNvSpPr/>
                    <p:nvPr/>
                  </p:nvSpPr>
                  <p:spPr>
                    <a:xfrm>
                      <a:off x="755799" y="1533507"/>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47" name="Rectangle 846">
                      <a:extLst>
                        <a:ext uri="{FF2B5EF4-FFF2-40B4-BE49-F238E27FC236}">
                          <a16:creationId xmlns:a16="http://schemas.microsoft.com/office/drawing/2014/main" id="{1605B9BE-8DA7-D15F-D726-5504AF622200}"/>
                        </a:ext>
                      </a:extLst>
                    </p:cNvPr>
                    <p:cNvSpPr/>
                    <p:nvPr/>
                  </p:nvSpPr>
                  <p:spPr>
                    <a:xfrm>
                      <a:off x="279647" y="1188132"/>
                      <a:ext cx="556793" cy="493783"/>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848" name="Rectangle 847">
                      <a:extLst>
                        <a:ext uri="{FF2B5EF4-FFF2-40B4-BE49-F238E27FC236}">
                          <a16:creationId xmlns:a16="http://schemas.microsoft.com/office/drawing/2014/main" id="{FC1E47A8-DE4A-2DA6-4535-C5E06B661D60}"/>
                        </a:ext>
                      </a:extLst>
                    </p:cNvPr>
                    <p:cNvSpPr/>
                    <p:nvPr/>
                  </p:nvSpPr>
                  <p:spPr>
                    <a:xfrm>
                      <a:off x="398460" y="1422120"/>
                      <a:ext cx="327333" cy="493783"/>
                    </a:xfrm>
                    <a:prstGeom prst="rect">
                      <a:avLst/>
                    </a:prstGeom>
                    <a:ln>
                      <a:noFill/>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sp>
                  <p:nvSpPr>
                    <p:cNvPr id="849" name="Rectangle 848">
                      <a:extLst>
                        <a:ext uri="{FF2B5EF4-FFF2-40B4-BE49-F238E27FC236}">
                          <a16:creationId xmlns:a16="http://schemas.microsoft.com/office/drawing/2014/main" id="{CD18BDF6-D2EF-BF74-FFAB-91921144C376}"/>
                        </a:ext>
                      </a:extLst>
                    </p:cNvPr>
                    <p:cNvSpPr/>
                    <p:nvPr/>
                  </p:nvSpPr>
                  <p:spPr>
                    <a:xfrm>
                      <a:off x="1787496" y="1284316"/>
                      <a:ext cx="566439" cy="524645"/>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C</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50" name="Straight Connector 849">
                      <a:extLst>
                        <a:ext uri="{FF2B5EF4-FFF2-40B4-BE49-F238E27FC236}">
                          <a16:creationId xmlns:a16="http://schemas.microsoft.com/office/drawing/2014/main" id="{E151B6BA-B73E-2751-288A-6F5B490C63CE}"/>
                        </a:ext>
                      </a:extLst>
                    </p:cNvPr>
                    <p:cNvCxnSpPr/>
                    <p:nvPr/>
                  </p:nvCxnSpPr>
                  <p:spPr>
                    <a:xfrm flipH="1">
                      <a:off x="1545550" y="1572620"/>
                      <a:ext cx="290010" cy="0"/>
                    </a:xfrm>
                    <a:prstGeom prst="line">
                      <a:avLst/>
                    </a:prstGeom>
                    <a:solidFill>
                      <a:schemeClr val="tx1"/>
                    </a:solid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51" name="Flowchart: Connector 11">
                      <a:extLst>
                        <a:ext uri="{FF2B5EF4-FFF2-40B4-BE49-F238E27FC236}">
                          <a16:creationId xmlns:a16="http://schemas.microsoft.com/office/drawing/2014/main" id="{B55B4AA8-45E9-4A84-1404-B77A1F68515A}"/>
                        </a:ext>
                      </a:extLst>
                    </p:cNvPr>
                    <p:cNvSpPr/>
                    <p:nvPr/>
                  </p:nvSpPr>
                  <p:spPr>
                    <a:xfrm>
                      <a:off x="1829156" y="1537029"/>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sp>
                <p:nvSpPr>
                  <p:cNvPr id="841" name="Rectangle 840">
                    <a:extLst>
                      <a:ext uri="{FF2B5EF4-FFF2-40B4-BE49-F238E27FC236}">
                        <a16:creationId xmlns:a16="http://schemas.microsoft.com/office/drawing/2014/main" id="{BF1E9AA6-FDDA-6319-8788-D4790D32826F}"/>
                      </a:ext>
                    </a:extLst>
                  </p:cNvPr>
                  <p:cNvSpPr/>
                  <p:nvPr/>
                </p:nvSpPr>
                <p:spPr>
                  <a:xfrm>
                    <a:off x="3233577" y="1642024"/>
                    <a:ext cx="537504" cy="493783"/>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0</a:t>
                    </a:r>
                  </a:p>
                </p:txBody>
              </p:sp>
            </p:grpSp>
            <p:cxnSp>
              <p:nvCxnSpPr>
                <p:cNvPr id="838" name="Straight Connector 837">
                  <a:extLst>
                    <a:ext uri="{FF2B5EF4-FFF2-40B4-BE49-F238E27FC236}">
                      <a16:creationId xmlns:a16="http://schemas.microsoft.com/office/drawing/2014/main" id="{D30F4FD5-956F-FDB4-6205-6F9BC5B0CA58}"/>
                    </a:ext>
                  </a:extLst>
                </p:cNvPr>
                <p:cNvCxnSpPr>
                  <a:cxnSpLocks/>
                  <a:stCxn id="842" idx="4"/>
                </p:cNvCxnSpPr>
                <p:nvPr/>
              </p:nvCxnSpPr>
              <p:spPr>
                <a:xfrm flipH="1" flipV="1">
                  <a:off x="3516263" y="1728112"/>
                  <a:ext cx="365760" cy="0"/>
                </a:xfrm>
                <a:prstGeom prst="line">
                  <a:avLst/>
                </a:prstGeom>
                <a:solidFill>
                  <a:schemeClr val="tx1"/>
                </a:solidFill>
                <a:ln w="25400" cap="flat" cmpd="sng" algn="ctr">
                  <a:solidFill>
                    <a:schemeClr val="tx1"/>
                  </a:solidFill>
                  <a:prstDash val="solid"/>
                </a:ln>
                <a:effectLst/>
              </p:spPr>
            </p:cxnSp>
            <p:sp>
              <p:nvSpPr>
                <p:cNvPr id="839" name="Flowchart: Connector 9">
                  <a:extLst>
                    <a:ext uri="{FF2B5EF4-FFF2-40B4-BE49-F238E27FC236}">
                      <a16:creationId xmlns:a16="http://schemas.microsoft.com/office/drawing/2014/main" id="{8C99C9DA-C966-29D5-9FF9-C1223B8EB75D}"/>
                    </a:ext>
                  </a:extLst>
                </p:cNvPr>
                <p:cNvSpPr/>
                <p:nvPr/>
              </p:nvSpPr>
              <p:spPr>
                <a:xfrm>
                  <a:off x="3464500" y="1692977"/>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nvGrpSpPr>
              <p:cNvPr id="852" name="Group 851">
                <a:extLst>
                  <a:ext uri="{FF2B5EF4-FFF2-40B4-BE49-F238E27FC236}">
                    <a16:creationId xmlns:a16="http://schemas.microsoft.com/office/drawing/2014/main" id="{0A45A470-990B-771F-9409-B003CBEA9CB3}"/>
                  </a:ext>
                </a:extLst>
              </p:cNvPr>
              <p:cNvGrpSpPr/>
              <p:nvPr/>
            </p:nvGrpSpPr>
            <p:grpSpPr>
              <a:xfrm>
                <a:off x="4357631" y="4590469"/>
                <a:ext cx="2050985" cy="937105"/>
                <a:chOff x="2983259" y="1133408"/>
                <a:chExt cx="2050985" cy="937105"/>
              </a:xfrm>
            </p:grpSpPr>
            <p:grpSp>
              <p:nvGrpSpPr>
                <p:cNvPr id="853" name="Group 852">
                  <a:extLst>
                    <a:ext uri="{FF2B5EF4-FFF2-40B4-BE49-F238E27FC236}">
                      <a16:creationId xmlns:a16="http://schemas.microsoft.com/office/drawing/2014/main" id="{46F94BAB-938B-DF9D-D0AA-650CB3BD61D4}"/>
                    </a:ext>
                  </a:extLst>
                </p:cNvPr>
                <p:cNvGrpSpPr/>
                <p:nvPr/>
              </p:nvGrpSpPr>
              <p:grpSpPr>
                <a:xfrm>
                  <a:off x="2983259" y="1133408"/>
                  <a:ext cx="2050985" cy="937105"/>
                  <a:chOff x="3218324" y="1198702"/>
                  <a:chExt cx="2050985" cy="937105"/>
                </a:xfrm>
              </p:grpSpPr>
              <p:grpSp>
                <p:nvGrpSpPr>
                  <p:cNvPr id="856" name="Group 855">
                    <a:extLst>
                      <a:ext uri="{FF2B5EF4-FFF2-40B4-BE49-F238E27FC236}">
                        <a16:creationId xmlns:a16="http://schemas.microsoft.com/office/drawing/2014/main" id="{EFFC91BB-58BF-3AB8-29AA-FCFD59A198E4}"/>
                      </a:ext>
                    </a:extLst>
                  </p:cNvPr>
                  <p:cNvGrpSpPr/>
                  <p:nvPr/>
                </p:nvGrpSpPr>
                <p:grpSpPr>
                  <a:xfrm>
                    <a:off x="3218324" y="1198702"/>
                    <a:ext cx="2050985" cy="727771"/>
                    <a:chOff x="279647" y="1188132"/>
                    <a:chExt cx="2050985" cy="727771"/>
                  </a:xfrm>
                </p:grpSpPr>
                <p:sp>
                  <p:nvSpPr>
                    <p:cNvPr id="858" name="Flowchart: Delay 3">
                      <a:extLst>
                        <a:ext uri="{FF2B5EF4-FFF2-40B4-BE49-F238E27FC236}">
                          <a16:creationId xmlns:a16="http://schemas.microsoft.com/office/drawing/2014/main" id="{B930822D-BB4E-066A-93D1-8CAB74273F45}"/>
                        </a:ext>
                      </a:extLst>
                    </p:cNvPr>
                    <p:cNvSpPr/>
                    <p:nvPr/>
                  </p:nvSpPr>
                  <p:spPr>
                    <a:xfrm>
                      <a:off x="1026691" y="1294320"/>
                      <a:ext cx="512064" cy="515314"/>
                    </a:xfrm>
                    <a:prstGeom prst="ellipse">
                      <a:avLst/>
                    </a:prstGeom>
                    <a:solidFill>
                      <a:schemeClr val="accent6">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5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cxnSp>
                  <p:nvCxnSpPr>
                    <p:cNvPr id="859" name="Straight Connector 858">
                      <a:extLst>
                        <a:ext uri="{FF2B5EF4-FFF2-40B4-BE49-F238E27FC236}">
                          <a16:creationId xmlns:a16="http://schemas.microsoft.com/office/drawing/2014/main" id="{6671BD54-02C8-4D52-747B-98C7087AFB05}"/>
                        </a:ext>
                      </a:extLst>
                    </p:cNvPr>
                    <p:cNvCxnSpPr/>
                    <p:nvPr/>
                  </p:nvCxnSpPr>
                  <p:spPr>
                    <a:xfrm flipH="1">
                      <a:off x="807561" y="1364590"/>
                      <a:ext cx="290010" cy="0"/>
                    </a:xfrm>
                    <a:prstGeom prst="line">
                      <a:avLst/>
                    </a:prstGeom>
                    <a:solidFill>
                      <a:schemeClr val="tx1"/>
                    </a:solidFill>
                    <a:ln w="25400" cap="flat" cmpd="sng" algn="ctr">
                      <a:solidFill>
                        <a:schemeClr val="tx1"/>
                      </a:solidFill>
                      <a:prstDash val="solid"/>
                    </a:ln>
                    <a:effectLst/>
                  </p:spPr>
                </p:cxnSp>
                <p:cxnSp>
                  <p:nvCxnSpPr>
                    <p:cNvPr id="860" name="Straight Connector 859">
                      <a:extLst>
                        <a:ext uri="{FF2B5EF4-FFF2-40B4-BE49-F238E27FC236}">
                          <a16:creationId xmlns:a16="http://schemas.microsoft.com/office/drawing/2014/main" id="{C8E62BE7-3F1B-76DD-DB4F-560C00ED9B1B}"/>
                        </a:ext>
                      </a:extLst>
                    </p:cNvPr>
                    <p:cNvCxnSpPr>
                      <a:cxnSpLocks/>
                      <a:endCxn id="862" idx="6"/>
                    </p:cNvCxnSpPr>
                    <p:nvPr/>
                  </p:nvCxnSpPr>
                  <p:spPr>
                    <a:xfrm flipH="1">
                      <a:off x="813801" y="1568642"/>
                      <a:ext cx="217408" cy="0"/>
                    </a:xfrm>
                    <a:prstGeom prst="line">
                      <a:avLst/>
                    </a:prstGeom>
                    <a:solidFill>
                      <a:schemeClr val="tx1"/>
                    </a:solidFill>
                    <a:ln w="25400" cap="flat" cmpd="sng" algn="ctr">
                      <a:solidFill>
                        <a:schemeClr val="tx1"/>
                      </a:solidFill>
                      <a:prstDash val="solid"/>
                    </a:ln>
                    <a:effectLst/>
                  </p:spPr>
                </p:cxnSp>
                <p:sp>
                  <p:nvSpPr>
                    <p:cNvPr id="861" name="Flowchart: Connector 8">
                      <a:extLst>
                        <a:ext uri="{FF2B5EF4-FFF2-40B4-BE49-F238E27FC236}">
                          <a16:creationId xmlns:a16="http://schemas.microsoft.com/office/drawing/2014/main" id="{773DFF95-A484-6429-B416-C06BDFE39B1B}"/>
                        </a:ext>
                      </a:extLst>
                    </p:cNvPr>
                    <p:cNvSpPr/>
                    <p:nvPr/>
                  </p:nvSpPr>
                  <p:spPr>
                    <a:xfrm>
                      <a:off x="749559" y="1329455"/>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62" name="Flowchart: Connector 9">
                      <a:extLst>
                        <a:ext uri="{FF2B5EF4-FFF2-40B4-BE49-F238E27FC236}">
                          <a16:creationId xmlns:a16="http://schemas.microsoft.com/office/drawing/2014/main" id="{E11C9281-F5E2-9693-1CAB-01BB16D0B568}"/>
                        </a:ext>
                      </a:extLst>
                    </p:cNvPr>
                    <p:cNvSpPr/>
                    <p:nvPr/>
                  </p:nvSpPr>
                  <p:spPr>
                    <a:xfrm>
                      <a:off x="755799" y="1533507"/>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863" name="Rectangle 862">
                      <a:extLst>
                        <a:ext uri="{FF2B5EF4-FFF2-40B4-BE49-F238E27FC236}">
                          <a16:creationId xmlns:a16="http://schemas.microsoft.com/office/drawing/2014/main" id="{7C81ADD1-6CAE-52AF-299F-195F00C518B1}"/>
                        </a:ext>
                      </a:extLst>
                    </p:cNvPr>
                    <p:cNvSpPr/>
                    <p:nvPr/>
                  </p:nvSpPr>
                  <p:spPr>
                    <a:xfrm>
                      <a:off x="279647" y="1188132"/>
                      <a:ext cx="556793" cy="493783"/>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sp>
                  <p:nvSpPr>
                    <p:cNvPr id="864" name="Rectangle 863">
                      <a:extLst>
                        <a:ext uri="{FF2B5EF4-FFF2-40B4-BE49-F238E27FC236}">
                          <a16:creationId xmlns:a16="http://schemas.microsoft.com/office/drawing/2014/main" id="{7FE871C9-93B8-D0F9-A87F-74B88851B14F}"/>
                        </a:ext>
                      </a:extLst>
                    </p:cNvPr>
                    <p:cNvSpPr/>
                    <p:nvPr/>
                  </p:nvSpPr>
                  <p:spPr>
                    <a:xfrm>
                      <a:off x="398460" y="1422120"/>
                      <a:ext cx="327333" cy="493783"/>
                    </a:xfrm>
                    <a:prstGeom prst="rect">
                      <a:avLst/>
                    </a:prstGeom>
                    <a:ln>
                      <a:noFill/>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sp>
                  <p:nvSpPr>
                    <p:cNvPr id="865" name="Rectangle 864">
                      <a:extLst>
                        <a:ext uri="{FF2B5EF4-FFF2-40B4-BE49-F238E27FC236}">
                          <a16:creationId xmlns:a16="http://schemas.microsoft.com/office/drawing/2014/main" id="{49644BA9-01EF-53E6-51D9-1615DD1A66D6}"/>
                        </a:ext>
                      </a:extLst>
                    </p:cNvPr>
                    <p:cNvSpPr/>
                    <p:nvPr/>
                  </p:nvSpPr>
                  <p:spPr>
                    <a:xfrm>
                      <a:off x="1764192" y="1282635"/>
                      <a:ext cx="566440" cy="524645"/>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C</a:t>
                      </a:r>
                      <a:endParaRPr kumimoji="0" lang="en-US" sz="11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cxnSp>
                  <p:nvCxnSpPr>
                    <p:cNvPr id="866" name="Straight Connector 865">
                      <a:extLst>
                        <a:ext uri="{FF2B5EF4-FFF2-40B4-BE49-F238E27FC236}">
                          <a16:creationId xmlns:a16="http://schemas.microsoft.com/office/drawing/2014/main" id="{0CD2D9F6-D384-9FDD-6C7A-A46F6B268BEF}"/>
                        </a:ext>
                      </a:extLst>
                    </p:cNvPr>
                    <p:cNvCxnSpPr/>
                    <p:nvPr/>
                  </p:nvCxnSpPr>
                  <p:spPr>
                    <a:xfrm flipH="1">
                      <a:off x="1545550" y="1572620"/>
                      <a:ext cx="290010" cy="0"/>
                    </a:xfrm>
                    <a:prstGeom prst="line">
                      <a:avLst/>
                    </a:prstGeom>
                    <a:solidFill>
                      <a:schemeClr val="tx1"/>
                    </a:solid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67" name="Flowchart: Connector 11">
                      <a:extLst>
                        <a:ext uri="{FF2B5EF4-FFF2-40B4-BE49-F238E27FC236}">
                          <a16:creationId xmlns:a16="http://schemas.microsoft.com/office/drawing/2014/main" id="{069E3969-F157-F025-9914-254138E4A5A1}"/>
                        </a:ext>
                      </a:extLst>
                    </p:cNvPr>
                    <p:cNvSpPr/>
                    <p:nvPr/>
                  </p:nvSpPr>
                  <p:spPr>
                    <a:xfrm>
                      <a:off x="1829156" y="1537029"/>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sp>
                <p:nvSpPr>
                  <p:cNvPr id="857" name="Rectangle 856">
                    <a:extLst>
                      <a:ext uri="{FF2B5EF4-FFF2-40B4-BE49-F238E27FC236}">
                        <a16:creationId xmlns:a16="http://schemas.microsoft.com/office/drawing/2014/main" id="{B03D3E87-6006-1A33-1459-53AF74AD3965}"/>
                      </a:ext>
                    </a:extLst>
                  </p:cNvPr>
                  <p:cNvSpPr/>
                  <p:nvPr/>
                </p:nvSpPr>
                <p:spPr>
                  <a:xfrm>
                    <a:off x="3233577" y="1642024"/>
                    <a:ext cx="537504" cy="493783"/>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1</a:t>
                    </a:r>
                  </a:p>
                </p:txBody>
              </p:sp>
            </p:grpSp>
            <p:cxnSp>
              <p:nvCxnSpPr>
                <p:cNvPr id="854" name="Straight Connector 853">
                  <a:extLst>
                    <a:ext uri="{FF2B5EF4-FFF2-40B4-BE49-F238E27FC236}">
                      <a16:creationId xmlns:a16="http://schemas.microsoft.com/office/drawing/2014/main" id="{2DEE7807-20DF-1BED-815E-38346DDB077C}"/>
                    </a:ext>
                  </a:extLst>
                </p:cNvPr>
                <p:cNvCxnSpPr>
                  <a:cxnSpLocks/>
                  <a:stCxn id="858" idx="4"/>
                </p:cNvCxnSpPr>
                <p:nvPr/>
              </p:nvCxnSpPr>
              <p:spPr>
                <a:xfrm flipH="1" flipV="1">
                  <a:off x="3516263" y="1728112"/>
                  <a:ext cx="365760" cy="0"/>
                </a:xfrm>
                <a:prstGeom prst="line">
                  <a:avLst/>
                </a:prstGeom>
                <a:solidFill>
                  <a:schemeClr val="tx1"/>
                </a:solidFill>
                <a:ln w="25400" cap="flat" cmpd="sng" algn="ctr">
                  <a:solidFill>
                    <a:schemeClr val="tx1"/>
                  </a:solidFill>
                  <a:prstDash val="solid"/>
                </a:ln>
                <a:effectLst/>
              </p:spPr>
            </p:cxnSp>
            <p:sp>
              <p:nvSpPr>
                <p:cNvPr id="855" name="Flowchart: Connector 9">
                  <a:extLst>
                    <a:ext uri="{FF2B5EF4-FFF2-40B4-BE49-F238E27FC236}">
                      <a16:creationId xmlns:a16="http://schemas.microsoft.com/office/drawing/2014/main" id="{C705D13B-8685-D2B6-5864-BC6EA0B0CA62}"/>
                    </a:ext>
                  </a:extLst>
                </p:cNvPr>
                <p:cNvSpPr/>
                <p:nvPr/>
              </p:nvSpPr>
              <p:spPr>
                <a:xfrm>
                  <a:off x="3464500" y="1692977"/>
                  <a:ext cx="58002" cy="7027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grpSp>
      </p:grpSp>
      <p:sp>
        <p:nvSpPr>
          <p:cNvPr id="929" name="Rounded Rectangle 928">
            <a:extLst>
              <a:ext uri="{FF2B5EF4-FFF2-40B4-BE49-F238E27FC236}">
                <a16:creationId xmlns:a16="http://schemas.microsoft.com/office/drawing/2014/main" id="{6F18DF52-B1FA-3355-A072-D39B8AD0C954}"/>
              </a:ext>
            </a:extLst>
          </p:cNvPr>
          <p:cNvSpPr/>
          <p:nvPr/>
        </p:nvSpPr>
        <p:spPr>
          <a:xfrm>
            <a:off x="5717936" y="4162361"/>
            <a:ext cx="2944625" cy="1715944"/>
          </a:xfrm>
          <a:prstGeom prst="roundRect">
            <a:avLst>
              <a:gd name="adj" fmla="val 4316"/>
            </a:avLst>
          </a:prstGeom>
          <a:solidFill>
            <a:schemeClr val="bg1">
              <a:lumMod val="95000"/>
            </a:schemeClr>
          </a:solidFill>
          <a:ln w="28575">
            <a:solidFill>
              <a:schemeClr val="tx1"/>
            </a:solidFill>
            <a:prstDash val="dash"/>
          </a:ln>
        </p:spPr>
        <p:style>
          <a:lnRef idx="2">
            <a:schemeClr val="dk1"/>
          </a:lnRef>
          <a:fillRef idx="1">
            <a:schemeClr val="lt1"/>
          </a:fillRef>
          <a:effectRef idx="0">
            <a:schemeClr val="dk1"/>
          </a:effectRef>
          <a:fontRef idx="minor">
            <a:schemeClr val="dk1"/>
          </a:fontRef>
        </p:style>
        <p:txBody>
          <a:bodyPr lIns="0" tIns="0" rIns="0" bIns="0" rtlCol="0" anchor="t"/>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400" b="1" i="0" u="none" strike="noStrike" kern="1200" cap="none" spc="0" normalizeH="0" baseline="0" noProof="0" dirty="0">
              <a:ln>
                <a:noFill/>
              </a:ln>
              <a:solidFill>
                <a:srgbClr val="000000"/>
              </a:solidFill>
              <a:effectLst/>
              <a:uLnTx/>
              <a:uFillTx/>
              <a:latin typeface="Cambria" panose="02040503050406030204" pitchFamily="18" charset="0"/>
              <a:ea typeface="+mn-ea"/>
              <a:cs typeface="Arial" panose="020B0604020202020204" pitchFamily="34" charset="0"/>
            </a:endParaRPr>
          </a:p>
        </p:txBody>
      </p:sp>
      <p:grpSp>
        <p:nvGrpSpPr>
          <p:cNvPr id="928" name="Group 927">
            <a:extLst>
              <a:ext uri="{FF2B5EF4-FFF2-40B4-BE49-F238E27FC236}">
                <a16:creationId xmlns:a16="http://schemas.microsoft.com/office/drawing/2014/main" id="{AE9E9E61-2226-D746-311A-D10687EE476B}"/>
              </a:ext>
            </a:extLst>
          </p:cNvPr>
          <p:cNvGrpSpPr/>
          <p:nvPr/>
        </p:nvGrpSpPr>
        <p:grpSpPr>
          <a:xfrm>
            <a:off x="5734787" y="4297453"/>
            <a:ext cx="2959535" cy="1440076"/>
            <a:chOff x="5526635" y="4276509"/>
            <a:chExt cx="3189682" cy="1552062"/>
          </a:xfrm>
        </p:grpSpPr>
        <p:cxnSp>
          <p:nvCxnSpPr>
            <p:cNvPr id="808" name="Straight Connector 807">
              <a:extLst>
                <a:ext uri="{FF2B5EF4-FFF2-40B4-BE49-F238E27FC236}">
                  <a16:creationId xmlns:a16="http://schemas.microsoft.com/office/drawing/2014/main" id="{83E1B20E-8580-9455-3526-F179312ACDCD}"/>
                </a:ext>
              </a:extLst>
            </p:cNvPr>
            <p:cNvCxnSpPr>
              <a:cxnSpLocks/>
              <a:stCxn id="921" idx="6"/>
            </p:cNvCxnSpPr>
            <p:nvPr/>
          </p:nvCxnSpPr>
          <p:spPr>
            <a:xfrm flipH="1">
              <a:off x="6741726" y="4600031"/>
              <a:ext cx="1355103" cy="940"/>
            </a:xfrm>
            <a:prstGeom prst="line">
              <a:avLst/>
            </a:prstGeom>
            <a:solidFill>
              <a:schemeClr val="tx1"/>
            </a:solidFill>
            <a:ln w="31750" cap="flat" cmpd="sng" algn="ctr">
              <a:solidFill>
                <a:schemeClr val="accent6"/>
              </a:solidFill>
              <a:prstDash val="solid"/>
            </a:ln>
            <a:effectLst/>
          </p:spPr>
        </p:cxnSp>
        <p:sp>
          <p:nvSpPr>
            <p:cNvPr id="811" name="Flowchart: Delay 3">
              <a:extLst>
                <a:ext uri="{FF2B5EF4-FFF2-40B4-BE49-F238E27FC236}">
                  <a16:creationId xmlns:a16="http://schemas.microsoft.com/office/drawing/2014/main" id="{359EA596-6487-8B07-F365-F793D2D34602}"/>
                </a:ext>
              </a:extLst>
            </p:cNvPr>
            <p:cNvSpPr/>
            <p:nvPr/>
          </p:nvSpPr>
          <p:spPr>
            <a:xfrm>
              <a:off x="6543312" y="4363693"/>
              <a:ext cx="490427" cy="490427"/>
            </a:xfrm>
            <a:prstGeom prst="ellipse">
              <a:avLst/>
            </a:prstGeom>
            <a:solidFill>
              <a:schemeClr val="accent6">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grpSp>
          <p:nvGrpSpPr>
            <p:cNvPr id="871" name="Group 870">
              <a:extLst>
                <a:ext uri="{FF2B5EF4-FFF2-40B4-BE49-F238E27FC236}">
                  <a16:creationId xmlns:a16="http://schemas.microsoft.com/office/drawing/2014/main" id="{953E17C1-8857-C40A-D90B-5840C0165137}"/>
                </a:ext>
              </a:extLst>
            </p:cNvPr>
            <p:cNvGrpSpPr/>
            <p:nvPr/>
          </p:nvGrpSpPr>
          <p:grpSpPr>
            <a:xfrm>
              <a:off x="5571051" y="4637352"/>
              <a:ext cx="677189" cy="338554"/>
              <a:chOff x="5633392" y="4259433"/>
              <a:chExt cx="677189" cy="338554"/>
            </a:xfrm>
          </p:grpSpPr>
          <p:sp>
            <p:nvSpPr>
              <p:cNvPr id="809" name="Flowchart: Connector 8">
                <a:extLst>
                  <a:ext uri="{FF2B5EF4-FFF2-40B4-BE49-F238E27FC236}">
                    <a16:creationId xmlns:a16="http://schemas.microsoft.com/office/drawing/2014/main" id="{4CC137F9-4F06-FC2C-B320-5BA5BA63575C}"/>
                  </a:ext>
                </a:extLst>
              </p:cNvPr>
              <p:cNvSpPr/>
              <p:nvPr/>
            </p:nvSpPr>
            <p:spPr>
              <a:xfrm>
                <a:off x="5977273" y="4394785"/>
                <a:ext cx="64008" cy="67301"/>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870" name="Group 869">
                <a:extLst>
                  <a:ext uri="{FF2B5EF4-FFF2-40B4-BE49-F238E27FC236}">
                    <a16:creationId xmlns:a16="http://schemas.microsoft.com/office/drawing/2014/main" id="{ED92999F-6A26-4572-7717-DCCD554E915F}"/>
                  </a:ext>
                </a:extLst>
              </p:cNvPr>
              <p:cNvGrpSpPr/>
              <p:nvPr/>
            </p:nvGrpSpPr>
            <p:grpSpPr>
              <a:xfrm>
                <a:off x="5633392" y="4259433"/>
                <a:ext cx="677189" cy="338554"/>
                <a:chOff x="5633392" y="4259433"/>
                <a:chExt cx="677189" cy="338554"/>
              </a:xfrm>
            </p:grpSpPr>
            <p:cxnSp>
              <p:nvCxnSpPr>
                <p:cNvPr id="806" name="Straight Connector 805">
                  <a:extLst>
                    <a:ext uri="{FF2B5EF4-FFF2-40B4-BE49-F238E27FC236}">
                      <a16:creationId xmlns:a16="http://schemas.microsoft.com/office/drawing/2014/main" id="{07F307F7-CA23-7D5A-8DC6-904E7A4325AD}"/>
                    </a:ext>
                  </a:extLst>
                </p:cNvPr>
                <p:cNvCxnSpPr/>
                <p:nvPr/>
              </p:nvCxnSpPr>
              <p:spPr>
                <a:xfrm flipH="1">
                  <a:off x="6032825" y="4428435"/>
                  <a:ext cx="277756" cy="0"/>
                </a:xfrm>
                <a:prstGeom prst="line">
                  <a:avLst/>
                </a:prstGeom>
                <a:solidFill>
                  <a:schemeClr val="tx1"/>
                </a:solidFill>
                <a:ln w="31750" cap="flat" cmpd="sng" algn="ctr">
                  <a:solidFill>
                    <a:schemeClr val="tx1"/>
                  </a:solidFill>
                  <a:prstDash val="solid"/>
                </a:ln>
                <a:effectLst/>
              </p:spPr>
            </p:cxnSp>
            <p:sp>
              <p:nvSpPr>
                <p:cNvPr id="788" name="Rectangle 787">
                  <a:extLst>
                    <a:ext uri="{FF2B5EF4-FFF2-40B4-BE49-F238E27FC236}">
                      <a16:creationId xmlns:a16="http://schemas.microsoft.com/office/drawing/2014/main" id="{5283EB26-F3D5-5BE5-2AFE-3C8ED3434756}"/>
                    </a:ext>
                  </a:extLst>
                </p:cNvPr>
                <p:cNvSpPr/>
                <p:nvPr/>
              </p:nvSpPr>
              <p:spPr>
                <a:xfrm>
                  <a:off x="5633392" y="4259433"/>
                  <a:ext cx="320922" cy="338554"/>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B</a:t>
                  </a:r>
                </a:p>
              </p:txBody>
            </p:sp>
          </p:grpSp>
        </p:grpSp>
        <p:cxnSp>
          <p:nvCxnSpPr>
            <p:cNvPr id="802" name="Straight Connector 801">
              <a:extLst>
                <a:ext uri="{FF2B5EF4-FFF2-40B4-BE49-F238E27FC236}">
                  <a16:creationId xmlns:a16="http://schemas.microsoft.com/office/drawing/2014/main" id="{EECE36D3-96B1-ED6B-75AE-90B2AB1F2937}"/>
                </a:ext>
              </a:extLst>
            </p:cNvPr>
            <p:cNvCxnSpPr>
              <a:cxnSpLocks/>
              <a:stCxn id="771" idx="2"/>
            </p:cNvCxnSpPr>
            <p:nvPr/>
          </p:nvCxnSpPr>
          <p:spPr>
            <a:xfrm flipH="1">
              <a:off x="6228064" y="5583357"/>
              <a:ext cx="315248" cy="0"/>
            </a:xfrm>
            <a:prstGeom prst="line">
              <a:avLst/>
            </a:prstGeom>
            <a:solidFill>
              <a:schemeClr val="tx1"/>
            </a:solidFill>
            <a:ln w="317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92" name="Straight Connector 791">
              <a:extLst>
                <a:ext uri="{FF2B5EF4-FFF2-40B4-BE49-F238E27FC236}">
                  <a16:creationId xmlns:a16="http://schemas.microsoft.com/office/drawing/2014/main" id="{14B3C86B-1883-CF01-CE18-413A37409070}"/>
                </a:ext>
              </a:extLst>
            </p:cNvPr>
            <p:cNvCxnSpPr>
              <a:cxnSpLocks/>
            </p:cNvCxnSpPr>
            <p:nvPr/>
          </p:nvCxnSpPr>
          <p:spPr>
            <a:xfrm>
              <a:off x="6238449" y="4592990"/>
              <a:ext cx="0" cy="1004349"/>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873" name="Group 872">
              <a:extLst>
                <a:ext uri="{FF2B5EF4-FFF2-40B4-BE49-F238E27FC236}">
                  <a16:creationId xmlns:a16="http://schemas.microsoft.com/office/drawing/2014/main" id="{59F73162-4775-D6A7-0B99-F9F590A224F8}"/>
                </a:ext>
              </a:extLst>
            </p:cNvPr>
            <p:cNvGrpSpPr/>
            <p:nvPr/>
          </p:nvGrpSpPr>
          <p:grpSpPr>
            <a:xfrm>
              <a:off x="5558439" y="4276509"/>
              <a:ext cx="1056694" cy="407002"/>
              <a:chOff x="5628542" y="5588905"/>
              <a:chExt cx="1056694" cy="407002"/>
            </a:xfrm>
          </p:grpSpPr>
          <p:sp>
            <p:nvSpPr>
              <p:cNvPr id="793" name="Flowchart: Connector 9">
                <a:extLst>
                  <a:ext uri="{FF2B5EF4-FFF2-40B4-BE49-F238E27FC236}">
                    <a16:creationId xmlns:a16="http://schemas.microsoft.com/office/drawing/2014/main" id="{639F892F-A277-6996-0701-ABC05E5422FB}"/>
                  </a:ext>
                </a:extLst>
              </p:cNvPr>
              <p:cNvSpPr/>
              <p:nvPr/>
            </p:nvSpPr>
            <p:spPr>
              <a:xfrm>
                <a:off x="5983247" y="5706480"/>
                <a:ext cx="64008" cy="67300"/>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nvGrpSpPr>
              <p:cNvPr id="872" name="Group 871">
                <a:extLst>
                  <a:ext uri="{FF2B5EF4-FFF2-40B4-BE49-F238E27FC236}">
                    <a16:creationId xmlns:a16="http://schemas.microsoft.com/office/drawing/2014/main" id="{17CA39AB-9D08-969F-40F9-05EF8037AE68}"/>
                  </a:ext>
                </a:extLst>
              </p:cNvPr>
              <p:cNvGrpSpPr/>
              <p:nvPr/>
            </p:nvGrpSpPr>
            <p:grpSpPr>
              <a:xfrm>
                <a:off x="5628542" y="5588905"/>
                <a:ext cx="1056694" cy="407002"/>
                <a:chOff x="5628542" y="5588905"/>
                <a:chExt cx="1056694" cy="407002"/>
              </a:xfrm>
            </p:grpSpPr>
            <p:cxnSp>
              <p:nvCxnSpPr>
                <p:cNvPr id="804" name="Straight Connector 803">
                  <a:extLst>
                    <a:ext uri="{FF2B5EF4-FFF2-40B4-BE49-F238E27FC236}">
                      <a16:creationId xmlns:a16="http://schemas.microsoft.com/office/drawing/2014/main" id="{4A8FC346-1DD5-EB54-ADE2-3B9F274168A1}"/>
                    </a:ext>
                  </a:extLst>
                </p:cNvPr>
                <p:cNvCxnSpPr>
                  <a:cxnSpLocks/>
                  <a:stCxn id="811" idx="1"/>
                </p:cNvCxnSpPr>
                <p:nvPr/>
              </p:nvCxnSpPr>
              <p:spPr>
                <a:xfrm flipH="1" flipV="1">
                  <a:off x="6004718" y="5740127"/>
                  <a:ext cx="680518" cy="7783"/>
                </a:xfrm>
                <a:prstGeom prst="line">
                  <a:avLst/>
                </a:prstGeom>
                <a:solidFill>
                  <a:schemeClr val="tx1"/>
                </a:solidFill>
                <a:ln w="31750" cap="flat" cmpd="sng" algn="ctr">
                  <a:solidFill>
                    <a:schemeClr val="tx1"/>
                  </a:solidFill>
                  <a:prstDash val="solid"/>
                </a:ln>
                <a:effectLst/>
              </p:spPr>
            </p:cxnSp>
            <p:sp>
              <p:nvSpPr>
                <p:cNvPr id="794" name="Rectangle 793">
                  <a:extLst>
                    <a:ext uri="{FF2B5EF4-FFF2-40B4-BE49-F238E27FC236}">
                      <a16:creationId xmlns:a16="http://schemas.microsoft.com/office/drawing/2014/main" id="{6349C753-DA9D-6100-249A-D074B9B8CD74}"/>
                    </a:ext>
                  </a:extLst>
                </p:cNvPr>
                <p:cNvSpPr/>
                <p:nvPr/>
              </p:nvSpPr>
              <p:spPr>
                <a:xfrm>
                  <a:off x="5628542" y="5588905"/>
                  <a:ext cx="543827" cy="407002"/>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prstClr val="black"/>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prstClr val="black"/>
                      </a:solidFill>
                      <a:effectLst/>
                      <a:uLnTx/>
                      <a:uFillTx/>
                      <a:latin typeface="Avenir Next" panose="020B0503020202020204" pitchFamily="34" charset="0"/>
                      <a:ea typeface="+mn-ea"/>
                      <a:cs typeface="+mn-cs"/>
                    </a:rPr>
                    <a:t>in</a:t>
                  </a:r>
                  <a:endParaRPr kumimoji="0" lang="en-US" sz="1600" b="0" i="0" u="none" strike="noStrike" kern="1200" cap="none" spc="0" normalizeH="0" baseline="-25000" noProof="0" dirty="0">
                    <a:ln>
                      <a:noFill/>
                    </a:ln>
                    <a:solidFill>
                      <a:prstClr val="black"/>
                    </a:solidFill>
                    <a:effectLst/>
                    <a:uLnTx/>
                    <a:uFillTx/>
                    <a:latin typeface="Avenir Next" panose="020B0503020202020204" pitchFamily="34" charset="0"/>
                    <a:ea typeface="+mn-ea"/>
                    <a:cs typeface="+mn-cs"/>
                  </a:endParaRPr>
                </a:p>
              </p:txBody>
            </p:sp>
          </p:grpSp>
        </p:grpSp>
        <p:sp>
          <p:nvSpPr>
            <p:cNvPr id="771" name="Flowchart: Delay 3">
              <a:extLst>
                <a:ext uri="{FF2B5EF4-FFF2-40B4-BE49-F238E27FC236}">
                  <a16:creationId xmlns:a16="http://schemas.microsoft.com/office/drawing/2014/main" id="{13E2CF0A-2157-DBB6-DA05-2B9A662171E2}"/>
                </a:ext>
              </a:extLst>
            </p:cNvPr>
            <p:cNvSpPr/>
            <p:nvPr/>
          </p:nvSpPr>
          <p:spPr>
            <a:xfrm>
              <a:off x="6543312" y="5338143"/>
              <a:ext cx="490427" cy="490428"/>
            </a:xfrm>
            <a:prstGeom prst="ellipse">
              <a:avLst/>
            </a:prstGeom>
            <a:solidFill>
              <a:schemeClr val="accent2">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grpSp>
          <p:nvGrpSpPr>
            <p:cNvPr id="869" name="Group 868">
              <a:extLst>
                <a:ext uri="{FF2B5EF4-FFF2-40B4-BE49-F238E27FC236}">
                  <a16:creationId xmlns:a16="http://schemas.microsoft.com/office/drawing/2014/main" id="{EE277DB1-462E-E0F6-F525-E3BEDEF23CE9}"/>
                </a:ext>
              </a:extLst>
            </p:cNvPr>
            <p:cNvGrpSpPr/>
            <p:nvPr/>
          </p:nvGrpSpPr>
          <p:grpSpPr>
            <a:xfrm>
              <a:off x="5526635" y="4929746"/>
              <a:ext cx="1883575" cy="407002"/>
              <a:chOff x="5589001" y="4441271"/>
              <a:chExt cx="1883575" cy="407002"/>
            </a:xfrm>
          </p:grpSpPr>
          <p:cxnSp>
            <p:nvCxnSpPr>
              <p:cNvPr id="774" name="Straight Connector 773">
                <a:extLst>
                  <a:ext uri="{FF2B5EF4-FFF2-40B4-BE49-F238E27FC236}">
                    <a16:creationId xmlns:a16="http://schemas.microsoft.com/office/drawing/2014/main" id="{89C2E8FD-7FAA-4094-28F8-4BB0EAEDFD0F}"/>
                  </a:ext>
                </a:extLst>
              </p:cNvPr>
              <p:cNvCxnSpPr>
                <a:cxnSpLocks/>
              </p:cNvCxnSpPr>
              <p:nvPr/>
            </p:nvCxnSpPr>
            <p:spPr>
              <a:xfrm>
                <a:off x="6009835" y="4606569"/>
                <a:ext cx="1462742" cy="0"/>
              </a:xfrm>
              <a:prstGeom prst="line">
                <a:avLst/>
              </a:prstGeom>
              <a:ln w="31750"/>
            </p:spPr>
            <p:style>
              <a:lnRef idx="1">
                <a:schemeClr val="dk1"/>
              </a:lnRef>
              <a:fillRef idx="0">
                <a:schemeClr val="dk1"/>
              </a:fillRef>
              <a:effectRef idx="0">
                <a:schemeClr val="dk1"/>
              </a:effectRef>
              <a:fontRef idx="minor">
                <a:schemeClr val="tx1"/>
              </a:fontRef>
            </p:style>
          </p:cxnSp>
          <p:sp>
            <p:nvSpPr>
              <p:cNvPr id="775" name="Flowchart: Connector 8">
                <a:extLst>
                  <a:ext uri="{FF2B5EF4-FFF2-40B4-BE49-F238E27FC236}">
                    <a16:creationId xmlns:a16="http://schemas.microsoft.com/office/drawing/2014/main" id="{10F50C91-89BB-274C-B5CD-BD0B2BEDC47C}"/>
                  </a:ext>
                </a:extLst>
              </p:cNvPr>
              <p:cNvSpPr/>
              <p:nvPr/>
            </p:nvSpPr>
            <p:spPr>
              <a:xfrm>
                <a:off x="5976633" y="4577180"/>
                <a:ext cx="64008" cy="64008"/>
              </a:xfrm>
              <a:prstGeom prst="flowChartConnector">
                <a:avLst/>
              </a:prstGeom>
              <a:solidFill>
                <a:schemeClr val="tx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76" name="Rectangle 775">
                <a:extLst>
                  <a:ext uri="{FF2B5EF4-FFF2-40B4-BE49-F238E27FC236}">
                    <a16:creationId xmlns:a16="http://schemas.microsoft.com/office/drawing/2014/main" id="{9FEDD56A-4FAD-AC78-05E0-90C7EF22E686}"/>
                  </a:ext>
                </a:extLst>
              </p:cNvPr>
              <p:cNvSpPr/>
              <p:nvPr/>
            </p:nvSpPr>
            <p:spPr>
              <a:xfrm>
                <a:off x="5589001" y="4441271"/>
                <a:ext cx="401221" cy="407002"/>
              </a:xfrm>
              <a:prstGeom prst="rect">
                <a:avLst/>
              </a:prstGeom>
              <a:ln>
                <a:noFill/>
              </a:ln>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prstClr val="black"/>
                    </a:solidFill>
                    <a:effectLst/>
                    <a:uLnTx/>
                    <a:uFillTx/>
                    <a:latin typeface="Avenir Next" panose="020B0503020202020204" pitchFamily="34" charset="0"/>
                    <a:ea typeface="+mn-ea"/>
                    <a:cs typeface="+mn-cs"/>
                  </a:rPr>
                  <a:t>A</a:t>
                </a:r>
              </a:p>
            </p:txBody>
          </p:sp>
        </p:grpSp>
        <p:cxnSp>
          <p:nvCxnSpPr>
            <p:cNvPr id="877" name="Straight Connector 876">
              <a:extLst>
                <a:ext uri="{FF2B5EF4-FFF2-40B4-BE49-F238E27FC236}">
                  <a16:creationId xmlns:a16="http://schemas.microsoft.com/office/drawing/2014/main" id="{C16CB8D8-CBE4-F982-04DC-5CD579295FB3}"/>
                </a:ext>
              </a:extLst>
            </p:cNvPr>
            <p:cNvCxnSpPr>
              <a:cxnSpLocks/>
            </p:cNvCxnSpPr>
            <p:nvPr/>
          </p:nvCxnSpPr>
          <p:spPr>
            <a:xfrm flipH="1" flipV="1">
              <a:off x="6224923" y="4602400"/>
              <a:ext cx="324021" cy="6507"/>
            </a:xfrm>
            <a:prstGeom prst="line">
              <a:avLst/>
            </a:prstGeom>
            <a:solidFill>
              <a:schemeClr val="tx1"/>
            </a:solidFill>
            <a:ln w="31750" cap="flat" cmpd="sng" algn="ctr">
              <a:solidFill>
                <a:schemeClr val="tx1"/>
              </a:solidFill>
              <a:prstDash val="solid"/>
            </a:ln>
            <a:effectLst/>
          </p:spPr>
        </p:cxnSp>
        <p:cxnSp>
          <p:nvCxnSpPr>
            <p:cNvPr id="884" name="Straight Connector 883">
              <a:extLst>
                <a:ext uri="{FF2B5EF4-FFF2-40B4-BE49-F238E27FC236}">
                  <a16:creationId xmlns:a16="http://schemas.microsoft.com/office/drawing/2014/main" id="{5644794E-A49B-E8D6-39D5-34F930FA1FA7}"/>
                </a:ext>
              </a:extLst>
            </p:cNvPr>
            <p:cNvCxnSpPr>
              <a:cxnSpLocks/>
            </p:cNvCxnSpPr>
            <p:nvPr/>
          </p:nvCxnSpPr>
          <p:spPr>
            <a:xfrm>
              <a:off x="6111338" y="4429208"/>
              <a:ext cx="0" cy="975623"/>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90" name="Straight Connector 889">
              <a:extLst>
                <a:ext uri="{FF2B5EF4-FFF2-40B4-BE49-F238E27FC236}">
                  <a16:creationId xmlns:a16="http://schemas.microsoft.com/office/drawing/2014/main" id="{63886093-7133-1B37-8A1A-40C9E90F5D95}"/>
                </a:ext>
              </a:extLst>
            </p:cNvPr>
            <p:cNvCxnSpPr>
              <a:cxnSpLocks/>
            </p:cNvCxnSpPr>
            <p:nvPr/>
          </p:nvCxnSpPr>
          <p:spPr>
            <a:xfrm>
              <a:off x="6412918" y="4794809"/>
              <a:ext cx="0" cy="961869"/>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891" name="Straight Connector 890">
              <a:extLst>
                <a:ext uri="{FF2B5EF4-FFF2-40B4-BE49-F238E27FC236}">
                  <a16:creationId xmlns:a16="http://schemas.microsoft.com/office/drawing/2014/main" id="{F0121CA0-907E-8E19-EAA8-CC04C60608DA}"/>
                </a:ext>
              </a:extLst>
            </p:cNvPr>
            <p:cNvCxnSpPr>
              <a:cxnSpLocks/>
            </p:cNvCxnSpPr>
            <p:nvPr/>
          </p:nvCxnSpPr>
          <p:spPr>
            <a:xfrm flipH="1">
              <a:off x="6400306" y="4804970"/>
              <a:ext cx="239739" cy="0"/>
            </a:xfrm>
            <a:prstGeom prst="line">
              <a:avLst/>
            </a:prstGeom>
            <a:solidFill>
              <a:schemeClr val="tx1"/>
            </a:solidFill>
            <a:ln w="31750" cap="flat" cmpd="sng" algn="ctr">
              <a:solidFill>
                <a:schemeClr val="tx1"/>
              </a:solidFill>
              <a:prstDash val="solid"/>
            </a:ln>
            <a:effectLst/>
          </p:spPr>
        </p:cxnSp>
        <p:cxnSp>
          <p:nvCxnSpPr>
            <p:cNvPr id="893" name="Straight Connector 892">
              <a:extLst>
                <a:ext uri="{FF2B5EF4-FFF2-40B4-BE49-F238E27FC236}">
                  <a16:creationId xmlns:a16="http://schemas.microsoft.com/office/drawing/2014/main" id="{5495E784-F054-6078-F290-F12D82CD9C5D}"/>
                </a:ext>
              </a:extLst>
            </p:cNvPr>
            <p:cNvCxnSpPr>
              <a:cxnSpLocks/>
            </p:cNvCxnSpPr>
            <p:nvPr/>
          </p:nvCxnSpPr>
          <p:spPr>
            <a:xfrm flipH="1">
              <a:off x="6398732" y="5772238"/>
              <a:ext cx="239739" cy="0"/>
            </a:xfrm>
            <a:prstGeom prst="line">
              <a:avLst/>
            </a:prstGeom>
            <a:solidFill>
              <a:schemeClr val="tx1"/>
            </a:solidFill>
            <a:ln w="31750" cap="flat" cmpd="sng" algn="ctr">
              <a:solidFill>
                <a:schemeClr val="tx1"/>
              </a:solidFill>
              <a:prstDash val="solid"/>
            </a:ln>
            <a:effectLst/>
          </p:spPr>
        </p:cxnSp>
        <p:cxnSp>
          <p:nvCxnSpPr>
            <p:cNvPr id="896" name="Straight Connector 895">
              <a:extLst>
                <a:ext uri="{FF2B5EF4-FFF2-40B4-BE49-F238E27FC236}">
                  <a16:creationId xmlns:a16="http://schemas.microsoft.com/office/drawing/2014/main" id="{B7F49A1B-3B03-06EF-6C3E-5183D0745631}"/>
                </a:ext>
              </a:extLst>
            </p:cNvPr>
            <p:cNvCxnSpPr>
              <a:cxnSpLocks/>
            </p:cNvCxnSpPr>
            <p:nvPr/>
          </p:nvCxnSpPr>
          <p:spPr>
            <a:xfrm flipH="1">
              <a:off x="6102266" y="5396084"/>
              <a:ext cx="528257" cy="0"/>
            </a:xfrm>
            <a:prstGeom prst="line">
              <a:avLst/>
            </a:prstGeom>
            <a:solidFill>
              <a:schemeClr val="tx1"/>
            </a:solidFill>
            <a:ln w="31750" cap="flat" cmpd="sng" algn="ctr">
              <a:solidFill>
                <a:schemeClr val="tx1"/>
              </a:solidFill>
              <a:prstDash val="solid"/>
            </a:ln>
            <a:effectLst/>
          </p:spPr>
        </p:cxnSp>
        <p:cxnSp>
          <p:nvCxnSpPr>
            <p:cNvPr id="901" name="Straight Connector 900">
              <a:extLst>
                <a:ext uri="{FF2B5EF4-FFF2-40B4-BE49-F238E27FC236}">
                  <a16:creationId xmlns:a16="http://schemas.microsoft.com/office/drawing/2014/main" id="{A4503AC7-78F8-C114-AFCD-8C0DE1CCC202}"/>
                </a:ext>
              </a:extLst>
            </p:cNvPr>
            <p:cNvCxnSpPr>
              <a:cxnSpLocks/>
            </p:cNvCxnSpPr>
            <p:nvPr/>
          </p:nvCxnSpPr>
          <p:spPr>
            <a:xfrm flipH="1">
              <a:off x="7251226" y="5281075"/>
              <a:ext cx="239739" cy="0"/>
            </a:xfrm>
            <a:prstGeom prst="line">
              <a:avLst/>
            </a:prstGeom>
            <a:solidFill>
              <a:schemeClr val="tx1"/>
            </a:solidFill>
            <a:ln w="31750" cap="flat" cmpd="sng" algn="ctr">
              <a:solidFill>
                <a:schemeClr val="tx1"/>
              </a:solidFill>
              <a:prstDash val="solid"/>
            </a:ln>
            <a:effectLst/>
          </p:spPr>
        </p:cxnSp>
        <p:cxnSp>
          <p:nvCxnSpPr>
            <p:cNvPr id="902" name="Straight Connector 901">
              <a:extLst>
                <a:ext uri="{FF2B5EF4-FFF2-40B4-BE49-F238E27FC236}">
                  <a16:creationId xmlns:a16="http://schemas.microsoft.com/office/drawing/2014/main" id="{D6E44FDD-E4EB-EF3E-1C77-95D37E66A311}"/>
                </a:ext>
              </a:extLst>
            </p:cNvPr>
            <p:cNvCxnSpPr>
              <a:cxnSpLocks/>
            </p:cNvCxnSpPr>
            <p:nvPr/>
          </p:nvCxnSpPr>
          <p:spPr>
            <a:xfrm flipH="1">
              <a:off x="7271041" y="4901518"/>
              <a:ext cx="239739" cy="0"/>
            </a:xfrm>
            <a:prstGeom prst="line">
              <a:avLst/>
            </a:prstGeom>
            <a:solidFill>
              <a:schemeClr val="tx1"/>
            </a:solidFill>
            <a:ln w="31750" cap="flat" cmpd="sng" algn="ctr">
              <a:solidFill>
                <a:schemeClr val="tx1"/>
              </a:solidFill>
              <a:prstDash val="solid"/>
            </a:ln>
            <a:effectLst/>
          </p:spPr>
        </p:cxnSp>
        <p:cxnSp>
          <p:nvCxnSpPr>
            <p:cNvPr id="904" name="Straight Connector 903">
              <a:extLst>
                <a:ext uri="{FF2B5EF4-FFF2-40B4-BE49-F238E27FC236}">
                  <a16:creationId xmlns:a16="http://schemas.microsoft.com/office/drawing/2014/main" id="{11942570-220F-161F-722D-CA99368C4D28}"/>
                </a:ext>
              </a:extLst>
            </p:cNvPr>
            <p:cNvCxnSpPr>
              <a:cxnSpLocks/>
            </p:cNvCxnSpPr>
            <p:nvPr/>
          </p:nvCxnSpPr>
          <p:spPr>
            <a:xfrm>
              <a:off x="7256729" y="4592565"/>
              <a:ext cx="0" cy="323665"/>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907" name="Straight Connector 906">
              <a:extLst>
                <a:ext uri="{FF2B5EF4-FFF2-40B4-BE49-F238E27FC236}">
                  <a16:creationId xmlns:a16="http://schemas.microsoft.com/office/drawing/2014/main" id="{487CC21C-8CB7-282C-DF59-A1D0AC5E979F}"/>
                </a:ext>
              </a:extLst>
            </p:cNvPr>
            <p:cNvCxnSpPr>
              <a:cxnSpLocks/>
            </p:cNvCxnSpPr>
            <p:nvPr/>
          </p:nvCxnSpPr>
          <p:spPr>
            <a:xfrm>
              <a:off x="7256729" y="5268934"/>
              <a:ext cx="0" cy="323665"/>
            </a:xfrm>
            <a:prstGeom prst="line">
              <a:avLst/>
            </a:prstGeom>
            <a:ln w="317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798" name="Rectangle 797">
              <a:extLst>
                <a:ext uri="{FF2B5EF4-FFF2-40B4-BE49-F238E27FC236}">
                  <a16:creationId xmlns:a16="http://schemas.microsoft.com/office/drawing/2014/main" id="{A6C6DA5A-2812-DC6A-DD46-B2E4B2AD9CAE}"/>
                </a:ext>
              </a:extLst>
            </p:cNvPr>
            <p:cNvSpPr/>
            <p:nvPr/>
          </p:nvSpPr>
          <p:spPr>
            <a:xfrm>
              <a:off x="8045639" y="4923132"/>
              <a:ext cx="670678" cy="364881"/>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70AD47"/>
                  </a:solidFill>
                  <a:effectLst/>
                  <a:uLnTx/>
                  <a:uFillTx/>
                  <a:latin typeface="Avenir Next" panose="020B0503020202020204" pitchFamily="34" charset="0"/>
                  <a:ea typeface="+mn-ea"/>
                  <a:cs typeface="+mn-cs"/>
                </a:rPr>
                <a:t>Sum</a:t>
              </a:r>
              <a:endParaRPr kumimoji="0" lang="en-US" sz="1600" b="0" i="0" u="none" strike="noStrike" kern="1200" cap="none" spc="0" normalizeH="0" baseline="-25000" noProof="0" dirty="0">
                <a:ln>
                  <a:noFill/>
                </a:ln>
                <a:solidFill>
                  <a:srgbClr val="70AD47"/>
                </a:solidFill>
                <a:effectLst/>
                <a:uLnTx/>
                <a:uFillTx/>
                <a:latin typeface="Avenir Next" panose="020B0503020202020204" pitchFamily="34" charset="0"/>
                <a:ea typeface="+mn-ea"/>
                <a:cs typeface="+mn-cs"/>
              </a:endParaRPr>
            </a:p>
          </p:txBody>
        </p:sp>
        <p:cxnSp>
          <p:nvCxnSpPr>
            <p:cNvPr id="800" name="Straight Connector 799">
              <a:extLst>
                <a:ext uri="{FF2B5EF4-FFF2-40B4-BE49-F238E27FC236}">
                  <a16:creationId xmlns:a16="http://schemas.microsoft.com/office/drawing/2014/main" id="{BC8CC195-6DFC-29FB-45A9-58CDBBDB57BE}"/>
                </a:ext>
              </a:extLst>
            </p:cNvPr>
            <p:cNvCxnSpPr>
              <a:cxnSpLocks/>
              <a:stCxn id="773" idx="6"/>
              <a:endCxn id="797" idx="6"/>
            </p:cNvCxnSpPr>
            <p:nvPr/>
          </p:nvCxnSpPr>
          <p:spPr>
            <a:xfrm flipV="1">
              <a:off x="7894108" y="5091123"/>
              <a:ext cx="202721" cy="1193"/>
            </a:xfrm>
            <a:prstGeom prst="line">
              <a:avLst/>
            </a:prstGeom>
            <a:solidFill>
              <a:schemeClr val="tx1"/>
            </a:solidFill>
            <a:ln w="31750">
              <a:solidFill>
                <a:schemeClr val="accent6"/>
              </a:solidFill>
            </a:ln>
          </p:spPr>
          <p:style>
            <a:lnRef idx="1">
              <a:schemeClr val="accent1"/>
            </a:lnRef>
            <a:fillRef idx="0">
              <a:schemeClr val="accent1"/>
            </a:fillRef>
            <a:effectRef idx="0">
              <a:schemeClr val="accent1"/>
            </a:effectRef>
            <a:fontRef idx="minor">
              <a:schemeClr val="tx1"/>
            </a:fontRef>
          </p:style>
        </p:cxnSp>
        <p:sp>
          <p:nvSpPr>
            <p:cNvPr id="797" name="Flowchart: Connector 11">
              <a:extLst>
                <a:ext uri="{FF2B5EF4-FFF2-40B4-BE49-F238E27FC236}">
                  <a16:creationId xmlns:a16="http://schemas.microsoft.com/office/drawing/2014/main" id="{0CBC1100-34E1-40DD-A673-5ED05C4EEA0D}"/>
                </a:ext>
              </a:extLst>
            </p:cNvPr>
            <p:cNvSpPr/>
            <p:nvPr/>
          </p:nvSpPr>
          <p:spPr>
            <a:xfrm>
              <a:off x="8032821" y="5057473"/>
              <a:ext cx="64008" cy="67300"/>
            </a:xfrm>
            <a:prstGeom prst="flowChartConnector">
              <a:avLst/>
            </a:prstGeom>
            <a:solidFill>
              <a:schemeClr val="accent6"/>
            </a:solidFill>
            <a:ln w="25400" cap="flat" cmpd="sng" algn="ctr">
              <a:solidFill>
                <a:schemeClr val="accent6"/>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773" name="Flowchart: Delay 3">
              <a:extLst>
                <a:ext uri="{FF2B5EF4-FFF2-40B4-BE49-F238E27FC236}">
                  <a16:creationId xmlns:a16="http://schemas.microsoft.com/office/drawing/2014/main" id="{6FAF895A-9979-77E9-0411-F9BD984867F3}"/>
                </a:ext>
              </a:extLst>
            </p:cNvPr>
            <p:cNvSpPr/>
            <p:nvPr/>
          </p:nvSpPr>
          <p:spPr>
            <a:xfrm>
              <a:off x="7403681" y="4847102"/>
              <a:ext cx="490427" cy="490428"/>
            </a:xfrm>
            <a:prstGeom prst="ellipse">
              <a:avLst/>
            </a:prstGeom>
            <a:solidFill>
              <a:schemeClr val="accent1">
                <a:lumMod val="20000"/>
                <a:lumOff val="80000"/>
              </a:schemeClr>
            </a:solidFill>
            <a:ln w="28575" cap="flat" cmpd="sng" algn="ctr">
              <a:solidFill>
                <a:schemeClr val="tx1"/>
              </a:solidFill>
              <a:prstDash val="solid"/>
            </a:ln>
            <a:effectLst/>
          </p:spPr>
          <p:txBody>
            <a:bodyPr lIns="0" tIns="0" rIns="0" bIns="0"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10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MAJ</a:t>
              </a:r>
            </a:p>
          </p:txBody>
        </p:sp>
        <p:cxnSp>
          <p:nvCxnSpPr>
            <p:cNvPr id="908" name="Straight Connector 907">
              <a:extLst>
                <a:ext uri="{FF2B5EF4-FFF2-40B4-BE49-F238E27FC236}">
                  <a16:creationId xmlns:a16="http://schemas.microsoft.com/office/drawing/2014/main" id="{1C61309B-E01B-522F-30A0-6CC5845F3976}"/>
                </a:ext>
              </a:extLst>
            </p:cNvPr>
            <p:cNvCxnSpPr>
              <a:cxnSpLocks/>
              <a:endCxn id="771" idx="6"/>
            </p:cNvCxnSpPr>
            <p:nvPr/>
          </p:nvCxnSpPr>
          <p:spPr>
            <a:xfrm flipH="1">
              <a:off x="7033739" y="5583357"/>
              <a:ext cx="237302" cy="0"/>
            </a:xfrm>
            <a:prstGeom prst="line">
              <a:avLst/>
            </a:prstGeom>
            <a:solidFill>
              <a:schemeClr val="tx1"/>
            </a:solidFill>
            <a:ln w="31750" cap="flat" cmpd="sng" algn="ctr">
              <a:solidFill>
                <a:schemeClr val="tx1"/>
              </a:solidFill>
              <a:prstDash val="solid"/>
            </a:ln>
            <a:effectLst/>
          </p:spPr>
        </p:cxnSp>
        <p:sp>
          <p:nvSpPr>
            <p:cNvPr id="916" name="Flowchart: Connector 11">
              <a:extLst>
                <a:ext uri="{FF2B5EF4-FFF2-40B4-BE49-F238E27FC236}">
                  <a16:creationId xmlns:a16="http://schemas.microsoft.com/office/drawing/2014/main" id="{8F9500A0-53F1-5763-1AE9-6D9D9F0395F3}"/>
                </a:ext>
              </a:extLst>
            </p:cNvPr>
            <p:cNvSpPr/>
            <p:nvPr/>
          </p:nvSpPr>
          <p:spPr>
            <a:xfrm>
              <a:off x="6549492" y="5735011"/>
              <a:ext cx="64008" cy="67300"/>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917" name="Flowchart: Connector 11">
              <a:extLst>
                <a:ext uri="{FF2B5EF4-FFF2-40B4-BE49-F238E27FC236}">
                  <a16:creationId xmlns:a16="http://schemas.microsoft.com/office/drawing/2014/main" id="{118413F0-7795-918C-792B-CAAFDCEC05C1}"/>
                </a:ext>
              </a:extLst>
            </p:cNvPr>
            <p:cNvSpPr/>
            <p:nvPr/>
          </p:nvSpPr>
          <p:spPr>
            <a:xfrm>
              <a:off x="7415160" y="4864737"/>
              <a:ext cx="64008" cy="67300"/>
            </a:xfrm>
            <a:prstGeom prst="flowChartConnector">
              <a:avLst/>
            </a:prstGeom>
            <a:solidFill>
              <a:schemeClr val="bg1"/>
            </a:solidFill>
            <a:ln w="25400" cap="flat" cmpd="sng" algn="ctr">
              <a:solidFill>
                <a:schemeClr val="tx1"/>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sp>
          <p:nvSpPr>
            <p:cNvPr id="919" name="Rectangle 918">
              <a:extLst>
                <a:ext uri="{FF2B5EF4-FFF2-40B4-BE49-F238E27FC236}">
                  <a16:creationId xmlns:a16="http://schemas.microsoft.com/office/drawing/2014/main" id="{A682C979-5100-CE30-D6AD-F38CFF005AA0}"/>
                </a:ext>
              </a:extLst>
            </p:cNvPr>
            <p:cNvSpPr/>
            <p:nvPr/>
          </p:nvSpPr>
          <p:spPr>
            <a:xfrm>
              <a:off x="8045639" y="4432040"/>
              <a:ext cx="591206" cy="364881"/>
            </a:xfrm>
            <a:prstGeom prst="rect">
              <a:avLst/>
            </a:prstGeom>
            <a:ln>
              <a:noFill/>
            </a:ln>
          </p:spPr>
          <p:txBody>
            <a:bodyPr wrap="non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err="1">
                  <a:ln>
                    <a:noFill/>
                  </a:ln>
                  <a:solidFill>
                    <a:srgbClr val="70AD47"/>
                  </a:solidFill>
                  <a:effectLst/>
                  <a:uLnTx/>
                  <a:uFillTx/>
                  <a:latin typeface="Avenir Next" panose="020B0503020202020204" pitchFamily="34" charset="0"/>
                  <a:ea typeface="+mn-ea"/>
                  <a:cs typeface="+mn-cs"/>
                </a:rPr>
                <a:t>C</a:t>
              </a:r>
              <a:r>
                <a:rPr kumimoji="0" lang="en-US" sz="1600" b="1" i="0" u="none" strike="noStrike" kern="1200" cap="none" spc="0" normalizeH="0" baseline="-25000" noProof="0" dirty="0" err="1">
                  <a:ln>
                    <a:noFill/>
                  </a:ln>
                  <a:solidFill>
                    <a:srgbClr val="70AD47"/>
                  </a:solidFill>
                  <a:effectLst/>
                  <a:uLnTx/>
                  <a:uFillTx/>
                  <a:latin typeface="Avenir Next" panose="020B0503020202020204" pitchFamily="34" charset="0"/>
                  <a:ea typeface="+mn-ea"/>
                  <a:cs typeface="+mn-cs"/>
                </a:rPr>
                <a:t>out</a:t>
              </a:r>
              <a:endParaRPr kumimoji="0" lang="en-US" sz="1600" b="0" i="0" u="none" strike="noStrike" kern="1200" cap="none" spc="0" normalizeH="0" baseline="-25000" noProof="0" dirty="0">
                <a:ln>
                  <a:noFill/>
                </a:ln>
                <a:solidFill>
                  <a:srgbClr val="70AD47"/>
                </a:solidFill>
                <a:effectLst/>
                <a:uLnTx/>
                <a:uFillTx/>
                <a:latin typeface="Avenir Next" panose="020B0503020202020204" pitchFamily="34" charset="0"/>
                <a:ea typeface="+mn-ea"/>
                <a:cs typeface="+mn-cs"/>
              </a:endParaRPr>
            </a:p>
          </p:txBody>
        </p:sp>
        <p:sp>
          <p:nvSpPr>
            <p:cNvPr id="921" name="Flowchart: Connector 11">
              <a:extLst>
                <a:ext uri="{FF2B5EF4-FFF2-40B4-BE49-F238E27FC236}">
                  <a16:creationId xmlns:a16="http://schemas.microsoft.com/office/drawing/2014/main" id="{F4C1BA72-7FD1-1DAC-5B90-01E5740E5E5E}"/>
                </a:ext>
              </a:extLst>
            </p:cNvPr>
            <p:cNvSpPr/>
            <p:nvPr/>
          </p:nvSpPr>
          <p:spPr>
            <a:xfrm>
              <a:off x="8032821" y="4566381"/>
              <a:ext cx="64008" cy="67300"/>
            </a:xfrm>
            <a:prstGeom prst="flowChartConnector">
              <a:avLst/>
            </a:prstGeom>
            <a:solidFill>
              <a:schemeClr val="accent6"/>
            </a:solidFill>
            <a:ln w="25400" cap="flat" cmpd="sng" algn="ctr">
              <a:solidFill>
                <a:schemeClr val="accent6"/>
              </a:solidFill>
              <a:prstDash val="solid"/>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prstClr val="white"/>
                </a:solidFill>
                <a:effectLst/>
                <a:uLnTx/>
                <a:uFillTx/>
                <a:latin typeface="Avenir Next" panose="020B0503020202020204" pitchFamily="34" charset="0"/>
                <a:ea typeface="+mn-ea"/>
                <a:cs typeface="+mn-cs"/>
              </a:endParaRPr>
            </a:p>
          </p:txBody>
        </p:sp>
      </p:grpSp>
      <p:sp>
        <p:nvSpPr>
          <p:cNvPr id="2" name="Rectangle 1">
            <a:extLst>
              <a:ext uri="{FF2B5EF4-FFF2-40B4-BE49-F238E27FC236}">
                <a16:creationId xmlns:a16="http://schemas.microsoft.com/office/drawing/2014/main" id="{7F5C13C7-2E48-4AB1-FDFF-F86F78666733}"/>
              </a:ext>
            </a:extLst>
          </p:cNvPr>
          <p:cNvSpPr/>
          <p:nvPr/>
        </p:nvSpPr>
        <p:spPr>
          <a:xfrm>
            <a:off x="0" y="1184110"/>
            <a:ext cx="9144000" cy="5206529"/>
          </a:xfrm>
          <a:prstGeom prst="rect">
            <a:avLst/>
          </a:prstGeom>
          <a:solidFill>
            <a:srgbClr val="FFFFFF">
              <a:alpha val="89804"/>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3" name="Rectangle 2">
            <a:extLst>
              <a:ext uri="{FF2B5EF4-FFF2-40B4-BE49-F238E27FC236}">
                <a16:creationId xmlns:a16="http://schemas.microsoft.com/office/drawing/2014/main" id="{845DC0B7-4E2A-C009-81E2-AC9FBBBC42B6}"/>
              </a:ext>
            </a:extLst>
          </p:cNvPr>
          <p:cNvSpPr/>
          <p:nvPr/>
        </p:nvSpPr>
        <p:spPr>
          <a:xfrm>
            <a:off x="0" y="3040380"/>
            <a:ext cx="9144000" cy="777240"/>
          </a:xfrm>
          <a:prstGeom prst="rect">
            <a:avLst/>
          </a:prstGeom>
          <a:solidFill>
            <a:srgbClr val="EEEEE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Processing-Using-DRAM architectures (e.g., SIMDRAM) are  </a:t>
            </a:r>
            <a:b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br>
            <a:r>
              <a:rPr kumimoji="0" lang="en-US" sz="22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mn-cs"/>
              </a:rPr>
              <a:t>very-wide</a:t>
            </a:r>
            <a: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 (e.g., 65,536 wide) bit-serial </a:t>
            </a:r>
            <a:r>
              <a:rPr kumimoji="0" lang="en-US" sz="22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mn-cs"/>
              </a:rPr>
              <a:t>SIMD engines </a:t>
            </a:r>
          </a:p>
        </p:txBody>
      </p:sp>
    </p:spTree>
    <p:extLst>
      <p:ext uri="{BB962C8B-B14F-4D97-AF65-F5344CB8AC3E}">
        <p14:creationId xmlns:p14="http://schemas.microsoft.com/office/powerpoint/2010/main" val="3399659338"/>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37429152-3265-AA48-888F-01B3E3465741}"/>
              </a:ext>
            </a:extLst>
          </p:cNvPr>
          <p:cNvSpPr>
            <a:spLocks noGrp="1"/>
          </p:cNvSpPr>
          <p:nvPr>
            <p:ph idx="1"/>
          </p:nvPr>
        </p:nvSpPr>
        <p:spPr>
          <a:xfrm>
            <a:off x="169011" y="1334879"/>
            <a:ext cx="8894602" cy="5293805"/>
          </a:xfrm>
        </p:spPr>
        <p:txBody>
          <a:bodyPr>
            <a:normAutofit lnSpcReduction="10000"/>
          </a:bodyPr>
          <a:lstStyle/>
          <a:p>
            <a:r>
              <a:rPr lang="en-US" sz="2800" b="1" dirty="0">
                <a:solidFill>
                  <a:schemeClr val="accent6"/>
                </a:solidFill>
              </a:rPr>
              <a:t>Simulator: </a:t>
            </a:r>
            <a:r>
              <a:rPr lang="en-US" sz="2800" dirty="0">
                <a:solidFill>
                  <a:schemeClr val="accent6"/>
                </a:solidFill>
              </a:rPr>
              <a:t>gem5</a:t>
            </a:r>
          </a:p>
          <a:p>
            <a:pPr marL="0" indent="0">
              <a:buNone/>
            </a:pPr>
            <a:br>
              <a:rPr lang="en-US" sz="1200" dirty="0"/>
            </a:br>
            <a:endParaRPr lang="en-US" sz="1200" dirty="0"/>
          </a:p>
          <a:p>
            <a:r>
              <a:rPr lang="en-US" sz="2800" b="1" dirty="0">
                <a:solidFill>
                  <a:schemeClr val="accent4"/>
                </a:solidFill>
              </a:rPr>
              <a:t>Baselines:</a:t>
            </a:r>
            <a:endParaRPr lang="en-US" sz="800" b="1" dirty="0">
              <a:solidFill>
                <a:schemeClr val="accent4"/>
              </a:solidFill>
            </a:endParaRPr>
          </a:p>
          <a:p>
            <a:pPr lvl="1"/>
            <a:r>
              <a:rPr lang="en-US" sz="2400" dirty="0">
                <a:solidFill>
                  <a:schemeClr val="accent4"/>
                </a:solidFill>
              </a:rPr>
              <a:t>A multi-core CPU (Intel Skylake)</a:t>
            </a:r>
          </a:p>
          <a:p>
            <a:pPr lvl="1"/>
            <a:r>
              <a:rPr lang="en-US" sz="2400" dirty="0">
                <a:solidFill>
                  <a:schemeClr val="accent4"/>
                </a:solidFill>
              </a:rPr>
              <a:t>A high-end GPU (NVidia Titan V)</a:t>
            </a:r>
          </a:p>
          <a:p>
            <a:pPr lvl="1"/>
            <a:r>
              <a:rPr lang="en-US" sz="2400" dirty="0">
                <a:solidFill>
                  <a:schemeClr val="accent4"/>
                </a:solidFill>
              </a:rPr>
              <a:t>Ambit: a state-of-the-art in-memory computing mechanism</a:t>
            </a:r>
          </a:p>
          <a:p>
            <a:pPr marL="457200" lvl="1" indent="0">
              <a:buNone/>
            </a:pPr>
            <a:br>
              <a:rPr lang="en-US" sz="1200" dirty="0"/>
            </a:br>
            <a:endParaRPr lang="en-US" sz="1200" dirty="0"/>
          </a:p>
          <a:p>
            <a:r>
              <a:rPr lang="en-US" sz="2800" b="1" dirty="0">
                <a:solidFill>
                  <a:schemeClr val="accent5"/>
                </a:solidFill>
              </a:rPr>
              <a:t>Evaluated SIMDRAM configurations</a:t>
            </a:r>
            <a:r>
              <a:rPr lang="en-US" sz="2800" dirty="0">
                <a:solidFill>
                  <a:schemeClr val="accent5"/>
                </a:solidFill>
              </a:rPr>
              <a:t> (all using a DDR4 device):</a:t>
            </a:r>
            <a:endParaRPr lang="en-US" sz="800" dirty="0">
              <a:solidFill>
                <a:schemeClr val="accent5"/>
              </a:solidFill>
            </a:endParaRPr>
          </a:p>
          <a:p>
            <a:pPr lvl="1"/>
            <a:r>
              <a:rPr lang="en-US" sz="2400" b="1" dirty="0">
                <a:solidFill>
                  <a:schemeClr val="accent5"/>
                </a:solidFill>
              </a:rPr>
              <a:t>1-bank: </a:t>
            </a:r>
            <a:r>
              <a:rPr lang="en-US" sz="2400" dirty="0">
                <a:solidFill>
                  <a:schemeClr val="accent5"/>
                </a:solidFill>
              </a:rPr>
              <a:t>SIMDRAM exploits 65’536 </a:t>
            </a:r>
            <a:r>
              <a:rPr lang="en-US" dirty="0">
                <a:solidFill>
                  <a:schemeClr val="accent5"/>
                </a:solidFill>
              </a:rPr>
              <a:t>SIMD lanes (an 8 kB row buffer) </a:t>
            </a:r>
            <a:endParaRPr lang="en-US" sz="2400" dirty="0">
              <a:solidFill>
                <a:schemeClr val="accent5"/>
              </a:solidFill>
            </a:endParaRPr>
          </a:p>
          <a:p>
            <a:pPr lvl="1"/>
            <a:r>
              <a:rPr lang="en-US" sz="2400" b="1" dirty="0">
                <a:solidFill>
                  <a:schemeClr val="accent5"/>
                </a:solidFill>
              </a:rPr>
              <a:t>4-banks: </a:t>
            </a:r>
            <a:r>
              <a:rPr lang="en-US" sz="2400" dirty="0">
                <a:solidFill>
                  <a:schemeClr val="accent5"/>
                </a:solidFill>
              </a:rPr>
              <a:t>SIMDRAM exploits 262’144 SIMD lanes</a:t>
            </a:r>
          </a:p>
          <a:p>
            <a:pPr lvl="1"/>
            <a:r>
              <a:rPr lang="en-US" sz="2400" b="1" dirty="0">
                <a:solidFill>
                  <a:schemeClr val="accent5"/>
                </a:solidFill>
              </a:rPr>
              <a:t>16-banks: </a:t>
            </a:r>
            <a:r>
              <a:rPr lang="en-US" sz="2400" dirty="0">
                <a:solidFill>
                  <a:schemeClr val="accent5"/>
                </a:solidFill>
              </a:rPr>
              <a:t>SIMDRAM exploits 1’048’576 SIMD lanes</a:t>
            </a:r>
          </a:p>
          <a:p>
            <a:pPr marL="457200" lvl="1" indent="0">
              <a:buNone/>
            </a:pPr>
            <a:endParaRPr lang="en-US" sz="2000" dirty="0"/>
          </a:p>
          <a:p>
            <a:pPr lvl="1"/>
            <a:endParaRPr lang="en-US" sz="2000" dirty="0"/>
          </a:p>
          <a:p>
            <a:pPr lvl="1"/>
            <a:endParaRPr lang="en-US" sz="2000" dirty="0"/>
          </a:p>
        </p:txBody>
      </p:sp>
      <p:sp>
        <p:nvSpPr>
          <p:cNvPr id="6" name="Title 1">
            <a:extLst>
              <a:ext uri="{FF2B5EF4-FFF2-40B4-BE49-F238E27FC236}">
                <a16:creationId xmlns:a16="http://schemas.microsoft.com/office/drawing/2014/main" id="{A99BF4A2-6132-4CFA-7DCD-C15D975B4407}"/>
              </a:ext>
            </a:extLst>
          </p:cNvPr>
          <p:cNvSpPr>
            <a:spLocks noGrp="1"/>
          </p:cNvSpPr>
          <p:nvPr>
            <p:ph type="title"/>
          </p:nvPr>
        </p:nvSpPr>
        <p:spPr>
          <a:xfrm>
            <a:off x="169011" y="132334"/>
            <a:ext cx="8894602" cy="925840"/>
          </a:xfrm>
        </p:spPr>
        <p:txBody>
          <a:bodyPr>
            <a:noAutofit/>
          </a:bodyPr>
          <a:lstStyle/>
          <a:p>
            <a:r>
              <a:rPr lang="en-US" sz="3600" dirty="0">
                <a:solidFill>
                  <a:srgbClr val="1A82C4"/>
                </a:solidFill>
              </a:rPr>
              <a:t>Evaluation: </a:t>
            </a:r>
            <a:br>
              <a:rPr lang="en-US" sz="3600" dirty="0">
                <a:solidFill>
                  <a:srgbClr val="1A82C4"/>
                </a:solidFill>
              </a:rPr>
            </a:br>
            <a:r>
              <a:rPr lang="en-US" sz="2800" dirty="0">
                <a:solidFill>
                  <a:srgbClr val="1A82C4"/>
                </a:solidFill>
              </a:rPr>
              <a:t>Methodology Overview (I)</a:t>
            </a:r>
          </a:p>
        </p:txBody>
      </p:sp>
    </p:spTree>
    <p:extLst>
      <p:ext uri="{BB962C8B-B14F-4D97-AF65-F5344CB8AC3E}">
        <p14:creationId xmlns:p14="http://schemas.microsoft.com/office/powerpoint/2010/main" val="1065757331"/>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628800"/>
            <a:ext cx="7924800" cy="1752600"/>
          </a:xfrm>
        </p:spPr>
        <p:txBody>
          <a:bodyPr/>
          <a:lstStyle/>
          <a:p>
            <a:r>
              <a:rPr lang="en-US" dirty="0"/>
              <a:t>Brief Review: </a:t>
            </a:r>
            <a:br>
              <a:rPr lang="en-US" dirty="0"/>
            </a:br>
            <a:r>
              <a:rPr lang="en-US" dirty="0"/>
              <a:t>		Inside A DRAM Chip</a:t>
            </a:r>
          </a:p>
        </p:txBody>
      </p:sp>
      <p:sp>
        <p:nvSpPr>
          <p:cNvPr id="3" name="Subtitle 2"/>
          <p:cNvSpPr>
            <a:spLocks noGrp="1"/>
          </p:cNvSpPr>
          <p:nvPr>
            <p:ph type="subTitle" idx="1"/>
          </p:nvPr>
        </p:nvSpPr>
        <p:spPr/>
        <p:txBody>
          <a:bodyPr/>
          <a:lstStyle/>
          <a:p>
            <a:endParaRPr lang="en-US"/>
          </a:p>
        </p:txBody>
      </p:sp>
      <p:sp>
        <p:nvSpPr>
          <p:cNvPr id="4" name="Slide Number Placeholder 3"/>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341D3D9-3FE8-4025-BF66-8DAB1ABB951F}" type="slidenum">
              <a:rPr kumimoji="0" lang="en-US" altLang="en-US" sz="1200" b="0" i="0" u="none" strike="noStrike" kern="1200" cap="none" spc="0" normalizeH="0" baseline="0" noProof="0" smtClean="0">
                <a:ln>
                  <a:noFill/>
                </a:ln>
                <a:solidFill>
                  <a:srgbClr val="000000"/>
                </a:solidFill>
                <a:effectLst/>
                <a:uLnTx/>
                <a:uFillTx/>
                <a:latin typeface="Garamond" charset="0"/>
                <a:ea typeface="+mn-ea"/>
                <a:cs typeface="Arial" charset="0"/>
              </a:rPr>
              <a:pPr marL="0" marR="0" lvl="0" indent="0" algn="r" defTabSz="914400" rtl="0" eaLnBrk="1" fontAlgn="auto" latinLnBrk="0" hangingPunct="1">
                <a:lnSpc>
                  <a:spcPct val="100000"/>
                </a:lnSpc>
                <a:spcBef>
                  <a:spcPts val="0"/>
                </a:spcBef>
                <a:spcAft>
                  <a:spcPts val="0"/>
                </a:spcAft>
                <a:buClrTx/>
                <a:buSzTx/>
                <a:buFontTx/>
                <a:buNone/>
                <a:tabLst/>
                <a:defRPr/>
              </a:pPr>
              <a:t>2</a:t>
            </a:fld>
            <a:endParaRPr kumimoji="0" lang="en-US" altLang="en-US" sz="1200" b="0" i="0" u="none" strike="noStrike" kern="1200" cap="none" spc="0" normalizeH="0" baseline="0" noProof="0">
              <a:ln>
                <a:noFill/>
              </a:ln>
              <a:solidFill>
                <a:srgbClr val="000000"/>
              </a:solidFill>
              <a:effectLst/>
              <a:uLnTx/>
              <a:uFillTx/>
              <a:latin typeface="Garamond" charset="0"/>
              <a:ea typeface="+mn-ea"/>
              <a:cs typeface="Arial" charset="0"/>
            </a:endParaRPr>
          </a:p>
        </p:txBody>
      </p:sp>
      <p:pic>
        <p:nvPicPr>
          <p:cNvPr id="5" name="Picture 4" descr="safari.png">
            <a:extLst>
              <a:ext uri="{FF2B5EF4-FFF2-40B4-BE49-F238E27FC236}">
                <a16:creationId xmlns:a16="http://schemas.microsoft.com/office/drawing/2014/main" id="{924EC8F2-7C36-E8F6-2060-2FBB98D74320}"/>
              </a:ext>
            </a:extLst>
          </p:cNvPr>
          <p:cNvPicPr>
            <a:picLocks noChangeAspect="1"/>
          </p:cNvPicPr>
          <p:nvPr/>
        </p:nvPicPr>
        <p:blipFill>
          <a:blip r:embed="rId2" cstate="screen">
            <a:extLst>
              <a:ext uri="{28A0092B-C50C-407E-A947-70E740481C1C}">
                <a14:useLocalDpi xmlns:a14="http://schemas.microsoft.com/office/drawing/2010/main"/>
              </a:ext>
            </a:extLst>
          </a:blip>
          <a:stretch>
            <a:fillRect/>
          </a:stretch>
        </p:blipFill>
        <p:spPr>
          <a:xfrm>
            <a:off x="179512" y="6500854"/>
            <a:ext cx="1080120" cy="312522"/>
          </a:xfrm>
          <a:prstGeom prst="rect">
            <a:avLst/>
          </a:prstGeom>
        </p:spPr>
      </p:pic>
    </p:spTree>
    <p:extLst>
      <p:ext uri="{BB962C8B-B14F-4D97-AF65-F5344CB8AC3E}">
        <p14:creationId xmlns:p14="http://schemas.microsoft.com/office/powerpoint/2010/main" val="373336735"/>
      </p:ext>
    </p:extLst>
  </p:cSld>
  <p:clrMapOvr>
    <a:masterClrMapping/>
  </p:clrMapOvr>
  <p:transition/>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DF03ED42-A44B-A74C-B5E3-42BE95B6F362}"/>
              </a:ext>
            </a:extLst>
          </p:cNvPr>
          <p:cNvSpPr>
            <a:spLocks noGrp="1"/>
          </p:cNvSpPr>
          <p:nvPr>
            <p:ph idx="1"/>
          </p:nvPr>
        </p:nvSpPr>
        <p:spPr>
          <a:xfrm>
            <a:off x="169011" y="1431861"/>
            <a:ext cx="8894602" cy="5293805"/>
          </a:xfrm>
        </p:spPr>
        <p:txBody>
          <a:bodyPr>
            <a:normAutofit/>
          </a:bodyPr>
          <a:lstStyle/>
          <a:p>
            <a:r>
              <a:rPr lang="en-US" sz="2800" b="1" dirty="0">
                <a:solidFill>
                  <a:schemeClr val="accent4"/>
                </a:solidFill>
              </a:rPr>
              <a:t>16 complex in-DRAM operations:</a:t>
            </a:r>
            <a:endParaRPr lang="en-US" sz="800" b="1" dirty="0">
              <a:solidFill>
                <a:schemeClr val="accent4"/>
              </a:solidFill>
            </a:endParaRPr>
          </a:p>
          <a:p>
            <a:pPr lvl="1"/>
            <a:r>
              <a:rPr lang="en-US" dirty="0"/>
              <a:t>Absolute			         - Predication</a:t>
            </a:r>
          </a:p>
          <a:p>
            <a:pPr lvl="1"/>
            <a:r>
              <a:rPr lang="en-US" dirty="0"/>
              <a:t>Addition/Subtraction		         - </a:t>
            </a:r>
            <a:r>
              <a:rPr lang="en-US" dirty="0" err="1"/>
              <a:t>ReLU</a:t>
            </a:r>
            <a:endParaRPr lang="en-US" dirty="0"/>
          </a:p>
          <a:p>
            <a:pPr lvl="1"/>
            <a:r>
              <a:rPr lang="en-US" dirty="0" err="1"/>
              <a:t>BitCount</a:t>
            </a:r>
            <a:r>
              <a:rPr lang="en-US" dirty="0"/>
              <a:t>			         - AND-/OR-/XOR-Red</a:t>
            </a:r>
          </a:p>
          <a:p>
            <a:pPr lvl="1"/>
            <a:r>
              <a:rPr lang="en-US" dirty="0"/>
              <a:t>Equality/ Greater/Greater Equal  - Division/Multiplication</a:t>
            </a:r>
          </a:p>
          <a:p>
            <a:pPr marL="457200" lvl="1" indent="0">
              <a:buNone/>
            </a:pPr>
            <a:endParaRPr lang="en-US" dirty="0"/>
          </a:p>
          <a:p>
            <a:pPr lvl="1"/>
            <a:endParaRPr lang="en-US" dirty="0"/>
          </a:p>
          <a:p>
            <a:r>
              <a:rPr lang="en-US" sz="2800" b="1" dirty="0">
                <a:solidFill>
                  <a:schemeClr val="accent5"/>
                </a:solidFill>
              </a:rPr>
              <a:t>7 real-world applications</a:t>
            </a:r>
            <a:endParaRPr lang="en-US" sz="800" b="1" dirty="0">
              <a:solidFill>
                <a:schemeClr val="accent5"/>
              </a:solidFill>
            </a:endParaRPr>
          </a:p>
          <a:p>
            <a:pPr lvl="1"/>
            <a:r>
              <a:rPr lang="en-US" dirty="0" err="1"/>
              <a:t>BitWeaving</a:t>
            </a:r>
            <a:r>
              <a:rPr lang="en-US" dirty="0"/>
              <a:t> (databases)   - </a:t>
            </a:r>
            <a:r>
              <a:rPr lang="en-US" dirty="0" err="1"/>
              <a:t>LeNET</a:t>
            </a:r>
            <a:r>
              <a:rPr lang="en-US" dirty="0"/>
              <a:t> (Neural Networks)</a:t>
            </a:r>
          </a:p>
          <a:p>
            <a:pPr lvl="1"/>
            <a:r>
              <a:rPr lang="en-US" dirty="0"/>
              <a:t>TPC-H (databases)	       - VGG-13/VGG-16 (NNs)</a:t>
            </a:r>
          </a:p>
          <a:p>
            <a:pPr lvl="1"/>
            <a:r>
              <a:rPr lang="en-US" dirty="0" err="1"/>
              <a:t>kNN</a:t>
            </a:r>
            <a:r>
              <a:rPr lang="en-US" dirty="0"/>
              <a:t> (machine learning)  </a:t>
            </a:r>
            <a:r>
              <a:rPr lang="en-US" sz="1800" dirty="0"/>
              <a:t> </a:t>
            </a:r>
            <a:r>
              <a:rPr lang="en-US" dirty="0"/>
              <a:t>- brightness (graphics)</a:t>
            </a:r>
          </a:p>
        </p:txBody>
      </p:sp>
      <p:sp>
        <p:nvSpPr>
          <p:cNvPr id="10" name="Title 1">
            <a:extLst>
              <a:ext uri="{FF2B5EF4-FFF2-40B4-BE49-F238E27FC236}">
                <a16:creationId xmlns:a16="http://schemas.microsoft.com/office/drawing/2014/main" id="{6FFC46F5-A15C-63B8-3ECD-2151A4DF4F6D}"/>
              </a:ext>
            </a:extLst>
          </p:cNvPr>
          <p:cNvSpPr>
            <a:spLocks noGrp="1"/>
          </p:cNvSpPr>
          <p:nvPr>
            <p:ph type="title"/>
          </p:nvPr>
        </p:nvSpPr>
        <p:spPr>
          <a:xfrm>
            <a:off x="169011" y="132334"/>
            <a:ext cx="8894602" cy="925840"/>
          </a:xfrm>
        </p:spPr>
        <p:txBody>
          <a:bodyPr>
            <a:noAutofit/>
          </a:bodyPr>
          <a:lstStyle/>
          <a:p>
            <a:r>
              <a:rPr lang="en-US" sz="3600" dirty="0">
                <a:solidFill>
                  <a:srgbClr val="1A82C4"/>
                </a:solidFill>
              </a:rPr>
              <a:t>Evaluation: </a:t>
            </a:r>
            <a:br>
              <a:rPr lang="en-US" sz="3600" dirty="0">
                <a:solidFill>
                  <a:srgbClr val="1A82C4"/>
                </a:solidFill>
              </a:rPr>
            </a:br>
            <a:r>
              <a:rPr lang="en-US" sz="2800" dirty="0">
                <a:solidFill>
                  <a:srgbClr val="1A82C4"/>
                </a:solidFill>
              </a:rPr>
              <a:t>Methodology Overview (II)</a:t>
            </a:r>
          </a:p>
        </p:txBody>
      </p:sp>
    </p:spTree>
    <p:extLst>
      <p:ext uri="{BB962C8B-B14F-4D97-AF65-F5344CB8AC3E}">
        <p14:creationId xmlns:p14="http://schemas.microsoft.com/office/powerpoint/2010/main" val="18048422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fade">
                                      <p:cBhvr>
                                        <p:cTn id="7" dur="500"/>
                                        <p:tgtEl>
                                          <p:spTgt spid="3">
                                            <p:txEl>
                                              <p:pRg st="0" end="0"/>
                                            </p:txEl>
                                          </p:spTgt>
                                        </p:tgtEl>
                                      </p:cBhvr>
                                    </p:animEffect>
                                  </p:childTnLst>
                                </p:cTn>
                              </p:par>
                              <p:par>
                                <p:cTn id="8" presetID="10" presetClass="entr" presetSubtype="0" fill="hold" nodeType="withEffect">
                                  <p:stCondLst>
                                    <p:cond delay="0"/>
                                  </p:stCondLst>
                                  <p:childTnLst>
                                    <p:set>
                                      <p:cBhvr>
                                        <p:cTn id="9" dur="1" fill="hold">
                                          <p:stCondLst>
                                            <p:cond delay="0"/>
                                          </p:stCondLst>
                                        </p:cTn>
                                        <p:tgtEl>
                                          <p:spTgt spid="3">
                                            <p:txEl>
                                              <p:pRg st="1" end="1"/>
                                            </p:txEl>
                                          </p:spTgt>
                                        </p:tgtEl>
                                        <p:attrNameLst>
                                          <p:attrName>style.visibility</p:attrName>
                                        </p:attrNameLst>
                                      </p:cBhvr>
                                      <p:to>
                                        <p:strVal val="visible"/>
                                      </p:to>
                                    </p:set>
                                    <p:animEffect transition="in" filter="fade">
                                      <p:cBhvr>
                                        <p:cTn id="10" dur="500"/>
                                        <p:tgtEl>
                                          <p:spTgt spid="3">
                                            <p:txEl>
                                              <p:pRg st="1" end="1"/>
                                            </p:txEl>
                                          </p:spTgt>
                                        </p:tgtEl>
                                      </p:cBhvr>
                                    </p:animEffect>
                                  </p:childTnLst>
                                </p:cTn>
                              </p:par>
                              <p:par>
                                <p:cTn id="11" presetID="10" presetClass="entr" presetSubtype="0" fill="hold" nodeType="withEffect">
                                  <p:stCondLst>
                                    <p:cond delay="0"/>
                                  </p:stCondLst>
                                  <p:childTnLst>
                                    <p:set>
                                      <p:cBhvr>
                                        <p:cTn id="12" dur="1" fill="hold">
                                          <p:stCondLst>
                                            <p:cond delay="0"/>
                                          </p:stCondLst>
                                        </p:cTn>
                                        <p:tgtEl>
                                          <p:spTgt spid="3">
                                            <p:txEl>
                                              <p:pRg st="2" end="2"/>
                                            </p:txEl>
                                          </p:spTgt>
                                        </p:tgtEl>
                                        <p:attrNameLst>
                                          <p:attrName>style.visibility</p:attrName>
                                        </p:attrNameLst>
                                      </p:cBhvr>
                                      <p:to>
                                        <p:strVal val="visible"/>
                                      </p:to>
                                    </p:set>
                                    <p:animEffect transition="in" filter="fade">
                                      <p:cBhvr>
                                        <p:cTn id="13" dur="500"/>
                                        <p:tgtEl>
                                          <p:spTgt spid="3">
                                            <p:txEl>
                                              <p:pRg st="2" end="2"/>
                                            </p:txEl>
                                          </p:spTgt>
                                        </p:tgtEl>
                                      </p:cBhvr>
                                    </p:animEffect>
                                  </p:childTnLst>
                                </p:cTn>
                              </p:par>
                              <p:par>
                                <p:cTn id="14" presetID="10" presetClass="entr" presetSubtype="0" fill="hold" nodeType="withEffect">
                                  <p:stCondLst>
                                    <p:cond delay="0"/>
                                  </p:stCondLst>
                                  <p:childTnLst>
                                    <p:set>
                                      <p:cBhvr>
                                        <p:cTn id="15" dur="1" fill="hold">
                                          <p:stCondLst>
                                            <p:cond delay="0"/>
                                          </p:stCondLst>
                                        </p:cTn>
                                        <p:tgtEl>
                                          <p:spTgt spid="3">
                                            <p:txEl>
                                              <p:pRg st="3" end="3"/>
                                            </p:txEl>
                                          </p:spTgt>
                                        </p:tgtEl>
                                        <p:attrNameLst>
                                          <p:attrName>style.visibility</p:attrName>
                                        </p:attrNameLst>
                                      </p:cBhvr>
                                      <p:to>
                                        <p:strVal val="visible"/>
                                      </p:to>
                                    </p:set>
                                    <p:animEffect transition="in" filter="fade">
                                      <p:cBhvr>
                                        <p:cTn id="16" dur="500"/>
                                        <p:tgtEl>
                                          <p:spTgt spid="3">
                                            <p:txEl>
                                              <p:pRg st="3" end="3"/>
                                            </p:txEl>
                                          </p:spTgt>
                                        </p:tgtEl>
                                      </p:cBhvr>
                                    </p:animEffect>
                                  </p:childTnLst>
                                </p:cTn>
                              </p:par>
                              <p:par>
                                <p:cTn id="17" presetID="10" presetClass="entr" presetSubtype="0" fill="hold" nodeType="with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animEffect transition="in" filter="fade">
                                      <p:cBhvr>
                                        <p:cTn id="19" dur="500"/>
                                        <p:tgtEl>
                                          <p:spTgt spid="3">
                                            <p:txEl>
                                              <p:pRg st="4" end="4"/>
                                            </p:txEl>
                                          </p:spTgt>
                                        </p:tgtEl>
                                      </p:cBhvr>
                                    </p:animEffect>
                                  </p:childTnLst>
                                </p:cTn>
                              </p:par>
                            </p:childTnLst>
                          </p:cTn>
                        </p:par>
                      </p:childTnLst>
                    </p:cTn>
                  </p:par>
                  <p:par>
                    <p:cTn id="20" fill="hold">
                      <p:stCondLst>
                        <p:cond delay="indefinite"/>
                      </p:stCondLst>
                      <p:childTnLst>
                        <p:par>
                          <p:cTn id="21" fill="hold">
                            <p:stCondLst>
                              <p:cond delay="0"/>
                            </p:stCondLst>
                            <p:childTnLst>
                              <p:par>
                                <p:cTn id="22" presetID="10" presetClass="entr" presetSubtype="0" fill="hold" nodeType="clickEffect">
                                  <p:stCondLst>
                                    <p:cond delay="0"/>
                                  </p:stCondLst>
                                  <p:childTnLst>
                                    <p:set>
                                      <p:cBhvr>
                                        <p:cTn id="23" dur="1" fill="hold">
                                          <p:stCondLst>
                                            <p:cond delay="0"/>
                                          </p:stCondLst>
                                        </p:cTn>
                                        <p:tgtEl>
                                          <p:spTgt spid="3">
                                            <p:txEl>
                                              <p:pRg st="7" end="7"/>
                                            </p:txEl>
                                          </p:spTgt>
                                        </p:tgtEl>
                                        <p:attrNameLst>
                                          <p:attrName>style.visibility</p:attrName>
                                        </p:attrNameLst>
                                      </p:cBhvr>
                                      <p:to>
                                        <p:strVal val="visible"/>
                                      </p:to>
                                    </p:set>
                                    <p:animEffect transition="in" filter="fade">
                                      <p:cBhvr>
                                        <p:cTn id="24" dur="500"/>
                                        <p:tgtEl>
                                          <p:spTgt spid="3">
                                            <p:txEl>
                                              <p:pRg st="7" end="7"/>
                                            </p:txEl>
                                          </p:spTgt>
                                        </p:tgtEl>
                                      </p:cBhvr>
                                    </p:animEffect>
                                  </p:childTnLst>
                                </p:cTn>
                              </p:par>
                              <p:par>
                                <p:cTn id="25" presetID="10" presetClass="entr" presetSubtype="0" fill="hold" nodeType="withEffect">
                                  <p:stCondLst>
                                    <p:cond delay="0"/>
                                  </p:stCondLst>
                                  <p:childTnLst>
                                    <p:set>
                                      <p:cBhvr>
                                        <p:cTn id="26" dur="1" fill="hold">
                                          <p:stCondLst>
                                            <p:cond delay="0"/>
                                          </p:stCondLst>
                                        </p:cTn>
                                        <p:tgtEl>
                                          <p:spTgt spid="3">
                                            <p:txEl>
                                              <p:pRg st="8" end="8"/>
                                            </p:txEl>
                                          </p:spTgt>
                                        </p:tgtEl>
                                        <p:attrNameLst>
                                          <p:attrName>style.visibility</p:attrName>
                                        </p:attrNameLst>
                                      </p:cBhvr>
                                      <p:to>
                                        <p:strVal val="visible"/>
                                      </p:to>
                                    </p:set>
                                    <p:animEffect transition="in" filter="fade">
                                      <p:cBhvr>
                                        <p:cTn id="27" dur="500"/>
                                        <p:tgtEl>
                                          <p:spTgt spid="3">
                                            <p:txEl>
                                              <p:pRg st="8" end="8"/>
                                            </p:txEl>
                                          </p:spTgt>
                                        </p:tgtEl>
                                      </p:cBhvr>
                                    </p:animEffect>
                                  </p:childTnLst>
                                </p:cTn>
                              </p:par>
                              <p:par>
                                <p:cTn id="28" presetID="10" presetClass="entr" presetSubtype="0" fill="hold" nodeType="withEffect">
                                  <p:stCondLst>
                                    <p:cond delay="0"/>
                                  </p:stCondLst>
                                  <p:childTnLst>
                                    <p:set>
                                      <p:cBhvr>
                                        <p:cTn id="29" dur="1" fill="hold">
                                          <p:stCondLst>
                                            <p:cond delay="0"/>
                                          </p:stCondLst>
                                        </p:cTn>
                                        <p:tgtEl>
                                          <p:spTgt spid="3">
                                            <p:txEl>
                                              <p:pRg st="9" end="9"/>
                                            </p:txEl>
                                          </p:spTgt>
                                        </p:tgtEl>
                                        <p:attrNameLst>
                                          <p:attrName>style.visibility</p:attrName>
                                        </p:attrNameLst>
                                      </p:cBhvr>
                                      <p:to>
                                        <p:strVal val="visible"/>
                                      </p:to>
                                    </p:set>
                                    <p:animEffect transition="in" filter="fade">
                                      <p:cBhvr>
                                        <p:cTn id="30" dur="500"/>
                                        <p:tgtEl>
                                          <p:spTgt spid="3">
                                            <p:txEl>
                                              <p:pRg st="9" end="9"/>
                                            </p:txEl>
                                          </p:spTgt>
                                        </p:tgtEl>
                                      </p:cBhvr>
                                    </p:animEffect>
                                  </p:childTnLst>
                                </p:cTn>
                              </p:par>
                              <p:par>
                                <p:cTn id="31" presetID="10" presetClass="entr" presetSubtype="0" fill="hold" nodeType="withEffect">
                                  <p:stCondLst>
                                    <p:cond delay="0"/>
                                  </p:stCondLst>
                                  <p:childTnLst>
                                    <p:set>
                                      <p:cBhvr>
                                        <p:cTn id="32" dur="1" fill="hold">
                                          <p:stCondLst>
                                            <p:cond delay="0"/>
                                          </p:stCondLst>
                                        </p:cTn>
                                        <p:tgtEl>
                                          <p:spTgt spid="3">
                                            <p:txEl>
                                              <p:pRg st="10" end="10"/>
                                            </p:txEl>
                                          </p:spTgt>
                                        </p:tgtEl>
                                        <p:attrNameLst>
                                          <p:attrName>style.visibility</p:attrName>
                                        </p:attrNameLst>
                                      </p:cBhvr>
                                      <p:to>
                                        <p:strVal val="visible"/>
                                      </p:to>
                                    </p:set>
                                    <p:animEffect transition="in" filter="fade">
                                      <p:cBhvr>
                                        <p:cTn id="33" dur="500"/>
                                        <p:tgtEl>
                                          <p:spTgt spid="3">
                                            <p:txEl>
                                              <p:pRg st="10" end="1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Chart 5">
            <a:extLst>
              <a:ext uri="{FF2B5EF4-FFF2-40B4-BE49-F238E27FC236}">
                <a16:creationId xmlns:a16="http://schemas.microsoft.com/office/drawing/2014/main" id="{80B01CB5-3095-5141-808B-7F84EF53D996}"/>
              </a:ext>
            </a:extLst>
          </p:cNvPr>
          <p:cNvGraphicFramePr>
            <a:graphicFrameLocks/>
          </p:cNvGraphicFramePr>
          <p:nvPr/>
        </p:nvGraphicFramePr>
        <p:xfrm>
          <a:off x="75991" y="1313652"/>
          <a:ext cx="8911632" cy="4230695"/>
        </p:xfrm>
        <a:graphic>
          <a:graphicData uri="http://schemas.openxmlformats.org/drawingml/2006/chart">
            <c:chart xmlns:c="http://schemas.openxmlformats.org/drawingml/2006/chart" xmlns:r="http://schemas.openxmlformats.org/officeDocument/2006/relationships" r:id="rId3"/>
          </a:graphicData>
        </a:graphic>
      </p:graphicFrame>
      <p:sp>
        <p:nvSpPr>
          <p:cNvPr id="7" name="Rounded Rectangle 6">
            <a:extLst>
              <a:ext uri="{FF2B5EF4-FFF2-40B4-BE49-F238E27FC236}">
                <a16:creationId xmlns:a16="http://schemas.microsoft.com/office/drawing/2014/main" id="{6ED6C538-3B5D-0D46-9A82-376ACFF89F60}"/>
              </a:ext>
            </a:extLst>
          </p:cNvPr>
          <p:cNvSpPr/>
          <p:nvPr/>
        </p:nvSpPr>
        <p:spPr>
          <a:xfrm>
            <a:off x="75991" y="5575527"/>
            <a:ext cx="8911632" cy="851297"/>
          </a:xfrm>
          <a:prstGeom prst="roundRect">
            <a:avLst/>
          </a:prstGeom>
          <a:solidFill>
            <a:srgbClr val="F2F2F2"/>
          </a:solidFill>
          <a:ln w="38100">
            <a:solidFill>
              <a:schemeClr val="accent6"/>
            </a:solidFill>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EB8F61"/>
                </a:solidFill>
                <a:effectLst/>
                <a:uLnTx/>
                <a:uFillTx/>
                <a:latin typeface="Avenir Next" panose="020B0503020202020204" pitchFamily="34" charset="0"/>
                <a:ea typeface="+mn-ea"/>
                <a:cs typeface="+mn-cs"/>
              </a:rPr>
              <a:t>SIMDRAM significantly outperforms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EB8F61"/>
                </a:solidFill>
                <a:effectLst/>
                <a:uLnTx/>
                <a:uFillTx/>
                <a:latin typeface="Avenir Next" panose="020B0503020202020204" pitchFamily="34" charset="0"/>
                <a:ea typeface="+mn-ea"/>
                <a:cs typeface="+mn-cs"/>
              </a:rPr>
              <a:t>all state-of-the-art baselines for a wide range of operations</a:t>
            </a:r>
          </a:p>
        </p:txBody>
      </p:sp>
      <p:sp>
        <p:nvSpPr>
          <p:cNvPr id="15" name="Content Placeholder 2">
            <a:extLst>
              <a:ext uri="{FF2B5EF4-FFF2-40B4-BE49-F238E27FC236}">
                <a16:creationId xmlns:a16="http://schemas.microsoft.com/office/drawing/2014/main" id="{383F3A8F-120F-4240-A128-724890787C15}"/>
              </a:ext>
            </a:extLst>
          </p:cNvPr>
          <p:cNvSpPr>
            <a:spLocks noGrp="1"/>
          </p:cNvSpPr>
          <p:nvPr>
            <p:ph idx="1"/>
          </p:nvPr>
        </p:nvSpPr>
        <p:spPr>
          <a:xfrm>
            <a:off x="75991" y="1163782"/>
            <a:ext cx="8987622" cy="4837394"/>
          </a:xfrm>
        </p:spPr>
        <p:txBody>
          <a:bodyPr>
            <a:normAutofit/>
          </a:bodyPr>
          <a:lstStyle/>
          <a:p>
            <a:pPr marL="0" indent="0">
              <a:buNone/>
            </a:pPr>
            <a:r>
              <a:rPr lang="en-US" sz="2200" dirty="0"/>
              <a:t>Average normalized throughput across all 16 SIMDRAM operations</a:t>
            </a:r>
          </a:p>
          <a:p>
            <a:endParaRPr lang="en-US" sz="2000" dirty="0"/>
          </a:p>
        </p:txBody>
      </p:sp>
      <p:sp>
        <p:nvSpPr>
          <p:cNvPr id="5" name="Title 1">
            <a:extLst>
              <a:ext uri="{FF2B5EF4-FFF2-40B4-BE49-F238E27FC236}">
                <a16:creationId xmlns:a16="http://schemas.microsoft.com/office/drawing/2014/main" id="{1D7D34EF-167F-84D9-1832-86573DC6901F}"/>
              </a:ext>
            </a:extLst>
          </p:cNvPr>
          <p:cNvSpPr>
            <a:spLocks noGrp="1"/>
          </p:cNvSpPr>
          <p:nvPr>
            <p:ph type="title"/>
          </p:nvPr>
        </p:nvSpPr>
        <p:spPr>
          <a:xfrm>
            <a:off x="169011" y="132334"/>
            <a:ext cx="8894602" cy="925840"/>
          </a:xfrm>
        </p:spPr>
        <p:txBody>
          <a:bodyPr>
            <a:noAutofit/>
          </a:bodyPr>
          <a:lstStyle/>
          <a:p>
            <a:r>
              <a:rPr lang="en-US" sz="3600" dirty="0">
                <a:solidFill>
                  <a:srgbClr val="1A82C4"/>
                </a:solidFill>
              </a:rPr>
              <a:t>Evaluation: </a:t>
            </a:r>
            <a:br>
              <a:rPr lang="en-US" sz="3600" dirty="0">
                <a:solidFill>
                  <a:srgbClr val="1A82C4"/>
                </a:solidFill>
              </a:rPr>
            </a:br>
            <a:r>
              <a:rPr lang="en-US" sz="2800" dirty="0">
                <a:solidFill>
                  <a:srgbClr val="1A82C4"/>
                </a:solidFill>
              </a:rPr>
              <a:t>Throughput Analysis</a:t>
            </a:r>
          </a:p>
        </p:txBody>
      </p:sp>
    </p:spTree>
    <p:extLst>
      <p:ext uri="{BB962C8B-B14F-4D97-AF65-F5344CB8AC3E}">
        <p14:creationId xmlns:p14="http://schemas.microsoft.com/office/powerpoint/2010/main" val="1280586526"/>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00BF0532-C2F9-764D-B08B-FA32C3CDA6AF}"/>
              </a:ext>
            </a:extLst>
          </p:cNvPr>
          <p:cNvSpPr>
            <a:spLocks noGrp="1"/>
          </p:cNvSpPr>
          <p:nvPr>
            <p:ph idx="1"/>
          </p:nvPr>
        </p:nvSpPr>
        <p:spPr>
          <a:xfrm>
            <a:off x="75991" y="1191491"/>
            <a:ext cx="8987622" cy="4809685"/>
          </a:xfrm>
        </p:spPr>
        <p:txBody>
          <a:bodyPr>
            <a:normAutofit/>
          </a:bodyPr>
          <a:lstStyle/>
          <a:p>
            <a:pPr marL="0" indent="0">
              <a:buNone/>
            </a:pPr>
            <a:r>
              <a:rPr lang="en-US" sz="2200" dirty="0"/>
              <a:t>Average normalized energy efficiency across all 16 SIMDRAM operations</a:t>
            </a:r>
          </a:p>
          <a:p>
            <a:endParaRPr lang="en-US" sz="2200" dirty="0"/>
          </a:p>
        </p:txBody>
      </p:sp>
      <p:graphicFrame>
        <p:nvGraphicFramePr>
          <p:cNvPr id="4" name="Chart 3">
            <a:extLst>
              <a:ext uri="{FF2B5EF4-FFF2-40B4-BE49-F238E27FC236}">
                <a16:creationId xmlns:a16="http://schemas.microsoft.com/office/drawing/2014/main" id="{0E88332F-AF1E-CA40-876D-C692B725F894}"/>
              </a:ext>
            </a:extLst>
          </p:cNvPr>
          <p:cNvGraphicFramePr>
            <a:graphicFrameLocks/>
          </p:cNvGraphicFramePr>
          <p:nvPr/>
        </p:nvGraphicFramePr>
        <p:xfrm>
          <a:off x="75990" y="1547564"/>
          <a:ext cx="8987623" cy="3911552"/>
        </p:xfrm>
        <a:graphic>
          <a:graphicData uri="http://schemas.openxmlformats.org/drawingml/2006/chart">
            <c:chart xmlns:c="http://schemas.openxmlformats.org/drawingml/2006/chart" xmlns:r="http://schemas.openxmlformats.org/officeDocument/2006/relationships" r:id="rId3"/>
          </a:graphicData>
        </a:graphic>
      </p:graphicFrame>
      <p:sp>
        <p:nvSpPr>
          <p:cNvPr id="5" name="Rounded Rectangle 4">
            <a:extLst>
              <a:ext uri="{FF2B5EF4-FFF2-40B4-BE49-F238E27FC236}">
                <a16:creationId xmlns:a16="http://schemas.microsoft.com/office/drawing/2014/main" id="{C5B71BB1-D44B-8746-8D67-D211AF732DB8}"/>
              </a:ext>
            </a:extLst>
          </p:cNvPr>
          <p:cNvSpPr/>
          <p:nvPr/>
        </p:nvSpPr>
        <p:spPr>
          <a:xfrm>
            <a:off x="75990" y="5597661"/>
            <a:ext cx="8987622" cy="851297"/>
          </a:xfrm>
          <a:prstGeom prst="roundRect">
            <a:avLst/>
          </a:prstGeom>
          <a:solidFill>
            <a:srgbClr val="F2F2F2"/>
          </a:solidFill>
          <a:ln w="38100">
            <a:solidFill>
              <a:schemeClr val="accent6"/>
            </a:solidFill>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EB8F61"/>
                </a:solidFill>
                <a:effectLst/>
                <a:uLnTx/>
                <a:uFillTx/>
                <a:latin typeface="Avenir Next" panose="020B0503020202020204" pitchFamily="34" charset="0"/>
                <a:ea typeface="+mn-ea"/>
                <a:cs typeface="+mn-cs"/>
              </a:rPr>
              <a:t>SIMDRAM is more energy-efficient than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EB8F61"/>
                </a:solidFill>
                <a:effectLst/>
                <a:uLnTx/>
                <a:uFillTx/>
                <a:latin typeface="Avenir Next" panose="020B0503020202020204" pitchFamily="34" charset="0"/>
                <a:ea typeface="+mn-ea"/>
                <a:cs typeface="+mn-cs"/>
              </a:rPr>
              <a:t>all state-of-the-art baselines for a wide range of operations</a:t>
            </a:r>
          </a:p>
        </p:txBody>
      </p:sp>
      <p:sp>
        <p:nvSpPr>
          <p:cNvPr id="8" name="Title 1">
            <a:extLst>
              <a:ext uri="{FF2B5EF4-FFF2-40B4-BE49-F238E27FC236}">
                <a16:creationId xmlns:a16="http://schemas.microsoft.com/office/drawing/2014/main" id="{DDF76440-2461-08FB-EE5F-937D4E68AE28}"/>
              </a:ext>
            </a:extLst>
          </p:cNvPr>
          <p:cNvSpPr>
            <a:spLocks noGrp="1"/>
          </p:cNvSpPr>
          <p:nvPr>
            <p:ph type="title"/>
          </p:nvPr>
        </p:nvSpPr>
        <p:spPr>
          <a:xfrm>
            <a:off x="169011" y="132334"/>
            <a:ext cx="8894602" cy="925840"/>
          </a:xfrm>
        </p:spPr>
        <p:txBody>
          <a:bodyPr>
            <a:noAutofit/>
          </a:bodyPr>
          <a:lstStyle/>
          <a:p>
            <a:r>
              <a:rPr lang="en-US" sz="3600" dirty="0">
                <a:solidFill>
                  <a:srgbClr val="1A82C4"/>
                </a:solidFill>
              </a:rPr>
              <a:t>Evaluation: </a:t>
            </a:r>
            <a:br>
              <a:rPr lang="en-US" sz="3600" dirty="0">
                <a:solidFill>
                  <a:srgbClr val="1A82C4"/>
                </a:solidFill>
              </a:rPr>
            </a:br>
            <a:r>
              <a:rPr lang="en-US" sz="2800" dirty="0">
                <a:solidFill>
                  <a:srgbClr val="1A82C4"/>
                </a:solidFill>
              </a:rPr>
              <a:t>Energy Analysis</a:t>
            </a:r>
          </a:p>
        </p:txBody>
      </p:sp>
    </p:spTree>
    <p:extLst>
      <p:ext uri="{BB962C8B-B14F-4D97-AF65-F5344CB8AC3E}">
        <p14:creationId xmlns:p14="http://schemas.microsoft.com/office/powerpoint/2010/main" val="1757574540"/>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Chart 4">
            <a:extLst>
              <a:ext uri="{FF2B5EF4-FFF2-40B4-BE49-F238E27FC236}">
                <a16:creationId xmlns:a16="http://schemas.microsoft.com/office/drawing/2014/main" id="{D68F0148-A9B2-7546-923C-5647AD091583}"/>
              </a:ext>
            </a:extLst>
          </p:cNvPr>
          <p:cNvGraphicFramePr>
            <a:graphicFrameLocks/>
          </p:cNvGraphicFramePr>
          <p:nvPr/>
        </p:nvGraphicFramePr>
        <p:xfrm>
          <a:off x="75991" y="1274191"/>
          <a:ext cx="8987622" cy="4672584"/>
        </p:xfrm>
        <a:graphic>
          <a:graphicData uri="http://schemas.openxmlformats.org/drawingml/2006/chart">
            <c:chart xmlns:c="http://schemas.openxmlformats.org/drawingml/2006/chart" xmlns:r="http://schemas.openxmlformats.org/officeDocument/2006/relationships" r:id="rId3"/>
          </a:graphicData>
        </a:graphic>
      </p:graphicFrame>
      <p:sp>
        <p:nvSpPr>
          <p:cNvPr id="6" name="Rounded Rectangle 5">
            <a:extLst>
              <a:ext uri="{FF2B5EF4-FFF2-40B4-BE49-F238E27FC236}">
                <a16:creationId xmlns:a16="http://schemas.microsoft.com/office/drawing/2014/main" id="{3017CF6C-2133-7045-9444-154C1FDBC163}"/>
              </a:ext>
            </a:extLst>
          </p:cNvPr>
          <p:cNvSpPr/>
          <p:nvPr/>
        </p:nvSpPr>
        <p:spPr>
          <a:xfrm>
            <a:off x="75991" y="5521126"/>
            <a:ext cx="8987623" cy="851297"/>
          </a:xfrm>
          <a:prstGeom prst="roundRect">
            <a:avLst/>
          </a:prstGeom>
          <a:solidFill>
            <a:srgbClr val="F2F2F2"/>
          </a:solidFill>
          <a:ln w="38100">
            <a:solidFill>
              <a:schemeClr val="accent6"/>
            </a:solidFill>
          </a:ln>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EB8F61"/>
                </a:solidFill>
                <a:effectLst/>
                <a:uLnTx/>
                <a:uFillTx/>
                <a:latin typeface="Avenir Next" panose="020B0503020202020204" pitchFamily="34" charset="0"/>
                <a:ea typeface="+mn-ea"/>
                <a:cs typeface="+mn-cs"/>
              </a:rPr>
              <a:t>SIMDRAM effectively and efficiently accelerates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EB8F61"/>
                </a:solidFill>
                <a:effectLst/>
                <a:uLnTx/>
                <a:uFillTx/>
                <a:latin typeface="Avenir Next" panose="020B0503020202020204" pitchFamily="34" charset="0"/>
                <a:ea typeface="+mn-ea"/>
                <a:cs typeface="+mn-cs"/>
              </a:rPr>
              <a:t>many commonly-used real-world applications</a:t>
            </a:r>
          </a:p>
        </p:txBody>
      </p:sp>
      <p:sp>
        <p:nvSpPr>
          <p:cNvPr id="17" name="Content Placeholder 2">
            <a:extLst>
              <a:ext uri="{FF2B5EF4-FFF2-40B4-BE49-F238E27FC236}">
                <a16:creationId xmlns:a16="http://schemas.microsoft.com/office/drawing/2014/main" id="{A2F0CA35-E40F-6144-91C7-598F0A12696F}"/>
              </a:ext>
            </a:extLst>
          </p:cNvPr>
          <p:cNvSpPr>
            <a:spLocks noGrp="1"/>
          </p:cNvSpPr>
          <p:nvPr>
            <p:ph idx="1"/>
          </p:nvPr>
        </p:nvSpPr>
        <p:spPr>
          <a:xfrm>
            <a:off x="75991" y="1191490"/>
            <a:ext cx="8987622" cy="4892812"/>
          </a:xfrm>
        </p:spPr>
        <p:txBody>
          <a:bodyPr>
            <a:normAutofit/>
          </a:bodyPr>
          <a:lstStyle/>
          <a:p>
            <a:pPr marL="0" indent="0">
              <a:buNone/>
            </a:pPr>
            <a:r>
              <a:rPr lang="en-US" sz="2200" dirty="0"/>
              <a:t>Average speedup across 7 real-world applications</a:t>
            </a:r>
          </a:p>
          <a:p>
            <a:endParaRPr lang="en-US" sz="2200" dirty="0"/>
          </a:p>
        </p:txBody>
      </p:sp>
      <p:sp>
        <p:nvSpPr>
          <p:cNvPr id="7" name="Title 1">
            <a:extLst>
              <a:ext uri="{FF2B5EF4-FFF2-40B4-BE49-F238E27FC236}">
                <a16:creationId xmlns:a16="http://schemas.microsoft.com/office/drawing/2014/main" id="{58E1330D-4DB8-1346-9EA0-0588E47E8F42}"/>
              </a:ext>
            </a:extLst>
          </p:cNvPr>
          <p:cNvSpPr>
            <a:spLocks noGrp="1"/>
          </p:cNvSpPr>
          <p:nvPr>
            <p:ph type="title"/>
          </p:nvPr>
        </p:nvSpPr>
        <p:spPr>
          <a:xfrm>
            <a:off x="169011" y="132334"/>
            <a:ext cx="8894602" cy="925840"/>
          </a:xfrm>
        </p:spPr>
        <p:txBody>
          <a:bodyPr>
            <a:noAutofit/>
          </a:bodyPr>
          <a:lstStyle/>
          <a:p>
            <a:r>
              <a:rPr lang="en-US" sz="3600" dirty="0">
                <a:solidFill>
                  <a:srgbClr val="1A82C4"/>
                </a:solidFill>
              </a:rPr>
              <a:t>Evaluation: </a:t>
            </a:r>
            <a:br>
              <a:rPr lang="en-US" sz="3600" dirty="0">
                <a:solidFill>
                  <a:srgbClr val="1A82C4"/>
                </a:solidFill>
              </a:rPr>
            </a:br>
            <a:r>
              <a:rPr lang="en-US" sz="2800" dirty="0">
                <a:solidFill>
                  <a:srgbClr val="1A82C4"/>
                </a:solidFill>
              </a:rPr>
              <a:t>Real-World Applications</a:t>
            </a:r>
          </a:p>
        </p:txBody>
      </p:sp>
    </p:spTree>
    <p:extLst>
      <p:ext uri="{BB962C8B-B14F-4D97-AF65-F5344CB8AC3E}">
        <p14:creationId xmlns:p14="http://schemas.microsoft.com/office/powerpoint/2010/main" val="3439469508"/>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a:extLst>
              <a:ext uri="{FF2B5EF4-FFF2-40B4-BE49-F238E27FC236}">
                <a16:creationId xmlns:a16="http://schemas.microsoft.com/office/drawing/2014/main" id="{D9F67DCC-EA54-178A-547F-3A9AD5578AD8}"/>
              </a:ext>
            </a:extLst>
          </p:cNvPr>
          <p:cNvSpPr>
            <a:spLocks noGrp="1"/>
          </p:cNvSpPr>
          <p:nvPr>
            <p:ph idx="1"/>
          </p:nvPr>
        </p:nvSpPr>
        <p:spPr>
          <a:xfrm>
            <a:off x="169011" y="1440873"/>
            <a:ext cx="8894602" cy="4789104"/>
          </a:xfrm>
        </p:spPr>
        <p:txBody>
          <a:bodyPr>
            <a:normAutofit/>
          </a:bodyPr>
          <a:lstStyle/>
          <a:p>
            <a:r>
              <a:rPr lang="en-US" sz="2000" b="1" i="0" u="sng" dirty="0">
                <a:solidFill>
                  <a:srgbClr val="000000"/>
                </a:solidFill>
                <a:effectLst/>
              </a:rPr>
              <a:t>Geraldo F. Oliveira</a:t>
            </a:r>
            <a:r>
              <a:rPr lang="en-US" sz="2000" b="0" i="0" dirty="0">
                <a:solidFill>
                  <a:srgbClr val="000000"/>
                </a:solidFill>
                <a:effectLst/>
              </a:rPr>
              <a:t>, </a:t>
            </a:r>
            <a:r>
              <a:rPr lang="en-US" sz="2000" b="0" i="0" dirty="0" err="1">
                <a:solidFill>
                  <a:srgbClr val="000000"/>
                </a:solidFill>
                <a:effectLst/>
              </a:rPr>
              <a:t>Nastaran</a:t>
            </a:r>
            <a:r>
              <a:rPr lang="en-US" sz="2000" b="0" i="0" dirty="0">
                <a:solidFill>
                  <a:srgbClr val="000000"/>
                </a:solidFill>
                <a:effectLst/>
              </a:rPr>
              <a:t> </a:t>
            </a:r>
            <a:r>
              <a:rPr lang="en-US" sz="2000" b="0" i="0" dirty="0" err="1">
                <a:solidFill>
                  <a:srgbClr val="000000"/>
                </a:solidFill>
                <a:effectLst/>
              </a:rPr>
              <a:t>Hajinazar</a:t>
            </a:r>
            <a:r>
              <a:rPr lang="en-US" sz="2000" b="0" i="0" dirty="0">
                <a:solidFill>
                  <a:srgbClr val="000000"/>
                </a:solidFill>
                <a:effectLst/>
              </a:rPr>
              <a:t>, Sven Gregorio, Joao </a:t>
            </a:r>
            <a:r>
              <a:rPr lang="en-US" sz="2000" b="0" i="0" dirty="0" err="1">
                <a:solidFill>
                  <a:srgbClr val="000000"/>
                </a:solidFill>
                <a:effectLst/>
              </a:rPr>
              <a:t>Dinis</a:t>
            </a:r>
            <a:r>
              <a:rPr lang="en-US" sz="2000" b="0" i="0" dirty="0">
                <a:solidFill>
                  <a:srgbClr val="000000"/>
                </a:solidFill>
                <a:effectLst/>
              </a:rPr>
              <a:t> Ferreira, Nika Mansouri </a:t>
            </a:r>
            <a:r>
              <a:rPr lang="en-US" sz="2000" b="0" i="0" dirty="0" err="1">
                <a:solidFill>
                  <a:srgbClr val="000000"/>
                </a:solidFill>
                <a:effectLst/>
              </a:rPr>
              <a:t>Ghiasi</a:t>
            </a:r>
            <a:r>
              <a:rPr lang="en-US" sz="2000" b="0" i="0" dirty="0">
                <a:solidFill>
                  <a:srgbClr val="000000"/>
                </a:solidFill>
                <a:effectLst/>
              </a:rPr>
              <a:t>, </a:t>
            </a:r>
            <a:r>
              <a:rPr lang="en-US" sz="2000" b="0" i="0" dirty="0" err="1">
                <a:solidFill>
                  <a:srgbClr val="000000"/>
                </a:solidFill>
                <a:effectLst/>
              </a:rPr>
              <a:t>Minesh</a:t>
            </a:r>
            <a:r>
              <a:rPr lang="en-US" sz="2000" b="0" i="0" dirty="0">
                <a:solidFill>
                  <a:srgbClr val="000000"/>
                </a:solidFill>
                <a:effectLst/>
              </a:rPr>
              <a:t> Patel, Mohammed </a:t>
            </a:r>
            <a:r>
              <a:rPr lang="en-US" sz="2000" b="0" i="0" dirty="0" err="1">
                <a:solidFill>
                  <a:srgbClr val="000000"/>
                </a:solidFill>
                <a:effectLst/>
              </a:rPr>
              <a:t>Alser</a:t>
            </a:r>
            <a:r>
              <a:rPr lang="en-US" sz="2000" b="0" i="0" dirty="0">
                <a:solidFill>
                  <a:srgbClr val="000000"/>
                </a:solidFill>
                <a:effectLst/>
              </a:rPr>
              <a:t>, Saugata Ghose, Juan Gomez-Luna, and Onur Mutlu,</a:t>
            </a:r>
            <a:br>
              <a:rPr lang="en-US" sz="2000" b="0" i="0" dirty="0">
                <a:solidFill>
                  <a:srgbClr val="000000"/>
                </a:solidFill>
                <a:effectLst/>
              </a:rPr>
            </a:br>
            <a:r>
              <a:rPr lang="en-US" sz="2000" b="1" i="0" dirty="0">
                <a:solidFill>
                  <a:schemeClr val="accent5"/>
                </a:solidFill>
                <a:effectLst/>
                <a:hlinkClick r:id="rId3">
                  <a:extLst>
                    <a:ext uri="{A12FA001-AC4F-418D-AE19-62706E023703}">
                      <ahyp:hlinkClr xmlns:ahyp="http://schemas.microsoft.com/office/drawing/2018/hyperlinkcolor" val="tx"/>
                    </a:ext>
                  </a:extLst>
                </a:hlinkClick>
              </a:rPr>
              <a:t>"SIMDRAM: An End-to-End Framework for Bit-Serial SIMD Computing in DRAM"</a:t>
            </a:r>
            <a:br>
              <a:rPr lang="en-US" sz="2000" b="0" i="0" dirty="0">
                <a:solidFill>
                  <a:srgbClr val="000000"/>
                </a:solidFill>
                <a:effectLst/>
              </a:rPr>
            </a:br>
            <a:r>
              <a:rPr lang="en-US" sz="2000" b="0" i="1" dirty="0">
                <a:solidFill>
                  <a:srgbClr val="000000"/>
                </a:solidFill>
                <a:effectLst/>
              </a:rPr>
              <a:t>Proceedings of the </a:t>
            </a:r>
            <a:r>
              <a:rPr lang="en-US" sz="2000" b="0" i="1" dirty="0">
                <a:solidFill>
                  <a:schemeClr val="accent4"/>
                </a:solidFill>
                <a:effectLst/>
                <a:hlinkClick r:id="rId4">
                  <a:extLst>
                    <a:ext uri="{A12FA001-AC4F-418D-AE19-62706E023703}">
                      <ahyp:hlinkClr xmlns:ahyp="http://schemas.microsoft.com/office/drawing/2018/hyperlinkcolor" val="tx"/>
                    </a:ext>
                  </a:extLst>
                </a:hlinkClick>
              </a:rPr>
              <a:t>26th International Conference on Architectural Support for Programming Languages and Operating Systems</a:t>
            </a:r>
            <a:r>
              <a:rPr lang="en-US" sz="2000" b="0" i="1" dirty="0">
                <a:solidFill>
                  <a:schemeClr val="accent4"/>
                </a:solidFill>
                <a:effectLst/>
              </a:rPr>
              <a:t> </a:t>
            </a:r>
            <a:r>
              <a:rPr lang="en-US" sz="2000" b="0" i="1" dirty="0">
                <a:solidFill>
                  <a:srgbClr val="000000"/>
                </a:solidFill>
                <a:effectLst/>
              </a:rPr>
              <a:t>(</a:t>
            </a:r>
            <a:r>
              <a:rPr lang="en-US" sz="2000" b="1" i="1" dirty="0">
                <a:solidFill>
                  <a:srgbClr val="000000"/>
                </a:solidFill>
                <a:effectLst/>
              </a:rPr>
              <a:t>ASPLOS</a:t>
            </a:r>
            <a:r>
              <a:rPr lang="en-US" sz="2000" b="0" i="1" dirty="0">
                <a:solidFill>
                  <a:srgbClr val="000000"/>
                </a:solidFill>
                <a:effectLst/>
              </a:rPr>
              <a:t>)</a:t>
            </a:r>
            <a:r>
              <a:rPr lang="en-US" sz="2000" b="0" i="0" dirty="0">
                <a:solidFill>
                  <a:srgbClr val="000000"/>
                </a:solidFill>
                <a:effectLst/>
              </a:rPr>
              <a:t>, </a:t>
            </a:r>
            <a:br>
              <a:rPr lang="en-US" sz="2000" b="0" i="0" dirty="0">
                <a:solidFill>
                  <a:srgbClr val="000000"/>
                </a:solidFill>
                <a:effectLst/>
              </a:rPr>
            </a:br>
            <a:r>
              <a:rPr lang="en-US" sz="2000" b="0" i="0" dirty="0">
                <a:solidFill>
                  <a:srgbClr val="000000"/>
                </a:solidFill>
                <a:effectLst/>
              </a:rPr>
              <a:t>Virtual, March-April 2021.</a:t>
            </a:r>
            <a:br>
              <a:rPr lang="en-US" sz="1800" b="0" i="0" dirty="0">
                <a:solidFill>
                  <a:srgbClr val="000000"/>
                </a:solidFill>
                <a:effectLst/>
              </a:rPr>
            </a:br>
            <a:endParaRPr lang="en-US" sz="1800" dirty="0"/>
          </a:p>
        </p:txBody>
      </p:sp>
      <p:sp>
        <p:nvSpPr>
          <p:cNvPr id="4" name="Title 1">
            <a:extLst>
              <a:ext uri="{FF2B5EF4-FFF2-40B4-BE49-F238E27FC236}">
                <a16:creationId xmlns:a16="http://schemas.microsoft.com/office/drawing/2014/main" id="{71C65E7F-4489-3DD6-BDB4-2AE15B535E10}"/>
              </a:ext>
            </a:extLst>
          </p:cNvPr>
          <p:cNvSpPr>
            <a:spLocks noGrp="1"/>
          </p:cNvSpPr>
          <p:nvPr>
            <p:ph type="title"/>
          </p:nvPr>
        </p:nvSpPr>
        <p:spPr>
          <a:xfrm>
            <a:off x="169011" y="132334"/>
            <a:ext cx="8894602" cy="917998"/>
          </a:xfrm>
        </p:spPr>
        <p:txBody>
          <a:bodyPr>
            <a:normAutofit fontScale="90000"/>
          </a:bodyPr>
          <a:lstStyle/>
          <a:p>
            <a:r>
              <a:rPr lang="en-US" sz="4000" dirty="0"/>
              <a:t>Frameworks for PUM: </a:t>
            </a:r>
            <a:br>
              <a:rPr lang="en-US" dirty="0"/>
            </a:br>
            <a:r>
              <a:rPr lang="en-US" sz="3100" dirty="0"/>
              <a:t>SIMDRAM</a:t>
            </a:r>
          </a:p>
        </p:txBody>
      </p:sp>
      <p:pic>
        <p:nvPicPr>
          <p:cNvPr id="6" name="Picture 5">
            <a:extLst>
              <a:ext uri="{FF2B5EF4-FFF2-40B4-BE49-F238E27FC236}">
                <a16:creationId xmlns:a16="http://schemas.microsoft.com/office/drawing/2014/main" id="{1F34CC75-AE70-6089-97F9-42D0CD2D6D5B}"/>
              </a:ext>
            </a:extLst>
          </p:cNvPr>
          <p:cNvPicPr>
            <a:picLocks noChangeAspect="1"/>
          </p:cNvPicPr>
          <p:nvPr/>
        </p:nvPicPr>
        <p:blipFill rotWithShape="1">
          <a:blip r:embed="rId5"/>
          <a:srcRect l="3565" t="11909"/>
          <a:stretch/>
        </p:blipFill>
        <p:spPr>
          <a:xfrm>
            <a:off x="527851" y="4070953"/>
            <a:ext cx="8088298" cy="2043308"/>
          </a:xfrm>
          <a:prstGeom prst="rect">
            <a:avLst/>
          </a:prstGeom>
        </p:spPr>
      </p:pic>
    </p:spTree>
    <p:extLst>
      <p:ext uri="{BB962C8B-B14F-4D97-AF65-F5344CB8AC3E}">
        <p14:creationId xmlns:p14="http://schemas.microsoft.com/office/powerpoint/2010/main" val="3451276658"/>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a:extLst>
              <a:ext uri="{FF2B5EF4-FFF2-40B4-BE49-F238E27FC236}">
                <a16:creationId xmlns:a16="http://schemas.microsoft.com/office/drawing/2014/main" id="{FB382971-0FAE-5CE1-FC13-079B22FEFC0B}"/>
              </a:ext>
            </a:extLst>
          </p:cNvPr>
          <p:cNvSpPr>
            <a:spLocks noGrp="1"/>
          </p:cNvSpPr>
          <p:nvPr>
            <p:ph type="title"/>
          </p:nvPr>
        </p:nvSpPr>
        <p:spPr>
          <a:xfrm>
            <a:off x="169011" y="132334"/>
            <a:ext cx="8894602" cy="925840"/>
          </a:xfrm>
        </p:spPr>
        <p:txBody>
          <a:bodyPr>
            <a:noAutofit/>
          </a:bodyPr>
          <a:lstStyle/>
          <a:p>
            <a:r>
              <a:rPr lang="en-US" sz="3600" dirty="0"/>
              <a:t>Limitations of PUD Systems: </a:t>
            </a:r>
            <a:br>
              <a:rPr lang="en-US" sz="3600" dirty="0"/>
            </a:br>
            <a:r>
              <a:rPr lang="en-US" sz="2800" dirty="0"/>
              <a:t>Overview</a:t>
            </a:r>
          </a:p>
        </p:txBody>
      </p:sp>
      <p:sp>
        <p:nvSpPr>
          <p:cNvPr id="9" name="Rectangle 8">
            <a:extLst>
              <a:ext uri="{FF2B5EF4-FFF2-40B4-BE49-F238E27FC236}">
                <a16:creationId xmlns:a16="http://schemas.microsoft.com/office/drawing/2014/main" id="{6910030C-7BFA-D971-830E-0A46C1C2EE29}"/>
              </a:ext>
            </a:extLst>
          </p:cNvPr>
          <p:cNvSpPr/>
          <p:nvPr/>
        </p:nvSpPr>
        <p:spPr>
          <a:xfrm>
            <a:off x="0" y="1323342"/>
            <a:ext cx="9144000" cy="77425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PUD systems suffer from </a:t>
            </a:r>
            <a:r>
              <a:rPr kumimoji="0" lang="en-US" sz="2200" b="1" i="0" u="none" strike="noStrike" kern="1200" cap="none" spc="0" normalizeH="0" baseline="0" noProof="0" dirty="0">
                <a:ln>
                  <a:noFill/>
                </a:ln>
                <a:solidFill>
                  <a:srgbClr val="E16161"/>
                </a:solidFill>
                <a:effectLst/>
                <a:uLnTx/>
                <a:uFillTx/>
                <a:latin typeface="Avenir Next" panose="020B0503020202020204" pitchFamily="34" charset="0"/>
                <a:ea typeface="+mn-ea"/>
                <a:cs typeface="+mn-cs"/>
              </a:rPr>
              <a:t>three sources of inefficiency </a:t>
            </a:r>
            <a:b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br>
            <a: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due to the </a:t>
            </a:r>
            <a:r>
              <a:rPr kumimoji="0" lang="en-US" sz="2200" b="1" i="0" u="none" strike="noStrike" kern="1200" cap="none" spc="0" normalizeH="0" baseline="0" noProof="0" dirty="0">
                <a:ln>
                  <a:noFill/>
                </a:ln>
                <a:solidFill>
                  <a:srgbClr val="E16161"/>
                </a:solidFill>
                <a:effectLst/>
                <a:uLnTx/>
                <a:uFillTx/>
                <a:latin typeface="Avenir Next" panose="020B0503020202020204" pitchFamily="34" charset="0"/>
                <a:ea typeface="+mn-ea"/>
                <a:cs typeface="+mn-cs"/>
              </a:rPr>
              <a:t>large</a:t>
            </a:r>
            <a: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 and </a:t>
            </a:r>
            <a:r>
              <a:rPr kumimoji="0" lang="en-US" sz="2200" b="1" i="0" u="none" strike="noStrike" kern="1200" cap="none" spc="0" normalizeH="0" baseline="0" noProof="0" dirty="0">
                <a:ln>
                  <a:noFill/>
                </a:ln>
                <a:solidFill>
                  <a:srgbClr val="E16161"/>
                </a:solidFill>
                <a:effectLst/>
                <a:uLnTx/>
                <a:uFillTx/>
                <a:latin typeface="Avenir Next" panose="020B0503020202020204" pitchFamily="34" charset="0"/>
                <a:ea typeface="+mn-ea"/>
                <a:cs typeface="+mn-cs"/>
              </a:rPr>
              <a:t>rigid</a:t>
            </a:r>
            <a: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 DRAM access granularity</a:t>
            </a:r>
          </a:p>
        </p:txBody>
      </p:sp>
      <p:grpSp>
        <p:nvGrpSpPr>
          <p:cNvPr id="12" name="Group 11">
            <a:extLst>
              <a:ext uri="{FF2B5EF4-FFF2-40B4-BE49-F238E27FC236}">
                <a16:creationId xmlns:a16="http://schemas.microsoft.com/office/drawing/2014/main" id="{34382201-59B4-3DF5-8C20-ED2AE0FA6F00}"/>
              </a:ext>
            </a:extLst>
          </p:cNvPr>
          <p:cNvGrpSpPr/>
          <p:nvPr/>
        </p:nvGrpSpPr>
        <p:grpSpPr>
          <a:xfrm>
            <a:off x="169011" y="2203156"/>
            <a:ext cx="9144001" cy="1094830"/>
            <a:chOff x="406767" y="3421560"/>
            <a:chExt cx="8475012" cy="1105520"/>
          </a:xfrm>
        </p:grpSpPr>
        <p:sp>
          <p:nvSpPr>
            <p:cNvPr id="13" name="TextBox 12">
              <a:extLst>
                <a:ext uri="{FF2B5EF4-FFF2-40B4-BE49-F238E27FC236}">
                  <a16:creationId xmlns:a16="http://schemas.microsoft.com/office/drawing/2014/main" id="{8C3E44C0-EC20-35AB-ED6F-450E7BD7C319}"/>
                </a:ext>
              </a:extLst>
            </p:cNvPr>
            <p:cNvSpPr txBox="1"/>
            <p:nvPr/>
          </p:nvSpPr>
          <p:spPr>
            <a:xfrm>
              <a:off x="406767" y="3421560"/>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prstClr val="black">
                      <a:lumMod val="65000"/>
                      <a:lumOff val="35000"/>
                    </a:prstClr>
                  </a:solidFill>
                  <a:effectLst/>
                  <a:uLnTx/>
                  <a:uFillTx/>
                  <a:latin typeface="Avenir Next" panose="020B0503020202020204" pitchFamily="34" charset="0"/>
                  <a:ea typeface="+mn-ea"/>
                  <a:cs typeface="Gill Sans MT"/>
                </a:rPr>
                <a:t>1</a:t>
              </a:r>
            </a:p>
          </p:txBody>
        </p:sp>
        <p:sp>
          <p:nvSpPr>
            <p:cNvPr id="14" name="TextBox 13">
              <a:extLst>
                <a:ext uri="{FF2B5EF4-FFF2-40B4-BE49-F238E27FC236}">
                  <a16:creationId xmlns:a16="http://schemas.microsoft.com/office/drawing/2014/main" id="{D06731BF-2798-ADF0-BEE1-E7AB79465AAE}"/>
                </a:ext>
              </a:extLst>
            </p:cNvPr>
            <p:cNvSpPr txBox="1"/>
            <p:nvPr/>
          </p:nvSpPr>
          <p:spPr>
            <a:xfrm>
              <a:off x="880777" y="3501500"/>
              <a:ext cx="8001002" cy="102558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E7E6E6">
                      <a:lumMod val="25000"/>
                    </a:srgbClr>
                  </a:solidFill>
                  <a:effectLst/>
                  <a:uLnTx/>
                  <a:uFillTx/>
                  <a:latin typeface="Avenir Next" panose="020B0503020202020204" pitchFamily="34" charset="0"/>
                  <a:ea typeface="+mn-ea"/>
                  <a:cs typeface="Gill Sans MT"/>
                </a:rPr>
                <a:t>SIMD Underutilization </a:t>
              </a:r>
            </a:p>
            <a:p>
              <a:pPr marL="342900" marR="0" lvl="0" indent="-342900" algn="l" defTabSz="914400" rtl="0" eaLnBrk="1" fontAlgn="auto" latinLnBrk="0" hangingPunct="1">
                <a:lnSpc>
                  <a:spcPct val="100000"/>
                </a:lnSpc>
                <a:spcBef>
                  <a:spcPts val="0"/>
                </a:spcBef>
                <a:spcAft>
                  <a:spcPts val="0"/>
                </a:spcAft>
                <a:buClrTx/>
                <a:buSzTx/>
                <a:buFontTx/>
                <a:buChar char="-"/>
                <a:tabLst/>
                <a:defRPr/>
              </a:pPr>
              <a:r>
                <a:rPr kumimoji="0" lang="en-US" sz="19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Gill Sans MT"/>
                </a:rPr>
                <a:t>due to data parallelism variation within and across applications </a:t>
              </a:r>
            </a:p>
            <a:p>
              <a:pPr marL="342900" marR="0" lvl="0" indent="-342900" algn="l" defTabSz="914400" rtl="0" eaLnBrk="1" fontAlgn="auto" latinLnBrk="0" hangingPunct="1">
                <a:lnSpc>
                  <a:spcPct val="100000"/>
                </a:lnSpc>
                <a:spcBef>
                  <a:spcPts val="0"/>
                </a:spcBef>
                <a:spcAft>
                  <a:spcPts val="0"/>
                </a:spcAft>
                <a:buClrTx/>
                <a:buSzTx/>
                <a:buFontTx/>
                <a:buChar char="-"/>
                <a:tabLst/>
                <a:defRPr/>
              </a:pPr>
              <a:r>
                <a:rPr kumimoji="0" lang="en-US" sz="1900" b="0" i="0" u="none" strike="noStrike" kern="1200" cap="none" spc="0" normalizeH="0" baseline="0" noProof="0" dirty="0">
                  <a:ln>
                    <a:noFill/>
                  </a:ln>
                  <a:solidFill>
                    <a:srgbClr val="E16161"/>
                  </a:solidFill>
                  <a:effectLst/>
                  <a:uLnTx/>
                  <a:uFillTx/>
                  <a:latin typeface="Avenir Next" panose="020B0503020202020204" pitchFamily="34" charset="0"/>
                  <a:ea typeface="+mn-ea"/>
                  <a:cs typeface="Gill Sans MT"/>
                </a:rPr>
                <a:t>leads to throughput and energy waste </a:t>
              </a:r>
            </a:p>
          </p:txBody>
        </p:sp>
      </p:grpSp>
      <p:grpSp>
        <p:nvGrpSpPr>
          <p:cNvPr id="15" name="Group 14">
            <a:extLst>
              <a:ext uri="{FF2B5EF4-FFF2-40B4-BE49-F238E27FC236}">
                <a16:creationId xmlns:a16="http://schemas.microsoft.com/office/drawing/2014/main" id="{1515300E-BF0E-CB49-CC1A-D3A947FF83DF}"/>
              </a:ext>
            </a:extLst>
          </p:cNvPr>
          <p:cNvGrpSpPr/>
          <p:nvPr/>
        </p:nvGrpSpPr>
        <p:grpSpPr>
          <a:xfrm>
            <a:off x="169011" y="3449366"/>
            <a:ext cx="9144001" cy="1094830"/>
            <a:chOff x="406767" y="3421560"/>
            <a:chExt cx="8475012" cy="1105521"/>
          </a:xfrm>
        </p:grpSpPr>
        <p:sp>
          <p:nvSpPr>
            <p:cNvPr id="16" name="TextBox 15">
              <a:extLst>
                <a:ext uri="{FF2B5EF4-FFF2-40B4-BE49-F238E27FC236}">
                  <a16:creationId xmlns:a16="http://schemas.microsoft.com/office/drawing/2014/main" id="{DDF9195B-4A97-C6B0-3D96-395619468E99}"/>
                </a:ext>
              </a:extLst>
            </p:cNvPr>
            <p:cNvSpPr txBox="1"/>
            <p:nvPr/>
          </p:nvSpPr>
          <p:spPr>
            <a:xfrm>
              <a:off x="406767" y="3421560"/>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prstClr val="black">
                      <a:lumMod val="65000"/>
                      <a:lumOff val="35000"/>
                    </a:prstClr>
                  </a:solidFill>
                  <a:effectLst/>
                  <a:uLnTx/>
                  <a:uFillTx/>
                  <a:latin typeface="Avenir Next" panose="020B0503020202020204" pitchFamily="34" charset="0"/>
                  <a:ea typeface="+mn-ea"/>
                  <a:cs typeface="Gill Sans MT"/>
                </a:rPr>
                <a:t>2</a:t>
              </a:r>
            </a:p>
          </p:txBody>
        </p:sp>
        <p:sp>
          <p:nvSpPr>
            <p:cNvPr id="17" name="TextBox 16">
              <a:extLst>
                <a:ext uri="{FF2B5EF4-FFF2-40B4-BE49-F238E27FC236}">
                  <a16:creationId xmlns:a16="http://schemas.microsoft.com/office/drawing/2014/main" id="{CC719FF9-CD00-BD04-477F-145FECC27E61}"/>
                </a:ext>
              </a:extLst>
            </p:cNvPr>
            <p:cNvSpPr txBox="1"/>
            <p:nvPr/>
          </p:nvSpPr>
          <p:spPr>
            <a:xfrm>
              <a:off x="880777" y="3501500"/>
              <a:ext cx="8001002" cy="102558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E7E6E6">
                      <a:lumMod val="25000"/>
                    </a:srgbClr>
                  </a:solidFill>
                  <a:effectLst/>
                  <a:uLnTx/>
                  <a:uFillTx/>
                  <a:latin typeface="Avenir Next" panose="020B0503020202020204" pitchFamily="34" charset="0"/>
                  <a:ea typeface="+mn-ea"/>
                  <a:cs typeface="Gill Sans MT"/>
                </a:rPr>
                <a:t>Limited Computation Support </a:t>
              </a:r>
            </a:p>
            <a:p>
              <a:pPr marL="342900" marR="0" lvl="0" indent="-342900" algn="l" defTabSz="914400" rtl="0" eaLnBrk="1" fontAlgn="auto" latinLnBrk="0" hangingPunct="1">
                <a:lnSpc>
                  <a:spcPct val="100000"/>
                </a:lnSpc>
                <a:spcBef>
                  <a:spcPts val="0"/>
                </a:spcBef>
                <a:spcAft>
                  <a:spcPts val="0"/>
                </a:spcAft>
                <a:buClrTx/>
                <a:buSzTx/>
                <a:buFontTx/>
                <a:buChar char="-"/>
                <a:tabLst/>
                <a:defRPr/>
              </a:pPr>
              <a:r>
                <a:rPr kumimoji="0" lang="en-US" sz="19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Gill Sans MT"/>
                </a:rPr>
                <a:t>due to a lack of low-cost interconnects across columns </a:t>
              </a:r>
            </a:p>
            <a:p>
              <a:pPr marL="342900" marR="0" lvl="0" indent="-342900" algn="l" defTabSz="914400" rtl="0" eaLnBrk="1" fontAlgn="auto" latinLnBrk="0" hangingPunct="1">
                <a:lnSpc>
                  <a:spcPct val="100000"/>
                </a:lnSpc>
                <a:spcBef>
                  <a:spcPts val="0"/>
                </a:spcBef>
                <a:spcAft>
                  <a:spcPts val="0"/>
                </a:spcAft>
                <a:buClrTx/>
                <a:buSzTx/>
                <a:buFontTx/>
                <a:buChar char="-"/>
                <a:tabLst/>
                <a:defRPr/>
              </a:pPr>
              <a:r>
                <a:rPr kumimoji="0" lang="en-US" sz="1900" b="0" i="0" u="none" strike="noStrike" kern="1200" cap="none" spc="0" normalizeH="0" baseline="0" noProof="0" dirty="0">
                  <a:ln>
                    <a:noFill/>
                  </a:ln>
                  <a:solidFill>
                    <a:srgbClr val="E16161"/>
                  </a:solidFill>
                  <a:effectLst/>
                  <a:uLnTx/>
                  <a:uFillTx/>
                  <a:latin typeface="Avenir Next" panose="020B0503020202020204" pitchFamily="34" charset="0"/>
                  <a:ea typeface="+mn-ea"/>
                  <a:cs typeface="Gill Sans MT"/>
                </a:rPr>
                <a:t>limits PUD operations to only parallel map constructs </a:t>
              </a:r>
            </a:p>
          </p:txBody>
        </p:sp>
      </p:grpSp>
      <p:grpSp>
        <p:nvGrpSpPr>
          <p:cNvPr id="18" name="Group 17">
            <a:extLst>
              <a:ext uri="{FF2B5EF4-FFF2-40B4-BE49-F238E27FC236}">
                <a16:creationId xmlns:a16="http://schemas.microsoft.com/office/drawing/2014/main" id="{AB0E3A79-9B07-9F6B-6D3A-208B4355FC04}"/>
              </a:ext>
            </a:extLst>
          </p:cNvPr>
          <p:cNvGrpSpPr/>
          <p:nvPr/>
        </p:nvGrpSpPr>
        <p:grpSpPr>
          <a:xfrm>
            <a:off x="169011" y="4695576"/>
            <a:ext cx="9144001" cy="1094829"/>
            <a:chOff x="406767" y="3421560"/>
            <a:chExt cx="8475012" cy="1105520"/>
          </a:xfrm>
        </p:grpSpPr>
        <p:sp>
          <p:nvSpPr>
            <p:cNvPr id="19" name="TextBox 18">
              <a:extLst>
                <a:ext uri="{FF2B5EF4-FFF2-40B4-BE49-F238E27FC236}">
                  <a16:creationId xmlns:a16="http://schemas.microsoft.com/office/drawing/2014/main" id="{98FB0903-9FA8-811B-1009-6BB1CC5FCCFF}"/>
                </a:ext>
              </a:extLst>
            </p:cNvPr>
            <p:cNvSpPr txBox="1"/>
            <p:nvPr/>
          </p:nvSpPr>
          <p:spPr>
            <a:xfrm>
              <a:off x="406767" y="3421560"/>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prstClr val="black">
                      <a:lumMod val="65000"/>
                      <a:lumOff val="35000"/>
                    </a:prstClr>
                  </a:solidFill>
                  <a:effectLst/>
                  <a:uLnTx/>
                  <a:uFillTx/>
                  <a:latin typeface="Avenir Next" panose="020B0503020202020204" pitchFamily="34" charset="0"/>
                  <a:ea typeface="+mn-ea"/>
                  <a:cs typeface="Gill Sans MT"/>
                </a:rPr>
                <a:t>3</a:t>
              </a:r>
            </a:p>
          </p:txBody>
        </p:sp>
        <p:sp>
          <p:nvSpPr>
            <p:cNvPr id="20" name="TextBox 19">
              <a:extLst>
                <a:ext uri="{FF2B5EF4-FFF2-40B4-BE49-F238E27FC236}">
                  <a16:creationId xmlns:a16="http://schemas.microsoft.com/office/drawing/2014/main" id="{02B83B98-2854-42CE-6C07-D7E32ECF1605}"/>
                </a:ext>
              </a:extLst>
            </p:cNvPr>
            <p:cNvSpPr txBox="1"/>
            <p:nvPr/>
          </p:nvSpPr>
          <p:spPr>
            <a:xfrm>
              <a:off x="880777" y="3501499"/>
              <a:ext cx="8001002" cy="102558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E7E6E6">
                      <a:lumMod val="25000"/>
                    </a:srgbClr>
                  </a:solidFill>
                  <a:effectLst/>
                  <a:uLnTx/>
                  <a:uFillTx/>
                  <a:latin typeface="Avenir Next" panose="020B0503020202020204" pitchFamily="34" charset="0"/>
                  <a:ea typeface="+mn-ea"/>
                  <a:cs typeface="Gill Sans MT"/>
                </a:rPr>
                <a:t>Challenging Programming Model </a:t>
              </a:r>
            </a:p>
            <a:p>
              <a:pPr marL="342900" marR="0" lvl="0" indent="-342900" algn="l" defTabSz="914400" rtl="0" eaLnBrk="1" fontAlgn="auto" latinLnBrk="0" hangingPunct="1">
                <a:lnSpc>
                  <a:spcPct val="100000"/>
                </a:lnSpc>
                <a:spcBef>
                  <a:spcPts val="0"/>
                </a:spcBef>
                <a:spcAft>
                  <a:spcPts val="0"/>
                </a:spcAft>
                <a:buClrTx/>
                <a:buSzTx/>
                <a:buFontTx/>
                <a:buChar char="-"/>
                <a:tabLst/>
                <a:defRPr/>
              </a:pPr>
              <a:r>
                <a:rPr kumimoji="0" lang="en-US" sz="19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Gill Sans MT"/>
                </a:rPr>
                <a:t>due to a lack of compiler support for PUD systems </a:t>
              </a:r>
              <a:endParaRPr kumimoji="0" lang="en-US" sz="1900" b="0" i="0" u="none" strike="noStrike" kern="1200" cap="none" spc="0" normalizeH="0" baseline="0" noProof="0" dirty="0">
                <a:ln>
                  <a:noFill/>
                </a:ln>
                <a:solidFill>
                  <a:srgbClr val="694C93"/>
                </a:solidFill>
                <a:effectLst/>
                <a:uLnTx/>
                <a:uFillTx/>
                <a:latin typeface="Avenir Next" panose="020B0503020202020204" pitchFamily="34" charset="0"/>
                <a:ea typeface="+mn-ea"/>
                <a:cs typeface="Gill Sans MT"/>
              </a:endParaRPr>
            </a:p>
            <a:p>
              <a:pPr marL="342900" marR="0" lvl="0" indent="-342900" algn="l" defTabSz="914400" rtl="0" eaLnBrk="1" fontAlgn="auto" latinLnBrk="0" hangingPunct="1">
                <a:lnSpc>
                  <a:spcPct val="100000"/>
                </a:lnSpc>
                <a:spcBef>
                  <a:spcPts val="0"/>
                </a:spcBef>
                <a:spcAft>
                  <a:spcPts val="0"/>
                </a:spcAft>
                <a:buClrTx/>
                <a:buSzTx/>
                <a:buFontTx/>
                <a:buChar char="-"/>
                <a:tabLst/>
                <a:defRPr/>
              </a:pPr>
              <a:r>
                <a:rPr kumimoji="0" lang="en-US" sz="1900" b="0" i="0" u="none" strike="noStrike" kern="1200" cap="none" spc="0" normalizeH="0" baseline="0" noProof="0" dirty="0">
                  <a:ln>
                    <a:noFill/>
                  </a:ln>
                  <a:solidFill>
                    <a:srgbClr val="E16161"/>
                  </a:solidFill>
                  <a:effectLst/>
                  <a:uLnTx/>
                  <a:uFillTx/>
                  <a:latin typeface="Avenir Next" panose="020B0503020202020204" pitchFamily="34" charset="0"/>
                  <a:ea typeface="+mn-ea"/>
                  <a:cs typeface="Gill Sans MT"/>
                </a:rPr>
                <a:t>creates a burden on programmers, limiting PUD adoption  </a:t>
              </a:r>
            </a:p>
          </p:txBody>
        </p:sp>
      </p:grpSp>
    </p:spTree>
    <p:extLst>
      <p:ext uri="{BB962C8B-B14F-4D97-AF65-F5344CB8AC3E}">
        <p14:creationId xmlns:p14="http://schemas.microsoft.com/office/powerpoint/2010/main" val="7583940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fade">
                                      <p:cBhvr>
                                        <p:cTn id="7" dur="500"/>
                                        <p:tgtEl>
                                          <p:spTgt spid="12"/>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15"/>
                                        </p:tgtEl>
                                        <p:attrNameLst>
                                          <p:attrName>style.visibility</p:attrName>
                                        </p:attrNameLst>
                                      </p:cBhvr>
                                      <p:to>
                                        <p:strVal val="visible"/>
                                      </p:to>
                                    </p:set>
                                    <p:animEffect transition="in" filter="fade">
                                      <p:cBhvr>
                                        <p:cTn id="12" dur="500"/>
                                        <p:tgtEl>
                                          <p:spTgt spid="1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8"/>
                                        </p:tgtEl>
                                        <p:attrNameLst>
                                          <p:attrName>style.visibility</p:attrName>
                                        </p:attrNameLst>
                                      </p:cBhvr>
                                      <p:to>
                                        <p:strVal val="visible"/>
                                      </p:to>
                                    </p:set>
                                    <p:animEffect transition="in" filter="fade">
                                      <p:cBhvr>
                                        <p:cTn id="17"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a:extLst>
              <a:ext uri="{FF2B5EF4-FFF2-40B4-BE49-F238E27FC236}">
                <a16:creationId xmlns:a16="http://schemas.microsoft.com/office/drawing/2014/main" id="{FB382971-0FAE-5CE1-FC13-079B22FEFC0B}"/>
              </a:ext>
            </a:extLst>
          </p:cNvPr>
          <p:cNvSpPr>
            <a:spLocks noGrp="1"/>
          </p:cNvSpPr>
          <p:nvPr>
            <p:ph type="title"/>
          </p:nvPr>
        </p:nvSpPr>
        <p:spPr>
          <a:xfrm>
            <a:off x="169011" y="132334"/>
            <a:ext cx="8894602" cy="925840"/>
          </a:xfrm>
        </p:spPr>
        <p:txBody>
          <a:bodyPr>
            <a:noAutofit/>
          </a:bodyPr>
          <a:lstStyle/>
          <a:p>
            <a:r>
              <a:rPr lang="en-US" sz="3600" dirty="0"/>
              <a:t>Limitations of PUD Systems: </a:t>
            </a:r>
            <a:br>
              <a:rPr lang="en-US" sz="3600" dirty="0"/>
            </a:br>
            <a:r>
              <a:rPr lang="en-US" sz="2800" dirty="0"/>
              <a:t>Overview</a:t>
            </a:r>
          </a:p>
        </p:txBody>
      </p:sp>
      <p:grpSp>
        <p:nvGrpSpPr>
          <p:cNvPr id="12" name="Group 11">
            <a:extLst>
              <a:ext uri="{FF2B5EF4-FFF2-40B4-BE49-F238E27FC236}">
                <a16:creationId xmlns:a16="http://schemas.microsoft.com/office/drawing/2014/main" id="{34382201-59B4-3DF5-8C20-ED2AE0FA6F00}"/>
              </a:ext>
            </a:extLst>
          </p:cNvPr>
          <p:cNvGrpSpPr/>
          <p:nvPr/>
        </p:nvGrpSpPr>
        <p:grpSpPr>
          <a:xfrm>
            <a:off x="169011" y="2203156"/>
            <a:ext cx="9144001" cy="1094830"/>
            <a:chOff x="406767" y="3421560"/>
            <a:chExt cx="8475012" cy="1105520"/>
          </a:xfrm>
        </p:grpSpPr>
        <p:sp>
          <p:nvSpPr>
            <p:cNvPr id="13" name="TextBox 12">
              <a:extLst>
                <a:ext uri="{FF2B5EF4-FFF2-40B4-BE49-F238E27FC236}">
                  <a16:creationId xmlns:a16="http://schemas.microsoft.com/office/drawing/2014/main" id="{8C3E44C0-EC20-35AB-ED6F-450E7BD7C319}"/>
                </a:ext>
              </a:extLst>
            </p:cNvPr>
            <p:cNvSpPr txBox="1"/>
            <p:nvPr/>
          </p:nvSpPr>
          <p:spPr>
            <a:xfrm>
              <a:off x="406767" y="3421560"/>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srgbClr val="E16161"/>
                  </a:solidFill>
                  <a:effectLst/>
                  <a:uLnTx/>
                  <a:uFillTx/>
                  <a:latin typeface="Avenir Next" panose="020B0503020202020204" pitchFamily="34" charset="0"/>
                  <a:cs typeface="Gill Sans MT"/>
                </a:rPr>
                <a:t>1</a:t>
              </a:r>
            </a:p>
          </p:txBody>
        </p:sp>
        <p:sp>
          <p:nvSpPr>
            <p:cNvPr id="14" name="TextBox 13">
              <a:extLst>
                <a:ext uri="{FF2B5EF4-FFF2-40B4-BE49-F238E27FC236}">
                  <a16:creationId xmlns:a16="http://schemas.microsoft.com/office/drawing/2014/main" id="{D06731BF-2798-ADF0-BEE1-E7AB79465AAE}"/>
                </a:ext>
              </a:extLst>
            </p:cNvPr>
            <p:cNvSpPr txBox="1"/>
            <p:nvPr/>
          </p:nvSpPr>
          <p:spPr>
            <a:xfrm>
              <a:off x="880777" y="3501500"/>
              <a:ext cx="8001002" cy="1025580"/>
            </a:xfrm>
            <a:prstGeom prst="rect">
              <a:avLst/>
            </a:prstGeom>
            <a:noFill/>
          </p:spPr>
          <p:txBody>
            <a:bodyPr wrap="square" rtlCol="0">
              <a:spAutoFit/>
            </a:bodyPr>
            <a:lstStyle/>
            <a:p>
              <a:pPr lvl="0" defTabSz="914400">
                <a:defRPr/>
              </a:pPr>
              <a:r>
                <a:rPr kumimoji="0" lang="en-US" sz="2200" b="1" i="0" u="none" strike="noStrike" kern="1200" cap="none" spc="0" normalizeH="0" baseline="0" noProof="0" dirty="0">
                  <a:ln>
                    <a:noFill/>
                  </a:ln>
                  <a:solidFill>
                    <a:srgbClr val="E16161"/>
                  </a:solidFill>
                  <a:effectLst/>
                  <a:uLnTx/>
                  <a:uFillTx/>
                  <a:latin typeface="Avenir Next" panose="020B0503020202020204" pitchFamily="34" charset="0"/>
                  <a:cs typeface="Gill Sans MT"/>
                </a:rPr>
                <a:t>SIMD Underutilization </a:t>
              </a:r>
            </a:p>
            <a:p>
              <a:pPr marL="342900" lvl="0" indent="-342900" defTabSz="914400">
                <a:buFontTx/>
                <a:buChar char="-"/>
                <a:defRPr/>
              </a:pPr>
              <a:r>
                <a:rPr lang="en-US" sz="1900" dirty="0">
                  <a:latin typeface="Avenir Next" panose="020B0503020202020204" pitchFamily="34" charset="0"/>
                  <a:cs typeface="Gill Sans MT"/>
                </a:rPr>
                <a:t>due to data parallelism variation within and across applications </a:t>
              </a:r>
            </a:p>
            <a:p>
              <a:pPr marL="342900" lvl="0" indent="-342900" defTabSz="914400">
                <a:buFontTx/>
                <a:buChar char="-"/>
                <a:defRPr/>
              </a:pPr>
              <a:r>
                <a:rPr lang="en-US" sz="1900" dirty="0">
                  <a:solidFill>
                    <a:srgbClr val="E16161"/>
                  </a:solidFill>
                  <a:latin typeface="Avenir Next" panose="020B0503020202020204" pitchFamily="34" charset="0"/>
                  <a:cs typeface="Gill Sans MT"/>
                </a:rPr>
                <a:t>leads to throughput and energy waste </a:t>
              </a:r>
              <a:endParaRPr kumimoji="0" lang="en-US" sz="1900" i="0" u="none" strike="noStrike" kern="1200" cap="none" spc="0" normalizeH="0" baseline="0" noProof="0" dirty="0">
                <a:ln>
                  <a:noFill/>
                </a:ln>
                <a:solidFill>
                  <a:srgbClr val="E16161"/>
                </a:solidFill>
                <a:effectLst/>
                <a:uLnTx/>
                <a:uFillTx/>
                <a:latin typeface="Avenir Next" panose="020B0503020202020204" pitchFamily="34" charset="0"/>
                <a:cs typeface="Gill Sans MT"/>
              </a:endParaRPr>
            </a:p>
          </p:txBody>
        </p:sp>
      </p:grpSp>
      <p:grpSp>
        <p:nvGrpSpPr>
          <p:cNvPr id="15" name="Group 14">
            <a:extLst>
              <a:ext uri="{FF2B5EF4-FFF2-40B4-BE49-F238E27FC236}">
                <a16:creationId xmlns:a16="http://schemas.microsoft.com/office/drawing/2014/main" id="{1515300E-BF0E-CB49-CC1A-D3A947FF83DF}"/>
              </a:ext>
            </a:extLst>
          </p:cNvPr>
          <p:cNvGrpSpPr/>
          <p:nvPr/>
        </p:nvGrpSpPr>
        <p:grpSpPr>
          <a:xfrm>
            <a:off x="169011" y="3449366"/>
            <a:ext cx="9144001" cy="1094830"/>
            <a:chOff x="406767" y="3421560"/>
            <a:chExt cx="8475012" cy="1105521"/>
          </a:xfrm>
        </p:grpSpPr>
        <p:sp>
          <p:nvSpPr>
            <p:cNvPr id="16" name="TextBox 15">
              <a:extLst>
                <a:ext uri="{FF2B5EF4-FFF2-40B4-BE49-F238E27FC236}">
                  <a16:creationId xmlns:a16="http://schemas.microsoft.com/office/drawing/2014/main" id="{DDF9195B-4A97-C6B0-3D96-395619468E99}"/>
                </a:ext>
              </a:extLst>
            </p:cNvPr>
            <p:cNvSpPr txBox="1"/>
            <p:nvPr/>
          </p:nvSpPr>
          <p:spPr>
            <a:xfrm>
              <a:off x="406767" y="3421560"/>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prstClr val="black">
                      <a:lumMod val="65000"/>
                      <a:lumOff val="35000"/>
                    </a:prstClr>
                  </a:solidFill>
                  <a:effectLst/>
                  <a:uLnTx/>
                  <a:uFillTx/>
                  <a:latin typeface="Avenir Next" panose="020B0503020202020204" pitchFamily="34" charset="0"/>
                  <a:cs typeface="Gill Sans MT"/>
                </a:rPr>
                <a:t>2</a:t>
              </a:r>
            </a:p>
          </p:txBody>
        </p:sp>
        <p:sp>
          <p:nvSpPr>
            <p:cNvPr id="17" name="TextBox 16">
              <a:extLst>
                <a:ext uri="{FF2B5EF4-FFF2-40B4-BE49-F238E27FC236}">
                  <a16:creationId xmlns:a16="http://schemas.microsoft.com/office/drawing/2014/main" id="{CC719FF9-CD00-BD04-477F-145FECC27E61}"/>
                </a:ext>
              </a:extLst>
            </p:cNvPr>
            <p:cNvSpPr txBox="1"/>
            <p:nvPr/>
          </p:nvSpPr>
          <p:spPr>
            <a:xfrm>
              <a:off x="880777" y="3501500"/>
              <a:ext cx="8001002" cy="1025581"/>
            </a:xfrm>
            <a:prstGeom prst="rect">
              <a:avLst/>
            </a:prstGeom>
            <a:noFill/>
          </p:spPr>
          <p:txBody>
            <a:bodyPr wrap="square" rtlCol="0">
              <a:spAutoFit/>
            </a:bodyPr>
            <a:lstStyle/>
            <a:p>
              <a:pPr lvl="0" defTabSz="914400">
                <a:defRPr/>
              </a:pPr>
              <a:r>
                <a:rPr kumimoji="0" lang="en-US" sz="2200" b="1" i="0" u="none" strike="noStrike" kern="1200" cap="none" spc="0" normalizeH="0" baseline="0" noProof="0" dirty="0">
                  <a:ln>
                    <a:noFill/>
                  </a:ln>
                  <a:solidFill>
                    <a:schemeClr val="bg2">
                      <a:lumMod val="25000"/>
                    </a:schemeClr>
                  </a:solidFill>
                  <a:effectLst/>
                  <a:uLnTx/>
                  <a:uFillTx/>
                  <a:latin typeface="Avenir Next" panose="020B0503020202020204" pitchFamily="34" charset="0"/>
                  <a:cs typeface="Gill Sans MT"/>
                </a:rPr>
                <a:t>Limited Computation Support </a:t>
              </a:r>
            </a:p>
            <a:p>
              <a:pPr marL="342900" lvl="0" indent="-342900" defTabSz="914400">
                <a:buFontTx/>
                <a:buChar char="-"/>
                <a:defRPr/>
              </a:pPr>
              <a:r>
                <a:rPr lang="en-US" sz="1900" dirty="0">
                  <a:latin typeface="Avenir Next" panose="020B0503020202020204" pitchFamily="34" charset="0"/>
                  <a:cs typeface="Gill Sans MT"/>
                </a:rPr>
                <a:t>due to a lack of low-cost interconnects across columns </a:t>
              </a:r>
            </a:p>
            <a:p>
              <a:pPr marL="342900" lvl="0" indent="-342900" defTabSz="914400">
                <a:buFontTx/>
                <a:buChar char="-"/>
                <a:defRPr/>
              </a:pPr>
              <a:r>
                <a:rPr lang="en-US" sz="1900" dirty="0">
                  <a:solidFill>
                    <a:srgbClr val="E16161"/>
                  </a:solidFill>
                  <a:latin typeface="Avenir Next" panose="020B0503020202020204" pitchFamily="34" charset="0"/>
                  <a:cs typeface="Gill Sans MT"/>
                </a:rPr>
                <a:t>limits PUD operations to only parallel map constructs </a:t>
              </a:r>
              <a:endParaRPr kumimoji="0" lang="en-US" sz="1900" i="0" u="none" strike="noStrike" kern="1200" cap="none" spc="0" normalizeH="0" baseline="0" noProof="0" dirty="0">
                <a:ln>
                  <a:noFill/>
                </a:ln>
                <a:solidFill>
                  <a:srgbClr val="E16161"/>
                </a:solidFill>
                <a:effectLst/>
                <a:uLnTx/>
                <a:uFillTx/>
                <a:latin typeface="Avenir Next" panose="020B0503020202020204" pitchFamily="34" charset="0"/>
                <a:cs typeface="Gill Sans MT"/>
              </a:endParaRPr>
            </a:p>
          </p:txBody>
        </p:sp>
      </p:grpSp>
      <p:grpSp>
        <p:nvGrpSpPr>
          <p:cNvPr id="18" name="Group 17">
            <a:extLst>
              <a:ext uri="{FF2B5EF4-FFF2-40B4-BE49-F238E27FC236}">
                <a16:creationId xmlns:a16="http://schemas.microsoft.com/office/drawing/2014/main" id="{AB0E3A79-9B07-9F6B-6D3A-208B4355FC04}"/>
              </a:ext>
            </a:extLst>
          </p:cNvPr>
          <p:cNvGrpSpPr/>
          <p:nvPr/>
        </p:nvGrpSpPr>
        <p:grpSpPr>
          <a:xfrm>
            <a:off x="169011" y="4695576"/>
            <a:ext cx="9144001" cy="1094829"/>
            <a:chOff x="406767" y="3421560"/>
            <a:chExt cx="8475012" cy="1105520"/>
          </a:xfrm>
        </p:grpSpPr>
        <p:sp>
          <p:nvSpPr>
            <p:cNvPr id="19" name="TextBox 18">
              <a:extLst>
                <a:ext uri="{FF2B5EF4-FFF2-40B4-BE49-F238E27FC236}">
                  <a16:creationId xmlns:a16="http://schemas.microsoft.com/office/drawing/2014/main" id="{98FB0903-9FA8-811B-1009-6BB1CC5FCCFF}"/>
                </a:ext>
              </a:extLst>
            </p:cNvPr>
            <p:cNvSpPr txBox="1"/>
            <p:nvPr/>
          </p:nvSpPr>
          <p:spPr>
            <a:xfrm>
              <a:off x="406767" y="3421560"/>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prstClr val="black">
                      <a:lumMod val="65000"/>
                      <a:lumOff val="35000"/>
                    </a:prstClr>
                  </a:solidFill>
                  <a:effectLst/>
                  <a:uLnTx/>
                  <a:uFillTx/>
                  <a:latin typeface="Avenir Next" panose="020B0503020202020204" pitchFamily="34" charset="0"/>
                  <a:cs typeface="Gill Sans MT"/>
                </a:rPr>
                <a:t>3</a:t>
              </a:r>
            </a:p>
          </p:txBody>
        </p:sp>
        <p:sp>
          <p:nvSpPr>
            <p:cNvPr id="20" name="TextBox 19">
              <a:extLst>
                <a:ext uri="{FF2B5EF4-FFF2-40B4-BE49-F238E27FC236}">
                  <a16:creationId xmlns:a16="http://schemas.microsoft.com/office/drawing/2014/main" id="{02B83B98-2854-42CE-6C07-D7E32ECF1605}"/>
                </a:ext>
              </a:extLst>
            </p:cNvPr>
            <p:cNvSpPr txBox="1"/>
            <p:nvPr/>
          </p:nvSpPr>
          <p:spPr>
            <a:xfrm>
              <a:off x="880777" y="3501499"/>
              <a:ext cx="8001002" cy="1025581"/>
            </a:xfrm>
            <a:prstGeom prst="rect">
              <a:avLst/>
            </a:prstGeom>
            <a:noFill/>
          </p:spPr>
          <p:txBody>
            <a:bodyPr wrap="square" rtlCol="0">
              <a:spAutoFit/>
            </a:bodyPr>
            <a:lstStyle/>
            <a:p>
              <a:pPr lvl="0" defTabSz="914400">
                <a:defRPr/>
              </a:pPr>
              <a:r>
                <a:rPr kumimoji="0" lang="en-US" sz="2200" b="1" i="0" u="none" strike="noStrike" kern="1200" cap="none" spc="0" normalizeH="0" baseline="0" noProof="0" dirty="0">
                  <a:ln>
                    <a:noFill/>
                  </a:ln>
                  <a:solidFill>
                    <a:schemeClr val="bg2">
                      <a:lumMod val="25000"/>
                    </a:schemeClr>
                  </a:solidFill>
                  <a:effectLst/>
                  <a:uLnTx/>
                  <a:uFillTx/>
                  <a:latin typeface="Avenir Next" panose="020B0503020202020204" pitchFamily="34" charset="0"/>
                  <a:cs typeface="Gill Sans MT"/>
                </a:rPr>
                <a:t>Challenging Programming Model </a:t>
              </a:r>
            </a:p>
            <a:p>
              <a:pPr marL="342900" lvl="0" indent="-342900" defTabSz="914400">
                <a:buFontTx/>
                <a:buChar char="-"/>
                <a:defRPr/>
              </a:pPr>
              <a:r>
                <a:rPr lang="en-US" sz="1900" dirty="0">
                  <a:latin typeface="Avenir Next" panose="020B0503020202020204" pitchFamily="34" charset="0"/>
                  <a:cs typeface="Gill Sans MT"/>
                </a:rPr>
                <a:t>due to a lack of compiler support for PUD systems </a:t>
              </a:r>
              <a:endParaRPr lang="en-US" sz="1900" dirty="0">
                <a:solidFill>
                  <a:schemeClr val="accent5"/>
                </a:solidFill>
                <a:latin typeface="Avenir Next" panose="020B0503020202020204" pitchFamily="34" charset="0"/>
                <a:cs typeface="Gill Sans MT"/>
              </a:endParaRPr>
            </a:p>
            <a:p>
              <a:pPr marL="342900" lvl="0" indent="-342900" defTabSz="914400">
                <a:buFontTx/>
                <a:buChar char="-"/>
                <a:defRPr/>
              </a:pPr>
              <a:r>
                <a:rPr lang="en-US" sz="1900" dirty="0">
                  <a:solidFill>
                    <a:srgbClr val="E16161"/>
                  </a:solidFill>
                  <a:latin typeface="Avenir Next" panose="020B0503020202020204" pitchFamily="34" charset="0"/>
                  <a:cs typeface="Gill Sans MT"/>
                </a:rPr>
                <a:t>creates a burden on programmers, limiting PUD adoption  </a:t>
              </a:r>
              <a:endParaRPr kumimoji="0" lang="en-US" sz="1900" i="0" u="none" strike="noStrike" kern="1200" cap="none" spc="0" normalizeH="0" baseline="0" noProof="0" dirty="0">
                <a:ln>
                  <a:noFill/>
                </a:ln>
                <a:solidFill>
                  <a:srgbClr val="E16161"/>
                </a:solidFill>
                <a:effectLst/>
                <a:uLnTx/>
                <a:uFillTx/>
                <a:latin typeface="Avenir Next" panose="020B0503020202020204" pitchFamily="34" charset="0"/>
                <a:cs typeface="Gill Sans MT"/>
              </a:endParaRPr>
            </a:p>
          </p:txBody>
        </p:sp>
      </p:grpSp>
      <p:sp>
        <p:nvSpPr>
          <p:cNvPr id="2" name="Rectangle 1">
            <a:extLst>
              <a:ext uri="{FF2B5EF4-FFF2-40B4-BE49-F238E27FC236}">
                <a16:creationId xmlns:a16="http://schemas.microsoft.com/office/drawing/2014/main" id="{0C7A5B4C-D4A1-955C-B631-171AC088BBE6}"/>
              </a:ext>
            </a:extLst>
          </p:cNvPr>
          <p:cNvSpPr/>
          <p:nvPr/>
        </p:nvSpPr>
        <p:spPr>
          <a:xfrm>
            <a:off x="1" y="3429001"/>
            <a:ext cx="9144000" cy="2684416"/>
          </a:xfrm>
          <a:prstGeom prst="rect">
            <a:avLst/>
          </a:prstGeom>
          <a:solidFill>
            <a:schemeClr val="bg1">
              <a:alpha val="9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Rectangle 3">
            <a:extLst>
              <a:ext uri="{FF2B5EF4-FFF2-40B4-BE49-F238E27FC236}">
                <a16:creationId xmlns:a16="http://schemas.microsoft.com/office/drawing/2014/main" id="{D3AC69DA-5489-393B-E431-C26581FCE106}"/>
              </a:ext>
            </a:extLst>
          </p:cNvPr>
          <p:cNvSpPr/>
          <p:nvPr/>
        </p:nvSpPr>
        <p:spPr>
          <a:xfrm>
            <a:off x="0" y="1323342"/>
            <a:ext cx="9144000" cy="77425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200" b="1" dirty="0">
                <a:solidFill>
                  <a:schemeClr val="tx1"/>
                </a:solidFill>
                <a:latin typeface="Avenir Next" panose="020B0503020202020204" pitchFamily="34" charset="0"/>
              </a:rPr>
              <a:t>PUD systems suffer from </a:t>
            </a:r>
            <a:r>
              <a:rPr lang="en-US" sz="2200" b="1" dirty="0">
                <a:solidFill>
                  <a:srgbClr val="E16161"/>
                </a:solidFill>
                <a:latin typeface="Avenir Next" panose="020B0503020202020204" pitchFamily="34" charset="0"/>
              </a:rPr>
              <a:t>three sources of inefficiency </a:t>
            </a:r>
            <a:br>
              <a:rPr lang="en-US" sz="2200" b="1" dirty="0">
                <a:solidFill>
                  <a:schemeClr val="tx1"/>
                </a:solidFill>
                <a:latin typeface="Avenir Next" panose="020B0503020202020204" pitchFamily="34" charset="0"/>
              </a:rPr>
            </a:br>
            <a:r>
              <a:rPr lang="en-US" sz="2200" b="1" dirty="0">
                <a:solidFill>
                  <a:schemeClr val="tx1"/>
                </a:solidFill>
                <a:latin typeface="Avenir Next" panose="020B0503020202020204" pitchFamily="34" charset="0"/>
              </a:rPr>
              <a:t>due to the </a:t>
            </a:r>
            <a:r>
              <a:rPr lang="en-US" sz="2200" b="1" dirty="0">
                <a:solidFill>
                  <a:srgbClr val="E16161"/>
                </a:solidFill>
                <a:latin typeface="Avenir Next" panose="020B0503020202020204" pitchFamily="34" charset="0"/>
              </a:rPr>
              <a:t>large</a:t>
            </a:r>
            <a:r>
              <a:rPr lang="en-US" sz="2200" b="1" dirty="0">
                <a:solidFill>
                  <a:schemeClr val="tx1"/>
                </a:solidFill>
                <a:latin typeface="Avenir Next" panose="020B0503020202020204" pitchFamily="34" charset="0"/>
              </a:rPr>
              <a:t> and </a:t>
            </a:r>
            <a:r>
              <a:rPr lang="en-US" sz="2200" b="1" dirty="0">
                <a:solidFill>
                  <a:srgbClr val="E16161"/>
                </a:solidFill>
                <a:latin typeface="Avenir Next" panose="020B0503020202020204" pitchFamily="34" charset="0"/>
              </a:rPr>
              <a:t>rigid</a:t>
            </a:r>
            <a:r>
              <a:rPr lang="en-US" sz="2200" b="1" dirty="0">
                <a:solidFill>
                  <a:schemeClr val="tx1"/>
                </a:solidFill>
                <a:latin typeface="Avenir Next" panose="020B0503020202020204" pitchFamily="34" charset="0"/>
              </a:rPr>
              <a:t> DRAM access granularity</a:t>
            </a:r>
          </a:p>
        </p:txBody>
      </p:sp>
    </p:spTree>
    <p:extLst>
      <p:ext uri="{BB962C8B-B14F-4D97-AF65-F5344CB8AC3E}">
        <p14:creationId xmlns:p14="http://schemas.microsoft.com/office/powerpoint/2010/main" val="1324319905"/>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7" name="TextBox 346">
            <a:extLst>
              <a:ext uri="{FF2B5EF4-FFF2-40B4-BE49-F238E27FC236}">
                <a16:creationId xmlns:a16="http://schemas.microsoft.com/office/drawing/2014/main" id="{59F3B537-728A-1086-393B-8112155BCBA9}"/>
              </a:ext>
            </a:extLst>
          </p:cNvPr>
          <p:cNvSpPr txBox="1"/>
          <p:nvPr/>
        </p:nvSpPr>
        <p:spPr>
          <a:xfrm>
            <a:off x="21749" y="5937083"/>
            <a:ext cx="9101388" cy="369332"/>
          </a:xfrm>
          <a:prstGeom prst="rect">
            <a:avLst/>
          </a:prstGeom>
          <a:noFill/>
        </p:spPr>
        <p:txBody>
          <a:bodyPr wrap="square">
            <a:spAutoFit/>
          </a:bodyPr>
          <a:lstStyle/>
          <a:p>
            <a:pPr algn="ctr"/>
            <a:r>
              <a:rPr lang="en-US" b="1" dirty="0">
                <a:solidFill>
                  <a:srgbClr val="38A87F"/>
                </a:solidFill>
                <a:latin typeface="Avenir Next" panose="020B0503020202020204" pitchFamily="34" charset="0"/>
              </a:rPr>
              <a:t>Ideal maximum vectorization factor = # DRAM columns (e.g., 65,536)</a:t>
            </a:r>
            <a:endParaRPr lang="en-US" dirty="0">
              <a:solidFill>
                <a:srgbClr val="38A87F"/>
              </a:solidFill>
              <a:latin typeface="Avenir Next" panose="020B0503020202020204" pitchFamily="34" charset="0"/>
            </a:endParaRPr>
          </a:p>
        </p:txBody>
      </p:sp>
      <p:sp>
        <p:nvSpPr>
          <p:cNvPr id="4" name="Title 1">
            <a:extLst>
              <a:ext uri="{FF2B5EF4-FFF2-40B4-BE49-F238E27FC236}">
                <a16:creationId xmlns:a16="http://schemas.microsoft.com/office/drawing/2014/main" id="{DD26DF0B-82B9-1DE8-2B4E-46C606031F75}"/>
              </a:ext>
            </a:extLst>
          </p:cNvPr>
          <p:cNvSpPr>
            <a:spLocks noGrp="1"/>
          </p:cNvSpPr>
          <p:nvPr>
            <p:ph type="title"/>
          </p:nvPr>
        </p:nvSpPr>
        <p:spPr>
          <a:xfrm>
            <a:off x="169011" y="132334"/>
            <a:ext cx="8894602" cy="925840"/>
          </a:xfrm>
        </p:spPr>
        <p:txBody>
          <a:bodyPr>
            <a:noAutofit/>
          </a:bodyPr>
          <a:lstStyle/>
          <a:p>
            <a:r>
              <a:rPr lang="en-US" sz="3600" dirty="0"/>
              <a:t>Limitations of PUD Systems: </a:t>
            </a:r>
            <a:br>
              <a:rPr lang="en-US" sz="3600" dirty="0"/>
            </a:br>
            <a:r>
              <a:rPr lang="en-US" sz="2800" dirty="0"/>
              <a:t>Underutilization of SIMD Lanes (I)</a:t>
            </a:r>
          </a:p>
        </p:txBody>
      </p:sp>
      <p:sp>
        <p:nvSpPr>
          <p:cNvPr id="5" name="Rectangle 4">
            <a:extLst>
              <a:ext uri="{FF2B5EF4-FFF2-40B4-BE49-F238E27FC236}">
                <a16:creationId xmlns:a16="http://schemas.microsoft.com/office/drawing/2014/main" id="{C34A3680-560A-295E-99EF-9BC71A5B29C0}"/>
              </a:ext>
            </a:extLst>
          </p:cNvPr>
          <p:cNvSpPr/>
          <p:nvPr/>
        </p:nvSpPr>
        <p:spPr>
          <a:xfrm>
            <a:off x="-2375" y="1320302"/>
            <a:ext cx="9144000" cy="77573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200" b="1" dirty="0">
                <a:solidFill>
                  <a:schemeClr val="accent4"/>
                </a:solidFill>
                <a:latin typeface="Avenir Next" panose="020B0503020202020204" pitchFamily="34" charset="0"/>
              </a:rPr>
              <a:t>Application Analysis: </a:t>
            </a:r>
            <a:br>
              <a:rPr lang="en-US" sz="2200" dirty="0">
                <a:solidFill>
                  <a:schemeClr val="tx1"/>
                </a:solidFill>
                <a:latin typeface="Avenir Next" panose="020B0503020202020204" pitchFamily="34" charset="0"/>
              </a:rPr>
            </a:br>
            <a:r>
              <a:rPr lang="en-US" sz="2200" b="1" dirty="0">
                <a:solidFill>
                  <a:schemeClr val="tx1"/>
                </a:solidFill>
                <a:latin typeface="Avenir Next" panose="020B0503020202020204" pitchFamily="34" charset="0"/>
              </a:rPr>
              <a:t>quantify the fraction of </a:t>
            </a:r>
            <a:r>
              <a:rPr lang="en-US" sz="2200" b="1" dirty="0">
                <a:solidFill>
                  <a:schemeClr val="accent4"/>
                </a:solidFill>
                <a:latin typeface="Avenir Next" panose="020B0503020202020204" pitchFamily="34" charset="0"/>
              </a:rPr>
              <a:t>SIMD parallelism </a:t>
            </a:r>
            <a:r>
              <a:rPr lang="en-US" sz="2200" b="1" dirty="0">
                <a:solidFill>
                  <a:schemeClr val="tx1"/>
                </a:solidFill>
                <a:latin typeface="Avenir Next" panose="020B0503020202020204" pitchFamily="34" charset="0"/>
              </a:rPr>
              <a:t>in real applications</a:t>
            </a:r>
          </a:p>
        </p:txBody>
      </p:sp>
      <p:grpSp>
        <p:nvGrpSpPr>
          <p:cNvPr id="8" name="Group 7">
            <a:extLst>
              <a:ext uri="{FF2B5EF4-FFF2-40B4-BE49-F238E27FC236}">
                <a16:creationId xmlns:a16="http://schemas.microsoft.com/office/drawing/2014/main" id="{E7C55CBE-1F68-7CCD-19B4-4E306C8366FE}"/>
              </a:ext>
            </a:extLst>
          </p:cNvPr>
          <p:cNvGrpSpPr/>
          <p:nvPr/>
        </p:nvGrpSpPr>
        <p:grpSpPr>
          <a:xfrm>
            <a:off x="731520" y="2255569"/>
            <a:ext cx="7785463" cy="3499632"/>
            <a:chOff x="731520" y="2255569"/>
            <a:chExt cx="7785463" cy="3499632"/>
          </a:xfrm>
        </p:grpSpPr>
        <p:grpSp>
          <p:nvGrpSpPr>
            <p:cNvPr id="322" name="Group 321">
              <a:extLst>
                <a:ext uri="{FF2B5EF4-FFF2-40B4-BE49-F238E27FC236}">
                  <a16:creationId xmlns:a16="http://schemas.microsoft.com/office/drawing/2014/main" id="{08DDA65E-53C8-9C90-5735-99D2EC0F9297}"/>
                </a:ext>
              </a:extLst>
            </p:cNvPr>
            <p:cNvGrpSpPr/>
            <p:nvPr/>
          </p:nvGrpSpPr>
          <p:grpSpPr>
            <a:xfrm>
              <a:off x="2342395" y="2920860"/>
              <a:ext cx="4453675" cy="384743"/>
              <a:chOff x="2368765" y="2829108"/>
              <a:chExt cx="4453675" cy="384743"/>
            </a:xfrm>
            <a:solidFill>
              <a:schemeClr val="accent2">
                <a:lumMod val="20000"/>
                <a:lumOff val="80000"/>
              </a:schemeClr>
            </a:solidFill>
          </p:grpSpPr>
          <p:grpSp>
            <p:nvGrpSpPr>
              <p:cNvPr id="311" name="Group 310">
                <a:extLst>
                  <a:ext uri="{FF2B5EF4-FFF2-40B4-BE49-F238E27FC236}">
                    <a16:creationId xmlns:a16="http://schemas.microsoft.com/office/drawing/2014/main" id="{6FF62366-DC58-126C-D4E2-5A7D6B5AAA9F}"/>
                  </a:ext>
                </a:extLst>
              </p:cNvPr>
              <p:cNvGrpSpPr/>
              <p:nvPr/>
            </p:nvGrpSpPr>
            <p:grpSpPr>
              <a:xfrm>
                <a:off x="2368765" y="2829108"/>
                <a:ext cx="2179624" cy="375419"/>
                <a:chOff x="1066791" y="1851416"/>
                <a:chExt cx="2179624" cy="375419"/>
              </a:xfrm>
              <a:grpFill/>
            </p:grpSpPr>
            <p:sp>
              <p:nvSpPr>
                <p:cNvPr id="312" name="Rectangle 311">
                  <a:extLst>
                    <a:ext uri="{FF2B5EF4-FFF2-40B4-BE49-F238E27FC236}">
                      <a16:creationId xmlns:a16="http://schemas.microsoft.com/office/drawing/2014/main" id="{C91F9193-D305-6AA2-14B9-7A16DA288A85}"/>
                    </a:ext>
                  </a:extLst>
                </p:cNvPr>
                <p:cNvSpPr/>
                <p:nvPr/>
              </p:nvSpPr>
              <p:spPr>
                <a:xfrm>
                  <a:off x="1066791" y="1851416"/>
                  <a:ext cx="482556" cy="369332"/>
                </a:xfrm>
                <a:prstGeom prst="rect">
                  <a:avLst/>
                </a:prstGeom>
                <a:solidFill>
                  <a:schemeClr val="accent4">
                    <a:lumMod val="20000"/>
                    <a:lumOff val="80000"/>
                  </a:schemeClr>
                </a:solidFill>
                <a:ln>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H"/>
                </a:p>
              </p:txBody>
            </p:sp>
            <p:sp>
              <p:nvSpPr>
                <p:cNvPr id="313" name="Rectangle 312">
                  <a:extLst>
                    <a:ext uri="{FF2B5EF4-FFF2-40B4-BE49-F238E27FC236}">
                      <a16:creationId xmlns:a16="http://schemas.microsoft.com/office/drawing/2014/main" id="{EFD79A3D-0AFE-459B-760B-6628D519B1CF}"/>
                    </a:ext>
                  </a:extLst>
                </p:cNvPr>
                <p:cNvSpPr/>
                <p:nvPr/>
              </p:nvSpPr>
              <p:spPr>
                <a:xfrm>
                  <a:off x="1627236" y="1851416"/>
                  <a:ext cx="482556" cy="369332"/>
                </a:xfrm>
                <a:prstGeom prst="rect">
                  <a:avLst/>
                </a:prstGeom>
                <a:solidFill>
                  <a:schemeClr val="accent2">
                    <a:lumMod val="40000"/>
                    <a:lumOff val="60000"/>
                  </a:schemeClr>
                </a:solidFill>
                <a:ln>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H"/>
                </a:p>
              </p:txBody>
            </p:sp>
            <p:sp>
              <p:nvSpPr>
                <p:cNvPr id="314" name="Rectangle 313">
                  <a:extLst>
                    <a:ext uri="{FF2B5EF4-FFF2-40B4-BE49-F238E27FC236}">
                      <a16:creationId xmlns:a16="http://schemas.microsoft.com/office/drawing/2014/main" id="{C2F7CFA2-4AA1-CC65-8941-9E29A8035432}"/>
                    </a:ext>
                  </a:extLst>
                </p:cNvPr>
                <p:cNvSpPr/>
                <p:nvPr/>
              </p:nvSpPr>
              <p:spPr>
                <a:xfrm>
                  <a:off x="2187681" y="1857503"/>
                  <a:ext cx="482556" cy="369332"/>
                </a:xfrm>
                <a:prstGeom prst="rect">
                  <a:avLst/>
                </a:prstGeom>
                <a:solidFill>
                  <a:schemeClr val="accent4">
                    <a:lumMod val="20000"/>
                    <a:lumOff val="80000"/>
                  </a:schemeClr>
                </a:solidFill>
                <a:ln>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H"/>
                </a:p>
              </p:txBody>
            </p:sp>
            <p:sp>
              <p:nvSpPr>
                <p:cNvPr id="315" name="Rectangle 314">
                  <a:extLst>
                    <a:ext uri="{FF2B5EF4-FFF2-40B4-BE49-F238E27FC236}">
                      <a16:creationId xmlns:a16="http://schemas.microsoft.com/office/drawing/2014/main" id="{139135E4-4C16-0F58-6F3B-5104DB097656}"/>
                    </a:ext>
                  </a:extLst>
                </p:cNvPr>
                <p:cNvSpPr/>
                <p:nvPr/>
              </p:nvSpPr>
              <p:spPr>
                <a:xfrm>
                  <a:off x="2763859" y="1857503"/>
                  <a:ext cx="482556" cy="369332"/>
                </a:xfrm>
                <a:prstGeom prst="rect">
                  <a:avLst/>
                </a:prstGeom>
                <a:solidFill>
                  <a:schemeClr val="accent2">
                    <a:lumMod val="40000"/>
                    <a:lumOff val="60000"/>
                  </a:schemeClr>
                </a:solidFill>
                <a:ln>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H"/>
                </a:p>
              </p:txBody>
            </p:sp>
          </p:grpSp>
          <p:grpSp>
            <p:nvGrpSpPr>
              <p:cNvPr id="316" name="Group 315">
                <a:extLst>
                  <a:ext uri="{FF2B5EF4-FFF2-40B4-BE49-F238E27FC236}">
                    <a16:creationId xmlns:a16="http://schemas.microsoft.com/office/drawing/2014/main" id="{4679DC15-3674-64AD-9D35-480A3AC2019F}"/>
                  </a:ext>
                </a:extLst>
              </p:cNvPr>
              <p:cNvGrpSpPr/>
              <p:nvPr/>
            </p:nvGrpSpPr>
            <p:grpSpPr>
              <a:xfrm>
                <a:off x="4642816" y="2838432"/>
                <a:ext cx="2179624" cy="375419"/>
                <a:chOff x="1066791" y="1851416"/>
                <a:chExt cx="2179624" cy="375419"/>
              </a:xfrm>
              <a:grpFill/>
            </p:grpSpPr>
            <p:sp>
              <p:nvSpPr>
                <p:cNvPr id="317" name="Rectangle 316">
                  <a:extLst>
                    <a:ext uri="{FF2B5EF4-FFF2-40B4-BE49-F238E27FC236}">
                      <a16:creationId xmlns:a16="http://schemas.microsoft.com/office/drawing/2014/main" id="{2C977C11-BA36-895A-EDC3-814D4D2860D5}"/>
                    </a:ext>
                  </a:extLst>
                </p:cNvPr>
                <p:cNvSpPr/>
                <p:nvPr/>
              </p:nvSpPr>
              <p:spPr>
                <a:xfrm>
                  <a:off x="1066791" y="1851416"/>
                  <a:ext cx="482556" cy="369332"/>
                </a:xfrm>
                <a:prstGeom prst="rect">
                  <a:avLst/>
                </a:prstGeom>
                <a:solidFill>
                  <a:schemeClr val="accent2">
                    <a:lumMod val="40000"/>
                    <a:lumOff val="60000"/>
                  </a:schemeClr>
                </a:solidFill>
                <a:ln>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H"/>
                </a:p>
              </p:txBody>
            </p:sp>
            <p:sp>
              <p:nvSpPr>
                <p:cNvPr id="318" name="Rectangle 317">
                  <a:extLst>
                    <a:ext uri="{FF2B5EF4-FFF2-40B4-BE49-F238E27FC236}">
                      <a16:creationId xmlns:a16="http://schemas.microsoft.com/office/drawing/2014/main" id="{0B7D645C-A0A4-1FE9-852D-1A63C2C74D19}"/>
                    </a:ext>
                  </a:extLst>
                </p:cNvPr>
                <p:cNvSpPr/>
                <p:nvPr/>
              </p:nvSpPr>
              <p:spPr>
                <a:xfrm>
                  <a:off x="1627236" y="1851416"/>
                  <a:ext cx="482556" cy="369332"/>
                </a:xfrm>
                <a:prstGeom prst="rect">
                  <a:avLst/>
                </a:prstGeom>
                <a:solidFill>
                  <a:schemeClr val="accent4">
                    <a:lumMod val="20000"/>
                    <a:lumOff val="80000"/>
                  </a:schemeClr>
                </a:solidFill>
                <a:ln>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H"/>
                </a:p>
              </p:txBody>
            </p:sp>
            <p:sp>
              <p:nvSpPr>
                <p:cNvPr id="319" name="Rectangle 318">
                  <a:extLst>
                    <a:ext uri="{FF2B5EF4-FFF2-40B4-BE49-F238E27FC236}">
                      <a16:creationId xmlns:a16="http://schemas.microsoft.com/office/drawing/2014/main" id="{A73C9C32-3BEB-B2A1-58DB-BCC1F1F5F522}"/>
                    </a:ext>
                  </a:extLst>
                </p:cNvPr>
                <p:cNvSpPr/>
                <p:nvPr/>
              </p:nvSpPr>
              <p:spPr>
                <a:xfrm>
                  <a:off x="2187681" y="1857503"/>
                  <a:ext cx="482556" cy="369332"/>
                </a:xfrm>
                <a:prstGeom prst="rect">
                  <a:avLst/>
                </a:prstGeom>
                <a:solidFill>
                  <a:schemeClr val="accent2">
                    <a:lumMod val="40000"/>
                    <a:lumOff val="60000"/>
                  </a:schemeClr>
                </a:solidFill>
                <a:ln>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H"/>
                </a:p>
              </p:txBody>
            </p:sp>
            <p:sp>
              <p:nvSpPr>
                <p:cNvPr id="320" name="Rectangle 319">
                  <a:extLst>
                    <a:ext uri="{FF2B5EF4-FFF2-40B4-BE49-F238E27FC236}">
                      <a16:creationId xmlns:a16="http://schemas.microsoft.com/office/drawing/2014/main" id="{1EEC8442-151B-E52F-42F7-02FECEC157D2}"/>
                    </a:ext>
                  </a:extLst>
                </p:cNvPr>
                <p:cNvSpPr/>
                <p:nvPr/>
              </p:nvSpPr>
              <p:spPr>
                <a:xfrm>
                  <a:off x="2763859" y="1857503"/>
                  <a:ext cx="482556" cy="369332"/>
                </a:xfrm>
                <a:prstGeom prst="rect">
                  <a:avLst/>
                </a:prstGeom>
                <a:solidFill>
                  <a:schemeClr val="accent4">
                    <a:lumMod val="20000"/>
                    <a:lumOff val="80000"/>
                  </a:schemeClr>
                </a:solidFill>
                <a:ln>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CH"/>
                </a:p>
              </p:txBody>
            </p:sp>
          </p:grpSp>
        </p:grpSp>
        <p:sp>
          <p:nvSpPr>
            <p:cNvPr id="334" name="TextBox 333">
              <a:extLst>
                <a:ext uri="{FF2B5EF4-FFF2-40B4-BE49-F238E27FC236}">
                  <a16:creationId xmlns:a16="http://schemas.microsoft.com/office/drawing/2014/main" id="{32FECABD-775C-6CF9-BD35-1B42DFD7C24E}"/>
                </a:ext>
              </a:extLst>
            </p:cNvPr>
            <p:cNvSpPr txBox="1"/>
            <p:nvPr/>
          </p:nvSpPr>
          <p:spPr>
            <a:xfrm>
              <a:off x="731520" y="2255569"/>
              <a:ext cx="7785463" cy="707886"/>
            </a:xfrm>
            <a:prstGeom prst="rect">
              <a:avLst/>
            </a:prstGeom>
            <a:noFill/>
          </p:spPr>
          <p:txBody>
            <a:bodyPr wrap="square">
              <a:spAutoFit/>
            </a:bodyPr>
            <a:lstStyle/>
            <a:p>
              <a:pPr algn="ctr"/>
              <a:r>
                <a:rPr lang="en-US" sz="2000" b="1" dirty="0">
                  <a:solidFill>
                    <a:srgbClr val="38A87F"/>
                  </a:solidFill>
                  <a:latin typeface="Avenir Next" panose="020B0503020202020204" pitchFamily="34" charset="0"/>
                </a:rPr>
                <a:t>Maximum Vectorization Factor</a:t>
              </a:r>
              <a:r>
                <a:rPr lang="en-US" sz="2000" dirty="0">
                  <a:solidFill>
                    <a:srgbClr val="38A87F"/>
                  </a:solidFill>
                  <a:latin typeface="Avenir Next" panose="020B0503020202020204" pitchFamily="34" charset="0"/>
                </a:rPr>
                <a:t>: </a:t>
              </a:r>
            </a:p>
            <a:p>
              <a:pPr algn="ctr"/>
              <a:r>
                <a:rPr lang="en-US" sz="2000" dirty="0">
                  <a:latin typeface="Avenir Next" panose="020B0503020202020204" pitchFamily="34" charset="0"/>
                </a:rPr>
                <a:t>maximum number of scalar operands that fit into a SIMD register</a:t>
              </a:r>
              <a:endParaRPr lang="en-US" sz="1600" dirty="0">
                <a:latin typeface="Avenir Next" panose="020B0503020202020204" pitchFamily="34" charset="0"/>
              </a:endParaRPr>
            </a:p>
          </p:txBody>
        </p:sp>
        <p:grpSp>
          <p:nvGrpSpPr>
            <p:cNvPr id="479" name="Group 478">
              <a:extLst>
                <a:ext uri="{FF2B5EF4-FFF2-40B4-BE49-F238E27FC236}">
                  <a16:creationId xmlns:a16="http://schemas.microsoft.com/office/drawing/2014/main" id="{97D3030A-3EE9-B8DF-916B-1951B285CFC0}"/>
                </a:ext>
              </a:extLst>
            </p:cNvPr>
            <p:cNvGrpSpPr/>
            <p:nvPr/>
          </p:nvGrpSpPr>
          <p:grpSpPr>
            <a:xfrm>
              <a:off x="2455334" y="3290192"/>
              <a:ext cx="4313533" cy="205252"/>
              <a:chOff x="2455334" y="3290192"/>
              <a:chExt cx="4313533" cy="205252"/>
            </a:xfrm>
          </p:grpSpPr>
          <p:cxnSp>
            <p:nvCxnSpPr>
              <p:cNvPr id="335" name="Straight Arrow Connector 334">
                <a:extLst>
                  <a:ext uri="{FF2B5EF4-FFF2-40B4-BE49-F238E27FC236}">
                    <a16:creationId xmlns:a16="http://schemas.microsoft.com/office/drawing/2014/main" id="{6B6B3833-CD4F-4371-3627-6B36506855AD}"/>
                  </a:ext>
                </a:extLst>
              </p:cNvPr>
              <p:cNvCxnSpPr>
                <a:cxnSpLocks/>
                <a:stCxn id="312" idx="2"/>
              </p:cNvCxnSpPr>
              <p:nvPr/>
            </p:nvCxnSpPr>
            <p:spPr>
              <a:xfrm flipH="1">
                <a:off x="2455334" y="3290192"/>
                <a:ext cx="128339" cy="148801"/>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37" name="Straight Arrow Connector 336">
                <a:extLst>
                  <a:ext uri="{FF2B5EF4-FFF2-40B4-BE49-F238E27FC236}">
                    <a16:creationId xmlns:a16="http://schemas.microsoft.com/office/drawing/2014/main" id="{70D46EE7-6835-607C-F069-D08C59A81A2B}"/>
                  </a:ext>
                </a:extLst>
              </p:cNvPr>
              <p:cNvCxnSpPr>
                <a:cxnSpLocks/>
                <a:stCxn id="313" idx="2"/>
              </p:cNvCxnSpPr>
              <p:nvPr/>
            </p:nvCxnSpPr>
            <p:spPr>
              <a:xfrm flipH="1">
                <a:off x="2913941" y="3290192"/>
                <a:ext cx="230177" cy="199113"/>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40" name="Straight Arrow Connector 339">
                <a:extLst>
                  <a:ext uri="{FF2B5EF4-FFF2-40B4-BE49-F238E27FC236}">
                    <a16:creationId xmlns:a16="http://schemas.microsoft.com/office/drawing/2014/main" id="{90D87AD2-54D2-F9DB-D2CF-9C715C470524}"/>
                  </a:ext>
                </a:extLst>
              </p:cNvPr>
              <p:cNvCxnSpPr>
                <a:cxnSpLocks/>
                <a:stCxn id="319" idx="2"/>
              </p:cNvCxnSpPr>
              <p:nvPr/>
            </p:nvCxnSpPr>
            <p:spPr>
              <a:xfrm>
                <a:off x="5978614" y="3305603"/>
                <a:ext cx="241053" cy="163721"/>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43" name="Straight Arrow Connector 342">
                <a:extLst>
                  <a:ext uri="{FF2B5EF4-FFF2-40B4-BE49-F238E27FC236}">
                    <a16:creationId xmlns:a16="http://schemas.microsoft.com/office/drawing/2014/main" id="{9B118AC0-D950-BF6A-AEC9-44B7CC669A93}"/>
                  </a:ext>
                </a:extLst>
              </p:cNvPr>
              <p:cNvCxnSpPr>
                <a:cxnSpLocks/>
                <a:stCxn id="320" idx="2"/>
              </p:cNvCxnSpPr>
              <p:nvPr/>
            </p:nvCxnSpPr>
            <p:spPr>
              <a:xfrm>
                <a:off x="6554792" y="3305603"/>
                <a:ext cx="214075" cy="189841"/>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6" name="Group 5">
              <a:extLst>
                <a:ext uri="{FF2B5EF4-FFF2-40B4-BE49-F238E27FC236}">
                  <a16:creationId xmlns:a16="http://schemas.microsoft.com/office/drawing/2014/main" id="{D430F52A-18DA-57DA-1FB4-B13E8DEC274D}"/>
                </a:ext>
              </a:extLst>
            </p:cNvPr>
            <p:cNvGrpSpPr/>
            <p:nvPr/>
          </p:nvGrpSpPr>
          <p:grpSpPr>
            <a:xfrm>
              <a:off x="1138948" y="3385004"/>
              <a:ext cx="6860345" cy="2057400"/>
              <a:chOff x="1049035" y="2377432"/>
              <a:chExt cx="6860345" cy="2057400"/>
            </a:xfrm>
          </p:grpSpPr>
          <p:grpSp>
            <p:nvGrpSpPr>
              <p:cNvPr id="7" name="Group 6">
                <a:extLst>
                  <a:ext uri="{FF2B5EF4-FFF2-40B4-BE49-F238E27FC236}">
                    <a16:creationId xmlns:a16="http://schemas.microsoft.com/office/drawing/2014/main" id="{EA3BDDE6-977E-544C-9A7E-CB49E5334563}"/>
                  </a:ext>
                </a:extLst>
              </p:cNvPr>
              <p:cNvGrpSpPr/>
              <p:nvPr/>
            </p:nvGrpSpPr>
            <p:grpSpPr>
              <a:xfrm>
                <a:off x="1734836" y="2792194"/>
                <a:ext cx="1414038" cy="1414038"/>
                <a:chOff x="4876800" y="1600199"/>
                <a:chExt cx="2819401" cy="2819401"/>
              </a:xfrm>
            </p:grpSpPr>
            <p:grpSp>
              <p:nvGrpSpPr>
                <p:cNvPr id="424" name="Group 423">
                  <a:extLst>
                    <a:ext uri="{FF2B5EF4-FFF2-40B4-BE49-F238E27FC236}">
                      <a16:creationId xmlns:a16="http://schemas.microsoft.com/office/drawing/2014/main" id="{615F64A3-EAC6-7613-89E8-3AF2376D1CFC}"/>
                    </a:ext>
                  </a:extLst>
                </p:cNvPr>
                <p:cNvGrpSpPr/>
                <p:nvPr/>
              </p:nvGrpSpPr>
              <p:grpSpPr>
                <a:xfrm>
                  <a:off x="5486400" y="3962400"/>
                  <a:ext cx="2209800" cy="457200"/>
                  <a:chOff x="5486400" y="3962400"/>
                  <a:chExt cx="2209800" cy="457200"/>
                </a:xfrm>
              </p:grpSpPr>
              <p:sp>
                <p:nvSpPr>
                  <p:cNvPr id="469" name="DRAM">
                    <a:extLst>
                      <a:ext uri="{FF2B5EF4-FFF2-40B4-BE49-F238E27FC236}">
                        <a16:creationId xmlns:a16="http://schemas.microsoft.com/office/drawing/2014/main" id="{3A2436D0-2C4D-9BA4-C2E8-981E54360C4A}"/>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70" name="DRAM">
                    <a:extLst>
                      <a:ext uri="{FF2B5EF4-FFF2-40B4-BE49-F238E27FC236}">
                        <a16:creationId xmlns:a16="http://schemas.microsoft.com/office/drawing/2014/main" id="{E31570F8-022D-4955-27CE-72F07FC10AE1}"/>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71" name="DRAM">
                    <a:extLst>
                      <a:ext uri="{FF2B5EF4-FFF2-40B4-BE49-F238E27FC236}">
                        <a16:creationId xmlns:a16="http://schemas.microsoft.com/office/drawing/2014/main" id="{8B6E4AA0-33C2-F610-DF81-773BE2E72D15}"/>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72" name="DRAM">
                    <a:extLst>
                      <a:ext uri="{FF2B5EF4-FFF2-40B4-BE49-F238E27FC236}">
                        <a16:creationId xmlns:a16="http://schemas.microsoft.com/office/drawing/2014/main" id="{3FEF69B8-F79D-B262-6BD4-CCF1CDA198D7}"/>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73" name="DRAM">
                    <a:extLst>
                      <a:ext uri="{FF2B5EF4-FFF2-40B4-BE49-F238E27FC236}">
                        <a16:creationId xmlns:a16="http://schemas.microsoft.com/office/drawing/2014/main" id="{7D338232-D225-4545-F060-D08813AD1F13}"/>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425" name="Group 424">
                  <a:extLst>
                    <a:ext uri="{FF2B5EF4-FFF2-40B4-BE49-F238E27FC236}">
                      <a16:creationId xmlns:a16="http://schemas.microsoft.com/office/drawing/2014/main" id="{96D5AE0B-02D6-AFD0-3DD5-BCF74E91B900}"/>
                    </a:ext>
                  </a:extLst>
                </p:cNvPr>
                <p:cNvGrpSpPr/>
                <p:nvPr/>
              </p:nvGrpSpPr>
              <p:grpSpPr>
                <a:xfrm>
                  <a:off x="4876800" y="1600200"/>
                  <a:ext cx="457200" cy="2209800"/>
                  <a:chOff x="4876800" y="1600200"/>
                  <a:chExt cx="457200" cy="2209800"/>
                </a:xfrm>
              </p:grpSpPr>
              <p:sp>
                <p:nvSpPr>
                  <p:cNvPr id="464" name="DRAM">
                    <a:extLst>
                      <a:ext uri="{FF2B5EF4-FFF2-40B4-BE49-F238E27FC236}">
                        <a16:creationId xmlns:a16="http://schemas.microsoft.com/office/drawing/2014/main" id="{EC80C08A-1E11-BB91-FE91-6D3C8A6BE047}"/>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5" name="DRAM">
                    <a:extLst>
                      <a:ext uri="{FF2B5EF4-FFF2-40B4-BE49-F238E27FC236}">
                        <a16:creationId xmlns:a16="http://schemas.microsoft.com/office/drawing/2014/main" id="{D895929A-85FE-24EA-3FC1-3E24980C7F08}"/>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6" name="DRAM">
                    <a:extLst>
                      <a:ext uri="{FF2B5EF4-FFF2-40B4-BE49-F238E27FC236}">
                        <a16:creationId xmlns:a16="http://schemas.microsoft.com/office/drawing/2014/main" id="{811F96C3-0AF2-3FD5-5300-7C6619F5D929}"/>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7" name="DRAM">
                    <a:extLst>
                      <a:ext uri="{FF2B5EF4-FFF2-40B4-BE49-F238E27FC236}">
                        <a16:creationId xmlns:a16="http://schemas.microsoft.com/office/drawing/2014/main" id="{14537E1D-63BA-CBED-F19B-0597A6311E34}"/>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8" name="DRAM">
                    <a:extLst>
                      <a:ext uri="{FF2B5EF4-FFF2-40B4-BE49-F238E27FC236}">
                        <a16:creationId xmlns:a16="http://schemas.microsoft.com/office/drawing/2014/main" id="{92328450-F8EB-8154-3069-D7B1C47BF641}"/>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426" name="Group 425">
                  <a:extLst>
                    <a:ext uri="{FF2B5EF4-FFF2-40B4-BE49-F238E27FC236}">
                      <a16:creationId xmlns:a16="http://schemas.microsoft.com/office/drawing/2014/main" id="{D81B5BF1-734B-0233-0D70-9AD461F3F76C}"/>
                    </a:ext>
                  </a:extLst>
                </p:cNvPr>
                <p:cNvGrpSpPr/>
                <p:nvPr/>
              </p:nvGrpSpPr>
              <p:grpSpPr>
                <a:xfrm>
                  <a:off x="5676900" y="1600199"/>
                  <a:ext cx="1828800" cy="2362201"/>
                  <a:chOff x="5676900" y="1170708"/>
                  <a:chExt cx="1828800" cy="2791692"/>
                </a:xfrm>
              </p:grpSpPr>
              <p:cxnSp>
                <p:nvCxnSpPr>
                  <p:cNvPr id="459" name="Straight Connector 458">
                    <a:extLst>
                      <a:ext uri="{FF2B5EF4-FFF2-40B4-BE49-F238E27FC236}">
                        <a16:creationId xmlns:a16="http://schemas.microsoft.com/office/drawing/2014/main" id="{FDCD70B2-7E65-87A3-0747-95F42C51331B}"/>
                      </a:ext>
                    </a:extLst>
                  </p:cNvPr>
                  <p:cNvCxnSpPr>
                    <a:cxnSpLocks/>
                    <a:stCxn id="429" idx="0"/>
                    <a:endCxn id="469"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60" name="Straight Connector 459">
                    <a:extLst>
                      <a:ext uri="{FF2B5EF4-FFF2-40B4-BE49-F238E27FC236}">
                        <a16:creationId xmlns:a16="http://schemas.microsoft.com/office/drawing/2014/main" id="{C7AA75AA-56D0-9439-707D-1F872B298F42}"/>
                      </a:ext>
                    </a:extLst>
                  </p:cNvPr>
                  <p:cNvCxnSpPr>
                    <a:cxnSpLocks/>
                    <a:stCxn id="431" idx="0"/>
                    <a:endCxn id="471"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61" name="Straight Connector 460">
                    <a:extLst>
                      <a:ext uri="{FF2B5EF4-FFF2-40B4-BE49-F238E27FC236}">
                        <a16:creationId xmlns:a16="http://schemas.microsoft.com/office/drawing/2014/main" id="{153E5720-0E69-8730-DC78-29BA573BE712}"/>
                      </a:ext>
                    </a:extLst>
                  </p:cNvPr>
                  <p:cNvCxnSpPr>
                    <a:cxnSpLocks/>
                    <a:stCxn id="432" idx="0"/>
                    <a:endCxn id="472"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62" name="Straight Connector 461">
                    <a:extLst>
                      <a:ext uri="{FF2B5EF4-FFF2-40B4-BE49-F238E27FC236}">
                        <a16:creationId xmlns:a16="http://schemas.microsoft.com/office/drawing/2014/main" id="{C039C005-319B-FA95-5EC1-B426FA51FE50}"/>
                      </a:ext>
                    </a:extLst>
                  </p:cNvPr>
                  <p:cNvCxnSpPr>
                    <a:cxnSpLocks/>
                    <a:stCxn id="433" idx="0"/>
                    <a:endCxn id="473"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63" name="Straight Connector 462">
                    <a:extLst>
                      <a:ext uri="{FF2B5EF4-FFF2-40B4-BE49-F238E27FC236}">
                        <a16:creationId xmlns:a16="http://schemas.microsoft.com/office/drawing/2014/main" id="{DE35998A-3E42-EDE7-9AB5-CF8A4710D2B2}"/>
                      </a:ext>
                    </a:extLst>
                  </p:cNvPr>
                  <p:cNvCxnSpPr>
                    <a:cxnSpLocks/>
                    <a:stCxn id="430" idx="0"/>
                    <a:endCxn id="470"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27" name="Group 426">
                  <a:extLst>
                    <a:ext uri="{FF2B5EF4-FFF2-40B4-BE49-F238E27FC236}">
                      <a16:creationId xmlns:a16="http://schemas.microsoft.com/office/drawing/2014/main" id="{11B32F8A-8A56-B274-CCDC-A9B528F6BD02}"/>
                    </a:ext>
                  </a:extLst>
                </p:cNvPr>
                <p:cNvGrpSpPr/>
                <p:nvPr/>
              </p:nvGrpSpPr>
              <p:grpSpPr>
                <a:xfrm>
                  <a:off x="5334000" y="1790700"/>
                  <a:ext cx="2362201" cy="1828800"/>
                  <a:chOff x="5333998" y="1790700"/>
                  <a:chExt cx="2791691" cy="1828800"/>
                </a:xfrm>
              </p:grpSpPr>
              <p:cxnSp>
                <p:nvCxnSpPr>
                  <p:cNvPr id="454" name="Straight Connector 453">
                    <a:extLst>
                      <a:ext uri="{FF2B5EF4-FFF2-40B4-BE49-F238E27FC236}">
                        <a16:creationId xmlns:a16="http://schemas.microsoft.com/office/drawing/2014/main" id="{B29779BD-9132-3BA7-A93F-B97C720930AD}"/>
                      </a:ext>
                    </a:extLst>
                  </p:cNvPr>
                  <p:cNvCxnSpPr>
                    <a:cxnSpLocks/>
                    <a:stCxn id="433" idx="6"/>
                    <a:endCxn id="464"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55" name="Straight Connector 454">
                    <a:extLst>
                      <a:ext uri="{FF2B5EF4-FFF2-40B4-BE49-F238E27FC236}">
                        <a16:creationId xmlns:a16="http://schemas.microsoft.com/office/drawing/2014/main" id="{E82CAD30-4F86-879C-3DCE-D5138D3F9DFA}"/>
                      </a:ext>
                    </a:extLst>
                  </p:cNvPr>
                  <p:cNvCxnSpPr>
                    <a:cxnSpLocks/>
                    <a:stCxn id="438" idx="6"/>
                    <a:endCxn id="465"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56" name="Straight Connector 455">
                    <a:extLst>
                      <a:ext uri="{FF2B5EF4-FFF2-40B4-BE49-F238E27FC236}">
                        <a16:creationId xmlns:a16="http://schemas.microsoft.com/office/drawing/2014/main" id="{6F09F8C3-8BFC-F0E4-3D7C-CD363DDE0E51}"/>
                      </a:ext>
                    </a:extLst>
                  </p:cNvPr>
                  <p:cNvCxnSpPr>
                    <a:cxnSpLocks/>
                    <a:stCxn id="443" idx="6"/>
                    <a:endCxn id="466"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57" name="Straight Connector 456">
                    <a:extLst>
                      <a:ext uri="{FF2B5EF4-FFF2-40B4-BE49-F238E27FC236}">
                        <a16:creationId xmlns:a16="http://schemas.microsoft.com/office/drawing/2014/main" id="{C54D9BD4-1617-8EA8-055B-89F6E39CF6CB}"/>
                      </a:ext>
                    </a:extLst>
                  </p:cNvPr>
                  <p:cNvCxnSpPr>
                    <a:cxnSpLocks/>
                    <a:stCxn id="448" idx="6"/>
                    <a:endCxn id="467"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58" name="Straight Connector 457">
                    <a:extLst>
                      <a:ext uri="{FF2B5EF4-FFF2-40B4-BE49-F238E27FC236}">
                        <a16:creationId xmlns:a16="http://schemas.microsoft.com/office/drawing/2014/main" id="{02B6E417-FF35-432B-65B1-C9C526F3D6FC}"/>
                      </a:ext>
                    </a:extLst>
                  </p:cNvPr>
                  <p:cNvCxnSpPr>
                    <a:cxnSpLocks/>
                    <a:stCxn id="453" idx="6"/>
                    <a:endCxn id="468"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28" name="Group 427">
                  <a:extLst>
                    <a:ext uri="{FF2B5EF4-FFF2-40B4-BE49-F238E27FC236}">
                      <a16:creationId xmlns:a16="http://schemas.microsoft.com/office/drawing/2014/main" id="{13D63666-7EE2-614C-0EFD-D2DA3F939369}"/>
                    </a:ext>
                  </a:extLst>
                </p:cNvPr>
                <p:cNvGrpSpPr/>
                <p:nvPr/>
              </p:nvGrpSpPr>
              <p:grpSpPr>
                <a:xfrm>
                  <a:off x="5486400" y="1600200"/>
                  <a:ext cx="2209800" cy="2209800"/>
                  <a:chOff x="5486400" y="1600200"/>
                  <a:chExt cx="2209800" cy="2209800"/>
                </a:xfrm>
              </p:grpSpPr>
              <p:sp>
                <p:nvSpPr>
                  <p:cNvPr id="429" name="Oval 428">
                    <a:extLst>
                      <a:ext uri="{FF2B5EF4-FFF2-40B4-BE49-F238E27FC236}">
                        <a16:creationId xmlns:a16="http://schemas.microsoft.com/office/drawing/2014/main" id="{B1F8BF60-859B-C0AC-528E-46AA371527B2}"/>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0" name="Oval 429">
                    <a:extLst>
                      <a:ext uri="{FF2B5EF4-FFF2-40B4-BE49-F238E27FC236}">
                        <a16:creationId xmlns:a16="http://schemas.microsoft.com/office/drawing/2014/main" id="{DF8DFC96-14E3-8BC3-237E-D50F74858318}"/>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1" name="Oval 430">
                    <a:extLst>
                      <a:ext uri="{FF2B5EF4-FFF2-40B4-BE49-F238E27FC236}">
                        <a16:creationId xmlns:a16="http://schemas.microsoft.com/office/drawing/2014/main" id="{D4016360-653F-5D6D-6611-C85252F613B5}"/>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2" name="Oval 431">
                    <a:extLst>
                      <a:ext uri="{FF2B5EF4-FFF2-40B4-BE49-F238E27FC236}">
                        <a16:creationId xmlns:a16="http://schemas.microsoft.com/office/drawing/2014/main" id="{C608F4D4-C976-8A98-8B45-3EED2F5A626E}"/>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3" name="Oval 432">
                    <a:extLst>
                      <a:ext uri="{FF2B5EF4-FFF2-40B4-BE49-F238E27FC236}">
                        <a16:creationId xmlns:a16="http://schemas.microsoft.com/office/drawing/2014/main" id="{48C42DB7-EDB8-5373-78CA-692EEE0AEC53}"/>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4" name="Oval 433">
                    <a:extLst>
                      <a:ext uri="{FF2B5EF4-FFF2-40B4-BE49-F238E27FC236}">
                        <a16:creationId xmlns:a16="http://schemas.microsoft.com/office/drawing/2014/main" id="{FFBD4C9E-09A2-ABE2-50A6-BC018B1E20EC}"/>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5" name="Oval 434">
                    <a:extLst>
                      <a:ext uri="{FF2B5EF4-FFF2-40B4-BE49-F238E27FC236}">
                        <a16:creationId xmlns:a16="http://schemas.microsoft.com/office/drawing/2014/main" id="{B4659C54-3793-BAE3-A5C6-CCC6B22759A3}"/>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6" name="Oval 435">
                    <a:extLst>
                      <a:ext uri="{FF2B5EF4-FFF2-40B4-BE49-F238E27FC236}">
                        <a16:creationId xmlns:a16="http://schemas.microsoft.com/office/drawing/2014/main" id="{D1DACF93-770C-E6D1-2FE8-25156C7B3515}"/>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7" name="Oval 436">
                    <a:extLst>
                      <a:ext uri="{FF2B5EF4-FFF2-40B4-BE49-F238E27FC236}">
                        <a16:creationId xmlns:a16="http://schemas.microsoft.com/office/drawing/2014/main" id="{783AB288-9412-0ED0-BCA4-01CD7F14E20D}"/>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8" name="Oval 437">
                    <a:extLst>
                      <a:ext uri="{FF2B5EF4-FFF2-40B4-BE49-F238E27FC236}">
                        <a16:creationId xmlns:a16="http://schemas.microsoft.com/office/drawing/2014/main" id="{9FB2C3FA-10CA-F995-0FE5-6C74CA234D57}"/>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9" name="Oval 438">
                    <a:extLst>
                      <a:ext uri="{FF2B5EF4-FFF2-40B4-BE49-F238E27FC236}">
                        <a16:creationId xmlns:a16="http://schemas.microsoft.com/office/drawing/2014/main" id="{4C2083BE-0DE2-90C3-CC4A-B9EECCDEFFBB}"/>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40" name="Oval 439">
                    <a:extLst>
                      <a:ext uri="{FF2B5EF4-FFF2-40B4-BE49-F238E27FC236}">
                        <a16:creationId xmlns:a16="http://schemas.microsoft.com/office/drawing/2014/main" id="{A12E37F3-EF1E-83AF-CD50-1B192AD43A35}"/>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41" name="Oval 440">
                    <a:extLst>
                      <a:ext uri="{FF2B5EF4-FFF2-40B4-BE49-F238E27FC236}">
                        <a16:creationId xmlns:a16="http://schemas.microsoft.com/office/drawing/2014/main" id="{932B54DF-BE9C-2567-7FAF-09DF04BE2473}"/>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42" name="Oval 441">
                    <a:extLst>
                      <a:ext uri="{FF2B5EF4-FFF2-40B4-BE49-F238E27FC236}">
                        <a16:creationId xmlns:a16="http://schemas.microsoft.com/office/drawing/2014/main" id="{BA822C16-15D1-E3CD-F5B4-F8459AC0C9E9}"/>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43" name="Oval 442">
                    <a:extLst>
                      <a:ext uri="{FF2B5EF4-FFF2-40B4-BE49-F238E27FC236}">
                        <a16:creationId xmlns:a16="http://schemas.microsoft.com/office/drawing/2014/main" id="{4710252C-22B7-FEC9-8621-4A2442917A30}"/>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44" name="Oval 443">
                    <a:extLst>
                      <a:ext uri="{FF2B5EF4-FFF2-40B4-BE49-F238E27FC236}">
                        <a16:creationId xmlns:a16="http://schemas.microsoft.com/office/drawing/2014/main" id="{12CB0144-E73C-DE1B-172C-C04F23E3FB33}"/>
                      </a:ext>
                    </a:extLst>
                  </p:cNvPr>
                  <p:cNvSpPr/>
                  <p:nvPr/>
                </p:nvSpPr>
                <p:spPr>
                  <a:xfrm>
                    <a:off x="54864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45" name="Oval 444">
                    <a:extLst>
                      <a:ext uri="{FF2B5EF4-FFF2-40B4-BE49-F238E27FC236}">
                        <a16:creationId xmlns:a16="http://schemas.microsoft.com/office/drawing/2014/main" id="{4E68ACE3-F904-5E4B-BC84-61AD3E49B7BC}"/>
                      </a:ext>
                    </a:extLst>
                  </p:cNvPr>
                  <p:cNvSpPr/>
                  <p:nvPr/>
                </p:nvSpPr>
                <p:spPr>
                  <a:xfrm>
                    <a:off x="59436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46" name="Oval 445">
                    <a:extLst>
                      <a:ext uri="{FF2B5EF4-FFF2-40B4-BE49-F238E27FC236}">
                        <a16:creationId xmlns:a16="http://schemas.microsoft.com/office/drawing/2014/main" id="{702545EE-5CF7-6A75-28AF-BBAB1F0A847E}"/>
                      </a:ext>
                    </a:extLst>
                  </p:cNvPr>
                  <p:cNvSpPr/>
                  <p:nvPr/>
                </p:nvSpPr>
                <p:spPr>
                  <a:xfrm>
                    <a:off x="64008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47" name="Oval 446">
                    <a:extLst>
                      <a:ext uri="{FF2B5EF4-FFF2-40B4-BE49-F238E27FC236}">
                        <a16:creationId xmlns:a16="http://schemas.microsoft.com/office/drawing/2014/main" id="{506CCE39-A025-CA6F-A7F1-6116944E6246}"/>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48" name="Oval 447">
                    <a:extLst>
                      <a:ext uri="{FF2B5EF4-FFF2-40B4-BE49-F238E27FC236}">
                        <a16:creationId xmlns:a16="http://schemas.microsoft.com/office/drawing/2014/main" id="{68F8DC69-DDDC-A156-4666-1D0ADFFE2E55}"/>
                      </a:ext>
                    </a:extLst>
                  </p:cNvPr>
                  <p:cNvSpPr/>
                  <p:nvPr/>
                </p:nvSpPr>
                <p:spPr>
                  <a:xfrm>
                    <a:off x="73152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49" name="Oval 448">
                    <a:extLst>
                      <a:ext uri="{FF2B5EF4-FFF2-40B4-BE49-F238E27FC236}">
                        <a16:creationId xmlns:a16="http://schemas.microsoft.com/office/drawing/2014/main" id="{DDFDD761-A101-FE97-6C42-BB4DE8469F1C}"/>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0" name="Oval 449">
                    <a:extLst>
                      <a:ext uri="{FF2B5EF4-FFF2-40B4-BE49-F238E27FC236}">
                        <a16:creationId xmlns:a16="http://schemas.microsoft.com/office/drawing/2014/main" id="{CB5E2558-457E-BC5F-C083-F9CDA0653EF3}"/>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1" name="Oval 450">
                    <a:extLst>
                      <a:ext uri="{FF2B5EF4-FFF2-40B4-BE49-F238E27FC236}">
                        <a16:creationId xmlns:a16="http://schemas.microsoft.com/office/drawing/2014/main" id="{DCC63A65-1F95-9B96-2EA3-8BED7CAC5F8F}"/>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2" name="Oval 451">
                    <a:extLst>
                      <a:ext uri="{FF2B5EF4-FFF2-40B4-BE49-F238E27FC236}">
                        <a16:creationId xmlns:a16="http://schemas.microsoft.com/office/drawing/2014/main" id="{A81232F9-04A1-EA0B-C627-68966DBCCDAF}"/>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3" name="Oval 452">
                    <a:extLst>
                      <a:ext uri="{FF2B5EF4-FFF2-40B4-BE49-F238E27FC236}">
                        <a16:creationId xmlns:a16="http://schemas.microsoft.com/office/drawing/2014/main" id="{E5089B67-BBED-24B3-FB05-AF6CD608390C}"/>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10" name="Group 9">
                <a:extLst>
                  <a:ext uri="{FF2B5EF4-FFF2-40B4-BE49-F238E27FC236}">
                    <a16:creationId xmlns:a16="http://schemas.microsoft.com/office/drawing/2014/main" id="{7E198FA0-4980-BE5C-6A25-2BBF3930732C}"/>
                  </a:ext>
                </a:extLst>
              </p:cNvPr>
              <p:cNvGrpSpPr/>
              <p:nvPr/>
            </p:nvGrpSpPr>
            <p:grpSpPr>
              <a:xfrm>
                <a:off x="3292364" y="2792194"/>
                <a:ext cx="1414038" cy="1414038"/>
                <a:chOff x="4876800" y="1600199"/>
                <a:chExt cx="2819401" cy="2819401"/>
              </a:xfrm>
            </p:grpSpPr>
            <p:grpSp>
              <p:nvGrpSpPr>
                <p:cNvPr id="374" name="Group 373">
                  <a:extLst>
                    <a:ext uri="{FF2B5EF4-FFF2-40B4-BE49-F238E27FC236}">
                      <a16:creationId xmlns:a16="http://schemas.microsoft.com/office/drawing/2014/main" id="{8FAA726E-BAC0-4656-410E-121C362355FA}"/>
                    </a:ext>
                  </a:extLst>
                </p:cNvPr>
                <p:cNvGrpSpPr/>
                <p:nvPr/>
              </p:nvGrpSpPr>
              <p:grpSpPr>
                <a:xfrm>
                  <a:off x="5486400" y="3962400"/>
                  <a:ext cx="2209800" cy="457200"/>
                  <a:chOff x="5486400" y="3962400"/>
                  <a:chExt cx="2209800" cy="457200"/>
                </a:xfrm>
              </p:grpSpPr>
              <p:sp>
                <p:nvSpPr>
                  <p:cNvPr id="419" name="DRAM">
                    <a:extLst>
                      <a:ext uri="{FF2B5EF4-FFF2-40B4-BE49-F238E27FC236}">
                        <a16:creationId xmlns:a16="http://schemas.microsoft.com/office/drawing/2014/main" id="{BF3D77A1-C4F5-674C-01B1-FC82CB7A8804}"/>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20" name="DRAM">
                    <a:extLst>
                      <a:ext uri="{FF2B5EF4-FFF2-40B4-BE49-F238E27FC236}">
                        <a16:creationId xmlns:a16="http://schemas.microsoft.com/office/drawing/2014/main" id="{0954B785-4DE0-55AF-0689-856009BEAF55}"/>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21" name="DRAM">
                    <a:extLst>
                      <a:ext uri="{FF2B5EF4-FFF2-40B4-BE49-F238E27FC236}">
                        <a16:creationId xmlns:a16="http://schemas.microsoft.com/office/drawing/2014/main" id="{B0398986-7FB9-CA3F-AE19-36400BC0609A}"/>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22" name="DRAM">
                    <a:extLst>
                      <a:ext uri="{FF2B5EF4-FFF2-40B4-BE49-F238E27FC236}">
                        <a16:creationId xmlns:a16="http://schemas.microsoft.com/office/drawing/2014/main" id="{BB0C5E9B-F23E-8DE5-764E-49B97D8401F8}"/>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23" name="DRAM">
                    <a:extLst>
                      <a:ext uri="{FF2B5EF4-FFF2-40B4-BE49-F238E27FC236}">
                        <a16:creationId xmlns:a16="http://schemas.microsoft.com/office/drawing/2014/main" id="{C5347026-D95A-153A-5C60-A9CBDF115C83}"/>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75" name="Group 374">
                  <a:extLst>
                    <a:ext uri="{FF2B5EF4-FFF2-40B4-BE49-F238E27FC236}">
                      <a16:creationId xmlns:a16="http://schemas.microsoft.com/office/drawing/2014/main" id="{DF13E0CB-063A-CC5F-5542-A4B960D4F305}"/>
                    </a:ext>
                  </a:extLst>
                </p:cNvPr>
                <p:cNvGrpSpPr/>
                <p:nvPr/>
              </p:nvGrpSpPr>
              <p:grpSpPr>
                <a:xfrm>
                  <a:off x="4876800" y="1600200"/>
                  <a:ext cx="457200" cy="2209800"/>
                  <a:chOff x="4876800" y="1600200"/>
                  <a:chExt cx="457200" cy="2209800"/>
                </a:xfrm>
              </p:grpSpPr>
              <p:sp>
                <p:nvSpPr>
                  <p:cNvPr id="414" name="DRAM">
                    <a:extLst>
                      <a:ext uri="{FF2B5EF4-FFF2-40B4-BE49-F238E27FC236}">
                        <a16:creationId xmlns:a16="http://schemas.microsoft.com/office/drawing/2014/main" id="{0A129DBF-2B35-1B4D-E2F8-F6875F2B08A1}"/>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5" name="DRAM">
                    <a:extLst>
                      <a:ext uri="{FF2B5EF4-FFF2-40B4-BE49-F238E27FC236}">
                        <a16:creationId xmlns:a16="http://schemas.microsoft.com/office/drawing/2014/main" id="{E8E191D6-DBE8-B22D-1DF3-28C7AB6624B1}"/>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6" name="DRAM">
                    <a:extLst>
                      <a:ext uri="{FF2B5EF4-FFF2-40B4-BE49-F238E27FC236}">
                        <a16:creationId xmlns:a16="http://schemas.microsoft.com/office/drawing/2014/main" id="{8B8DF5FF-77DB-C78B-7BB0-3D7922D1DFC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7" name="DRAM">
                    <a:extLst>
                      <a:ext uri="{FF2B5EF4-FFF2-40B4-BE49-F238E27FC236}">
                        <a16:creationId xmlns:a16="http://schemas.microsoft.com/office/drawing/2014/main" id="{7792BB3F-5DB2-64D3-D127-37616A08FA36}"/>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8" name="DRAM">
                    <a:extLst>
                      <a:ext uri="{FF2B5EF4-FFF2-40B4-BE49-F238E27FC236}">
                        <a16:creationId xmlns:a16="http://schemas.microsoft.com/office/drawing/2014/main" id="{091398D1-8C39-DE0C-1030-F13F50AB6681}"/>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376" name="Group 375">
                  <a:extLst>
                    <a:ext uri="{FF2B5EF4-FFF2-40B4-BE49-F238E27FC236}">
                      <a16:creationId xmlns:a16="http://schemas.microsoft.com/office/drawing/2014/main" id="{13C85011-7D8E-28B9-A65D-93C7DF2DF25A}"/>
                    </a:ext>
                  </a:extLst>
                </p:cNvPr>
                <p:cNvGrpSpPr/>
                <p:nvPr/>
              </p:nvGrpSpPr>
              <p:grpSpPr>
                <a:xfrm>
                  <a:off x="5676900" y="1600199"/>
                  <a:ext cx="1828800" cy="2362201"/>
                  <a:chOff x="5676900" y="1170708"/>
                  <a:chExt cx="1828800" cy="2791692"/>
                </a:xfrm>
              </p:grpSpPr>
              <p:cxnSp>
                <p:nvCxnSpPr>
                  <p:cNvPr id="409" name="Straight Connector 408">
                    <a:extLst>
                      <a:ext uri="{FF2B5EF4-FFF2-40B4-BE49-F238E27FC236}">
                        <a16:creationId xmlns:a16="http://schemas.microsoft.com/office/drawing/2014/main" id="{93546424-57EA-945C-3458-A7A678B5EA48}"/>
                      </a:ext>
                    </a:extLst>
                  </p:cNvPr>
                  <p:cNvCxnSpPr>
                    <a:cxnSpLocks/>
                    <a:stCxn id="379" idx="0"/>
                    <a:endCxn id="419"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10" name="Straight Connector 409">
                    <a:extLst>
                      <a:ext uri="{FF2B5EF4-FFF2-40B4-BE49-F238E27FC236}">
                        <a16:creationId xmlns:a16="http://schemas.microsoft.com/office/drawing/2014/main" id="{EF4120B0-6BAC-DA56-66FD-4409226C9597}"/>
                      </a:ext>
                    </a:extLst>
                  </p:cNvPr>
                  <p:cNvCxnSpPr>
                    <a:cxnSpLocks/>
                    <a:stCxn id="381" idx="0"/>
                    <a:endCxn id="421"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11" name="Straight Connector 410">
                    <a:extLst>
                      <a:ext uri="{FF2B5EF4-FFF2-40B4-BE49-F238E27FC236}">
                        <a16:creationId xmlns:a16="http://schemas.microsoft.com/office/drawing/2014/main" id="{CABE9E16-6235-5EF6-616B-26C264286A1B}"/>
                      </a:ext>
                    </a:extLst>
                  </p:cNvPr>
                  <p:cNvCxnSpPr>
                    <a:cxnSpLocks/>
                    <a:stCxn id="382" idx="0"/>
                    <a:endCxn id="422"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12" name="Straight Connector 411">
                    <a:extLst>
                      <a:ext uri="{FF2B5EF4-FFF2-40B4-BE49-F238E27FC236}">
                        <a16:creationId xmlns:a16="http://schemas.microsoft.com/office/drawing/2014/main" id="{F723D0D8-A8CA-FF4E-8786-20BD96E3D1D4}"/>
                      </a:ext>
                    </a:extLst>
                  </p:cNvPr>
                  <p:cNvCxnSpPr>
                    <a:cxnSpLocks/>
                    <a:stCxn id="383" idx="0"/>
                    <a:endCxn id="423"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13" name="Straight Connector 412">
                    <a:extLst>
                      <a:ext uri="{FF2B5EF4-FFF2-40B4-BE49-F238E27FC236}">
                        <a16:creationId xmlns:a16="http://schemas.microsoft.com/office/drawing/2014/main" id="{B50FD6C0-2DC5-6D69-4BB0-CB21C4D9C755}"/>
                      </a:ext>
                    </a:extLst>
                  </p:cNvPr>
                  <p:cNvCxnSpPr>
                    <a:cxnSpLocks/>
                    <a:stCxn id="380" idx="0"/>
                    <a:endCxn id="420"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77" name="Group 376">
                  <a:extLst>
                    <a:ext uri="{FF2B5EF4-FFF2-40B4-BE49-F238E27FC236}">
                      <a16:creationId xmlns:a16="http://schemas.microsoft.com/office/drawing/2014/main" id="{58CAC638-8331-A100-E860-394C7508410B}"/>
                    </a:ext>
                  </a:extLst>
                </p:cNvPr>
                <p:cNvGrpSpPr/>
                <p:nvPr/>
              </p:nvGrpSpPr>
              <p:grpSpPr>
                <a:xfrm>
                  <a:off x="5334000" y="1790700"/>
                  <a:ext cx="2362201" cy="1828800"/>
                  <a:chOff x="5333998" y="1790700"/>
                  <a:chExt cx="2791691" cy="1828800"/>
                </a:xfrm>
              </p:grpSpPr>
              <p:cxnSp>
                <p:nvCxnSpPr>
                  <p:cNvPr id="404" name="Straight Connector 403">
                    <a:extLst>
                      <a:ext uri="{FF2B5EF4-FFF2-40B4-BE49-F238E27FC236}">
                        <a16:creationId xmlns:a16="http://schemas.microsoft.com/office/drawing/2014/main" id="{E7D2A6DF-6C1C-E1FA-28A1-E695E615782F}"/>
                      </a:ext>
                    </a:extLst>
                  </p:cNvPr>
                  <p:cNvCxnSpPr>
                    <a:cxnSpLocks/>
                    <a:stCxn id="383" idx="6"/>
                    <a:endCxn id="414"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05" name="Straight Connector 404">
                    <a:extLst>
                      <a:ext uri="{FF2B5EF4-FFF2-40B4-BE49-F238E27FC236}">
                        <a16:creationId xmlns:a16="http://schemas.microsoft.com/office/drawing/2014/main" id="{BB7D9034-83F0-94E2-BFED-F0C3ECBC505A}"/>
                      </a:ext>
                    </a:extLst>
                  </p:cNvPr>
                  <p:cNvCxnSpPr>
                    <a:cxnSpLocks/>
                    <a:stCxn id="388" idx="6"/>
                    <a:endCxn id="415"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06" name="Straight Connector 405">
                    <a:extLst>
                      <a:ext uri="{FF2B5EF4-FFF2-40B4-BE49-F238E27FC236}">
                        <a16:creationId xmlns:a16="http://schemas.microsoft.com/office/drawing/2014/main" id="{B01BEE2B-CF49-6F84-5ABB-5F63A0282539}"/>
                      </a:ext>
                    </a:extLst>
                  </p:cNvPr>
                  <p:cNvCxnSpPr>
                    <a:cxnSpLocks/>
                    <a:endCxn id="416" idx="0"/>
                  </p:cNvCxnSpPr>
                  <p:nvPr/>
                </p:nvCxnSpPr>
                <p:spPr>
                  <a:xfrm flipH="1">
                    <a:off x="5333998" y="2705100"/>
                    <a:ext cx="2791686"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07" name="Straight Connector 406">
                    <a:extLst>
                      <a:ext uri="{FF2B5EF4-FFF2-40B4-BE49-F238E27FC236}">
                        <a16:creationId xmlns:a16="http://schemas.microsoft.com/office/drawing/2014/main" id="{15E1F801-8F8F-839D-F843-FDB16DA6D2A4}"/>
                      </a:ext>
                    </a:extLst>
                  </p:cNvPr>
                  <p:cNvCxnSpPr>
                    <a:cxnSpLocks/>
                    <a:stCxn id="398" idx="6"/>
                    <a:endCxn id="417"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08" name="Straight Connector 407">
                    <a:extLst>
                      <a:ext uri="{FF2B5EF4-FFF2-40B4-BE49-F238E27FC236}">
                        <a16:creationId xmlns:a16="http://schemas.microsoft.com/office/drawing/2014/main" id="{C7150B21-504E-DAB9-79A7-7EF5DF70D806}"/>
                      </a:ext>
                    </a:extLst>
                  </p:cNvPr>
                  <p:cNvCxnSpPr>
                    <a:cxnSpLocks/>
                    <a:stCxn id="403" idx="6"/>
                    <a:endCxn id="418"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78" name="Group 377">
                  <a:extLst>
                    <a:ext uri="{FF2B5EF4-FFF2-40B4-BE49-F238E27FC236}">
                      <a16:creationId xmlns:a16="http://schemas.microsoft.com/office/drawing/2014/main" id="{81E3A31C-43BE-C769-74E9-127006AB7EBE}"/>
                    </a:ext>
                  </a:extLst>
                </p:cNvPr>
                <p:cNvGrpSpPr/>
                <p:nvPr/>
              </p:nvGrpSpPr>
              <p:grpSpPr>
                <a:xfrm>
                  <a:off x="5486400" y="1600200"/>
                  <a:ext cx="2209800" cy="2209800"/>
                  <a:chOff x="5486400" y="1600200"/>
                  <a:chExt cx="2209800" cy="2209800"/>
                </a:xfrm>
              </p:grpSpPr>
              <p:sp>
                <p:nvSpPr>
                  <p:cNvPr id="379" name="Oval 378">
                    <a:extLst>
                      <a:ext uri="{FF2B5EF4-FFF2-40B4-BE49-F238E27FC236}">
                        <a16:creationId xmlns:a16="http://schemas.microsoft.com/office/drawing/2014/main" id="{290C9A5E-E515-C38C-62BA-9D3A8F330105}"/>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0" name="Oval 379">
                    <a:extLst>
                      <a:ext uri="{FF2B5EF4-FFF2-40B4-BE49-F238E27FC236}">
                        <a16:creationId xmlns:a16="http://schemas.microsoft.com/office/drawing/2014/main" id="{BE8D43C1-E536-9C4B-9CB3-39534C6EAD0C}"/>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1" name="Oval 380">
                    <a:extLst>
                      <a:ext uri="{FF2B5EF4-FFF2-40B4-BE49-F238E27FC236}">
                        <a16:creationId xmlns:a16="http://schemas.microsoft.com/office/drawing/2014/main" id="{E2D95977-3C50-F141-BCDD-B1F549371335}"/>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2" name="Oval 381">
                    <a:extLst>
                      <a:ext uri="{FF2B5EF4-FFF2-40B4-BE49-F238E27FC236}">
                        <a16:creationId xmlns:a16="http://schemas.microsoft.com/office/drawing/2014/main" id="{D12948F3-2978-5EE7-B561-0D771E0D6ACC}"/>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3" name="Oval 382">
                    <a:extLst>
                      <a:ext uri="{FF2B5EF4-FFF2-40B4-BE49-F238E27FC236}">
                        <a16:creationId xmlns:a16="http://schemas.microsoft.com/office/drawing/2014/main" id="{4D473ED9-8631-EF84-37B9-1674B7A6C8EB}"/>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4" name="Oval 383">
                    <a:extLst>
                      <a:ext uri="{FF2B5EF4-FFF2-40B4-BE49-F238E27FC236}">
                        <a16:creationId xmlns:a16="http://schemas.microsoft.com/office/drawing/2014/main" id="{C3E07172-273F-9B22-BC7C-6FCFD97B3509}"/>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5" name="Oval 384">
                    <a:extLst>
                      <a:ext uri="{FF2B5EF4-FFF2-40B4-BE49-F238E27FC236}">
                        <a16:creationId xmlns:a16="http://schemas.microsoft.com/office/drawing/2014/main" id="{FB008F8E-0ABB-F39D-C372-30A13A3D03DD}"/>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6" name="Oval 385">
                    <a:extLst>
                      <a:ext uri="{FF2B5EF4-FFF2-40B4-BE49-F238E27FC236}">
                        <a16:creationId xmlns:a16="http://schemas.microsoft.com/office/drawing/2014/main" id="{EEA5099A-DC1C-4594-45CD-A7FD87B52D35}"/>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7" name="Oval 386">
                    <a:extLst>
                      <a:ext uri="{FF2B5EF4-FFF2-40B4-BE49-F238E27FC236}">
                        <a16:creationId xmlns:a16="http://schemas.microsoft.com/office/drawing/2014/main" id="{6492AE99-504D-1C85-90B7-7A73C751E608}"/>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8" name="Oval 387">
                    <a:extLst>
                      <a:ext uri="{FF2B5EF4-FFF2-40B4-BE49-F238E27FC236}">
                        <a16:creationId xmlns:a16="http://schemas.microsoft.com/office/drawing/2014/main" id="{02BF2EEC-0598-49CE-AAB7-E4DE18D5E4E3}"/>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9" name="Oval 388">
                    <a:extLst>
                      <a:ext uri="{FF2B5EF4-FFF2-40B4-BE49-F238E27FC236}">
                        <a16:creationId xmlns:a16="http://schemas.microsoft.com/office/drawing/2014/main" id="{5E7C59FE-B868-6EFA-9CDC-FB2225782149}"/>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0" name="Oval 389">
                    <a:extLst>
                      <a:ext uri="{FF2B5EF4-FFF2-40B4-BE49-F238E27FC236}">
                        <a16:creationId xmlns:a16="http://schemas.microsoft.com/office/drawing/2014/main" id="{D076AFF1-C460-FA88-BABD-0FBCE9A225B7}"/>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1" name="Oval 390">
                    <a:extLst>
                      <a:ext uri="{FF2B5EF4-FFF2-40B4-BE49-F238E27FC236}">
                        <a16:creationId xmlns:a16="http://schemas.microsoft.com/office/drawing/2014/main" id="{04898F35-B0B5-1E0E-E313-26EFB9712545}"/>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2" name="Oval 391">
                    <a:extLst>
                      <a:ext uri="{FF2B5EF4-FFF2-40B4-BE49-F238E27FC236}">
                        <a16:creationId xmlns:a16="http://schemas.microsoft.com/office/drawing/2014/main" id="{63EA9621-956A-58DC-A122-DDB65C4238EE}"/>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3" name="Oval 392">
                    <a:extLst>
                      <a:ext uri="{FF2B5EF4-FFF2-40B4-BE49-F238E27FC236}">
                        <a16:creationId xmlns:a16="http://schemas.microsoft.com/office/drawing/2014/main" id="{3E27EF71-8CFF-5EB2-EC2E-36B2D0CEE987}"/>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4" name="Oval 393">
                    <a:extLst>
                      <a:ext uri="{FF2B5EF4-FFF2-40B4-BE49-F238E27FC236}">
                        <a16:creationId xmlns:a16="http://schemas.microsoft.com/office/drawing/2014/main" id="{79039A1D-A51C-EB56-EAF6-8DD8535A73B5}"/>
                      </a:ext>
                    </a:extLst>
                  </p:cNvPr>
                  <p:cNvSpPr/>
                  <p:nvPr/>
                </p:nvSpPr>
                <p:spPr>
                  <a:xfrm>
                    <a:off x="54864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5" name="Oval 394">
                    <a:extLst>
                      <a:ext uri="{FF2B5EF4-FFF2-40B4-BE49-F238E27FC236}">
                        <a16:creationId xmlns:a16="http://schemas.microsoft.com/office/drawing/2014/main" id="{B0090A7B-6B22-9060-AA71-E193DE174347}"/>
                      </a:ext>
                    </a:extLst>
                  </p:cNvPr>
                  <p:cNvSpPr/>
                  <p:nvPr/>
                </p:nvSpPr>
                <p:spPr>
                  <a:xfrm>
                    <a:off x="59436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6" name="Oval 395">
                    <a:extLst>
                      <a:ext uri="{FF2B5EF4-FFF2-40B4-BE49-F238E27FC236}">
                        <a16:creationId xmlns:a16="http://schemas.microsoft.com/office/drawing/2014/main" id="{AE6DF66F-66EF-835A-5597-197E808E4DA5}"/>
                      </a:ext>
                    </a:extLst>
                  </p:cNvPr>
                  <p:cNvSpPr/>
                  <p:nvPr/>
                </p:nvSpPr>
                <p:spPr>
                  <a:xfrm>
                    <a:off x="64008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7" name="Oval 396">
                    <a:extLst>
                      <a:ext uri="{FF2B5EF4-FFF2-40B4-BE49-F238E27FC236}">
                        <a16:creationId xmlns:a16="http://schemas.microsoft.com/office/drawing/2014/main" id="{51545394-A7F0-30BC-8037-6B1868B7CB92}"/>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8" name="Oval 397">
                    <a:extLst>
                      <a:ext uri="{FF2B5EF4-FFF2-40B4-BE49-F238E27FC236}">
                        <a16:creationId xmlns:a16="http://schemas.microsoft.com/office/drawing/2014/main" id="{4509D4CB-B60C-F3E5-6583-53FA2AB05E89}"/>
                      </a:ext>
                    </a:extLst>
                  </p:cNvPr>
                  <p:cNvSpPr/>
                  <p:nvPr/>
                </p:nvSpPr>
                <p:spPr>
                  <a:xfrm>
                    <a:off x="73152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9" name="Oval 398">
                    <a:extLst>
                      <a:ext uri="{FF2B5EF4-FFF2-40B4-BE49-F238E27FC236}">
                        <a16:creationId xmlns:a16="http://schemas.microsoft.com/office/drawing/2014/main" id="{D7E62092-5DA3-92B3-5537-3921FCAD910E}"/>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0" name="Oval 399">
                    <a:extLst>
                      <a:ext uri="{FF2B5EF4-FFF2-40B4-BE49-F238E27FC236}">
                        <a16:creationId xmlns:a16="http://schemas.microsoft.com/office/drawing/2014/main" id="{A92A4C26-33EF-B105-A4D9-0DF107F640D8}"/>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1" name="Oval 400">
                    <a:extLst>
                      <a:ext uri="{FF2B5EF4-FFF2-40B4-BE49-F238E27FC236}">
                        <a16:creationId xmlns:a16="http://schemas.microsoft.com/office/drawing/2014/main" id="{B391536C-5B14-1D2F-E08F-FE6FF7C9A310}"/>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2" name="Oval 401">
                    <a:extLst>
                      <a:ext uri="{FF2B5EF4-FFF2-40B4-BE49-F238E27FC236}">
                        <a16:creationId xmlns:a16="http://schemas.microsoft.com/office/drawing/2014/main" id="{32F2429F-C80C-0778-7004-9C6F63972607}"/>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3" name="Oval 402">
                    <a:extLst>
                      <a:ext uri="{FF2B5EF4-FFF2-40B4-BE49-F238E27FC236}">
                        <a16:creationId xmlns:a16="http://schemas.microsoft.com/office/drawing/2014/main" id="{08313C48-0F81-1069-BAD5-23ED551CF20F}"/>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11" name="Group 10">
                <a:extLst>
                  <a:ext uri="{FF2B5EF4-FFF2-40B4-BE49-F238E27FC236}">
                    <a16:creationId xmlns:a16="http://schemas.microsoft.com/office/drawing/2014/main" id="{B90407D5-60CA-036B-2FB3-5E1C1540AFBB}"/>
                  </a:ext>
                </a:extLst>
              </p:cNvPr>
              <p:cNvGrpSpPr/>
              <p:nvPr/>
            </p:nvGrpSpPr>
            <p:grpSpPr>
              <a:xfrm>
                <a:off x="4859036" y="2792194"/>
                <a:ext cx="1414038" cy="1414038"/>
                <a:chOff x="4876800" y="1600199"/>
                <a:chExt cx="2819401" cy="2819401"/>
              </a:xfrm>
            </p:grpSpPr>
            <p:grpSp>
              <p:nvGrpSpPr>
                <p:cNvPr id="139" name="Group 138">
                  <a:extLst>
                    <a:ext uri="{FF2B5EF4-FFF2-40B4-BE49-F238E27FC236}">
                      <a16:creationId xmlns:a16="http://schemas.microsoft.com/office/drawing/2014/main" id="{5FE83D2B-23CC-091B-47A8-A79E4E55EC16}"/>
                    </a:ext>
                  </a:extLst>
                </p:cNvPr>
                <p:cNvGrpSpPr/>
                <p:nvPr/>
              </p:nvGrpSpPr>
              <p:grpSpPr>
                <a:xfrm>
                  <a:off x="5486400" y="3962400"/>
                  <a:ext cx="2209800" cy="457200"/>
                  <a:chOff x="5486400" y="3962400"/>
                  <a:chExt cx="2209800" cy="457200"/>
                </a:xfrm>
              </p:grpSpPr>
              <p:sp>
                <p:nvSpPr>
                  <p:cNvPr id="369" name="DRAM">
                    <a:extLst>
                      <a:ext uri="{FF2B5EF4-FFF2-40B4-BE49-F238E27FC236}">
                        <a16:creationId xmlns:a16="http://schemas.microsoft.com/office/drawing/2014/main" id="{A92768BF-64A8-25DD-888D-D3F0EEB944E3}"/>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0" name="DRAM">
                    <a:extLst>
                      <a:ext uri="{FF2B5EF4-FFF2-40B4-BE49-F238E27FC236}">
                        <a16:creationId xmlns:a16="http://schemas.microsoft.com/office/drawing/2014/main" id="{E1884804-A64D-2EFB-448A-050F6D368973}"/>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1" name="DRAM">
                    <a:extLst>
                      <a:ext uri="{FF2B5EF4-FFF2-40B4-BE49-F238E27FC236}">
                        <a16:creationId xmlns:a16="http://schemas.microsoft.com/office/drawing/2014/main" id="{0D353F2E-2B15-3095-D7E7-14FC02039D37}"/>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2" name="DRAM">
                    <a:extLst>
                      <a:ext uri="{FF2B5EF4-FFF2-40B4-BE49-F238E27FC236}">
                        <a16:creationId xmlns:a16="http://schemas.microsoft.com/office/drawing/2014/main" id="{5F00B8D1-23AB-5676-D058-BD605AC14157}"/>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3" name="DRAM">
                    <a:extLst>
                      <a:ext uri="{FF2B5EF4-FFF2-40B4-BE49-F238E27FC236}">
                        <a16:creationId xmlns:a16="http://schemas.microsoft.com/office/drawing/2014/main" id="{F3F50C49-2269-429F-EC20-E6706F3E635C}"/>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40" name="Group 139">
                  <a:extLst>
                    <a:ext uri="{FF2B5EF4-FFF2-40B4-BE49-F238E27FC236}">
                      <a16:creationId xmlns:a16="http://schemas.microsoft.com/office/drawing/2014/main" id="{5B808C89-CA55-00CA-E26F-85ADDC0A4186}"/>
                    </a:ext>
                  </a:extLst>
                </p:cNvPr>
                <p:cNvGrpSpPr/>
                <p:nvPr/>
              </p:nvGrpSpPr>
              <p:grpSpPr>
                <a:xfrm>
                  <a:off x="4876800" y="1600200"/>
                  <a:ext cx="457200" cy="2209800"/>
                  <a:chOff x="4876800" y="1600200"/>
                  <a:chExt cx="457200" cy="2209800"/>
                </a:xfrm>
              </p:grpSpPr>
              <p:sp>
                <p:nvSpPr>
                  <p:cNvPr id="364" name="DRAM">
                    <a:extLst>
                      <a:ext uri="{FF2B5EF4-FFF2-40B4-BE49-F238E27FC236}">
                        <a16:creationId xmlns:a16="http://schemas.microsoft.com/office/drawing/2014/main" id="{90EC93AD-06DA-6DCB-3D62-E7768DA9154B}"/>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5" name="DRAM">
                    <a:extLst>
                      <a:ext uri="{FF2B5EF4-FFF2-40B4-BE49-F238E27FC236}">
                        <a16:creationId xmlns:a16="http://schemas.microsoft.com/office/drawing/2014/main" id="{2878956C-7086-C737-F7F7-29D001426629}"/>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6" name="DRAM">
                    <a:extLst>
                      <a:ext uri="{FF2B5EF4-FFF2-40B4-BE49-F238E27FC236}">
                        <a16:creationId xmlns:a16="http://schemas.microsoft.com/office/drawing/2014/main" id="{ADE366C8-71E1-9515-3685-29C14B4F3513}"/>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7" name="DRAM">
                    <a:extLst>
                      <a:ext uri="{FF2B5EF4-FFF2-40B4-BE49-F238E27FC236}">
                        <a16:creationId xmlns:a16="http://schemas.microsoft.com/office/drawing/2014/main" id="{EF8A0E49-5205-2E2A-1DBE-37975DA159B5}"/>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8" name="DRAM">
                    <a:extLst>
                      <a:ext uri="{FF2B5EF4-FFF2-40B4-BE49-F238E27FC236}">
                        <a16:creationId xmlns:a16="http://schemas.microsoft.com/office/drawing/2014/main" id="{D8397899-692F-2E66-F632-9F22E4A86000}"/>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41" name="Group 140">
                  <a:extLst>
                    <a:ext uri="{FF2B5EF4-FFF2-40B4-BE49-F238E27FC236}">
                      <a16:creationId xmlns:a16="http://schemas.microsoft.com/office/drawing/2014/main" id="{BAFFF04C-84DF-04A8-EC2E-8DE96557DFD7}"/>
                    </a:ext>
                  </a:extLst>
                </p:cNvPr>
                <p:cNvGrpSpPr/>
                <p:nvPr/>
              </p:nvGrpSpPr>
              <p:grpSpPr>
                <a:xfrm>
                  <a:off x="5676900" y="1600199"/>
                  <a:ext cx="1828800" cy="2362201"/>
                  <a:chOff x="5676900" y="1170708"/>
                  <a:chExt cx="1828800" cy="2791692"/>
                </a:xfrm>
              </p:grpSpPr>
              <p:cxnSp>
                <p:nvCxnSpPr>
                  <p:cNvPr id="359" name="Straight Connector 358">
                    <a:extLst>
                      <a:ext uri="{FF2B5EF4-FFF2-40B4-BE49-F238E27FC236}">
                        <a16:creationId xmlns:a16="http://schemas.microsoft.com/office/drawing/2014/main" id="{58B01D77-96FF-84F0-CB89-8ACC957C9676}"/>
                      </a:ext>
                    </a:extLst>
                  </p:cNvPr>
                  <p:cNvCxnSpPr>
                    <a:cxnSpLocks/>
                    <a:stCxn id="144" idx="0"/>
                    <a:endCxn id="369"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60" name="Straight Connector 359">
                    <a:extLst>
                      <a:ext uri="{FF2B5EF4-FFF2-40B4-BE49-F238E27FC236}">
                        <a16:creationId xmlns:a16="http://schemas.microsoft.com/office/drawing/2014/main" id="{3B158BBF-BDCC-1850-1B23-D7BE8160B3E8}"/>
                      </a:ext>
                    </a:extLst>
                  </p:cNvPr>
                  <p:cNvCxnSpPr>
                    <a:cxnSpLocks/>
                    <a:stCxn id="146" idx="0"/>
                    <a:endCxn id="371"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61" name="Straight Connector 360">
                    <a:extLst>
                      <a:ext uri="{FF2B5EF4-FFF2-40B4-BE49-F238E27FC236}">
                        <a16:creationId xmlns:a16="http://schemas.microsoft.com/office/drawing/2014/main" id="{D31EFE61-5E5E-5649-9C03-00B9D97EF1FC}"/>
                      </a:ext>
                    </a:extLst>
                  </p:cNvPr>
                  <p:cNvCxnSpPr>
                    <a:cxnSpLocks/>
                    <a:stCxn id="147" idx="0"/>
                    <a:endCxn id="372"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62" name="Straight Connector 361">
                    <a:extLst>
                      <a:ext uri="{FF2B5EF4-FFF2-40B4-BE49-F238E27FC236}">
                        <a16:creationId xmlns:a16="http://schemas.microsoft.com/office/drawing/2014/main" id="{505E3133-1E62-91AA-AA11-EBFB42F67265}"/>
                      </a:ext>
                    </a:extLst>
                  </p:cNvPr>
                  <p:cNvCxnSpPr>
                    <a:cxnSpLocks/>
                    <a:stCxn id="148" idx="0"/>
                    <a:endCxn id="373"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63" name="Straight Connector 362">
                    <a:extLst>
                      <a:ext uri="{FF2B5EF4-FFF2-40B4-BE49-F238E27FC236}">
                        <a16:creationId xmlns:a16="http://schemas.microsoft.com/office/drawing/2014/main" id="{9EAB75E4-4BC2-D657-2BA5-0B66E2428466}"/>
                      </a:ext>
                    </a:extLst>
                  </p:cNvPr>
                  <p:cNvCxnSpPr>
                    <a:cxnSpLocks/>
                    <a:stCxn id="145" idx="0"/>
                    <a:endCxn id="370"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42" name="Group 141">
                  <a:extLst>
                    <a:ext uri="{FF2B5EF4-FFF2-40B4-BE49-F238E27FC236}">
                      <a16:creationId xmlns:a16="http://schemas.microsoft.com/office/drawing/2014/main" id="{898CA0C0-11EF-460F-8A63-2B894901DD8B}"/>
                    </a:ext>
                  </a:extLst>
                </p:cNvPr>
                <p:cNvGrpSpPr/>
                <p:nvPr/>
              </p:nvGrpSpPr>
              <p:grpSpPr>
                <a:xfrm>
                  <a:off x="5334000" y="1790700"/>
                  <a:ext cx="2362201" cy="1828800"/>
                  <a:chOff x="5333998" y="1790700"/>
                  <a:chExt cx="2791691" cy="1828800"/>
                </a:xfrm>
              </p:grpSpPr>
              <p:cxnSp>
                <p:nvCxnSpPr>
                  <p:cNvPr id="354" name="Straight Connector 353">
                    <a:extLst>
                      <a:ext uri="{FF2B5EF4-FFF2-40B4-BE49-F238E27FC236}">
                        <a16:creationId xmlns:a16="http://schemas.microsoft.com/office/drawing/2014/main" id="{4054E9FB-7F1D-A072-71C4-D9DD735F63E7}"/>
                      </a:ext>
                    </a:extLst>
                  </p:cNvPr>
                  <p:cNvCxnSpPr>
                    <a:cxnSpLocks/>
                    <a:stCxn id="148" idx="6"/>
                    <a:endCxn id="364"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55" name="Straight Connector 354">
                    <a:extLst>
                      <a:ext uri="{FF2B5EF4-FFF2-40B4-BE49-F238E27FC236}">
                        <a16:creationId xmlns:a16="http://schemas.microsoft.com/office/drawing/2014/main" id="{B1E16B33-99F8-8570-F1E5-2C51A817BF16}"/>
                      </a:ext>
                    </a:extLst>
                  </p:cNvPr>
                  <p:cNvCxnSpPr>
                    <a:cxnSpLocks/>
                    <a:stCxn id="299" idx="6"/>
                    <a:endCxn id="365"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56" name="Straight Connector 355">
                    <a:extLst>
                      <a:ext uri="{FF2B5EF4-FFF2-40B4-BE49-F238E27FC236}">
                        <a16:creationId xmlns:a16="http://schemas.microsoft.com/office/drawing/2014/main" id="{299E2525-7C22-3D40-03F9-A77AC414AD82}"/>
                      </a:ext>
                    </a:extLst>
                  </p:cNvPr>
                  <p:cNvCxnSpPr>
                    <a:cxnSpLocks/>
                    <a:stCxn id="339" idx="6"/>
                    <a:endCxn id="366"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57" name="Straight Connector 356">
                    <a:extLst>
                      <a:ext uri="{FF2B5EF4-FFF2-40B4-BE49-F238E27FC236}">
                        <a16:creationId xmlns:a16="http://schemas.microsoft.com/office/drawing/2014/main" id="{26157B20-0C71-43EE-2449-0E139B17A054}"/>
                      </a:ext>
                    </a:extLst>
                  </p:cNvPr>
                  <p:cNvCxnSpPr>
                    <a:cxnSpLocks/>
                    <a:stCxn id="348" idx="6"/>
                    <a:endCxn id="367"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58" name="Straight Connector 357">
                    <a:extLst>
                      <a:ext uri="{FF2B5EF4-FFF2-40B4-BE49-F238E27FC236}">
                        <a16:creationId xmlns:a16="http://schemas.microsoft.com/office/drawing/2014/main" id="{52D0584D-A959-5A5C-A569-E33A4423FF20}"/>
                      </a:ext>
                    </a:extLst>
                  </p:cNvPr>
                  <p:cNvCxnSpPr>
                    <a:cxnSpLocks/>
                    <a:stCxn id="353" idx="6"/>
                    <a:endCxn id="368"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43" name="Group 142">
                  <a:extLst>
                    <a:ext uri="{FF2B5EF4-FFF2-40B4-BE49-F238E27FC236}">
                      <a16:creationId xmlns:a16="http://schemas.microsoft.com/office/drawing/2014/main" id="{D2A5F277-F4B1-6C8C-5694-ACC264D100C7}"/>
                    </a:ext>
                  </a:extLst>
                </p:cNvPr>
                <p:cNvGrpSpPr/>
                <p:nvPr/>
              </p:nvGrpSpPr>
              <p:grpSpPr>
                <a:xfrm>
                  <a:off x="5486400" y="1600200"/>
                  <a:ext cx="2209800" cy="2209800"/>
                  <a:chOff x="5486400" y="1600200"/>
                  <a:chExt cx="2209800" cy="2209800"/>
                </a:xfrm>
              </p:grpSpPr>
              <p:sp>
                <p:nvSpPr>
                  <p:cNvPr id="144" name="Oval 143">
                    <a:extLst>
                      <a:ext uri="{FF2B5EF4-FFF2-40B4-BE49-F238E27FC236}">
                        <a16:creationId xmlns:a16="http://schemas.microsoft.com/office/drawing/2014/main" id="{5E3A7EF7-BECD-E9D9-FF16-4248E2BCA858}"/>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45" name="Oval 144">
                    <a:extLst>
                      <a:ext uri="{FF2B5EF4-FFF2-40B4-BE49-F238E27FC236}">
                        <a16:creationId xmlns:a16="http://schemas.microsoft.com/office/drawing/2014/main" id="{606FFCC7-0A3B-519A-70EA-BE0A90EC31DE}"/>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46" name="Oval 145">
                    <a:extLst>
                      <a:ext uri="{FF2B5EF4-FFF2-40B4-BE49-F238E27FC236}">
                        <a16:creationId xmlns:a16="http://schemas.microsoft.com/office/drawing/2014/main" id="{62FF15E9-B1D2-DACE-0CD0-EAE36E4B2D98}"/>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47" name="Oval 146">
                    <a:extLst>
                      <a:ext uri="{FF2B5EF4-FFF2-40B4-BE49-F238E27FC236}">
                        <a16:creationId xmlns:a16="http://schemas.microsoft.com/office/drawing/2014/main" id="{A8986073-8B37-B0E8-0A86-33B826B32239}"/>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48" name="Oval 147">
                    <a:extLst>
                      <a:ext uri="{FF2B5EF4-FFF2-40B4-BE49-F238E27FC236}">
                        <a16:creationId xmlns:a16="http://schemas.microsoft.com/office/drawing/2014/main" id="{7286436B-9BF2-A43E-7863-E18DD048E6C0}"/>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49" name="Oval 148">
                    <a:extLst>
                      <a:ext uri="{FF2B5EF4-FFF2-40B4-BE49-F238E27FC236}">
                        <a16:creationId xmlns:a16="http://schemas.microsoft.com/office/drawing/2014/main" id="{61D3DC55-4470-4001-E6AB-F2A7404A8C64}"/>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0" name="Oval 149">
                    <a:extLst>
                      <a:ext uri="{FF2B5EF4-FFF2-40B4-BE49-F238E27FC236}">
                        <a16:creationId xmlns:a16="http://schemas.microsoft.com/office/drawing/2014/main" id="{8FACE0D9-9918-7A6E-CDFE-BCFE0273CDCA}"/>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51" name="Oval 150">
                    <a:extLst>
                      <a:ext uri="{FF2B5EF4-FFF2-40B4-BE49-F238E27FC236}">
                        <a16:creationId xmlns:a16="http://schemas.microsoft.com/office/drawing/2014/main" id="{7F975FF1-F3C4-B9D0-E59E-0BCB051B262B}"/>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8" name="Oval 297">
                    <a:extLst>
                      <a:ext uri="{FF2B5EF4-FFF2-40B4-BE49-F238E27FC236}">
                        <a16:creationId xmlns:a16="http://schemas.microsoft.com/office/drawing/2014/main" id="{F6E2C488-4F5B-DF97-9EFE-E33BFFF89630}"/>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9" name="Oval 298">
                    <a:extLst>
                      <a:ext uri="{FF2B5EF4-FFF2-40B4-BE49-F238E27FC236}">
                        <a16:creationId xmlns:a16="http://schemas.microsoft.com/office/drawing/2014/main" id="{9488CFA1-FECF-04EA-CD91-CCC4C86A7E5E}"/>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23" name="Oval 322">
                    <a:extLst>
                      <a:ext uri="{FF2B5EF4-FFF2-40B4-BE49-F238E27FC236}">
                        <a16:creationId xmlns:a16="http://schemas.microsoft.com/office/drawing/2014/main" id="{F8B9155B-4785-0AD5-EFAD-B1DCE1291B75}"/>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3" name="Oval 332">
                    <a:extLst>
                      <a:ext uri="{FF2B5EF4-FFF2-40B4-BE49-F238E27FC236}">
                        <a16:creationId xmlns:a16="http://schemas.microsoft.com/office/drawing/2014/main" id="{B8FA1034-8D21-1E31-7ADE-E45BE1339EEE}"/>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6" name="Oval 335">
                    <a:extLst>
                      <a:ext uri="{FF2B5EF4-FFF2-40B4-BE49-F238E27FC236}">
                        <a16:creationId xmlns:a16="http://schemas.microsoft.com/office/drawing/2014/main" id="{F27751AC-9FF7-732D-2A01-71985FD009F7}"/>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8" name="Oval 337">
                    <a:extLst>
                      <a:ext uri="{FF2B5EF4-FFF2-40B4-BE49-F238E27FC236}">
                        <a16:creationId xmlns:a16="http://schemas.microsoft.com/office/drawing/2014/main" id="{AB222B35-9A42-9132-76FB-44D2FC1DB66A}"/>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9" name="Oval 338">
                    <a:extLst>
                      <a:ext uri="{FF2B5EF4-FFF2-40B4-BE49-F238E27FC236}">
                        <a16:creationId xmlns:a16="http://schemas.microsoft.com/office/drawing/2014/main" id="{EB2B09A6-75B1-5406-BEBA-51F38732F6CF}"/>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ndParaRPr>
                  </a:p>
                </p:txBody>
              </p:sp>
              <p:sp>
                <p:nvSpPr>
                  <p:cNvPr id="341" name="Oval 340">
                    <a:extLst>
                      <a:ext uri="{FF2B5EF4-FFF2-40B4-BE49-F238E27FC236}">
                        <a16:creationId xmlns:a16="http://schemas.microsoft.com/office/drawing/2014/main" id="{03C57A57-0330-9E95-07E8-F1CACF446368}"/>
                      </a:ext>
                    </a:extLst>
                  </p:cNvPr>
                  <p:cNvSpPr/>
                  <p:nvPr/>
                </p:nvSpPr>
                <p:spPr>
                  <a:xfrm>
                    <a:off x="54864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2" name="Oval 341">
                    <a:extLst>
                      <a:ext uri="{FF2B5EF4-FFF2-40B4-BE49-F238E27FC236}">
                        <a16:creationId xmlns:a16="http://schemas.microsoft.com/office/drawing/2014/main" id="{07E2D79C-C46A-63C0-66AA-99CE04D507EB}"/>
                      </a:ext>
                    </a:extLst>
                  </p:cNvPr>
                  <p:cNvSpPr/>
                  <p:nvPr/>
                </p:nvSpPr>
                <p:spPr>
                  <a:xfrm>
                    <a:off x="59436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4" name="Oval 343">
                    <a:extLst>
                      <a:ext uri="{FF2B5EF4-FFF2-40B4-BE49-F238E27FC236}">
                        <a16:creationId xmlns:a16="http://schemas.microsoft.com/office/drawing/2014/main" id="{6783EDF3-8F78-D340-5977-7C060B2EA22E}"/>
                      </a:ext>
                    </a:extLst>
                  </p:cNvPr>
                  <p:cNvSpPr/>
                  <p:nvPr/>
                </p:nvSpPr>
                <p:spPr>
                  <a:xfrm>
                    <a:off x="64008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5" name="Oval 344">
                    <a:extLst>
                      <a:ext uri="{FF2B5EF4-FFF2-40B4-BE49-F238E27FC236}">
                        <a16:creationId xmlns:a16="http://schemas.microsoft.com/office/drawing/2014/main" id="{EAC4B08A-573B-C055-CF03-A07012BB9ED6}"/>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8" name="Oval 347">
                    <a:extLst>
                      <a:ext uri="{FF2B5EF4-FFF2-40B4-BE49-F238E27FC236}">
                        <a16:creationId xmlns:a16="http://schemas.microsoft.com/office/drawing/2014/main" id="{FAA06106-5167-5D12-7ACB-4F623855FCD0}"/>
                      </a:ext>
                    </a:extLst>
                  </p:cNvPr>
                  <p:cNvSpPr/>
                  <p:nvPr/>
                </p:nvSpPr>
                <p:spPr>
                  <a:xfrm>
                    <a:off x="73152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9" name="Oval 348">
                    <a:extLst>
                      <a:ext uri="{FF2B5EF4-FFF2-40B4-BE49-F238E27FC236}">
                        <a16:creationId xmlns:a16="http://schemas.microsoft.com/office/drawing/2014/main" id="{DCF392F6-D7B5-5A89-BBD8-5931DF249999}"/>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0" name="Oval 349">
                    <a:extLst>
                      <a:ext uri="{FF2B5EF4-FFF2-40B4-BE49-F238E27FC236}">
                        <a16:creationId xmlns:a16="http://schemas.microsoft.com/office/drawing/2014/main" id="{4E0A72C0-EB06-8672-F504-D0263ED37628}"/>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1" name="Oval 350">
                    <a:extLst>
                      <a:ext uri="{FF2B5EF4-FFF2-40B4-BE49-F238E27FC236}">
                        <a16:creationId xmlns:a16="http://schemas.microsoft.com/office/drawing/2014/main" id="{7F75BE67-0900-B697-D534-FCEF7BF8754A}"/>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2" name="Oval 351">
                    <a:extLst>
                      <a:ext uri="{FF2B5EF4-FFF2-40B4-BE49-F238E27FC236}">
                        <a16:creationId xmlns:a16="http://schemas.microsoft.com/office/drawing/2014/main" id="{1337C163-BB1F-82A1-B109-EF51125F2D28}"/>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3" name="Oval 352">
                    <a:extLst>
                      <a:ext uri="{FF2B5EF4-FFF2-40B4-BE49-F238E27FC236}">
                        <a16:creationId xmlns:a16="http://schemas.microsoft.com/office/drawing/2014/main" id="{FEEF1264-B2C6-103E-0035-B7380E4B0087}"/>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12" name="Group 11">
                <a:extLst>
                  <a:ext uri="{FF2B5EF4-FFF2-40B4-BE49-F238E27FC236}">
                    <a16:creationId xmlns:a16="http://schemas.microsoft.com/office/drawing/2014/main" id="{490A11CC-5C09-0360-F1F7-711E5307A8DE}"/>
                  </a:ext>
                </a:extLst>
              </p:cNvPr>
              <p:cNvGrpSpPr/>
              <p:nvPr/>
            </p:nvGrpSpPr>
            <p:grpSpPr>
              <a:xfrm>
                <a:off x="6416564" y="2792194"/>
                <a:ext cx="1414038" cy="1414038"/>
                <a:chOff x="4876800" y="1600199"/>
                <a:chExt cx="2819401" cy="2819401"/>
              </a:xfrm>
            </p:grpSpPr>
            <p:grpSp>
              <p:nvGrpSpPr>
                <p:cNvPr id="25" name="Group 24">
                  <a:extLst>
                    <a:ext uri="{FF2B5EF4-FFF2-40B4-BE49-F238E27FC236}">
                      <a16:creationId xmlns:a16="http://schemas.microsoft.com/office/drawing/2014/main" id="{94FD4DE8-6A56-63C6-E0C7-CA18001BA921}"/>
                    </a:ext>
                  </a:extLst>
                </p:cNvPr>
                <p:cNvGrpSpPr/>
                <p:nvPr/>
              </p:nvGrpSpPr>
              <p:grpSpPr>
                <a:xfrm>
                  <a:off x="5486400" y="3962400"/>
                  <a:ext cx="2209800" cy="457200"/>
                  <a:chOff x="5486400" y="3962400"/>
                  <a:chExt cx="2209800" cy="457200"/>
                </a:xfrm>
              </p:grpSpPr>
              <p:sp>
                <p:nvSpPr>
                  <p:cNvPr id="134" name="DRAM">
                    <a:extLst>
                      <a:ext uri="{FF2B5EF4-FFF2-40B4-BE49-F238E27FC236}">
                        <a16:creationId xmlns:a16="http://schemas.microsoft.com/office/drawing/2014/main" id="{5D3456B7-D387-9750-3DFE-861D250C4167}"/>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5" name="DRAM">
                    <a:extLst>
                      <a:ext uri="{FF2B5EF4-FFF2-40B4-BE49-F238E27FC236}">
                        <a16:creationId xmlns:a16="http://schemas.microsoft.com/office/drawing/2014/main" id="{D7A51D8D-5555-5B7F-0A24-11173B2AC2F7}"/>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6" name="DRAM">
                    <a:extLst>
                      <a:ext uri="{FF2B5EF4-FFF2-40B4-BE49-F238E27FC236}">
                        <a16:creationId xmlns:a16="http://schemas.microsoft.com/office/drawing/2014/main" id="{C3C3FF77-DB88-7F52-D6FF-6F57F0A19358}"/>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7" name="DRAM">
                    <a:extLst>
                      <a:ext uri="{FF2B5EF4-FFF2-40B4-BE49-F238E27FC236}">
                        <a16:creationId xmlns:a16="http://schemas.microsoft.com/office/drawing/2014/main" id="{A809B941-D4C9-D1F2-E0FD-0937E61B5181}"/>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8" name="DRAM">
                    <a:extLst>
                      <a:ext uri="{FF2B5EF4-FFF2-40B4-BE49-F238E27FC236}">
                        <a16:creationId xmlns:a16="http://schemas.microsoft.com/office/drawing/2014/main" id="{06063513-3A5F-318D-F05A-4E7B0146A5E6}"/>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26" name="Group 25">
                  <a:extLst>
                    <a:ext uri="{FF2B5EF4-FFF2-40B4-BE49-F238E27FC236}">
                      <a16:creationId xmlns:a16="http://schemas.microsoft.com/office/drawing/2014/main" id="{04C3E2CD-E008-37C7-5A61-1B5E4F10874B}"/>
                    </a:ext>
                  </a:extLst>
                </p:cNvPr>
                <p:cNvGrpSpPr/>
                <p:nvPr/>
              </p:nvGrpSpPr>
              <p:grpSpPr>
                <a:xfrm>
                  <a:off x="4876800" y="1600200"/>
                  <a:ext cx="457200" cy="2209800"/>
                  <a:chOff x="4876800" y="1600200"/>
                  <a:chExt cx="457200" cy="2209800"/>
                </a:xfrm>
              </p:grpSpPr>
              <p:sp>
                <p:nvSpPr>
                  <p:cNvPr id="129" name="DRAM">
                    <a:extLst>
                      <a:ext uri="{FF2B5EF4-FFF2-40B4-BE49-F238E27FC236}">
                        <a16:creationId xmlns:a16="http://schemas.microsoft.com/office/drawing/2014/main" id="{403BD929-28AF-F5B6-DBB4-83839B075895}"/>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0" name="DRAM">
                    <a:extLst>
                      <a:ext uri="{FF2B5EF4-FFF2-40B4-BE49-F238E27FC236}">
                        <a16:creationId xmlns:a16="http://schemas.microsoft.com/office/drawing/2014/main" id="{8AE29BC2-EEE6-0F48-C599-54C39C758DB9}"/>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1" name="DRAM">
                    <a:extLst>
                      <a:ext uri="{FF2B5EF4-FFF2-40B4-BE49-F238E27FC236}">
                        <a16:creationId xmlns:a16="http://schemas.microsoft.com/office/drawing/2014/main" id="{4646422B-F646-171F-1CEA-E982ADBBAB26}"/>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2" name="DRAM">
                    <a:extLst>
                      <a:ext uri="{FF2B5EF4-FFF2-40B4-BE49-F238E27FC236}">
                        <a16:creationId xmlns:a16="http://schemas.microsoft.com/office/drawing/2014/main" id="{5249A78D-BEE7-20B6-0A94-955DAB047D54}"/>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3" name="DRAM">
                    <a:extLst>
                      <a:ext uri="{FF2B5EF4-FFF2-40B4-BE49-F238E27FC236}">
                        <a16:creationId xmlns:a16="http://schemas.microsoft.com/office/drawing/2014/main" id="{A87DBAF9-4876-EF71-A6C5-E922DC2E3E7E}"/>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27" name="Group 26">
                  <a:extLst>
                    <a:ext uri="{FF2B5EF4-FFF2-40B4-BE49-F238E27FC236}">
                      <a16:creationId xmlns:a16="http://schemas.microsoft.com/office/drawing/2014/main" id="{C61F406D-9D30-6088-96F0-2D46958C3833}"/>
                    </a:ext>
                  </a:extLst>
                </p:cNvPr>
                <p:cNvGrpSpPr/>
                <p:nvPr/>
              </p:nvGrpSpPr>
              <p:grpSpPr>
                <a:xfrm>
                  <a:off x="5676900" y="1600199"/>
                  <a:ext cx="1828800" cy="2362201"/>
                  <a:chOff x="5676900" y="1170708"/>
                  <a:chExt cx="1828800" cy="2791692"/>
                </a:xfrm>
              </p:grpSpPr>
              <p:cxnSp>
                <p:nvCxnSpPr>
                  <p:cNvPr id="60" name="Straight Connector 59">
                    <a:extLst>
                      <a:ext uri="{FF2B5EF4-FFF2-40B4-BE49-F238E27FC236}">
                        <a16:creationId xmlns:a16="http://schemas.microsoft.com/office/drawing/2014/main" id="{D6EC5ADA-FEF1-0ED7-E320-216D76797C3C}"/>
                      </a:ext>
                    </a:extLst>
                  </p:cNvPr>
                  <p:cNvCxnSpPr>
                    <a:cxnSpLocks/>
                    <a:stCxn id="30" idx="0"/>
                    <a:endCxn id="134"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61" name="Straight Connector 60">
                    <a:extLst>
                      <a:ext uri="{FF2B5EF4-FFF2-40B4-BE49-F238E27FC236}">
                        <a16:creationId xmlns:a16="http://schemas.microsoft.com/office/drawing/2014/main" id="{7EC46FD0-5EFD-CCA4-CF8A-3EE51F17D7AE}"/>
                      </a:ext>
                    </a:extLst>
                  </p:cNvPr>
                  <p:cNvCxnSpPr>
                    <a:cxnSpLocks/>
                    <a:stCxn id="32" idx="0"/>
                    <a:endCxn id="136"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62" name="Straight Connector 61">
                    <a:extLst>
                      <a:ext uri="{FF2B5EF4-FFF2-40B4-BE49-F238E27FC236}">
                        <a16:creationId xmlns:a16="http://schemas.microsoft.com/office/drawing/2014/main" id="{73A891F1-3273-CAA2-DC40-884838F59800}"/>
                      </a:ext>
                    </a:extLst>
                  </p:cNvPr>
                  <p:cNvCxnSpPr>
                    <a:cxnSpLocks/>
                    <a:stCxn id="33" idx="0"/>
                    <a:endCxn id="137"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63" name="Straight Connector 62">
                    <a:extLst>
                      <a:ext uri="{FF2B5EF4-FFF2-40B4-BE49-F238E27FC236}">
                        <a16:creationId xmlns:a16="http://schemas.microsoft.com/office/drawing/2014/main" id="{FAE38D4A-4E20-D8F0-8AAF-01C05864A3DC}"/>
                      </a:ext>
                    </a:extLst>
                  </p:cNvPr>
                  <p:cNvCxnSpPr>
                    <a:cxnSpLocks/>
                    <a:stCxn id="34" idx="0"/>
                    <a:endCxn id="138"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28" name="Straight Connector 127">
                    <a:extLst>
                      <a:ext uri="{FF2B5EF4-FFF2-40B4-BE49-F238E27FC236}">
                        <a16:creationId xmlns:a16="http://schemas.microsoft.com/office/drawing/2014/main" id="{E8759B7E-62BF-2089-8890-01AFEA3BDC24}"/>
                      </a:ext>
                    </a:extLst>
                  </p:cNvPr>
                  <p:cNvCxnSpPr>
                    <a:cxnSpLocks/>
                    <a:stCxn id="31" idx="0"/>
                    <a:endCxn id="135"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28" name="Group 27">
                  <a:extLst>
                    <a:ext uri="{FF2B5EF4-FFF2-40B4-BE49-F238E27FC236}">
                      <a16:creationId xmlns:a16="http://schemas.microsoft.com/office/drawing/2014/main" id="{316A0A5C-311F-0C85-DB15-8874629D5FEA}"/>
                    </a:ext>
                  </a:extLst>
                </p:cNvPr>
                <p:cNvGrpSpPr/>
                <p:nvPr/>
              </p:nvGrpSpPr>
              <p:grpSpPr>
                <a:xfrm>
                  <a:off x="5334000" y="1790700"/>
                  <a:ext cx="2362201" cy="1828800"/>
                  <a:chOff x="5333998" y="1790700"/>
                  <a:chExt cx="2791691" cy="1828800"/>
                </a:xfrm>
              </p:grpSpPr>
              <p:cxnSp>
                <p:nvCxnSpPr>
                  <p:cNvPr id="55" name="Straight Connector 54">
                    <a:extLst>
                      <a:ext uri="{FF2B5EF4-FFF2-40B4-BE49-F238E27FC236}">
                        <a16:creationId xmlns:a16="http://schemas.microsoft.com/office/drawing/2014/main" id="{08090A70-E859-59DE-8516-DBEBBCB80867}"/>
                      </a:ext>
                    </a:extLst>
                  </p:cNvPr>
                  <p:cNvCxnSpPr>
                    <a:cxnSpLocks/>
                    <a:stCxn id="34" idx="6"/>
                    <a:endCxn id="129"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6" name="Straight Connector 55">
                    <a:extLst>
                      <a:ext uri="{FF2B5EF4-FFF2-40B4-BE49-F238E27FC236}">
                        <a16:creationId xmlns:a16="http://schemas.microsoft.com/office/drawing/2014/main" id="{98789652-E5EB-A20E-93A6-D23B9171CC53}"/>
                      </a:ext>
                    </a:extLst>
                  </p:cNvPr>
                  <p:cNvCxnSpPr>
                    <a:cxnSpLocks/>
                    <a:stCxn id="39" idx="6"/>
                    <a:endCxn id="130"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7" name="Straight Connector 56">
                    <a:extLst>
                      <a:ext uri="{FF2B5EF4-FFF2-40B4-BE49-F238E27FC236}">
                        <a16:creationId xmlns:a16="http://schemas.microsoft.com/office/drawing/2014/main" id="{5C354459-0D34-0DB1-E1C5-912D5C86A6D3}"/>
                      </a:ext>
                    </a:extLst>
                  </p:cNvPr>
                  <p:cNvCxnSpPr>
                    <a:cxnSpLocks/>
                    <a:stCxn id="44" idx="6"/>
                    <a:endCxn id="131"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8" name="Straight Connector 57">
                    <a:extLst>
                      <a:ext uri="{FF2B5EF4-FFF2-40B4-BE49-F238E27FC236}">
                        <a16:creationId xmlns:a16="http://schemas.microsoft.com/office/drawing/2014/main" id="{733C658C-7101-8E74-A42E-66767EF09AAD}"/>
                      </a:ext>
                    </a:extLst>
                  </p:cNvPr>
                  <p:cNvCxnSpPr>
                    <a:cxnSpLocks/>
                    <a:stCxn id="49" idx="6"/>
                    <a:endCxn id="132"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9" name="Straight Connector 58">
                    <a:extLst>
                      <a:ext uri="{FF2B5EF4-FFF2-40B4-BE49-F238E27FC236}">
                        <a16:creationId xmlns:a16="http://schemas.microsoft.com/office/drawing/2014/main" id="{440EF125-B3BC-ADF6-1D9F-1F647CA7C9D5}"/>
                      </a:ext>
                    </a:extLst>
                  </p:cNvPr>
                  <p:cNvCxnSpPr>
                    <a:cxnSpLocks/>
                    <a:stCxn id="54" idx="6"/>
                    <a:endCxn id="133"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29" name="Group 28">
                  <a:extLst>
                    <a:ext uri="{FF2B5EF4-FFF2-40B4-BE49-F238E27FC236}">
                      <a16:creationId xmlns:a16="http://schemas.microsoft.com/office/drawing/2014/main" id="{F02108F1-826F-4CB9-2FAC-19543283ED7F}"/>
                    </a:ext>
                  </a:extLst>
                </p:cNvPr>
                <p:cNvGrpSpPr/>
                <p:nvPr/>
              </p:nvGrpSpPr>
              <p:grpSpPr>
                <a:xfrm>
                  <a:off x="5486400" y="1600200"/>
                  <a:ext cx="2209800" cy="2209800"/>
                  <a:chOff x="5486400" y="1600200"/>
                  <a:chExt cx="2209800" cy="2209800"/>
                </a:xfrm>
              </p:grpSpPr>
              <p:sp>
                <p:nvSpPr>
                  <p:cNvPr id="30" name="Oval 29">
                    <a:extLst>
                      <a:ext uri="{FF2B5EF4-FFF2-40B4-BE49-F238E27FC236}">
                        <a16:creationId xmlns:a16="http://schemas.microsoft.com/office/drawing/2014/main" id="{73C478B8-6371-B8F2-206C-D41B6A33478B}"/>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1" name="Oval 30">
                    <a:extLst>
                      <a:ext uri="{FF2B5EF4-FFF2-40B4-BE49-F238E27FC236}">
                        <a16:creationId xmlns:a16="http://schemas.microsoft.com/office/drawing/2014/main" id="{54DB5384-A1E2-D51D-1A72-0AD78DC1225C}"/>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2" name="Oval 31">
                    <a:extLst>
                      <a:ext uri="{FF2B5EF4-FFF2-40B4-BE49-F238E27FC236}">
                        <a16:creationId xmlns:a16="http://schemas.microsoft.com/office/drawing/2014/main" id="{1B13D525-373B-263B-935F-DF5E53761D79}"/>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3" name="Oval 32">
                    <a:extLst>
                      <a:ext uri="{FF2B5EF4-FFF2-40B4-BE49-F238E27FC236}">
                        <a16:creationId xmlns:a16="http://schemas.microsoft.com/office/drawing/2014/main" id="{3109633C-140F-FC80-71CF-47BE71BBCAA4}"/>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 name="Oval 33">
                    <a:extLst>
                      <a:ext uri="{FF2B5EF4-FFF2-40B4-BE49-F238E27FC236}">
                        <a16:creationId xmlns:a16="http://schemas.microsoft.com/office/drawing/2014/main" id="{3EBC2BF3-BAED-0C99-B184-048E2FAB4AF8}"/>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 name="Oval 34">
                    <a:extLst>
                      <a:ext uri="{FF2B5EF4-FFF2-40B4-BE49-F238E27FC236}">
                        <a16:creationId xmlns:a16="http://schemas.microsoft.com/office/drawing/2014/main" id="{6DFA9523-9D42-2CB7-5064-754055BBE71D}"/>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 name="Oval 35">
                    <a:extLst>
                      <a:ext uri="{FF2B5EF4-FFF2-40B4-BE49-F238E27FC236}">
                        <a16:creationId xmlns:a16="http://schemas.microsoft.com/office/drawing/2014/main" id="{6429C061-96CB-2FB1-26D7-36644F56F5BB}"/>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 name="Oval 36">
                    <a:extLst>
                      <a:ext uri="{FF2B5EF4-FFF2-40B4-BE49-F238E27FC236}">
                        <a16:creationId xmlns:a16="http://schemas.microsoft.com/office/drawing/2014/main" id="{5FA3CF71-DD61-99D4-4688-5A57E934D549}"/>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ndParaRPr>
                  </a:p>
                </p:txBody>
              </p:sp>
              <p:sp>
                <p:nvSpPr>
                  <p:cNvPr id="38" name="Oval 37">
                    <a:extLst>
                      <a:ext uri="{FF2B5EF4-FFF2-40B4-BE49-F238E27FC236}">
                        <a16:creationId xmlns:a16="http://schemas.microsoft.com/office/drawing/2014/main" id="{8ABCA3D6-63D2-4786-85FD-C35DCC44AC11}"/>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 name="Oval 38">
                    <a:extLst>
                      <a:ext uri="{FF2B5EF4-FFF2-40B4-BE49-F238E27FC236}">
                        <a16:creationId xmlns:a16="http://schemas.microsoft.com/office/drawing/2014/main" id="{0CEF72C0-3728-18F3-1624-EF2C5BEBD435}"/>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 name="Oval 39">
                    <a:extLst>
                      <a:ext uri="{FF2B5EF4-FFF2-40B4-BE49-F238E27FC236}">
                        <a16:creationId xmlns:a16="http://schemas.microsoft.com/office/drawing/2014/main" id="{5EC31FBD-E729-26A7-2CB2-FFAB58FB7603}"/>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 name="Oval 40">
                    <a:extLst>
                      <a:ext uri="{FF2B5EF4-FFF2-40B4-BE49-F238E27FC236}">
                        <a16:creationId xmlns:a16="http://schemas.microsoft.com/office/drawing/2014/main" id="{220F8B85-1411-370F-1664-13FF7F72E467}"/>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2" name="Oval 41">
                    <a:extLst>
                      <a:ext uri="{FF2B5EF4-FFF2-40B4-BE49-F238E27FC236}">
                        <a16:creationId xmlns:a16="http://schemas.microsoft.com/office/drawing/2014/main" id="{F57EA338-66ED-8245-D494-2790A0B0AD2D}"/>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 name="Oval 42">
                    <a:extLst>
                      <a:ext uri="{FF2B5EF4-FFF2-40B4-BE49-F238E27FC236}">
                        <a16:creationId xmlns:a16="http://schemas.microsoft.com/office/drawing/2014/main" id="{EFDDF6F5-B157-70AD-7215-8E407A930A0B}"/>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4" name="Oval 43">
                    <a:extLst>
                      <a:ext uri="{FF2B5EF4-FFF2-40B4-BE49-F238E27FC236}">
                        <a16:creationId xmlns:a16="http://schemas.microsoft.com/office/drawing/2014/main" id="{F1B78526-A158-BAFF-7DFD-8EB10428060E}"/>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 name="Oval 44">
                    <a:extLst>
                      <a:ext uri="{FF2B5EF4-FFF2-40B4-BE49-F238E27FC236}">
                        <a16:creationId xmlns:a16="http://schemas.microsoft.com/office/drawing/2014/main" id="{59F9A1C2-1FF7-2CE9-F260-A798056081D6}"/>
                      </a:ext>
                    </a:extLst>
                  </p:cNvPr>
                  <p:cNvSpPr/>
                  <p:nvPr/>
                </p:nvSpPr>
                <p:spPr>
                  <a:xfrm>
                    <a:off x="54864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 name="Oval 45">
                    <a:extLst>
                      <a:ext uri="{FF2B5EF4-FFF2-40B4-BE49-F238E27FC236}">
                        <a16:creationId xmlns:a16="http://schemas.microsoft.com/office/drawing/2014/main" id="{270A6FBB-04CA-CA75-BB6A-11D68B711C7E}"/>
                      </a:ext>
                    </a:extLst>
                  </p:cNvPr>
                  <p:cNvSpPr/>
                  <p:nvPr/>
                </p:nvSpPr>
                <p:spPr>
                  <a:xfrm>
                    <a:off x="59436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7" name="Oval 46">
                    <a:extLst>
                      <a:ext uri="{FF2B5EF4-FFF2-40B4-BE49-F238E27FC236}">
                        <a16:creationId xmlns:a16="http://schemas.microsoft.com/office/drawing/2014/main" id="{4A646A95-F154-3942-DB92-24EEE7DE6221}"/>
                      </a:ext>
                    </a:extLst>
                  </p:cNvPr>
                  <p:cNvSpPr/>
                  <p:nvPr/>
                </p:nvSpPr>
                <p:spPr>
                  <a:xfrm>
                    <a:off x="64008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8" name="Oval 47">
                    <a:extLst>
                      <a:ext uri="{FF2B5EF4-FFF2-40B4-BE49-F238E27FC236}">
                        <a16:creationId xmlns:a16="http://schemas.microsoft.com/office/drawing/2014/main" id="{3E66F065-6F47-7795-7B24-C9B0010E55C9}"/>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9" name="Oval 48">
                    <a:extLst>
                      <a:ext uri="{FF2B5EF4-FFF2-40B4-BE49-F238E27FC236}">
                        <a16:creationId xmlns:a16="http://schemas.microsoft.com/office/drawing/2014/main" id="{8BC856EA-76F5-3584-3C43-ADAEC43D2BCC}"/>
                      </a:ext>
                    </a:extLst>
                  </p:cNvPr>
                  <p:cNvSpPr/>
                  <p:nvPr/>
                </p:nvSpPr>
                <p:spPr>
                  <a:xfrm>
                    <a:off x="73152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0" name="Oval 49">
                    <a:extLst>
                      <a:ext uri="{FF2B5EF4-FFF2-40B4-BE49-F238E27FC236}">
                        <a16:creationId xmlns:a16="http://schemas.microsoft.com/office/drawing/2014/main" id="{8E0EF2A0-19D0-6018-7EF2-4CD58087AD48}"/>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1" name="Oval 50">
                    <a:extLst>
                      <a:ext uri="{FF2B5EF4-FFF2-40B4-BE49-F238E27FC236}">
                        <a16:creationId xmlns:a16="http://schemas.microsoft.com/office/drawing/2014/main" id="{5775FFD1-E727-4CFE-572A-D08BA51BB2C3}"/>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2" name="Oval 51">
                    <a:extLst>
                      <a:ext uri="{FF2B5EF4-FFF2-40B4-BE49-F238E27FC236}">
                        <a16:creationId xmlns:a16="http://schemas.microsoft.com/office/drawing/2014/main" id="{459C1108-08A9-DA24-01FB-F2C2137299AB}"/>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3" name="Oval 52">
                    <a:extLst>
                      <a:ext uri="{FF2B5EF4-FFF2-40B4-BE49-F238E27FC236}">
                        <a16:creationId xmlns:a16="http://schemas.microsoft.com/office/drawing/2014/main" id="{7D8AD7D9-08DE-761C-6033-715CE91EC58B}"/>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54" name="Oval 53">
                    <a:extLst>
                      <a:ext uri="{FF2B5EF4-FFF2-40B4-BE49-F238E27FC236}">
                        <a16:creationId xmlns:a16="http://schemas.microsoft.com/office/drawing/2014/main" id="{6AC817B8-30C7-2E35-1CCB-DA328AE13F91}"/>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cxnSp>
            <p:nvCxnSpPr>
              <p:cNvPr id="13" name="Straight Connector 12">
                <a:extLst>
                  <a:ext uri="{FF2B5EF4-FFF2-40B4-BE49-F238E27FC236}">
                    <a16:creationId xmlns:a16="http://schemas.microsoft.com/office/drawing/2014/main" id="{CAB449F0-9BD7-B4FD-BE48-F3B03A1B5CF3}"/>
                  </a:ext>
                </a:extLst>
              </p:cNvPr>
              <p:cNvCxnSpPr/>
              <p:nvPr/>
            </p:nvCxnSpPr>
            <p:spPr>
              <a:xfrm flipH="1">
                <a:off x="1506235" y="2606032"/>
                <a:ext cx="6403145" cy="0"/>
              </a:xfrm>
              <a:prstGeom prst="line">
                <a:avLst/>
              </a:prstGeom>
              <a:solidFill>
                <a:schemeClr val="tx1">
                  <a:lumMod val="65000"/>
                  <a:lumOff val="35000"/>
                </a:schemeClr>
              </a:solidFill>
              <a:ln w="38100" cap="rnd">
                <a:solidFill>
                  <a:schemeClr val="tx1"/>
                </a:solidFill>
                <a:round/>
                <a:headEnd type="none"/>
                <a:tailEnd w="lg" len="sm"/>
              </a:ln>
            </p:spPr>
            <p:style>
              <a:lnRef idx="1">
                <a:schemeClr val="accent1"/>
              </a:lnRef>
              <a:fillRef idx="0">
                <a:schemeClr val="accent1"/>
              </a:fillRef>
              <a:effectRef idx="0">
                <a:schemeClr val="accent1"/>
              </a:effectRef>
              <a:fontRef idx="minor">
                <a:schemeClr val="tx1"/>
              </a:fontRef>
            </p:style>
          </p:cxnSp>
          <p:grpSp>
            <p:nvGrpSpPr>
              <p:cNvPr id="14" name="Group 13">
                <a:extLst>
                  <a:ext uri="{FF2B5EF4-FFF2-40B4-BE49-F238E27FC236}">
                    <a16:creationId xmlns:a16="http://schemas.microsoft.com/office/drawing/2014/main" id="{5323F57B-FE4D-C3C2-A039-90A7B8EA1A7F}"/>
                  </a:ext>
                </a:extLst>
              </p:cNvPr>
              <p:cNvGrpSpPr/>
              <p:nvPr/>
            </p:nvGrpSpPr>
            <p:grpSpPr>
              <a:xfrm>
                <a:off x="1851480" y="2606032"/>
                <a:ext cx="4671060" cy="1219201"/>
                <a:chOff x="2174045" y="1143000"/>
                <a:chExt cx="4671060" cy="1219201"/>
              </a:xfrm>
            </p:grpSpPr>
            <p:cxnSp>
              <p:nvCxnSpPr>
                <p:cNvPr id="21" name="Straight Connector 20">
                  <a:extLst>
                    <a:ext uri="{FF2B5EF4-FFF2-40B4-BE49-F238E27FC236}">
                      <a16:creationId xmlns:a16="http://schemas.microsoft.com/office/drawing/2014/main" id="{23F92CC9-E880-D028-E52E-503EE3D7EE6C}"/>
                    </a:ext>
                  </a:extLst>
                </p:cNvPr>
                <p:cNvCxnSpPr/>
                <p:nvPr/>
              </p:nvCxnSpPr>
              <p:spPr>
                <a:xfrm flipV="1">
                  <a:off x="217404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CF506501-449B-9AB3-2FDC-69A86E18E4BE}"/>
                    </a:ext>
                  </a:extLst>
                </p:cNvPr>
                <p:cNvCxnSpPr/>
                <p:nvPr/>
              </p:nvCxnSpPr>
              <p:spPr>
                <a:xfrm flipV="1">
                  <a:off x="3730049"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8FACF582-B009-D767-8236-51FDE8C986F6}"/>
                    </a:ext>
                  </a:extLst>
                </p:cNvPr>
                <p:cNvCxnSpPr/>
                <p:nvPr/>
              </p:nvCxnSpPr>
              <p:spPr>
                <a:xfrm flipV="1">
                  <a:off x="530332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1C1D942E-E906-38A9-FF78-4EFFE5713790}"/>
                    </a:ext>
                  </a:extLst>
                </p:cNvPr>
                <p:cNvCxnSpPr/>
                <p:nvPr/>
              </p:nvCxnSpPr>
              <p:spPr>
                <a:xfrm flipV="1">
                  <a:off x="684510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sp>
            <p:nvSpPr>
              <p:cNvPr id="15" name="DRAM">
                <a:extLst>
                  <a:ext uri="{FF2B5EF4-FFF2-40B4-BE49-F238E27FC236}">
                    <a16:creationId xmlns:a16="http://schemas.microsoft.com/office/drawing/2014/main" id="{E4E99697-24F5-E743-647E-EEB6D5ACB909}"/>
                  </a:ext>
                </a:extLst>
              </p:cNvPr>
              <p:cNvSpPr/>
              <p:nvPr/>
            </p:nvSpPr>
            <p:spPr>
              <a:xfrm rot="16200000">
                <a:off x="249481" y="3176986"/>
                <a:ext cx="2057400" cy="458292"/>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50" normalizeH="0" baseline="0" noProof="0" dirty="0">
                    <a:ln>
                      <a:noFill/>
                    </a:ln>
                    <a:solidFill>
                      <a:srgbClr val="000000"/>
                    </a:solidFill>
                    <a:effectLst/>
                    <a:uLnTx/>
                    <a:uFillTx/>
                    <a:latin typeface="Avenir Next" panose="020B0503020202020204" pitchFamily="34" charset="0"/>
                  </a:rPr>
                  <a:t>row decoder</a:t>
                </a:r>
              </a:p>
            </p:txBody>
          </p:sp>
        </p:grpSp>
        <p:grpSp>
          <p:nvGrpSpPr>
            <p:cNvPr id="480" name="Group 479">
              <a:extLst>
                <a:ext uri="{FF2B5EF4-FFF2-40B4-BE49-F238E27FC236}">
                  <a16:creationId xmlns:a16="http://schemas.microsoft.com/office/drawing/2014/main" id="{A524C3B8-F4B6-CBC0-68A6-7F526421DFD6}"/>
                </a:ext>
              </a:extLst>
            </p:cNvPr>
            <p:cNvGrpSpPr/>
            <p:nvPr/>
          </p:nvGrpSpPr>
          <p:grpSpPr>
            <a:xfrm>
              <a:off x="982105" y="5107820"/>
              <a:ext cx="6938410" cy="647381"/>
              <a:chOff x="757719" y="4572696"/>
              <a:chExt cx="6938410" cy="647381"/>
            </a:xfrm>
          </p:grpSpPr>
          <p:grpSp>
            <p:nvGrpSpPr>
              <p:cNvPr id="481" name="Group 480">
                <a:extLst>
                  <a:ext uri="{FF2B5EF4-FFF2-40B4-BE49-F238E27FC236}">
                    <a16:creationId xmlns:a16="http://schemas.microsoft.com/office/drawing/2014/main" id="{799B9F2F-1606-4263-985C-E86BC2FD66AD}"/>
                  </a:ext>
                </a:extLst>
              </p:cNvPr>
              <p:cNvGrpSpPr/>
              <p:nvPr/>
            </p:nvGrpSpPr>
            <p:grpSpPr>
              <a:xfrm>
                <a:off x="1906102" y="4572696"/>
                <a:ext cx="5790027" cy="251465"/>
                <a:chOff x="1906102" y="4572696"/>
                <a:chExt cx="5790027" cy="251465"/>
              </a:xfrm>
            </p:grpSpPr>
            <p:grpSp>
              <p:nvGrpSpPr>
                <p:cNvPr id="483" name="Group 482">
                  <a:extLst>
                    <a:ext uri="{FF2B5EF4-FFF2-40B4-BE49-F238E27FC236}">
                      <a16:creationId xmlns:a16="http://schemas.microsoft.com/office/drawing/2014/main" id="{2236E35D-60CD-79AA-A54C-E0C7AB99864F}"/>
                    </a:ext>
                  </a:extLst>
                </p:cNvPr>
                <p:cNvGrpSpPr/>
                <p:nvPr/>
              </p:nvGrpSpPr>
              <p:grpSpPr>
                <a:xfrm>
                  <a:off x="1906102" y="4572696"/>
                  <a:ext cx="5790027" cy="251465"/>
                  <a:chOff x="1906102" y="4605667"/>
                  <a:chExt cx="5790027" cy="251465"/>
                </a:xfrm>
              </p:grpSpPr>
              <p:cxnSp>
                <p:nvCxnSpPr>
                  <p:cNvPr id="485" name="Straight Connector 484">
                    <a:extLst>
                      <a:ext uri="{FF2B5EF4-FFF2-40B4-BE49-F238E27FC236}">
                        <a16:creationId xmlns:a16="http://schemas.microsoft.com/office/drawing/2014/main" id="{4F25C4D4-F877-D372-EDE9-E2427E52D26F}"/>
                      </a:ext>
                    </a:extLst>
                  </p:cNvPr>
                  <p:cNvCxnSpPr/>
                  <p:nvPr/>
                </p:nvCxnSpPr>
                <p:spPr>
                  <a:xfrm flipH="1">
                    <a:off x="1906102" y="4605667"/>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86" name="Straight Connector 485">
                    <a:extLst>
                      <a:ext uri="{FF2B5EF4-FFF2-40B4-BE49-F238E27FC236}">
                        <a16:creationId xmlns:a16="http://schemas.microsoft.com/office/drawing/2014/main" id="{8BD3A59F-E013-5882-468B-01281989EB3D}"/>
                      </a:ext>
                    </a:extLst>
                  </p:cNvPr>
                  <p:cNvCxnSpPr/>
                  <p:nvPr/>
                </p:nvCxnSpPr>
                <p:spPr>
                  <a:xfrm flipH="1">
                    <a:off x="3463630" y="4605667"/>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87" name="Straight Connector 486">
                    <a:extLst>
                      <a:ext uri="{FF2B5EF4-FFF2-40B4-BE49-F238E27FC236}">
                        <a16:creationId xmlns:a16="http://schemas.microsoft.com/office/drawing/2014/main" id="{1D0418E9-D5C8-0FEC-8B72-2F05EA305FEB}"/>
                      </a:ext>
                    </a:extLst>
                  </p:cNvPr>
                  <p:cNvCxnSpPr/>
                  <p:nvPr/>
                </p:nvCxnSpPr>
                <p:spPr>
                  <a:xfrm flipH="1">
                    <a:off x="5030302" y="4612936"/>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88" name="Straight Connector 487">
                    <a:extLst>
                      <a:ext uri="{FF2B5EF4-FFF2-40B4-BE49-F238E27FC236}">
                        <a16:creationId xmlns:a16="http://schemas.microsoft.com/office/drawing/2014/main" id="{44EFB2F2-1F6F-9C92-26EA-E941D2DFF8D0}"/>
                      </a:ext>
                    </a:extLst>
                  </p:cNvPr>
                  <p:cNvCxnSpPr/>
                  <p:nvPr/>
                </p:nvCxnSpPr>
                <p:spPr>
                  <a:xfrm flipH="1">
                    <a:off x="6587830" y="4605667"/>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89" name="Straight Connector 488">
                    <a:extLst>
                      <a:ext uri="{FF2B5EF4-FFF2-40B4-BE49-F238E27FC236}">
                        <a16:creationId xmlns:a16="http://schemas.microsoft.com/office/drawing/2014/main" id="{7F8238F8-23A2-1B93-A15E-A2CAA567462C}"/>
                      </a:ext>
                    </a:extLst>
                  </p:cNvPr>
                  <p:cNvCxnSpPr>
                    <a:cxnSpLocks/>
                  </p:cNvCxnSpPr>
                  <p:nvPr/>
                </p:nvCxnSpPr>
                <p:spPr>
                  <a:xfrm flipV="1">
                    <a:off x="2460251" y="4615982"/>
                    <a:ext cx="0" cy="226344"/>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90" name="Straight Connector 489">
                    <a:extLst>
                      <a:ext uri="{FF2B5EF4-FFF2-40B4-BE49-F238E27FC236}">
                        <a16:creationId xmlns:a16="http://schemas.microsoft.com/office/drawing/2014/main" id="{9E1C5F54-9354-62D4-F3EC-CB146D787059}"/>
                      </a:ext>
                    </a:extLst>
                  </p:cNvPr>
                  <p:cNvCxnSpPr>
                    <a:cxnSpLocks/>
                  </p:cNvCxnSpPr>
                  <p:nvPr/>
                </p:nvCxnSpPr>
                <p:spPr>
                  <a:xfrm flipV="1">
                    <a:off x="4017779" y="4615982"/>
                    <a:ext cx="0" cy="24115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91" name="Straight Connector 490">
                    <a:extLst>
                      <a:ext uri="{FF2B5EF4-FFF2-40B4-BE49-F238E27FC236}">
                        <a16:creationId xmlns:a16="http://schemas.microsoft.com/office/drawing/2014/main" id="{A7A9B060-31AB-FB4A-D2C3-ADE6B34B1DC4}"/>
                      </a:ext>
                    </a:extLst>
                  </p:cNvPr>
                  <p:cNvCxnSpPr>
                    <a:cxnSpLocks/>
                  </p:cNvCxnSpPr>
                  <p:nvPr/>
                </p:nvCxnSpPr>
                <p:spPr>
                  <a:xfrm flipV="1">
                    <a:off x="5584451" y="4615982"/>
                    <a:ext cx="0" cy="24115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92" name="Straight Connector 491">
                    <a:extLst>
                      <a:ext uri="{FF2B5EF4-FFF2-40B4-BE49-F238E27FC236}">
                        <a16:creationId xmlns:a16="http://schemas.microsoft.com/office/drawing/2014/main" id="{893D3B12-1461-C483-58F5-BEB42786A341}"/>
                      </a:ext>
                    </a:extLst>
                  </p:cNvPr>
                  <p:cNvCxnSpPr>
                    <a:cxnSpLocks/>
                  </p:cNvCxnSpPr>
                  <p:nvPr/>
                </p:nvCxnSpPr>
                <p:spPr>
                  <a:xfrm flipV="1">
                    <a:off x="7141979" y="4615982"/>
                    <a:ext cx="0" cy="24115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grpSp>
            <p:cxnSp>
              <p:nvCxnSpPr>
                <p:cNvPr id="484" name="Straight Connector 483">
                  <a:extLst>
                    <a:ext uri="{FF2B5EF4-FFF2-40B4-BE49-F238E27FC236}">
                      <a16:creationId xmlns:a16="http://schemas.microsoft.com/office/drawing/2014/main" id="{FD1F6B4C-6F8C-1588-2B70-8EC13274B49E}"/>
                    </a:ext>
                  </a:extLst>
                </p:cNvPr>
                <p:cNvCxnSpPr>
                  <a:cxnSpLocks/>
                </p:cNvCxnSpPr>
                <p:nvPr/>
              </p:nvCxnSpPr>
              <p:spPr>
                <a:xfrm>
                  <a:off x="2135695" y="4824161"/>
                  <a:ext cx="5397405"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grpSp>
          <p:sp>
            <p:nvSpPr>
              <p:cNvPr id="482" name="TextBox 481">
                <a:extLst>
                  <a:ext uri="{FF2B5EF4-FFF2-40B4-BE49-F238E27FC236}">
                    <a16:creationId xmlns:a16="http://schemas.microsoft.com/office/drawing/2014/main" id="{7FE74F51-6127-944B-554D-54B2D9368A49}"/>
                  </a:ext>
                </a:extLst>
              </p:cNvPr>
              <p:cNvSpPr txBox="1"/>
              <p:nvPr/>
            </p:nvSpPr>
            <p:spPr>
              <a:xfrm>
                <a:off x="757719" y="4762877"/>
                <a:ext cx="3672585"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b="0" i="0" u="none" strike="noStrike" kern="1200" cap="none" spc="0" normalizeH="0" baseline="0" noProof="0" dirty="0">
                    <a:ln>
                      <a:noFill/>
                    </a:ln>
                    <a:solidFill>
                      <a:srgbClr val="000000"/>
                    </a:solidFill>
                    <a:effectLst/>
                    <a:uLnTx/>
                    <a:uFillTx/>
                    <a:latin typeface="Avenir Next" panose="020B0503020202020204" pitchFamily="34" charset="0"/>
                  </a:rPr>
                  <a:t>global sense amplifier </a:t>
                </a:r>
              </a:p>
            </p:txBody>
          </p:sp>
        </p:grpSp>
      </p:grpSp>
    </p:spTree>
    <p:extLst>
      <p:ext uri="{BB962C8B-B14F-4D97-AF65-F5344CB8AC3E}">
        <p14:creationId xmlns:p14="http://schemas.microsoft.com/office/powerpoint/2010/main" val="37851759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347"/>
                                        </p:tgtEl>
                                        <p:attrNameLst>
                                          <p:attrName>style.visibility</p:attrName>
                                        </p:attrNameLst>
                                      </p:cBhvr>
                                      <p:to>
                                        <p:strVal val="visible"/>
                                      </p:to>
                                    </p:set>
                                    <p:animEffect transition="in" filter="fade">
                                      <p:cBhvr>
                                        <p:cTn id="12" dur="500"/>
                                        <p:tgtEl>
                                          <p:spTgt spid="3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7" grpId="0"/>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1" name="Picture 20">
            <a:extLst>
              <a:ext uri="{FF2B5EF4-FFF2-40B4-BE49-F238E27FC236}">
                <a16:creationId xmlns:a16="http://schemas.microsoft.com/office/drawing/2014/main" id="{235C071D-4393-73B4-68B5-1DA97A64B44F}"/>
              </a:ext>
            </a:extLst>
          </p:cNvPr>
          <p:cNvPicPr>
            <a:picLocks noChangeAspect="1"/>
          </p:cNvPicPr>
          <p:nvPr/>
        </p:nvPicPr>
        <p:blipFill rotWithShape="1">
          <a:blip r:embed="rId3"/>
          <a:srcRect t="11883" b="9764"/>
          <a:stretch/>
        </p:blipFill>
        <p:spPr>
          <a:xfrm>
            <a:off x="0" y="2266726"/>
            <a:ext cx="9003973" cy="2565401"/>
          </a:xfrm>
          <a:prstGeom prst="rect">
            <a:avLst/>
          </a:prstGeom>
        </p:spPr>
      </p:pic>
      <p:sp>
        <p:nvSpPr>
          <p:cNvPr id="6" name="Title 1">
            <a:extLst>
              <a:ext uri="{FF2B5EF4-FFF2-40B4-BE49-F238E27FC236}">
                <a16:creationId xmlns:a16="http://schemas.microsoft.com/office/drawing/2014/main" id="{FB382971-0FAE-5CE1-FC13-079B22FEFC0B}"/>
              </a:ext>
            </a:extLst>
          </p:cNvPr>
          <p:cNvSpPr>
            <a:spLocks noGrp="1"/>
          </p:cNvSpPr>
          <p:nvPr>
            <p:ph type="title"/>
          </p:nvPr>
        </p:nvSpPr>
        <p:spPr>
          <a:xfrm>
            <a:off x="169011" y="132334"/>
            <a:ext cx="8894602" cy="925840"/>
          </a:xfrm>
        </p:spPr>
        <p:txBody>
          <a:bodyPr>
            <a:noAutofit/>
          </a:bodyPr>
          <a:lstStyle/>
          <a:p>
            <a:r>
              <a:rPr lang="en-US" sz="3600" dirty="0"/>
              <a:t>Limitations of PUD Systems: </a:t>
            </a:r>
            <a:br>
              <a:rPr lang="en-US" sz="3600" dirty="0"/>
            </a:br>
            <a:r>
              <a:rPr lang="en-US" sz="2800" dirty="0"/>
              <a:t>Underutilization of SIMD Lanes (II)</a:t>
            </a:r>
          </a:p>
        </p:txBody>
      </p:sp>
      <p:sp>
        <p:nvSpPr>
          <p:cNvPr id="17" name="Rectangle 16">
            <a:extLst>
              <a:ext uri="{FF2B5EF4-FFF2-40B4-BE49-F238E27FC236}">
                <a16:creationId xmlns:a16="http://schemas.microsoft.com/office/drawing/2014/main" id="{C3811067-C122-C2F4-3ECE-E4BEC23903CF}"/>
              </a:ext>
            </a:extLst>
          </p:cNvPr>
          <p:cNvSpPr/>
          <p:nvPr/>
        </p:nvSpPr>
        <p:spPr>
          <a:xfrm>
            <a:off x="-2375" y="1320302"/>
            <a:ext cx="9144000" cy="77573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200" b="1" dirty="0">
                <a:solidFill>
                  <a:schemeClr val="accent4"/>
                </a:solidFill>
                <a:latin typeface="Avenir Next" panose="020B0503020202020204" pitchFamily="34" charset="0"/>
              </a:rPr>
              <a:t>Application Analysis: </a:t>
            </a:r>
            <a:br>
              <a:rPr lang="en-US" sz="2200" dirty="0">
                <a:solidFill>
                  <a:schemeClr val="tx1"/>
                </a:solidFill>
                <a:latin typeface="Avenir Next" panose="020B0503020202020204" pitchFamily="34" charset="0"/>
              </a:rPr>
            </a:br>
            <a:r>
              <a:rPr lang="en-US" sz="2200" b="1" dirty="0">
                <a:solidFill>
                  <a:schemeClr val="tx1"/>
                </a:solidFill>
                <a:latin typeface="Avenir Next" panose="020B0503020202020204" pitchFamily="34" charset="0"/>
              </a:rPr>
              <a:t>quantify the fraction of </a:t>
            </a:r>
            <a:r>
              <a:rPr lang="en-US" sz="2200" b="1" dirty="0">
                <a:solidFill>
                  <a:schemeClr val="accent4"/>
                </a:solidFill>
                <a:latin typeface="Avenir Next" panose="020B0503020202020204" pitchFamily="34" charset="0"/>
              </a:rPr>
              <a:t>SIMD parallelism </a:t>
            </a:r>
            <a:r>
              <a:rPr lang="en-US" sz="2200" b="1" dirty="0">
                <a:solidFill>
                  <a:schemeClr val="tx1"/>
                </a:solidFill>
                <a:latin typeface="Avenir Next" panose="020B0503020202020204" pitchFamily="34" charset="0"/>
              </a:rPr>
              <a:t>in real applications</a:t>
            </a:r>
          </a:p>
        </p:txBody>
      </p:sp>
      <p:grpSp>
        <p:nvGrpSpPr>
          <p:cNvPr id="28" name="Group 27">
            <a:extLst>
              <a:ext uri="{FF2B5EF4-FFF2-40B4-BE49-F238E27FC236}">
                <a16:creationId xmlns:a16="http://schemas.microsoft.com/office/drawing/2014/main" id="{1A7007A3-1E3D-68E8-BC87-B69C00A3EC69}"/>
              </a:ext>
            </a:extLst>
          </p:cNvPr>
          <p:cNvGrpSpPr/>
          <p:nvPr/>
        </p:nvGrpSpPr>
        <p:grpSpPr>
          <a:xfrm>
            <a:off x="1163727" y="2383969"/>
            <a:ext cx="7705953" cy="1946239"/>
            <a:chOff x="1163727" y="2475410"/>
            <a:chExt cx="7705953" cy="1946239"/>
          </a:xfrm>
        </p:grpSpPr>
        <p:sp>
          <p:nvSpPr>
            <p:cNvPr id="22" name="Rectangle 21">
              <a:extLst>
                <a:ext uri="{FF2B5EF4-FFF2-40B4-BE49-F238E27FC236}">
                  <a16:creationId xmlns:a16="http://schemas.microsoft.com/office/drawing/2014/main" id="{A78702BA-12F2-89F8-DA5C-8AE0102B9C54}"/>
                </a:ext>
              </a:extLst>
            </p:cNvPr>
            <p:cNvSpPr/>
            <p:nvPr/>
          </p:nvSpPr>
          <p:spPr>
            <a:xfrm>
              <a:off x="1189853" y="2475410"/>
              <a:ext cx="7666764" cy="1946239"/>
            </a:xfrm>
            <a:prstGeom prst="rect">
              <a:avLst/>
            </a:prstGeom>
            <a:solidFill>
              <a:srgbClr val="FFFFFF">
                <a:alpha val="89804"/>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24" name="Straight Connector 23">
              <a:extLst>
                <a:ext uri="{FF2B5EF4-FFF2-40B4-BE49-F238E27FC236}">
                  <a16:creationId xmlns:a16="http://schemas.microsoft.com/office/drawing/2014/main" id="{E1FAE3E3-4BD3-6586-F32B-C4BC3A265037}"/>
                </a:ext>
              </a:extLst>
            </p:cNvPr>
            <p:cNvCxnSpPr>
              <a:cxnSpLocks/>
            </p:cNvCxnSpPr>
            <p:nvPr/>
          </p:nvCxnSpPr>
          <p:spPr>
            <a:xfrm>
              <a:off x="1176790" y="3283979"/>
              <a:ext cx="7692890" cy="0"/>
            </a:xfrm>
            <a:prstGeom prst="line">
              <a:avLst/>
            </a:prstGeom>
            <a:ln w="38100">
              <a:solidFill>
                <a:schemeClr val="accent6"/>
              </a:solidFill>
              <a:prstDash val="sysDash"/>
            </a:ln>
          </p:spPr>
          <p:style>
            <a:lnRef idx="1">
              <a:schemeClr val="accent1"/>
            </a:lnRef>
            <a:fillRef idx="0">
              <a:schemeClr val="accent1"/>
            </a:fillRef>
            <a:effectRef idx="0">
              <a:schemeClr val="accent1"/>
            </a:effectRef>
            <a:fontRef idx="minor">
              <a:schemeClr val="tx1"/>
            </a:fontRef>
          </p:style>
        </p:cxnSp>
        <p:sp>
          <p:nvSpPr>
            <p:cNvPr id="25" name="TextBox 24">
              <a:extLst>
                <a:ext uri="{FF2B5EF4-FFF2-40B4-BE49-F238E27FC236}">
                  <a16:creationId xmlns:a16="http://schemas.microsoft.com/office/drawing/2014/main" id="{EFF856F3-B47D-002B-F56D-1B92F386F991}"/>
                </a:ext>
              </a:extLst>
            </p:cNvPr>
            <p:cNvSpPr txBox="1"/>
            <p:nvPr/>
          </p:nvSpPr>
          <p:spPr>
            <a:xfrm>
              <a:off x="1163727" y="2534889"/>
              <a:ext cx="7692890" cy="369332"/>
            </a:xfrm>
            <a:prstGeom prst="rect">
              <a:avLst/>
            </a:prstGeom>
            <a:noFill/>
          </p:spPr>
          <p:txBody>
            <a:bodyPr wrap="square">
              <a:spAutoFit/>
            </a:bodyPr>
            <a:lstStyle/>
            <a:p>
              <a:pPr algn="ctr"/>
              <a:r>
                <a:rPr lang="en-US" sz="1800" b="1" dirty="0">
                  <a:solidFill>
                    <a:schemeClr val="accent6"/>
                  </a:solidFill>
                  <a:latin typeface="Avenir Next" panose="020B0503020202020204" pitchFamily="34" charset="0"/>
                </a:rPr>
                <a:t>High Utilization</a:t>
              </a:r>
              <a:endParaRPr lang="en-US" dirty="0">
                <a:solidFill>
                  <a:schemeClr val="accent6"/>
                </a:solidFill>
              </a:endParaRPr>
            </a:p>
          </p:txBody>
        </p:sp>
        <p:sp>
          <p:nvSpPr>
            <p:cNvPr id="26" name="TextBox 25">
              <a:extLst>
                <a:ext uri="{FF2B5EF4-FFF2-40B4-BE49-F238E27FC236}">
                  <a16:creationId xmlns:a16="http://schemas.microsoft.com/office/drawing/2014/main" id="{B0EF6C7A-BC6E-4189-5C18-407C19F6E198}"/>
                </a:ext>
              </a:extLst>
            </p:cNvPr>
            <p:cNvSpPr txBox="1"/>
            <p:nvPr/>
          </p:nvSpPr>
          <p:spPr>
            <a:xfrm>
              <a:off x="1176789" y="4025126"/>
              <a:ext cx="7692890" cy="369332"/>
            </a:xfrm>
            <a:prstGeom prst="rect">
              <a:avLst/>
            </a:prstGeom>
            <a:noFill/>
          </p:spPr>
          <p:txBody>
            <a:bodyPr wrap="square">
              <a:spAutoFit/>
            </a:bodyPr>
            <a:lstStyle/>
            <a:p>
              <a:pPr algn="ctr"/>
              <a:r>
                <a:rPr lang="en-US" sz="1800" b="1" dirty="0">
                  <a:solidFill>
                    <a:schemeClr val="accent1"/>
                  </a:solidFill>
                  <a:latin typeface="Avenir Next" panose="020B0503020202020204" pitchFamily="34" charset="0"/>
                </a:rPr>
                <a:t>Low Utilization</a:t>
              </a:r>
              <a:endParaRPr lang="en-US" dirty="0">
                <a:solidFill>
                  <a:schemeClr val="accent1"/>
                </a:solidFill>
              </a:endParaRPr>
            </a:p>
          </p:txBody>
        </p:sp>
      </p:grpSp>
    </p:spTree>
    <p:extLst>
      <p:ext uri="{BB962C8B-B14F-4D97-AF65-F5344CB8AC3E}">
        <p14:creationId xmlns:p14="http://schemas.microsoft.com/office/powerpoint/2010/main" val="22827831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28"/>
                                        </p:tgtEl>
                                        <p:attrNameLst>
                                          <p:attrName>style.visibility</p:attrName>
                                        </p:attrNameLst>
                                      </p:cBhvr>
                                      <p:to>
                                        <p:strVal val="visible"/>
                                      </p:to>
                                    </p:set>
                                    <p:animEffect transition="in" filter="fade">
                                      <p:cBhvr>
                                        <p:cTn id="7" dur="5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a:extLst>
              <a:ext uri="{FF2B5EF4-FFF2-40B4-BE49-F238E27FC236}">
                <a16:creationId xmlns:a16="http://schemas.microsoft.com/office/drawing/2014/main" id="{FB382971-0FAE-5CE1-FC13-079B22FEFC0B}"/>
              </a:ext>
            </a:extLst>
          </p:cNvPr>
          <p:cNvSpPr>
            <a:spLocks noGrp="1"/>
          </p:cNvSpPr>
          <p:nvPr>
            <p:ph type="title"/>
          </p:nvPr>
        </p:nvSpPr>
        <p:spPr>
          <a:xfrm>
            <a:off x="169011" y="132334"/>
            <a:ext cx="8894602" cy="925840"/>
          </a:xfrm>
        </p:spPr>
        <p:txBody>
          <a:bodyPr>
            <a:noAutofit/>
          </a:bodyPr>
          <a:lstStyle/>
          <a:p>
            <a:r>
              <a:rPr lang="en-US" sz="3600" dirty="0"/>
              <a:t>Limitations of PUD Systems: </a:t>
            </a:r>
            <a:br>
              <a:rPr lang="en-US" sz="3600" dirty="0"/>
            </a:br>
            <a:r>
              <a:rPr lang="en-US" sz="2800" dirty="0"/>
              <a:t>Underutilization of SIMD Lanes (II)</a:t>
            </a:r>
          </a:p>
        </p:txBody>
      </p:sp>
      <p:grpSp>
        <p:nvGrpSpPr>
          <p:cNvPr id="4" name="Group 3">
            <a:extLst>
              <a:ext uri="{FF2B5EF4-FFF2-40B4-BE49-F238E27FC236}">
                <a16:creationId xmlns:a16="http://schemas.microsoft.com/office/drawing/2014/main" id="{934D80AB-D86D-EB7B-269B-D8324A4751AC}"/>
              </a:ext>
            </a:extLst>
          </p:cNvPr>
          <p:cNvGrpSpPr/>
          <p:nvPr/>
        </p:nvGrpSpPr>
        <p:grpSpPr>
          <a:xfrm>
            <a:off x="324834" y="4985684"/>
            <a:ext cx="8400681" cy="1321456"/>
            <a:chOff x="371659" y="2796294"/>
            <a:chExt cx="8400681" cy="1321456"/>
          </a:xfrm>
        </p:grpSpPr>
        <p:sp>
          <p:nvSpPr>
            <p:cNvPr id="5" name="Rounded Rectangle 4">
              <a:extLst>
                <a:ext uri="{FF2B5EF4-FFF2-40B4-BE49-F238E27FC236}">
                  <a16:creationId xmlns:a16="http://schemas.microsoft.com/office/drawing/2014/main" id="{C6EEE48F-59FD-7830-8ADD-AAB125A1AD9C}"/>
                </a:ext>
              </a:extLst>
            </p:cNvPr>
            <p:cNvSpPr/>
            <p:nvPr/>
          </p:nvSpPr>
          <p:spPr>
            <a:xfrm>
              <a:off x="371659" y="2796294"/>
              <a:ext cx="8400681" cy="1321456"/>
            </a:xfrm>
            <a:prstGeom prst="roundRect">
              <a:avLst>
                <a:gd name="adj" fmla="val 9020"/>
              </a:avLst>
            </a:prstGeom>
            <a:solidFill>
              <a:srgbClr val="FFFFFF">
                <a:lumMod val="95000"/>
              </a:srgbClr>
            </a:solidFill>
            <a:ln w="38100" cap="flat" cmpd="sng" algn="ctr">
              <a:solidFill>
                <a:srgbClr val="E0896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2200" b="1" kern="0" dirty="0">
                  <a:solidFill>
                    <a:srgbClr val="E08961"/>
                  </a:solidFill>
                  <a:latin typeface="Avenir Next" panose="020B0503020202020204" pitchFamily="34" charset="0"/>
                </a:rPr>
                <a:t>SIMD parallelism </a:t>
              </a:r>
              <a:r>
                <a:rPr kumimoji="0" lang="en-US" sz="2200" b="1" i="0" u="sng" strike="noStrike" kern="0" cap="none" spc="0" normalizeH="0" baseline="0" noProof="0" dirty="0">
                  <a:ln>
                    <a:noFill/>
                  </a:ln>
                  <a:solidFill>
                    <a:srgbClr val="E08961"/>
                  </a:solidFill>
                  <a:effectLst/>
                  <a:uLnTx/>
                  <a:uFillTx/>
                  <a:latin typeface="Avenir Next" panose="020B0503020202020204" pitchFamily="34" charset="0"/>
                  <a:ea typeface="+mn-ea"/>
                  <a:cs typeface="+mn-cs"/>
                </a:rPr>
                <a:t>significantly varies</a:t>
              </a:r>
              <a:r>
                <a:rPr kumimoji="0" lang="en-US" sz="2200" b="1" i="0" u="none" strike="noStrike" kern="0" cap="none" spc="0" normalizeH="0" baseline="0" noProof="0" dirty="0">
                  <a:ln>
                    <a:noFill/>
                  </a:ln>
                  <a:solidFill>
                    <a:srgbClr val="E08961"/>
                  </a:solidFill>
                  <a:effectLst/>
                  <a:uLnTx/>
                  <a:uFillTx/>
                  <a:latin typeface="Avenir Next" panose="020B0503020202020204" pitchFamily="34" charset="0"/>
                  <a:ea typeface="+mn-ea"/>
                  <a:cs typeface="+mn-cs"/>
                </a:rPr>
                <a:t> </a:t>
              </a:r>
              <a:br>
                <a:rPr kumimoji="0" lang="en-US" sz="2200" b="1" i="0" u="none" strike="noStrike" kern="0" cap="none" spc="0" normalizeH="0" baseline="0" noProof="0" dirty="0">
                  <a:ln>
                    <a:noFill/>
                  </a:ln>
                  <a:solidFill>
                    <a:srgbClr val="E08961"/>
                  </a:solidFill>
                  <a:effectLst/>
                  <a:uLnTx/>
                  <a:uFillTx/>
                  <a:latin typeface="Avenir Next" panose="020B0503020202020204" pitchFamily="34" charset="0"/>
                  <a:ea typeface="+mn-ea"/>
                  <a:cs typeface="+mn-cs"/>
                </a:rPr>
              </a:br>
              <a:r>
                <a:rPr kumimoji="0" lang="en-US" sz="2200" b="1" i="0" u="sng" strike="noStrike" kern="0" cap="none" spc="0" normalizeH="0" baseline="0" noProof="0" dirty="0">
                  <a:ln>
                    <a:noFill/>
                  </a:ln>
                  <a:solidFill>
                    <a:srgbClr val="E08961"/>
                  </a:solidFill>
                  <a:effectLst/>
                  <a:uLnTx/>
                  <a:uFillTx/>
                  <a:latin typeface="Avenir Next" panose="020B0503020202020204" pitchFamily="34" charset="0"/>
                  <a:ea typeface="+mn-ea"/>
                  <a:cs typeface="+mn-cs"/>
                </a:rPr>
                <a:t>within</a:t>
              </a:r>
              <a:r>
                <a:rPr kumimoji="0" lang="en-US" sz="2200" b="1" i="0" u="none" strike="noStrike" kern="0" cap="none" spc="0" normalizeH="0" baseline="0" noProof="0" dirty="0">
                  <a:ln>
                    <a:noFill/>
                  </a:ln>
                  <a:solidFill>
                    <a:srgbClr val="E08961"/>
                  </a:solidFill>
                  <a:effectLst/>
                  <a:uLnTx/>
                  <a:uFillTx/>
                  <a:latin typeface="Avenir Next" panose="020B0503020202020204" pitchFamily="34" charset="0"/>
                  <a:ea typeface="+mn-ea"/>
                  <a:cs typeface="+mn-cs"/>
                </a:rPr>
                <a:t> a single application and </a:t>
              </a:r>
              <a:br>
                <a:rPr kumimoji="0" lang="en-US" sz="2200" b="1" i="0" u="none" strike="noStrike" kern="0" cap="none" spc="0" normalizeH="0" baseline="0" noProof="0" dirty="0">
                  <a:ln>
                    <a:noFill/>
                  </a:ln>
                  <a:solidFill>
                    <a:srgbClr val="E08961"/>
                  </a:solidFill>
                  <a:effectLst/>
                  <a:uLnTx/>
                  <a:uFillTx/>
                  <a:latin typeface="Avenir Next" panose="020B0503020202020204" pitchFamily="34" charset="0"/>
                  <a:ea typeface="+mn-ea"/>
                  <a:cs typeface="+mn-cs"/>
                </a:rPr>
              </a:br>
              <a:r>
                <a:rPr kumimoji="0" lang="en-US" sz="2200" b="1" i="0" u="sng" strike="noStrike" kern="0" cap="none" spc="0" normalizeH="0" baseline="0" noProof="0" dirty="0">
                  <a:ln>
                    <a:noFill/>
                  </a:ln>
                  <a:solidFill>
                    <a:srgbClr val="E08961"/>
                  </a:solidFill>
                  <a:effectLst/>
                  <a:uLnTx/>
                  <a:uFillTx/>
                  <a:latin typeface="Avenir Next" panose="020B0503020202020204" pitchFamily="34" charset="0"/>
                  <a:ea typeface="+mn-ea"/>
                  <a:cs typeface="+mn-cs"/>
                </a:rPr>
                <a:t>across</a:t>
              </a:r>
              <a:r>
                <a:rPr kumimoji="0" lang="en-US" sz="2200" b="1" i="0" u="none" strike="noStrike" kern="0" cap="none" spc="0" normalizeH="0" baseline="0" noProof="0" dirty="0">
                  <a:ln>
                    <a:noFill/>
                  </a:ln>
                  <a:solidFill>
                    <a:srgbClr val="E08961"/>
                  </a:solidFill>
                  <a:effectLst/>
                  <a:uLnTx/>
                  <a:uFillTx/>
                  <a:latin typeface="Avenir Next" panose="020B0503020202020204" pitchFamily="34" charset="0"/>
                  <a:ea typeface="+mn-ea"/>
                  <a:cs typeface="+mn-cs"/>
                </a:rPr>
                <a:t> different applications</a:t>
              </a:r>
            </a:p>
          </p:txBody>
        </p:sp>
        <p:sp>
          <p:nvSpPr>
            <p:cNvPr id="7" name="TextBox 6">
              <a:extLst>
                <a:ext uri="{FF2B5EF4-FFF2-40B4-BE49-F238E27FC236}">
                  <a16:creationId xmlns:a16="http://schemas.microsoft.com/office/drawing/2014/main" id="{31B79230-6AED-AC60-5017-98FEE7BF42BA}"/>
                </a:ext>
              </a:extLst>
            </p:cNvPr>
            <p:cNvSpPr txBox="1"/>
            <p:nvPr/>
          </p:nvSpPr>
          <p:spPr>
            <a:xfrm rot="16200000">
              <a:off x="2949" y="3247741"/>
              <a:ext cx="1259512" cy="369332"/>
            </a:xfrm>
            <a:prstGeom prst="rect">
              <a:avLst/>
            </a:prstGeom>
            <a:noFill/>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E7E6E6">
                      <a:lumMod val="90000"/>
                    </a:srgbClr>
                  </a:solidFill>
                  <a:effectLst/>
                  <a:uLnTx/>
                  <a:uFillTx/>
                  <a:latin typeface="Avenir Next" panose="020B0503020202020204" pitchFamily="34" charset="0"/>
                </a:rPr>
                <a:t>Takeaway</a:t>
              </a:r>
            </a:p>
          </p:txBody>
        </p:sp>
      </p:grpSp>
      <p:sp>
        <p:nvSpPr>
          <p:cNvPr id="13" name="Rectangle 12">
            <a:extLst>
              <a:ext uri="{FF2B5EF4-FFF2-40B4-BE49-F238E27FC236}">
                <a16:creationId xmlns:a16="http://schemas.microsoft.com/office/drawing/2014/main" id="{F6A2E1FB-454E-D8EF-AFDA-F6E24A74831E}"/>
              </a:ext>
            </a:extLst>
          </p:cNvPr>
          <p:cNvSpPr/>
          <p:nvPr/>
        </p:nvSpPr>
        <p:spPr>
          <a:xfrm>
            <a:off x="-2375" y="1320302"/>
            <a:ext cx="9144000" cy="77573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200" b="1" dirty="0">
                <a:solidFill>
                  <a:schemeClr val="accent4"/>
                </a:solidFill>
                <a:latin typeface="Avenir Next" panose="020B0503020202020204" pitchFamily="34" charset="0"/>
              </a:rPr>
              <a:t>Application Analysis: </a:t>
            </a:r>
            <a:br>
              <a:rPr lang="en-US" sz="2200" dirty="0">
                <a:solidFill>
                  <a:schemeClr val="tx1"/>
                </a:solidFill>
                <a:latin typeface="Avenir Next" panose="020B0503020202020204" pitchFamily="34" charset="0"/>
              </a:rPr>
            </a:br>
            <a:r>
              <a:rPr lang="en-US" sz="2200" b="1" dirty="0">
                <a:solidFill>
                  <a:schemeClr val="tx1"/>
                </a:solidFill>
                <a:latin typeface="Avenir Next" panose="020B0503020202020204" pitchFamily="34" charset="0"/>
              </a:rPr>
              <a:t>quantify the fraction of </a:t>
            </a:r>
            <a:r>
              <a:rPr lang="en-US" sz="2200" b="1" dirty="0">
                <a:solidFill>
                  <a:schemeClr val="accent4"/>
                </a:solidFill>
                <a:latin typeface="Avenir Next" panose="020B0503020202020204" pitchFamily="34" charset="0"/>
              </a:rPr>
              <a:t>SIMD parallelism </a:t>
            </a:r>
            <a:r>
              <a:rPr lang="en-US" sz="2200" b="1" dirty="0">
                <a:solidFill>
                  <a:schemeClr val="tx1"/>
                </a:solidFill>
                <a:latin typeface="Avenir Next" panose="020B0503020202020204" pitchFamily="34" charset="0"/>
              </a:rPr>
              <a:t>in real applications</a:t>
            </a:r>
          </a:p>
        </p:txBody>
      </p:sp>
      <p:pic>
        <p:nvPicPr>
          <p:cNvPr id="14" name="Picture 13">
            <a:extLst>
              <a:ext uri="{FF2B5EF4-FFF2-40B4-BE49-F238E27FC236}">
                <a16:creationId xmlns:a16="http://schemas.microsoft.com/office/drawing/2014/main" id="{254ED96D-CAC1-BA73-1385-8E3D60FFC478}"/>
              </a:ext>
            </a:extLst>
          </p:cNvPr>
          <p:cNvPicPr>
            <a:picLocks noChangeAspect="1"/>
          </p:cNvPicPr>
          <p:nvPr/>
        </p:nvPicPr>
        <p:blipFill rotWithShape="1">
          <a:blip r:embed="rId3"/>
          <a:srcRect t="11883" b="9764"/>
          <a:stretch/>
        </p:blipFill>
        <p:spPr>
          <a:xfrm>
            <a:off x="0" y="2266726"/>
            <a:ext cx="9003973" cy="2565401"/>
          </a:xfrm>
          <a:prstGeom prst="rect">
            <a:avLst/>
          </a:prstGeom>
        </p:spPr>
      </p:pic>
      <p:grpSp>
        <p:nvGrpSpPr>
          <p:cNvPr id="15" name="Group 14">
            <a:extLst>
              <a:ext uri="{FF2B5EF4-FFF2-40B4-BE49-F238E27FC236}">
                <a16:creationId xmlns:a16="http://schemas.microsoft.com/office/drawing/2014/main" id="{24C126EF-EBC9-6DAC-0CD0-CD42AA748014}"/>
              </a:ext>
            </a:extLst>
          </p:cNvPr>
          <p:cNvGrpSpPr/>
          <p:nvPr/>
        </p:nvGrpSpPr>
        <p:grpSpPr>
          <a:xfrm>
            <a:off x="1163727" y="2443448"/>
            <a:ext cx="7705953" cy="1859569"/>
            <a:chOff x="1163727" y="2534889"/>
            <a:chExt cx="7705953" cy="1859569"/>
          </a:xfrm>
        </p:grpSpPr>
        <p:cxnSp>
          <p:nvCxnSpPr>
            <p:cNvPr id="17" name="Straight Connector 16">
              <a:extLst>
                <a:ext uri="{FF2B5EF4-FFF2-40B4-BE49-F238E27FC236}">
                  <a16:creationId xmlns:a16="http://schemas.microsoft.com/office/drawing/2014/main" id="{B1D4FB6A-FB13-4302-99A2-9E146AD1CEDE}"/>
                </a:ext>
              </a:extLst>
            </p:cNvPr>
            <p:cNvCxnSpPr>
              <a:cxnSpLocks/>
            </p:cNvCxnSpPr>
            <p:nvPr/>
          </p:nvCxnSpPr>
          <p:spPr>
            <a:xfrm>
              <a:off x="1176790" y="3283979"/>
              <a:ext cx="7692890" cy="0"/>
            </a:xfrm>
            <a:prstGeom prst="line">
              <a:avLst/>
            </a:prstGeom>
            <a:ln w="38100">
              <a:solidFill>
                <a:schemeClr val="accent6"/>
              </a:solidFill>
              <a:prstDash val="sysDash"/>
            </a:ln>
          </p:spPr>
          <p:style>
            <a:lnRef idx="1">
              <a:schemeClr val="accent1"/>
            </a:lnRef>
            <a:fillRef idx="0">
              <a:schemeClr val="accent1"/>
            </a:fillRef>
            <a:effectRef idx="0">
              <a:schemeClr val="accent1"/>
            </a:effectRef>
            <a:fontRef idx="minor">
              <a:schemeClr val="tx1"/>
            </a:fontRef>
          </p:style>
        </p:cxnSp>
        <p:sp>
          <p:nvSpPr>
            <p:cNvPr id="19" name="TextBox 18">
              <a:extLst>
                <a:ext uri="{FF2B5EF4-FFF2-40B4-BE49-F238E27FC236}">
                  <a16:creationId xmlns:a16="http://schemas.microsoft.com/office/drawing/2014/main" id="{B413685C-63A7-7BBA-1A4C-31CEDD556A7A}"/>
                </a:ext>
              </a:extLst>
            </p:cNvPr>
            <p:cNvSpPr txBox="1"/>
            <p:nvPr/>
          </p:nvSpPr>
          <p:spPr>
            <a:xfrm>
              <a:off x="1163727" y="2534889"/>
              <a:ext cx="7692890" cy="369332"/>
            </a:xfrm>
            <a:prstGeom prst="rect">
              <a:avLst/>
            </a:prstGeom>
            <a:noFill/>
          </p:spPr>
          <p:txBody>
            <a:bodyPr wrap="square">
              <a:spAutoFit/>
            </a:bodyPr>
            <a:lstStyle/>
            <a:p>
              <a:pPr algn="ctr"/>
              <a:r>
                <a:rPr lang="en-US" sz="1800" b="1" dirty="0">
                  <a:solidFill>
                    <a:schemeClr val="accent6"/>
                  </a:solidFill>
                  <a:latin typeface="Avenir Next" panose="020B0503020202020204" pitchFamily="34" charset="0"/>
                </a:rPr>
                <a:t>High Utilization</a:t>
              </a:r>
              <a:endParaRPr lang="en-US" dirty="0">
                <a:solidFill>
                  <a:schemeClr val="accent6"/>
                </a:solidFill>
              </a:endParaRPr>
            </a:p>
          </p:txBody>
        </p:sp>
        <p:sp>
          <p:nvSpPr>
            <p:cNvPr id="20" name="TextBox 19">
              <a:extLst>
                <a:ext uri="{FF2B5EF4-FFF2-40B4-BE49-F238E27FC236}">
                  <a16:creationId xmlns:a16="http://schemas.microsoft.com/office/drawing/2014/main" id="{A43CAC81-A21B-4CFE-B7B5-041D003ECF0E}"/>
                </a:ext>
              </a:extLst>
            </p:cNvPr>
            <p:cNvSpPr txBox="1"/>
            <p:nvPr/>
          </p:nvSpPr>
          <p:spPr>
            <a:xfrm>
              <a:off x="1176789" y="4025126"/>
              <a:ext cx="7692890" cy="369332"/>
            </a:xfrm>
            <a:prstGeom prst="rect">
              <a:avLst/>
            </a:prstGeom>
            <a:noFill/>
          </p:spPr>
          <p:txBody>
            <a:bodyPr wrap="square">
              <a:spAutoFit/>
            </a:bodyPr>
            <a:lstStyle/>
            <a:p>
              <a:pPr algn="ctr"/>
              <a:r>
                <a:rPr lang="en-US" sz="1800" b="1" dirty="0">
                  <a:solidFill>
                    <a:schemeClr val="accent1"/>
                  </a:solidFill>
                  <a:latin typeface="Avenir Next" panose="020B0503020202020204" pitchFamily="34" charset="0"/>
                </a:rPr>
                <a:t>Low Utilization</a:t>
              </a:r>
              <a:endParaRPr lang="en-US" dirty="0">
                <a:solidFill>
                  <a:schemeClr val="accent1"/>
                </a:solidFill>
              </a:endParaRPr>
            </a:p>
          </p:txBody>
        </p:sp>
      </p:grpSp>
    </p:spTree>
    <p:extLst>
      <p:ext uri="{BB962C8B-B14F-4D97-AF65-F5344CB8AC3E}">
        <p14:creationId xmlns:p14="http://schemas.microsoft.com/office/powerpoint/2010/main" val="10057058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1">
            <a:extLst>
              <a:ext uri="{FF2B5EF4-FFF2-40B4-BE49-F238E27FC236}">
                <a16:creationId xmlns:a16="http://schemas.microsoft.com/office/drawing/2014/main" id="{670BE055-2BD2-36C1-A61A-707F615E1226}"/>
              </a:ext>
            </a:extLst>
          </p:cNvPr>
          <p:cNvSpPr>
            <a:spLocks noGrp="1"/>
          </p:cNvSpPr>
          <p:nvPr>
            <p:ph type="title"/>
          </p:nvPr>
        </p:nvSpPr>
        <p:spPr>
          <a:xfrm>
            <a:off x="169011" y="132334"/>
            <a:ext cx="8894602" cy="925840"/>
          </a:xfrm>
        </p:spPr>
        <p:txBody>
          <a:bodyPr>
            <a:noAutofit/>
          </a:bodyPr>
          <a:lstStyle/>
          <a:p>
            <a:r>
              <a:rPr lang="en-US" sz="3600" dirty="0"/>
              <a:t>Background: </a:t>
            </a:r>
            <a:br>
              <a:rPr lang="en-US" sz="3600" dirty="0"/>
            </a:br>
            <a:r>
              <a:rPr lang="en-US" sz="2800" dirty="0"/>
              <a:t>DRAM Hierarchical Organization</a:t>
            </a:r>
          </a:p>
        </p:txBody>
      </p:sp>
      <p:grpSp>
        <p:nvGrpSpPr>
          <p:cNvPr id="392" name="Group 391">
            <a:extLst>
              <a:ext uri="{FF2B5EF4-FFF2-40B4-BE49-F238E27FC236}">
                <a16:creationId xmlns:a16="http://schemas.microsoft.com/office/drawing/2014/main" id="{39382EDE-AA35-184B-8C6B-C26BF87175EE}"/>
              </a:ext>
            </a:extLst>
          </p:cNvPr>
          <p:cNvGrpSpPr/>
          <p:nvPr/>
        </p:nvGrpSpPr>
        <p:grpSpPr>
          <a:xfrm>
            <a:off x="3598102" y="3589579"/>
            <a:ext cx="1108300" cy="229303"/>
            <a:chOff x="5486400" y="3962400"/>
            <a:chExt cx="2209800" cy="457200"/>
          </a:xfrm>
        </p:grpSpPr>
        <p:sp>
          <p:nvSpPr>
            <p:cNvPr id="437" name="DRAM">
              <a:extLst>
                <a:ext uri="{FF2B5EF4-FFF2-40B4-BE49-F238E27FC236}">
                  <a16:creationId xmlns:a16="http://schemas.microsoft.com/office/drawing/2014/main" id="{A9CB3F9B-AAF7-7248-9BB0-B4B86E99CEEC}"/>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8" name="DRAM">
              <a:extLst>
                <a:ext uri="{FF2B5EF4-FFF2-40B4-BE49-F238E27FC236}">
                  <a16:creationId xmlns:a16="http://schemas.microsoft.com/office/drawing/2014/main" id="{1D7D8DCC-B86C-C641-BA28-D0BD8AF05D2D}"/>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9" name="DRAM">
              <a:extLst>
                <a:ext uri="{FF2B5EF4-FFF2-40B4-BE49-F238E27FC236}">
                  <a16:creationId xmlns:a16="http://schemas.microsoft.com/office/drawing/2014/main" id="{BAB1A4EB-C414-0448-8A0B-7E519FE8B954}"/>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40" name="DRAM">
              <a:extLst>
                <a:ext uri="{FF2B5EF4-FFF2-40B4-BE49-F238E27FC236}">
                  <a16:creationId xmlns:a16="http://schemas.microsoft.com/office/drawing/2014/main" id="{398F608C-8B86-D84E-BD47-CE3649AB9E11}"/>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41" name="DRAM">
              <a:extLst>
                <a:ext uri="{FF2B5EF4-FFF2-40B4-BE49-F238E27FC236}">
                  <a16:creationId xmlns:a16="http://schemas.microsoft.com/office/drawing/2014/main" id="{08B71CC4-8A4F-DD4C-BEE0-866EBE59AE7B}"/>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sp>
        <p:nvSpPr>
          <p:cNvPr id="15" name="TextBox 14">
            <a:extLst>
              <a:ext uri="{FF2B5EF4-FFF2-40B4-BE49-F238E27FC236}">
                <a16:creationId xmlns:a16="http://schemas.microsoft.com/office/drawing/2014/main" id="{99A11D4E-D63D-2356-A7A5-338A4F715BDB}"/>
              </a:ext>
            </a:extLst>
          </p:cNvPr>
          <p:cNvSpPr txBox="1"/>
          <p:nvPr/>
        </p:nvSpPr>
        <p:spPr>
          <a:xfrm>
            <a:off x="3255419" y="4019671"/>
            <a:ext cx="1787919" cy="387103"/>
          </a:xfrm>
          <a:prstGeom prst="rect">
            <a:avLst/>
          </a:prstGeom>
          <a:noFill/>
        </p:spPr>
        <p:txBody>
          <a:bodyPr wrap="square" rtlCol="0" anchor="ctr">
            <a:no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E7E6E6">
                    <a:lumMod val="25000"/>
                  </a:srgbClr>
                </a:solidFill>
                <a:effectLst/>
                <a:uLnTx/>
                <a:uFillTx/>
                <a:latin typeface="Avenir Next" panose="020B0503020202020204" pitchFamily="34" charset="0"/>
                <a:ea typeface="+mn-ea"/>
                <a:cs typeface="+mn-cs"/>
              </a:rPr>
              <a:t>local </a:t>
            </a:r>
            <a:br>
              <a:rPr kumimoji="0" lang="en-US" sz="1800" b="0" i="0" u="none" strike="noStrike" kern="1200" cap="none" spc="0" normalizeH="0" baseline="0" noProof="0" dirty="0">
                <a:ln>
                  <a:noFill/>
                </a:ln>
                <a:solidFill>
                  <a:srgbClr val="E7E6E6">
                    <a:lumMod val="25000"/>
                  </a:srgbClr>
                </a:solidFill>
                <a:effectLst/>
                <a:uLnTx/>
                <a:uFillTx/>
                <a:latin typeface="Avenir Next" panose="020B0503020202020204" pitchFamily="34" charset="0"/>
                <a:ea typeface="+mn-ea"/>
                <a:cs typeface="+mn-cs"/>
              </a:rPr>
            </a:br>
            <a:r>
              <a:rPr kumimoji="0" lang="en-US" sz="1800" b="0" i="0" u="none" strike="noStrike" kern="1200" cap="none" spc="0" normalizeH="0" baseline="0" noProof="0" dirty="0">
                <a:ln>
                  <a:noFill/>
                </a:ln>
                <a:solidFill>
                  <a:srgbClr val="E7E6E6">
                    <a:lumMod val="25000"/>
                  </a:srgbClr>
                </a:solidFill>
                <a:effectLst/>
                <a:uLnTx/>
                <a:uFillTx/>
                <a:latin typeface="Avenir Next" panose="020B0503020202020204" pitchFamily="34" charset="0"/>
                <a:ea typeface="+mn-ea"/>
                <a:cs typeface="+mn-cs"/>
              </a:rPr>
              <a:t>sense amplifier</a:t>
            </a:r>
          </a:p>
        </p:txBody>
      </p:sp>
      <p:grpSp>
        <p:nvGrpSpPr>
          <p:cNvPr id="393" name="Group 392">
            <a:extLst>
              <a:ext uri="{FF2B5EF4-FFF2-40B4-BE49-F238E27FC236}">
                <a16:creationId xmlns:a16="http://schemas.microsoft.com/office/drawing/2014/main" id="{07A10A8B-DE37-4D4B-B3B7-53AF498FCE7A}"/>
              </a:ext>
            </a:extLst>
          </p:cNvPr>
          <p:cNvGrpSpPr/>
          <p:nvPr/>
        </p:nvGrpSpPr>
        <p:grpSpPr>
          <a:xfrm>
            <a:off x="3292364" y="2404845"/>
            <a:ext cx="229303" cy="1108300"/>
            <a:chOff x="4876800" y="1600200"/>
            <a:chExt cx="457200" cy="2209800"/>
          </a:xfrm>
        </p:grpSpPr>
        <p:sp>
          <p:nvSpPr>
            <p:cNvPr id="432" name="DRAM">
              <a:extLst>
                <a:ext uri="{FF2B5EF4-FFF2-40B4-BE49-F238E27FC236}">
                  <a16:creationId xmlns:a16="http://schemas.microsoft.com/office/drawing/2014/main" id="{74EDFB8B-4EAC-6540-A2DE-26FA676ABF83}"/>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3" name="DRAM">
              <a:extLst>
                <a:ext uri="{FF2B5EF4-FFF2-40B4-BE49-F238E27FC236}">
                  <a16:creationId xmlns:a16="http://schemas.microsoft.com/office/drawing/2014/main" id="{1874FD00-A6E9-6F4E-BEAF-20253DAF4197}"/>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4" name="DRAM">
              <a:extLst>
                <a:ext uri="{FF2B5EF4-FFF2-40B4-BE49-F238E27FC236}">
                  <a16:creationId xmlns:a16="http://schemas.microsoft.com/office/drawing/2014/main" id="{6C1E8F37-B137-C546-9510-9D33EEA5B944}"/>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5" name="DRAM">
              <a:extLst>
                <a:ext uri="{FF2B5EF4-FFF2-40B4-BE49-F238E27FC236}">
                  <a16:creationId xmlns:a16="http://schemas.microsoft.com/office/drawing/2014/main" id="{E9A156C1-4F9B-2144-B478-CA14902A62BE}"/>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6" name="DRAM">
              <a:extLst>
                <a:ext uri="{FF2B5EF4-FFF2-40B4-BE49-F238E27FC236}">
                  <a16:creationId xmlns:a16="http://schemas.microsoft.com/office/drawing/2014/main" id="{5D3FE231-9579-B543-97D9-CC936EC8F370}"/>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sp>
        <p:nvSpPr>
          <p:cNvPr id="16" name="TextBox 15">
            <a:extLst>
              <a:ext uri="{FF2B5EF4-FFF2-40B4-BE49-F238E27FC236}">
                <a16:creationId xmlns:a16="http://schemas.microsoft.com/office/drawing/2014/main" id="{6E5BBCD8-C972-6387-A815-399E53C6384E}"/>
              </a:ext>
            </a:extLst>
          </p:cNvPr>
          <p:cNvSpPr txBox="1"/>
          <p:nvPr/>
        </p:nvSpPr>
        <p:spPr>
          <a:xfrm>
            <a:off x="1527723" y="2686544"/>
            <a:ext cx="1948958" cy="387103"/>
          </a:xfrm>
          <a:prstGeom prst="rect">
            <a:avLst/>
          </a:prstGeom>
          <a:noFill/>
        </p:spPr>
        <p:txBody>
          <a:bodyPr wrap="square" rtlCol="0" anchor="ctr">
            <a:no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E7E6E6">
                    <a:lumMod val="25000"/>
                  </a:srgbClr>
                </a:solidFill>
                <a:effectLst/>
                <a:uLnTx/>
                <a:uFillTx/>
                <a:latin typeface="Avenir Next" panose="020B0503020202020204" pitchFamily="34" charset="0"/>
                <a:ea typeface="+mn-ea"/>
                <a:cs typeface="+mn-cs"/>
              </a:rPr>
              <a:t>local </a:t>
            </a:r>
            <a:br>
              <a:rPr kumimoji="0" lang="en-US" sz="1800" b="0" i="0" u="none" strike="noStrike" kern="1200" cap="none" spc="0" normalizeH="0" baseline="0" noProof="0" dirty="0">
                <a:ln>
                  <a:noFill/>
                </a:ln>
                <a:solidFill>
                  <a:srgbClr val="E7E6E6">
                    <a:lumMod val="25000"/>
                  </a:srgbClr>
                </a:solidFill>
                <a:effectLst/>
                <a:uLnTx/>
                <a:uFillTx/>
                <a:latin typeface="Avenir Next" panose="020B0503020202020204" pitchFamily="34" charset="0"/>
                <a:ea typeface="+mn-ea"/>
                <a:cs typeface="+mn-cs"/>
              </a:rPr>
            </a:br>
            <a:r>
              <a:rPr kumimoji="0" lang="en-US" sz="1800" b="0" i="0" u="none" strike="noStrike" kern="1200" cap="none" spc="0" normalizeH="0" baseline="0" noProof="0" dirty="0" err="1">
                <a:ln>
                  <a:noFill/>
                </a:ln>
                <a:solidFill>
                  <a:srgbClr val="E7E6E6">
                    <a:lumMod val="25000"/>
                  </a:srgbClr>
                </a:solidFill>
                <a:effectLst/>
                <a:uLnTx/>
                <a:uFillTx/>
                <a:latin typeface="Avenir Next" panose="020B0503020202020204" pitchFamily="34" charset="0"/>
                <a:ea typeface="+mn-ea"/>
                <a:cs typeface="+mn-cs"/>
              </a:rPr>
              <a:t>ro</a:t>
            </a:r>
            <a:r>
              <a:rPr kumimoji="0" lang="en-US" sz="1800" b="0" i="0" u="none" strike="noStrike" kern="1200" cap="none" spc="0" normalizeH="0" baseline="0" noProof="0" dirty="0">
                <a:ln>
                  <a:noFill/>
                </a:ln>
                <a:solidFill>
                  <a:srgbClr val="E7E6E6">
                    <a:lumMod val="25000"/>
                  </a:srgbClr>
                </a:solidFill>
                <a:effectLst/>
                <a:uLnTx/>
                <a:uFillTx/>
                <a:latin typeface="Avenir Next" panose="020B0503020202020204" pitchFamily="34" charset="0"/>
                <a:ea typeface="+mn-ea"/>
                <a:cs typeface="+mn-cs"/>
              </a:rPr>
              <a:t>w decoder</a:t>
            </a:r>
          </a:p>
        </p:txBody>
      </p:sp>
      <p:grpSp>
        <p:nvGrpSpPr>
          <p:cNvPr id="28" name="Group 27">
            <a:extLst>
              <a:ext uri="{FF2B5EF4-FFF2-40B4-BE49-F238E27FC236}">
                <a16:creationId xmlns:a16="http://schemas.microsoft.com/office/drawing/2014/main" id="{5168949D-A7E5-27F7-5F0C-59EEF10F19A5}"/>
              </a:ext>
            </a:extLst>
          </p:cNvPr>
          <p:cNvGrpSpPr/>
          <p:nvPr/>
        </p:nvGrpSpPr>
        <p:grpSpPr>
          <a:xfrm>
            <a:off x="3598102" y="1876487"/>
            <a:ext cx="1108298" cy="1713092"/>
            <a:chOff x="3598102" y="1876487"/>
            <a:chExt cx="1108298" cy="1713092"/>
          </a:xfrm>
        </p:grpSpPr>
        <p:grpSp>
          <p:nvGrpSpPr>
            <p:cNvPr id="394" name="Group 393">
              <a:extLst>
                <a:ext uri="{FF2B5EF4-FFF2-40B4-BE49-F238E27FC236}">
                  <a16:creationId xmlns:a16="http://schemas.microsoft.com/office/drawing/2014/main" id="{22BF00FC-B81D-7B4D-9B63-8DE814646255}"/>
                </a:ext>
              </a:extLst>
            </p:cNvPr>
            <p:cNvGrpSpPr/>
            <p:nvPr/>
          </p:nvGrpSpPr>
          <p:grpSpPr>
            <a:xfrm>
              <a:off x="3693645" y="2177592"/>
              <a:ext cx="917214" cy="1411987"/>
              <a:chOff x="5676900" y="1170708"/>
              <a:chExt cx="1828800" cy="2791692"/>
            </a:xfrm>
          </p:grpSpPr>
          <p:cxnSp>
            <p:nvCxnSpPr>
              <p:cNvPr id="427" name="Straight Connector 426">
                <a:extLst>
                  <a:ext uri="{FF2B5EF4-FFF2-40B4-BE49-F238E27FC236}">
                    <a16:creationId xmlns:a16="http://schemas.microsoft.com/office/drawing/2014/main" id="{66825576-4991-D141-A606-275CE07F0B90}"/>
                  </a:ext>
                </a:extLst>
              </p:cNvPr>
              <p:cNvCxnSpPr>
                <a:cxnSpLocks/>
                <a:stCxn id="397" idx="0"/>
                <a:endCxn id="437" idx="0"/>
              </p:cNvCxnSpPr>
              <p:nvPr/>
            </p:nvCxnSpPr>
            <p:spPr>
              <a:xfrm>
                <a:off x="5676900" y="1170708"/>
                <a:ext cx="0" cy="2791692"/>
              </a:xfrm>
              <a:prstGeom prst="line">
                <a:avLst/>
              </a:prstGeom>
              <a:solidFill>
                <a:schemeClr val="tx1">
                  <a:lumMod val="65000"/>
                  <a:lumOff val="35000"/>
                </a:schemeClr>
              </a:solidFill>
              <a:ln w="12700" cap="rnd">
                <a:solidFill>
                  <a:srgbClr val="E16161"/>
                </a:solidFill>
                <a:round/>
              </a:ln>
            </p:spPr>
            <p:style>
              <a:lnRef idx="1">
                <a:schemeClr val="accent1"/>
              </a:lnRef>
              <a:fillRef idx="0">
                <a:schemeClr val="accent1"/>
              </a:fillRef>
              <a:effectRef idx="0">
                <a:schemeClr val="accent1"/>
              </a:effectRef>
              <a:fontRef idx="minor">
                <a:schemeClr val="tx1"/>
              </a:fontRef>
            </p:style>
          </p:cxnSp>
          <p:cxnSp>
            <p:nvCxnSpPr>
              <p:cNvPr id="428" name="Straight Connector 427">
                <a:extLst>
                  <a:ext uri="{FF2B5EF4-FFF2-40B4-BE49-F238E27FC236}">
                    <a16:creationId xmlns:a16="http://schemas.microsoft.com/office/drawing/2014/main" id="{C05FEDD8-553B-E246-AC5C-15BB1D44C318}"/>
                  </a:ext>
                </a:extLst>
              </p:cNvPr>
              <p:cNvCxnSpPr>
                <a:cxnSpLocks/>
                <a:stCxn id="399" idx="0"/>
                <a:endCxn id="439" idx="0"/>
              </p:cNvCxnSpPr>
              <p:nvPr/>
            </p:nvCxnSpPr>
            <p:spPr>
              <a:xfrm>
                <a:off x="6591299" y="1170708"/>
                <a:ext cx="0" cy="2791692"/>
              </a:xfrm>
              <a:prstGeom prst="line">
                <a:avLst/>
              </a:prstGeom>
              <a:solidFill>
                <a:schemeClr val="tx1">
                  <a:lumMod val="65000"/>
                  <a:lumOff val="35000"/>
                </a:schemeClr>
              </a:solidFill>
              <a:ln w="12700" cap="rnd">
                <a:solidFill>
                  <a:srgbClr val="E16161"/>
                </a:solidFill>
                <a:round/>
              </a:ln>
            </p:spPr>
            <p:style>
              <a:lnRef idx="1">
                <a:schemeClr val="accent1"/>
              </a:lnRef>
              <a:fillRef idx="0">
                <a:schemeClr val="accent1"/>
              </a:fillRef>
              <a:effectRef idx="0">
                <a:schemeClr val="accent1"/>
              </a:effectRef>
              <a:fontRef idx="minor">
                <a:schemeClr val="tx1"/>
              </a:fontRef>
            </p:style>
          </p:cxnSp>
          <p:cxnSp>
            <p:nvCxnSpPr>
              <p:cNvPr id="429" name="Straight Connector 428">
                <a:extLst>
                  <a:ext uri="{FF2B5EF4-FFF2-40B4-BE49-F238E27FC236}">
                    <a16:creationId xmlns:a16="http://schemas.microsoft.com/office/drawing/2014/main" id="{8FB76780-C566-3E4E-8A55-1CF551183030}"/>
                  </a:ext>
                </a:extLst>
              </p:cNvPr>
              <p:cNvCxnSpPr>
                <a:cxnSpLocks/>
                <a:stCxn id="400" idx="0"/>
                <a:endCxn id="440" idx="0"/>
              </p:cNvCxnSpPr>
              <p:nvPr/>
            </p:nvCxnSpPr>
            <p:spPr>
              <a:xfrm>
                <a:off x="7048500" y="1170708"/>
                <a:ext cx="0" cy="2791692"/>
              </a:xfrm>
              <a:prstGeom prst="line">
                <a:avLst/>
              </a:prstGeom>
              <a:solidFill>
                <a:schemeClr val="tx1">
                  <a:lumMod val="65000"/>
                  <a:lumOff val="35000"/>
                </a:schemeClr>
              </a:solidFill>
              <a:ln w="12700" cap="rnd">
                <a:solidFill>
                  <a:srgbClr val="E16161"/>
                </a:solidFill>
                <a:round/>
              </a:ln>
            </p:spPr>
            <p:style>
              <a:lnRef idx="1">
                <a:schemeClr val="accent1"/>
              </a:lnRef>
              <a:fillRef idx="0">
                <a:schemeClr val="accent1"/>
              </a:fillRef>
              <a:effectRef idx="0">
                <a:schemeClr val="accent1"/>
              </a:effectRef>
              <a:fontRef idx="minor">
                <a:schemeClr val="tx1"/>
              </a:fontRef>
            </p:style>
          </p:cxnSp>
          <p:cxnSp>
            <p:nvCxnSpPr>
              <p:cNvPr id="430" name="Straight Connector 429">
                <a:extLst>
                  <a:ext uri="{FF2B5EF4-FFF2-40B4-BE49-F238E27FC236}">
                    <a16:creationId xmlns:a16="http://schemas.microsoft.com/office/drawing/2014/main" id="{AB3A500C-1762-C142-9DAF-D39B74DCAAB7}"/>
                  </a:ext>
                </a:extLst>
              </p:cNvPr>
              <p:cNvCxnSpPr>
                <a:cxnSpLocks/>
                <a:stCxn id="401" idx="0"/>
                <a:endCxn id="441" idx="0"/>
              </p:cNvCxnSpPr>
              <p:nvPr/>
            </p:nvCxnSpPr>
            <p:spPr>
              <a:xfrm>
                <a:off x="7505700" y="1170710"/>
                <a:ext cx="0" cy="2791690"/>
              </a:xfrm>
              <a:prstGeom prst="line">
                <a:avLst/>
              </a:prstGeom>
              <a:solidFill>
                <a:schemeClr val="tx1">
                  <a:lumMod val="65000"/>
                  <a:lumOff val="35000"/>
                </a:schemeClr>
              </a:solidFill>
              <a:ln w="12700" cap="rnd">
                <a:solidFill>
                  <a:srgbClr val="E16161"/>
                </a:solidFill>
                <a:round/>
              </a:ln>
            </p:spPr>
            <p:style>
              <a:lnRef idx="1">
                <a:schemeClr val="accent1"/>
              </a:lnRef>
              <a:fillRef idx="0">
                <a:schemeClr val="accent1"/>
              </a:fillRef>
              <a:effectRef idx="0">
                <a:schemeClr val="accent1"/>
              </a:effectRef>
              <a:fontRef idx="minor">
                <a:schemeClr val="tx1"/>
              </a:fontRef>
            </p:style>
          </p:cxnSp>
          <p:cxnSp>
            <p:nvCxnSpPr>
              <p:cNvPr id="431" name="Straight Connector 430">
                <a:extLst>
                  <a:ext uri="{FF2B5EF4-FFF2-40B4-BE49-F238E27FC236}">
                    <a16:creationId xmlns:a16="http://schemas.microsoft.com/office/drawing/2014/main" id="{A37406B4-A1DE-BA40-9ABC-FB28B753EA8D}"/>
                  </a:ext>
                </a:extLst>
              </p:cNvPr>
              <p:cNvCxnSpPr>
                <a:cxnSpLocks/>
                <a:stCxn id="398" idx="0"/>
                <a:endCxn id="438" idx="0"/>
              </p:cNvCxnSpPr>
              <p:nvPr/>
            </p:nvCxnSpPr>
            <p:spPr>
              <a:xfrm>
                <a:off x="6134100" y="1170708"/>
                <a:ext cx="0" cy="2791692"/>
              </a:xfrm>
              <a:prstGeom prst="line">
                <a:avLst/>
              </a:prstGeom>
              <a:solidFill>
                <a:schemeClr val="tx1">
                  <a:lumMod val="65000"/>
                  <a:lumOff val="35000"/>
                </a:schemeClr>
              </a:solidFill>
              <a:ln w="12700" cap="rnd">
                <a:solidFill>
                  <a:srgbClr val="E16161"/>
                </a:solidFill>
                <a:round/>
              </a:ln>
            </p:spPr>
            <p:style>
              <a:lnRef idx="1">
                <a:schemeClr val="accent1"/>
              </a:lnRef>
              <a:fillRef idx="0">
                <a:schemeClr val="accent1"/>
              </a:fillRef>
              <a:effectRef idx="0">
                <a:schemeClr val="accent1"/>
              </a:effectRef>
              <a:fontRef idx="minor">
                <a:schemeClr val="tx1"/>
              </a:fontRef>
            </p:style>
          </p:cxnSp>
        </p:grpSp>
        <p:sp>
          <p:nvSpPr>
            <p:cNvPr id="20" name="TextBox 19">
              <a:extLst>
                <a:ext uri="{FF2B5EF4-FFF2-40B4-BE49-F238E27FC236}">
                  <a16:creationId xmlns:a16="http://schemas.microsoft.com/office/drawing/2014/main" id="{5F9D45C1-6D46-A42D-0116-61ED647645D8}"/>
                </a:ext>
              </a:extLst>
            </p:cNvPr>
            <p:cNvSpPr txBox="1"/>
            <p:nvPr/>
          </p:nvSpPr>
          <p:spPr>
            <a:xfrm>
              <a:off x="3598102" y="1876487"/>
              <a:ext cx="1108298" cy="387103"/>
            </a:xfrm>
            <a:prstGeom prst="rect">
              <a:avLst/>
            </a:prstGeom>
            <a:noFill/>
          </p:spPr>
          <p:txBody>
            <a:bodyPr wrap="square" rtlCol="0" anchor="ctr">
              <a:no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E16161"/>
                  </a:solidFill>
                  <a:effectLst/>
                  <a:uLnTx/>
                  <a:uFillTx/>
                  <a:latin typeface="Avenir Next" panose="020B0503020202020204" pitchFamily="34" charset="0"/>
                  <a:ea typeface="+mn-ea"/>
                  <a:cs typeface="+mn-cs"/>
                </a:rPr>
                <a:t>bitline</a:t>
              </a:r>
            </a:p>
          </p:txBody>
        </p:sp>
      </p:grpSp>
      <p:grpSp>
        <p:nvGrpSpPr>
          <p:cNvPr id="29" name="Group 28">
            <a:extLst>
              <a:ext uri="{FF2B5EF4-FFF2-40B4-BE49-F238E27FC236}">
                <a16:creationId xmlns:a16="http://schemas.microsoft.com/office/drawing/2014/main" id="{D9B55A0E-5D1B-C807-864F-455CB34119D0}"/>
              </a:ext>
            </a:extLst>
          </p:cNvPr>
          <p:cNvGrpSpPr/>
          <p:nvPr/>
        </p:nvGrpSpPr>
        <p:grpSpPr>
          <a:xfrm>
            <a:off x="3521667" y="2500388"/>
            <a:ext cx="2536120" cy="917214"/>
            <a:chOff x="3521667" y="2500388"/>
            <a:chExt cx="2536120" cy="917214"/>
          </a:xfrm>
        </p:grpSpPr>
        <p:grpSp>
          <p:nvGrpSpPr>
            <p:cNvPr id="395" name="Group 394">
              <a:extLst>
                <a:ext uri="{FF2B5EF4-FFF2-40B4-BE49-F238E27FC236}">
                  <a16:creationId xmlns:a16="http://schemas.microsoft.com/office/drawing/2014/main" id="{E3601414-FC10-A340-A9F2-B35360F8AA5F}"/>
                </a:ext>
              </a:extLst>
            </p:cNvPr>
            <p:cNvGrpSpPr/>
            <p:nvPr/>
          </p:nvGrpSpPr>
          <p:grpSpPr>
            <a:xfrm>
              <a:off x="3521667" y="2500388"/>
              <a:ext cx="1414039" cy="917214"/>
              <a:chOff x="5333998" y="1790700"/>
              <a:chExt cx="2791691" cy="1828800"/>
            </a:xfrm>
          </p:grpSpPr>
          <p:cxnSp>
            <p:nvCxnSpPr>
              <p:cNvPr id="422" name="Straight Connector 421">
                <a:extLst>
                  <a:ext uri="{FF2B5EF4-FFF2-40B4-BE49-F238E27FC236}">
                    <a16:creationId xmlns:a16="http://schemas.microsoft.com/office/drawing/2014/main" id="{F35E9050-B57E-A94A-9B8A-7599A47F425F}"/>
                  </a:ext>
                </a:extLst>
              </p:cNvPr>
              <p:cNvCxnSpPr>
                <a:cxnSpLocks/>
                <a:stCxn id="401" idx="6"/>
                <a:endCxn id="432" idx="0"/>
              </p:cNvCxnSpPr>
              <p:nvPr/>
            </p:nvCxnSpPr>
            <p:spPr>
              <a:xfrm flipH="1">
                <a:off x="5333998" y="1790700"/>
                <a:ext cx="2791691" cy="2"/>
              </a:xfrm>
              <a:prstGeom prst="line">
                <a:avLst/>
              </a:prstGeom>
              <a:solidFill>
                <a:schemeClr val="tx1">
                  <a:lumMod val="65000"/>
                  <a:lumOff val="35000"/>
                </a:schemeClr>
              </a:solidFill>
              <a:ln w="12700" cap="rnd">
                <a:solidFill>
                  <a:schemeClr val="accent5"/>
                </a:solidFill>
                <a:round/>
              </a:ln>
            </p:spPr>
            <p:style>
              <a:lnRef idx="1">
                <a:schemeClr val="accent1"/>
              </a:lnRef>
              <a:fillRef idx="0">
                <a:schemeClr val="accent1"/>
              </a:fillRef>
              <a:effectRef idx="0">
                <a:schemeClr val="accent1"/>
              </a:effectRef>
              <a:fontRef idx="minor">
                <a:schemeClr val="tx1"/>
              </a:fontRef>
            </p:style>
          </p:cxnSp>
          <p:cxnSp>
            <p:nvCxnSpPr>
              <p:cNvPr id="423" name="Straight Connector 422">
                <a:extLst>
                  <a:ext uri="{FF2B5EF4-FFF2-40B4-BE49-F238E27FC236}">
                    <a16:creationId xmlns:a16="http://schemas.microsoft.com/office/drawing/2014/main" id="{22C7C2EC-B504-BB48-9DC6-65CE93CF1E5F}"/>
                  </a:ext>
                </a:extLst>
              </p:cNvPr>
              <p:cNvCxnSpPr>
                <a:cxnSpLocks/>
                <a:stCxn id="406" idx="6"/>
                <a:endCxn id="433" idx="0"/>
              </p:cNvCxnSpPr>
              <p:nvPr/>
            </p:nvCxnSpPr>
            <p:spPr>
              <a:xfrm flipH="1">
                <a:off x="5333998" y="2247899"/>
                <a:ext cx="2791691" cy="2"/>
              </a:xfrm>
              <a:prstGeom prst="line">
                <a:avLst/>
              </a:prstGeom>
              <a:solidFill>
                <a:schemeClr val="tx1">
                  <a:lumMod val="65000"/>
                  <a:lumOff val="35000"/>
                </a:schemeClr>
              </a:solidFill>
              <a:ln w="12700" cap="rnd">
                <a:solidFill>
                  <a:schemeClr val="accent5"/>
                </a:solidFill>
                <a:round/>
              </a:ln>
            </p:spPr>
            <p:style>
              <a:lnRef idx="1">
                <a:schemeClr val="accent1"/>
              </a:lnRef>
              <a:fillRef idx="0">
                <a:schemeClr val="accent1"/>
              </a:fillRef>
              <a:effectRef idx="0">
                <a:schemeClr val="accent1"/>
              </a:effectRef>
              <a:fontRef idx="minor">
                <a:schemeClr val="tx1"/>
              </a:fontRef>
            </p:style>
          </p:cxnSp>
          <p:cxnSp>
            <p:nvCxnSpPr>
              <p:cNvPr id="424" name="Straight Connector 423">
                <a:extLst>
                  <a:ext uri="{FF2B5EF4-FFF2-40B4-BE49-F238E27FC236}">
                    <a16:creationId xmlns:a16="http://schemas.microsoft.com/office/drawing/2014/main" id="{583846CB-F02D-534C-9969-8B7615699FDC}"/>
                  </a:ext>
                </a:extLst>
              </p:cNvPr>
              <p:cNvCxnSpPr>
                <a:cxnSpLocks/>
                <a:endCxn id="434" idx="0"/>
              </p:cNvCxnSpPr>
              <p:nvPr/>
            </p:nvCxnSpPr>
            <p:spPr>
              <a:xfrm flipH="1">
                <a:off x="5333998" y="2705100"/>
                <a:ext cx="2791686" cy="2"/>
              </a:xfrm>
              <a:prstGeom prst="line">
                <a:avLst/>
              </a:prstGeom>
              <a:solidFill>
                <a:schemeClr val="tx1">
                  <a:lumMod val="65000"/>
                  <a:lumOff val="35000"/>
                </a:schemeClr>
              </a:solidFill>
              <a:ln w="12700" cap="rnd">
                <a:solidFill>
                  <a:schemeClr val="accent5"/>
                </a:solidFill>
                <a:round/>
              </a:ln>
            </p:spPr>
            <p:style>
              <a:lnRef idx="1">
                <a:schemeClr val="accent1"/>
              </a:lnRef>
              <a:fillRef idx="0">
                <a:schemeClr val="accent1"/>
              </a:fillRef>
              <a:effectRef idx="0">
                <a:schemeClr val="accent1"/>
              </a:effectRef>
              <a:fontRef idx="minor">
                <a:schemeClr val="tx1"/>
              </a:fontRef>
            </p:style>
          </p:cxnSp>
          <p:cxnSp>
            <p:nvCxnSpPr>
              <p:cNvPr id="425" name="Straight Connector 424">
                <a:extLst>
                  <a:ext uri="{FF2B5EF4-FFF2-40B4-BE49-F238E27FC236}">
                    <a16:creationId xmlns:a16="http://schemas.microsoft.com/office/drawing/2014/main" id="{6B33149D-96A6-2E4C-B353-11478420610B}"/>
                  </a:ext>
                </a:extLst>
              </p:cNvPr>
              <p:cNvCxnSpPr>
                <a:cxnSpLocks/>
                <a:stCxn id="416" idx="6"/>
                <a:endCxn id="435" idx="0"/>
              </p:cNvCxnSpPr>
              <p:nvPr/>
            </p:nvCxnSpPr>
            <p:spPr>
              <a:xfrm flipH="1">
                <a:off x="5333998" y="3162299"/>
                <a:ext cx="2791691" cy="2"/>
              </a:xfrm>
              <a:prstGeom prst="line">
                <a:avLst/>
              </a:prstGeom>
              <a:solidFill>
                <a:schemeClr val="tx1">
                  <a:lumMod val="65000"/>
                  <a:lumOff val="35000"/>
                </a:schemeClr>
              </a:solidFill>
              <a:ln w="12700" cap="rnd">
                <a:solidFill>
                  <a:schemeClr val="accent5"/>
                </a:solidFill>
                <a:round/>
              </a:ln>
            </p:spPr>
            <p:style>
              <a:lnRef idx="1">
                <a:schemeClr val="accent1"/>
              </a:lnRef>
              <a:fillRef idx="0">
                <a:schemeClr val="accent1"/>
              </a:fillRef>
              <a:effectRef idx="0">
                <a:schemeClr val="accent1"/>
              </a:effectRef>
              <a:fontRef idx="minor">
                <a:schemeClr val="tx1"/>
              </a:fontRef>
            </p:style>
          </p:cxnSp>
          <p:cxnSp>
            <p:nvCxnSpPr>
              <p:cNvPr id="426" name="Straight Connector 425">
                <a:extLst>
                  <a:ext uri="{FF2B5EF4-FFF2-40B4-BE49-F238E27FC236}">
                    <a16:creationId xmlns:a16="http://schemas.microsoft.com/office/drawing/2014/main" id="{1F40B3AF-6386-7842-A059-5DF6B3A1BEEE}"/>
                  </a:ext>
                </a:extLst>
              </p:cNvPr>
              <p:cNvCxnSpPr>
                <a:cxnSpLocks/>
                <a:stCxn id="421" idx="6"/>
                <a:endCxn id="436" idx="0"/>
              </p:cNvCxnSpPr>
              <p:nvPr/>
            </p:nvCxnSpPr>
            <p:spPr>
              <a:xfrm flipH="1">
                <a:off x="5333998" y="3619500"/>
                <a:ext cx="2791691" cy="0"/>
              </a:xfrm>
              <a:prstGeom prst="line">
                <a:avLst/>
              </a:prstGeom>
              <a:solidFill>
                <a:schemeClr val="tx1">
                  <a:lumMod val="65000"/>
                  <a:lumOff val="35000"/>
                </a:schemeClr>
              </a:solidFill>
              <a:ln w="12700" cap="rnd">
                <a:solidFill>
                  <a:schemeClr val="accent5"/>
                </a:solidFill>
                <a:round/>
              </a:ln>
            </p:spPr>
            <p:style>
              <a:lnRef idx="1">
                <a:schemeClr val="accent1"/>
              </a:lnRef>
              <a:fillRef idx="0">
                <a:schemeClr val="accent1"/>
              </a:fillRef>
              <a:effectRef idx="0">
                <a:schemeClr val="accent1"/>
              </a:effectRef>
              <a:fontRef idx="minor">
                <a:schemeClr val="tx1"/>
              </a:fontRef>
            </p:style>
          </p:cxnSp>
        </p:grpSp>
        <p:sp>
          <p:nvSpPr>
            <p:cNvPr id="21" name="TextBox 20">
              <a:extLst>
                <a:ext uri="{FF2B5EF4-FFF2-40B4-BE49-F238E27FC236}">
                  <a16:creationId xmlns:a16="http://schemas.microsoft.com/office/drawing/2014/main" id="{2C9BE3A7-315B-7F2A-9887-CD9B7EB4BCE5}"/>
                </a:ext>
              </a:extLst>
            </p:cNvPr>
            <p:cNvSpPr txBox="1"/>
            <p:nvPr/>
          </p:nvSpPr>
          <p:spPr>
            <a:xfrm>
              <a:off x="4873052" y="2806126"/>
              <a:ext cx="1184735" cy="387103"/>
            </a:xfrm>
            <a:prstGeom prst="rect">
              <a:avLst/>
            </a:prstGeom>
            <a:noFill/>
          </p:spPr>
          <p:txBody>
            <a:bodyPr wrap="square" rtlCol="0" anchor="ctr">
              <a:no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694C93"/>
                  </a:solidFill>
                  <a:effectLst/>
                  <a:uLnTx/>
                  <a:uFillTx/>
                  <a:latin typeface="Avenir Next" panose="020B0503020202020204" pitchFamily="34" charset="0"/>
                  <a:ea typeface="+mn-ea"/>
                  <a:cs typeface="+mn-cs"/>
                </a:rPr>
                <a:t>wordline </a:t>
              </a:r>
            </a:p>
          </p:txBody>
        </p:sp>
      </p:grpSp>
      <p:grpSp>
        <p:nvGrpSpPr>
          <p:cNvPr id="641" name="Group 640">
            <a:extLst>
              <a:ext uri="{FF2B5EF4-FFF2-40B4-BE49-F238E27FC236}">
                <a16:creationId xmlns:a16="http://schemas.microsoft.com/office/drawing/2014/main" id="{D04F642F-84B7-60E8-B9DB-8CEBA6A065B8}"/>
              </a:ext>
            </a:extLst>
          </p:cNvPr>
          <p:cNvGrpSpPr/>
          <p:nvPr/>
        </p:nvGrpSpPr>
        <p:grpSpPr>
          <a:xfrm>
            <a:off x="3521667" y="2502320"/>
            <a:ext cx="1184735" cy="917214"/>
            <a:chOff x="5333998" y="1790700"/>
            <a:chExt cx="2791691" cy="1828800"/>
          </a:xfrm>
        </p:grpSpPr>
        <p:cxnSp>
          <p:nvCxnSpPr>
            <p:cNvPr id="642" name="Straight Connector 641">
              <a:extLst>
                <a:ext uri="{FF2B5EF4-FFF2-40B4-BE49-F238E27FC236}">
                  <a16:creationId xmlns:a16="http://schemas.microsoft.com/office/drawing/2014/main" id="{E281BACF-8AA1-7534-2B8D-667303E2A72A}"/>
                </a:ext>
              </a:extLst>
            </p:cNvPr>
            <p:cNvCxnSpPr>
              <a:cxnSpLocks/>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643" name="Straight Connector 642">
              <a:extLst>
                <a:ext uri="{FF2B5EF4-FFF2-40B4-BE49-F238E27FC236}">
                  <a16:creationId xmlns:a16="http://schemas.microsoft.com/office/drawing/2014/main" id="{DAA44044-B3DB-1A97-CF29-0E801479555A}"/>
                </a:ext>
              </a:extLst>
            </p:cNvPr>
            <p:cNvCxnSpPr>
              <a:cxnSpLocks/>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664" name="Straight Connector 663">
              <a:extLst>
                <a:ext uri="{FF2B5EF4-FFF2-40B4-BE49-F238E27FC236}">
                  <a16:creationId xmlns:a16="http://schemas.microsoft.com/office/drawing/2014/main" id="{EFEA7BC0-6BD1-B241-B336-4BD8FE6D990C}"/>
                </a:ext>
              </a:extLst>
            </p:cNvPr>
            <p:cNvCxnSpPr>
              <a:cxnSpLocks/>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665" name="Straight Connector 664">
              <a:extLst>
                <a:ext uri="{FF2B5EF4-FFF2-40B4-BE49-F238E27FC236}">
                  <a16:creationId xmlns:a16="http://schemas.microsoft.com/office/drawing/2014/main" id="{397F324A-3608-7FB0-B1FF-A5CDEB40F1D7}"/>
                </a:ext>
              </a:extLst>
            </p:cNvPr>
            <p:cNvCxnSpPr>
              <a:cxnSpLocks/>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666" name="Straight Connector 665">
              <a:extLst>
                <a:ext uri="{FF2B5EF4-FFF2-40B4-BE49-F238E27FC236}">
                  <a16:creationId xmlns:a16="http://schemas.microsoft.com/office/drawing/2014/main" id="{0348E82F-814B-2EAC-1261-C3AD3D707E15}"/>
                </a:ext>
              </a:extLst>
            </p:cNvPr>
            <p:cNvCxnSpPr>
              <a:cxnSpLocks/>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667" name="Group 666">
            <a:extLst>
              <a:ext uri="{FF2B5EF4-FFF2-40B4-BE49-F238E27FC236}">
                <a16:creationId xmlns:a16="http://schemas.microsoft.com/office/drawing/2014/main" id="{FDF7450D-045A-02EF-3FD6-10A246B181CE}"/>
              </a:ext>
            </a:extLst>
          </p:cNvPr>
          <p:cNvGrpSpPr/>
          <p:nvPr/>
        </p:nvGrpSpPr>
        <p:grpSpPr>
          <a:xfrm>
            <a:off x="3697744" y="2404844"/>
            <a:ext cx="917214" cy="1184735"/>
            <a:chOff x="5676900" y="1170708"/>
            <a:chExt cx="1828800" cy="2791692"/>
          </a:xfrm>
        </p:grpSpPr>
        <p:cxnSp>
          <p:nvCxnSpPr>
            <p:cNvPr id="668" name="Straight Connector 667">
              <a:extLst>
                <a:ext uri="{FF2B5EF4-FFF2-40B4-BE49-F238E27FC236}">
                  <a16:creationId xmlns:a16="http://schemas.microsoft.com/office/drawing/2014/main" id="{679C81AF-E6FD-0078-33C7-A6B92B1708CF}"/>
                </a:ext>
              </a:extLst>
            </p:cNvPr>
            <p:cNvCxnSpPr>
              <a:cxnSpLocks/>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669" name="Straight Connector 668">
              <a:extLst>
                <a:ext uri="{FF2B5EF4-FFF2-40B4-BE49-F238E27FC236}">
                  <a16:creationId xmlns:a16="http://schemas.microsoft.com/office/drawing/2014/main" id="{C2DBF150-F0B8-85D3-0F5A-1F61F79876BE}"/>
                </a:ext>
              </a:extLst>
            </p:cNvPr>
            <p:cNvCxnSpPr>
              <a:cxnSpLocks/>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670" name="Straight Connector 669">
              <a:extLst>
                <a:ext uri="{FF2B5EF4-FFF2-40B4-BE49-F238E27FC236}">
                  <a16:creationId xmlns:a16="http://schemas.microsoft.com/office/drawing/2014/main" id="{C49AE3E0-AF17-821F-6A06-E4F89F4D1789}"/>
                </a:ext>
              </a:extLst>
            </p:cNvPr>
            <p:cNvCxnSpPr>
              <a:cxnSpLocks/>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671" name="Straight Connector 670">
              <a:extLst>
                <a:ext uri="{FF2B5EF4-FFF2-40B4-BE49-F238E27FC236}">
                  <a16:creationId xmlns:a16="http://schemas.microsoft.com/office/drawing/2014/main" id="{CA498159-0E5A-5771-AC21-2AE64A001A28}"/>
                </a:ext>
              </a:extLst>
            </p:cNvPr>
            <p:cNvCxnSpPr>
              <a:cxnSpLocks/>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672" name="Straight Connector 671">
              <a:extLst>
                <a:ext uri="{FF2B5EF4-FFF2-40B4-BE49-F238E27FC236}">
                  <a16:creationId xmlns:a16="http://schemas.microsoft.com/office/drawing/2014/main" id="{CB98FE26-3B8B-A9D6-FDC0-48126E91ACDE}"/>
                </a:ext>
              </a:extLst>
            </p:cNvPr>
            <p:cNvCxnSpPr>
              <a:cxnSpLocks/>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96" name="Group 395">
            <a:extLst>
              <a:ext uri="{FF2B5EF4-FFF2-40B4-BE49-F238E27FC236}">
                <a16:creationId xmlns:a16="http://schemas.microsoft.com/office/drawing/2014/main" id="{0CEB0A94-5D02-4C48-84CA-74AD2EA1A2BA}"/>
              </a:ext>
            </a:extLst>
          </p:cNvPr>
          <p:cNvGrpSpPr/>
          <p:nvPr/>
        </p:nvGrpSpPr>
        <p:grpSpPr>
          <a:xfrm>
            <a:off x="3598102" y="2404845"/>
            <a:ext cx="1108300" cy="1108300"/>
            <a:chOff x="5486400" y="1600200"/>
            <a:chExt cx="2209800" cy="2209800"/>
          </a:xfrm>
        </p:grpSpPr>
        <p:sp>
          <p:nvSpPr>
            <p:cNvPr id="397" name="Oval 396">
              <a:extLst>
                <a:ext uri="{FF2B5EF4-FFF2-40B4-BE49-F238E27FC236}">
                  <a16:creationId xmlns:a16="http://schemas.microsoft.com/office/drawing/2014/main" id="{5CAC80A3-2785-964C-AF7D-F3DA04063AC1}"/>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98" name="Oval 397">
              <a:extLst>
                <a:ext uri="{FF2B5EF4-FFF2-40B4-BE49-F238E27FC236}">
                  <a16:creationId xmlns:a16="http://schemas.microsoft.com/office/drawing/2014/main" id="{0DACBBC9-83C1-534B-82C4-1CC17CC0CC39}"/>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99" name="Oval 398">
              <a:extLst>
                <a:ext uri="{FF2B5EF4-FFF2-40B4-BE49-F238E27FC236}">
                  <a16:creationId xmlns:a16="http://schemas.microsoft.com/office/drawing/2014/main" id="{B006351D-1681-5E4E-9833-C8B18EEBA193}"/>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0" name="Oval 399">
              <a:extLst>
                <a:ext uri="{FF2B5EF4-FFF2-40B4-BE49-F238E27FC236}">
                  <a16:creationId xmlns:a16="http://schemas.microsoft.com/office/drawing/2014/main" id="{121DA3DE-42CF-AA41-B62D-C5884F8E9599}"/>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1" name="Oval 400">
              <a:extLst>
                <a:ext uri="{FF2B5EF4-FFF2-40B4-BE49-F238E27FC236}">
                  <a16:creationId xmlns:a16="http://schemas.microsoft.com/office/drawing/2014/main" id="{17AFB6DE-6324-8748-8969-24311267FAB1}"/>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2" name="Oval 401">
              <a:extLst>
                <a:ext uri="{FF2B5EF4-FFF2-40B4-BE49-F238E27FC236}">
                  <a16:creationId xmlns:a16="http://schemas.microsoft.com/office/drawing/2014/main" id="{3CD32634-F17B-334A-9B7D-89B774CE5C15}"/>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3" name="Oval 402">
              <a:extLst>
                <a:ext uri="{FF2B5EF4-FFF2-40B4-BE49-F238E27FC236}">
                  <a16:creationId xmlns:a16="http://schemas.microsoft.com/office/drawing/2014/main" id="{4A4B272E-AC75-C248-A5B8-AAC608C9A2D5}"/>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4" name="Oval 403">
              <a:extLst>
                <a:ext uri="{FF2B5EF4-FFF2-40B4-BE49-F238E27FC236}">
                  <a16:creationId xmlns:a16="http://schemas.microsoft.com/office/drawing/2014/main" id="{FE89EF87-4F03-7F44-A3F6-D4BD1A634048}"/>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5" name="Oval 404">
              <a:extLst>
                <a:ext uri="{FF2B5EF4-FFF2-40B4-BE49-F238E27FC236}">
                  <a16:creationId xmlns:a16="http://schemas.microsoft.com/office/drawing/2014/main" id="{FE50D5CD-8EE7-6E49-9324-D95F1BF7716F}"/>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6" name="Oval 405">
              <a:extLst>
                <a:ext uri="{FF2B5EF4-FFF2-40B4-BE49-F238E27FC236}">
                  <a16:creationId xmlns:a16="http://schemas.microsoft.com/office/drawing/2014/main" id="{F1670559-868E-AC43-8485-7A0CD3BBF6DD}"/>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7" name="Oval 406">
              <a:extLst>
                <a:ext uri="{FF2B5EF4-FFF2-40B4-BE49-F238E27FC236}">
                  <a16:creationId xmlns:a16="http://schemas.microsoft.com/office/drawing/2014/main" id="{8A4D17F5-B8CC-454E-AAE6-2BB19366F797}"/>
                </a:ext>
              </a:extLst>
            </p:cNvPr>
            <p:cNvSpPr/>
            <p:nvPr/>
          </p:nvSpPr>
          <p:spPr>
            <a:xfrm>
              <a:off x="54864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8" name="Oval 407">
              <a:extLst>
                <a:ext uri="{FF2B5EF4-FFF2-40B4-BE49-F238E27FC236}">
                  <a16:creationId xmlns:a16="http://schemas.microsoft.com/office/drawing/2014/main" id="{403FA7A9-CA8A-C246-9A8D-4B2D6CCB5BED}"/>
                </a:ext>
              </a:extLst>
            </p:cNvPr>
            <p:cNvSpPr/>
            <p:nvPr/>
          </p:nvSpPr>
          <p:spPr>
            <a:xfrm>
              <a:off x="59436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9" name="Oval 408">
              <a:extLst>
                <a:ext uri="{FF2B5EF4-FFF2-40B4-BE49-F238E27FC236}">
                  <a16:creationId xmlns:a16="http://schemas.microsoft.com/office/drawing/2014/main" id="{914EE22A-B051-274B-B345-0D2FA2B1F1FD}"/>
                </a:ext>
              </a:extLst>
            </p:cNvPr>
            <p:cNvSpPr/>
            <p:nvPr/>
          </p:nvSpPr>
          <p:spPr>
            <a:xfrm>
              <a:off x="64008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0" name="Oval 409">
              <a:extLst>
                <a:ext uri="{FF2B5EF4-FFF2-40B4-BE49-F238E27FC236}">
                  <a16:creationId xmlns:a16="http://schemas.microsoft.com/office/drawing/2014/main" id="{BDDD48E8-8884-574D-B570-D4559E5AC908}"/>
                </a:ext>
              </a:extLst>
            </p:cNvPr>
            <p:cNvSpPr/>
            <p:nvPr/>
          </p:nvSpPr>
          <p:spPr>
            <a:xfrm>
              <a:off x="68580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1" name="Oval 410">
              <a:extLst>
                <a:ext uri="{FF2B5EF4-FFF2-40B4-BE49-F238E27FC236}">
                  <a16:creationId xmlns:a16="http://schemas.microsoft.com/office/drawing/2014/main" id="{111294A3-02F0-FC49-AD3B-E507B6D2BE99}"/>
                </a:ext>
              </a:extLst>
            </p:cNvPr>
            <p:cNvSpPr/>
            <p:nvPr/>
          </p:nvSpPr>
          <p:spPr>
            <a:xfrm>
              <a:off x="73152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2" name="Oval 411">
              <a:extLst>
                <a:ext uri="{FF2B5EF4-FFF2-40B4-BE49-F238E27FC236}">
                  <a16:creationId xmlns:a16="http://schemas.microsoft.com/office/drawing/2014/main" id="{48731768-F3AB-8E49-A023-62B38772DB46}"/>
                </a:ext>
              </a:extLst>
            </p:cNvPr>
            <p:cNvSpPr/>
            <p:nvPr/>
          </p:nvSpPr>
          <p:spPr>
            <a:xfrm>
              <a:off x="54864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3" name="Oval 412">
              <a:extLst>
                <a:ext uri="{FF2B5EF4-FFF2-40B4-BE49-F238E27FC236}">
                  <a16:creationId xmlns:a16="http://schemas.microsoft.com/office/drawing/2014/main" id="{2BF851CC-F68B-9B4C-A58B-81DC812CDE0F}"/>
                </a:ext>
              </a:extLst>
            </p:cNvPr>
            <p:cNvSpPr/>
            <p:nvPr/>
          </p:nvSpPr>
          <p:spPr>
            <a:xfrm>
              <a:off x="59436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4" name="Oval 413">
              <a:extLst>
                <a:ext uri="{FF2B5EF4-FFF2-40B4-BE49-F238E27FC236}">
                  <a16:creationId xmlns:a16="http://schemas.microsoft.com/office/drawing/2014/main" id="{9D63C112-10DF-624C-8D85-74C0EA9ED444}"/>
                </a:ext>
              </a:extLst>
            </p:cNvPr>
            <p:cNvSpPr/>
            <p:nvPr/>
          </p:nvSpPr>
          <p:spPr>
            <a:xfrm>
              <a:off x="64008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5" name="Oval 414">
              <a:extLst>
                <a:ext uri="{FF2B5EF4-FFF2-40B4-BE49-F238E27FC236}">
                  <a16:creationId xmlns:a16="http://schemas.microsoft.com/office/drawing/2014/main" id="{447245FE-FD9D-CA40-8259-1603D9CEB6D8}"/>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6" name="Oval 415">
              <a:extLst>
                <a:ext uri="{FF2B5EF4-FFF2-40B4-BE49-F238E27FC236}">
                  <a16:creationId xmlns:a16="http://schemas.microsoft.com/office/drawing/2014/main" id="{CC79A9FE-3B4F-8445-A57E-FCB77904C8B2}"/>
                </a:ext>
              </a:extLst>
            </p:cNvPr>
            <p:cNvSpPr/>
            <p:nvPr/>
          </p:nvSpPr>
          <p:spPr>
            <a:xfrm>
              <a:off x="73152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7" name="Oval 416">
              <a:extLst>
                <a:ext uri="{FF2B5EF4-FFF2-40B4-BE49-F238E27FC236}">
                  <a16:creationId xmlns:a16="http://schemas.microsoft.com/office/drawing/2014/main" id="{530B1789-DEDE-5A4F-B6E8-2F2A76B4CCA5}"/>
                </a:ext>
              </a:extLst>
            </p:cNvPr>
            <p:cNvSpPr/>
            <p:nvPr/>
          </p:nvSpPr>
          <p:spPr>
            <a:xfrm>
              <a:off x="54864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8" name="Oval 417">
              <a:extLst>
                <a:ext uri="{FF2B5EF4-FFF2-40B4-BE49-F238E27FC236}">
                  <a16:creationId xmlns:a16="http://schemas.microsoft.com/office/drawing/2014/main" id="{25A88D22-A089-B446-90A4-D23E278BD77B}"/>
                </a:ext>
              </a:extLst>
            </p:cNvPr>
            <p:cNvSpPr/>
            <p:nvPr/>
          </p:nvSpPr>
          <p:spPr>
            <a:xfrm>
              <a:off x="59436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9" name="Oval 418">
              <a:extLst>
                <a:ext uri="{FF2B5EF4-FFF2-40B4-BE49-F238E27FC236}">
                  <a16:creationId xmlns:a16="http://schemas.microsoft.com/office/drawing/2014/main" id="{BE8D1DAB-6891-EF42-A2A3-F98009328A0C}"/>
                </a:ext>
              </a:extLst>
            </p:cNvPr>
            <p:cNvSpPr/>
            <p:nvPr/>
          </p:nvSpPr>
          <p:spPr>
            <a:xfrm>
              <a:off x="64008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20" name="Oval 419">
              <a:extLst>
                <a:ext uri="{FF2B5EF4-FFF2-40B4-BE49-F238E27FC236}">
                  <a16:creationId xmlns:a16="http://schemas.microsoft.com/office/drawing/2014/main" id="{D588EFFB-B1F6-594B-8932-B3E72E749BB6}"/>
                </a:ext>
              </a:extLst>
            </p:cNvPr>
            <p:cNvSpPr/>
            <p:nvPr/>
          </p:nvSpPr>
          <p:spPr>
            <a:xfrm>
              <a:off x="68580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21" name="Oval 420">
              <a:extLst>
                <a:ext uri="{FF2B5EF4-FFF2-40B4-BE49-F238E27FC236}">
                  <a16:creationId xmlns:a16="http://schemas.microsoft.com/office/drawing/2014/main" id="{D7A2543D-F2FA-2846-88E0-36744AC44107}"/>
                </a:ext>
              </a:extLst>
            </p:cNvPr>
            <p:cNvSpPr/>
            <p:nvPr/>
          </p:nvSpPr>
          <p:spPr>
            <a:xfrm>
              <a:off x="73152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sp>
        <p:nvSpPr>
          <p:cNvPr id="678" name="Rounded Rectangle 677">
            <a:extLst>
              <a:ext uri="{FF2B5EF4-FFF2-40B4-BE49-F238E27FC236}">
                <a16:creationId xmlns:a16="http://schemas.microsoft.com/office/drawing/2014/main" id="{EB7A3A0B-98F1-EFD6-058E-22423D4C4232}"/>
              </a:ext>
            </a:extLst>
          </p:cNvPr>
          <p:cNvSpPr/>
          <p:nvPr/>
        </p:nvSpPr>
        <p:spPr>
          <a:xfrm>
            <a:off x="3414815" y="2272377"/>
            <a:ext cx="1483070" cy="1388622"/>
          </a:xfrm>
          <a:prstGeom prst="roundRect">
            <a:avLst>
              <a:gd name="adj" fmla="val 11846"/>
            </a:avLst>
          </a:prstGeom>
          <a:noFill/>
          <a:ln w="38100">
            <a:solidFill>
              <a:schemeClr val="accent4"/>
            </a:solidFill>
            <a:prstDash val="sysDot"/>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a typeface="+mn-ea"/>
              <a:cs typeface="+mn-cs"/>
            </a:endParaRPr>
          </a:p>
        </p:txBody>
      </p:sp>
      <p:grpSp>
        <p:nvGrpSpPr>
          <p:cNvPr id="680" name="Group 679">
            <a:extLst>
              <a:ext uri="{FF2B5EF4-FFF2-40B4-BE49-F238E27FC236}">
                <a16:creationId xmlns:a16="http://schemas.microsoft.com/office/drawing/2014/main" id="{EECDA2AC-5403-4654-D1F9-12EF81E7C5CF}"/>
              </a:ext>
            </a:extLst>
          </p:cNvPr>
          <p:cNvGrpSpPr/>
          <p:nvPr/>
        </p:nvGrpSpPr>
        <p:grpSpPr>
          <a:xfrm>
            <a:off x="1734836" y="2404844"/>
            <a:ext cx="1414038" cy="1414038"/>
            <a:chOff x="4876800" y="1600199"/>
            <a:chExt cx="2819401" cy="2819401"/>
          </a:xfrm>
        </p:grpSpPr>
        <p:grpSp>
          <p:nvGrpSpPr>
            <p:cNvPr id="681" name="Group 680">
              <a:extLst>
                <a:ext uri="{FF2B5EF4-FFF2-40B4-BE49-F238E27FC236}">
                  <a16:creationId xmlns:a16="http://schemas.microsoft.com/office/drawing/2014/main" id="{34123431-1FF0-4289-4F55-F8F7AB7ED985}"/>
                </a:ext>
              </a:extLst>
            </p:cNvPr>
            <p:cNvGrpSpPr/>
            <p:nvPr/>
          </p:nvGrpSpPr>
          <p:grpSpPr>
            <a:xfrm>
              <a:off x="5486400" y="3962400"/>
              <a:ext cx="2209800" cy="457200"/>
              <a:chOff x="5486400" y="3962400"/>
              <a:chExt cx="2209800" cy="457200"/>
            </a:xfrm>
          </p:grpSpPr>
          <p:sp>
            <p:nvSpPr>
              <p:cNvPr id="706" name="DRAM">
                <a:extLst>
                  <a:ext uri="{FF2B5EF4-FFF2-40B4-BE49-F238E27FC236}">
                    <a16:creationId xmlns:a16="http://schemas.microsoft.com/office/drawing/2014/main" id="{CEFD516B-47BC-AA40-5C01-89C3F7B583D5}"/>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07" name="DRAM">
                <a:extLst>
                  <a:ext uri="{FF2B5EF4-FFF2-40B4-BE49-F238E27FC236}">
                    <a16:creationId xmlns:a16="http://schemas.microsoft.com/office/drawing/2014/main" id="{6921E9A3-1EFA-A717-4A02-DDAD4D72279C}"/>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08" name="DRAM">
                <a:extLst>
                  <a:ext uri="{FF2B5EF4-FFF2-40B4-BE49-F238E27FC236}">
                    <a16:creationId xmlns:a16="http://schemas.microsoft.com/office/drawing/2014/main" id="{97F51D8B-A6EF-DB06-0A50-91DB44B6758A}"/>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09" name="DRAM">
                <a:extLst>
                  <a:ext uri="{FF2B5EF4-FFF2-40B4-BE49-F238E27FC236}">
                    <a16:creationId xmlns:a16="http://schemas.microsoft.com/office/drawing/2014/main" id="{3123978C-D826-939E-D49C-1EA4BD1B00F2}"/>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10" name="DRAM">
                <a:extLst>
                  <a:ext uri="{FF2B5EF4-FFF2-40B4-BE49-F238E27FC236}">
                    <a16:creationId xmlns:a16="http://schemas.microsoft.com/office/drawing/2014/main" id="{FFC2EE4C-6C66-F265-FEE6-EA173A4010C8}"/>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82" name="Group 681">
              <a:extLst>
                <a:ext uri="{FF2B5EF4-FFF2-40B4-BE49-F238E27FC236}">
                  <a16:creationId xmlns:a16="http://schemas.microsoft.com/office/drawing/2014/main" id="{2BF2417E-7B26-E8D8-581A-DCE547EFE2DB}"/>
                </a:ext>
              </a:extLst>
            </p:cNvPr>
            <p:cNvGrpSpPr/>
            <p:nvPr/>
          </p:nvGrpSpPr>
          <p:grpSpPr>
            <a:xfrm>
              <a:off x="4876800" y="1600200"/>
              <a:ext cx="457200" cy="2209800"/>
              <a:chOff x="4876800" y="1600200"/>
              <a:chExt cx="457200" cy="2209800"/>
            </a:xfrm>
          </p:grpSpPr>
          <p:sp>
            <p:nvSpPr>
              <p:cNvPr id="337" name="DRAM">
                <a:extLst>
                  <a:ext uri="{FF2B5EF4-FFF2-40B4-BE49-F238E27FC236}">
                    <a16:creationId xmlns:a16="http://schemas.microsoft.com/office/drawing/2014/main" id="{6172647E-CB9E-27F8-2C5B-B5C25C2B441D}"/>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38" name="DRAM">
                <a:extLst>
                  <a:ext uri="{FF2B5EF4-FFF2-40B4-BE49-F238E27FC236}">
                    <a16:creationId xmlns:a16="http://schemas.microsoft.com/office/drawing/2014/main" id="{7128C8EB-8499-AAFD-F081-CE8F72F70B64}"/>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39" name="DRAM">
                <a:extLst>
                  <a:ext uri="{FF2B5EF4-FFF2-40B4-BE49-F238E27FC236}">
                    <a16:creationId xmlns:a16="http://schemas.microsoft.com/office/drawing/2014/main" id="{77677E57-90F4-BBA0-5483-C42CD731FDD1}"/>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04" name="DRAM">
                <a:extLst>
                  <a:ext uri="{FF2B5EF4-FFF2-40B4-BE49-F238E27FC236}">
                    <a16:creationId xmlns:a16="http://schemas.microsoft.com/office/drawing/2014/main" id="{BAB71EF5-B2E9-828A-494B-3CF307DEA389}"/>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05" name="DRAM">
                <a:extLst>
                  <a:ext uri="{FF2B5EF4-FFF2-40B4-BE49-F238E27FC236}">
                    <a16:creationId xmlns:a16="http://schemas.microsoft.com/office/drawing/2014/main" id="{8606A335-61F6-4867-0329-A840C90130D9}"/>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83" name="Group 682">
              <a:extLst>
                <a:ext uri="{FF2B5EF4-FFF2-40B4-BE49-F238E27FC236}">
                  <a16:creationId xmlns:a16="http://schemas.microsoft.com/office/drawing/2014/main" id="{654334DA-24D5-18DF-66CF-78640D41EE6F}"/>
                </a:ext>
              </a:extLst>
            </p:cNvPr>
            <p:cNvGrpSpPr/>
            <p:nvPr/>
          </p:nvGrpSpPr>
          <p:grpSpPr>
            <a:xfrm>
              <a:off x="5676900" y="1600199"/>
              <a:ext cx="1828800" cy="2362201"/>
              <a:chOff x="5676900" y="1170708"/>
              <a:chExt cx="1828800" cy="2791692"/>
            </a:xfrm>
          </p:grpSpPr>
          <p:cxnSp>
            <p:nvCxnSpPr>
              <p:cNvPr id="332" name="Straight Connector 331">
                <a:extLst>
                  <a:ext uri="{FF2B5EF4-FFF2-40B4-BE49-F238E27FC236}">
                    <a16:creationId xmlns:a16="http://schemas.microsoft.com/office/drawing/2014/main" id="{896C1244-F9B5-AC00-4CEB-479CC448BEC9}"/>
                  </a:ext>
                </a:extLst>
              </p:cNvPr>
              <p:cNvCxnSpPr>
                <a:cxnSpLocks/>
                <a:stCxn id="686" idx="0"/>
                <a:endCxn id="706"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33" name="Straight Connector 332">
                <a:extLst>
                  <a:ext uri="{FF2B5EF4-FFF2-40B4-BE49-F238E27FC236}">
                    <a16:creationId xmlns:a16="http://schemas.microsoft.com/office/drawing/2014/main" id="{35A535A2-8710-B484-2344-350606FEFBBD}"/>
                  </a:ext>
                </a:extLst>
              </p:cNvPr>
              <p:cNvCxnSpPr>
                <a:cxnSpLocks/>
                <a:stCxn id="688" idx="0"/>
                <a:endCxn id="708"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34" name="Straight Connector 333">
                <a:extLst>
                  <a:ext uri="{FF2B5EF4-FFF2-40B4-BE49-F238E27FC236}">
                    <a16:creationId xmlns:a16="http://schemas.microsoft.com/office/drawing/2014/main" id="{72D9A5DB-E77F-4E94-AA4F-FE45BD4D65EA}"/>
                  </a:ext>
                </a:extLst>
              </p:cNvPr>
              <p:cNvCxnSpPr>
                <a:cxnSpLocks/>
                <a:stCxn id="689" idx="0"/>
                <a:endCxn id="709"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35" name="Straight Connector 334">
                <a:extLst>
                  <a:ext uri="{FF2B5EF4-FFF2-40B4-BE49-F238E27FC236}">
                    <a16:creationId xmlns:a16="http://schemas.microsoft.com/office/drawing/2014/main" id="{9D857CC8-E95B-9456-993B-D053147C2671}"/>
                  </a:ext>
                </a:extLst>
              </p:cNvPr>
              <p:cNvCxnSpPr>
                <a:cxnSpLocks/>
                <a:stCxn id="690" idx="0"/>
                <a:endCxn id="710"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36" name="Straight Connector 335">
                <a:extLst>
                  <a:ext uri="{FF2B5EF4-FFF2-40B4-BE49-F238E27FC236}">
                    <a16:creationId xmlns:a16="http://schemas.microsoft.com/office/drawing/2014/main" id="{3F6D8517-EC47-6D63-E038-653E8A5AC13B}"/>
                  </a:ext>
                </a:extLst>
              </p:cNvPr>
              <p:cNvCxnSpPr>
                <a:cxnSpLocks/>
                <a:stCxn id="687" idx="0"/>
                <a:endCxn id="707"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684" name="Group 683">
              <a:extLst>
                <a:ext uri="{FF2B5EF4-FFF2-40B4-BE49-F238E27FC236}">
                  <a16:creationId xmlns:a16="http://schemas.microsoft.com/office/drawing/2014/main" id="{AF96E67B-C7A3-CD15-4AF5-FD52FC5681FF}"/>
                </a:ext>
              </a:extLst>
            </p:cNvPr>
            <p:cNvGrpSpPr/>
            <p:nvPr/>
          </p:nvGrpSpPr>
          <p:grpSpPr>
            <a:xfrm>
              <a:off x="5334000" y="1790700"/>
              <a:ext cx="2362201" cy="1828800"/>
              <a:chOff x="5333998" y="1790700"/>
              <a:chExt cx="2791691" cy="1828800"/>
            </a:xfrm>
          </p:grpSpPr>
          <p:cxnSp>
            <p:nvCxnSpPr>
              <p:cNvPr id="327" name="Straight Connector 326">
                <a:extLst>
                  <a:ext uri="{FF2B5EF4-FFF2-40B4-BE49-F238E27FC236}">
                    <a16:creationId xmlns:a16="http://schemas.microsoft.com/office/drawing/2014/main" id="{165B5B9D-C4A0-8D33-91E5-185434D8A8B1}"/>
                  </a:ext>
                </a:extLst>
              </p:cNvPr>
              <p:cNvCxnSpPr>
                <a:cxnSpLocks/>
                <a:stCxn id="690" idx="6"/>
                <a:endCxn id="337"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28" name="Straight Connector 327">
                <a:extLst>
                  <a:ext uri="{FF2B5EF4-FFF2-40B4-BE49-F238E27FC236}">
                    <a16:creationId xmlns:a16="http://schemas.microsoft.com/office/drawing/2014/main" id="{CEBEEBFF-3B32-3D91-A0B9-602AA4102E31}"/>
                  </a:ext>
                </a:extLst>
              </p:cNvPr>
              <p:cNvCxnSpPr>
                <a:cxnSpLocks/>
                <a:stCxn id="695" idx="6"/>
                <a:endCxn id="338"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29" name="Straight Connector 328">
                <a:extLst>
                  <a:ext uri="{FF2B5EF4-FFF2-40B4-BE49-F238E27FC236}">
                    <a16:creationId xmlns:a16="http://schemas.microsoft.com/office/drawing/2014/main" id="{BFD2838C-7275-DE0E-FBCB-588FAF26868B}"/>
                  </a:ext>
                </a:extLst>
              </p:cNvPr>
              <p:cNvCxnSpPr>
                <a:cxnSpLocks/>
                <a:stCxn id="700" idx="6"/>
                <a:endCxn id="339"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30" name="Straight Connector 329">
                <a:extLst>
                  <a:ext uri="{FF2B5EF4-FFF2-40B4-BE49-F238E27FC236}">
                    <a16:creationId xmlns:a16="http://schemas.microsoft.com/office/drawing/2014/main" id="{7E635D79-E5B2-7349-9B6D-41BEBFFF0406}"/>
                  </a:ext>
                </a:extLst>
              </p:cNvPr>
              <p:cNvCxnSpPr>
                <a:cxnSpLocks/>
                <a:stCxn id="321" idx="6"/>
                <a:endCxn id="704"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31" name="Straight Connector 330">
                <a:extLst>
                  <a:ext uri="{FF2B5EF4-FFF2-40B4-BE49-F238E27FC236}">
                    <a16:creationId xmlns:a16="http://schemas.microsoft.com/office/drawing/2014/main" id="{3ABEF132-1492-A3F0-D06D-CC35A8CF0748}"/>
                  </a:ext>
                </a:extLst>
              </p:cNvPr>
              <p:cNvCxnSpPr>
                <a:cxnSpLocks/>
                <a:stCxn id="326" idx="6"/>
                <a:endCxn id="705"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685" name="Group 684">
              <a:extLst>
                <a:ext uri="{FF2B5EF4-FFF2-40B4-BE49-F238E27FC236}">
                  <a16:creationId xmlns:a16="http://schemas.microsoft.com/office/drawing/2014/main" id="{C56DC51F-B998-A67E-A4AE-A0B9D3944C98}"/>
                </a:ext>
              </a:extLst>
            </p:cNvPr>
            <p:cNvGrpSpPr/>
            <p:nvPr/>
          </p:nvGrpSpPr>
          <p:grpSpPr>
            <a:xfrm>
              <a:off x="5486400" y="1600200"/>
              <a:ext cx="2209800" cy="2209800"/>
              <a:chOff x="5486400" y="1600200"/>
              <a:chExt cx="2209800" cy="2209800"/>
            </a:xfrm>
          </p:grpSpPr>
          <p:sp>
            <p:nvSpPr>
              <p:cNvPr id="686" name="Oval 685">
                <a:extLst>
                  <a:ext uri="{FF2B5EF4-FFF2-40B4-BE49-F238E27FC236}">
                    <a16:creationId xmlns:a16="http://schemas.microsoft.com/office/drawing/2014/main" id="{C1884CCB-017D-B172-86AB-16DC0BF60622}"/>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87" name="Oval 686">
                <a:extLst>
                  <a:ext uri="{FF2B5EF4-FFF2-40B4-BE49-F238E27FC236}">
                    <a16:creationId xmlns:a16="http://schemas.microsoft.com/office/drawing/2014/main" id="{115DD4F2-5796-89D8-B6D5-F942251A9080}"/>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88" name="Oval 687">
                <a:extLst>
                  <a:ext uri="{FF2B5EF4-FFF2-40B4-BE49-F238E27FC236}">
                    <a16:creationId xmlns:a16="http://schemas.microsoft.com/office/drawing/2014/main" id="{1203891A-3289-0434-CDEE-5D275952318A}"/>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89" name="Oval 688">
                <a:extLst>
                  <a:ext uri="{FF2B5EF4-FFF2-40B4-BE49-F238E27FC236}">
                    <a16:creationId xmlns:a16="http://schemas.microsoft.com/office/drawing/2014/main" id="{F339FA66-BAED-828F-60B7-5C0BB13896F8}"/>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90" name="Oval 689">
                <a:extLst>
                  <a:ext uri="{FF2B5EF4-FFF2-40B4-BE49-F238E27FC236}">
                    <a16:creationId xmlns:a16="http://schemas.microsoft.com/office/drawing/2014/main" id="{EBBF5C66-1F14-FFC7-3B0F-8ABBEC836756}"/>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91" name="Oval 690">
                <a:extLst>
                  <a:ext uri="{FF2B5EF4-FFF2-40B4-BE49-F238E27FC236}">
                    <a16:creationId xmlns:a16="http://schemas.microsoft.com/office/drawing/2014/main" id="{0E872D1D-7F11-286F-3F5E-5A5FEFE62F86}"/>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92" name="Oval 691">
                <a:extLst>
                  <a:ext uri="{FF2B5EF4-FFF2-40B4-BE49-F238E27FC236}">
                    <a16:creationId xmlns:a16="http://schemas.microsoft.com/office/drawing/2014/main" id="{0D163B65-7474-2CEE-40FD-0C71DC8793F0}"/>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93" name="Oval 692">
                <a:extLst>
                  <a:ext uri="{FF2B5EF4-FFF2-40B4-BE49-F238E27FC236}">
                    <a16:creationId xmlns:a16="http://schemas.microsoft.com/office/drawing/2014/main" id="{935A980E-BC62-5F29-F22D-264582179E42}"/>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94" name="Oval 693">
                <a:extLst>
                  <a:ext uri="{FF2B5EF4-FFF2-40B4-BE49-F238E27FC236}">
                    <a16:creationId xmlns:a16="http://schemas.microsoft.com/office/drawing/2014/main" id="{63B40C84-4CA0-CD93-5A85-9DF26481122F}"/>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95" name="Oval 694">
                <a:extLst>
                  <a:ext uri="{FF2B5EF4-FFF2-40B4-BE49-F238E27FC236}">
                    <a16:creationId xmlns:a16="http://schemas.microsoft.com/office/drawing/2014/main" id="{A6CA6D4D-393A-9B99-C6B7-8CA725439F0A}"/>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96" name="Oval 695">
                <a:extLst>
                  <a:ext uri="{FF2B5EF4-FFF2-40B4-BE49-F238E27FC236}">
                    <a16:creationId xmlns:a16="http://schemas.microsoft.com/office/drawing/2014/main" id="{8812F20A-E448-D60B-A4D2-59B10C659CD4}"/>
                  </a:ext>
                </a:extLst>
              </p:cNvPr>
              <p:cNvSpPr/>
              <p:nvPr/>
            </p:nvSpPr>
            <p:spPr>
              <a:xfrm>
                <a:off x="54864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97" name="Oval 696">
                <a:extLst>
                  <a:ext uri="{FF2B5EF4-FFF2-40B4-BE49-F238E27FC236}">
                    <a16:creationId xmlns:a16="http://schemas.microsoft.com/office/drawing/2014/main" id="{6543453A-F1E1-9F26-E5FB-1CEBD22C9284}"/>
                  </a:ext>
                </a:extLst>
              </p:cNvPr>
              <p:cNvSpPr/>
              <p:nvPr/>
            </p:nvSpPr>
            <p:spPr>
              <a:xfrm>
                <a:off x="59436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98" name="Oval 697">
                <a:extLst>
                  <a:ext uri="{FF2B5EF4-FFF2-40B4-BE49-F238E27FC236}">
                    <a16:creationId xmlns:a16="http://schemas.microsoft.com/office/drawing/2014/main" id="{0DADD14B-6C97-9C1C-656F-7C8F7159A60B}"/>
                  </a:ext>
                </a:extLst>
              </p:cNvPr>
              <p:cNvSpPr/>
              <p:nvPr/>
            </p:nvSpPr>
            <p:spPr>
              <a:xfrm>
                <a:off x="64008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99" name="Oval 698">
                <a:extLst>
                  <a:ext uri="{FF2B5EF4-FFF2-40B4-BE49-F238E27FC236}">
                    <a16:creationId xmlns:a16="http://schemas.microsoft.com/office/drawing/2014/main" id="{4EACC11C-EB66-4DFC-347A-EF5AB8013F27}"/>
                  </a:ext>
                </a:extLst>
              </p:cNvPr>
              <p:cNvSpPr/>
              <p:nvPr/>
            </p:nvSpPr>
            <p:spPr>
              <a:xfrm>
                <a:off x="68580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00" name="Oval 699">
                <a:extLst>
                  <a:ext uri="{FF2B5EF4-FFF2-40B4-BE49-F238E27FC236}">
                    <a16:creationId xmlns:a16="http://schemas.microsoft.com/office/drawing/2014/main" id="{30E3826D-2D28-B28A-6573-CA738B69EA70}"/>
                  </a:ext>
                </a:extLst>
              </p:cNvPr>
              <p:cNvSpPr/>
              <p:nvPr/>
            </p:nvSpPr>
            <p:spPr>
              <a:xfrm>
                <a:off x="73152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01" name="Oval 700">
                <a:extLst>
                  <a:ext uri="{FF2B5EF4-FFF2-40B4-BE49-F238E27FC236}">
                    <a16:creationId xmlns:a16="http://schemas.microsoft.com/office/drawing/2014/main" id="{37DE5684-88F5-5F58-9218-78895F2EECFF}"/>
                  </a:ext>
                </a:extLst>
              </p:cNvPr>
              <p:cNvSpPr/>
              <p:nvPr/>
            </p:nvSpPr>
            <p:spPr>
              <a:xfrm>
                <a:off x="54864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02" name="Oval 701">
                <a:extLst>
                  <a:ext uri="{FF2B5EF4-FFF2-40B4-BE49-F238E27FC236}">
                    <a16:creationId xmlns:a16="http://schemas.microsoft.com/office/drawing/2014/main" id="{5433580C-C81A-BFD1-7842-8D2F156E2A9A}"/>
                  </a:ext>
                </a:extLst>
              </p:cNvPr>
              <p:cNvSpPr/>
              <p:nvPr/>
            </p:nvSpPr>
            <p:spPr>
              <a:xfrm>
                <a:off x="59436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03" name="Oval 702">
                <a:extLst>
                  <a:ext uri="{FF2B5EF4-FFF2-40B4-BE49-F238E27FC236}">
                    <a16:creationId xmlns:a16="http://schemas.microsoft.com/office/drawing/2014/main" id="{9BD2F928-66BF-4961-E07B-F3423D9796DD}"/>
                  </a:ext>
                </a:extLst>
              </p:cNvPr>
              <p:cNvSpPr/>
              <p:nvPr/>
            </p:nvSpPr>
            <p:spPr>
              <a:xfrm>
                <a:off x="64008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20" name="Oval 319">
                <a:extLst>
                  <a:ext uri="{FF2B5EF4-FFF2-40B4-BE49-F238E27FC236}">
                    <a16:creationId xmlns:a16="http://schemas.microsoft.com/office/drawing/2014/main" id="{3236A3AE-6B70-6E5D-EA01-C293DEDBA667}"/>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21" name="Oval 320">
                <a:extLst>
                  <a:ext uri="{FF2B5EF4-FFF2-40B4-BE49-F238E27FC236}">
                    <a16:creationId xmlns:a16="http://schemas.microsoft.com/office/drawing/2014/main" id="{DE026B5F-03B8-8BB8-EDFD-38BDAF0AFBB5}"/>
                  </a:ext>
                </a:extLst>
              </p:cNvPr>
              <p:cNvSpPr/>
              <p:nvPr/>
            </p:nvSpPr>
            <p:spPr>
              <a:xfrm>
                <a:off x="73152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22" name="Oval 321">
                <a:extLst>
                  <a:ext uri="{FF2B5EF4-FFF2-40B4-BE49-F238E27FC236}">
                    <a16:creationId xmlns:a16="http://schemas.microsoft.com/office/drawing/2014/main" id="{0466260D-7482-EB2D-0373-03AE766D7284}"/>
                  </a:ext>
                </a:extLst>
              </p:cNvPr>
              <p:cNvSpPr/>
              <p:nvPr/>
            </p:nvSpPr>
            <p:spPr>
              <a:xfrm>
                <a:off x="54864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23" name="Oval 322">
                <a:extLst>
                  <a:ext uri="{FF2B5EF4-FFF2-40B4-BE49-F238E27FC236}">
                    <a16:creationId xmlns:a16="http://schemas.microsoft.com/office/drawing/2014/main" id="{12C3F88B-7080-10A3-36E8-337E6FF598C0}"/>
                  </a:ext>
                </a:extLst>
              </p:cNvPr>
              <p:cNvSpPr/>
              <p:nvPr/>
            </p:nvSpPr>
            <p:spPr>
              <a:xfrm>
                <a:off x="59436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24" name="Oval 323">
                <a:extLst>
                  <a:ext uri="{FF2B5EF4-FFF2-40B4-BE49-F238E27FC236}">
                    <a16:creationId xmlns:a16="http://schemas.microsoft.com/office/drawing/2014/main" id="{E66BD36A-A01A-AEC6-08D2-86135510A580}"/>
                  </a:ext>
                </a:extLst>
              </p:cNvPr>
              <p:cNvSpPr/>
              <p:nvPr/>
            </p:nvSpPr>
            <p:spPr>
              <a:xfrm>
                <a:off x="6400800" y="34290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25" name="Oval 324">
                <a:extLst>
                  <a:ext uri="{FF2B5EF4-FFF2-40B4-BE49-F238E27FC236}">
                    <a16:creationId xmlns:a16="http://schemas.microsoft.com/office/drawing/2014/main" id="{C02D5BA5-4F15-221E-3510-CA882FB59856}"/>
                  </a:ext>
                </a:extLst>
              </p:cNvPr>
              <p:cNvSpPr/>
              <p:nvPr/>
            </p:nvSpPr>
            <p:spPr>
              <a:xfrm>
                <a:off x="68580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26" name="Oval 325">
                <a:extLst>
                  <a:ext uri="{FF2B5EF4-FFF2-40B4-BE49-F238E27FC236}">
                    <a16:creationId xmlns:a16="http://schemas.microsoft.com/office/drawing/2014/main" id="{9074F603-1A30-B83D-FAA0-FFDF47AB88F8}"/>
                  </a:ext>
                </a:extLst>
              </p:cNvPr>
              <p:cNvSpPr/>
              <p:nvPr/>
            </p:nvSpPr>
            <p:spPr>
              <a:xfrm>
                <a:off x="73152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grpSp>
        <p:nvGrpSpPr>
          <p:cNvPr id="711" name="Group 710">
            <a:extLst>
              <a:ext uri="{FF2B5EF4-FFF2-40B4-BE49-F238E27FC236}">
                <a16:creationId xmlns:a16="http://schemas.microsoft.com/office/drawing/2014/main" id="{04A46900-1B5E-F646-2677-19EEA2B2684C}"/>
              </a:ext>
            </a:extLst>
          </p:cNvPr>
          <p:cNvGrpSpPr/>
          <p:nvPr/>
        </p:nvGrpSpPr>
        <p:grpSpPr>
          <a:xfrm>
            <a:off x="4859036" y="2404844"/>
            <a:ext cx="1414038" cy="1414038"/>
            <a:chOff x="4876800" y="1600199"/>
            <a:chExt cx="2819401" cy="2819401"/>
          </a:xfrm>
        </p:grpSpPr>
        <p:grpSp>
          <p:nvGrpSpPr>
            <p:cNvPr id="712" name="Group 711">
              <a:extLst>
                <a:ext uri="{FF2B5EF4-FFF2-40B4-BE49-F238E27FC236}">
                  <a16:creationId xmlns:a16="http://schemas.microsoft.com/office/drawing/2014/main" id="{30D20B21-E08D-F792-7807-BECF1FD02A84}"/>
                </a:ext>
              </a:extLst>
            </p:cNvPr>
            <p:cNvGrpSpPr/>
            <p:nvPr/>
          </p:nvGrpSpPr>
          <p:grpSpPr>
            <a:xfrm>
              <a:off x="5486400" y="3962400"/>
              <a:ext cx="2209800" cy="457200"/>
              <a:chOff x="5486400" y="3962400"/>
              <a:chExt cx="2209800" cy="457200"/>
            </a:xfrm>
          </p:grpSpPr>
          <p:sp>
            <p:nvSpPr>
              <p:cNvPr id="757" name="DRAM">
                <a:extLst>
                  <a:ext uri="{FF2B5EF4-FFF2-40B4-BE49-F238E27FC236}">
                    <a16:creationId xmlns:a16="http://schemas.microsoft.com/office/drawing/2014/main" id="{A4A6A8DC-7EB6-A9E5-6978-BDF9A6F8D7F2}"/>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58" name="DRAM">
                <a:extLst>
                  <a:ext uri="{FF2B5EF4-FFF2-40B4-BE49-F238E27FC236}">
                    <a16:creationId xmlns:a16="http://schemas.microsoft.com/office/drawing/2014/main" id="{8382B99B-0A72-F887-6B90-8B181125883D}"/>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59" name="DRAM">
                <a:extLst>
                  <a:ext uri="{FF2B5EF4-FFF2-40B4-BE49-F238E27FC236}">
                    <a16:creationId xmlns:a16="http://schemas.microsoft.com/office/drawing/2014/main" id="{40B7449A-956D-E7D3-9823-5D8E1368D9A5}"/>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60" name="DRAM">
                <a:extLst>
                  <a:ext uri="{FF2B5EF4-FFF2-40B4-BE49-F238E27FC236}">
                    <a16:creationId xmlns:a16="http://schemas.microsoft.com/office/drawing/2014/main" id="{C061A786-7EB6-6B51-8741-F25D09B54FCA}"/>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61" name="DRAM">
                <a:extLst>
                  <a:ext uri="{FF2B5EF4-FFF2-40B4-BE49-F238E27FC236}">
                    <a16:creationId xmlns:a16="http://schemas.microsoft.com/office/drawing/2014/main" id="{CC7328A9-E457-D385-1183-230AE49BDC1F}"/>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713" name="Group 712">
              <a:extLst>
                <a:ext uri="{FF2B5EF4-FFF2-40B4-BE49-F238E27FC236}">
                  <a16:creationId xmlns:a16="http://schemas.microsoft.com/office/drawing/2014/main" id="{12F3E9E7-EEEA-726F-104F-6DDE6068A976}"/>
                </a:ext>
              </a:extLst>
            </p:cNvPr>
            <p:cNvGrpSpPr/>
            <p:nvPr/>
          </p:nvGrpSpPr>
          <p:grpSpPr>
            <a:xfrm>
              <a:off x="4876800" y="1600200"/>
              <a:ext cx="457200" cy="2209800"/>
              <a:chOff x="4876800" y="1600200"/>
              <a:chExt cx="457200" cy="2209800"/>
            </a:xfrm>
          </p:grpSpPr>
          <p:sp>
            <p:nvSpPr>
              <p:cNvPr id="752" name="DRAM">
                <a:extLst>
                  <a:ext uri="{FF2B5EF4-FFF2-40B4-BE49-F238E27FC236}">
                    <a16:creationId xmlns:a16="http://schemas.microsoft.com/office/drawing/2014/main" id="{9340BD81-1185-F808-F00D-2108A0F7C57A}"/>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53" name="DRAM">
                <a:extLst>
                  <a:ext uri="{FF2B5EF4-FFF2-40B4-BE49-F238E27FC236}">
                    <a16:creationId xmlns:a16="http://schemas.microsoft.com/office/drawing/2014/main" id="{1E827F9E-67C7-5F3D-EF22-E93A09D1614A}"/>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54" name="DRAM">
                <a:extLst>
                  <a:ext uri="{FF2B5EF4-FFF2-40B4-BE49-F238E27FC236}">
                    <a16:creationId xmlns:a16="http://schemas.microsoft.com/office/drawing/2014/main" id="{43708B41-06D6-95B0-303A-45A8450DA617}"/>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55" name="DRAM">
                <a:extLst>
                  <a:ext uri="{FF2B5EF4-FFF2-40B4-BE49-F238E27FC236}">
                    <a16:creationId xmlns:a16="http://schemas.microsoft.com/office/drawing/2014/main" id="{3E0524B1-1029-E684-9F95-A4E6C4EEBAE1}"/>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56" name="DRAM">
                <a:extLst>
                  <a:ext uri="{FF2B5EF4-FFF2-40B4-BE49-F238E27FC236}">
                    <a16:creationId xmlns:a16="http://schemas.microsoft.com/office/drawing/2014/main" id="{0C98A22A-77FC-FEC2-38B7-B55AE4CCB23C}"/>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714" name="Group 713">
              <a:extLst>
                <a:ext uri="{FF2B5EF4-FFF2-40B4-BE49-F238E27FC236}">
                  <a16:creationId xmlns:a16="http://schemas.microsoft.com/office/drawing/2014/main" id="{9379988C-27E9-DAA3-164A-4E8E6E307BF9}"/>
                </a:ext>
              </a:extLst>
            </p:cNvPr>
            <p:cNvGrpSpPr/>
            <p:nvPr/>
          </p:nvGrpSpPr>
          <p:grpSpPr>
            <a:xfrm>
              <a:off x="5676900" y="1600199"/>
              <a:ext cx="1828800" cy="2362201"/>
              <a:chOff x="5676900" y="1170708"/>
              <a:chExt cx="1828800" cy="2791692"/>
            </a:xfrm>
          </p:grpSpPr>
          <p:cxnSp>
            <p:nvCxnSpPr>
              <p:cNvPr id="747" name="Straight Connector 746">
                <a:extLst>
                  <a:ext uri="{FF2B5EF4-FFF2-40B4-BE49-F238E27FC236}">
                    <a16:creationId xmlns:a16="http://schemas.microsoft.com/office/drawing/2014/main" id="{40C99025-E5BC-871F-022D-CC7822B3A300}"/>
                  </a:ext>
                </a:extLst>
              </p:cNvPr>
              <p:cNvCxnSpPr>
                <a:cxnSpLocks/>
                <a:stCxn id="717" idx="0"/>
                <a:endCxn id="757"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748" name="Straight Connector 747">
                <a:extLst>
                  <a:ext uri="{FF2B5EF4-FFF2-40B4-BE49-F238E27FC236}">
                    <a16:creationId xmlns:a16="http://schemas.microsoft.com/office/drawing/2014/main" id="{AA4C0EAE-5DFB-D426-5A40-2DF5407849B0}"/>
                  </a:ext>
                </a:extLst>
              </p:cNvPr>
              <p:cNvCxnSpPr>
                <a:cxnSpLocks/>
                <a:stCxn id="719" idx="0"/>
                <a:endCxn id="759"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749" name="Straight Connector 748">
                <a:extLst>
                  <a:ext uri="{FF2B5EF4-FFF2-40B4-BE49-F238E27FC236}">
                    <a16:creationId xmlns:a16="http://schemas.microsoft.com/office/drawing/2014/main" id="{C586FC77-7B15-B20D-D630-0EB762DF512A}"/>
                  </a:ext>
                </a:extLst>
              </p:cNvPr>
              <p:cNvCxnSpPr>
                <a:cxnSpLocks/>
                <a:stCxn id="720" idx="0"/>
                <a:endCxn id="760"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750" name="Straight Connector 749">
                <a:extLst>
                  <a:ext uri="{FF2B5EF4-FFF2-40B4-BE49-F238E27FC236}">
                    <a16:creationId xmlns:a16="http://schemas.microsoft.com/office/drawing/2014/main" id="{EDA3E9E4-A673-0D69-BF1E-F41E39BA6D40}"/>
                  </a:ext>
                </a:extLst>
              </p:cNvPr>
              <p:cNvCxnSpPr>
                <a:cxnSpLocks/>
                <a:stCxn id="721" idx="0"/>
                <a:endCxn id="761"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751" name="Straight Connector 750">
                <a:extLst>
                  <a:ext uri="{FF2B5EF4-FFF2-40B4-BE49-F238E27FC236}">
                    <a16:creationId xmlns:a16="http://schemas.microsoft.com/office/drawing/2014/main" id="{B2011E0C-049C-2E0C-8B66-CDBEE8684E33}"/>
                  </a:ext>
                </a:extLst>
              </p:cNvPr>
              <p:cNvCxnSpPr>
                <a:cxnSpLocks/>
                <a:stCxn id="718" idx="0"/>
                <a:endCxn id="758"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715" name="Group 714">
              <a:extLst>
                <a:ext uri="{FF2B5EF4-FFF2-40B4-BE49-F238E27FC236}">
                  <a16:creationId xmlns:a16="http://schemas.microsoft.com/office/drawing/2014/main" id="{6A056F37-C807-4EB8-8AD9-CC5B9EFD5EE9}"/>
                </a:ext>
              </a:extLst>
            </p:cNvPr>
            <p:cNvGrpSpPr/>
            <p:nvPr/>
          </p:nvGrpSpPr>
          <p:grpSpPr>
            <a:xfrm>
              <a:off x="5334000" y="1790700"/>
              <a:ext cx="2362201" cy="1828800"/>
              <a:chOff x="5333998" y="1790700"/>
              <a:chExt cx="2791691" cy="1828800"/>
            </a:xfrm>
          </p:grpSpPr>
          <p:cxnSp>
            <p:nvCxnSpPr>
              <p:cNvPr id="742" name="Straight Connector 741">
                <a:extLst>
                  <a:ext uri="{FF2B5EF4-FFF2-40B4-BE49-F238E27FC236}">
                    <a16:creationId xmlns:a16="http://schemas.microsoft.com/office/drawing/2014/main" id="{1B07CC25-FA57-A1DC-A13D-19FF4A38FEC7}"/>
                  </a:ext>
                </a:extLst>
              </p:cNvPr>
              <p:cNvCxnSpPr>
                <a:cxnSpLocks/>
                <a:stCxn id="721" idx="6"/>
                <a:endCxn id="752"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743" name="Straight Connector 742">
                <a:extLst>
                  <a:ext uri="{FF2B5EF4-FFF2-40B4-BE49-F238E27FC236}">
                    <a16:creationId xmlns:a16="http://schemas.microsoft.com/office/drawing/2014/main" id="{FFB3246A-FE53-E8A1-72F5-7DC2BFAFC3C3}"/>
                  </a:ext>
                </a:extLst>
              </p:cNvPr>
              <p:cNvCxnSpPr>
                <a:cxnSpLocks/>
                <a:stCxn id="726" idx="6"/>
                <a:endCxn id="753"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744" name="Straight Connector 743">
                <a:extLst>
                  <a:ext uri="{FF2B5EF4-FFF2-40B4-BE49-F238E27FC236}">
                    <a16:creationId xmlns:a16="http://schemas.microsoft.com/office/drawing/2014/main" id="{5FDE2421-B469-D046-C730-217CDC78AB01}"/>
                  </a:ext>
                </a:extLst>
              </p:cNvPr>
              <p:cNvCxnSpPr>
                <a:cxnSpLocks/>
                <a:stCxn id="731" idx="6"/>
                <a:endCxn id="754"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745" name="Straight Connector 744">
                <a:extLst>
                  <a:ext uri="{FF2B5EF4-FFF2-40B4-BE49-F238E27FC236}">
                    <a16:creationId xmlns:a16="http://schemas.microsoft.com/office/drawing/2014/main" id="{152E882F-C081-1652-141A-7F01F64F97CE}"/>
                  </a:ext>
                </a:extLst>
              </p:cNvPr>
              <p:cNvCxnSpPr>
                <a:cxnSpLocks/>
                <a:stCxn id="736" idx="6"/>
                <a:endCxn id="755"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746" name="Straight Connector 745">
                <a:extLst>
                  <a:ext uri="{FF2B5EF4-FFF2-40B4-BE49-F238E27FC236}">
                    <a16:creationId xmlns:a16="http://schemas.microsoft.com/office/drawing/2014/main" id="{80CAF223-4247-02DD-6D57-D5303C4A8735}"/>
                  </a:ext>
                </a:extLst>
              </p:cNvPr>
              <p:cNvCxnSpPr>
                <a:cxnSpLocks/>
                <a:stCxn id="741" idx="6"/>
                <a:endCxn id="756"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716" name="Group 715">
              <a:extLst>
                <a:ext uri="{FF2B5EF4-FFF2-40B4-BE49-F238E27FC236}">
                  <a16:creationId xmlns:a16="http://schemas.microsoft.com/office/drawing/2014/main" id="{6F447BD4-3181-390D-ECEB-F2F52B0EF7FC}"/>
                </a:ext>
              </a:extLst>
            </p:cNvPr>
            <p:cNvGrpSpPr/>
            <p:nvPr/>
          </p:nvGrpSpPr>
          <p:grpSpPr>
            <a:xfrm>
              <a:off x="5486400" y="1600200"/>
              <a:ext cx="2209800" cy="2209800"/>
              <a:chOff x="5486400" y="1600200"/>
              <a:chExt cx="2209800" cy="2209800"/>
            </a:xfrm>
          </p:grpSpPr>
          <p:sp>
            <p:nvSpPr>
              <p:cNvPr id="717" name="Oval 716">
                <a:extLst>
                  <a:ext uri="{FF2B5EF4-FFF2-40B4-BE49-F238E27FC236}">
                    <a16:creationId xmlns:a16="http://schemas.microsoft.com/office/drawing/2014/main" id="{68BA3020-7D81-FF67-4FD3-5116E9B28139}"/>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18" name="Oval 717">
                <a:extLst>
                  <a:ext uri="{FF2B5EF4-FFF2-40B4-BE49-F238E27FC236}">
                    <a16:creationId xmlns:a16="http://schemas.microsoft.com/office/drawing/2014/main" id="{7491EF68-5C49-C042-7FBD-C4EB310F7106}"/>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19" name="Oval 718">
                <a:extLst>
                  <a:ext uri="{FF2B5EF4-FFF2-40B4-BE49-F238E27FC236}">
                    <a16:creationId xmlns:a16="http://schemas.microsoft.com/office/drawing/2014/main" id="{FAF4D9DB-F9F5-8421-E2AB-75D9E25E38D6}"/>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20" name="Oval 719">
                <a:extLst>
                  <a:ext uri="{FF2B5EF4-FFF2-40B4-BE49-F238E27FC236}">
                    <a16:creationId xmlns:a16="http://schemas.microsoft.com/office/drawing/2014/main" id="{4E99085E-C41A-70B3-8AA6-714A99AD1902}"/>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21" name="Oval 720">
                <a:extLst>
                  <a:ext uri="{FF2B5EF4-FFF2-40B4-BE49-F238E27FC236}">
                    <a16:creationId xmlns:a16="http://schemas.microsoft.com/office/drawing/2014/main" id="{6F6A21FF-FFEA-8182-0CEE-A507FD1AE5E7}"/>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22" name="Oval 721">
                <a:extLst>
                  <a:ext uri="{FF2B5EF4-FFF2-40B4-BE49-F238E27FC236}">
                    <a16:creationId xmlns:a16="http://schemas.microsoft.com/office/drawing/2014/main" id="{E47AB944-7C83-FE77-356A-8AC7AD9B7AB2}"/>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23" name="Oval 722">
                <a:extLst>
                  <a:ext uri="{FF2B5EF4-FFF2-40B4-BE49-F238E27FC236}">
                    <a16:creationId xmlns:a16="http://schemas.microsoft.com/office/drawing/2014/main" id="{4262E098-51C2-51C6-AF5B-2EEB32FBD38A}"/>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24" name="Oval 723">
                <a:extLst>
                  <a:ext uri="{FF2B5EF4-FFF2-40B4-BE49-F238E27FC236}">
                    <a16:creationId xmlns:a16="http://schemas.microsoft.com/office/drawing/2014/main" id="{D35E6D8F-1259-F632-543A-8204AEABA0C2}"/>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25" name="Oval 724">
                <a:extLst>
                  <a:ext uri="{FF2B5EF4-FFF2-40B4-BE49-F238E27FC236}">
                    <a16:creationId xmlns:a16="http://schemas.microsoft.com/office/drawing/2014/main" id="{77C607A0-88E6-CDA8-9B79-4079966DEF9A}"/>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26" name="Oval 725">
                <a:extLst>
                  <a:ext uri="{FF2B5EF4-FFF2-40B4-BE49-F238E27FC236}">
                    <a16:creationId xmlns:a16="http://schemas.microsoft.com/office/drawing/2014/main" id="{AB2A1AB0-FE64-C112-D019-20BF219757C5}"/>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27" name="Oval 726">
                <a:extLst>
                  <a:ext uri="{FF2B5EF4-FFF2-40B4-BE49-F238E27FC236}">
                    <a16:creationId xmlns:a16="http://schemas.microsoft.com/office/drawing/2014/main" id="{92F664EF-3B46-B1F5-4904-EAA6D0AE4682}"/>
                  </a:ext>
                </a:extLst>
              </p:cNvPr>
              <p:cNvSpPr/>
              <p:nvPr/>
            </p:nvSpPr>
            <p:spPr>
              <a:xfrm>
                <a:off x="54864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28" name="Oval 727">
                <a:extLst>
                  <a:ext uri="{FF2B5EF4-FFF2-40B4-BE49-F238E27FC236}">
                    <a16:creationId xmlns:a16="http://schemas.microsoft.com/office/drawing/2014/main" id="{653AAA23-ABFC-13F9-21C3-9EE00A0FAB21}"/>
                  </a:ext>
                </a:extLst>
              </p:cNvPr>
              <p:cNvSpPr/>
              <p:nvPr/>
            </p:nvSpPr>
            <p:spPr>
              <a:xfrm>
                <a:off x="59436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29" name="Oval 728">
                <a:extLst>
                  <a:ext uri="{FF2B5EF4-FFF2-40B4-BE49-F238E27FC236}">
                    <a16:creationId xmlns:a16="http://schemas.microsoft.com/office/drawing/2014/main" id="{AB130427-6517-99D6-2417-C9417D2169C6}"/>
                  </a:ext>
                </a:extLst>
              </p:cNvPr>
              <p:cNvSpPr/>
              <p:nvPr/>
            </p:nvSpPr>
            <p:spPr>
              <a:xfrm>
                <a:off x="64008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30" name="Oval 729">
                <a:extLst>
                  <a:ext uri="{FF2B5EF4-FFF2-40B4-BE49-F238E27FC236}">
                    <a16:creationId xmlns:a16="http://schemas.microsoft.com/office/drawing/2014/main" id="{9C8CBEB8-AAC7-2B7F-D240-661144F8FC34}"/>
                  </a:ext>
                </a:extLst>
              </p:cNvPr>
              <p:cNvSpPr/>
              <p:nvPr/>
            </p:nvSpPr>
            <p:spPr>
              <a:xfrm>
                <a:off x="68580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31" name="Oval 730">
                <a:extLst>
                  <a:ext uri="{FF2B5EF4-FFF2-40B4-BE49-F238E27FC236}">
                    <a16:creationId xmlns:a16="http://schemas.microsoft.com/office/drawing/2014/main" id="{1B30DFC7-3E7D-E8A8-5E76-AD7EC4AF574B}"/>
                  </a:ext>
                </a:extLst>
              </p:cNvPr>
              <p:cNvSpPr/>
              <p:nvPr/>
            </p:nvSpPr>
            <p:spPr>
              <a:xfrm>
                <a:off x="73152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32" name="Oval 731">
                <a:extLst>
                  <a:ext uri="{FF2B5EF4-FFF2-40B4-BE49-F238E27FC236}">
                    <a16:creationId xmlns:a16="http://schemas.microsoft.com/office/drawing/2014/main" id="{DFF006FC-260A-DADC-50DA-779D45EA4BD9}"/>
                  </a:ext>
                </a:extLst>
              </p:cNvPr>
              <p:cNvSpPr/>
              <p:nvPr/>
            </p:nvSpPr>
            <p:spPr>
              <a:xfrm>
                <a:off x="54864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33" name="Oval 732">
                <a:extLst>
                  <a:ext uri="{FF2B5EF4-FFF2-40B4-BE49-F238E27FC236}">
                    <a16:creationId xmlns:a16="http://schemas.microsoft.com/office/drawing/2014/main" id="{812D29A7-91D6-561C-6F9A-A027CC779FF1}"/>
                  </a:ext>
                </a:extLst>
              </p:cNvPr>
              <p:cNvSpPr/>
              <p:nvPr/>
            </p:nvSpPr>
            <p:spPr>
              <a:xfrm>
                <a:off x="59436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34" name="Oval 733">
                <a:extLst>
                  <a:ext uri="{FF2B5EF4-FFF2-40B4-BE49-F238E27FC236}">
                    <a16:creationId xmlns:a16="http://schemas.microsoft.com/office/drawing/2014/main" id="{C94D46BB-2FDE-3257-A5F5-DF86097D1DA4}"/>
                  </a:ext>
                </a:extLst>
              </p:cNvPr>
              <p:cNvSpPr/>
              <p:nvPr/>
            </p:nvSpPr>
            <p:spPr>
              <a:xfrm>
                <a:off x="64008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35" name="Oval 734">
                <a:extLst>
                  <a:ext uri="{FF2B5EF4-FFF2-40B4-BE49-F238E27FC236}">
                    <a16:creationId xmlns:a16="http://schemas.microsoft.com/office/drawing/2014/main" id="{F6B4EFD2-023C-C69C-984E-B126AF2D784F}"/>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36" name="Oval 735">
                <a:extLst>
                  <a:ext uri="{FF2B5EF4-FFF2-40B4-BE49-F238E27FC236}">
                    <a16:creationId xmlns:a16="http://schemas.microsoft.com/office/drawing/2014/main" id="{9280C599-5BE1-1478-3601-9CBD8F069EAE}"/>
                  </a:ext>
                </a:extLst>
              </p:cNvPr>
              <p:cNvSpPr/>
              <p:nvPr/>
            </p:nvSpPr>
            <p:spPr>
              <a:xfrm>
                <a:off x="73152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37" name="Oval 736">
                <a:extLst>
                  <a:ext uri="{FF2B5EF4-FFF2-40B4-BE49-F238E27FC236}">
                    <a16:creationId xmlns:a16="http://schemas.microsoft.com/office/drawing/2014/main" id="{659B8976-0C59-67F9-E289-C1F2B5BD89AF}"/>
                  </a:ext>
                </a:extLst>
              </p:cNvPr>
              <p:cNvSpPr/>
              <p:nvPr/>
            </p:nvSpPr>
            <p:spPr>
              <a:xfrm>
                <a:off x="54864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38" name="Oval 737">
                <a:extLst>
                  <a:ext uri="{FF2B5EF4-FFF2-40B4-BE49-F238E27FC236}">
                    <a16:creationId xmlns:a16="http://schemas.microsoft.com/office/drawing/2014/main" id="{ADD0D552-618E-5E5F-1F75-16D90DEE22AF}"/>
                  </a:ext>
                </a:extLst>
              </p:cNvPr>
              <p:cNvSpPr/>
              <p:nvPr/>
            </p:nvSpPr>
            <p:spPr>
              <a:xfrm>
                <a:off x="59436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39" name="Oval 738">
                <a:extLst>
                  <a:ext uri="{FF2B5EF4-FFF2-40B4-BE49-F238E27FC236}">
                    <a16:creationId xmlns:a16="http://schemas.microsoft.com/office/drawing/2014/main" id="{7EC24F35-2E38-EE88-5EFF-AC17F05EC614}"/>
                  </a:ext>
                </a:extLst>
              </p:cNvPr>
              <p:cNvSpPr/>
              <p:nvPr/>
            </p:nvSpPr>
            <p:spPr>
              <a:xfrm>
                <a:off x="64008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40" name="Oval 739">
                <a:extLst>
                  <a:ext uri="{FF2B5EF4-FFF2-40B4-BE49-F238E27FC236}">
                    <a16:creationId xmlns:a16="http://schemas.microsoft.com/office/drawing/2014/main" id="{AEAB527C-2418-DE30-4D9E-BECE53E267BD}"/>
                  </a:ext>
                </a:extLst>
              </p:cNvPr>
              <p:cNvSpPr/>
              <p:nvPr/>
            </p:nvSpPr>
            <p:spPr>
              <a:xfrm>
                <a:off x="68580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41" name="Oval 740">
                <a:extLst>
                  <a:ext uri="{FF2B5EF4-FFF2-40B4-BE49-F238E27FC236}">
                    <a16:creationId xmlns:a16="http://schemas.microsoft.com/office/drawing/2014/main" id="{7C9A42F0-2A61-4BC5-410C-256D6B0DFFC5}"/>
                  </a:ext>
                </a:extLst>
              </p:cNvPr>
              <p:cNvSpPr/>
              <p:nvPr/>
            </p:nvSpPr>
            <p:spPr>
              <a:xfrm>
                <a:off x="73152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grpSp>
        <p:nvGrpSpPr>
          <p:cNvPr id="762" name="Group 761">
            <a:extLst>
              <a:ext uri="{FF2B5EF4-FFF2-40B4-BE49-F238E27FC236}">
                <a16:creationId xmlns:a16="http://schemas.microsoft.com/office/drawing/2014/main" id="{DADAD563-45DA-B5F2-20F4-9EA3438E19F7}"/>
              </a:ext>
            </a:extLst>
          </p:cNvPr>
          <p:cNvGrpSpPr/>
          <p:nvPr/>
        </p:nvGrpSpPr>
        <p:grpSpPr>
          <a:xfrm>
            <a:off x="6416564" y="2404844"/>
            <a:ext cx="1414038" cy="1414038"/>
            <a:chOff x="4876800" y="1600199"/>
            <a:chExt cx="2819401" cy="2819401"/>
          </a:xfrm>
        </p:grpSpPr>
        <p:grpSp>
          <p:nvGrpSpPr>
            <p:cNvPr id="763" name="Group 762">
              <a:extLst>
                <a:ext uri="{FF2B5EF4-FFF2-40B4-BE49-F238E27FC236}">
                  <a16:creationId xmlns:a16="http://schemas.microsoft.com/office/drawing/2014/main" id="{92707562-47DA-7A51-DB68-A57C51F87C23}"/>
                </a:ext>
              </a:extLst>
            </p:cNvPr>
            <p:cNvGrpSpPr/>
            <p:nvPr/>
          </p:nvGrpSpPr>
          <p:grpSpPr>
            <a:xfrm>
              <a:off x="5486400" y="3962400"/>
              <a:ext cx="2209800" cy="457200"/>
              <a:chOff x="5486400" y="3962400"/>
              <a:chExt cx="2209800" cy="457200"/>
            </a:xfrm>
          </p:grpSpPr>
          <p:sp>
            <p:nvSpPr>
              <p:cNvPr id="808" name="DRAM">
                <a:extLst>
                  <a:ext uri="{FF2B5EF4-FFF2-40B4-BE49-F238E27FC236}">
                    <a16:creationId xmlns:a16="http://schemas.microsoft.com/office/drawing/2014/main" id="{B94EFCC5-3AF0-1D88-B361-86F9995109B9}"/>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09" name="DRAM">
                <a:extLst>
                  <a:ext uri="{FF2B5EF4-FFF2-40B4-BE49-F238E27FC236}">
                    <a16:creationId xmlns:a16="http://schemas.microsoft.com/office/drawing/2014/main" id="{CA5DA3C5-3A97-EB38-4220-D872278ACDF1}"/>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10" name="DRAM">
                <a:extLst>
                  <a:ext uri="{FF2B5EF4-FFF2-40B4-BE49-F238E27FC236}">
                    <a16:creationId xmlns:a16="http://schemas.microsoft.com/office/drawing/2014/main" id="{9C265EFC-8CAC-5509-DF3F-0A71C5C1FD46}"/>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11" name="DRAM">
                <a:extLst>
                  <a:ext uri="{FF2B5EF4-FFF2-40B4-BE49-F238E27FC236}">
                    <a16:creationId xmlns:a16="http://schemas.microsoft.com/office/drawing/2014/main" id="{5605A5F4-9ADF-D19F-409C-906B188EB72F}"/>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12" name="DRAM">
                <a:extLst>
                  <a:ext uri="{FF2B5EF4-FFF2-40B4-BE49-F238E27FC236}">
                    <a16:creationId xmlns:a16="http://schemas.microsoft.com/office/drawing/2014/main" id="{6E2B60BB-89F7-7B5C-B14F-F2516C2C3251}"/>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764" name="Group 763">
              <a:extLst>
                <a:ext uri="{FF2B5EF4-FFF2-40B4-BE49-F238E27FC236}">
                  <a16:creationId xmlns:a16="http://schemas.microsoft.com/office/drawing/2014/main" id="{4152F48C-7D24-ABE1-E4CD-46BFA893B68C}"/>
                </a:ext>
              </a:extLst>
            </p:cNvPr>
            <p:cNvGrpSpPr/>
            <p:nvPr/>
          </p:nvGrpSpPr>
          <p:grpSpPr>
            <a:xfrm>
              <a:off x="4876800" y="1600200"/>
              <a:ext cx="457200" cy="2209800"/>
              <a:chOff x="4876800" y="1600200"/>
              <a:chExt cx="457200" cy="2209800"/>
            </a:xfrm>
          </p:grpSpPr>
          <p:sp>
            <p:nvSpPr>
              <p:cNvPr id="803" name="DRAM">
                <a:extLst>
                  <a:ext uri="{FF2B5EF4-FFF2-40B4-BE49-F238E27FC236}">
                    <a16:creationId xmlns:a16="http://schemas.microsoft.com/office/drawing/2014/main" id="{7E57FF3A-FBBB-8C4B-2DC3-C94710B85ABF}"/>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04" name="DRAM">
                <a:extLst>
                  <a:ext uri="{FF2B5EF4-FFF2-40B4-BE49-F238E27FC236}">
                    <a16:creationId xmlns:a16="http://schemas.microsoft.com/office/drawing/2014/main" id="{AD9B8BF2-A9A5-9FF6-979D-5EF38FDF0430}"/>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05" name="DRAM">
                <a:extLst>
                  <a:ext uri="{FF2B5EF4-FFF2-40B4-BE49-F238E27FC236}">
                    <a16:creationId xmlns:a16="http://schemas.microsoft.com/office/drawing/2014/main" id="{A18A6192-A926-89D5-C0F0-19407C7A9802}"/>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06" name="DRAM">
                <a:extLst>
                  <a:ext uri="{FF2B5EF4-FFF2-40B4-BE49-F238E27FC236}">
                    <a16:creationId xmlns:a16="http://schemas.microsoft.com/office/drawing/2014/main" id="{21F02436-5B3B-E66C-4FC9-41D4C28A7072}"/>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07" name="DRAM">
                <a:extLst>
                  <a:ext uri="{FF2B5EF4-FFF2-40B4-BE49-F238E27FC236}">
                    <a16:creationId xmlns:a16="http://schemas.microsoft.com/office/drawing/2014/main" id="{C1FE134B-D7EF-BCCD-E1F6-AFA5BE4AE228}"/>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765" name="Group 764">
              <a:extLst>
                <a:ext uri="{FF2B5EF4-FFF2-40B4-BE49-F238E27FC236}">
                  <a16:creationId xmlns:a16="http://schemas.microsoft.com/office/drawing/2014/main" id="{F9E0A200-723A-D75C-96A3-87CA715BDFEE}"/>
                </a:ext>
              </a:extLst>
            </p:cNvPr>
            <p:cNvGrpSpPr/>
            <p:nvPr/>
          </p:nvGrpSpPr>
          <p:grpSpPr>
            <a:xfrm>
              <a:off x="5676900" y="1600199"/>
              <a:ext cx="1828800" cy="2362201"/>
              <a:chOff x="5676900" y="1170708"/>
              <a:chExt cx="1828800" cy="2791692"/>
            </a:xfrm>
          </p:grpSpPr>
          <p:cxnSp>
            <p:nvCxnSpPr>
              <p:cNvPr id="798" name="Straight Connector 797">
                <a:extLst>
                  <a:ext uri="{FF2B5EF4-FFF2-40B4-BE49-F238E27FC236}">
                    <a16:creationId xmlns:a16="http://schemas.microsoft.com/office/drawing/2014/main" id="{1B66A78C-1D62-6DE2-C379-C7AA858994E0}"/>
                  </a:ext>
                </a:extLst>
              </p:cNvPr>
              <p:cNvCxnSpPr>
                <a:cxnSpLocks/>
                <a:stCxn id="768" idx="0"/>
                <a:endCxn id="808"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799" name="Straight Connector 798">
                <a:extLst>
                  <a:ext uri="{FF2B5EF4-FFF2-40B4-BE49-F238E27FC236}">
                    <a16:creationId xmlns:a16="http://schemas.microsoft.com/office/drawing/2014/main" id="{5AF3D076-FF27-FBA8-F958-818C232DD96D}"/>
                  </a:ext>
                </a:extLst>
              </p:cNvPr>
              <p:cNvCxnSpPr>
                <a:cxnSpLocks/>
                <a:stCxn id="770" idx="0"/>
                <a:endCxn id="810"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800" name="Straight Connector 799">
                <a:extLst>
                  <a:ext uri="{FF2B5EF4-FFF2-40B4-BE49-F238E27FC236}">
                    <a16:creationId xmlns:a16="http://schemas.microsoft.com/office/drawing/2014/main" id="{D590AC0F-6B04-17DF-5C17-2BBE45B45440}"/>
                  </a:ext>
                </a:extLst>
              </p:cNvPr>
              <p:cNvCxnSpPr>
                <a:cxnSpLocks/>
                <a:stCxn id="771" idx="0"/>
                <a:endCxn id="811"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801" name="Straight Connector 800">
                <a:extLst>
                  <a:ext uri="{FF2B5EF4-FFF2-40B4-BE49-F238E27FC236}">
                    <a16:creationId xmlns:a16="http://schemas.microsoft.com/office/drawing/2014/main" id="{B6C2F32C-5960-F4F0-A81A-DB2560AA4122}"/>
                  </a:ext>
                </a:extLst>
              </p:cNvPr>
              <p:cNvCxnSpPr>
                <a:cxnSpLocks/>
                <a:stCxn id="772" idx="0"/>
                <a:endCxn id="812"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802" name="Straight Connector 801">
                <a:extLst>
                  <a:ext uri="{FF2B5EF4-FFF2-40B4-BE49-F238E27FC236}">
                    <a16:creationId xmlns:a16="http://schemas.microsoft.com/office/drawing/2014/main" id="{CB238EBA-96FC-6E5E-34D5-4C276CF91E09}"/>
                  </a:ext>
                </a:extLst>
              </p:cNvPr>
              <p:cNvCxnSpPr>
                <a:cxnSpLocks/>
                <a:stCxn id="769" idx="0"/>
                <a:endCxn id="809"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766" name="Group 765">
              <a:extLst>
                <a:ext uri="{FF2B5EF4-FFF2-40B4-BE49-F238E27FC236}">
                  <a16:creationId xmlns:a16="http://schemas.microsoft.com/office/drawing/2014/main" id="{43A923F5-698B-BB32-9C2F-B0B4F6578DB5}"/>
                </a:ext>
              </a:extLst>
            </p:cNvPr>
            <p:cNvGrpSpPr/>
            <p:nvPr/>
          </p:nvGrpSpPr>
          <p:grpSpPr>
            <a:xfrm>
              <a:off x="5334000" y="1790700"/>
              <a:ext cx="2362201" cy="1828800"/>
              <a:chOff x="5333998" y="1790700"/>
              <a:chExt cx="2791691" cy="1828800"/>
            </a:xfrm>
          </p:grpSpPr>
          <p:cxnSp>
            <p:nvCxnSpPr>
              <p:cNvPr id="793" name="Straight Connector 792">
                <a:extLst>
                  <a:ext uri="{FF2B5EF4-FFF2-40B4-BE49-F238E27FC236}">
                    <a16:creationId xmlns:a16="http://schemas.microsoft.com/office/drawing/2014/main" id="{284AB1BB-4661-8C82-0526-3E78A91991A9}"/>
                  </a:ext>
                </a:extLst>
              </p:cNvPr>
              <p:cNvCxnSpPr>
                <a:cxnSpLocks/>
                <a:stCxn id="772" idx="6"/>
                <a:endCxn id="803"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794" name="Straight Connector 793">
                <a:extLst>
                  <a:ext uri="{FF2B5EF4-FFF2-40B4-BE49-F238E27FC236}">
                    <a16:creationId xmlns:a16="http://schemas.microsoft.com/office/drawing/2014/main" id="{0D916876-5C24-62D7-4641-A3C448C25860}"/>
                  </a:ext>
                </a:extLst>
              </p:cNvPr>
              <p:cNvCxnSpPr>
                <a:cxnSpLocks/>
                <a:stCxn id="777" idx="6"/>
                <a:endCxn id="804"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795" name="Straight Connector 794">
                <a:extLst>
                  <a:ext uri="{FF2B5EF4-FFF2-40B4-BE49-F238E27FC236}">
                    <a16:creationId xmlns:a16="http://schemas.microsoft.com/office/drawing/2014/main" id="{D02A73F2-956F-31EB-8425-CC3DBCAEC5D4}"/>
                  </a:ext>
                </a:extLst>
              </p:cNvPr>
              <p:cNvCxnSpPr>
                <a:cxnSpLocks/>
                <a:stCxn id="782" idx="6"/>
                <a:endCxn id="805"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796" name="Straight Connector 795">
                <a:extLst>
                  <a:ext uri="{FF2B5EF4-FFF2-40B4-BE49-F238E27FC236}">
                    <a16:creationId xmlns:a16="http://schemas.microsoft.com/office/drawing/2014/main" id="{6809E42E-0FC1-F7B5-F655-746FCD455A34}"/>
                  </a:ext>
                </a:extLst>
              </p:cNvPr>
              <p:cNvCxnSpPr>
                <a:cxnSpLocks/>
                <a:stCxn id="787" idx="6"/>
                <a:endCxn id="806"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797" name="Straight Connector 796">
                <a:extLst>
                  <a:ext uri="{FF2B5EF4-FFF2-40B4-BE49-F238E27FC236}">
                    <a16:creationId xmlns:a16="http://schemas.microsoft.com/office/drawing/2014/main" id="{083B0FF4-0561-5125-719B-C4A98605D1D4}"/>
                  </a:ext>
                </a:extLst>
              </p:cNvPr>
              <p:cNvCxnSpPr>
                <a:cxnSpLocks/>
                <a:stCxn id="792" idx="6"/>
                <a:endCxn id="807"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767" name="Group 766">
              <a:extLst>
                <a:ext uri="{FF2B5EF4-FFF2-40B4-BE49-F238E27FC236}">
                  <a16:creationId xmlns:a16="http://schemas.microsoft.com/office/drawing/2014/main" id="{CE017132-333D-B23D-C545-713D4C3C940D}"/>
                </a:ext>
              </a:extLst>
            </p:cNvPr>
            <p:cNvGrpSpPr/>
            <p:nvPr/>
          </p:nvGrpSpPr>
          <p:grpSpPr>
            <a:xfrm>
              <a:off x="5486400" y="1600200"/>
              <a:ext cx="2209800" cy="2209800"/>
              <a:chOff x="5486400" y="1600200"/>
              <a:chExt cx="2209800" cy="2209800"/>
            </a:xfrm>
          </p:grpSpPr>
          <p:sp>
            <p:nvSpPr>
              <p:cNvPr id="768" name="Oval 767">
                <a:extLst>
                  <a:ext uri="{FF2B5EF4-FFF2-40B4-BE49-F238E27FC236}">
                    <a16:creationId xmlns:a16="http://schemas.microsoft.com/office/drawing/2014/main" id="{B6C41E18-A8FB-4D15-BC11-1DD7CDB03229}"/>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69" name="Oval 768">
                <a:extLst>
                  <a:ext uri="{FF2B5EF4-FFF2-40B4-BE49-F238E27FC236}">
                    <a16:creationId xmlns:a16="http://schemas.microsoft.com/office/drawing/2014/main" id="{DA991C24-C535-6AD3-4B90-FB43377046B8}"/>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70" name="Oval 769">
                <a:extLst>
                  <a:ext uri="{FF2B5EF4-FFF2-40B4-BE49-F238E27FC236}">
                    <a16:creationId xmlns:a16="http://schemas.microsoft.com/office/drawing/2014/main" id="{3BE078F9-59AA-A739-3DFD-1D14EA91835A}"/>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71" name="Oval 770">
                <a:extLst>
                  <a:ext uri="{FF2B5EF4-FFF2-40B4-BE49-F238E27FC236}">
                    <a16:creationId xmlns:a16="http://schemas.microsoft.com/office/drawing/2014/main" id="{C24D4EBB-AAD7-B1D0-8C6E-A1BBD567E34F}"/>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72" name="Oval 771">
                <a:extLst>
                  <a:ext uri="{FF2B5EF4-FFF2-40B4-BE49-F238E27FC236}">
                    <a16:creationId xmlns:a16="http://schemas.microsoft.com/office/drawing/2014/main" id="{8F893840-CEAE-43CA-72EE-78BD34B33615}"/>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73" name="Oval 772">
                <a:extLst>
                  <a:ext uri="{FF2B5EF4-FFF2-40B4-BE49-F238E27FC236}">
                    <a16:creationId xmlns:a16="http://schemas.microsoft.com/office/drawing/2014/main" id="{66427B1F-C70A-E163-8853-538E26E4498B}"/>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74" name="Oval 773">
                <a:extLst>
                  <a:ext uri="{FF2B5EF4-FFF2-40B4-BE49-F238E27FC236}">
                    <a16:creationId xmlns:a16="http://schemas.microsoft.com/office/drawing/2014/main" id="{37BF93F4-5AC6-E673-A71F-0CC55D135FD5}"/>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75" name="Oval 774">
                <a:extLst>
                  <a:ext uri="{FF2B5EF4-FFF2-40B4-BE49-F238E27FC236}">
                    <a16:creationId xmlns:a16="http://schemas.microsoft.com/office/drawing/2014/main" id="{7927381A-CC2D-13ED-BE0E-464325775568}"/>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76" name="Oval 775">
                <a:extLst>
                  <a:ext uri="{FF2B5EF4-FFF2-40B4-BE49-F238E27FC236}">
                    <a16:creationId xmlns:a16="http://schemas.microsoft.com/office/drawing/2014/main" id="{0456B799-0DA7-D2B8-BFAF-E2F5B8406750}"/>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77" name="Oval 776">
                <a:extLst>
                  <a:ext uri="{FF2B5EF4-FFF2-40B4-BE49-F238E27FC236}">
                    <a16:creationId xmlns:a16="http://schemas.microsoft.com/office/drawing/2014/main" id="{E979E9CA-87FD-DED5-5E50-EC73D78AB140}"/>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78" name="Oval 777">
                <a:extLst>
                  <a:ext uri="{FF2B5EF4-FFF2-40B4-BE49-F238E27FC236}">
                    <a16:creationId xmlns:a16="http://schemas.microsoft.com/office/drawing/2014/main" id="{3D2E96E0-9B15-B496-33ED-AEE6FAF8943B}"/>
                  </a:ext>
                </a:extLst>
              </p:cNvPr>
              <p:cNvSpPr/>
              <p:nvPr/>
            </p:nvSpPr>
            <p:spPr>
              <a:xfrm>
                <a:off x="54864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79" name="Oval 778">
                <a:extLst>
                  <a:ext uri="{FF2B5EF4-FFF2-40B4-BE49-F238E27FC236}">
                    <a16:creationId xmlns:a16="http://schemas.microsoft.com/office/drawing/2014/main" id="{A4D5E6DD-03AD-7C21-5D64-7D27C43D2DFE}"/>
                  </a:ext>
                </a:extLst>
              </p:cNvPr>
              <p:cNvSpPr/>
              <p:nvPr/>
            </p:nvSpPr>
            <p:spPr>
              <a:xfrm>
                <a:off x="59436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80" name="Oval 779">
                <a:extLst>
                  <a:ext uri="{FF2B5EF4-FFF2-40B4-BE49-F238E27FC236}">
                    <a16:creationId xmlns:a16="http://schemas.microsoft.com/office/drawing/2014/main" id="{C38189A6-CCFA-31F8-7B59-277A26364A1A}"/>
                  </a:ext>
                </a:extLst>
              </p:cNvPr>
              <p:cNvSpPr/>
              <p:nvPr/>
            </p:nvSpPr>
            <p:spPr>
              <a:xfrm>
                <a:off x="64008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81" name="Oval 780">
                <a:extLst>
                  <a:ext uri="{FF2B5EF4-FFF2-40B4-BE49-F238E27FC236}">
                    <a16:creationId xmlns:a16="http://schemas.microsoft.com/office/drawing/2014/main" id="{0DF6B333-A12E-6178-0889-9DD50A9CFFBE}"/>
                  </a:ext>
                </a:extLst>
              </p:cNvPr>
              <p:cNvSpPr/>
              <p:nvPr/>
            </p:nvSpPr>
            <p:spPr>
              <a:xfrm>
                <a:off x="68580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82" name="Oval 781">
                <a:extLst>
                  <a:ext uri="{FF2B5EF4-FFF2-40B4-BE49-F238E27FC236}">
                    <a16:creationId xmlns:a16="http://schemas.microsoft.com/office/drawing/2014/main" id="{6E2780A6-A9F6-27CB-86DB-D158BD350696}"/>
                  </a:ext>
                </a:extLst>
              </p:cNvPr>
              <p:cNvSpPr/>
              <p:nvPr/>
            </p:nvSpPr>
            <p:spPr>
              <a:xfrm>
                <a:off x="73152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83" name="Oval 782">
                <a:extLst>
                  <a:ext uri="{FF2B5EF4-FFF2-40B4-BE49-F238E27FC236}">
                    <a16:creationId xmlns:a16="http://schemas.microsoft.com/office/drawing/2014/main" id="{BE17FC97-4914-6404-FD62-20257C3E680D}"/>
                  </a:ext>
                </a:extLst>
              </p:cNvPr>
              <p:cNvSpPr/>
              <p:nvPr/>
            </p:nvSpPr>
            <p:spPr>
              <a:xfrm>
                <a:off x="54864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84" name="Oval 783">
                <a:extLst>
                  <a:ext uri="{FF2B5EF4-FFF2-40B4-BE49-F238E27FC236}">
                    <a16:creationId xmlns:a16="http://schemas.microsoft.com/office/drawing/2014/main" id="{81866B14-0438-0FC1-BFD9-7769C365CBCD}"/>
                  </a:ext>
                </a:extLst>
              </p:cNvPr>
              <p:cNvSpPr/>
              <p:nvPr/>
            </p:nvSpPr>
            <p:spPr>
              <a:xfrm>
                <a:off x="59436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85" name="Oval 784">
                <a:extLst>
                  <a:ext uri="{FF2B5EF4-FFF2-40B4-BE49-F238E27FC236}">
                    <a16:creationId xmlns:a16="http://schemas.microsoft.com/office/drawing/2014/main" id="{848899A2-32ED-1CF2-7D5E-993E7F5C0889}"/>
                  </a:ext>
                </a:extLst>
              </p:cNvPr>
              <p:cNvSpPr/>
              <p:nvPr/>
            </p:nvSpPr>
            <p:spPr>
              <a:xfrm>
                <a:off x="64008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86" name="Oval 785">
                <a:extLst>
                  <a:ext uri="{FF2B5EF4-FFF2-40B4-BE49-F238E27FC236}">
                    <a16:creationId xmlns:a16="http://schemas.microsoft.com/office/drawing/2014/main" id="{EB80EEC4-B3C0-0BDB-1118-F235E7143504}"/>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87" name="Oval 786">
                <a:extLst>
                  <a:ext uri="{FF2B5EF4-FFF2-40B4-BE49-F238E27FC236}">
                    <a16:creationId xmlns:a16="http://schemas.microsoft.com/office/drawing/2014/main" id="{E52B8171-9E9D-BCA0-BA21-07875D750669}"/>
                  </a:ext>
                </a:extLst>
              </p:cNvPr>
              <p:cNvSpPr/>
              <p:nvPr/>
            </p:nvSpPr>
            <p:spPr>
              <a:xfrm>
                <a:off x="73152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88" name="Oval 787">
                <a:extLst>
                  <a:ext uri="{FF2B5EF4-FFF2-40B4-BE49-F238E27FC236}">
                    <a16:creationId xmlns:a16="http://schemas.microsoft.com/office/drawing/2014/main" id="{9F50BEA5-FFAF-92C1-D5FD-2BE64AD725EA}"/>
                  </a:ext>
                </a:extLst>
              </p:cNvPr>
              <p:cNvSpPr/>
              <p:nvPr/>
            </p:nvSpPr>
            <p:spPr>
              <a:xfrm>
                <a:off x="54864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89" name="Oval 788">
                <a:extLst>
                  <a:ext uri="{FF2B5EF4-FFF2-40B4-BE49-F238E27FC236}">
                    <a16:creationId xmlns:a16="http://schemas.microsoft.com/office/drawing/2014/main" id="{540E02EE-5449-94F0-D8CA-53F8E4D204DF}"/>
                  </a:ext>
                </a:extLst>
              </p:cNvPr>
              <p:cNvSpPr/>
              <p:nvPr/>
            </p:nvSpPr>
            <p:spPr>
              <a:xfrm>
                <a:off x="59436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90" name="Oval 789">
                <a:extLst>
                  <a:ext uri="{FF2B5EF4-FFF2-40B4-BE49-F238E27FC236}">
                    <a16:creationId xmlns:a16="http://schemas.microsoft.com/office/drawing/2014/main" id="{973BEF7E-C3C6-BA29-39DF-BC4CD5E0C091}"/>
                  </a:ext>
                </a:extLst>
              </p:cNvPr>
              <p:cNvSpPr/>
              <p:nvPr/>
            </p:nvSpPr>
            <p:spPr>
              <a:xfrm>
                <a:off x="64008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91" name="Oval 790">
                <a:extLst>
                  <a:ext uri="{FF2B5EF4-FFF2-40B4-BE49-F238E27FC236}">
                    <a16:creationId xmlns:a16="http://schemas.microsoft.com/office/drawing/2014/main" id="{5E5EA6BE-8987-FFE6-E938-7935888184DB}"/>
                  </a:ext>
                </a:extLst>
              </p:cNvPr>
              <p:cNvSpPr/>
              <p:nvPr/>
            </p:nvSpPr>
            <p:spPr>
              <a:xfrm>
                <a:off x="68580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92" name="Oval 791">
                <a:extLst>
                  <a:ext uri="{FF2B5EF4-FFF2-40B4-BE49-F238E27FC236}">
                    <a16:creationId xmlns:a16="http://schemas.microsoft.com/office/drawing/2014/main" id="{A27F9A06-E3EA-1BED-56E8-9F0B123FD492}"/>
                  </a:ext>
                </a:extLst>
              </p:cNvPr>
              <p:cNvSpPr/>
              <p:nvPr/>
            </p:nvSpPr>
            <p:spPr>
              <a:xfrm>
                <a:off x="73152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grpSp>
        <p:nvGrpSpPr>
          <p:cNvPr id="865" name="Group 864">
            <a:extLst>
              <a:ext uri="{FF2B5EF4-FFF2-40B4-BE49-F238E27FC236}">
                <a16:creationId xmlns:a16="http://schemas.microsoft.com/office/drawing/2014/main" id="{857E7362-CBA4-E251-1ED5-3B880451D2BC}"/>
              </a:ext>
            </a:extLst>
          </p:cNvPr>
          <p:cNvGrpSpPr/>
          <p:nvPr/>
        </p:nvGrpSpPr>
        <p:grpSpPr>
          <a:xfrm>
            <a:off x="1527723" y="1737147"/>
            <a:ext cx="6436405" cy="2211104"/>
            <a:chOff x="1527723" y="1737147"/>
            <a:chExt cx="6436405" cy="2211104"/>
          </a:xfrm>
        </p:grpSpPr>
        <p:sp>
          <p:nvSpPr>
            <p:cNvPr id="679" name="TextBox 678">
              <a:extLst>
                <a:ext uri="{FF2B5EF4-FFF2-40B4-BE49-F238E27FC236}">
                  <a16:creationId xmlns:a16="http://schemas.microsoft.com/office/drawing/2014/main" id="{0F201775-1B5B-0160-6F18-C691FB81D301}"/>
                </a:ext>
              </a:extLst>
            </p:cNvPr>
            <p:cNvSpPr txBox="1"/>
            <p:nvPr/>
          </p:nvSpPr>
          <p:spPr>
            <a:xfrm>
              <a:off x="1527723" y="1737147"/>
              <a:ext cx="6436404" cy="387103"/>
            </a:xfrm>
            <a:prstGeom prst="rect">
              <a:avLst/>
            </a:prstGeom>
            <a:noFill/>
          </p:spPr>
          <p:txBody>
            <a:bodyPr wrap="square" rtlCol="0" anchor="ctr">
              <a:no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1982C3"/>
                  </a:solidFill>
                  <a:effectLst/>
                  <a:uLnTx/>
                  <a:uFillTx/>
                  <a:latin typeface="Avenir Next" panose="020B0503020202020204" pitchFamily="34" charset="0"/>
                  <a:ea typeface="+mn-ea"/>
                  <a:cs typeface="+mn-cs"/>
                </a:rPr>
                <a:t>DRAM subarray </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1982C3"/>
                  </a:solidFill>
                  <a:effectLst/>
                  <a:uLnTx/>
                  <a:uFillTx/>
                  <a:latin typeface="Avenir Next" panose="020B0503020202020204" pitchFamily="34" charset="0"/>
                  <a:ea typeface="+mn-ea"/>
                  <a:cs typeface="+mn-cs"/>
                </a:rPr>
                <a:t>(e.g., 65,536 rows) </a:t>
              </a:r>
            </a:p>
          </p:txBody>
        </p:sp>
        <p:sp>
          <p:nvSpPr>
            <p:cNvPr id="864" name="Rounded Rectangle 863">
              <a:extLst>
                <a:ext uri="{FF2B5EF4-FFF2-40B4-BE49-F238E27FC236}">
                  <a16:creationId xmlns:a16="http://schemas.microsoft.com/office/drawing/2014/main" id="{4D7B6399-57DA-8ACF-9A18-2707AFF39121}"/>
                </a:ext>
              </a:extLst>
            </p:cNvPr>
            <p:cNvSpPr/>
            <p:nvPr/>
          </p:nvSpPr>
          <p:spPr>
            <a:xfrm>
              <a:off x="1551151" y="2285597"/>
              <a:ext cx="6412977" cy="1662654"/>
            </a:xfrm>
            <a:prstGeom prst="roundRect">
              <a:avLst>
                <a:gd name="adj" fmla="val 11846"/>
              </a:avLst>
            </a:prstGeom>
            <a:noFill/>
            <a:ln w="38100">
              <a:solidFill>
                <a:schemeClr val="accent4"/>
              </a:solidFill>
              <a:prstDash val="sysDot"/>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a typeface="+mn-ea"/>
                <a:cs typeface="+mn-cs"/>
              </a:endParaRPr>
            </a:p>
          </p:txBody>
        </p:sp>
      </p:grpSp>
      <p:sp>
        <p:nvSpPr>
          <p:cNvPr id="867" name="TextBox 866">
            <a:extLst>
              <a:ext uri="{FF2B5EF4-FFF2-40B4-BE49-F238E27FC236}">
                <a16:creationId xmlns:a16="http://schemas.microsoft.com/office/drawing/2014/main" id="{DC31E2F2-8552-203D-D39B-66D41BEDD160}"/>
              </a:ext>
            </a:extLst>
          </p:cNvPr>
          <p:cNvSpPr txBox="1"/>
          <p:nvPr/>
        </p:nvSpPr>
        <p:spPr>
          <a:xfrm>
            <a:off x="1036087" y="1769665"/>
            <a:ext cx="6436404" cy="387103"/>
          </a:xfrm>
          <a:prstGeom prst="rect">
            <a:avLst/>
          </a:prstGeom>
          <a:noFill/>
        </p:spPr>
        <p:txBody>
          <a:bodyPr wrap="square" rtlCol="0" anchor="ctr">
            <a:no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1982C3"/>
                </a:solidFill>
                <a:effectLst/>
                <a:uLnTx/>
                <a:uFillTx/>
                <a:latin typeface="Avenir Next" panose="020B0503020202020204" pitchFamily="34" charset="0"/>
                <a:ea typeface="+mn-ea"/>
                <a:cs typeface="+mn-cs"/>
              </a:rPr>
              <a:t>DRAM mat</a:t>
            </a:r>
          </a:p>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1982C3"/>
                </a:solidFill>
                <a:effectLst/>
                <a:uLnTx/>
                <a:uFillTx/>
                <a:latin typeface="Avenir Next" panose="020B0503020202020204" pitchFamily="34" charset="0"/>
                <a:ea typeface="+mn-ea"/>
                <a:cs typeface="+mn-cs"/>
              </a:rPr>
              <a:t>(e.g., 512 </a:t>
            </a:r>
            <a:r>
              <a:rPr kumimoji="0" lang="en-US" sz="2800" b="0" i="0" u="none" strike="noStrike" kern="1200" cap="none" spc="0" normalizeH="0" baseline="0" noProof="0" dirty="0" err="1">
                <a:ln>
                  <a:noFill/>
                </a:ln>
                <a:solidFill>
                  <a:srgbClr val="1982C3"/>
                </a:solidFill>
                <a:effectLst/>
                <a:uLnTx/>
                <a:uFillTx/>
                <a:latin typeface="Avenir Next" panose="020B0503020202020204" pitchFamily="34" charset="0"/>
                <a:ea typeface="+mn-ea"/>
                <a:cs typeface="+mn-cs"/>
              </a:rPr>
              <a:t>rows</a:t>
            </a:r>
            <a:r>
              <a:rPr kumimoji="0" lang="en-US" sz="2800" b="0" i="0" u="none" strike="noStrike" kern="1200" cap="none" spc="0" normalizeH="0" baseline="0" noProof="0" dirty="0">
                <a:ln>
                  <a:noFill/>
                </a:ln>
                <a:solidFill>
                  <a:srgbClr val="1982C3"/>
                </a:solidFill>
                <a:effectLst/>
                <a:uLnTx/>
                <a:uFillTx/>
                <a:latin typeface="Avenir Next" panose="020B0503020202020204" pitchFamily="34" charset="0"/>
                <a:ea typeface="+mn-ea"/>
                <a:cs typeface="+mn-cs"/>
              </a:rPr>
              <a:t>/columns)</a:t>
            </a:r>
          </a:p>
        </p:txBody>
      </p:sp>
    </p:spTree>
    <p:extLst>
      <p:ext uri="{BB962C8B-B14F-4D97-AF65-F5344CB8AC3E}">
        <p14:creationId xmlns:p14="http://schemas.microsoft.com/office/powerpoint/2010/main" val="8762307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396"/>
                                        </p:tgtEl>
                                        <p:attrNameLst>
                                          <p:attrName>style.visibility</p:attrName>
                                        </p:attrNameLst>
                                      </p:cBhvr>
                                      <p:to>
                                        <p:strVal val="visible"/>
                                      </p:to>
                                    </p:set>
                                    <p:animEffect transition="in" filter="fade">
                                      <p:cBhvr>
                                        <p:cTn id="7" dur="500"/>
                                        <p:tgtEl>
                                          <p:spTgt spid="396"/>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867"/>
                                        </p:tgtEl>
                                        <p:attrNameLst>
                                          <p:attrName>style.visibility</p:attrName>
                                        </p:attrNameLst>
                                      </p:cBhvr>
                                      <p:to>
                                        <p:strVal val="visible"/>
                                      </p:to>
                                    </p:set>
                                    <p:animEffect transition="in" filter="fade">
                                      <p:cBhvr>
                                        <p:cTn id="10" dur="500"/>
                                        <p:tgtEl>
                                          <p:spTgt spid="867"/>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678"/>
                                        </p:tgtEl>
                                        <p:attrNameLst>
                                          <p:attrName>style.visibility</p:attrName>
                                        </p:attrNameLst>
                                      </p:cBhvr>
                                      <p:to>
                                        <p:strVal val="visible"/>
                                      </p:to>
                                    </p:set>
                                    <p:animEffect transition="in" filter="fade">
                                      <p:cBhvr>
                                        <p:cTn id="13" dur="500"/>
                                        <p:tgtEl>
                                          <p:spTgt spid="678"/>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xit" presetSubtype="0" fill="hold" grpId="1" nodeType="clickEffect">
                                  <p:stCondLst>
                                    <p:cond delay="0"/>
                                  </p:stCondLst>
                                  <p:childTnLst>
                                    <p:animEffect transition="out" filter="fade">
                                      <p:cBhvr>
                                        <p:cTn id="17" dur="500"/>
                                        <p:tgtEl>
                                          <p:spTgt spid="678"/>
                                        </p:tgtEl>
                                      </p:cBhvr>
                                    </p:animEffect>
                                    <p:set>
                                      <p:cBhvr>
                                        <p:cTn id="18" dur="1" fill="hold">
                                          <p:stCondLst>
                                            <p:cond delay="499"/>
                                          </p:stCondLst>
                                        </p:cTn>
                                        <p:tgtEl>
                                          <p:spTgt spid="678"/>
                                        </p:tgtEl>
                                        <p:attrNameLst>
                                          <p:attrName>style.visibility</p:attrName>
                                        </p:attrNameLst>
                                      </p:cBhvr>
                                      <p:to>
                                        <p:strVal val="hidden"/>
                                      </p:to>
                                    </p:set>
                                  </p:childTnLst>
                                </p:cTn>
                              </p:par>
                              <p:par>
                                <p:cTn id="19" presetID="1" presetClass="exit" presetSubtype="0" fill="hold" grpId="1" nodeType="withEffect">
                                  <p:stCondLst>
                                    <p:cond delay="0"/>
                                  </p:stCondLst>
                                  <p:childTnLst>
                                    <p:set>
                                      <p:cBhvr>
                                        <p:cTn id="20" dur="1" fill="hold">
                                          <p:stCondLst>
                                            <p:cond delay="0"/>
                                          </p:stCondLst>
                                        </p:cTn>
                                        <p:tgtEl>
                                          <p:spTgt spid="867"/>
                                        </p:tgtEl>
                                        <p:attrNameLst>
                                          <p:attrName>style.visibility</p:attrName>
                                        </p:attrNameLst>
                                      </p:cBhvr>
                                      <p:to>
                                        <p:strVal val="hidden"/>
                                      </p:to>
                                    </p:set>
                                  </p:childTnLst>
                                </p:cTn>
                              </p:par>
                              <p:par>
                                <p:cTn id="21" presetID="10" presetClass="entr" presetSubtype="0" fill="hold" nodeType="withEffect">
                                  <p:stCondLst>
                                    <p:cond delay="0"/>
                                  </p:stCondLst>
                                  <p:childTnLst>
                                    <p:set>
                                      <p:cBhvr>
                                        <p:cTn id="22" dur="1" fill="hold">
                                          <p:stCondLst>
                                            <p:cond delay="0"/>
                                          </p:stCondLst>
                                        </p:cTn>
                                        <p:tgtEl>
                                          <p:spTgt spid="29"/>
                                        </p:tgtEl>
                                        <p:attrNameLst>
                                          <p:attrName>style.visibility</p:attrName>
                                        </p:attrNameLst>
                                      </p:cBhvr>
                                      <p:to>
                                        <p:strVal val="visible"/>
                                      </p:to>
                                    </p:set>
                                    <p:animEffect transition="in" filter="fade">
                                      <p:cBhvr>
                                        <p:cTn id="23" dur="500"/>
                                        <p:tgtEl>
                                          <p:spTgt spid="29"/>
                                        </p:tgtEl>
                                      </p:cBhvr>
                                    </p:animEffect>
                                  </p:childTnLst>
                                </p:cTn>
                              </p:par>
                            </p:childTnLst>
                          </p:cTn>
                        </p:par>
                      </p:childTnLst>
                    </p:cTn>
                  </p:par>
                  <p:par>
                    <p:cTn id="24" fill="hold">
                      <p:stCondLst>
                        <p:cond delay="indefinite"/>
                      </p:stCondLst>
                      <p:childTnLst>
                        <p:par>
                          <p:cTn id="25" fill="hold">
                            <p:stCondLst>
                              <p:cond delay="0"/>
                            </p:stCondLst>
                            <p:childTnLst>
                              <p:par>
                                <p:cTn id="26" presetID="10" presetClass="entr" presetSubtype="0" fill="hold" nodeType="clickEffect">
                                  <p:stCondLst>
                                    <p:cond delay="0"/>
                                  </p:stCondLst>
                                  <p:childTnLst>
                                    <p:set>
                                      <p:cBhvr>
                                        <p:cTn id="27" dur="1" fill="hold">
                                          <p:stCondLst>
                                            <p:cond delay="0"/>
                                          </p:stCondLst>
                                        </p:cTn>
                                        <p:tgtEl>
                                          <p:spTgt spid="28"/>
                                        </p:tgtEl>
                                        <p:attrNameLst>
                                          <p:attrName>style.visibility</p:attrName>
                                        </p:attrNameLst>
                                      </p:cBhvr>
                                      <p:to>
                                        <p:strVal val="visible"/>
                                      </p:to>
                                    </p:set>
                                    <p:animEffect transition="in" filter="fade">
                                      <p:cBhvr>
                                        <p:cTn id="28" dur="500"/>
                                        <p:tgtEl>
                                          <p:spTgt spid="28"/>
                                        </p:tgtEl>
                                      </p:cBhvr>
                                    </p:animEffect>
                                  </p:childTnLst>
                                </p:cTn>
                              </p:par>
                            </p:childTnLst>
                          </p:cTn>
                        </p:par>
                      </p:childTnLst>
                    </p:cTn>
                  </p:par>
                  <p:par>
                    <p:cTn id="29" fill="hold">
                      <p:stCondLst>
                        <p:cond delay="indefinite"/>
                      </p:stCondLst>
                      <p:childTnLst>
                        <p:par>
                          <p:cTn id="30" fill="hold">
                            <p:stCondLst>
                              <p:cond delay="0"/>
                            </p:stCondLst>
                            <p:childTnLst>
                              <p:par>
                                <p:cTn id="31" presetID="10" presetClass="exit" presetSubtype="0" fill="hold" nodeType="clickEffect">
                                  <p:stCondLst>
                                    <p:cond delay="0"/>
                                  </p:stCondLst>
                                  <p:childTnLst>
                                    <p:animEffect transition="out" filter="fade">
                                      <p:cBhvr>
                                        <p:cTn id="32" dur="500"/>
                                        <p:tgtEl>
                                          <p:spTgt spid="28"/>
                                        </p:tgtEl>
                                      </p:cBhvr>
                                    </p:animEffect>
                                    <p:set>
                                      <p:cBhvr>
                                        <p:cTn id="33" dur="1" fill="hold">
                                          <p:stCondLst>
                                            <p:cond delay="499"/>
                                          </p:stCondLst>
                                        </p:cTn>
                                        <p:tgtEl>
                                          <p:spTgt spid="28"/>
                                        </p:tgtEl>
                                        <p:attrNameLst>
                                          <p:attrName>style.visibility</p:attrName>
                                        </p:attrNameLst>
                                      </p:cBhvr>
                                      <p:to>
                                        <p:strVal val="hidden"/>
                                      </p:to>
                                    </p:set>
                                  </p:childTnLst>
                                </p:cTn>
                              </p:par>
                              <p:par>
                                <p:cTn id="34" presetID="10" presetClass="exit" presetSubtype="0" fill="hold" nodeType="withEffect">
                                  <p:stCondLst>
                                    <p:cond delay="0"/>
                                  </p:stCondLst>
                                  <p:childTnLst>
                                    <p:animEffect transition="out" filter="fade">
                                      <p:cBhvr>
                                        <p:cTn id="35" dur="500"/>
                                        <p:tgtEl>
                                          <p:spTgt spid="29"/>
                                        </p:tgtEl>
                                      </p:cBhvr>
                                    </p:animEffect>
                                    <p:set>
                                      <p:cBhvr>
                                        <p:cTn id="36" dur="1" fill="hold">
                                          <p:stCondLst>
                                            <p:cond delay="499"/>
                                          </p:stCondLst>
                                        </p:cTn>
                                        <p:tgtEl>
                                          <p:spTgt spid="29"/>
                                        </p:tgtEl>
                                        <p:attrNameLst>
                                          <p:attrName>style.visibility</p:attrName>
                                        </p:attrNameLst>
                                      </p:cBhvr>
                                      <p:to>
                                        <p:strVal val="hidden"/>
                                      </p:to>
                                    </p:set>
                                  </p:childTnLst>
                                </p:cTn>
                              </p:par>
                              <p:par>
                                <p:cTn id="37" presetID="10" presetClass="entr" presetSubtype="0" fill="hold" nodeType="withEffect">
                                  <p:stCondLst>
                                    <p:cond delay="0"/>
                                  </p:stCondLst>
                                  <p:childTnLst>
                                    <p:set>
                                      <p:cBhvr>
                                        <p:cTn id="38" dur="1" fill="hold">
                                          <p:stCondLst>
                                            <p:cond delay="0"/>
                                          </p:stCondLst>
                                        </p:cTn>
                                        <p:tgtEl>
                                          <p:spTgt spid="667"/>
                                        </p:tgtEl>
                                        <p:attrNameLst>
                                          <p:attrName>style.visibility</p:attrName>
                                        </p:attrNameLst>
                                      </p:cBhvr>
                                      <p:to>
                                        <p:strVal val="visible"/>
                                      </p:to>
                                    </p:set>
                                    <p:animEffect transition="in" filter="fade">
                                      <p:cBhvr>
                                        <p:cTn id="39" dur="500"/>
                                        <p:tgtEl>
                                          <p:spTgt spid="667"/>
                                        </p:tgtEl>
                                      </p:cBhvr>
                                    </p:animEffect>
                                  </p:childTnLst>
                                </p:cTn>
                              </p:par>
                              <p:par>
                                <p:cTn id="40" presetID="10" presetClass="entr" presetSubtype="0" fill="hold" nodeType="withEffect">
                                  <p:stCondLst>
                                    <p:cond delay="0"/>
                                  </p:stCondLst>
                                  <p:childTnLst>
                                    <p:set>
                                      <p:cBhvr>
                                        <p:cTn id="41" dur="1" fill="hold">
                                          <p:stCondLst>
                                            <p:cond delay="0"/>
                                          </p:stCondLst>
                                        </p:cTn>
                                        <p:tgtEl>
                                          <p:spTgt spid="641"/>
                                        </p:tgtEl>
                                        <p:attrNameLst>
                                          <p:attrName>style.visibility</p:attrName>
                                        </p:attrNameLst>
                                      </p:cBhvr>
                                      <p:to>
                                        <p:strVal val="visible"/>
                                      </p:to>
                                    </p:set>
                                    <p:animEffect transition="in" filter="fade">
                                      <p:cBhvr>
                                        <p:cTn id="42" dur="500"/>
                                        <p:tgtEl>
                                          <p:spTgt spid="641"/>
                                        </p:tgtEl>
                                      </p:cBhvr>
                                    </p:animEffect>
                                  </p:childTnLst>
                                </p:cTn>
                              </p:par>
                              <p:par>
                                <p:cTn id="43" presetID="10" presetClass="entr" presetSubtype="0" fill="hold" grpId="0" nodeType="withEffect">
                                  <p:stCondLst>
                                    <p:cond delay="0"/>
                                  </p:stCondLst>
                                  <p:childTnLst>
                                    <p:set>
                                      <p:cBhvr>
                                        <p:cTn id="44" dur="1" fill="hold">
                                          <p:stCondLst>
                                            <p:cond delay="0"/>
                                          </p:stCondLst>
                                        </p:cTn>
                                        <p:tgtEl>
                                          <p:spTgt spid="15"/>
                                        </p:tgtEl>
                                        <p:attrNameLst>
                                          <p:attrName>style.visibility</p:attrName>
                                        </p:attrNameLst>
                                      </p:cBhvr>
                                      <p:to>
                                        <p:strVal val="visible"/>
                                      </p:to>
                                    </p:set>
                                    <p:animEffect transition="in" filter="fade">
                                      <p:cBhvr>
                                        <p:cTn id="45" dur="500"/>
                                        <p:tgtEl>
                                          <p:spTgt spid="15"/>
                                        </p:tgtEl>
                                      </p:cBhvr>
                                    </p:animEffect>
                                  </p:childTnLst>
                                </p:cTn>
                              </p:par>
                              <p:par>
                                <p:cTn id="46" presetID="10" presetClass="entr" presetSubtype="0" fill="hold" nodeType="withEffect">
                                  <p:stCondLst>
                                    <p:cond delay="0"/>
                                  </p:stCondLst>
                                  <p:childTnLst>
                                    <p:set>
                                      <p:cBhvr>
                                        <p:cTn id="47" dur="1" fill="hold">
                                          <p:stCondLst>
                                            <p:cond delay="0"/>
                                          </p:stCondLst>
                                        </p:cTn>
                                        <p:tgtEl>
                                          <p:spTgt spid="392"/>
                                        </p:tgtEl>
                                        <p:attrNameLst>
                                          <p:attrName>style.visibility</p:attrName>
                                        </p:attrNameLst>
                                      </p:cBhvr>
                                      <p:to>
                                        <p:strVal val="visible"/>
                                      </p:to>
                                    </p:set>
                                    <p:animEffect transition="in" filter="fade">
                                      <p:cBhvr>
                                        <p:cTn id="48" dur="500"/>
                                        <p:tgtEl>
                                          <p:spTgt spid="392"/>
                                        </p:tgtEl>
                                      </p:cBhvr>
                                    </p:animEffect>
                                  </p:childTnLst>
                                </p:cTn>
                              </p:par>
                            </p:childTnLst>
                          </p:cTn>
                        </p:par>
                      </p:childTnLst>
                    </p:cTn>
                  </p:par>
                  <p:par>
                    <p:cTn id="49" fill="hold">
                      <p:stCondLst>
                        <p:cond delay="indefinite"/>
                      </p:stCondLst>
                      <p:childTnLst>
                        <p:par>
                          <p:cTn id="50" fill="hold">
                            <p:stCondLst>
                              <p:cond delay="0"/>
                            </p:stCondLst>
                            <p:childTnLst>
                              <p:par>
                                <p:cTn id="51" presetID="10" presetClass="entr" presetSubtype="0" fill="hold" grpId="0" nodeType="clickEffect">
                                  <p:stCondLst>
                                    <p:cond delay="0"/>
                                  </p:stCondLst>
                                  <p:childTnLst>
                                    <p:set>
                                      <p:cBhvr>
                                        <p:cTn id="52" dur="1" fill="hold">
                                          <p:stCondLst>
                                            <p:cond delay="0"/>
                                          </p:stCondLst>
                                        </p:cTn>
                                        <p:tgtEl>
                                          <p:spTgt spid="16"/>
                                        </p:tgtEl>
                                        <p:attrNameLst>
                                          <p:attrName>style.visibility</p:attrName>
                                        </p:attrNameLst>
                                      </p:cBhvr>
                                      <p:to>
                                        <p:strVal val="visible"/>
                                      </p:to>
                                    </p:set>
                                    <p:animEffect transition="in" filter="fade">
                                      <p:cBhvr>
                                        <p:cTn id="53" dur="500"/>
                                        <p:tgtEl>
                                          <p:spTgt spid="16"/>
                                        </p:tgtEl>
                                      </p:cBhvr>
                                    </p:animEffect>
                                  </p:childTnLst>
                                </p:cTn>
                              </p:par>
                              <p:par>
                                <p:cTn id="54" presetID="10" presetClass="entr" presetSubtype="0" fill="hold" nodeType="withEffect">
                                  <p:stCondLst>
                                    <p:cond delay="0"/>
                                  </p:stCondLst>
                                  <p:childTnLst>
                                    <p:set>
                                      <p:cBhvr>
                                        <p:cTn id="55" dur="1" fill="hold">
                                          <p:stCondLst>
                                            <p:cond delay="0"/>
                                          </p:stCondLst>
                                        </p:cTn>
                                        <p:tgtEl>
                                          <p:spTgt spid="393"/>
                                        </p:tgtEl>
                                        <p:attrNameLst>
                                          <p:attrName>style.visibility</p:attrName>
                                        </p:attrNameLst>
                                      </p:cBhvr>
                                      <p:to>
                                        <p:strVal val="visible"/>
                                      </p:to>
                                    </p:set>
                                    <p:animEffect transition="in" filter="fade">
                                      <p:cBhvr>
                                        <p:cTn id="56" dur="500"/>
                                        <p:tgtEl>
                                          <p:spTgt spid="393"/>
                                        </p:tgtEl>
                                      </p:cBhvr>
                                    </p:animEffect>
                                  </p:childTnLst>
                                </p:cTn>
                              </p:par>
                            </p:childTnLst>
                          </p:cTn>
                        </p:par>
                      </p:childTnLst>
                    </p:cTn>
                  </p:par>
                  <p:par>
                    <p:cTn id="57" fill="hold">
                      <p:stCondLst>
                        <p:cond delay="indefinite"/>
                      </p:stCondLst>
                      <p:childTnLst>
                        <p:par>
                          <p:cTn id="58" fill="hold">
                            <p:stCondLst>
                              <p:cond delay="0"/>
                            </p:stCondLst>
                            <p:childTnLst>
                              <p:par>
                                <p:cTn id="59" presetID="1" presetClass="exit" presetSubtype="0" fill="hold" grpId="1" nodeType="clickEffect">
                                  <p:stCondLst>
                                    <p:cond delay="0"/>
                                  </p:stCondLst>
                                  <p:childTnLst>
                                    <p:set>
                                      <p:cBhvr>
                                        <p:cTn id="60" dur="1" fill="hold">
                                          <p:stCondLst>
                                            <p:cond delay="0"/>
                                          </p:stCondLst>
                                        </p:cTn>
                                        <p:tgtEl>
                                          <p:spTgt spid="16"/>
                                        </p:tgtEl>
                                        <p:attrNameLst>
                                          <p:attrName>style.visibility</p:attrName>
                                        </p:attrNameLst>
                                      </p:cBhvr>
                                      <p:to>
                                        <p:strVal val="hidden"/>
                                      </p:to>
                                    </p:set>
                                  </p:childTnLst>
                                </p:cTn>
                              </p:par>
                              <p:par>
                                <p:cTn id="61" presetID="1" presetClass="exit" presetSubtype="0" fill="hold" grpId="1" nodeType="withEffect">
                                  <p:stCondLst>
                                    <p:cond delay="0"/>
                                  </p:stCondLst>
                                  <p:childTnLst>
                                    <p:set>
                                      <p:cBhvr>
                                        <p:cTn id="62" dur="1" fill="hold">
                                          <p:stCondLst>
                                            <p:cond delay="0"/>
                                          </p:stCondLst>
                                        </p:cTn>
                                        <p:tgtEl>
                                          <p:spTgt spid="15"/>
                                        </p:tgtEl>
                                        <p:attrNameLst>
                                          <p:attrName>style.visibility</p:attrName>
                                        </p:attrNameLst>
                                      </p:cBhvr>
                                      <p:to>
                                        <p:strVal val="hidden"/>
                                      </p:to>
                                    </p:set>
                                  </p:childTnLst>
                                </p:cTn>
                              </p:par>
                              <p:par>
                                <p:cTn id="63" presetID="10" presetClass="entr" presetSubtype="0" fill="hold" nodeType="withEffect">
                                  <p:stCondLst>
                                    <p:cond delay="0"/>
                                  </p:stCondLst>
                                  <p:childTnLst>
                                    <p:set>
                                      <p:cBhvr>
                                        <p:cTn id="64" dur="1" fill="hold">
                                          <p:stCondLst>
                                            <p:cond delay="0"/>
                                          </p:stCondLst>
                                        </p:cTn>
                                        <p:tgtEl>
                                          <p:spTgt spid="680"/>
                                        </p:tgtEl>
                                        <p:attrNameLst>
                                          <p:attrName>style.visibility</p:attrName>
                                        </p:attrNameLst>
                                      </p:cBhvr>
                                      <p:to>
                                        <p:strVal val="visible"/>
                                      </p:to>
                                    </p:set>
                                    <p:animEffect transition="in" filter="fade">
                                      <p:cBhvr>
                                        <p:cTn id="65" dur="500"/>
                                        <p:tgtEl>
                                          <p:spTgt spid="680"/>
                                        </p:tgtEl>
                                      </p:cBhvr>
                                    </p:animEffect>
                                  </p:childTnLst>
                                </p:cTn>
                              </p:par>
                              <p:par>
                                <p:cTn id="66" presetID="10" presetClass="entr" presetSubtype="0" fill="hold" nodeType="withEffect">
                                  <p:stCondLst>
                                    <p:cond delay="0"/>
                                  </p:stCondLst>
                                  <p:childTnLst>
                                    <p:set>
                                      <p:cBhvr>
                                        <p:cTn id="67" dur="1" fill="hold">
                                          <p:stCondLst>
                                            <p:cond delay="0"/>
                                          </p:stCondLst>
                                        </p:cTn>
                                        <p:tgtEl>
                                          <p:spTgt spid="711"/>
                                        </p:tgtEl>
                                        <p:attrNameLst>
                                          <p:attrName>style.visibility</p:attrName>
                                        </p:attrNameLst>
                                      </p:cBhvr>
                                      <p:to>
                                        <p:strVal val="visible"/>
                                      </p:to>
                                    </p:set>
                                    <p:animEffect transition="in" filter="fade">
                                      <p:cBhvr>
                                        <p:cTn id="68" dur="500"/>
                                        <p:tgtEl>
                                          <p:spTgt spid="711"/>
                                        </p:tgtEl>
                                      </p:cBhvr>
                                    </p:animEffect>
                                  </p:childTnLst>
                                </p:cTn>
                              </p:par>
                              <p:par>
                                <p:cTn id="69" presetID="10" presetClass="entr" presetSubtype="0" fill="hold" nodeType="withEffect">
                                  <p:stCondLst>
                                    <p:cond delay="0"/>
                                  </p:stCondLst>
                                  <p:childTnLst>
                                    <p:set>
                                      <p:cBhvr>
                                        <p:cTn id="70" dur="1" fill="hold">
                                          <p:stCondLst>
                                            <p:cond delay="0"/>
                                          </p:stCondLst>
                                        </p:cTn>
                                        <p:tgtEl>
                                          <p:spTgt spid="762"/>
                                        </p:tgtEl>
                                        <p:attrNameLst>
                                          <p:attrName>style.visibility</p:attrName>
                                        </p:attrNameLst>
                                      </p:cBhvr>
                                      <p:to>
                                        <p:strVal val="visible"/>
                                      </p:to>
                                    </p:set>
                                    <p:animEffect transition="in" filter="fade">
                                      <p:cBhvr>
                                        <p:cTn id="71" dur="500"/>
                                        <p:tgtEl>
                                          <p:spTgt spid="762"/>
                                        </p:tgtEl>
                                      </p:cBhvr>
                                    </p:animEffect>
                                  </p:childTnLst>
                                </p:cTn>
                              </p:par>
                              <p:par>
                                <p:cTn id="72" presetID="10" presetClass="entr" presetSubtype="0" fill="hold" nodeType="withEffect">
                                  <p:stCondLst>
                                    <p:cond delay="0"/>
                                  </p:stCondLst>
                                  <p:childTnLst>
                                    <p:set>
                                      <p:cBhvr>
                                        <p:cTn id="73" dur="1" fill="hold">
                                          <p:stCondLst>
                                            <p:cond delay="0"/>
                                          </p:stCondLst>
                                        </p:cTn>
                                        <p:tgtEl>
                                          <p:spTgt spid="865"/>
                                        </p:tgtEl>
                                        <p:attrNameLst>
                                          <p:attrName>style.visibility</p:attrName>
                                        </p:attrNameLst>
                                      </p:cBhvr>
                                      <p:to>
                                        <p:strVal val="visible"/>
                                      </p:to>
                                    </p:set>
                                    <p:animEffect transition="in" filter="fade">
                                      <p:cBhvr>
                                        <p:cTn id="74" dur="500"/>
                                        <p:tgtEl>
                                          <p:spTgt spid="86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P spid="15" grpId="1"/>
      <p:bldP spid="16" grpId="0"/>
      <p:bldP spid="16" grpId="1"/>
      <p:bldP spid="678" grpId="0" animBg="1"/>
      <p:bldP spid="678" grpId="1" animBg="1"/>
      <p:bldP spid="867" grpId="0"/>
      <p:bldP spid="867" grpId="1"/>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a:extLst>
              <a:ext uri="{FF2B5EF4-FFF2-40B4-BE49-F238E27FC236}">
                <a16:creationId xmlns:a16="http://schemas.microsoft.com/office/drawing/2014/main" id="{FB382971-0FAE-5CE1-FC13-079B22FEFC0B}"/>
              </a:ext>
            </a:extLst>
          </p:cNvPr>
          <p:cNvSpPr>
            <a:spLocks noGrp="1"/>
          </p:cNvSpPr>
          <p:nvPr>
            <p:ph type="title"/>
          </p:nvPr>
        </p:nvSpPr>
        <p:spPr>
          <a:xfrm>
            <a:off x="169011" y="132334"/>
            <a:ext cx="8894602" cy="925840"/>
          </a:xfrm>
        </p:spPr>
        <p:txBody>
          <a:bodyPr>
            <a:noAutofit/>
          </a:bodyPr>
          <a:lstStyle/>
          <a:p>
            <a:r>
              <a:rPr lang="en-US" sz="3600" dirty="0"/>
              <a:t>Limitations of PUD Systems: </a:t>
            </a:r>
            <a:br>
              <a:rPr lang="en-US" sz="3600" dirty="0"/>
            </a:br>
            <a:r>
              <a:rPr lang="en-US" sz="2800" dirty="0"/>
              <a:t>Underutilization of SIMD Lanes (III)</a:t>
            </a:r>
          </a:p>
        </p:txBody>
      </p:sp>
      <p:grpSp>
        <p:nvGrpSpPr>
          <p:cNvPr id="2" name="Group 1">
            <a:extLst>
              <a:ext uri="{FF2B5EF4-FFF2-40B4-BE49-F238E27FC236}">
                <a16:creationId xmlns:a16="http://schemas.microsoft.com/office/drawing/2014/main" id="{3D26807D-1CF4-8297-234B-B5FEE7A52E1E}"/>
              </a:ext>
            </a:extLst>
          </p:cNvPr>
          <p:cNvGrpSpPr/>
          <p:nvPr/>
        </p:nvGrpSpPr>
        <p:grpSpPr>
          <a:xfrm>
            <a:off x="495573" y="4985684"/>
            <a:ext cx="8148104" cy="1321456"/>
            <a:chOff x="371659" y="2796294"/>
            <a:chExt cx="8400681" cy="1321456"/>
          </a:xfrm>
        </p:grpSpPr>
        <p:sp>
          <p:nvSpPr>
            <p:cNvPr id="9" name="Rounded Rectangle 8">
              <a:extLst>
                <a:ext uri="{FF2B5EF4-FFF2-40B4-BE49-F238E27FC236}">
                  <a16:creationId xmlns:a16="http://schemas.microsoft.com/office/drawing/2014/main" id="{01F7F7C5-4604-5715-A0F7-629E7A91DBDC}"/>
                </a:ext>
              </a:extLst>
            </p:cNvPr>
            <p:cNvSpPr/>
            <p:nvPr/>
          </p:nvSpPr>
          <p:spPr>
            <a:xfrm>
              <a:off x="371659" y="2796294"/>
              <a:ext cx="8400681" cy="1321456"/>
            </a:xfrm>
            <a:prstGeom prst="roundRect">
              <a:avLst>
                <a:gd name="adj" fmla="val 9020"/>
              </a:avLst>
            </a:prstGeom>
            <a:solidFill>
              <a:srgbClr val="FFFFFF">
                <a:lumMod val="95000"/>
              </a:srgbClr>
            </a:solidFill>
            <a:ln w="38100" cap="flat" cmpd="sng" algn="ctr">
              <a:solidFill>
                <a:srgbClr val="E0896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2200" b="1" kern="0" dirty="0">
                  <a:solidFill>
                    <a:srgbClr val="E08961"/>
                  </a:solidFill>
                  <a:latin typeface="Avenir Next" panose="020B0503020202020204" pitchFamily="34" charset="0"/>
                </a:rPr>
                <a:t>A </a:t>
              </a:r>
              <a:r>
                <a:rPr lang="en-US" sz="2200" b="1" u="sng" kern="0" dirty="0">
                  <a:solidFill>
                    <a:srgbClr val="E08961"/>
                  </a:solidFill>
                  <a:latin typeface="Avenir Next" panose="020B0503020202020204" pitchFamily="34" charset="0"/>
                </a:rPr>
                <a:t>small fraction </a:t>
              </a:r>
              <a:r>
                <a:rPr lang="en-US" sz="2200" b="1" kern="0" dirty="0">
                  <a:solidFill>
                    <a:srgbClr val="E08961"/>
                  </a:solidFill>
                  <a:latin typeface="Avenir Next" panose="020B0503020202020204" pitchFamily="34" charset="0"/>
                </a:rPr>
                <a:t>of vectorized loops have </a:t>
              </a:r>
              <a:br>
                <a:rPr lang="en-US" sz="2200" b="1" kern="0" dirty="0">
                  <a:solidFill>
                    <a:srgbClr val="E08961"/>
                  </a:solidFill>
                  <a:latin typeface="Avenir Next" panose="020B0503020202020204" pitchFamily="34" charset="0"/>
                </a:rPr>
              </a:br>
              <a:r>
                <a:rPr lang="en-US" sz="2200" b="1" kern="0" dirty="0">
                  <a:solidFill>
                    <a:srgbClr val="E08961"/>
                  </a:solidFill>
                  <a:latin typeface="Avenir Next" panose="020B0503020202020204" pitchFamily="34" charset="0"/>
                </a:rPr>
                <a:t>a large enough maximum vectorization factor to </a:t>
              </a:r>
              <a:br>
                <a:rPr lang="en-US" sz="2200" b="1" kern="0" dirty="0">
                  <a:solidFill>
                    <a:srgbClr val="E08961"/>
                  </a:solidFill>
                  <a:latin typeface="Avenir Next" panose="020B0503020202020204" pitchFamily="34" charset="0"/>
                </a:rPr>
              </a:br>
              <a:r>
                <a:rPr lang="en-US" sz="2200" b="1" u="sng" kern="0" dirty="0">
                  <a:solidFill>
                    <a:srgbClr val="E08961"/>
                  </a:solidFill>
                  <a:latin typeface="Avenir Next" panose="020B0503020202020204" pitchFamily="34" charset="0"/>
                </a:rPr>
                <a:t>fully exploit</a:t>
              </a:r>
              <a:r>
                <a:rPr lang="en-US" sz="2200" b="1" kern="0" dirty="0">
                  <a:solidFill>
                    <a:srgbClr val="E08961"/>
                  </a:solidFill>
                  <a:latin typeface="Avenir Next" panose="020B0503020202020204" pitchFamily="34" charset="0"/>
                </a:rPr>
                <a:t> the SIMD parallelism of PUD systems</a:t>
              </a:r>
              <a:endParaRPr kumimoji="0" lang="en-US" sz="2200" b="1" i="0" u="none" strike="noStrike" kern="0" cap="none" spc="0" normalizeH="0" baseline="0" noProof="0" dirty="0">
                <a:ln>
                  <a:noFill/>
                </a:ln>
                <a:solidFill>
                  <a:srgbClr val="E08961"/>
                </a:solidFill>
                <a:effectLst/>
                <a:uLnTx/>
                <a:uFillTx/>
                <a:latin typeface="Avenir Next" panose="020B0503020202020204" pitchFamily="34" charset="0"/>
                <a:ea typeface="+mn-ea"/>
                <a:cs typeface="+mn-cs"/>
              </a:endParaRPr>
            </a:p>
          </p:txBody>
        </p:sp>
        <p:sp>
          <p:nvSpPr>
            <p:cNvPr id="10" name="TextBox 9">
              <a:extLst>
                <a:ext uri="{FF2B5EF4-FFF2-40B4-BE49-F238E27FC236}">
                  <a16:creationId xmlns:a16="http://schemas.microsoft.com/office/drawing/2014/main" id="{34559967-4126-15D8-03E7-2B1EC4E9ACBC}"/>
                </a:ext>
              </a:extLst>
            </p:cNvPr>
            <p:cNvSpPr txBox="1"/>
            <p:nvPr/>
          </p:nvSpPr>
          <p:spPr>
            <a:xfrm rot="16200000">
              <a:off x="2949" y="3247741"/>
              <a:ext cx="1259512" cy="369332"/>
            </a:xfrm>
            <a:prstGeom prst="rect">
              <a:avLst/>
            </a:prstGeom>
            <a:noFill/>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E7E6E6">
                      <a:lumMod val="90000"/>
                    </a:srgbClr>
                  </a:solidFill>
                  <a:effectLst/>
                  <a:uLnTx/>
                  <a:uFillTx/>
                  <a:latin typeface="Avenir Next" panose="020B0503020202020204" pitchFamily="34" charset="0"/>
                </a:rPr>
                <a:t>Takeaway</a:t>
              </a:r>
            </a:p>
          </p:txBody>
        </p:sp>
      </p:grpSp>
      <p:sp>
        <p:nvSpPr>
          <p:cNvPr id="14" name="Rectangle 13">
            <a:extLst>
              <a:ext uri="{FF2B5EF4-FFF2-40B4-BE49-F238E27FC236}">
                <a16:creationId xmlns:a16="http://schemas.microsoft.com/office/drawing/2014/main" id="{C75AC9D9-618C-F5FC-1A72-92C87DA88AC6}"/>
              </a:ext>
            </a:extLst>
          </p:cNvPr>
          <p:cNvSpPr/>
          <p:nvPr/>
        </p:nvSpPr>
        <p:spPr>
          <a:xfrm>
            <a:off x="-2375" y="1320302"/>
            <a:ext cx="9144000" cy="77573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200" b="1" dirty="0">
                <a:solidFill>
                  <a:schemeClr val="accent4"/>
                </a:solidFill>
                <a:latin typeface="Avenir Next" panose="020B0503020202020204" pitchFamily="34" charset="0"/>
              </a:rPr>
              <a:t>Application Analysis: </a:t>
            </a:r>
            <a:br>
              <a:rPr lang="en-US" sz="2200" dirty="0">
                <a:solidFill>
                  <a:schemeClr val="tx1"/>
                </a:solidFill>
                <a:latin typeface="Avenir Next" panose="020B0503020202020204" pitchFamily="34" charset="0"/>
              </a:rPr>
            </a:br>
            <a:r>
              <a:rPr lang="en-US" sz="2200" b="1" dirty="0">
                <a:solidFill>
                  <a:schemeClr val="tx1"/>
                </a:solidFill>
                <a:latin typeface="Avenir Next" panose="020B0503020202020204" pitchFamily="34" charset="0"/>
              </a:rPr>
              <a:t>quantify the fraction of </a:t>
            </a:r>
            <a:r>
              <a:rPr lang="en-US" sz="2200" b="1" dirty="0">
                <a:solidFill>
                  <a:schemeClr val="accent4"/>
                </a:solidFill>
                <a:latin typeface="Avenir Next" panose="020B0503020202020204" pitchFamily="34" charset="0"/>
              </a:rPr>
              <a:t>SIMD parallelism </a:t>
            </a:r>
            <a:r>
              <a:rPr lang="en-US" sz="2200" b="1" dirty="0">
                <a:solidFill>
                  <a:schemeClr val="tx1"/>
                </a:solidFill>
                <a:latin typeface="Avenir Next" panose="020B0503020202020204" pitchFamily="34" charset="0"/>
              </a:rPr>
              <a:t>in real applications</a:t>
            </a:r>
          </a:p>
        </p:txBody>
      </p:sp>
      <p:pic>
        <p:nvPicPr>
          <p:cNvPr id="16" name="Picture 15">
            <a:extLst>
              <a:ext uri="{FF2B5EF4-FFF2-40B4-BE49-F238E27FC236}">
                <a16:creationId xmlns:a16="http://schemas.microsoft.com/office/drawing/2014/main" id="{71696B84-BF03-9F52-2D81-6A7D8350B073}"/>
              </a:ext>
            </a:extLst>
          </p:cNvPr>
          <p:cNvPicPr>
            <a:picLocks noChangeAspect="1"/>
          </p:cNvPicPr>
          <p:nvPr/>
        </p:nvPicPr>
        <p:blipFill rotWithShape="1">
          <a:blip r:embed="rId3"/>
          <a:srcRect t="11883" b="9764"/>
          <a:stretch/>
        </p:blipFill>
        <p:spPr>
          <a:xfrm>
            <a:off x="0" y="2266726"/>
            <a:ext cx="9003973" cy="2565401"/>
          </a:xfrm>
          <a:prstGeom prst="rect">
            <a:avLst/>
          </a:prstGeom>
        </p:spPr>
      </p:pic>
      <p:grpSp>
        <p:nvGrpSpPr>
          <p:cNvPr id="17" name="Group 16">
            <a:extLst>
              <a:ext uri="{FF2B5EF4-FFF2-40B4-BE49-F238E27FC236}">
                <a16:creationId xmlns:a16="http://schemas.microsoft.com/office/drawing/2014/main" id="{07B17333-13BB-E1F1-B608-163FBAC0EBE4}"/>
              </a:ext>
            </a:extLst>
          </p:cNvPr>
          <p:cNvGrpSpPr/>
          <p:nvPr/>
        </p:nvGrpSpPr>
        <p:grpSpPr>
          <a:xfrm>
            <a:off x="1163727" y="2443448"/>
            <a:ext cx="7705953" cy="1859569"/>
            <a:chOff x="1163727" y="2534889"/>
            <a:chExt cx="7705953" cy="1859569"/>
          </a:xfrm>
        </p:grpSpPr>
        <p:cxnSp>
          <p:nvCxnSpPr>
            <p:cNvPr id="18" name="Straight Connector 17">
              <a:extLst>
                <a:ext uri="{FF2B5EF4-FFF2-40B4-BE49-F238E27FC236}">
                  <a16:creationId xmlns:a16="http://schemas.microsoft.com/office/drawing/2014/main" id="{F88CC40E-CD84-751C-5C98-1565D093ADD5}"/>
                </a:ext>
              </a:extLst>
            </p:cNvPr>
            <p:cNvCxnSpPr>
              <a:cxnSpLocks/>
            </p:cNvCxnSpPr>
            <p:nvPr/>
          </p:nvCxnSpPr>
          <p:spPr>
            <a:xfrm>
              <a:off x="1176790" y="3283979"/>
              <a:ext cx="7692890" cy="0"/>
            </a:xfrm>
            <a:prstGeom prst="line">
              <a:avLst/>
            </a:prstGeom>
            <a:ln w="38100">
              <a:solidFill>
                <a:schemeClr val="accent6"/>
              </a:solidFill>
              <a:prstDash val="sysDash"/>
            </a:ln>
          </p:spPr>
          <p:style>
            <a:lnRef idx="1">
              <a:schemeClr val="accent1"/>
            </a:lnRef>
            <a:fillRef idx="0">
              <a:schemeClr val="accent1"/>
            </a:fillRef>
            <a:effectRef idx="0">
              <a:schemeClr val="accent1"/>
            </a:effectRef>
            <a:fontRef idx="minor">
              <a:schemeClr val="tx1"/>
            </a:fontRef>
          </p:style>
        </p:cxnSp>
        <p:sp>
          <p:nvSpPr>
            <p:cNvPr id="19" name="TextBox 18">
              <a:extLst>
                <a:ext uri="{FF2B5EF4-FFF2-40B4-BE49-F238E27FC236}">
                  <a16:creationId xmlns:a16="http://schemas.microsoft.com/office/drawing/2014/main" id="{2ED9C9B0-2449-B900-3E13-937425D3F6D3}"/>
                </a:ext>
              </a:extLst>
            </p:cNvPr>
            <p:cNvSpPr txBox="1"/>
            <p:nvPr/>
          </p:nvSpPr>
          <p:spPr>
            <a:xfrm>
              <a:off x="1163727" y="2534889"/>
              <a:ext cx="7692890" cy="369332"/>
            </a:xfrm>
            <a:prstGeom prst="rect">
              <a:avLst/>
            </a:prstGeom>
            <a:noFill/>
          </p:spPr>
          <p:txBody>
            <a:bodyPr wrap="square">
              <a:spAutoFit/>
            </a:bodyPr>
            <a:lstStyle/>
            <a:p>
              <a:pPr algn="ctr"/>
              <a:r>
                <a:rPr lang="en-US" sz="1800" b="1" dirty="0">
                  <a:solidFill>
                    <a:schemeClr val="accent6"/>
                  </a:solidFill>
                  <a:latin typeface="Avenir Next" panose="020B0503020202020204" pitchFamily="34" charset="0"/>
                </a:rPr>
                <a:t>High Utilization</a:t>
              </a:r>
              <a:endParaRPr lang="en-US" dirty="0">
                <a:solidFill>
                  <a:schemeClr val="accent6"/>
                </a:solidFill>
              </a:endParaRPr>
            </a:p>
          </p:txBody>
        </p:sp>
        <p:sp>
          <p:nvSpPr>
            <p:cNvPr id="20" name="TextBox 19">
              <a:extLst>
                <a:ext uri="{FF2B5EF4-FFF2-40B4-BE49-F238E27FC236}">
                  <a16:creationId xmlns:a16="http://schemas.microsoft.com/office/drawing/2014/main" id="{A8E4FF3D-3F7F-301F-18EA-BD47F42D994F}"/>
                </a:ext>
              </a:extLst>
            </p:cNvPr>
            <p:cNvSpPr txBox="1"/>
            <p:nvPr/>
          </p:nvSpPr>
          <p:spPr>
            <a:xfrm>
              <a:off x="1176789" y="4025126"/>
              <a:ext cx="7692890" cy="369332"/>
            </a:xfrm>
            <a:prstGeom prst="rect">
              <a:avLst/>
            </a:prstGeom>
            <a:noFill/>
          </p:spPr>
          <p:txBody>
            <a:bodyPr wrap="square">
              <a:spAutoFit/>
            </a:bodyPr>
            <a:lstStyle/>
            <a:p>
              <a:pPr algn="ctr"/>
              <a:r>
                <a:rPr lang="en-US" sz="1800" b="1" dirty="0">
                  <a:solidFill>
                    <a:schemeClr val="accent1"/>
                  </a:solidFill>
                  <a:latin typeface="Avenir Next" panose="020B0503020202020204" pitchFamily="34" charset="0"/>
                </a:rPr>
                <a:t>Low Utilization</a:t>
              </a:r>
              <a:endParaRPr lang="en-US" dirty="0">
                <a:solidFill>
                  <a:schemeClr val="accent1"/>
                </a:solidFill>
              </a:endParaRPr>
            </a:p>
          </p:txBody>
        </p:sp>
      </p:grpSp>
      <p:sp>
        <p:nvSpPr>
          <p:cNvPr id="11" name="Rectangle 10">
            <a:extLst>
              <a:ext uri="{FF2B5EF4-FFF2-40B4-BE49-F238E27FC236}">
                <a16:creationId xmlns:a16="http://schemas.microsoft.com/office/drawing/2014/main" id="{B61898E9-858E-9659-2B40-8A1981A72382}"/>
              </a:ext>
            </a:extLst>
          </p:cNvPr>
          <p:cNvSpPr/>
          <p:nvPr/>
        </p:nvSpPr>
        <p:spPr>
          <a:xfrm>
            <a:off x="1150663" y="2332042"/>
            <a:ext cx="7719016" cy="858770"/>
          </a:xfrm>
          <a:prstGeom prst="rect">
            <a:avLst/>
          </a:prstGeom>
          <a:solidFill>
            <a:schemeClr val="accent6">
              <a:lumMod val="20000"/>
              <a:lumOff val="80000"/>
              <a:alpha val="22215"/>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5375580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500"/>
                                        <p:tgtEl>
                                          <p:spTgt spid="11"/>
                                        </p:tgtEl>
                                      </p:cBhvr>
                                    </p:animEffect>
                                  </p:childTnLst>
                                </p:cTn>
                              </p:par>
                              <p:par>
                                <p:cTn id="8" presetID="10" presetClass="entr" presetSubtype="0" fill="hold" nodeType="withEffect">
                                  <p:stCondLst>
                                    <p:cond delay="0"/>
                                  </p:stCondLst>
                                  <p:childTnLst>
                                    <p:set>
                                      <p:cBhvr>
                                        <p:cTn id="9" dur="1" fill="hold">
                                          <p:stCondLst>
                                            <p:cond delay="0"/>
                                          </p:stCondLst>
                                        </p:cTn>
                                        <p:tgtEl>
                                          <p:spTgt spid="2"/>
                                        </p:tgtEl>
                                        <p:attrNameLst>
                                          <p:attrName>style.visibility</p:attrName>
                                        </p:attrNameLst>
                                      </p:cBhvr>
                                      <p:to>
                                        <p:strVal val="visible"/>
                                      </p:to>
                                    </p:set>
                                    <p:animEffect transition="in" filter="fade">
                                      <p:cBhvr>
                                        <p:cTn id="10"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a:extLst>
              <a:ext uri="{FF2B5EF4-FFF2-40B4-BE49-F238E27FC236}">
                <a16:creationId xmlns:a16="http://schemas.microsoft.com/office/drawing/2014/main" id="{FB382971-0FAE-5CE1-FC13-079B22FEFC0B}"/>
              </a:ext>
            </a:extLst>
          </p:cNvPr>
          <p:cNvSpPr>
            <a:spLocks noGrp="1"/>
          </p:cNvSpPr>
          <p:nvPr>
            <p:ph type="title"/>
          </p:nvPr>
        </p:nvSpPr>
        <p:spPr>
          <a:xfrm>
            <a:off x="169011" y="132334"/>
            <a:ext cx="8894602" cy="925840"/>
          </a:xfrm>
        </p:spPr>
        <p:txBody>
          <a:bodyPr>
            <a:noAutofit/>
          </a:bodyPr>
          <a:lstStyle/>
          <a:p>
            <a:r>
              <a:rPr lang="en-US" sz="3600" dirty="0"/>
              <a:t>Limitations of PUD Systems: </a:t>
            </a:r>
            <a:br>
              <a:rPr lang="en-US" sz="3600" dirty="0"/>
            </a:br>
            <a:r>
              <a:rPr lang="en-US" sz="2800" dirty="0"/>
              <a:t>Overview</a:t>
            </a:r>
          </a:p>
        </p:txBody>
      </p:sp>
      <p:grpSp>
        <p:nvGrpSpPr>
          <p:cNvPr id="12" name="Group 11">
            <a:extLst>
              <a:ext uri="{FF2B5EF4-FFF2-40B4-BE49-F238E27FC236}">
                <a16:creationId xmlns:a16="http://schemas.microsoft.com/office/drawing/2014/main" id="{34382201-59B4-3DF5-8C20-ED2AE0FA6F00}"/>
              </a:ext>
            </a:extLst>
          </p:cNvPr>
          <p:cNvGrpSpPr/>
          <p:nvPr/>
        </p:nvGrpSpPr>
        <p:grpSpPr>
          <a:xfrm>
            <a:off x="169011" y="2203156"/>
            <a:ext cx="9144001" cy="1094830"/>
            <a:chOff x="406767" y="3421560"/>
            <a:chExt cx="8475012" cy="1105520"/>
          </a:xfrm>
        </p:grpSpPr>
        <p:sp>
          <p:nvSpPr>
            <p:cNvPr id="13" name="TextBox 12">
              <a:extLst>
                <a:ext uri="{FF2B5EF4-FFF2-40B4-BE49-F238E27FC236}">
                  <a16:creationId xmlns:a16="http://schemas.microsoft.com/office/drawing/2014/main" id="{8C3E44C0-EC20-35AB-ED6F-450E7BD7C319}"/>
                </a:ext>
              </a:extLst>
            </p:cNvPr>
            <p:cNvSpPr txBox="1"/>
            <p:nvPr/>
          </p:nvSpPr>
          <p:spPr>
            <a:xfrm>
              <a:off x="406767" y="3421560"/>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prstClr val="black">
                      <a:lumMod val="65000"/>
                      <a:lumOff val="35000"/>
                    </a:prstClr>
                  </a:solidFill>
                  <a:effectLst/>
                  <a:uLnTx/>
                  <a:uFillTx/>
                  <a:latin typeface="Avenir Next" panose="020B0503020202020204" pitchFamily="34" charset="0"/>
                  <a:cs typeface="Gill Sans MT"/>
                </a:rPr>
                <a:t>1</a:t>
              </a:r>
            </a:p>
          </p:txBody>
        </p:sp>
        <p:sp>
          <p:nvSpPr>
            <p:cNvPr id="14" name="TextBox 13">
              <a:extLst>
                <a:ext uri="{FF2B5EF4-FFF2-40B4-BE49-F238E27FC236}">
                  <a16:creationId xmlns:a16="http://schemas.microsoft.com/office/drawing/2014/main" id="{D06731BF-2798-ADF0-BEE1-E7AB79465AAE}"/>
                </a:ext>
              </a:extLst>
            </p:cNvPr>
            <p:cNvSpPr txBox="1"/>
            <p:nvPr/>
          </p:nvSpPr>
          <p:spPr>
            <a:xfrm>
              <a:off x="880777" y="3501500"/>
              <a:ext cx="8001002" cy="1025580"/>
            </a:xfrm>
            <a:prstGeom prst="rect">
              <a:avLst/>
            </a:prstGeom>
            <a:noFill/>
          </p:spPr>
          <p:txBody>
            <a:bodyPr wrap="square" rtlCol="0">
              <a:spAutoFit/>
            </a:bodyPr>
            <a:lstStyle/>
            <a:p>
              <a:pPr lvl="0" defTabSz="914400">
                <a:defRPr/>
              </a:pPr>
              <a:r>
                <a:rPr kumimoji="0" lang="en-US" sz="2200" b="1" i="0" u="none" strike="noStrike" kern="1200" cap="none" spc="0" normalizeH="0" baseline="0" noProof="0" dirty="0">
                  <a:ln>
                    <a:noFill/>
                  </a:ln>
                  <a:solidFill>
                    <a:schemeClr val="bg2">
                      <a:lumMod val="25000"/>
                    </a:schemeClr>
                  </a:solidFill>
                  <a:effectLst/>
                  <a:uLnTx/>
                  <a:uFillTx/>
                  <a:latin typeface="Avenir Next" panose="020B0503020202020204" pitchFamily="34" charset="0"/>
                  <a:cs typeface="Gill Sans MT"/>
                </a:rPr>
                <a:t>SIMD Underutilization </a:t>
              </a:r>
            </a:p>
            <a:p>
              <a:pPr marL="342900" lvl="0" indent="-342900" defTabSz="914400">
                <a:buFontTx/>
                <a:buChar char="-"/>
                <a:defRPr/>
              </a:pPr>
              <a:r>
                <a:rPr lang="en-US" sz="1900" dirty="0">
                  <a:latin typeface="Avenir Next" panose="020B0503020202020204" pitchFamily="34" charset="0"/>
                  <a:cs typeface="Gill Sans MT"/>
                </a:rPr>
                <a:t>due to data parallelism variation within and across applications </a:t>
              </a:r>
            </a:p>
            <a:p>
              <a:pPr marL="342900" lvl="0" indent="-342900" defTabSz="914400">
                <a:buFontTx/>
                <a:buChar char="-"/>
                <a:defRPr/>
              </a:pPr>
              <a:r>
                <a:rPr lang="en-US" sz="1900" dirty="0">
                  <a:solidFill>
                    <a:srgbClr val="E16161"/>
                  </a:solidFill>
                  <a:latin typeface="Avenir Next" panose="020B0503020202020204" pitchFamily="34" charset="0"/>
                  <a:cs typeface="Gill Sans MT"/>
                </a:rPr>
                <a:t>leads to throughput and energy waste </a:t>
              </a:r>
              <a:endParaRPr kumimoji="0" lang="en-US" sz="1900" i="0" u="none" strike="noStrike" kern="1200" cap="none" spc="0" normalizeH="0" baseline="0" noProof="0" dirty="0">
                <a:ln>
                  <a:noFill/>
                </a:ln>
                <a:solidFill>
                  <a:srgbClr val="E16161"/>
                </a:solidFill>
                <a:effectLst/>
                <a:uLnTx/>
                <a:uFillTx/>
                <a:latin typeface="Avenir Next" panose="020B0503020202020204" pitchFamily="34" charset="0"/>
                <a:cs typeface="Gill Sans MT"/>
              </a:endParaRPr>
            </a:p>
          </p:txBody>
        </p:sp>
      </p:grpSp>
      <p:grpSp>
        <p:nvGrpSpPr>
          <p:cNvPr id="15" name="Group 14">
            <a:extLst>
              <a:ext uri="{FF2B5EF4-FFF2-40B4-BE49-F238E27FC236}">
                <a16:creationId xmlns:a16="http://schemas.microsoft.com/office/drawing/2014/main" id="{1515300E-BF0E-CB49-CC1A-D3A947FF83DF}"/>
              </a:ext>
            </a:extLst>
          </p:cNvPr>
          <p:cNvGrpSpPr/>
          <p:nvPr/>
        </p:nvGrpSpPr>
        <p:grpSpPr>
          <a:xfrm>
            <a:off x="169011" y="3449366"/>
            <a:ext cx="9144001" cy="1094830"/>
            <a:chOff x="406767" y="3421560"/>
            <a:chExt cx="8475012" cy="1105521"/>
          </a:xfrm>
        </p:grpSpPr>
        <p:sp>
          <p:nvSpPr>
            <p:cNvPr id="16" name="TextBox 15">
              <a:extLst>
                <a:ext uri="{FF2B5EF4-FFF2-40B4-BE49-F238E27FC236}">
                  <a16:creationId xmlns:a16="http://schemas.microsoft.com/office/drawing/2014/main" id="{DDF9195B-4A97-C6B0-3D96-395619468E99}"/>
                </a:ext>
              </a:extLst>
            </p:cNvPr>
            <p:cNvSpPr txBox="1"/>
            <p:nvPr/>
          </p:nvSpPr>
          <p:spPr>
            <a:xfrm>
              <a:off x="406767" y="3421560"/>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srgbClr val="E16161"/>
                  </a:solidFill>
                  <a:effectLst/>
                  <a:uLnTx/>
                  <a:uFillTx/>
                  <a:latin typeface="Avenir Next" panose="020B0503020202020204" pitchFamily="34" charset="0"/>
                  <a:cs typeface="Gill Sans MT"/>
                </a:rPr>
                <a:t>2</a:t>
              </a:r>
            </a:p>
          </p:txBody>
        </p:sp>
        <p:sp>
          <p:nvSpPr>
            <p:cNvPr id="17" name="TextBox 16">
              <a:extLst>
                <a:ext uri="{FF2B5EF4-FFF2-40B4-BE49-F238E27FC236}">
                  <a16:creationId xmlns:a16="http://schemas.microsoft.com/office/drawing/2014/main" id="{CC719FF9-CD00-BD04-477F-145FECC27E61}"/>
                </a:ext>
              </a:extLst>
            </p:cNvPr>
            <p:cNvSpPr txBox="1"/>
            <p:nvPr/>
          </p:nvSpPr>
          <p:spPr>
            <a:xfrm>
              <a:off x="880777" y="3501500"/>
              <a:ext cx="8001002" cy="1025581"/>
            </a:xfrm>
            <a:prstGeom prst="rect">
              <a:avLst/>
            </a:prstGeom>
            <a:noFill/>
          </p:spPr>
          <p:txBody>
            <a:bodyPr wrap="square" rtlCol="0">
              <a:spAutoFit/>
            </a:bodyPr>
            <a:lstStyle/>
            <a:p>
              <a:pPr lvl="0" defTabSz="914400">
                <a:defRPr/>
              </a:pPr>
              <a:r>
                <a:rPr kumimoji="0" lang="en-US" sz="2200" b="1" i="0" u="none" strike="noStrike" kern="1200" cap="none" spc="0" normalizeH="0" baseline="0" noProof="0" dirty="0">
                  <a:ln>
                    <a:noFill/>
                  </a:ln>
                  <a:solidFill>
                    <a:srgbClr val="E16161"/>
                  </a:solidFill>
                  <a:effectLst/>
                  <a:uLnTx/>
                  <a:uFillTx/>
                  <a:latin typeface="Avenir Next" panose="020B0503020202020204" pitchFamily="34" charset="0"/>
                  <a:cs typeface="Gill Sans MT"/>
                </a:rPr>
                <a:t>Limited Computation Support </a:t>
              </a:r>
            </a:p>
            <a:p>
              <a:pPr marL="342900" lvl="0" indent="-342900" defTabSz="914400">
                <a:buFontTx/>
                <a:buChar char="-"/>
                <a:defRPr/>
              </a:pPr>
              <a:r>
                <a:rPr lang="en-US" sz="1900" dirty="0">
                  <a:latin typeface="Avenir Next" panose="020B0503020202020204" pitchFamily="34" charset="0"/>
                  <a:cs typeface="Gill Sans MT"/>
                </a:rPr>
                <a:t>due to a lack of low-cost interconnects across columns </a:t>
              </a:r>
            </a:p>
            <a:p>
              <a:pPr marL="342900" lvl="0" indent="-342900" defTabSz="914400">
                <a:buFontTx/>
                <a:buChar char="-"/>
                <a:defRPr/>
              </a:pPr>
              <a:r>
                <a:rPr lang="en-US" sz="1900" dirty="0">
                  <a:solidFill>
                    <a:srgbClr val="E16161"/>
                  </a:solidFill>
                  <a:latin typeface="Avenir Next" panose="020B0503020202020204" pitchFamily="34" charset="0"/>
                  <a:cs typeface="Gill Sans MT"/>
                </a:rPr>
                <a:t>limits PUD operations to only parallel map constructs </a:t>
              </a:r>
              <a:endParaRPr kumimoji="0" lang="en-US" sz="1900" i="0" u="none" strike="noStrike" kern="1200" cap="none" spc="0" normalizeH="0" baseline="0" noProof="0" dirty="0">
                <a:ln>
                  <a:noFill/>
                </a:ln>
                <a:solidFill>
                  <a:srgbClr val="E16161"/>
                </a:solidFill>
                <a:effectLst/>
                <a:uLnTx/>
                <a:uFillTx/>
                <a:latin typeface="Avenir Next" panose="020B0503020202020204" pitchFamily="34" charset="0"/>
                <a:cs typeface="Gill Sans MT"/>
              </a:endParaRPr>
            </a:p>
          </p:txBody>
        </p:sp>
      </p:grpSp>
      <p:grpSp>
        <p:nvGrpSpPr>
          <p:cNvPr id="18" name="Group 17">
            <a:extLst>
              <a:ext uri="{FF2B5EF4-FFF2-40B4-BE49-F238E27FC236}">
                <a16:creationId xmlns:a16="http://schemas.microsoft.com/office/drawing/2014/main" id="{AB0E3A79-9B07-9F6B-6D3A-208B4355FC04}"/>
              </a:ext>
            </a:extLst>
          </p:cNvPr>
          <p:cNvGrpSpPr/>
          <p:nvPr/>
        </p:nvGrpSpPr>
        <p:grpSpPr>
          <a:xfrm>
            <a:off x="169011" y="4695576"/>
            <a:ext cx="9144001" cy="1094829"/>
            <a:chOff x="406767" y="3421560"/>
            <a:chExt cx="8475012" cy="1105520"/>
          </a:xfrm>
        </p:grpSpPr>
        <p:sp>
          <p:nvSpPr>
            <p:cNvPr id="19" name="TextBox 18">
              <a:extLst>
                <a:ext uri="{FF2B5EF4-FFF2-40B4-BE49-F238E27FC236}">
                  <a16:creationId xmlns:a16="http://schemas.microsoft.com/office/drawing/2014/main" id="{98FB0903-9FA8-811B-1009-6BB1CC5FCCFF}"/>
                </a:ext>
              </a:extLst>
            </p:cNvPr>
            <p:cNvSpPr txBox="1"/>
            <p:nvPr/>
          </p:nvSpPr>
          <p:spPr>
            <a:xfrm>
              <a:off x="406767" y="3421560"/>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prstClr val="black">
                      <a:lumMod val="65000"/>
                      <a:lumOff val="35000"/>
                    </a:prstClr>
                  </a:solidFill>
                  <a:effectLst/>
                  <a:uLnTx/>
                  <a:uFillTx/>
                  <a:latin typeface="Avenir Next" panose="020B0503020202020204" pitchFamily="34" charset="0"/>
                  <a:cs typeface="Gill Sans MT"/>
                </a:rPr>
                <a:t>3</a:t>
              </a:r>
            </a:p>
          </p:txBody>
        </p:sp>
        <p:sp>
          <p:nvSpPr>
            <p:cNvPr id="20" name="TextBox 19">
              <a:extLst>
                <a:ext uri="{FF2B5EF4-FFF2-40B4-BE49-F238E27FC236}">
                  <a16:creationId xmlns:a16="http://schemas.microsoft.com/office/drawing/2014/main" id="{02B83B98-2854-42CE-6C07-D7E32ECF1605}"/>
                </a:ext>
              </a:extLst>
            </p:cNvPr>
            <p:cNvSpPr txBox="1"/>
            <p:nvPr/>
          </p:nvSpPr>
          <p:spPr>
            <a:xfrm>
              <a:off x="880777" y="3501499"/>
              <a:ext cx="8001002" cy="1025581"/>
            </a:xfrm>
            <a:prstGeom prst="rect">
              <a:avLst/>
            </a:prstGeom>
            <a:noFill/>
          </p:spPr>
          <p:txBody>
            <a:bodyPr wrap="square" rtlCol="0">
              <a:spAutoFit/>
            </a:bodyPr>
            <a:lstStyle/>
            <a:p>
              <a:pPr lvl="0" defTabSz="914400">
                <a:defRPr/>
              </a:pPr>
              <a:r>
                <a:rPr kumimoji="0" lang="en-US" sz="2200" b="1" i="0" u="none" strike="noStrike" kern="1200" cap="none" spc="0" normalizeH="0" baseline="0" noProof="0" dirty="0">
                  <a:ln>
                    <a:noFill/>
                  </a:ln>
                  <a:solidFill>
                    <a:schemeClr val="bg2">
                      <a:lumMod val="25000"/>
                    </a:schemeClr>
                  </a:solidFill>
                  <a:effectLst/>
                  <a:uLnTx/>
                  <a:uFillTx/>
                  <a:latin typeface="Avenir Next" panose="020B0503020202020204" pitchFamily="34" charset="0"/>
                  <a:cs typeface="Gill Sans MT"/>
                </a:rPr>
                <a:t>Challenging Programming Model </a:t>
              </a:r>
            </a:p>
            <a:p>
              <a:pPr marL="342900" lvl="0" indent="-342900" defTabSz="914400">
                <a:buFontTx/>
                <a:buChar char="-"/>
                <a:defRPr/>
              </a:pPr>
              <a:r>
                <a:rPr lang="en-US" sz="1900" dirty="0">
                  <a:latin typeface="Avenir Next" panose="020B0503020202020204" pitchFamily="34" charset="0"/>
                  <a:cs typeface="Gill Sans MT"/>
                </a:rPr>
                <a:t>due to a lack of compiler support for PUD systems </a:t>
              </a:r>
              <a:endParaRPr lang="en-US" sz="1900" dirty="0">
                <a:solidFill>
                  <a:schemeClr val="accent5"/>
                </a:solidFill>
                <a:latin typeface="Avenir Next" panose="020B0503020202020204" pitchFamily="34" charset="0"/>
                <a:cs typeface="Gill Sans MT"/>
              </a:endParaRPr>
            </a:p>
            <a:p>
              <a:pPr marL="342900" lvl="0" indent="-342900" defTabSz="914400">
                <a:buFontTx/>
                <a:buChar char="-"/>
                <a:defRPr/>
              </a:pPr>
              <a:r>
                <a:rPr lang="en-US" sz="1900" dirty="0">
                  <a:solidFill>
                    <a:srgbClr val="E16161"/>
                  </a:solidFill>
                  <a:latin typeface="Avenir Next" panose="020B0503020202020204" pitchFamily="34" charset="0"/>
                  <a:cs typeface="Gill Sans MT"/>
                </a:rPr>
                <a:t>creates a burden on programmers, limiting PUD adoption  </a:t>
              </a:r>
              <a:endParaRPr kumimoji="0" lang="en-US" sz="1900" i="0" u="none" strike="noStrike" kern="1200" cap="none" spc="0" normalizeH="0" baseline="0" noProof="0" dirty="0">
                <a:ln>
                  <a:noFill/>
                </a:ln>
                <a:solidFill>
                  <a:srgbClr val="E16161"/>
                </a:solidFill>
                <a:effectLst/>
                <a:uLnTx/>
                <a:uFillTx/>
                <a:latin typeface="Avenir Next" panose="020B0503020202020204" pitchFamily="34" charset="0"/>
                <a:cs typeface="Gill Sans MT"/>
              </a:endParaRPr>
            </a:p>
          </p:txBody>
        </p:sp>
      </p:grpSp>
      <p:sp>
        <p:nvSpPr>
          <p:cNvPr id="2" name="Rectangle 1">
            <a:extLst>
              <a:ext uri="{FF2B5EF4-FFF2-40B4-BE49-F238E27FC236}">
                <a16:creationId xmlns:a16="http://schemas.microsoft.com/office/drawing/2014/main" id="{C79CA00F-B980-9EC4-DE0E-3CD71EF367BC}"/>
              </a:ext>
            </a:extLst>
          </p:cNvPr>
          <p:cNvSpPr/>
          <p:nvPr/>
        </p:nvSpPr>
        <p:spPr>
          <a:xfrm>
            <a:off x="1" y="2203157"/>
            <a:ext cx="9144000" cy="1105059"/>
          </a:xfrm>
          <a:prstGeom prst="rect">
            <a:avLst/>
          </a:prstGeom>
          <a:solidFill>
            <a:schemeClr val="bg1">
              <a:alpha val="9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Rectangle 2">
            <a:extLst>
              <a:ext uri="{FF2B5EF4-FFF2-40B4-BE49-F238E27FC236}">
                <a16:creationId xmlns:a16="http://schemas.microsoft.com/office/drawing/2014/main" id="{53A958AA-D467-FF2F-589A-B95C6275B2FB}"/>
              </a:ext>
            </a:extLst>
          </p:cNvPr>
          <p:cNvSpPr/>
          <p:nvPr/>
        </p:nvSpPr>
        <p:spPr>
          <a:xfrm>
            <a:off x="0" y="4685346"/>
            <a:ext cx="9144000" cy="1184225"/>
          </a:xfrm>
          <a:prstGeom prst="rect">
            <a:avLst/>
          </a:prstGeom>
          <a:solidFill>
            <a:schemeClr val="bg1">
              <a:alpha val="9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Rectangle 4">
            <a:extLst>
              <a:ext uri="{FF2B5EF4-FFF2-40B4-BE49-F238E27FC236}">
                <a16:creationId xmlns:a16="http://schemas.microsoft.com/office/drawing/2014/main" id="{80644957-8964-AF46-CFFE-C038B528DBFC}"/>
              </a:ext>
            </a:extLst>
          </p:cNvPr>
          <p:cNvSpPr/>
          <p:nvPr/>
        </p:nvSpPr>
        <p:spPr>
          <a:xfrm>
            <a:off x="0" y="1323342"/>
            <a:ext cx="9144000" cy="77425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200" b="1" dirty="0">
                <a:solidFill>
                  <a:schemeClr val="tx1"/>
                </a:solidFill>
                <a:latin typeface="Avenir Next" panose="020B0503020202020204" pitchFamily="34" charset="0"/>
              </a:rPr>
              <a:t>PUD systems suffer from </a:t>
            </a:r>
            <a:r>
              <a:rPr lang="en-US" sz="2200" b="1" dirty="0">
                <a:solidFill>
                  <a:srgbClr val="E16161"/>
                </a:solidFill>
                <a:latin typeface="Avenir Next" panose="020B0503020202020204" pitchFamily="34" charset="0"/>
              </a:rPr>
              <a:t>three sources of inefficiency </a:t>
            </a:r>
            <a:br>
              <a:rPr lang="en-US" sz="2200" b="1" dirty="0">
                <a:solidFill>
                  <a:schemeClr val="tx1"/>
                </a:solidFill>
                <a:latin typeface="Avenir Next" panose="020B0503020202020204" pitchFamily="34" charset="0"/>
              </a:rPr>
            </a:br>
            <a:r>
              <a:rPr lang="en-US" sz="2200" b="1" dirty="0">
                <a:solidFill>
                  <a:schemeClr val="tx1"/>
                </a:solidFill>
                <a:latin typeface="Avenir Next" panose="020B0503020202020204" pitchFamily="34" charset="0"/>
              </a:rPr>
              <a:t>due to the </a:t>
            </a:r>
            <a:r>
              <a:rPr lang="en-US" sz="2200" b="1" dirty="0">
                <a:solidFill>
                  <a:srgbClr val="E16161"/>
                </a:solidFill>
                <a:latin typeface="Avenir Next" panose="020B0503020202020204" pitchFamily="34" charset="0"/>
              </a:rPr>
              <a:t>large</a:t>
            </a:r>
            <a:r>
              <a:rPr lang="en-US" sz="2200" b="1" dirty="0">
                <a:solidFill>
                  <a:schemeClr val="tx1"/>
                </a:solidFill>
                <a:latin typeface="Avenir Next" panose="020B0503020202020204" pitchFamily="34" charset="0"/>
              </a:rPr>
              <a:t> and </a:t>
            </a:r>
            <a:r>
              <a:rPr lang="en-US" sz="2200" b="1" dirty="0">
                <a:solidFill>
                  <a:srgbClr val="E16161"/>
                </a:solidFill>
                <a:latin typeface="Avenir Next" panose="020B0503020202020204" pitchFamily="34" charset="0"/>
              </a:rPr>
              <a:t>rigid</a:t>
            </a:r>
            <a:r>
              <a:rPr lang="en-US" sz="2200" b="1" dirty="0">
                <a:solidFill>
                  <a:schemeClr val="tx1"/>
                </a:solidFill>
                <a:latin typeface="Avenir Next" panose="020B0503020202020204" pitchFamily="34" charset="0"/>
              </a:rPr>
              <a:t> DRAM access granularity</a:t>
            </a:r>
          </a:p>
        </p:txBody>
      </p:sp>
    </p:spTree>
    <p:extLst>
      <p:ext uri="{BB962C8B-B14F-4D97-AF65-F5344CB8AC3E}">
        <p14:creationId xmlns:p14="http://schemas.microsoft.com/office/powerpoint/2010/main" val="2119498292"/>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a:extLst>
              <a:ext uri="{FF2B5EF4-FFF2-40B4-BE49-F238E27FC236}">
                <a16:creationId xmlns:a16="http://schemas.microsoft.com/office/drawing/2014/main" id="{FB382971-0FAE-5CE1-FC13-079B22FEFC0B}"/>
              </a:ext>
            </a:extLst>
          </p:cNvPr>
          <p:cNvSpPr>
            <a:spLocks noGrp="1"/>
          </p:cNvSpPr>
          <p:nvPr>
            <p:ph type="title"/>
          </p:nvPr>
        </p:nvSpPr>
        <p:spPr>
          <a:xfrm>
            <a:off x="169011" y="132334"/>
            <a:ext cx="8894602" cy="925840"/>
          </a:xfrm>
        </p:spPr>
        <p:txBody>
          <a:bodyPr>
            <a:noAutofit/>
          </a:bodyPr>
          <a:lstStyle/>
          <a:p>
            <a:r>
              <a:rPr lang="en-US" sz="3600" dirty="0"/>
              <a:t>Limitations of PUD Systems: </a:t>
            </a:r>
            <a:br>
              <a:rPr lang="en-US" sz="3600" dirty="0"/>
            </a:br>
            <a:r>
              <a:rPr lang="en-US" sz="2800" dirty="0"/>
              <a:t>Limited Computation Support</a:t>
            </a:r>
          </a:p>
        </p:txBody>
      </p:sp>
      <p:grpSp>
        <p:nvGrpSpPr>
          <p:cNvPr id="2" name="Group 1">
            <a:extLst>
              <a:ext uri="{FF2B5EF4-FFF2-40B4-BE49-F238E27FC236}">
                <a16:creationId xmlns:a16="http://schemas.microsoft.com/office/drawing/2014/main" id="{5AC5ACE2-56D7-4617-F9EB-FF3711BCD375}"/>
              </a:ext>
            </a:extLst>
          </p:cNvPr>
          <p:cNvGrpSpPr/>
          <p:nvPr/>
        </p:nvGrpSpPr>
        <p:grpSpPr>
          <a:xfrm>
            <a:off x="1141827" y="2231035"/>
            <a:ext cx="6860345" cy="2057400"/>
            <a:chOff x="1049035" y="2377432"/>
            <a:chExt cx="6860345" cy="2057400"/>
          </a:xfrm>
        </p:grpSpPr>
        <p:grpSp>
          <p:nvGrpSpPr>
            <p:cNvPr id="3" name="Group 2">
              <a:extLst>
                <a:ext uri="{FF2B5EF4-FFF2-40B4-BE49-F238E27FC236}">
                  <a16:creationId xmlns:a16="http://schemas.microsoft.com/office/drawing/2014/main" id="{5C253C30-DF70-D9F9-D7A1-2F5714A22560}"/>
                </a:ext>
              </a:extLst>
            </p:cNvPr>
            <p:cNvGrpSpPr/>
            <p:nvPr/>
          </p:nvGrpSpPr>
          <p:grpSpPr>
            <a:xfrm>
              <a:off x="1734836" y="2792194"/>
              <a:ext cx="1414038" cy="1414038"/>
              <a:chOff x="4876800" y="1600199"/>
              <a:chExt cx="2819401" cy="2819401"/>
            </a:xfrm>
          </p:grpSpPr>
          <p:grpSp>
            <p:nvGrpSpPr>
              <p:cNvPr id="170" name="Group 169">
                <a:extLst>
                  <a:ext uri="{FF2B5EF4-FFF2-40B4-BE49-F238E27FC236}">
                    <a16:creationId xmlns:a16="http://schemas.microsoft.com/office/drawing/2014/main" id="{D9770EC6-B696-5D1C-FA97-DC074063E8BE}"/>
                  </a:ext>
                </a:extLst>
              </p:cNvPr>
              <p:cNvGrpSpPr/>
              <p:nvPr/>
            </p:nvGrpSpPr>
            <p:grpSpPr>
              <a:xfrm>
                <a:off x="5486400" y="3962400"/>
                <a:ext cx="2209800" cy="457200"/>
                <a:chOff x="5486400" y="3962400"/>
                <a:chExt cx="2209800" cy="457200"/>
              </a:xfrm>
            </p:grpSpPr>
            <p:sp>
              <p:nvSpPr>
                <p:cNvPr id="215" name="DRAM">
                  <a:extLst>
                    <a:ext uri="{FF2B5EF4-FFF2-40B4-BE49-F238E27FC236}">
                      <a16:creationId xmlns:a16="http://schemas.microsoft.com/office/drawing/2014/main" id="{6B589311-7554-9BAB-FE1E-A4071AC71CF4}"/>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16" name="DRAM">
                  <a:extLst>
                    <a:ext uri="{FF2B5EF4-FFF2-40B4-BE49-F238E27FC236}">
                      <a16:creationId xmlns:a16="http://schemas.microsoft.com/office/drawing/2014/main" id="{B4188A2A-6728-0E1A-28AF-31786E002DCB}"/>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17" name="DRAM">
                  <a:extLst>
                    <a:ext uri="{FF2B5EF4-FFF2-40B4-BE49-F238E27FC236}">
                      <a16:creationId xmlns:a16="http://schemas.microsoft.com/office/drawing/2014/main" id="{00D66252-2492-4913-3407-7AFCCA14CACF}"/>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18" name="DRAM">
                  <a:extLst>
                    <a:ext uri="{FF2B5EF4-FFF2-40B4-BE49-F238E27FC236}">
                      <a16:creationId xmlns:a16="http://schemas.microsoft.com/office/drawing/2014/main" id="{D01F2A3B-6269-5CDE-B0C9-7777CE7E89CC}"/>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19" name="DRAM">
                  <a:extLst>
                    <a:ext uri="{FF2B5EF4-FFF2-40B4-BE49-F238E27FC236}">
                      <a16:creationId xmlns:a16="http://schemas.microsoft.com/office/drawing/2014/main" id="{8ED8FCE4-C5DB-974B-AF50-5B32C31EE038}"/>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71" name="Group 170">
                <a:extLst>
                  <a:ext uri="{FF2B5EF4-FFF2-40B4-BE49-F238E27FC236}">
                    <a16:creationId xmlns:a16="http://schemas.microsoft.com/office/drawing/2014/main" id="{749193C6-F6B6-2731-D37E-41CCFFD2F379}"/>
                  </a:ext>
                </a:extLst>
              </p:cNvPr>
              <p:cNvGrpSpPr/>
              <p:nvPr/>
            </p:nvGrpSpPr>
            <p:grpSpPr>
              <a:xfrm>
                <a:off x="4876800" y="1600200"/>
                <a:ext cx="457200" cy="2209800"/>
                <a:chOff x="4876800" y="1600200"/>
                <a:chExt cx="457200" cy="2209800"/>
              </a:xfrm>
            </p:grpSpPr>
            <p:sp>
              <p:nvSpPr>
                <p:cNvPr id="210" name="DRAM">
                  <a:extLst>
                    <a:ext uri="{FF2B5EF4-FFF2-40B4-BE49-F238E27FC236}">
                      <a16:creationId xmlns:a16="http://schemas.microsoft.com/office/drawing/2014/main" id="{C1AE6D4A-87D7-23A2-0D90-97A52BF9EC2A}"/>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11" name="DRAM">
                  <a:extLst>
                    <a:ext uri="{FF2B5EF4-FFF2-40B4-BE49-F238E27FC236}">
                      <a16:creationId xmlns:a16="http://schemas.microsoft.com/office/drawing/2014/main" id="{2E3A47F7-DDF3-770A-774D-A2D56EC02B1A}"/>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12" name="DRAM">
                  <a:extLst>
                    <a:ext uri="{FF2B5EF4-FFF2-40B4-BE49-F238E27FC236}">
                      <a16:creationId xmlns:a16="http://schemas.microsoft.com/office/drawing/2014/main" id="{54CE608F-A5AB-D6CC-EB36-3CBBE82CDAAB}"/>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13" name="DRAM">
                  <a:extLst>
                    <a:ext uri="{FF2B5EF4-FFF2-40B4-BE49-F238E27FC236}">
                      <a16:creationId xmlns:a16="http://schemas.microsoft.com/office/drawing/2014/main" id="{BBB4DE95-8974-209A-4F79-D5F6DF0A8C16}"/>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14" name="DRAM">
                  <a:extLst>
                    <a:ext uri="{FF2B5EF4-FFF2-40B4-BE49-F238E27FC236}">
                      <a16:creationId xmlns:a16="http://schemas.microsoft.com/office/drawing/2014/main" id="{F9833286-0CEF-BEBD-E880-8B10497ABE91}"/>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72" name="Group 171">
                <a:extLst>
                  <a:ext uri="{FF2B5EF4-FFF2-40B4-BE49-F238E27FC236}">
                    <a16:creationId xmlns:a16="http://schemas.microsoft.com/office/drawing/2014/main" id="{4FB4C206-D929-7198-06BB-E786AB72FFB1}"/>
                  </a:ext>
                </a:extLst>
              </p:cNvPr>
              <p:cNvGrpSpPr/>
              <p:nvPr/>
            </p:nvGrpSpPr>
            <p:grpSpPr>
              <a:xfrm>
                <a:off x="5676900" y="1600199"/>
                <a:ext cx="1828800" cy="2362201"/>
                <a:chOff x="5676900" y="1170708"/>
                <a:chExt cx="1828800" cy="2791692"/>
              </a:xfrm>
            </p:grpSpPr>
            <p:cxnSp>
              <p:nvCxnSpPr>
                <p:cNvPr id="205" name="Straight Connector 204">
                  <a:extLst>
                    <a:ext uri="{FF2B5EF4-FFF2-40B4-BE49-F238E27FC236}">
                      <a16:creationId xmlns:a16="http://schemas.microsoft.com/office/drawing/2014/main" id="{35F2C2E7-543A-14AE-70A9-DD473C1A160A}"/>
                    </a:ext>
                  </a:extLst>
                </p:cNvPr>
                <p:cNvCxnSpPr>
                  <a:cxnSpLocks/>
                  <a:stCxn id="175" idx="0"/>
                  <a:endCxn id="215"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06" name="Straight Connector 205">
                  <a:extLst>
                    <a:ext uri="{FF2B5EF4-FFF2-40B4-BE49-F238E27FC236}">
                      <a16:creationId xmlns:a16="http://schemas.microsoft.com/office/drawing/2014/main" id="{626A9D02-2DD9-7B69-DB0A-D1F1E0A1EEE5}"/>
                    </a:ext>
                  </a:extLst>
                </p:cNvPr>
                <p:cNvCxnSpPr>
                  <a:cxnSpLocks/>
                  <a:stCxn id="177" idx="0"/>
                  <a:endCxn id="217"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07" name="Straight Connector 206">
                  <a:extLst>
                    <a:ext uri="{FF2B5EF4-FFF2-40B4-BE49-F238E27FC236}">
                      <a16:creationId xmlns:a16="http://schemas.microsoft.com/office/drawing/2014/main" id="{E399CBA5-3235-FC65-D054-DDD010B8564E}"/>
                    </a:ext>
                  </a:extLst>
                </p:cNvPr>
                <p:cNvCxnSpPr>
                  <a:cxnSpLocks/>
                  <a:stCxn id="178" idx="0"/>
                  <a:endCxn id="218"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08" name="Straight Connector 207">
                  <a:extLst>
                    <a:ext uri="{FF2B5EF4-FFF2-40B4-BE49-F238E27FC236}">
                      <a16:creationId xmlns:a16="http://schemas.microsoft.com/office/drawing/2014/main" id="{E5712923-E1B3-952C-9EDE-6564D1267F3E}"/>
                    </a:ext>
                  </a:extLst>
                </p:cNvPr>
                <p:cNvCxnSpPr>
                  <a:cxnSpLocks/>
                  <a:stCxn id="179" idx="0"/>
                  <a:endCxn id="219"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09" name="Straight Connector 208">
                  <a:extLst>
                    <a:ext uri="{FF2B5EF4-FFF2-40B4-BE49-F238E27FC236}">
                      <a16:creationId xmlns:a16="http://schemas.microsoft.com/office/drawing/2014/main" id="{A38EC954-4423-FB2C-001F-0B82408C870B}"/>
                    </a:ext>
                  </a:extLst>
                </p:cNvPr>
                <p:cNvCxnSpPr>
                  <a:cxnSpLocks/>
                  <a:stCxn id="176" idx="0"/>
                  <a:endCxn id="216"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73" name="Group 172">
                <a:extLst>
                  <a:ext uri="{FF2B5EF4-FFF2-40B4-BE49-F238E27FC236}">
                    <a16:creationId xmlns:a16="http://schemas.microsoft.com/office/drawing/2014/main" id="{127B3A9D-D118-AE66-3F43-13FC2E1FC9DD}"/>
                  </a:ext>
                </a:extLst>
              </p:cNvPr>
              <p:cNvGrpSpPr/>
              <p:nvPr/>
            </p:nvGrpSpPr>
            <p:grpSpPr>
              <a:xfrm>
                <a:off x="5334000" y="1790700"/>
                <a:ext cx="2362201" cy="1828800"/>
                <a:chOff x="5333998" y="1790700"/>
                <a:chExt cx="2791691" cy="1828800"/>
              </a:xfrm>
            </p:grpSpPr>
            <p:cxnSp>
              <p:nvCxnSpPr>
                <p:cNvPr id="200" name="Straight Connector 199">
                  <a:extLst>
                    <a:ext uri="{FF2B5EF4-FFF2-40B4-BE49-F238E27FC236}">
                      <a16:creationId xmlns:a16="http://schemas.microsoft.com/office/drawing/2014/main" id="{E918F620-1C6B-F424-5BB3-C52EADFE7D04}"/>
                    </a:ext>
                  </a:extLst>
                </p:cNvPr>
                <p:cNvCxnSpPr>
                  <a:cxnSpLocks/>
                  <a:stCxn id="179" idx="6"/>
                  <a:endCxn id="210"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01" name="Straight Connector 200">
                  <a:extLst>
                    <a:ext uri="{FF2B5EF4-FFF2-40B4-BE49-F238E27FC236}">
                      <a16:creationId xmlns:a16="http://schemas.microsoft.com/office/drawing/2014/main" id="{65D95E1D-4769-0EF7-DE56-6C495F274893}"/>
                    </a:ext>
                  </a:extLst>
                </p:cNvPr>
                <p:cNvCxnSpPr>
                  <a:cxnSpLocks/>
                  <a:stCxn id="184" idx="6"/>
                  <a:endCxn id="211"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02" name="Straight Connector 201">
                  <a:extLst>
                    <a:ext uri="{FF2B5EF4-FFF2-40B4-BE49-F238E27FC236}">
                      <a16:creationId xmlns:a16="http://schemas.microsoft.com/office/drawing/2014/main" id="{F3354481-08A6-7AFB-5913-D05DBF103E3F}"/>
                    </a:ext>
                  </a:extLst>
                </p:cNvPr>
                <p:cNvCxnSpPr>
                  <a:cxnSpLocks/>
                  <a:stCxn id="189" idx="6"/>
                  <a:endCxn id="212"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03" name="Straight Connector 202">
                  <a:extLst>
                    <a:ext uri="{FF2B5EF4-FFF2-40B4-BE49-F238E27FC236}">
                      <a16:creationId xmlns:a16="http://schemas.microsoft.com/office/drawing/2014/main" id="{3D45F13B-7E29-C331-6E93-4BD7866A65D8}"/>
                    </a:ext>
                  </a:extLst>
                </p:cNvPr>
                <p:cNvCxnSpPr>
                  <a:cxnSpLocks/>
                  <a:stCxn id="194" idx="6"/>
                  <a:endCxn id="213"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04" name="Straight Connector 203">
                  <a:extLst>
                    <a:ext uri="{FF2B5EF4-FFF2-40B4-BE49-F238E27FC236}">
                      <a16:creationId xmlns:a16="http://schemas.microsoft.com/office/drawing/2014/main" id="{391D9EBF-E5A4-F64C-0AB1-A2CAAB0C97B1}"/>
                    </a:ext>
                  </a:extLst>
                </p:cNvPr>
                <p:cNvCxnSpPr>
                  <a:cxnSpLocks/>
                  <a:stCxn id="199" idx="6"/>
                  <a:endCxn id="214"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74" name="Group 173">
                <a:extLst>
                  <a:ext uri="{FF2B5EF4-FFF2-40B4-BE49-F238E27FC236}">
                    <a16:creationId xmlns:a16="http://schemas.microsoft.com/office/drawing/2014/main" id="{8EAA500E-EE2B-4AAF-857B-3F674FF535FC}"/>
                  </a:ext>
                </a:extLst>
              </p:cNvPr>
              <p:cNvGrpSpPr/>
              <p:nvPr/>
            </p:nvGrpSpPr>
            <p:grpSpPr>
              <a:xfrm>
                <a:off x="5486400" y="1600200"/>
                <a:ext cx="2209800" cy="2209800"/>
                <a:chOff x="5486400" y="1600200"/>
                <a:chExt cx="2209800" cy="2209800"/>
              </a:xfrm>
            </p:grpSpPr>
            <p:sp>
              <p:nvSpPr>
                <p:cNvPr id="175" name="Oval 174">
                  <a:extLst>
                    <a:ext uri="{FF2B5EF4-FFF2-40B4-BE49-F238E27FC236}">
                      <a16:creationId xmlns:a16="http://schemas.microsoft.com/office/drawing/2014/main" id="{EBC30B53-FA1E-4033-B121-B940026A1FA8}"/>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6" name="Oval 175">
                  <a:extLst>
                    <a:ext uri="{FF2B5EF4-FFF2-40B4-BE49-F238E27FC236}">
                      <a16:creationId xmlns:a16="http://schemas.microsoft.com/office/drawing/2014/main" id="{A0089711-8225-7258-9500-016E99329FB5}"/>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7" name="Oval 176">
                  <a:extLst>
                    <a:ext uri="{FF2B5EF4-FFF2-40B4-BE49-F238E27FC236}">
                      <a16:creationId xmlns:a16="http://schemas.microsoft.com/office/drawing/2014/main" id="{1AADB1D9-2B8F-2C23-CD22-0F882648798A}"/>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8" name="Oval 177">
                  <a:extLst>
                    <a:ext uri="{FF2B5EF4-FFF2-40B4-BE49-F238E27FC236}">
                      <a16:creationId xmlns:a16="http://schemas.microsoft.com/office/drawing/2014/main" id="{3156182D-9DC0-61E2-976F-7ED9B79BF602}"/>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79" name="Oval 178">
                  <a:extLst>
                    <a:ext uri="{FF2B5EF4-FFF2-40B4-BE49-F238E27FC236}">
                      <a16:creationId xmlns:a16="http://schemas.microsoft.com/office/drawing/2014/main" id="{DD9C0757-34DB-40D8-0BA9-046994C1F036}"/>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0" name="Oval 179">
                  <a:extLst>
                    <a:ext uri="{FF2B5EF4-FFF2-40B4-BE49-F238E27FC236}">
                      <a16:creationId xmlns:a16="http://schemas.microsoft.com/office/drawing/2014/main" id="{61B81990-1D63-CDC1-A9C8-B70A141448CE}"/>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1" name="Oval 180">
                  <a:extLst>
                    <a:ext uri="{FF2B5EF4-FFF2-40B4-BE49-F238E27FC236}">
                      <a16:creationId xmlns:a16="http://schemas.microsoft.com/office/drawing/2014/main" id="{AAF86B34-303D-8D8F-6A02-4EFB802AAE57}"/>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2" name="Oval 181">
                  <a:extLst>
                    <a:ext uri="{FF2B5EF4-FFF2-40B4-BE49-F238E27FC236}">
                      <a16:creationId xmlns:a16="http://schemas.microsoft.com/office/drawing/2014/main" id="{59267FA8-F63A-A40F-44BC-9085ABD9E599}"/>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3" name="Oval 182">
                  <a:extLst>
                    <a:ext uri="{FF2B5EF4-FFF2-40B4-BE49-F238E27FC236}">
                      <a16:creationId xmlns:a16="http://schemas.microsoft.com/office/drawing/2014/main" id="{8F1D2DF0-585B-7E4A-5A4D-553B7604D52F}"/>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4" name="Oval 183">
                  <a:extLst>
                    <a:ext uri="{FF2B5EF4-FFF2-40B4-BE49-F238E27FC236}">
                      <a16:creationId xmlns:a16="http://schemas.microsoft.com/office/drawing/2014/main" id="{BA48F49B-C51D-1F59-8434-E83AF591A330}"/>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5" name="Oval 184">
                  <a:extLst>
                    <a:ext uri="{FF2B5EF4-FFF2-40B4-BE49-F238E27FC236}">
                      <a16:creationId xmlns:a16="http://schemas.microsoft.com/office/drawing/2014/main" id="{C7AC00BA-CA78-F15D-3341-40D575FD9E00}"/>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6" name="Oval 185">
                  <a:extLst>
                    <a:ext uri="{FF2B5EF4-FFF2-40B4-BE49-F238E27FC236}">
                      <a16:creationId xmlns:a16="http://schemas.microsoft.com/office/drawing/2014/main" id="{CFBD9A9E-25B6-4E9E-1185-4754E3B86F3A}"/>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7" name="Oval 186">
                  <a:extLst>
                    <a:ext uri="{FF2B5EF4-FFF2-40B4-BE49-F238E27FC236}">
                      <a16:creationId xmlns:a16="http://schemas.microsoft.com/office/drawing/2014/main" id="{6914329F-7E31-5CE0-3A93-872A9C44801C}"/>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8" name="Oval 187">
                  <a:extLst>
                    <a:ext uri="{FF2B5EF4-FFF2-40B4-BE49-F238E27FC236}">
                      <a16:creationId xmlns:a16="http://schemas.microsoft.com/office/drawing/2014/main" id="{93B47809-CF25-0D6B-60F6-55242AE430C3}"/>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89" name="Oval 188">
                  <a:extLst>
                    <a:ext uri="{FF2B5EF4-FFF2-40B4-BE49-F238E27FC236}">
                      <a16:creationId xmlns:a16="http://schemas.microsoft.com/office/drawing/2014/main" id="{420DB2F2-2839-E54B-8C52-9966A90F9DE4}"/>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90" name="Oval 189">
                  <a:extLst>
                    <a:ext uri="{FF2B5EF4-FFF2-40B4-BE49-F238E27FC236}">
                      <a16:creationId xmlns:a16="http://schemas.microsoft.com/office/drawing/2014/main" id="{7194790E-EDBE-3CA1-FB9A-EE720E0DC322}"/>
                    </a:ext>
                  </a:extLst>
                </p:cNvPr>
                <p:cNvSpPr/>
                <p:nvPr/>
              </p:nvSpPr>
              <p:spPr>
                <a:xfrm>
                  <a:off x="54864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91" name="Oval 190">
                  <a:extLst>
                    <a:ext uri="{FF2B5EF4-FFF2-40B4-BE49-F238E27FC236}">
                      <a16:creationId xmlns:a16="http://schemas.microsoft.com/office/drawing/2014/main" id="{F54FD7D2-6FF5-F03F-636D-FFE169D23088}"/>
                    </a:ext>
                  </a:extLst>
                </p:cNvPr>
                <p:cNvSpPr/>
                <p:nvPr/>
              </p:nvSpPr>
              <p:spPr>
                <a:xfrm>
                  <a:off x="59436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92" name="Oval 191">
                  <a:extLst>
                    <a:ext uri="{FF2B5EF4-FFF2-40B4-BE49-F238E27FC236}">
                      <a16:creationId xmlns:a16="http://schemas.microsoft.com/office/drawing/2014/main" id="{B4A47F15-63EB-EA68-3376-9EC5E0D001E9}"/>
                    </a:ext>
                  </a:extLst>
                </p:cNvPr>
                <p:cNvSpPr/>
                <p:nvPr/>
              </p:nvSpPr>
              <p:spPr>
                <a:xfrm>
                  <a:off x="64008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93" name="Oval 192">
                  <a:extLst>
                    <a:ext uri="{FF2B5EF4-FFF2-40B4-BE49-F238E27FC236}">
                      <a16:creationId xmlns:a16="http://schemas.microsoft.com/office/drawing/2014/main" id="{FE3C1C54-AD9E-8CB7-51CF-91EA27BC0514}"/>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94" name="Oval 193">
                  <a:extLst>
                    <a:ext uri="{FF2B5EF4-FFF2-40B4-BE49-F238E27FC236}">
                      <a16:creationId xmlns:a16="http://schemas.microsoft.com/office/drawing/2014/main" id="{E871E7B3-65C3-3845-B270-7162E1D1AA89}"/>
                    </a:ext>
                  </a:extLst>
                </p:cNvPr>
                <p:cNvSpPr/>
                <p:nvPr/>
              </p:nvSpPr>
              <p:spPr>
                <a:xfrm>
                  <a:off x="73152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95" name="Oval 194">
                  <a:extLst>
                    <a:ext uri="{FF2B5EF4-FFF2-40B4-BE49-F238E27FC236}">
                      <a16:creationId xmlns:a16="http://schemas.microsoft.com/office/drawing/2014/main" id="{5431C3CC-142A-A082-9293-C0725D2D9E9E}"/>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96" name="Oval 195">
                  <a:extLst>
                    <a:ext uri="{FF2B5EF4-FFF2-40B4-BE49-F238E27FC236}">
                      <a16:creationId xmlns:a16="http://schemas.microsoft.com/office/drawing/2014/main" id="{3E45C69E-137A-77B4-D445-88F6624E84AD}"/>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97" name="Oval 196">
                  <a:extLst>
                    <a:ext uri="{FF2B5EF4-FFF2-40B4-BE49-F238E27FC236}">
                      <a16:creationId xmlns:a16="http://schemas.microsoft.com/office/drawing/2014/main" id="{767EB094-702D-C01E-0864-EE4609544A59}"/>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98" name="Oval 197">
                  <a:extLst>
                    <a:ext uri="{FF2B5EF4-FFF2-40B4-BE49-F238E27FC236}">
                      <a16:creationId xmlns:a16="http://schemas.microsoft.com/office/drawing/2014/main" id="{65C6154E-B452-4FC2-51BA-AFB77D0CB2FB}"/>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99" name="Oval 198">
                  <a:extLst>
                    <a:ext uri="{FF2B5EF4-FFF2-40B4-BE49-F238E27FC236}">
                      <a16:creationId xmlns:a16="http://schemas.microsoft.com/office/drawing/2014/main" id="{82066ED0-5598-2008-AA94-8F7739D10CC2}"/>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4" name="Group 3">
              <a:extLst>
                <a:ext uri="{FF2B5EF4-FFF2-40B4-BE49-F238E27FC236}">
                  <a16:creationId xmlns:a16="http://schemas.microsoft.com/office/drawing/2014/main" id="{F58F330D-84E1-644F-30CF-65309C2A8941}"/>
                </a:ext>
              </a:extLst>
            </p:cNvPr>
            <p:cNvGrpSpPr/>
            <p:nvPr/>
          </p:nvGrpSpPr>
          <p:grpSpPr>
            <a:xfrm>
              <a:off x="3292364" y="2792194"/>
              <a:ext cx="1414038" cy="1414038"/>
              <a:chOff x="4876800" y="1600199"/>
              <a:chExt cx="2819401" cy="2819401"/>
            </a:xfrm>
          </p:grpSpPr>
          <p:grpSp>
            <p:nvGrpSpPr>
              <p:cNvPr id="120" name="Group 119">
                <a:extLst>
                  <a:ext uri="{FF2B5EF4-FFF2-40B4-BE49-F238E27FC236}">
                    <a16:creationId xmlns:a16="http://schemas.microsoft.com/office/drawing/2014/main" id="{08E682DC-2BC2-0D06-2C7E-1EC858A30AEB}"/>
                  </a:ext>
                </a:extLst>
              </p:cNvPr>
              <p:cNvGrpSpPr/>
              <p:nvPr/>
            </p:nvGrpSpPr>
            <p:grpSpPr>
              <a:xfrm>
                <a:off x="5486400" y="3962400"/>
                <a:ext cx="2209800" cy="457200"/>
                <a:chOff x="5486400" y="3962400"/>
                <a:chExt cx="2209800" cy="457200"/>
              </a:xfrm>
            </p:grpSpPr>
            <p:sp>
              <p:nvSpPr>
                <p:cNvPr id="165" name="DRAM">
                  <a:extLst>
                    <a:ext uri="{FF2B5EF4-FFF2-40B4-BE49-F238E27FC236}">
                      <a16:creationId xmlns:a16="http://schemas.microsoft.com/office/drawing/2014/main" id="{6A196911-3252-F259-215E-8A68F36D9D0D}"/>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66" name="DRAM">
                  <a:extLst>
                    <a:ext uri="{FF2B5EF4-FFF2-40B4-BE49-F238E27FC236}">
                      <a16:creationId xmlns:a16="http://schemas.microsoft.com/office/drawing/2014/main" id="{A11ECA6C-1B3E-2450-3CDA-4C78C753F782}"/>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67" name="DRAM">
                  <a:extLst>
                    <a:ext uri="{FF2B5EF4-FFF2-40B4-BE49-F238E27FC236}">
                      <a16:creationId xmlns:a16="http://schemas.microsoft.com/office/drawing/2014/main" id="{CE3974B2-6592-A7E7-7D93-211DFE3E7B16}"/>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68" name="DRAM">
                  <a:extLst>
                    <a:ext uri="{FF2B5EF4-FFF2-40B4-BE49-F238E27FC236}">
                      <a16:creationId xmlns:a16="http://schemas.microsoft.com/office/drawing/2014/main" id="{E93D8113-D9E1-9CF0-47E8-574E404133C2}"/>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69" name="DRAM">
                  <a:extLst>
                    <a:ext uri="{FF2B5EF4-FFF2-40B4-BE49-F238E27FC236}">
                      <a16:creationId xmlns:a16="http://schemas.microsoft.com/office/drawing/2014/main" id="{85530494-E540-A783-45F4-B0FD202868CC}"/>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21" name="Group 120">
                <a:extLst>
                  <a:ext uri="{FF2B5EF4-FFF2-40B4-BE49-F238E27FC236}">
                    <a16:creationId xmlns:a16="http://schemas.microsoft.com/office/drawing/2014/main" id="{4014989A-C762-5E2E-C4B9-F94E8F5E4788}"/>
                  </a:ext>
                </a:extLst>
              </p:cNvPr>
              <p:cNvGrpSpPr/>
              <p:nvPr/>
            </p:nvGrpSpPr>
            <p:grpSpPr>
              <a:xfrm>
                <a:off x="4876800" y="1600200"/>
                <a:ext cx="457200" cy="2209800"/>
                <a:chOff x="4876800" y="1600200"/>
                <a:chExt cx="457200" cy="2209800"/>
              </a:xfrm>
            </p:grpSpPr>
            <p:sp>
              <p:nvSpPr>
                <p:cNvPr id="160" name="DRAM">
                  <a:extLst>
                    <a:ext uri="{FF2B5EF4-FFF2-40B4-BE49-F238E27FC236}">
                      <a16:creationId xmlns:a16="http://schemas.microsoft.com/office/drawing/2014/main" id="{FCC9AB83-9CEC-86C1-D5F1-80E3F0213BE5}"/>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61" name="DRAM">
                  <a:extLst>
                    <a:ext uri="{FF2B5EF4-FFF2-40B4-BE49-F238E27FC236}">
                      <a16:creationId xmlns:a16="http://schemas.microsoft.com/office/drawing/2014/main" id="{13208850-87F9-107F-6342-D10D962C1317}"/>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62" name="DRAM">
                  <a:extLst>
                    <a:ext uri="{FF2B5EF4-FFF2-40B4-BE49-F238E27FC236}">
                      <a16:creationId xmlns:a16="http://schemas.microsoft.com/office/drawing/2014/main" id="{048BBB4C-015B-C2C5-C467-B4F42A556DC7}"/>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63" name="DRAM">
                  <a:extLst>
                    <a:ext uri="{FF2B5EF4-FFF2-40B4-BE49-F238E27FC236}">
                      <a16:creationId xmlns:a16="http://schemas.microsoft.com/office/drawing/2014/main" id="{0C0766E3-E9C1-4985-71D7-A8676154453A}"/>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64" name="DRAM">
                  <a:extLst>
                    <a:ext uri="{FF2B5EF4-FFF2-40B4-BE49-F238E27FC236}">
                      <a16:creationId xmlns:a16="http://schemas.microsoft.com/office/drawing/2014/main" id="{1FC95E18-5BD7-5EBD-54DF-B35284360FF9}"/>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122" name="Group 121">
                <a:extLst>
                  <a:ext uri="{FF2B5EF4-FFF2-40B4-BE49-F238E27FC236}">
                    <a16:creationId xmlns:a16="http://schemas.microsoft.com/office/drawing/2014/main" id="{AE2E4B0E-1DA3-0D01-3EA7-013456C5E4EA}"/>
                  </a:ext>
                </a:extLst>
              </p:cNvPr>
              <p:cNvGrpSpPr/>
              <p:nvPr/>
            </p:nvGrpSpPr>
            <p:grpSpPr>
              <a:xfrm>
                <a:off x="5676900" y="1600199"/>
                <a:ext cx="1828800" cy="2362201"/>
                <a:chOff x="5676900" y="1170708"/>
                <a:chExt cx="1828800" cy="2791692"/>
              </a:xfrm>
            </p:grpSpPr>
            <p:cxnSp>
              <p:nvCxnSpPr>
                <p:cNvPr id="155" name="Straight Connector 154">
                  <a:extLst>
                    <a:ext uri="{FF2B5EF4-FFF2-40B4-BE49-F238E27FC236}">
                      <a16:creationId xmlns:a16="http://schemas.microsoft.com/office/drawing/2014/main" id="{DF918E86-EEF7-05AF-47F6-23AA5D8BE499}"/>
                    </a:ext>
                  </a:extLst>
                </p:cNvPr>
                <p:cNvCxnSpPr>
                  <a:cxnSpLocks/>
                  <a:stCxn id="125" idx="0"/>
                  <a:endCxn id="165"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56" name="Straight Connector 155">
                  <a:extLst>
                    <a:ext uri="{FF2B5EF4-FFF2-40B4-BE49-F238E27FC236}">
                      <a16:creationId xmlns:a16="http://schemas.microsoft.com/office/drawing/2014/main" id="{479E920C-2336-CEDD-259F-D1298E3DC455}"/>
                    </a:ext>
                  </a:extLst>
                </p:cNvPr>
                <p:cNvCxnSpPr>
                  <a:cxnSpLocks/>
                  <a:stCxn id="127" idx="0"/>
                  <a:endCxn id="167"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61E43299-8DD0-A06F-0574-F283B5FCB422}"/>
                    </a:ext>
                  </a:extLst>
                </p:cNvPr>
                <p:cNvCxnSpPr>
                  <a:cxnSpLocks/>
                  <a:stCxn id="128" idx="0"/>
                  <a:endCxn id="168"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6843EF92-6813-BAB3-EE4A-B76E2A20573B}"/>
                    </a:ext>
                  </a:extLst>
                </p:cNvPr>
                <p:cNvCxnSpPr>
                  <a:cxnSpLocks/>
                  <a:stCxn id="129" idx="0"/>
                  <a:endCxn id="169"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59" name="Straight Connector 158">
                  <a:extLst>
                    <a:ext uri="{FF2B5EF4-FFF2-40B4-BE49-F238E27FC236}">
                      <a16:creationId xmlns:a16="http://schemas.microsoft.com/office/drawing/2014/main" id="{73CD3C65-E81D-ED05-90FB-FCF3F7DF75EC}"/>
                    </a:ext>
                  </a:extLst>
                </p:cNvPr>
                <p:cNvCxnSpPr>
                  <a:cxnSpLocks/>
                  <a:stCxn id="126" idx="0"/>
                  <a:endCxn id="166"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23" name="Group 122">
                <a:extLst>
                  <a:ext uri="{FF2B5EF4-FFF2-40B4-BE49-F238E27FC236}">
                    <a16:creationId xmlns:a16="http://schemas.microsoft.com/office/drawing/2014/main" id="{CEC5BF82-E295-DC65-C9FD-37B3B44BEC8F}"/>
                  </a:ext>
                </a:extLst>
              </p:cNvPr>
              <p:cNvGrpSpPr/>
              <p:nvPr/>
            </p:nvGrpSpPr>
            <p:grpSpPr>
              <a:xfrm>
                <a:off x="5334000" y="1790700"/>
                <a:ext cx="2362201" cy="1828800"/>
                <a:chOff x="5333998" y="1790700"/>
                <a:chExt cx="2791691" cy="1828800"/>
              </a:xfrm>
            </p:grpSpPr>
            <p:cxnSp>
              <p:nvCxnSpPr>
                <p:cNvPr id="150" name="Straight Connector 149">
                  <a:extLst>
                    <a:ext uri="{FF2B5EF4-FFF2-40B4-BE49-F238E27FC236}">
                      <a16:creationId xmlns:a16="http://schemas.microsoft.com/office/drawing/2014/main" id="{65894965-D06C-06E6-3B0E-E401E9700E8D}"/>
                    </a:ext>
                  </a:extLst>
                </p:cNvPr>
                <p:cNvCxnSpPr>
                  <a:cxnSpLocks/>
                  <a:stCxn id="129" idx="6"/>
                  <a:endCxn id="160"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51" name="Straight Connector 150">
                  <a:extLst>
                    <a:ext uri="{FF2B5EF4-FFF2-40B4-BE49-F238E27FC236}">
                      <a16:creationId xmlns:a16="http://schemas.microsoft.com/office/drawing/2014/main" id="{4FE902F2-9EF9-5C84-BB43-94D465E3C11F}"/>
                    </a:ext>
                  </a:extLst>
                </p:cNvPr>
                <p:cNvCxnSpPr>
                  <a:cxnSpLocks/>
                  <a:stCxn id="134" idx="6"/>
                  <a:endCxn id="161"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52" name="Straight Connector 151">
                  <a:extLst>
                    <a:ext uri="{FF2B5EF4-FFF2-40B4-BE49-F238E27FC236}">
                      <a16:creationId xmlns:a16="http://schemas.microsoft.com/office/drawing/2014/main" id="{70901C74-0CD1-1E2C-CD09-63C243E13F14}"/>
                    </a:ext>
                  </a:extLst>
                </p:cNvPr>
                <p:cNvCxnSpPr>
                  <a:cxnSpLocks/>
                  <a:endCxn id="162" idx="0"/>
                </p:cNvCxnSpPr>
                <p:nvPr/>
              </p:nvCxnSpPr>
              <p:spPr>
                <a:xfrm flipH="1">
                  <a:off x="5333998" y="2705100"/>
                  <a:ext cx="2791686"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53" name="Straight Connector 152">
                  <a:extLst>
                    <a:ext uri="{FF2B5EF4-FFF2-40B4-BE49-F238E27FC236}">
                      <a16:creationId xmlns:a16="http://schemas.microsoft.com/office/drawing/2014/main" id="{ED558975-226B-A25B-9563-1B81D68150D6}"/>
                    </a:ext>
                  </a:extLst>
                </p:cNvPr>
                <p:cNvCxnSpPr>
                  <a:cxnSpLocks/>
                  <a:stCxn id="144" idx="6"/>
                  <a:endCxn id="163"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54" name="Straight Connector 153">
                  <a:extLst>
                    <a:ext uri="{FF2B5EF4-FFF2-40B4-BE49-F238E27FC236}">
                      <a16:creationId xmlns:a16="http://schemas.microsoft.com/office/drawing/2014/main" id="{290D1787-CF04-E103-ECC6-F7509AC37297}"/>
                    </a:ext>
                  </a:extLst>
                </p:cNvPr>
                <p:cNvCxnSpPr>
                  <a:cxnSpLocks/>
                  <a:stCxn id="149" idx="6"/>
                  <a:endCxn id="164"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24" name="Group 123">
                <a:extLst>
                  <a:ext uri="{FF2B5EF4-FFF2-40B4-BE49-F238E27FC236}">
                    <a16:creationId xmlns:a16="http://schemas.microsoft.com/office/drawing/2014/main" id="{234DC779-6DC6-7D58-B081-9D6E83FF24F4}"/>
                  </a:ext>
                </a:extLst>
              </p:cNvPr>
              <p:cNvGrpSpPr/>
              <p:nvPr/>
            </p:nvGrpSpPr>
            <p:grpSpPr>
              <a:xfrm>
                <a:off x="5486400" y="1600200"/>
                <a:ext cx="2209800" cy="2209800"/>
                <a:chOff x="5486400" y="1600200"/>
                <a:chExt cx="2209800" cy="2209800"/>
              </a:xfrm>
            </p:grpSpPr>
            <p:sp>
              <p:nvSpPr>
                <p:cNvPr id="125" name="Oval 124">
                  <a:extLst>
                    <a:ext uri="{FF2B5EF4-FFF2-40B4-BE49-F238E27FC236}">
                      <a16:creationId xmlns:a16="http://schemas.microsoft.com/office/drawing/2014/main" id="{E60FDCB7-226C-D858-9DA8-CC4BEFBA1FE6}"/>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6" name="Oval 125">
                  <a:extLst>
                    <a:ext uri="{FF2B5EF4-FFF2-40B4-BE49-F238E27FC236}">
                      <a16:creationId xmlns:a16="http://schemas.microsoft.com/office/drawing/2014/main" id="{4262FB3D-CB4E-1081-C800-E6F0BD8DDAF9}"/>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7" name="Oval 126">
                  <a:extLst>
                    <a:ext uri="{FF2B5EF4-FFF2-40B4-BE49-F238E27FC236}">
                      <a16:creationId xmlns:a16="http://schemas.microsoft.com/office/drawing/2014/main" id="{6CC15BCA-408D-FE07-89A8-2F659E8C3888}"/>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8" name="Oval 127">
                  <a:extLst>
                    <a:ext uri="{FF2B5EF4-FFF2-40B4-BE49-F238E27FC236}">
                      <a16:creationId xmlns:a16="http://schemas.microsoft.com/office/drawing/2014/main" id="{3B2723F5-BB4E-CC77-29C0-712B0AA1D398}"/>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29" name="Oval 128">
                  <a:extLst>
                    <a:ext uri="{FF2B5EF4-FFF2-40B4-BE49-F238E27FC236}">
                      <a16:creationId xmlns:a16="http://schemas.microsoft.com/office/drawing/2014/main" id="{A82A14C8-4A42-8F23-A72C-B80B11B90A74}"/>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0" name="Oval 129">
                  <a:extLst>
                    <a:ext uri="{FF2B5EF4-FFF2-40B4-BE49-F238E27FC236}">
                      <a16:creationId xmlns:a16="http://schemas.microsoft.com/office/drawing/2014/main" id="{317C8E12-9900-BEB7-E5CC-DDF80D310322}"/>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1" name="Oval 130">
                  <a:extLst>
                    <a:ext uri="{FF2B5EF4-FFF2-40B4-BE49-F238E27FC236}">
                      <a16:creationId xmlns:a16="http://schemas.microsoft.com/office/drawing/2014/main" id="{0BFD1B93-DAAF-575A-43A8-ACBC9EFC0BC4}"/>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2" name="Oval 131">
                  <a:extLst>
                    <a:ext uri="{FF2B5EF4-FFF2-40B4-BE49-F238E27FC236}">
                      <a16:creationId xmlns:a16="http://schemas.microsoft.com/office/drawing/2014/main" id="{D2674EA7-D4B5-C3B4-8737-149752CB5A04}"/>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3" name="Oval 132">
                  <a:extLst>
                    <a:ext uri="{FF2B5EF4-FFF2-40B4-BE49-F238E27FC236}">
                      <a16:creationId xmlns:a16="http://schemas.microsoft.com/office/drawing/2014/main" id="{0D752947-7C26-9F88-5576-83465A6EB645}"/>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4" name="Oval 133">
                  <a:extLst>
                    <a:ext uri="{FF2B5EF4-FFF2-40B4-BE49-F238E27FC236}">
                      <a16:creationId xmlns:a16="http://schemas.microsoft.com/office/drawing/2014/main" id="{CFE07599-DD75-F541-7643-513BE9B33E54}"/>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5" name="Oval 134">
                  <a:extLst>
                    <a:ext uri="{FF2B5EF4-FFF2-40B4-BE49-F238E27FC236}">
                      <a16:creationId xmlns:a16="http://schemas.microsoft.com/office/drawing/2014/main" id="{7E753B22-54CF-3CC8-BA14-D68BF567416C}"/>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6" name="Oval 135">
                  <a:extLst>
                    <a:ext uri="{FF2B5EF4-FFF2-40B4-BE49-F238E27FC236}">
                      <a16:creationId xmlns:a16="http://schemas.microsoft.com/office/drawing/2014/main" id="{E0DE3F38-CB85-7F0F-1A9B-23F021AF23E0}"/>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7" name="Oval 136">
                  <a:extLst>
                    <a:ext uri="{FF2B5EF4-FFF2-40B4-BE49-F238E27FC236}">
                      <a16:creationId xmlns:a16="http://schemas.microsoft.com/office/drawing/2014/main" id="{3CD45F53-CE9F-742C-6012-45AE53D4D79A}"/>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8" name="Oval 137">
                  <a:extLst>
                    <a:ext uri="{FF2B5EF4-FFF2-40B4-BE49-F238E27FC236}">
                      <a16:creationId xmlns:a16="http://schemas.microsoft.com/office/drawing/2014/main" id="{1DE18EFC-0C5A-9CB5-0F7C-84414BB2A3F4}"/>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39" name="Oval 138">
                  <a:extLst>
                    <a:ext uri="{FF2B5EF4-FFF2-40B4-BE49-F238E27FC236}">
                      <a16:creationId xmlns:a16="http://schemas.microsoft.com/office/drawing/2014/main" id="{C6F40B93-5C78-D309-5592-A2463A32B9CF}"/>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40" name="Oval 139">
                  <a:extLst>
                    <a:ext uri="{FF2B5EF4-FFF2-40B4-BE49-F238E27FC236}">
                      <a16:creationId xmlns:a16="http://schemas.microsoft.com/office/drawing/2014/main" id="{D0DA6B95-0821-7573-8122-E3CF7BBEDBFD}"/>
                    </a:ext>
                  </a:extLst>
                </p:cNvPr>
                <p:cNvSpPr/>
                <p:nvPr/>
              </p:nvSpPr>
              <p:spPr>
                <a:xfrm>
                  <a:off x="54864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41" name="Oval 140">
                  <a:extLst>
                    <a:ext uri="{FF2B5EF4-FFF2-40B4-BE49-F238E27FC236}">
                      <a16:creationId xmlns:a16="http://schemas.microsoft.com/office/drawing/2014/main" id="{2B707DD8-0F17-8571-9D82-5E391D2BCF54}"/>
                    </a:ext>
                  </a:extLst>
                </p:cNvPr>
                <p:cNvSpPr/>
                <p:nvPr/>
              </p:nvSpPr>
              <p:spPr>
                <a:xfrm>
                  <a:off x="59436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42" name="Oval 141">
                  <a:extLst>
                    <a:ext uri="{FF2B5EF4-FFF2-40B4-BE49-F238E27FC236}">
                      <a16:creationId xmlns:a16="http://schemas.microsoft.com/office/drawing/2014/main" id="{F88A62E6-7144-780D-F3EB-E9CD0F8FE218}"/>
                    </a:ext>
                  </a:extLst>
                </p:cNvPr>
                <p:cNvSpPr/>
                <p:nvPr/>
              </p:nvSpPr>
              <p:spPr>
                <a:xfrm>
                  <a:off x="64008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43" name="Oval 142">
                  <a:extLst>
                    <a:ext uri="{FF2B5EF4-FFF2-40B4-BE49-F238E27FC236}">
                      <a16:creationId xmlns:a16="http://schemas.microsoft.com/office/drawing/2014/main" id="{A23F7559-356B-995D-E32F-0D32D4C88BBF}"/>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44" name="Oval 143">
                  <a:extLst>
                    <a:ext uri="{FF2B5EF4-FFF2-40B4-BE49-F238E27FC236}">
                      <a16:creationId xmlns:a16="http://schemas.microsoft.com/office/drawing/2014/main" id="{C6A5E884-320A-F3B9-2323-631B69A8E350}"/>
                    </a:ext>
                  </a:extLst>
                </p:cNvPr>
                <p:cNvSpPr/>
                <p:nvPr/>
              </p:nvSpPr>
              <p:spPr>
                <a:xfrm>
                  <a:off x="73152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45" name="Oval 144">
                  <a:extLst>
                    <a:ext uri="{FF2B5EF4-FFF2-40B4-BE49-F238E27FC236}">
                      <a16:creationId xmlns:a16="http://schemas.microsoft.com/office/drawing/2014/main" id="{CAA49C68-CA0B-0607-C5BC-6B84FF9649E7}"/>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46" name="Oval 145">
                  <a:extLst>
                    <a:ext uri="{FF2B5EF4-FFF2-40B4-BE49-F238E27FC236}">
                      <a16:creationId xmlns:a16="http://schemas.microsoft.com/office/drawing/2014/main" id="{E7A71165-DACC-ED10-B9A2-BA17643547BB}"/>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47" name="Oval 146">
                  <a:extLst>
                    <a:ext uri="{FF2B5EF4-FFF2-40B4-BE49-F238E27FC236}">
                      <a16:creationId xmlns:a16="http://schemas.microsoft.com/office/drawing/2014/main" id="{1A4F9DA7-9647-AF98-B895-544A0957B05B}"/>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48" name="Oval 147">
                  <a:extLst>
                    <a:ext uri="{FF2B5EF4-FFF2-40B4-BE49-F238E27FC236}">
                      <a16:creationId xmlns:a16="http://schemas.microsoft.com/office/drawing/2014/main" id="{F83DF531-537A-3D50-790A-EC38BBBE2B73}"/>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49" name="Oval 148">
                  <a:extLst>
                    <a:ext uri="{FF2B5EF4-FFF2-40B4-BE49-F238E27FC236}">
                      <a16:creationId xmlns:a16="http://schemas.microsoft.com/office/drawing/2014/main" id="{76C27710-A75C-0286-7E32-C4F5541FBA75}"/>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5" name="Group 4">
              <a:extLst>
                <a:ext uri="{FF2B5EF4-FFF2-40B4-BE49-F238E27FC236}">
                  <a16:creationId xmlns:a16="http://schemas.microsoft.com/office/drawing/2014/main" id="{1D018A60-D232-91BF-5B3C-F9D81AA3E305}"/>
                </a:ext>
              </a:extLst>
            </p:cNvPr>
            <p:cNvGrpSpPr/>
            <p:nvPr/>
          </p:nvGrpSpPr>
          <p:grpSpPr>
            <a:xfrm>
              <a:off x="4859036" y="2792194"/>
              <a:ext cx="1414038" cy="1414038"/>
              <a:chOff x="4876800" y="1600199"/>
              <a:chExt cx="2819401" cy="2819401"/>
            </a:xfrm>
          </p:grpSpPr>
          <p:grpSp>
            <p:nvGrpSpPr>
              <p:cNvPr id="70" name="Group 69">
                <a:extLst>
                  <a:ext uri="{FF2B5EF4-FFF2-40B4-BE49-F238E27FC236}">
                    <a16:creationId xmlns:a16="http://schemas.microsoft.com/office/drawing/2014/main" id="{819AC0B2-782F-98F6-EC3C-34EFC1FA183C}"/>
                  </a:ext>
                </a:extLst>
              </p:cNvPr>
              <p:cNvGrpSpPr/>
              <p:nvPr/>
            </p:nvGrpSpPr>
            <p:grpSpPr>
              <a:xfrm>
                <a:off x="5486400" y="3962400"/>
                <a:ext cx="2209800" cy="457200"/>
                <a:chOff x="5486400" y="3962400"/>
                <a:chExt cx="2209800" cy="457200"/>
              </a:xfrm>
            </p:grpSpPr>
            <p:sp>
              <p:nvSpPr>
                <p:cNvPr id="115" name="DRAM">
                  <a:extLst>
                    <a:ext uri="{FF2B5EF4-FFF2-40B4-BE49-F238E27FC236}">
                      <a16:creationId xmlns:a16="http://schemas.microsoft.com/office/drawing/2014/main" id="{2C330C31-ECC2-C909-28D5-2ED138BF266C}"/>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16" name="DRAM">
                  <a:extLst>
                    <a:ext uri="{FF2B5EF4-FFF2-40B4-BE49-F238E27FC236}">
                      <a16:creationId xmlns:a16="http://schemas.microsoft.com/office/drawing/2014/main" id="{BB5FBD22-5218-1B20-BAC4-6A4CC47B00F2}"/>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17" name="DRAM">
                  <a:extLst>
                    <a:ext uri="{FF2B5EF4-FFF2-40B4-BE49-F238E27FC236}">
                      <a16:creationId xmlns:a16="http://schemas.microsoft.com/office/drawing/2014/main" id="{A4CE30AD-D4FF-841C-58A3-9C53CF21B9D2}"/>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18" name="DRAM">
                  <a:extLst>
                    <a:ext uri="{FF2B5EF4-FFF2-40B4-BE49-F238E27FC236}">
                      <a16:creationId xmlns:a16="http://schemas.microsoft.com/office/drawing/2014/main" id="{E0B30E25-2933-A70F-3F92-D126004374E5}"/>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19" name="DRAM">
                  <a:extLst>
                    <a:ext uri="{FF2B5EF4-FFF2-40B4-BE49-F238E27FC236}">
                      <a16:creationId xmlns:a16="http://schemas.microsoft.com/office/drawing/2014/main" id="{7030308C-150D-7882-C4E5-FE4BD16FF3F0}"/>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71" name="Group 70">
                <a:extLst>
                  <a:ext uri="{FF2B5EF4-FFF2-40B4-BE49-F238E27FC236}">
                    <a16:creationId xmlns:a16="http://schemas.microsoft.com/office/drawing/2014/main" id="{2257CE93-9BFB-06D3-1344-F4960220DB1F}"/>
                  </a:ext>
                </a:extLst>
              </p:cNvPr>
              <p:cNvGrpSpPr/>
              <p:nvPr/>
            </p:nvGrpSpPr>
            <p:grpSpPr>
              <a:xfrm>
                <a:off x="4876800" y="1600200"/>
                <a:ext cx="457200" cy="2209800"/>
                <a:chOff x="4876800" y="1600200"/>
                <a:chExt cx="457200" cy="2209800"/>
              </a:xfrm>
            </p:grpSpPr>
            <p:sp>
              <p:nvSpPr>
                <p:cNvPr id="110" name="DRAM">
                  <a:extLst>
                    <a:ext uri="{FF2B5EF4-FFF2-40B4-BE49-F238E27FC236}">
                      <a16:creationId xmlns:a16="http://schemas.microsoft.com/office/drawing/2014/main" id="{F1F9972E-7D83-17C9-72B8-D130B80D4DF0}"/>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11" name="DRAM">
                  <a:extLst>
                    <a:ext uri="{FF2B5EF4-FFF2-40B4-BE49-F238E27FC236}">
                      <a16:creationId xmlns:a16="http://schemas.microsoft.com/office/drawing/2014/main" id="{A26EAABE-9ED0-9C93-A22F-62049EF01BAF}"/>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12" name="DRAM">
                  <a:extLst>
                    <a:ext uri="{FF2B5EF4-FFF2-40B4-BE49-F238E27FC236}">
                      <a16:creationId xmlns:a16="http://schemas.microsoft.com/office/drawing/2014/main" id="{B913B1AB-8B85-1010-263A-C298E912C9B5}"/>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13" name="DRAM">
                  <a:extLst>
                    <a:ext uri="{FF2B5EF4-FFF2-40B4-BE49-F238E27FC236}">
                      <a16:creationId xmlns:a16="http://schemas.microsoft.com/office/drawing/2014/main" id="{5211EF25-B14F-158E-B023-B5AFDBA020C0}"/>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114" name="DRAM">
                  <a:extLst>
                    <a:ext uri="{FF2B5EF4-FFF2-40B4-BE49-F238E27FC236}">
                      <a16:creationId xmlns:a16="http://schemas.microsoft.com/office/drawing/2014/main" id="{DB994DBC-659A-772E-D5D1-344903D28C5C}"/>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72" name="Group 71">
                <a:extLst>
                  <a:ext uri="{FF2B5EF4-FFF2-40B4-BE49-F238E27FC236}">
                    <a16:creationId xmlns:a16="http://schemas.microsoft.com/office/drawing/2014/main" id="{A8EB16FF-DA79-12CF-368F-BB4211B5C388}"/>
                  </a:ext>
                </a:extLst>
              </p:cNvPr>
              <p:cNvGrpSpPr/>
              <p:nvPr/>
            </p:nvGrpSpPr>
            <p:grpSpPr>
              <a:xfrm>
                <a:off x="5676900" y="1600199"/>
                <a:ext cx="1828800" cy="2362201"/>
                <a:chOff x="5676900" y="1170708"/>
                <a:chExt cx="1828800" cy="2791692"/>
              </a:xfrm>
            </p:grpSpPr>
            <p:cxnSp>
              <p:nvCxnSpPr>
                <p:cNvPr id="105" name="Straight Connector 104">
                  <a:extLst>
                    <a:ext uri="{FF2B5EF4-FFF2-40B4-BE49-F238E27FC236}">
                      <a16:creationId xmlns:a16="http://schemas.microsoft.com/office/drawing/2014/main" id="{21FDC014-DBCA-73B2-EA29-D7FB8F0998A7}"/>
                    </a:ext>
                  </a:extLst>
                </p:cNvPr>
                <p:cNvCxnSpPr>
                  <a:cxnSpLocks/>
                  <a:stCxn id="75" idx="0"/>
                  <a:endCxn id="115"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06" name="Straight Connector 105">
                  <a:extLst>
                    <a:ext uri="{FF2B5EF4-FFF2-40B4-BE49-F238E27FC236}">
                      <a16:creationId xmlns:a16="http://schemas.microsoft.com/office/drawing/2014/main" id="{6024F1D8-9AF7-1EE0-105A-A3863F938F7D}"/>
                    </a:ext>
                  </a:extLst>
                </p:cNvPr>
                <p:cNvCxnSpPr>
                  <a:cxnSpLocks/>
                  <a:stCxn id="77" idx="0"/>
                  <a:endCxn id="117"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07" name="Straight Connector 106">
                  <a:extLst>
                    <a:ext uri="{FF2B5EF4-FFF2-40B4-BE49-F238E27FC236}">
                      <a16:creationId xmlns:a16="http://schemas.microsoft.com/office/drawing/2014/main" id="{4107220A-96B1-610C-0ACD-0CCF9A3633DD}"/>
                    </a:ext>
                  </a:extLst>
                </p:cNvPr>
                <p:cNvCxnSpPr>
                  <a:cxnSpLocks/>
                  <a:stCxn id="78" idx="0"/>
                  <a:endCxn id="118"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08" name="Straight Connector 107">
                  <a:extLst>
                    <a:ext uri="{FF2B5EF4-FFF2-40B4-BE49-F238E27FC236}">
                      <a16:creationId xmlns:a16="http://schemas.microsoft.com/office/drawing/2014/main" id="{05D84F00-14C3-9833-0929-EA76B33D7592}"/>
                    </a:ext>
                  </a:extLst>
                </p:cNvPr>
                <p:cNvCxnSpPr>
                  <a:cxnSpLocks/>
                  <a:stCxn id="79" idx="0"/>
                  <a:endCxn id="119"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09" name="Straight Connector 108">
                  <a:extLst>
                    <a:ext uri="{FF2B5EF4-FFF2-40B4-BE49-F238E27FC236}">
                      <a16:creationId xmlns:a16="http://schemas.microsoft.com/office/drawing/2014/main" id="{C93B4C75-29E7-989A-6FCA-4F7AC236312B}"/>
                    </a:ext>
                  </a:extLst>
                </p:cNvPr>
                <p:cNvCxnSpPr>
                  <a:cxnSpLocks/>
                  <a:stCxn id="76" idx="0"/>
                  <a:endCxn id="116"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73" name="Group 72">
                <a:extLst>
                  <a:ext uri="{FF2B5EF4-FFF2-40B4-BE49-F238E27FC236}">
                    <a16:creationId xmlns:a16="http://schemas.microsoft.com/office/drawing/2014/main" id="{7D79AF03-75EC-F439-9C10-D7B53546BA52}"/>
                  </a:ext>
                </a:extLst>
              </p:cNvPr>
              <p:cNvGrpSpPr/>
              <p:nvPr/>
            </p:nvGrpSpPr>
            <p:grpSpPr>
              <a:xfrm>
                <a:off x="5334000" y="1790700"/>
                <a:ext cx="2362201" cy="1828800"/>
                <a:chOff x="5333998" y="1790700"/>
                <a:chExt cx="2791691" cy="1828800"/>
              </a:xfrm>
            </p:grpSpPr>
            <p:cxnSp>
              <p:nvCxnSpPr>
                <p:cNvPr id="100" name="Straight Connector 99">
                  <a:extLst>
                    <a:ext uri="{FF2B5EF4-FFF2-40B4-BE49-F238E27FC236}">
                      <a16:creationId xmlns:a16="http://schemas.microsoft.com/office/drawing/2014/main" id="{FF070FE7-59BD-BDC6-569B-5E58BCA56D00}"/>
                    </a:ext>
                  </a:extLst>
                </p:cNvPr>
                <p:cNvCxnSpPr>
                  <a:cxnSpLocks/>
                  <a:stCxn id="79" idx="6"/>
                  <a:endCxn id="110"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01" name="Straight Connector 100">
                  <a:extLst>
                    <a:ext uri="{FF2B5EF4-FFF2-40B4-BE49-F238E27FC236}">
                      <a16:creationId xmlns:a16="http://schemas.microsoft.com/office/drawing/2014/main" id="{1A79A858-A93E-E7EB-0D9A-3B1AE7D631F4}"/>
                    </a:ext>
                  </a:extLst>
                </p:cNvPr>
                <p:cNvCxnSpPr>
                  <a:cxnSpLocks/>
                  <a:stCxn id="84" idx="6"/>
                  <a:endCxn id="111"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02" name="Straight Connector 101">
                  <a:extLst>
                    <a:ext uri="{FF2B5EF4-FFF2-40B4-BE49-F238E27FC236}">
                      <a16:creationId xmlns:a16="http://schemas.microsoft.com/office/drawing/2014/main" id="{85628D0B-1384-2B21-21FB-22FC9621DE21}"/>
                    </a:ext>
                  </a:extLst>
                </p:cNvPr>
                <p:cNvCxnSpPr>
                  <a:cxnSpLocks/>
                  <a:stCxn id="89" idx="6"/>
                  <a:endCxn id="112"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03" name="Straight Connector 102">
                  <a:extLst>
                    <a:ext uri="{FF2B5EF4-FFF2-40B4-BE49-F238E27FC236}">
                      <a16:creationId xmlns:a16="http://schemas.microsoft.com/office/drawing/2014/main" id="{479EEF75-C6F4-9F9D-2EB8-1BD4EB8907F6}"/>
                    </a:ext>
                  </a:extLst>
                </p:cNvPr>
                <p:cNvCxnSpPr>
                  <a:cxnSpLocks/>
                  <a:stCxn id="94" idx="6"/>
                  <a:endCxn id="113"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04" name="Straight Connector 103">
                  <a:extLst>
                    <a:ext uri="{FF2B5EF4-FFF2-40B4-BE49-F238E27FC236}">
                      <a16:creationId xmlns:a16="http://schemas.microsoft.com/office/drawing/2014/main" id="{EEEA2F81-E1BF-9EDB-4ADA-1F40A811B09F}"/>
                    </a:ext>
                  </a:extLst>
                </p:cNvPr>
                <p:cNvCxnSpPr>
                  <a:cxnSpLocks/>
                  <a:stCxn id="99" idx="6"/>
                  <a:endCxn id="114"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74" name="Group 73">
                <a:extLst>
                  <a:ext uri="{FF2B5EF4-FFF2-40B4-BE49-F238E27FC236}">
                    <a16:creationId xmlns:a16="http://schemas.microsoft.com/office/drawing/2014/main" id="{AEE4CC4E-F664-1E04-86DA-D87FF1BE0CB4}"/>
                  </a:ext>
                </a:extLst>
              </p:cNvPr>
              <p:cNvGrpSpPr/>
              <p:nvPr/>
            </p:nvGrpSpPr>
            <p:grpSpPr>
              <a:xfrm>
                <a:off x="5486400" y="1600200"/>
                <a:ext cx="2209800" cy="2209800"/>
                <a:chOff x="5486400" y="1600200"/>
                <a:chExt cx="2209800" cy="2209800"/>
              </a:xfrm>
            </p:grpSpPr>
            <p:sp>
              <p:nvSpPr>
                <p:cNvPr id="75" name="Oval 74">
                  <a:extLst>
                    <a:ext uri="{FF2B5EF4-FFF2-40B4-BE49-F238E27FC236}">
                      <a16:creationId xmlns:a16="http://schemas.microsoft.com/office/drawing/2014/main" id="{AE7FB89E-BF58-B0AA-9B36-8F28DF05C4E6}"/>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6" name="Oval 75">
                  <a:extLst>
                    <a:ext uri="{FF2B5EF4-FFF2-40B4-BE49-F238E27FC236}">
                      <a16:creationId xmlns:a16="http://schemas.microsoft.com/office/drawing/2014/main" id="{9B965E9E-3F80-DA5D-A5DA-D3AD82863281}"/>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7" name="Oval 76">
                  <a:extLst>
                    <a:ext uri="{FF2B5EF4-FFF2-40B4-BE49-F238E27FC236}">
                      <a16:creationId xmlns:a16="http://schemas.microsoft.com/office/drawing/2014/main" id="{56591F27-3A87-C663-7806-D9578FCB8280}"/>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8" name="Oval 77">
                  <a:extLst>
                    <a:ext uri="{FF2B5EF4-FFF2-40B4-BE49-F238E27FC236}">
                      <a16:creationId xmlns:a16="http://schemas.microsoft.com/office/drawing/2014/main" id="{F46E6AD0-286E-3776-CE93-7B3A526686AB}"/>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79" name="Oval 78">
                  <a:extLst>
                    <a:ext uri="{FF2B5EF4-FFF2-40B4-BE49-F238E27FC236}">
                      <a16:creationId xmlns:a16="http://schemas.microsoft.com/office/drawing/2014/main" id="{A17D9E4E-B88D-BFED-13A8-4081EA483310}"/>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0" name="Oval 79">
                  <a:extLst>
                    <a:ext uri="{FF2B5EF4-FFF2-40B4-BE49-F238E27FC236}">
                      <a16:creationId xmlns:a16="http://schemas.microsoft.com/office/drawing/2014/main" id="{6F9B2B7B-78D9-F79C-26DF-F438B3386533}"/>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1" name="Oval 80">
                  <a:extLst>
                    <a:ext uri="{FF2B5EF4-FFF2-40B4-BE49-F238E27FC236}">
                      <a16:creationId xmlns:a16="http://schemas.microsoft.com/office/drawing/2014/main" id="{64C1BEDE-1659-5D9B-2C83-6F8120DAD960}"/>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2" name="Oval 81">
                  <a:extLst>
                    <a:ext uri="{FF2B5EF4-FFF2-40B4-BE49-F238E27FC236}">
                      <a16:creationId xmlns:a16="http://schemas.microsoft.com/office/drawing/2014/main" id="{ACA92490-D0C0-D67A-092E-E8DC05362CA4}"/>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3" name="Oval 82">
                  <a:extLst>
                    <a:ext uri="{FF2B5EF4-FFF2-40B4-BE49-F238E27FC236}">
                      <a16:creationId xmlns:a16="http://schemas.microsoft.com/office/drawing/2014/main" id="{4F581BAB-F0A8-A399-D87F-DD7454A26A09}"/>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4" name="Oval 83">
                  <a:extLst>
                    <a:ext uri="{FF2B5EF4-FFF2-40B4-BE49-F238E27FC236}">
                      <a16:creationId xmlns:a16="http://schemas.microsoft.com/office/drawing/2014/main" id="{37CC6412-4AAC-A4E6-BFC5-7C9E8BFD9ADA}"/>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5" name="Oval 84">
                  <a:extLst>
                    <a:ext uri="{FF2B5EF4-FFF2-40B4-BE49-F238E27FC236}">
                      <a16:creationId xmlns:a16="http://schemas.microsoft.com/office/drawing/2014/main" id="{0FFF9B38-9338-E698-66DD-7BA95E5A7832}"/>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6" name="Oval 85">
                  <a:extLst>
                    <a:ext uri="{FF2B5EF4-FFF2-40B4-BE49-F238E27FC236}">
                      <a16:creationId xmlns:a16="http://schemas.microsoft.com/office/drawing/2014/main" id="{93AAFC64-5702-2117-0931-95BE79BD404C}"/>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7" name="Oval 86">
                  <a:extLst>
                    <a:ext uri="{FF2B5EF4-FFF2-40B4-BE49-F238E27FC236}">
                      <a16:creationId xmlns:a16="http://schemas.microsoft.com/office/drawing/2014/main" id="{C9CC75CA-3B28-6440-96F5-E9748A58FC3D}"/>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8" name="Oval 87">
                  <a:extLst>
                    <a:ext uri="{FF2B5EF4-FFF2-40B4-BE49-F238E27FC236}">
                      <a16:creationId xmlns:a16="http://schemas.microsoft.com/office/drawing/2014/main" id="{4AA4F2F2-8220-D64D-D54E-D6453F61594D}"/>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89" name="Oval 88">
                  <a:extLst>
                    <a:ext uri="{FF2B5EF4-FFF2-40B4-BE49-F238E27FC236}">
                      <a16:creationId xmlns:a16="http://schemas.microsoft.com/office/drawing/2014/main" id="{37D156EB-4191-8A6E-07F4-F68F2D22022C}"/>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ndParaRPr>
                </a:p>
              </p:txBody>
            </p:sp>
            <p:sp>
              <p:nvSpPr>
                <p:cNvPr id="90" name="Oval 89">
                  <a:extLst>
                    <a:ext uri="{FF2B5EF4-FFF2-40B4-BE49-F238E27FC236}">
                      <a16:creationId xmlns:a16="http://schemas.microsoft.com/office/drawing/2014/main" id="{1409EFBD-284C-058D-5D6C-AB9C12E50EFC}"/>
                    </a:ext>
                  </a:extLst>
                </p:cNvPr>
                <p:cNvSpPr/>
                <p:nvPr/>
              </p:nvSpPr>
              <p:spPr>
                <a:xfrm>
                  <a:off x="54864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91" name="Oval 90">
                  <a:extLst>
                    <a:ext uri="{FF2B5EF4-FFF2-40B4-BE49-F238E27FC236}">
                      <a16:creationId xmlns:a16="http://schemas.microsoft.com/office/drawing/2014/main" id="{2716B2B9-3B37-ACEF-8414-7615980B4878}"/>
                    </a:ext>
                  </a:extLst>
                </p:cNvPr>
                <p:cNvSpPr/>
                <p:nvPr/>
              </p:nvSpPr>
              <p:spPr>
                <a:xfrm>
                  <a:off x="59436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92" name="Oval 91">
                  <a:extLst>
                    <a:ext uri="{FF2B5EF4-FFF2-40B4-BE49-F238E27FC236}">
                      <a16:creationId xmlns:a16="http://schemas.microsoft.com/office/drawing/2014/main" id="{8440E421-960E-CE2E-AAA4-560809F830E3}"/>
                    </a:ext>
                  </a:extLst>
                </p:cNvPr>
                <p:cNvSpPr/>
                <p:nvPr/>
              </p:nvSpPr>
              <p:spPr>
                <a:xfrm>
                  <a:off x="64008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93" name="Oval 92">
                  <a:extLst>
                    <a:ext uri="{FF2B5EF4-FFF2-40B4-BE49-F238E27FC236}">
                      <a16:creationId xmlns:a16="http://schemas.microsoft.com/office/drawing/2014/main" id="{3899A449-C626-C319-0038-67FF1172A5FF}"/>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94" name="Oval 93">
                  <a:extLst>
                    <a:ext uri="{FF2B5EF4-FFF2-40B4-BE49-F238E27FC236}">
                      <a16:creationId xmlns:a16="http://schemas.microsoft.com/office/drawing/2014/main" id="{F7E1E82D-4223-906A-10BE-F794598C579C}"/>
                    </a:ext>
                  </a:extLst>
                </p:cNvPr>
                <p:cNvSpPr/>
                <p:nvPr/>
              </p:nvSpPr>
              <p:spPr>
                <a:xfrm>
                  <a:off x="73152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95" name="Oval 94">
                  <a:extLst>
                    <a:ext uri="{FF2B5EF4-FFF2-40B4-BE49-F238E27FC236}">
                      <a16:creationId xmlns:a16="http://schemas.microsoft.com/office/drawing/2014/main" id="{5738C683-C87E-E6BA-D25E-070FB395B21F}"/>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96" name="Oval 95">
                  <a:extLst>
                    <a:ext uri="{FF2B5EF4-FFF2-40B4-BE49-F238E27FC236}">
                      <a16:creationId xmlns:a16="http://schemas.microsoft.com/office/drawing/2014/main" id="{3126089D-D37D-99A3-8755-3059CA918FEC}"/>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97" name="Oval 96">
                  <a:extLst>
                    <a:ext uri="{FF2B5EF4-FFF2-40B4-BE49-F238E27FC236}">
                      <a16:creationId xmlns:a16="http://schemas.microsoft.com/office/drawing/2014/main" id="{1FB7593A-6A0C-E44A-B4CB-096930F0F743}"/>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98" name="Oval 97">
                  <a:extLst>
                    <a:ext uri="{FF2B5EF4-FFF2-40B4-BE49-F238E27FC236}">
                      <a16:creationId xmlns:a16="http://schemas.microsoft.com/office/drawing/2014/main" id="{87B81AA6-E0AE-87E2-E9C5-5582F905640C}"/>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99" name="Oval 98">
                  <a:extLst>
                    <a:ext uri="{FF2B5EF4-FFF2-40B4-BE49-F238E27FC236}">
                      <a16:creationId xmlns:a16="http://schemas.microsoft.com/office/drawing/2014/main" id="{1F3EB3C5-F246-6876-A0DE-BCF0A1F4E2EB}"/>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grpSp>
          <p:nvGrpSpPr>
            <p:cNvPr id="7" name="Group 6">
              <a:extLst>
                <a:ext uri="{FF2B5EF4-FFF2-40B4-BE49-F238E27FC236}">
                  <a16:creationId xmlns:a16="http://schemas.microsoft.com/office/drawing/2014/main" id="{1F507D29-6CD4-AF8A-797A-7EF7ACFCB1BF}"/>
                </a:ext>
              </a:extLst>
            </p:cNvPr>
            <p:cNvGrpSpPr/>
            <p:nvPr/>
          </p:nvGrpSpPr>
          <p:grpSpPr>
            <a:xfrm>
              <a:off x="6416564" y="2792194"/>
              <a:ext cx="1414038" cy="1414038"/>
              <a:chOff x="4876800" y="1600199"/>
              <a:chExt cx="2819401" cy="2819401"/>
            </a:xfrm>
          </p:grpSpPr>
          <p:grpSp>
            <p:nvGrpSpPr>
              <p:cNvPr id="20" name="Group 19">
                <a:extLst>
                  <a:ext uri="{FF2B5EF4-FFF2-40B4-BE49-F238E27FC236}">
                    <a16:creationId xmlns:a16="http://schemas.microsoft.com/office/drawing/2014/main" id="{369BA54B-94A0-C386-C415-9185B9B2C875}"/>
                  </a:ext>
                </a:extLst>
              </p:cNvPr>
              <p:cNvGrpSpPr/>
              <p:nvPr/>
            </p:nvGrpSpPr>
            <p:grpSpPr>
              <a:xfrm>
                <a:off x="5486400" y="3962400"/>
                <a:ext cx="2209800" cy="457200"/>
                <a:chOff x="5486400" y="3962400"/>
                <a:chExt cx="2209800" cy="457200"/>
              </a:xfrm>
            </p:grpSpPr>
            <p:sp>
              <p:nvSpPr>
                <p:cNvPr id="65" name="DRAM">
                  <a:extLst>
                    <a:ext uri="{FF2B5EF4-FFF2-40B4-BE49-F238E27FC236}">
                      <a16:creationId xmlns:a16="http://schemas.microsoft.com/office/drawing/2014/main" id="{4CEAC20E-A043-79AE-4A4A-B9AEA5BF7AC4}"/>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6" name="DRAM">
                  <a:extLst>
                    <a:ext uri="{FF2B5EF4-FFF2-40B4-BE49-F238E27FC236}">
                      <a16:creationId xmlns:a16="http://schemas.microsoft.com/office/drawing/2014/main" id="{9B9E21EE-AFF8-739F-80F3-B9A67E1DCF6C}"/>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7" name="DRAM">
                  <a:extLst>
                    <a:ext uri="{FF2B5EF4-FFF2-40B4-BE49-F238E27FC236}">
                      <a16:creationId xmlns:a16="http://schemas.microsoft.com/office/drawing/2014/main" id="{C774EE32-30E2-2872-B029-DF815AE89789}"/>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8" name="DRAM">
                  <a:extLst>
                    <a:ext uri="{FF2B5EF4-FFF2-40B4-BE49-F238E27FC236}">
                      <a16:creationId xmlns:a16="http://schemas.microsoft.com/office/drawing/2014/main" id="{17F6FD55-4BF6-9BF4-39F3-986C891E46AE}"/>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9" name="DRAM">
                  <a:extLst>
                    <a:ext uri="{FF2B5EF4-FFF2-40B4-BE49-F238E27FC236}">
                      <a16:creationId xmlns:a16="http://schemas.microsoft.com/office/drawing/2014/main" id="{CD655979-55DF-2AC4-DFB2-E3FEB6AB944C}"/>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21" name="Group 20">
                <a:extLst>
                  <a:ext uri="{FF2B5EF4-FFF2-40B4-BE49-F238E27FC236}">
                    <a16:creationId xmlns:a16="http://schemas.microsoft.com/office/drawing/2014/main" id="{4BE3052A-BDBC-6BF9-0408-DFBD1CA80FAC}"/>
                  </a:ext>
                </a:extLst>
              </p:cNvPr>
              <p:cNvGrpSpPr/>
              <p:nvPr/>
            </p:nvGrpSpPr>
            <p:grpSpPr>
              <a:xfrm>
                <a:off x="4876800" y="1600200"/>
                <a:ext cx="457200" cy="2209800"/>
                <a:chOff x="4876800" y="1600200"/>
                <a:chExt cx="457200" cy="2209800"/>
              </a:xfrm>
            </p:grpSpPr>
            <p:sp>
              <p:nvSpPr>
                <p:cNvPr id="60" name="DRAM">
                  <a:extLst>
                    <a:ext uri="{FF2B5EF4-FFF2-40B4-BE49-F238E27FC236}">
                      <a16:creationId xmlns:a16="http://schemas.microsoft.com/office/drawing/2014/main" id="{A6A35834-549B-A0CE-A257-E325BB009FE3}"/>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1" name="DRAM">
                  <a:extLst>
                    <a:ext uri="{FF2B5EF4-FFF2-40B4-BE49-F238E27FC236}">
                      <a16:creationId xmlns:a16="http://schemas.microsoft.com/office/drawing/2014/main" id="{730AD49E-52DD-432C-CB03-2D6B056F1E54}"/>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2" name="DRAM">
                  <a:extLst>
                    <a:ext uri="{FF2B5EF4-FFF2-40B4-BE49-F238E27FC236}">
                      <a16:creationId xmlns:a16="http://schemas.microsoft.com/office/drawing/2014/main" id="{99A889E9-E8FB-2113-05EE-A56F6EEA0C97}"/>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3" name="DRAM">
                  <a:extLst>
                    <a:ext uri="{FF2B5EF4-FFF2-40B4-BE49-F238E27FC236}">
                      <a16:creationId xmlns:a16="http://schemas.microsoft.com/office/drawing/2014/main" id="{B63AAE2B-2338-4F89-10D9-B9C28D9D042A}"/>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64" name="DRAM">
                  <a:extLst>
                    <a:ext uri="{FF2B5EF4-FFF2-40B4-BE49-F238E27FC236}">
                      <a16:creationId xmlns:a16="http://schemas.microsoft.com/office/drawing/2014/main" id="{3ED58C5B-CDA5-6FF3-631C-01703EACC697}"/>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nvGrpSpPr>
              <p:cNvPr id="22" name="Group 21">
                <a:extLst>
                  <a:ext uri="{FF2B5EF4-FFF2-40B4-BE49-F238E27FC236}">
                    <a16:creationId xmlns:a16="http://schemas.microsoft.com/office/drawing/2014/main" id="{20623A0B-263C-0410-1946-0AD9DD4F3514}"/>
                  </a:ext>
                </a:extLst>
              </p:cNvPr>
              <p:cNvGrpSpPr/>
              <p:nvPr/>
            </p:nvGrpSpPr>
            <p:grpSpPr>
              <a:xfrm>
                <a:off x="5676900" y="1600199"/>
                <a:ext cx="1828800" cy="2362201"/>
                <a:chOff x="5676900" y="1170708"/>
                <a:chExt cx="1828800" cy="2791692"/>
              </a:xfrm>
            </p:grpSpPr>
            <p:cxnSp>
              <p:nvCxnSpPr>
                <p:cNvPr id="55" name="Straight Connector 54">
                  <a:extLst>
                    <a:ext uri="{FF2B5EF4-FFF2-40B4-BE49-F238E27FC236}">
                      <a16:creationId xmlns:a16="http://schemas.microsoft.com/office/drawing/2014/main" id="{146FA8D2-3A8E-16DA-5B9B-3149BBC09828}"/>
                    </a:ext>
                  </a:extLst>
                </p:cNvPr>
                <p:cNvCxnSpPr>
                  <a:cxnSpLocks/>
                  <a:stCxn id="25" idx="0"/>
                  <a:endCxn id="65"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6" name="Straight Connector 55">
                  <a:extLst>
                    <a:ext uri="{FF2B5EF4-FFF2-40B4-BE49-F238E27FC236}">
                      <a16:creationId xmlns:a16="http://schemas.microsoft.com/office/drawing/2014/main" id="{FFDB13E7-5970-1DB9-27D7-2100D32BB8BC}"/>
                    </a:ext>
                  </a:extLst>
                </p:cNvPr>
                <p:cNvCxnSpPr>
                  <a:cxnSpLocks/>
                  <a:stCxn id="27" idx="0"/>
                  <a:endCxn id="67"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7" name="Straight Connector 56">
                  <a:extLst>
                    <a:ext uri="{FF2B5EF4-FFF2-40B4-BE49-F238E27FC236}">
                      <a16:creationId xmlns:a16="http://schemas.microsoft.com/office/drawing/2014/main" id="{12A46E3E-8A8C-4FDF-8045-18F818632FA4}"/>
                    </a:ext>
                  </a:extLst>
                </p:cNvPr>
                <p:cNvCxnSpPr>
                  <a:cxnSpLocks/>
                  <a:stCxn id="28" idx="0"/>
                  <a:endCxn id="68"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8" name="Straight Connector 57">
                  <a:extLst>
                    <a:ext uri="{FF2B5EF4-FFF2-40B4-BE49-F238E27FC236}">
                      <a16:creationId xmlns:a16="http://schemas.microsoft.com/office/drawing/2014/main" id="{A2D5E1AC-90B6-4B5A-816E-03A62BD68CF0}"/>
                    </a:ext>
                  </a:extLst>
                </p:cNvPr>
                <p:cNvCxnSpPr>
                  <a:cxnSpLocks/>
                  <a:stCxn id="29" idx="0"/>
                  <a:endCxn id="69"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9" name="Straight Connector 58">
                  <a:extLst>
                    <a:ext uri="{FF2B5EF4-FFF2-40B4-BE49-F238E27FC236}">
                      <a16:creationId xmlns:a16="http://schemas.microsoft.com/office/drawing/2014/main" id="{A9C67CED-0B4D-7CE5-FBF1-962070FA729A}"/>
                    </a:ext>
                  </a:extLst>
                </p:cNvPr>
                <p:cNvCxnSpPr>
                  <a:cxnSpLocks/>
                  <a:stCxn id="26" idx="0"/>
                  <a:endCxn id="66"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23" name="Group 22">
                <a:extLst>
                  <a:ext uri="{FF2B5EF4-FFF2-40B4-BE49-F238E27FC236}">
                    <a16:creationId xmlns:a16="http://schemas.microsoft.com/office/drawing/2014/main" id="{E6F99922-4F1C-C9B1-2D72-F6EC6DB169C8}"/>
                  </a:ext>
                </a:extLst>
              </p:cNvPr>
              <p:cNvGrpSpPr/>
              <p:nvPr/>
            </p:nvGrpSpPr>
            <p:grpSpPr>
              <a:xfrm>
                <a:off x="5334000" y="1790700"/>
                <a:ext cx="2362201" cy="1828800"/>
                <a:chOff x="5333998" y="1790700"/>
                <a:chExt cx="2791691" cy="1828800"/>
              </a:xfrm>
            </p:grpSpPr>
            <p:cxnSp>
              <p:nvCxnSpPr>
                <p:cNvPr id="50" name="Straight Connector 49">
                  <a:extLst>
                    <a:ext uri="{FF2B5EF4-FFF2-40B4-BE49-F238E27FC236}">
                      <a16:creationId xmlns:a16="http://schemas.microsoft.com/office/drawing/2014/main" id="{8138599D-E036-8A01-149D-00D56C87177E}"/>
                    </a:ext>
                  </a:extLst>
                </p:cNvPr>
                <p:cNvCxnSpPr>
                  <a:cxnSpLocks/>
                  <a:stCxn id="29" idx="6"/>
                  <a:endCxn id="60"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F6D173C6-DCED-5815-C4FF-7ABA10B4CA1B}"/>
                    </a:ext>
                  </a:extLst>
                </p:cNvPr>
                <p:cNvCxnSpPr>
                  <a:cxnSpLocks/>
                  <a:stCxn id="34" idx="6"/>
                  <a:endCxn id="61"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6CE8F86A-5895-4C35-CB6E-10DC92AEB04D}"/>
                    </a:ext>
                  </a:extLst>
                </p:cNvPr>
                <p:cNvCxnSpPr>
                  <a:cxnSpLocks/>
                  <a:stCxn id="39" idx="6"/>
                  <a:endCxn id="62"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CAFB6BAA-86D1-0FCD-F2EC-1F2B1347F2F6}"/>
                    </a:ext>
                  </a:extLst>
                </p:cNvPr>
                <p:cNvCxnSpPr>
                  <a:cxnSpLocks/>
                  <a:stCxn id="44" idx="6"/>
                  <a:endCxn id="63"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4" name="Straight Connector 53">
                  <a:extLst>
                    <a:ext uri="{FF2B5EF4-FFF2-40B4-BE49-F238E27FC236}">
                      <a16:creationId xmlns:a16="http://schemas.microsoft.com/office/drawing/2014/main" id="{11BCC844-3921-619B-EB71-9237F13EA60C}"/>
                    </a:ext>
                  </a:extLst>
                </p:cNvPr>
                <p:cNvCxnSpPr>
                  <a:cxnSpLocks/>
                  <a:stCxn id="49" idx="6"/>
                  <a:endCxn id="64"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24" name="Group 23">
                <a:extLst>
                  <a:ext uri="{FF2B5EF4-FFF2-40B4-BE49-F238E27FC236}">
                    <a16:creationId xmlns:a16="http://schemas.microsoft.com/office/drawing/2014/main" id="{12FB67AA-6FD5-9A88-9C50-E9B6FEE06BA0}"/>
                  </a:ext>
                </a:extLst>
              </p:cNvPr>
              <p:cNvGrpSpPr/>
              <p:nvPr/>
            </p:nvGrpSpPr>
            <p:grpSpPr>
              <a:xfrm>
                <a:off x="5486400" y="1600200"/>
                <a:ext cx="2209800" cy="2209800"/>
                <a:chOff x="5486400" y="1600200"/>
                <a:chExt cx="2209800" cy="2209800"/>
              </a:xfrm>
            </p:grpSpPr>
            <p:sp>
              <p:nvSpPr>
                <p:cNvPr id="25" name="Oval 24">
                  <a:extLst>
                    <a:ext uri="{FF2B5EF4-FFF2-40B4-BE49-F238E27FC236}">
                      <a16:creationId xmlns:a16="http://schemas.microsoft.com/office/drawing/2014/main" id="{8E812627-1609-36CB-0A9F-2791F31047BE}"/>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6" name="Oval 25">
                  <a:extLst>
                    <a:ext uri="{FF2B5EF4-FFF2-40B4-BE49-F238E27FC236}">
                      <a16:creationId xmlns:a16="http://schemas.microsoft.com/office/drawing/2014/main" id="{3B0BB67B-920E-5C5C-9B9B-91A5810D6977}"/>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7" name="Oval 26">
                  <a:extLst>
                    <a:ext uri="{FF2B5EF4-FFF2-40B4-BE49-F238E27FC236}">
                      <a16:creationId xmlns:a16="http://schemas.microsoft.com/office/drawing/2014/main" id="{140613C1-ECE0-DA48-9DED-A4B83CB665BD}"/>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8" name="Oval 27">
                  <a:extLst>
                    <a:ext uri="{FF2B5EF4-FFF2-40B4-BE49-F238E27FC236}">
                      <a16:creationId xmlns:a16="http://schemas.microsoft.com/office/drawing/2014/main" id="{0F0198FF-ED4E-ACE8-8646-2B301362BB8A}"/>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29" name="Oval 28">
                  <a:extLst>
                    <a:ext uri="{FF2B5EF4-FFF2-40B4-BE49-F238E27FC236}">
                      <a16:creationId xmlns:a16="http://schemas.microsoft.com/office/drawing/2014/main" id="{4BEB1E25-9369-C8E5-68D1-003D4DA80A19}"/>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0" name="Oval 29">
                  <a:extLst>
                    <a:ext uri="{FF2B5EF4-FFF2-40B4-BE49-F238E27FC236}">
                      <a16:creationId xmlns:a16="http://schemas.microsoft.com/office/drawing/2014/main" id="{F3431A66-EDCA-5B6C-99EF-7EC7801E0699}"/>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1" name="Oval 30">
                  <a:extLst>
                    <a:ext uri="{FF2B5EF4-FFF2-40B4-BE49-F238E27FC236}">
                      <a16:creationId xmlns:a16="http://schemas.microsoft.com/office/drawing/2014/main" id="{2190DDDC-BEF1-6C0D-E13C-29766D03A407}"/>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2" name="Oval 31">
                  <a:extLst>
                    <a:ext uri="{FF2B5EF4-FFF2-40B4-BE49-F238E27FC236}">
                      <a16:creationId xmlns:a16="http://schemas.microsoft.com/office/drawing/2014/main" id="{86EE9FAC-361F-53BB-4E00-70B933A89764}"/>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ndParaRPr>
                </a:p>
              </p:txBody>
            </p:sp>
            <p:sp>
              <p:nvSpPr>
                <p:cNvPr id="33" name="Oval 32">
                  <a:extLst>
                    <a:ext uri="{FF2B5EF4-FFF2-40B4-BE49-F238E27FC236}">
                      <a16:creationId xmlns:a16="http://schemas.microsoft.com/office/drawing/2014/main" id="{D41EA59F-DBDD-1DCE-B89B-4DE78BBD8F17}"/>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4" name="Oval 33">
                  <a:extLst>
                    <a:ext uri="{FF2B5EF4-FFF2-40B4-BE49-F238E27FC236}">
                      <a16:creationId xmlns:a16="http://schemas.microsoft.com/office/drawing/2014/main" id="{AFA8CA8D-547C-EF55-1394-FE239E67C60D}"/>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5" name="Oval 34">
                  <a:extLst>
                    <a:ext uri="{FF2B5EF4-FFF2-40B4-BE49-F238E27FC236}">
                      <a16:creationId xmlns:a16="http://schemas.microsoft.com/office/drawing/2014/main" id="{1102DB54-202D-A6B4-4B19-7BD13EAD2394}"/>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6" name="Oval 35">
                  <a:extLst>
                    <a:ext uri="{FF2B5EF4-FFF2-40B4-BE49-F238E27FC236}">
                      <a16:creationId xmlns:a16="http://schemas.microsoft.com/office/drawing/2014/main" id="{E0100665-CBEB-8D01-1E15-433B5AE19EA6}"/>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7" name="Oval 36">
                  <a:extLst>
                    <a:ext uri="{FF2B5EF4-FFF2-40B4-BE49-F238E27FC236}">
                      <a16:creationId xmlns:a16="http://schemas.microsoft.com/office/drawing/2014/main" id="{D8E41212-57E0-6E97-48E2-440E6F40A16E}"/>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8" name="Oval 37">
                  <a:extLst>
                    <a:ext uri="{FF2B5EF4-FFF2-40B4-BE49-F238E27FC236}">
                      <a16:creationId xmlns:a16="http://schemas.microsoft.com/office/drawing/2014/main" id="{4E6928FD-7C71-A746-6882-5049AA62DE37}"/>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39" name="Oval 38">
                  <a:extLst>
                    <a:ext uri="{FF2B5EF4-FFF2-40B4-BE49-F238E27FC236}">
                      <a16:creationId xmlns:a16="http://schemas.microsoft.com/office/drawing/2014/main" id="{EC899B99-E36B-5662-10FC-CAABD4BC249C}"/>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0" name="Oval 39">
                  <a:extLst>
                    <a:ext uri="{FF2B5EF4-FFF2-40B4-BE49-F238E27FC236}">
                      <a16:creationId xmlns:a16="http://schemas.microsoft.com/office/drawing/2014/main" id="{9CD2FF85-0244-4AC0-8613-04C1D3B0EC04}"/>
                    </a:ext>
                  </a:extLst>
                </p:cNvPr>
                <p:cNvSpPr/>
                <p:nvPr/>
              </p:nvSpPr>
              <p:spPr>
                <a:xfrm>
                  <a:off x="54864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1" name="Oval 40">
                  <a:extLst>
                    <a:ext uri="{FF2B5EF4-FFF2-40B4-BE49-F238E27FC236}">
                      <a16:creationId xmlns:a16="http://schemas.microsoft.com/office/drawing/2014/main" id="{71182A66-6374-72E7-0198-400916CFAE9A}"/>
                    </a:ext>
                  </a:extLst>
                </p:cNvPr>
                <p:cNvSpPr/>
                <p:nvPr/>
              </p:nvSpPr>
              <p:spPr>
                <a:xfrm>
                  <a:off x="59436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2" name="Oval 41">
                  <a:extLst>
                    <a:ext uri="{FF2B5EF4-FFF2-40B4-BE49-F238E27FC236}">
                      <a16:creationId xmlns:a16="http://schemas.microsoft.com/office/drawing/2014/main" id="{BB26816A-B203-BC5E-D86F-10B24C95AA51}"/>
                    </a:ext>
                  </a:extLst>
                </p:cNvPr>
                <p:cNvSpPr/>
                <p:nvPr/>
              </p:nvSpPr>
              <p:spPr>
                <a:xfrm>
                  <a:off x="64008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3" name="Oval 42">
                  <a:extLst>
                    <a:ext uri="{FF2B5EF4-FFF2-40B4-BE49-F238E27FC236}">
                      <a16:creationId xmlns:a16="http://schemas.microsoft.com/office/drawing/2014/main" id="{0FFEB55D-3900-CA8F-910F-16765A5E9509}"/>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4" name="Oval 43">
                  <a:extLst>
                    <a:ext uri="{FF2B5EF4-FFF2-40B4-BE49-F238E27FC236}">
                      <a16:creationId xmlns:a16="http://schemas.microsoft.com/office/drawing/2014/main" id="{5D1604E2-4295-CD2B-8791-E7106AF6B475}"/>
                    </a:ext>
                  </a:extLst>
                </p:cNvPr>
                <p:cNvSpPr/>
                <p:nvPr/>
              </p:nvSpPr>
              <p:spPr>
                <a:xfrm>
                  <a:off x="73152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5" name="Oval 44">
                  <a:extLst>
                    <a:ext uri="{FF2B5EF4-FFF2-40B4-BE49-F238E27FC236}">
                      <a16:creationId xmlns:a16="http://schemas.microsoft.com/office/drawing/2014/main" id="{13C0B420-E197-D276-FFAC-5F0C3DE0F96B}"/>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6" name="Oval 45">
                  <a:extLst>
                    <a:ext uri="{FF2B5EF4-FFF2-40B4-BE49-F238E27FC236}">
                      <a16:creationId xmlns:a16="http://schemas.microsoft.com/office/drawing/2014/main" id="{CD01F2E5-4467-E03B-AC9F-B2F4C22AFBA8}"/>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7" name="Oval 46">
                  <a:extLst>
                    <a:ext uri="{FF2B5EF4-FFF2-40B4-BE49-F238E27FC236}">
                      <a16:creationId xmlns:a16="http://schemas.microsoft.com/office/drawing/2014/main" id="{20525F9C-79CC-EFB7-26E6-DA17CC8F4DE5}"/>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8" name="Oval 47">
                  <a:extLst>
                    <a:ext uri="{FF2B5EF4-FFF2-40B4-BE49-F238E27FC236}">
                      <a16:creationId xmlns:a16="http://schemas.microsoft.com/office/drawing/2014/main" id="{72D3F180-9DDA-998E-2750-6AA137B6C064}"/>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sp>
              <p:nvSpPr>
                <p:cNvPr id="49" name="Oval 48">
                  <a:extLst>
                    <a:ext uri="{FF2B5EF4-FFF2-40B4-BE49-F238E27FC236}">
                      <a16:creationId xmlns:a16="http://schemas.microsoft.com/office/drawing/2014/main" id="{3C5C068F-5A5B-428B-0622-84AE2E627A0F}"/>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ndParaRPr>
                </a:p>
              </p:txBody>
            </p:sp>
          </p:grpSp>
        </p:grpSp>
        <p:cxnSp>
          <p:nvCxnSpPr>
            <p:cNvPr id="8" name="Straight Connector 7">
              <a:extLst>
                <a:ext uri="{FF2B5EF4-FFF2-40B4-BE49-F238E27FC236}">
                  <a16:creationId xmlns:a16="http://schemas.microsoft.com/office/drawing/2014/main" id="{83F39086-EE37-9E1C-9C4D-8781C63638E3}"/>
                </a:ext>
              </a:extLst>
            </p:cNvPr>
            <p:cNvCxnSpPr/>
            <p:nvPr/>
          </p:nvCxnSpPr>
          <p:spPr>
            <a:xfrm flipH="1">
              <a:off x="1506235" y="2606032"/>
              <a:ext cx="6403145" cy="0"/>
            </a:xfrm>
            <a:prstGeom prst="line">
              <a:avLst/>
            </a:prstGeom>
            <a:solidFill>
              <a:schemeClr val="tx1">
                <a:lumMod val="65000"/>
                <a:lumOff val="35000"/>
              </a:schemeClr>
            </a:solidFill>
            <a:ln w="38100" cap="rnd">
              <a:solidFill>
                <a:schemeClr val="tx1"/>
              </a:solidFill>
              <a:round/>
              <a:headEnd type="none"/>
              <a:tailEnd w="lg" len="sm"/>
            </a:ln>
          </p:spPr>
          <p:style>
            <a:lnRef idx="1">
              <a:schemeClr val="accent1"/>
            </a:lnRef>
            <a:fillRef idx="0">
              <a:schemeClr val="accent1"/>
            </a:fillRef>
            <a:effectRef idx="0">
              <a:schemeClr val="accent1"/>
            </a:effectRef>
            <a:fontRef idx="minor">
              <a:schemeClr val="tx1"/>
            </a:fontRef>
          </p:style>
        </p:cxnSp>
        <p:grpSp>
          <p:nvGrpSpPr>
            <p:cNvPr id="9" name="Group 8">
              <a:extLst>
                <a:ext uri="{FF2B5EF4-FFF2-40B4-BE49-F238E27FC236}">
                  <a16:creationId xmlns:a16="http://schemas.microsoft.com/office/drawing/2014/main" id="{B12C2E76-CE4A-BB42-0489-DFC474113E31}"/>
                </a:ext>
              </a:extLst>
            </p:cNvPr>
            <p:cNvGrpSpPr/>
            <p:nvPr/>
          </p:nvGrpSpPr>
          <p:grpSpPr>
            <a:xfrm>
              <a:off x="1851480" y="2606032"/>
              <a:ext cx="4671060" cy="1219201"/>
              <a:chOff x="2174045" y="1143000"/>
              <a:chExt cx="4671060" cy="1219201"/>
            </a:xfrm>
          </p:grpSpPr>
          <p:cxnSp>
            <p:nvCxnSpPr>
              <p:cNvPr id="16" name="Straight Connector 15">
                <a:extLst>
                  <a:ext uri="{FF2B5EF4-FFF2-40B4-BE49-F238E27FC236}">
                    <a16:creationId xmlns:a16="http://schemas.microsoft.com/office/drawing/2014/main" id="{50D0F8EC-E05B-9D35-A1AC-66C0E6C2D7D7}"/>
                  </a:ext>
                </a:extLst>
              </p:cNvPr>
              <p:cNvCxnSpPr/>
              <p:nvPr/>
            </p:nvCxnSpPr>
            <p:spPr>
              <a:xfrm flipV="1">
                <a:off x="217404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B6996AB3-9D94-866E-CECB-02273AB53034}"/>
                  </a:ext>
                </a:extLst>
              </p:cNvPr>
              <p:cNvCxnSpPr/>
              <p:nvPr/>
            </p:nvCxnSpPr>
            <p:spPr>
              <a:xfrm flipV="1">
                <a:off x="3730049"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B6871E37-530E-14E8-2A44-32E22E5972A6}"/>
                  </a:ext>
                </a:extLst>
              </p:cNvPr>
              <p:cNvCxnSpPr/>
              <p:nvPr/>
            </p:nvCxnSpPr>
            <p:spPr>
              <a:xfrm flipV="1">
                <a:off x="530332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F3A775B2-7F09-A1DE-9B69-B5E148B47B51}"/>
                  </a:ext>
                </a:extLst>
              </p:cNvPr>
              <p:cNvCxnSpPr/>
              <p:nvPr/>
            </p:nvCxnSpPr>
            <p:spPr>
              <a:xfrm flipV="1">
                <a:off x="684510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sp>
          <p:nvSpPr>
            <p:cNvPr id="10" name="DRAM">
              <a:extLst>
                <a:ext uri="{FF2B5EF4-FFF2-40B4-BE49-F238E27FC236}">
                  <a16:creationId xmlns:a16="http://schemas.microsoft.com/office/drawing/2014/main" id="{56FEB6E3-905B-4B5B-4355-7F31FA8AD9ED}"/>
                </a:ext>
              </a:extLst>
            </p:cNvPr>
            <p:cNvSpPr/>
            <p:nvPr/>
          </p:nvSpPr>
          <p:spPr>
            <a:xfrm rot="16200000">
              <a:off x="249481" y="3176986"/>
              <a:ext cx="2057400" cy="458292"/>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50" normalizeH="0" baseline="0" noProof="0" dirty="0">
                  <a:ln>
                    <a:noFill/>
                  </a:ln>
                  <a:solidFill>
                    <a:srgbClr val="000000"/>
                  </a:solidFill>
                  <a:effectLst/>
                  <a:uLnTx/>
                  <a:uFillTx/>
                  <a:latin typeface="Avenir Next" panose="020B0503020202020204" pitchFamily="34" charset="0"/>
                </a:rPr>
                <a:t>row decoder</a:t>
              </a:r>
            </a:p>
          </p:txBody>
        </p:sp>
      </p:grpSp>
      <p:sp>
        <p:nvSpPr>
          <p:cNvPr id="228" name="Rectangle 227">
            <a:extLst>
              <a:ext uri="{FF2B5EF4-FFF2-40B4-BE49-F238E27FC236}">
                <a16:creationId xmlns:a16="http://schemas.microsoft.com/office/drawing/2014/main" id="{D4CE7ADE-8BD2-DCB2-ABE5-998D27BBDC40}"/>
              </a:ext>
            </a:extLst>
          </p:cNvPr>
          <p:cNvSpPr/>
          <p:nvPr/>
        </p:nvSpPr>
        <p:spPr>
          <a:xfrm>
            <a:off x="-2375" y="1313925"/>
            <a:ext cx="9144000" cy="7772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200" b="1" dirty="0">
                <a:solidFill>
                  <a:schemeClr val="tx1"/>
                </a:solidFill>
                <a:latin typeface="Avenir Next" panose="020B0503020202020204" pitchFamily="34" charset="0"/>
              </a:rPr>
              <a:t>PUD systems do not support vector reduction at low area cost since </a:t>
            </a:r>
            <a:r>
              <a:rPr lang="en-US" sz="2200" b="1" dirty="0">
                <a:solidFill>
                  <a:srgbClr val="E16161"/>
                </a:solidFill>
                <a:latin typeface="Avenir Next" panose="020B0503020202020204" pitchFamily="34" charset="0"/>
              </a:rPr>
              <a:t>data movement is bounded to within a DRAM column</a:t>
            </a:r>
          </a:p>
        </p:txBody>
      </p:sp>
      <p:grpSp>
        <p:nvGrpSpPr>
          <p:cNvPr id="257" name="Group 256">
            <a:extLst>
              <a:ext uri="{FF2B5EF4-FFF2-40B4-BE49-F238E27FC236}">
                <a16:creationId xmlns:a16="http://schemas.microsoft.com/office/drawing/2014/main" id="{38724746-E417-326A-F4A2-0051CF825E21}"/>
              </a:ext>
            </a:extLst>
          </p:cNvPr>
          <p:cNvGrpSpPr/>
          <p:nvPr/>
        </p:nvGrpSpPr>
        <p:grpSpPr>
          <a:xfrm rot="10800000">
            <a:off x="2225187" y="2512740"/>
            <a:ext cx="5392470" cy="228600"/>
            <a:chOff x="2433006" y="4637550"/>
            <a:chExt cx="5392470" cy="228600"/>
          </a:xfrm>
          <a:solidFill>
            <a:srgbClr val="E16161"/>
          </a:solidFill>
        </p:grpSpPr>
        <p:sp>
          <p:nvSpPr>
            <p:cNvPr id="248" name="Curved Up Arrow 247">
              <a:extLst>
                <a:ext uri="{FF2B5EF4-FFF2-40B4-BE49-F238E27FC236}">
                  <a16:creationId xmlns:a16="http://schemas.microsoft.com/office/drawing/2014/main" id="{48EB2F09-B207-E6E4-B473-D6BDA0F457F3}"/>
                </a:ext>
              </a:extLst>
            </p:cNvPr>
            <p:cNvSpPr/>
            <p:nvPr/>
          </p:nvSpPr>
          <p:spPr>
            <a:xfrm flipH="1">
              <a:off x="7575623" y="4637550"/>
              <a:ext cx="249853" cy="228600"/>
            </a:xfrm>
            <a:prstGeom prst="curvedUpArrow">
              <a:avLst/>
            </a:prstGeom>
            <a:grp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249" name="Curved Up Arrow 248">
              <a:extLst>
                <a:ext uri="{FF2B5EF4-FFF2-40B4-BE49-F238E27FC236}">
                  <a16:creationId xmlns:a16="http://schemas.microsoft.com/office/drawing/2014/main" id="{6FC766A1-6911-AB9D-D080-3BA1ACC590B4}"/>
                </a:ext>
              </a:extLst>
            </p:cNvPr>
            <p:cNvSpPr/>
            <p:nvPr/>
          </p:nvSpPr>
          <p:spPr>
            <a:xfrm flipH="1">
              <a:off x="7106741" y="4637550"/>
              <a:ext cx="249853" cy="228600"/>
            </a:xfrm>
            <a:prstGeom prst="curvedUpArrow">
              <a:avLst/>
            </a:prstGeom>
            <a:grp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250" name="Curved Up Arrow 249">
              <a:extLst>
                <a:ext uri="{FF2B5EF4-FFF2-40B4-BE49-F238E27FC236}">
                  <a16:creationId xmlns:a16="http://schemas.microsoft.com/office/drawing/2014/main" id="{3948B473-A36B-AB2D-ED74-C86609F6ABD3}"/>
                </a:ext>
              </a:extLst>
            </p:cNvPr>
            <p:cNvSpPr/>
            <p:nvPr/>
          </p:nvSpPr>
          <p:spPr>
            <a:xfrm flipH="1">
              <a:off x="6013833" y="4637550"/>
              <a:ext cx="249853" cy="228600"/>
            </a:xfrm>
            <a:prstGeom prst="curvedUpArrow">
              <a:avLst/>
            </a:prstGeom>
            <a:grp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251" name="Curved Up Arrow 250">
              <a:extLst>
                <a:ext uri="{FF2B5EF4-FFF2-40B4-BE49-F238E27FC236}">
                  <a16:creationId xmlns:a16="http://schemas.microsoft.com/office/drawing/2014/main" id="{35C3D68F-4E85-65E7-592D-8735EC62D699}"/>
                </a:ext>
              </a:extLst>
            </p:cNvPr>
            <p:cNvSpPr/>
            <p:nvPr/>
          </p:nvSpPr>
          <p:spPr>
            <a:xfrm flipH="1">
              <a:off x="5544951" y="4637550"/>
              <a:ext cx="249853" cy="228600"/>
            </a:xfrm>
            <a:prstGeom prst="curvedUpArrow">
              <a:avLst/>
            </a:prstGeom>
            <a:grp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252" name="Curved Up Arrow 251">
              <a:extLst>
                <a:ext uri="{FF2B5EF4-FFF2-40B4-BE49-F238E27FC236}">
                  <a16:creationId xmlns:a16="http://schemas.microsoft.com/office/drawing/2014/main" id="{F08816B2-B2A4-098B-8106-651B75C29B1B}"/>
                </a:ext>
              </a:extLst>
            </p:cNvPr>
            <p:cNvSpPr/>
            <p:nvPr/>
          </p:nvSpPr>
          <p:spPr>
            <a:xfrm flipH="1">
              <a:off x="4457287" y="4637550"/>
              <a:ext cx="249853" cy="228600"/>
            </a:xfrm>
            <a:prstGeom prst="curvedUpArrow">
              <a:avLst/>
            </a:prstGeom>
            <a:grp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253" name="Curved Up Arrow 252">
              <a:extLst>
                <a:ext uri="{FF2B5EF4-FFF2-40B4-BE49-F238E27FC236}">
                  <a16:creationId xmlns:a16="http://schemas.microsoft.com/office/drawing/2014/main" id="{3A10F522-7A96-09B7-5A4F-AAC47131ED03}"/>
                </a:ext>
              </a:extLst>
            </p:cNvPr>
            <p:cNvSpPr/>
            <p:nvPr/>
          </p:nvSpPr>
          <p:spPr>
            <a:xfrm flipH="1">
              <a:off x="3988405" y="4637550"/>
              <a:ext cx="249853" cy="228600"/>
            </a:xfrm>
            <a:prstGeom prst="curvedUpArrow">
              <a:avLst/>
            </a:prstGeom>
            <a:grp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254" name="Curved Up Arrow 253">
              <a:extLst>
                <a:ext uri="{FF2B5EF4-FFF2-40B4-BE49-F238E27FC236}">
                  <a16:creationId xmlns:a16="http://schemas.microsoft.com/office/drawing/2014/main" id="{A57D799B-FC24-1EF8-5347-CB4FDDA3FBC3}"/>
                </a:ext>
              </a:extLst>
            </p:cNvPr>
            <p:cNvSpPr/>
            <p:nvPr/>
          </p:nvSpPr>
          <p:spPr>
            <a:xfrm flipH="1">
              <a:off x="2901888" y="4637550"/>
              <a:ext cx="249853" cy="228600"/>
            </a:xfrm>
            <a:prstGeom prst="curvedUpArrow">
              <a:avLst/>
            </a:prstGeom>
            <a:grp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255" name="Curved Up Arrow 254">
              <a:extLst>
                <a:ext uri="{FF2B5EF4-FFF2-40B4-BE49-F238E27FC236}">
                  <a16:creationId xmlns:a16="http://schemas.microsoft.com/office/drawing/2014/main" id="{B919446D-B754-43F9-19CF-E76E4AC12176}"/>
                </a:ext>
              </a:extLst>
            </p:cNvPr>
            <p:cNvSpPr/>
            <p:nvPr/>
          </p:nvSpPr>
          <p:spPr>
            <a:xfrm flipH="1">
              <a:off x="2433006" y="4637550"/>
              <a:ext cx="249853" cy="228600"/>
            </a:xfrm>
            <a:prstGeom prst="curvedUpArrow">
              <a:avLst/>
            </a:prstGeom>
            <a:grp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grpSp>
      <p:grpSp>
        <p:nvGrpSpPr>
          <p:cNvPr id="258" name="Group 257">
            <a:extLst>
              <a:ext uri="{FF2B5EF4-FFF2-40B4-BE49-F238E27FC236}">
                <a16:creationId xmlns:a16="http://schemas.microsoft.com/office/drawing/2014/main" id="{11545C3E-1CB2-E540-0260-0F720F7FF443}"/>
              </a:ext>
            </a:extLst>
          </p:cNvPr>
          <p:cNvGrpSpPr/>
          <p:nvPr/>
        </p:nvGrpSpPr>
        <p:grpSpPr>
          <a:xfrm>
            <a:off x="493463" y="4985549"/>
            <a:ext cx="8148104" cy="1321456"/>
            <a:chOff x="371659" y="2796294"/>
            <a:chExt cx="8400681" cy="1321456"/>
          </a:xfrm>
        </p:grpSpPr>
        <p:sp>
          <p:nvSpPr>
            <p:cNvPr id="259" name="Rounded Rectangle 258">
              <a:extLst>
                <a:ext uri="{FF2B5EF4-FFF2-40B4-BE49-F238E27FC236}">
                  <a16:creationId xmlns:a16="http://schemas.microsoft.com/office/drawing/2014/main" id="{762C6D09-A8A6-10B5-7BA6-B3A59866507A}"/>
                </a:ext>
              </a:extLst>
            </p:cNvPr>
            <p:cNvSpPr/>
            <p:nvPr/>
          </p:nvSpPr>
          <p:spPr>
            <a:xfrm>
              <a:off x="371659" y="2796294"/>
              <a:ext cx="8400681" cy="1321456"/>
            </a:xfrm>
            <a:prstGeom prst="roundRect">
              <a:avLst>
                <a:gd name="adj" fmla="val 9020"/>
              </a:avLst>
            </a:prstGeom>
            <a:solidFill>
              <a:srgbClr val="FFFFFF">
                <a:lumMod val="95000"/>
              </a:srgbClr>
            </a:solidFill>
            <a:ln w="38100" cap="flat" cmpd="sng" algn="ctr">
              <a:solidFill>
                <a:srgbClr val="E0896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200" b="1" i="0" u="none" strike="noStrike" kern="0" cap="none" spc="0" normalizeH="0" baseline="0" noProof="0" dirty="0">
                  <a:ln>
                    <a:noFill/>
                  </a:ln>
                  <a:solidFill>
                    <a:srgbClr val="E08961"/>
                  </a:solidFill>
                  <a:effectLst/>
                  <a:uLnTx/>
                  <a:uFillTx/>
                  <a:latin typeface="Avenir Next" panose="020B0503020202020204" pitchFamily="34" charset="0"/>
                  <a:ea typeface="+mn-ea"/>
                  <a:cs typeface="+mn-cs"/>
                </a:rPr>
                <a:t>Directly </a:t>
              </a:r>
              <a:r>
                <a:rPr lang="en-US" sz="2200" b="1" kern="0" dirty="0">
                  <a:solidFill>
                    <a:srgbClr val="E08961"/>
                  </a:solidFill>
                  <a:latin typeface="Avenir Next" panose="020B0503020202020204" pitchFamily="34" charset="0"/>
                </a:rPr>
                <a:t>connecting all DRAM columns</a:t>
              </a:r>
            </a:p>
            <a:p>
              <a:pPr marL="0" marR="0" lvl="0" indent="0" algn="ctr" defTabSz="914400" eaLnBrk="1" fontAlgn="auto" latinLnBrk="0" hangingPunct="1">
                <a:lnSpc>
                  <a:spcPct val="100000"/>
                </a:lnSpc>
                <a:spcBef>
                  <a:spcPts val="0"/>
                </a:spcBef>
                <a:spcAft>
                  <a:spcPts val="0"/>
                </a:spcAft>
                <a:buClrTx/>
                <a:buSzTx/>
                <a:buFontTx/>
                <a:buNone/>
                <a:tabLst/>
                <a:defRPr/>
              </a:pPr>
              <a:r>
                <a:rPr lang="en-US" sz="2200" b="1" kern="0" dirty="0">
                  <a:solidFill>
                    <a:srgbClr val="E08961"/>
                  </a:solidFill>
                  <a:latin typeface="Avenir Next" panose="020B0503020202020204" pitchFamily="34" charset="0"/>
                </a:rPr>
                <a:t>using a custom all-to-all interconnect </a:t>
              </a:r>
            </a:p>
            <a:p>
              <a:pPr marL="0" marR="0" lvl="0" indent="0" algn="ctr" defTabSz="914400" eaLnBrk="1" fontAlgn="auto" latinLnBrk="0" hangingPunct="1">
                <a:lnSpc>
                  <a:spcPct val="100000"/>
                </a:lnSpc>
                <a:spcBef>
                  <a:spcPts val="0"/>
                </a:spcBef>
                <a:spcAft>
                  <a:spcPts val="0"/>
                </a:spcAft>
                <a:buClrTx/>
                <a:buSzTx/>
                <a:buFontTx/>
                <a:buNone/>
                <a:tabLst/>
                <a:defRPr/>
              </a:pPr>
              <a:r>
                <a:rPr lang="en-US" sz="2200" b="1" kern="0" dirty="0">
                  <a:solidFill>
                    <a:srgbClr val="E08961"/>
                  </a:solidFill>
                  <a:latin typeface="Avenir Next" panose="020B0503020202020204" pitchFamily="34" charset="0"/>
                </a:rPr>
                <a:t>leads to large (i.e., 21%) area cost</a:t>
              </a:r>
              <a:endParaRPr kumimoji="0" lang="en-US" sz="2200" b="1" i="0" u="none" strike="noStrike" kern="0" cap="none" spc="0" normalizeH="0" baseline="0" noProof="0" dirty="0">
                <a:ln>
                  <a:noFill/>
                </a:ln>
                <a:solidFill>
                  <a:srgbClr val="E08961"/>
                </a:solidFill>
                <a:effectLst/>
                <a:uLnTx/>
                <a:uFillTx/>
                <a:latin typeface="Avenir Next" panose="020B0503020202020204" pitchFamily="34" charset="0"/>
                <a:ea typeface="+mn-ea"/>
                <a:cs typeface="+mn-cs"/>
              </a:endParaRPr>
            </a:p>
          </p:txBody>
        </p:sp>
        <p:sp>
          <p:nvSpPr>
            <p:cNvPr id="260" name="TextBox 259">
              <a:extLst>
                <a:ext uri="{FF2B5EF4-FFF2-40B4-BE49-F238E27FC236}">
                  <a16:creationId xmlns:a16="http://schemas.microsoft.com/office/drawing/2014/main" id="{C5EDE85A-923E-7F0B-DD06-7150C8A35D09}"/>
                </a:ext>
              </a:extLst>
            </p:cNvPr>
            <p:cNvSpPr txBox="1"/>
            <p:nvPr/>
          </p:nvSpPr>
          <p:spPr>
            <a:xfrm rot="16200000">
              <a:off x="2949" y="3247741"/>
              <a:ext cx="1259512" cy="369332"/>
            </a:xfrm>
            <a:prstGeom prst="rect">
              <a:avLst/>
            </a:prstGeom>
            <a:noFill/>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E7E6E6">
                      <a:lumMod val="90000"/>
                    </a:srgbClr>
                  </a:solidFill>
                  <a:effectLst/>
                  <a:uLnTx/>
                  <a:uFillTx/>
                  <a:latin typeface="Avenir Next" panose="020B0503020202020204" pitchFamily="34" charset="0"/>
                </a:rPr>
                <a:t>Takeaway</a:t>
              </a:r>
            </a:p>
          </p:txBody>
        </p:sp>
      </p:grpSp>
      <p:sp>
        <p:nvSpPr>
          <p:cNvPr id="262" name="TextBox 261">
            <a:extLst>
              <a:ext uri="{FF2B5EF4-FFF2-40B4-BE49-F238E27FC236}">
                <a16:creationId xmlns:a16="http://schemas.microsoft.com/office/drawing/2014/main" id="{4644D6EC-3360-D904-1586-6B81079CB052}"/>
              </a:ext>
            </a:extLst>
          </p:cNvPr>
          <p:cNvSpPr txBox="1"/>
          <p:nvPr/>
        </p:nvSpPr>
        <p:spPr>
          <a:xfrm>
            <a:off x="2133366" y="4483141"/>
            <a:ext cx="5790027" cy="369332"/>
          </a:xfrm>
          <a:prstGeom prst="rect">
            <a:avLst/>
          </a:prstGeom>
          <a:noFill/>
        </p:spPr>
        <p:txBody>
          <a:bodyPr wrap="square">
            <a:spAutoFit/>
          </a:bodyPr>
          <a:lstStyle/>
          <a:p>
            <a:r>
              <a:rPr lang="en-US" b="1" dirty="0">
                <a:solidFill>
                  <a:srgbClr val="E16161"/>
                </a:solidFill>
                <a:latin typeface="Avenir Next" panose="020B0503020202020204" pitchFamily="34" charset="0"/>
              </a:rPr>
              <a:t>no direct communication path across columns</a:t>
            </a:r>
            <a:endParaRPr lang="en-US" dirty="0">
              <a:solidFill>
                <a:srgbClr val="E16161"/>
              </a:solidFill>
            </a:endParaRPr>
          </a:p>
        </p:txBody>
      </p:sp>
      <p:grpSp>
        <p:nvGrpSpPr>
          <p:cNvPr id="263" name="Group 262">
            <a:extLst>
              <a:ext uri="{FF2B5EF4-FFF2-40B4-BE49-F238E27FC236}">
                <a16:creationId xmlns:a16="http://schemas.microsoft.com/office/drawing/2014/main" id="{B41A5287-3DED-3B45-9548-676CFA48360D}"/>
              </a:ext>
            </a:extLst>
          </p:cNvPr>
          <p:cNvGrpSpPr/>
          <p:nvPr/>
        </p:nvGrpSpPr>
        <p:grpSpPr>
          <a:xfrm>
            <a:off x="984983" y="3946311"/>
            <a:ext cx="6938410" cy="647381"/>
            <a:chOff x="757719" y="4572696"/>
            <a:chExt cx="6938410" cy="647381"/>
          </a:xfrm>
        </p:grpSpPr>
        <p:grpSp>
          <p:nvGrpSpPr>
            <p:cNvPr id="264" name="Group 263">
              <a:extLst>
                <a:ext uri="{FF2B5EF4-FFF2-40B4-BE49-F238E27FC236}">
                  <a16:creationId xmlns:a16="http://schemas.microsoft.com/office/drawing/2014/main" id="{46EDF1C0-78DE-4ECC-BF8A-228C00388B16}"/>
                </a:ext>
              </a:extLst>
            </p:cNvPr>
            <p:cNvGrpSpPr/>
            <p:nvPr/>
          </p:nvGrpSpPr>
          <p:grpSpPr>
            <a:xfrm>
              <a:off x="1906102" y="4572696"/>
              <a:ext cx="5790027" cy="251465"/>
              <a:chOff x="1906102" y="4572696"/>
              <a:chExt cx="5790027" cy="251465"/>
            </a:xfrm>
          </p:grpSpPr>
          <p:grpSp>
            <p:nvGrpSpPr>
              <p:cNvPr id="266" name="Group 265">
                <a:extLst>
                  <a:ext uri="{FF2B5EF4-FFF2-40B4-BE49-F238E27FC236}">
                    <a16:creationId xmlns:a16="http://schemas.microsoft.com/office/drawing/2014/main" id="{0A4B4A8E-30D1-319A-0301-E50760709416}"/>
                  </a:ext>
                </a:extLst>
              </p:cNvPr>
              <p:cNvGrpSpPr/>
              <p:nvPr/>
            </p:nvGrpSpPr>
            <p:grpSpPr>
              <a:xfrm>
                <a:off x="1906102" y="4572696"/>
                <a:ext cx="5790027" cy="251465"/>
                <a:chOff x="1906102" y="4605667"/>
                <a:chExt cx="5790027" cy="251465"/>
              </a:xfrm>
            </p:grpSpPr>
            <p:cxnSp>
              <p:nvCxnSpPr>
                <p:cNvPr id="268" name="Straight Connector 267">
                  <a:extLst>
                    <a:ext uri="{FF2B5EF4-FFF2-40B4-BE49-F238E27FC236}">
                      <a16:creationId xmlns:a16="http://schemas.microsoft.com/office/drawing/2014/main" id="{5CCC5642-24FE-638C-4EF2-7541558C1BB4}"/>
                    </a:ext>
                  </a:extLst>
                </p:cNvPr>
                <p:cNvCxnSpPr/>
                <p:nvPr/>
              </p:nvCxnSpPr>
              <p:spPr>
                <a:xfrm flipH="1">
                  <a:off x="1906102" y="4605667"/>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269" name="Straight Connector 268">
                  <a:extLst>
                    <a:ext uri="{FF2B5EF4-FFF2-40B4-BE49-F238E27FC236}">
                      <a16:creationId xmlns:a16="http://schemas.microsoft.com/office/drawing/2014/main" id="{1DC7EC2A-ED3D-B0C9-F3F3-244A24A35D46}"/>
                    </a:ext>
                  </a:extLst>
                </p:cNvPr>
                <p:cNvCxnSpPr/>
                <p:nvPr/>
              </p:nvCxnSpPr>
              <p:spPr>
                <a:xfrm flipH="1">
                  <a:off x="3463630" y="4605667"/>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270" name="Straight Connector 269">
                  <a:extLst>
                    <a:ext uri="{FF2B5EF4-FFF2-40B4-BE49-F238E27FC236}">
                      <a16:creationId xmlns:a16="http://schemas.microsoft.com/office/drawing/2014/main" id="{DA667EDB-4ECE-A7D5-8CA6-AC219FDFC941}"/>
                    </a:ext>
                  </a:extLst>
                </p:cNvPr>
                <p:cNvCxnSpPr/>
                <p:nvPr/>
              </p:nvCxnSpPr>
              <p:spPr>
                <a:xfrm flipH="1">
                  <a:off x="5030302" y="4612936"/>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271" name="Straight Connector 270">
                  <a:extLst>
                    <a:ext uri="{FF2B5EF4-FFF2-40B4-BE49-F238E27FC236}">
                      <a16:creationId xmlns:a16="http://schemas.microsoft.com/office/drawing/2014/main" id="{60DDF4F2-6D16-69F1-A5F5-E945F3933E9F}"/>
                    </a:ext>
                  </a:extLst>
                </p:cNvPr>
                <p:cNvCxnSpPr/>
                <p:nvPr/>
              </p:nvCxnSpPr>
              <p:spPr>
                <a:xfrm flipH="1">
                  <a:off x="6587830" y="4605667"/>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272" name="Straight Connector 271">
                  <a:extLst>
                    <a:ext uri="{FF2B5EF4-FFF2-40B4-BE49-F238E27FC236}">
                      <a16:creationId xmlns:a16="http://schemas.microsoft.com/office/drawing/2014/main" id="{33CBABC7-9F61-9E3D-4E37-F477186321CB}"/>
                    </a:ext>
                  </a:extLst>
                </p:cNvPr>
                <p:cNvCxnSpPr>
                  <a:cxnSpLocks/>
                </p:cNvCxnSpPr>
                <p:nvPr/>
              </p:nvCxnSpPr>
              <p:spPr>
                <a:xfrm flipV="1">
                  <a:off x="2460251" y="4615982"/>
                  <a:ext cx="0" cy="226344"/>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273" name="Straight Connector 272">
                  <a:extLst>
                    <a:ext uri="{FF2B5EF4-FFF2-40B4-BE49-F238E27FC236}">
                      <a16:creationId xmlns:a16="http://schemas.microsoft.com/office/drawing/2014/main" id="{2AF3D9DD-F7A8-2B23-918F-4C1FE8F185A6}"/>
                    </a:ext>
                  </a:extLst>
                </p:cNvPr>
                <p:cNvCxnSpPr>
                  <a:cxnSpLocks/>
                </p:cNvCxnSpPr>
                <p:nvPr/>
              </p:nvCxnSpPr>
              <p:spPr>
                <a:xfrm flipV="1">
                  <a:off x="4017779" y="4615982"/>
                  <a:ext cx="0" cy="24115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274" name="Straight Connector 273">
                  <a:extLst>
                    <a:ext uri="{FF2B5EF4-FFF2-40B4-BE49-F238E27FC236}">
                      <a16:creationId xmlns:a16="http://schemas.microsoft.com/office/drawing/2014/main" id="{66FCB04F-263F-959C-EDB3-9678E97F4FA2}"/>
                    </a:ext>
                  </a:extLst>
                </p:cNvPr>
                <p:cNvCxnSpPr>
                  <a:cxnSpLocks/>
                </p:cNvCxnSpPr>
                <p:nvPr/>
              </p:nvCxnSpPr>
              <p:spPr>
                <a:xfrm flipV="1">
                  <a:off x="5584451" y="4615982"/>
                  <a:ext cx="0" cy="24115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275" name="Straight Connector 274">
                  <a:extLst>
                    <a:ext uri="{FF2B5EF4-FFF2-40B4-BE49-F238E27FC236}">
                      <a16:creationId xmlns:a16="http://schemas.microsoft.com/office/drawing/2014/main" id="{E43EEB85-A241-AF9A-3C76-CB5C7A4D58A6}"/>
                    </a:ext>
                  </a:extLst>
                </p:cNvPr>
                <p:cNvCxnSpPr>
                  <a:cxnSpLocks/>
                </p:cNvCxnSpPr>
                <p:nvPr/>
              </p:nvCxnSpPr>
              <p:spPr>
                <a:xfrm flipV="1">
                  <a:off x="7141979" y="4615982"/>
                  <a:ext cx="0" cy="24115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grpSp>
          <p:cxnSp>
            <p:nvCxnSpPr>
              <p:cNvPr id="267" name="Straight Connector 266">
                <a:extLst>
                  <a:ext uri="{FF2B5EF4-FFF2-40B4-BE49-F238E27FC236}">
                    <a16:creationId xmlns:a16="http://schemas.microsoft.com/office/drawing/2014/main" id="{FD215871-F557-008C-76F2-3CEE9EED73CC}"/>
                  </a:ext>
                </a:extLst>
              </p:cNvPr>
              <p:cNvCxnSpPr>
                <a:cxnSpLocks/>
              </p:cNvCxnSpPr>
              <p:nvPr/>
            </p:nvCxnSpPr>
            <p:spPr>
              <a:xfrm>
                <a:off x="2135695" y="4824161"/>
                <a:ext cx="5397405"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grpSp>
        <p:sp>
          <p:nvSpPr>
            <p:cNvPr id="265" name="TextBox 264">
              <a:extLst>
                <a:ext uri="{FF2B5EF4-FFF2-40B4-BE49-F238E27FC236}">
                  <a16:creationId xmlns:a16="http://schemas.microsoft.com/office/drawing/2014/main" id="{26BDDE3C-72C4-D789-30AF-F9713D76C84D}"/>
                </a:ext>
              </a:extLst>
            </p:cNvPr>
            <p:cNvSpPr txBox="1"/>
            <p:nvPr/>
          </p:nvSpPr>
          <p:spPr>
            <a:xfrm>
              <a:off x="757719" y="4762877"/>
              <a:ext cx="3672585"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b="0" i="0" u="none" strike="noStrike" kern="1200" cap="none" spc="0" normalizeH="0" baseline="0" noProof="0" dirty="0">
                  <a:ln>
                    <a:noFill/>
                  </a:ln>
                  <a:solidFill>
                    <a:srgbClr val="000000"/>
                  </a:solidFill>
                  <a:effectLst/>
                  <a:uLnTx/>
                  <a:uFillTx/>
                  <a:latin typeface="Avenir Next" panose="020B0503020202020204" pitchFamily="34" charset="0"/>
                </a:rPr>
                <a:t>global sense amplifier </a:t>
              </a:r>
            </a:p>
          </p:txBody>
        </p:sp>
      </p:grpSp>
    </p:spTree>
    <p:extLst>
      <p:ext uri="{BB962C8B-B14F-4D97-AF65-F5344CB8AC3E}">
        <p14:creationId xmlns:p14="http://schemas.microsoft.com/office/powerpoint/2010/main" val="5631732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258"/>
                                        </p:tgtEl>
                                        <p:attrNameLst>
                                          <p:attrName>style.visibility</p:attrName>
                                        </p:attrNameLst>
                                      </p:cBhvr>
                                      <p:to>
                                        <p:strVal val="visible"/>
                                      </p:to>
                                    </p:set>
                                    <p:animEffect transition="in" filter="fade">
                                      <p:cBhvr>
                                        <p:cTn id="7" dur="500"/>
                                        <p:tgtEl>
                                          <p:spTgt spid="25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a:extLst>
              <a:ext uri="{FF2B5EF4-FFF2-40B4-BE49-F238E27FC236}">
                <a16:creationId xmlns:a16="http://schemas.microsoft.com/office/drawing/2014/main" id="{FB382971-0FAE-5CE1-FC13-079B22FEFC0B}"/>
              </a:ext>
            </a:extLst>
          </p:cNvPr>
          <p:cNvSpPr>
            <a:spLocks noGrp="1"/>
          </p:cNvSpPr>
          <p:nvPr>
            <p:ph type="title"/>
          </p:nvPr>
        </p:nvSpPr>
        <p:spPr>
          <a:xfrm>
            <a:off x="169011" y="132334"/>
            <a:ext cx="8894602" cy="925840"/>
          </a:xfrm>
        </p:spPr>
        <p:txBody>
          <a:bodyPr>
            <a:noAutofit/>
          </a:bodyPr>
          <a:lstStyle/>
          <a:p>
            <a:r>
              <a:rPr lang="en-US" sz="3600" dirty="0"/>
              <a:t>Limitations of PUD Systems: </a:t>
            </a:r>
            <a:br>
              <a:rPr lang="en-US" sz="3600" dirty="0"/>
            </a:br>
            <a:r>
              <a:rPr lang="en-US" sz="2800" dirty="0"/>
              <a:t>Overview</a:t>
            </a:r>
          </a:p>
        </p:txBody>
      </p:sp>
      <p:grpSp>
        <p:nvGrpSpPr>
          <p:cNvPr id="12" name="Group 11">
            <a:extLst>
              <a:ext uri="{FF2B5EF4-FFF2-40B4-BE49-F238E27FC236}">
                <a16:creationId xmlns:a16="http://schemas.microsoft.com/office/drawing/2014/main" id="{34382201-59B4-3DF5-8C20-ED2AE0FA6F00}"/>
              </a:ext>
            </a:extLst>
          </p:cNvPr>
          <p:cNvGrpSpPr/>
          <p:nvPr/>
        </p:nvGrpSpPr>
        <p:grpSpPr>
          <a:xfrm>
            <a:off x="169011" y="2203156"/>
            <a:ext cx="9144001" cy="1094830"/>
            <a:chOff x="406767" y="3421560"/>
            <a:chExt cx="8475012" cy="1105520"/>
          </a:xfrm>
        </p:grpSpPr>
        <p:sp>
          <p:nvSpPr>
            <p:cNvPr id="13" name="TextBox 12">
              <a:extLst>
                <a:ext uri="{FF2B5EF4-FFF2-40B4-BE49-F238E27FC236}">
                  <a16:creationId xmlns:a16="http://schemas.microsoft.com/office/drawing/2014/main" id="{8C3E44C0-EC20-35AB-ED6F-450E7BD7C319}"/>
                </a:ext>
              </a:extLst>
            </p:cNvPr>
            <p:cNvSpPr txBox="1"/>
            <p:nvPr/>
          </p:nvSpPr>
          <p:spPr>
            <a:xfrm>
              <a:off x="406767" y="3421560"/>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prstClr val="black">
                      <a:lumMod val="65000"/>
                      <a:lumOff val="35000"/>
                    </a:prstClr>
                  </a:solidFill>
                  <a:effectLst/>
                  <a:uLnTx/>
                  <a:uFillTx/>
                  <a:latin typeface="Avenir Next" panose="020B0503020202020204" pitchFamily="34" charset="0"/>
                  <a:cs typeface="Gill Sans MT"/>
                </a:rPr>
                <a:t>1</a:t>
              </a:r>
            </a:p>
          </p:txBody>
        </p:sp>
        <p:sp>
          <p:nvSpPr>
            <p:cNvPr id="14" name="TextBox 13">
              <a:extLst>
                <a:ext uri="{FF2B5EF4-FFF2-40B4-BE49-F238E27FC236}">
                  <a16:creationId xmlns:a16="http://schemas.microsoft.com/office/drawing/2014/main" id="{D06731BF-2798-ADF0-BEE1-E7AB79465AAE}"/>
                </a:ext>
              </a:extLst>
            </p:cNvPr>
            <p:cNvSpPr txBox="1"/>
            <p:nvPr/>
          </p:nvSpPr>
          <p:spPr>
            <a:xfrm>
              <a:off x="880777" y="3501500"/>
              <a:ext cx="8001002" cy="1025580"/>
            </a:xfrm>
            <a:prstGeom prst="rect">
              <a:avLst/>
            </a:prstGeom>
            <a:noFill/>
          </p:spPr>
          <p:txBody>
            <a:bodyPr wrap="square" rtlCol="0">
              <a:spAutoFit/>
            </a:bodyPr>
            <a:lstStyle/>
            <a:p>
              <a:pPr lvl="0" defTabSz="914400">
                <a:defRPr/>
              </a:pPr>
              <a:r>
                <a:rPr kumimoji="0" lang="en-US" sz="2200" b="1" i="0" u="none" strike="noStrike" kern="1200" cap="none" spc="0" normalizeH="0" baseline="0" noProof="0" dirty="0">
                  <a:ln>
                    <a:noFill/>
                  </a:ln>
                  <a:solidFill>
                    <a:schemeClr val="bg2">
                      <a:lumMod val="25000"/>
                    </a:schemeClr>
                  </a:solidFill>
                  <a:effectLst/>
                  <a:uLnTx/>
                  <a:uFillTx/>
                  <a:latin typeface="Avenir Next" panose="020B0503020202020204" pitchFamily="34" charset="0"/>
                  <a:cs typeface="Gill Sans MT"/>
                </a:rPr>
                <a:t>SIMD Underutilization </a:t>
              </a:r>
            </a:p>
            <a:p>
              <a:pPr marL="342900" indent="-342900" defTabSz="914400">
                <a:buFontTx/>
                <a:buChar char="-"/>
                <a:defRPr/>
              </a:pPr>
              <a:r>
                <a:rPr lang="en-US" sz="1900" dirty="0">
                  <a:latin typeface="Avenir Next" panose="020B0503020202020204" pitchFamily="34" charset="0"/>
                  <a:cs typeface="Gill Sans MT"/>
                </a:rPr>
                <a:t>due to data parallelism variation within and across applications</a:t>
              </a:r>
              <a:endParaRPr lang="en-US" sz="1900" dirty="0">
                <a:solidFill>
                  <a:schemeClr val="accent5"/>
                </a:solidFill>
                <a:latin typeface="Avenir Next" panose="020B0503020202020204" pitchFamily="34" charset="0"/>
                <a:cs typeface="Gill Sans MT"/>
              </a:endParaRPr>
            </a:p>
            <a:p>
              <a:pPr marL="342900" lvl="0" indent="-342900" defTabSz="914400">
                <a:buFontTx/>
                <a:buChar char="-"/>
                <a:defRPr/>
              </a:pPr>
              <a:r>
                <a:rPr lang="en-US" sz="1900" dirty="0">
                  <a:solidFill>
                    <a:srgbClr val="E26161"/>
                  </a:solidFill>
                  <a:latin typeface="Avenir Next" panose="020B0503020202020204" pitchFamily="34" charset="0"/>
                  <a:cs typeface="Gill Sans MT"/>
                </a:rPr>
                <a:t>leads to throughput and energy waste </a:t>
              </a:r>
              <a:endParaRPr kumimoji="0" lang="en-US" sz="1900" i="0" u="none" strike="noStrike" kern="1200" cap="none" spc="0" normalizeH="0" baseline="0" noProof="0" dirty="0">
                <a:ln>
                  <a:noFill/>
                </a:ln>
                <a:solidFill>
                  <a:srgbClr val="E26161"/>
                </a:solidFill>
                <a:effectLst/>
                <a:uLnTx/>
                <a:uFillTx/>
                <a:latin typeface="Avenir Next" panose="020B0503020202020204" pitchFamily="34" charset="0"/>
                <a:cs typeface="Gill Sans MT"/>
              </a:endParaRPr>
            </a:p>
          </p:txBody>
        </p:sp>
      </p:grpSp>
      <p:grpSp>
        <p:nvGrpSpPr>
          <p:cNvPr id="15" name="Group 14">
            <a:extLst>
              <a:ext uri="{FF2B5EF4-FFF2-40B4-BE49-F238E27FC236}">
                <a16:creationId xmlns:a16="http://schemas.microsoft.com/office/drawing/2014/main" id="{1515300E-BF0E-CB49-CC1A-D3A947FF83DF}"/>
              </a:ext>
            </a:extLst>
          </p:cNvPr>
          <p:cNvGrpSpPr/>
          <p:nvPr/>
        </p:nvGrpSpPr>
        <p:grpSpPr>
          <a:xfrm>
            <a:off x="169011" y="3449366"/>
            <a:ext cx="9144001" cy="1094830"/>
            <a:chOff x="406767" y="3421560"/>
            <a:chExt cx="8475012" cy="1105521"/>
          </a:xfrm>
        </p:grpSpPr>
        <p:sp>
          <p:nvSpPr>
            <p:cNvPr id="16" name="TextBox 15">
              <a:extLst>
                <a:ext uri="{FF2B5EF4-FFF2-40B4-BE49-F238E27FC236}">
                  <a16:creationId xmlns:a16="http://schemas.microsoft.com/office/drawing/2014/main" id="{DDF9195B-4A97-C6B0-3D96-395619468E99}"/>
                </a:ext>
              </a:extLst>
            </p:cNvPr>
            <p:cNvSpPr txBox="1"/>
            <p:nvPr/>
          </p:nvSpPr>
          <p:spPr>
            <a:xfrm>
              <a:off x="406767" y="3421560"/>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prstClr val="black">
                      <a:lumMod val="65000"/>
                      <a:lumOff val="35000"/>
                    </a:prstClr>
                  </a:solidFill>
                  <a:effectLst/>
                  <a:uLnTx/>
                  <a:uFillTx/>
                  <a:latin typeface="Avenir Next" panose="020B0503020202020204" pitchFamily="34" charset="0"/>
                  <a:cs typeface="Gill Sans MT"/>
                </a:rPr>
                <a:t>2</a:t>
              </a:r>
            </a:p>
          </p:txBody>
        </p:sp>
        <p:sp>
          <p:nvSpPr>
            <p:cNvPr id="17" name="TextBox 16">
              <a:extLst>
                <a:ext uri="{FF2B5EF4-FFF2-40B4-BE49-F238E27FC236}">
                  <a16:creationId xmlns:a16="http://schemas.microsoft.com/office/drawing/2014/main" id="{CC719FF9-CD00-BD04-477F-145FECC27E61}"/>
                </a:ext>
              </a:extLst>
            </p:cNvPr>
            <p:cNvSpPr txBox="1"/>
            <p:nvPr/>
          </p:nvSpPr>
          <p:spPr>
            <a:xfrm>
              <a:off x="880777" y="3501500"/>
              <a:ext cx="8001002" cy="1025581"/>
            </a:xfrm>
            <a:prstGeom prst="rect">
              <a:avLst/>
            </a:prstGeom>
            <a:noFill/>
          </p:spPr>
          <p:txBody>
            <a:bodyPr wrap="square" rtlCol="0">
              <a:spAutoFit/>
            </a:bodyPr>
            <a:lstStyle/>
            <a:p>
              <a:pPr lvl="0" defTabSz="914400">
                <a:defRPr/>
              </a:pPr>
              <a:r>
                <a:rPr kumimoji="0" lang="en-US" sz="2200" b="1" i="0" u="none" strike="noStrike" kern="1200" cap="none" spc="0" normalizeH="0" baseline="0" noProof="0" dirty="0">
                  <a:ln>
                    <a:noFill/>
                  </a:ln>
                  <a:solidFill>
                    <a:schemeClr val="bg2">
                      <a:lumMod val="25000"/>
                    </a:schemeClr>
                  </a:solidFill>
                  <a:effectLst/>
                  <a:uLnTx/>
                  <a:uFillTx/>
                  <a:latin typeface="Avenir Next" panose="020B0503020202020204" pitchFamily="34" charset="0"/>
                  <a:cs typeface="Gill Sans MT"/>
                </a:rPr>
                <a:t>Limited Computation Support </a:t>
              </a:r>
            </a:p>
            <a:p>
              <a:pPr marL="342900" lvl="0" indent="-342900" defTabSz="914400">
                <a:buFontTx/>
                <a:buChar char="-"/>
                <a:defRPr/>
              </a:pPr>
              <a:r>
                <a:rPr lang="en-US" sz="1900" dirty="0">
                  <a:latin typeface="Avenir Next" panose="020B0503020202020204" pitchFamily="34" charset="0"/>
                  <a:cs typeface="Gill Sans MT"/>
                </a:rPr>
                <a:t>due to a lack of low-cost interconnects across columns </a:t>
              </a:r>
            </a:p>
            <a:p>
              <a:pPr marL="342900" lvl="0" indent="-342900" defTabSz="914400">
                <a:buFontTx/>
                <a:buChar char="-"/>
                <a:defRPr/>
              </a:pPr>
              <a:r>
                <a:rPr lang="en-US" sz="1900" dirty="0">
                  <a:solidFill>
                    <a:srgbClr val="E16161"/>
                  </a:solidFill>
                  <a:latin typeface="Avenir Next" panose="020B0503020202020204" pitchFamily="34" charset="0"/>
                  <a:cs typeface="Gill Sans MT"/>
                </a:rPr>
                <a:t>limits PUD operations to only parallel map constructs </a:t>
              </a:r>
              <a:endParaRPr kumimoji="0" lang="en-US" sz="1900" i="0" u="none" strike="noStrike" kern="1200" cap="none" spc="0" normalizeH="0" baseline="0" noProof="0" dirty="0">
                <a:ln>
                  <a:noFill/>
                </a:ln>
                <a:solidFill>
                  <a:srgbClr val="E16161"/>
                </a:solidFill>
                <a:effectLst/>
                <a:uLnTx/>
                <a:uFillTx/>
                <a:latin typeface="Avenir Next" panose="020B0503020202020204" pitchFamily="34" charset="0"/>
                <a:cs typeface="Gill Sans MT"/>
              </a:endParaRPr>
            </a:p>
          </p:txBody>
        </p:sp>
      </p:grpSp>
      <p:grpSp>
        <p:nvGrpSpPr>
          <p:cNvPr id="18" name="Group 17">
            <a:extLst>
              <a:ext uri="{FF2B5EF4-FFF2-40B4-BE49-F238E27FC236}">
                <a16:creationId xmlns:a16="http://schemas.microsoft.com/office/drawing/2014/main" id="{AB0E3A79-9B07-9F6B-6D3A-208B4355FC04}"/>
              </a:ext>
            </a:extLst>
          </p:cNvPr>
          <p:cNvGrpSpPr/>
          <p:nvPr/>
        </p:nvGrpSpPr>
        <p:grpSpPr>
          <a:xfrm>
            <a:off x="169011" y="4695576"/>
            <a:ext cx="9144001" cy="1094829"/>
            <a:chOff x="406767" y="3421560"/>
            <a:chExt cx="8475012" cy="1105520"/>
          </a:xfrm>
        </p:grpSpPr>
        <p:sp>
          <p:nvSpPr>
            <p:cNvPr id="19" name="TextBox 18">
              <a:extLst>
                <a:ext uri="{FF2B5EF4-FFF2-40B4-BE49-F238E27FC236}">
                  <a16:creationId xmlns:a16="http://schemas.microsoft.com/office/drawing/2014/main" id="{98FB0903-9FA8-811B-1009-6BB1CC5FCCFF}"/>
                </a:ext>
              </a:extLst>
            </p:cNvPr>
            <p:cNvSpPr txBox="1"/>
            <p:nvPr/>
          </p:nvSpPr>
          <p:spPr>
            <a:xfrm>
              <a:off x="406767" y="3421560"/>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srgbClr val="E16161"/>
                  </a:solidFill>
                  <a:effectLst/>
                  <a:uLnTx/>
                  <a:uFillTx/>
                  <a:latin typeface="Avenir Next" panose="020B0503020202020204" pitchFamily="34" charset="0"/>
                  <a:cs typeface="Gill Sans MT"/>
                </a:rPr>
                <a:t>3</a:t>
              </a:r>
            </a:p>
          </p:txBody>
        </p:sp>
        <p:sp>
          <p:nvSpPr>
            <p:cNvPr id="20" name="TextBox 19">
              <a:extLst>
                <a:ext uri="{FF2B5EF4-FFF2-40B4-BE49-F238E27FC236}">
                  <a16:creationId xmlns:a16="http://schemas.microsoft.com/office/drawing/2014/main" id="{02B83B98-2854-42CE-6C07-D7E32ECF1605}"/>
                </a:ext>
              </a:extLst>
            </p:cNvPr>
            <p:cNvSpPr txBox="1"/>
            <p:nvPr/>
          </p:nvSpPr>
          <p:spPr>
            <a:xfrm>
              <a:off x="880777" y="3501499"/>
              <a:ext cx="8001002" cy="1025581"/>
            </a:xfrm>
            <a:prstGeom prst="rect">
              <a:avLst/>
            </a:prstGeom>
            <a:noFill/>
          </p:spPr>
          <p:txBody>
            <a:bodyPr wrap="square" rtlCol="0">
              <a:spAutoFit/>
            </a:bodyPr>
            <a:lstStyle/>
            <a:p>
              <a:pPr lvl="0" defTabSz="914400">
                <a:defRPr/>
              </a:pPr>
              <a:r>
                <a:rPr kumimoji="0" lang="en-US" sz="2200" b="1" i="0" u="none" strike="noStrike" kern="1200" cap="none" spc="0" normalizeH="0" baseline="0" noProof="0" dirty="0">
                  <a:ln>
                    <a:noFill/>
                  </a:ln>
                  <a:solidFill>
                    <a:srgbClr val="E16161"/>
                  </a:solidFill>
                  <a:effectLst/>
                  <a:uLnTx/>
                  <a:uFillTx/>
                  <a:latin typeface="Avenir Next" panose="020B0503020202020204" pitchFamily="34" charset="0"/>
                  <a:cs typeface="Gill Sans MT"/>
                </a:rPr>
                <a:t>Challenging Programming Model </a:t>
              </a:r>
            </a:p>
            <a:p>
              <a:pPr marL="342900" lvl="0" indent="-342900" defTabSz="914400">
                <a:buFontTx/>
                <a:buChar char="-"/>
                <a:defRPr/>
              </a:pPr>
              <a:r>
                <a:rPr lang="en-US" sz="1900" dirty="0">
                  <a:latin typeface="Avenir Next" panose="020B0503020202020204" pitchFamily="34" charset="0"/>
                  <a:cs typeface="Gill Sans MT"/>
                </a:rPr>
                <a:t>due to a lack of compiler support for PUD systems </a:t>
              </a:r>
              <a:endParaRPr lang="en-US" sz="1900" dirty="0">
                <a:solidFill>
                  <a:schemeClr val="accent5"/>
                </a:solidFill>
                <a:latin typeface="Avenir Next" panose="020B0503020202020204" pitchFamily="34" charset="0"/>
                <a:cs typeface="Gill Sans MT"/>
              </a:endParaRPr>
            </a:p>
            <a:p>
              <a:pPr marL="342900" lvl="0" indent="-342900" defTabSz="914400">
                <a:buFontTx/>
                <a:buChar char="-"/>
                <a:defRPr/>
              </a:pPr>
              <a:r>
                <a:rPr lang="en-US" sz="1900" dirty="0">
                  <a:solidFill>
                    <a:srgbClr val="E16161"/>
                  </a:solidFill>
                  <a:latin typeface="Avenir Next" panose="020B0503020202020204" pitchFamily="34" charset="0"/>
                  <a:cs typeface="Gill Sans MT"/>
                </a:rPr>
                <a:t>creates a burden on programmers, limiting PUD adoption  </a:t>
              </a:r>
              <a:endParaRPr kumimoji="0" lang="en-US" sz="1900" i="0" u="none" strike="noStrike" kern="1200" cap="none" spc="0" normalizeH="0" baseline="0" noProof="0" dirty="0">
                <a:ln>
                  <a:noFill/>
                </a:ln>
                <a:solidFill>
                  <a:srgbClr val="E16161"/>
                </a:solidFill>
                <a:effectLst/>
                <a:uLnTx/>
                <a:uFillTx/>
                <a:latin typeface="Avenir Next" panose="020B0503020202020204" pitchFamily="34" charset="0"/>
                <a:cs typeface="Gill Sans MT"/>
              </a:endParaRPr>
            </a:p>
          </p:txBody>
        </p:sp>
      </p:grpSp>
      <p:sp>
        <p:nvSpPr>
          <p:cNvPr id="2" name="Rectangle 1">
            <a:extLst>
              <a:ext uri="{FF2B5EF4-FFF2-40B4-BE49-F238E27FC236}">
                <a16:creationId xmlns:a16="http://schemas.microsoft.com/office/drawing/2014/main" id="{E344F666-8B89-E608-7C86-8228E37ED5EE}"/>
              </a:ext>
            </a:extLst>
          </p:cNvPr>
          <p:cNvSpPr/>
          <p:nvPr/>
        </p:nvSpPr>
        <p:spPr>
          <a:xfrm>
            <a:off x="0" y="2282323"/>
            <a:ext cx="9144000" cy="2261873"/>
          </a:xfrm>
          <a:prstGeom prst="rect">
            <a:avLst/>
          </a:prstGeom>
          <a:solidFill>
            <a:schemeClr val="bg1">
              <a:alpha val="9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Rectangle 4">
            <a:extLst>
              <a:ext uri="{FF2B5EF4-FFF2-40B4-BE49-F238E27FC236}">
                <a16:creationId xmlns:a16="http://schemas.microsoft.com/office/drawing/2014/main" id="{CDE7055D-CB03-1DC6-C6E0-E06CF326CB41}"/>
              </a:ext>
            </a:extLst>
          </p:cNvPr>
          <p:cNvSpPr/>
          <p:nvPr/>
        </p:nvSpPr>
        <p:spPr>
          <a:xfrm>
            <a:off x="0" y="1323342"/>
            <a:ext cx="9144000" cy="77425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200" b="1" dirty="0">
                <a:solidFill>
                  <a:schemeClr val="tx1"/>
                </a:solidFill>
                <a:latin typeface="Avenir Next" panose="020B0503020202020204" pitchFamily="34" charset="0"/>
              </a:rPr>
              <a:t>PUD systems suffer from </a:t>
            </a:r>
            <a:r>
              <a:rPr lang="en-US" sz="2200" b="1" dirty="0">
                <a:solidFill>
                  <a:srgbClr val="E16161"/>
                </a:solidFill>
                <a:latin typeface="Avenir Next" panose="020B0503020202020204" pitchFamily="34" charset="0"/>
              </a:rPr>
              <a:t>three sources of inefficiency </a:t>
            </a:r>
            <a:br>
              <a:rPr lang="en-US" sz="2200" b="1" dirty="0">
                <a:solidFill>
                  <a:schemeClr val="tx1"/>
                </a:solidFill>
                <a:latin typeface="Avenir Next" panose="020B0503020202020204" pitchFamily="34" charset="0"/>
              </a:rPr>
            </a:br>
            <a:r>
              <a:rPr lang="en-US" sz="2200" b="1" dirty="0">
                <a:solidFill>
                  <a:schemeClr val="tx1"/>
                </a:solidFill>
                <a:latin typeface="Avenir Next" panose="020B0503020202020204" pitchFamily="34" charset="0"/>
              </a:rPr>
              <a:t>due to the </a:t>
            </a:r>
            <a:r>
              <a:rPr lang="en-US" sz="2200" b="1" dirty="0">
                <a:solidFill>
                  <a:srgbClr val="E16161"/>
                </a:solidFill>
                <a:latin typeface="Avenir Next" panose="020B0503020202020204" pitchFamily="34" charset="0"/>
              </a:rPr>
              <a:t>large</a:t>
            </a:r>
            <a:r>
              <a:rPr lang="en-US" sz="2200" b="1" dirty="0">
                <a:solidFill>
                  <a:schemeClr val="tx1"/>
                </a:solidFill>
                <a:latin typeface="Avenir Next" panose="020B0503020202020204" pitchFamily="34" charset="0"/>
              </a:rPr>
              <a:t> and </a:t>
            </a:r>
            <a:r>
              <a:rPr lang="en-US" sz="2200" b="1" dirty="0">
                <a:solidFill>
                  <a:srgbClr val="E16161"/>
                </a:solidFill>
                <a:latin typeface="Avenir Next" panose="020B0503020202020204" pitchFamily="34" charset="0"/>
              </a:rPr>
              <a:t>rigid</a:t>
            </a:r>
            <a:r>
              <a:rPr lang="en-US" sz="2200" b="1" dirty="0">
                <a:solidFill>
                  <a:schemeClr val="tx1"/>
                </a:solidFill>
                <a:latin typeface="Avenir Next" panose="020B0503020202020204" pitchFamily="34" charset="0"/>
              </a:rPr>
              <a:t> DRAM access granularity</a:t>
            </a:r>
          </a:p>
        </p:txBody>
      </p:sp>
    </p:spTree>
    <p:extLst>
      <p:ext uri="{BB962C8B-B14F-4D97-AF65-F5344CB8AC3E}">
        <p14:creationId xmlns:p14="http://schemas.microsoft.com/office/powerpoint/2010/main" val="2568746897"/>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a:extLst>
              <a:ext uri="{FF2B5EF4-FFF2-40B4-BE49-F238E27FC236}">
                <a16:creationId xmlns:a16="http://schemas.microsoft.com/office/drawing/2014/main" id="{FB382971-0FAE-5CE1-FC13-079B22FEFC0B}"/>
              </a:ext>
            </a:extLst>
          </p:cNvPr>
          <p:cNvSpPr>
            <a:spLocks noGrp="1"/>
          </p:cNvSpPr>
          <p:nvPr>
            <p:ph type="title"/>
          </p:nvPr>
        </p:nvSpPr>
        <p:spPr>
          <a:xfrm>
            <a:off x="169011" y="132334"/>
            <a:ext cx="8894602" cy="925840"/>
          </a:xfrm>
        </p:spPr>
        <p:txBody>
          <a:bodyPr>
            <a:noAutofit/>
          </a:bodyPr>
          <a:lstStyle/>
          <a:p>
            <a:r>
              <a:rPr lang="en-US" sz="3600" dirty="0"/>
              <a:t>Limitations of PUD Systems: </a:t>
            </a:r>
            <a:br>
              <a:rPr lang="en-US" sz="3600" dirty="0"/>
            </a:br>
            <a:r>
              <a:rPr lang="en-US" sz="2800" dirty="0"/>
              <a:t>Challenging Programming Model</a:t>
            </a:r>
          </a:p>
        </p:txBody>
      </p:sp>
      <p:graphicFrame>
        <p:nvGraphicFramePr>
          <p:cNvPr id="3" name="Table 4">
            <a:extLst>
              <a:ext uri="{FF2B5EF4-FFF2-40B4-BE49-F238E27FC236}">
                <a16:creationId xmlns:a16="http://schemas.microsoft.com/office/drawing/2014/main" id="{D545F3B3-0ACB-0460-549F-EA585416DB98}"/>
              </a:ext>
            </a:extLst>
          </p:cNvPr>
          <p:cNvGraphicFramePr>
            <a:graphicFrameLocks noGrp="1"/>
          </p:cNvGraphicFramePr>
          <p:nvPr/>
        </p:nvGraphicFramePr>
        <p:xfrm>
          <a:off x="2074109" y="3742428"/>
          <a:ext cx="5084406" cy="1371600"/>
        </p:xfrm>
        <a:graphic>
          <a:graphicData uri="http://schemas.openxmlformats.org/drawingml/2006/table">
            <a:tbl>
              <a:tblPr firstRow="1" bandRow="1">
                <a:tableStyleId>{2D5ABB26-0587-4C30-8999-92F81FD0307C}</a:tableStyleId>
              </a:tblPr>
              <a:tblGrid>
                <a:gridCol w="5084406">
                  <a:extLst>
                    <a:ext uri="{9D8B030D-6E8A-4147-A177-3AD203B41FA5}">
                      <a16:colId xmlns:a16="http://schemas.microsoft.com/office/drawing/2014/main" val="4180721553"/>
                    </a:ext>
                  </a:extLst>
                </a:gridCol>
              </a:tblGrid>
              <a:tr h="170199">
                <a:tc>
                  <a:txBody>
                    <a:bodyPr/>
                    <a:lstStyle/>
                    <a:p>
                      <a:r>
                        <a:rPr lang="en-US" sz="1800" dirty="0">
                          <a:solidFill>
                            <a:srgbClr val="0432FF"/>
                          </a:solidFill>
                          <a:latin typeface="Consolas" panose="020B0609020204030204" pitchFamily="49" charset="0"/>
                          <a:cs typeface="Consolas" panose="020B0609020204030204" pitchFamily="49" charset="0"/>
                        </a:rPr>
                        <a:t> for</a:t>
                      </a:r>
                      <a:r>
                        <a:rPr lang="en-US" sz="1800" dirty="0">
                          <a:latin typeface="Consolas" panose="020B0609020204030204" pitchFamily="49" charset="0"/>
                          <a:cs typeface="Consolas" panose="020B0609020204030204" pitchFamily="49" charset="0"/>
                        </a:rPr>
                        <a:t> (</a:t>
                      </a:r>
                      <a:r>
                        <a:rPr lang="en-US" sz="1800" dirty="0">
                          <a:solidFill>
                            <a:srgbClr val="0432FF"/>
                          </a:solidFill>
                          <a:latin typeface="Consolas" panose="020B0609020204030204" pitchFamily="49" charset="0"/>
                          <a:cs typeface="Consolas" panose="020B0609020204030204" pitchFamily="49" charset="0"/>
                        </a:rPr>
                        <a:t>int</a:t>
                      </a:r>
                      <a:r>
                        <a:rPr lang="en-US" sz="1800" dirty="0">
                          <a:latin typeface="Consolas" panose="020B0609020204030204" pitchFamily="49" charset="0"/>
                          <a:cs typeface="Consolas" panose="020B0609020204030204" pitchFamily="49" charset="0"/>
                        </a:rPr>
                        <a:t> </a:t>
                      </a:r>
                      <a:r>
                        <a:rPr lang="en-US" sz="1800" dirty="0" err="1">
                          <a:latin typeface="Consolas" panose="020B0609020204030204" pitchFamily="49" charset="0"/>
                          <a:cs typeface="Consolas" panose="020B0609020204030204" pitchFamily="49" charset="0"/>
                        </a:rPr>
                        <a:t>i</a:t>
                      </a:r>
                      <a:r>
                        <a:rPr lang="en-US" sz="1800" dirty="0">
                          <a:latin typeface="Consolas" panose="020B0609020204030204" pitchFamily="49" charset="0"/>
                          <a:cs typeface="Consolas" panose="020B0609020204030204" pitchFamily="49" charset="0"/>
                        </a:rPr>
                        <a:t> = 0; </a:t>
                      </a:r>
                      <a:r>
                        <a:rPr lang="en-US" sz="1800" dirty="0" err="1">
                          <a:latin typeface="Consolas" panose="020B0609020204030204" pitchFamily="49" charset="0"/>
                          <a:cs typeface="Consolas" panose="020B0609020204030204" pitchFamily="49" charset="0"/>
                        </a:rPr>
                        <a:t>i</a:t>
                      </a:r>
                      <a:r>
                        <a:rPr lang="en-US" sz="1800" dirty="0">
                          <a:latin typeface="Consolas" panose="020B0609020204030204" pitchFamily="49" charset="0"/>
                          <a:cs typeface="Consolas" panose="020B0609020204030204" pitchFamily="49" charset="0"/>
                        </a:rPr>
                        <a:t> &lt; size ; ++ </a:t>
                      </a:r>
                      <a:r>
                        <a:rPr lang="en-US" sz="1800" dirty="0" err="1">
                          <a:latin typeface="Consolas" panose="020B0609020204030204" pitchFamily="49" charset="0"/>
                          <a:cs typeface="Consolas" panose="020B0609020204030204" pitchFamily="49" charset="0"/>
                        </a:rPr>
                        <a:t>i</a:t>
                      </a:r>
                      <a:r>
                        <a:rPr lang="en-US" sz="1800" dirty="0">
                          <a:latin typeface="Consolas" panose="020B0609020204030204" pitchFamily="49" charset="0"/>
                          <a:cs typeface="Consolas" panose="020B0609020204030204" pitchFamily="49" charset="0"/>
                        </a:rPr>
                        <a:t>){</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a:noFill/>
                    </a:lnB>
                    <a:lnTlToBr w="12700" cmpd="sng">
                      <a:noFill/>
                      <a:prstDash val="solid"/>
                    </a:lnTlToBr>
                    <a:lnBlToTr w="12700" cmpd="sng">
                      <a:noFill/>
                      <a:prstDash val="solid"/>
                    </a:lnBlToTr>
                    <a:solidFill>
                      <a:srgbClr val="EEEBF3"/>
                    </a:solidFill>
                  </a:tcPr>
                </a:tc>
                <a:extLst>
                  <a:ext uri="{0D108BD9-81ED-4DB2-BD59-A6C34878D82A}">
                    <a16:rowId xmlns:a16="http://schemas.microsoft.com/office/drawing/2014/main" val="2683938211"/>
                  </a:ext>
                </a:extLst>
              </a:tr>
              <a:tr h="170199">
                <a:tc>
                  <a:txBody>
                    <a:bodyPr/>
                    <a:lstStyle/>
                    <a:p>
                      <a:r>
                        <a:rPr lang="en-US" sz="1800" dirty="0">
                          <a:latin typeface="Consolas" panose="020B0609020204030204" pitchFamily="49" charset="0"/>
                          <a:cs typeface="Consolas" panose="020B0609020204030204" pitchFamily="49" charset="0"/>
                        </a:rPr>
                        <a:t>    </a:t>
                      </a:r>
                      <a:r>
                        <a:rPr lang="en-US" sz="1800" dirty="0">
                          <a:solidFill>
                            <a:srgbClr val="0432FF"/>
                          </a:solidFill>
                          <a:latin typeface="Consolas" panose="020B0609020204030204" pitchFamily="49" charset="0"/>
                          <a:cs typeface="Consolas" panose="020B0609020204030204" pitchFamily="49" charset="0"/>
                        </a:rPr>
                        <a:t>bool</a:t>
                      </a:r>
                      <a:r>
                        <a:rPr lang="en-US" sz="1800" dirty="0">
                          <a:latin typeface="Consolas" panose="020B0609020204030204" pitchFamily="49" charset="0"/>
                          <a:cs typeface="Consolas" panose="020B0609020204030204" pitchFamily="49" charset="0"/>
                        </a:rPr>
                        <a:t> </a:t>
                      </a:r>
                      <a:r>
                        <a:rPr lang="en-US" sz="1800" dirty="0" err="1">
                          <a:latin typeface="Consolas" panose="020B0609020204030204" pitchFamily="49" charset="0"/>
                          <a:cs typeface="Consolas" panose="020B0609020204030204" pitchFamily="49" charset="0"/>
                        </a:rPr>
                        <a:t>cond</a:t>
                      </a:r>
                      <a:r>
                        <a:rPr lang="en-US" sz="1800" dirty="0">
                          <a:latin typeface="Consolas" panose="020B0609020204030204" pitchFamily="49" charset="0"/>
                          <a:cs typeface="Consolas" panose="020B0609020204030204" pitchFamily="49" charset="0"/>
                        </a:rPr>
                        <a:t> = A[</a:t>
                      </a:r>
                      <a:r>
                        <a:rPr lang="en-US" sz="1800" dirty="0" err="1">
                          <a:latin typeface="Consolas" panose="020B0609020204030204" pitchFamily="49" charset="0"/>
                          <a:cs typeface="Consolas" panose="020B0609020204030204" pitchFamily="49" charset="0"/>
                        </a:rPr>
                        <a:t>i</a:t>
                      </a:r>
                      <a:r>
                        <a:rPr lang="en-US" sz="1800" dirty="0">
                          <a:latin typeface="Consolas" panose="020B0609020204030204" pitchFamily="49" charset="0"/>
                          <a:cs typeface="Consolas" panose="020B0609020204030204" pitchFamily="49" charset="0"/>
                        </a:rPr>
                        <a:t>] &gt; </a:t>
                      </a:r>
                      <a:r>
                        <a:rPr lang="en-US" sz="1800" dirty="0" err="1">
                          <a:latin typeface="Consolas" panose="020B0609020204030204" pitchFamily="49" charset="0"/>
                          <a:cs typeface="Consolas" panose="020B0609020204030204" pitchFamily="49" charset="0"/>
                        </a:rPr>
                        <a:t>pred</a:t>
                      </a:r>
                      <a:r>
                        <a:rPr lang="en-US" sz="1800" dirty="0">
                          <a:latin typeface="Consolas" panose="020B0609020204030204" pitchFamily="49" charset="0"/>
                          <a:cs typeface="Consolas" panose="020B0609020204030204" pitchFamily="49" charset="0"/>
                        </a:rPr>
                        <a:t>[</a:t>
                      </a:r>
                      <a:r>
                        <a:rPr lang="en-US" sz="1800" dirty="0" err="1">
                          <a:latin typeface="Consolas" panose="020B0609020204030204" pitchFamily="49" charset="0"/>
                          <a:cs typeface="Consolas" panose="020B0609020204030204" pitchFamily="49" charset="0"/>
                        </a:rPr>
                        <a:t>i</a:t>
                      </a:r>
                      <a:r>
                        <a:rPr lang="en-US" sz="1800" dirty="0">
                          <a:latin typeface="Consolas" panose="020B0609020204030204" pitchFamily="49" charset="0"/>
                          <a:cs typeface="Consolas" panose="020B0609020204030204" pitchFamily="49" charset="0"/>
                        </a:rPr>
                        <a:t>];</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a:noFill/>
                    </a:lnT>
                    <a:lnB>
                      <a:noFill/>
                    </a:lnB>
                    <a:lnTlToBr w="12700" cmpd="sng">
                      <a:noFill/>
                      <a:prstDash val="solid"/>
                    </a:lnTlToBr>
                    <a:lnBlToTr w="12700" cmpd="sng">
                      <a:noFill/>
                      <a:prstDash val="solid"/>
                    </a:lnBlToTr>
                    <a:solidFill>
                      <a:srgbClr val="EEEBF3"/>
                    </a:solidFill>
                  </a:tcPr>
                </a:tc>
                <a:extLst>
                  <a:ext uri="{0D108BD9-81ED-4DB2-BD59-A6C34878D82A}">
                    <a16:rowId xmlns:a16="http://schemas.microsoft.com/office/drawing/2014/main" val="3042032608"/>
                  </a:ext>
                </a:extLst>
              </a:tr>
              <a:tr h="170199">
                <a:tc>
                  <a:txBody>
                    <a:bodyPr/>
                    <a:lstStyle/>
                    <a:p>
                      <a:r>
                        <a:rPr lang="en-US" sz="1800" dirty="0">
                          <a:latin typeface="Consolas" panose="020B0609020204030204" pitchFamily="49" charset="0"/>
                          <a:cs typeface="Consolas" panose="020B0609020204030204" pitchFamily="49" charset="0"/>
                        </a:rPr>
                        <a:t>    </a:t>
                      </a:r>
                      <a:r>
                        <a:rPr lang="en-US" sz="1800" dirty="0">
                          <a:solidFill>
                            <a:srgbClr val="1C33FE"/>
                          </a:solidFill>
                          <a:latin typeface="Consolas" panose="020B0609020204030204" pitchFamily="49" charset="0"/>
                          <a:cs typeface="Consolas" panose="020B0609020204030204" pitchFamily="49" charset="0"/>
                        </a:rPr>
                        <a:t>if</a:t>
                      </a:r>
                      <a:r>
                        <a:rPr lang="en-US" sz="1800" dirty="0">
                          <a:latin typeface="Consolas" panose="020B0609020204030204" pitchFamily="49" charset="0"/>
                          <a:cs typeface="Consolas" panose="020B0609020204030204" pitchFamily="49" charset="0"/>
                        </a:rPr>
                        <a:t> (</a:t>
                      </a:r>
                      <a:r>
                        <a:rPr lang="en-US" sz="1800" dirty="0" err="1">
                          <a:latin typeface="Consolas" panose="020B0609020204030204" pitchFamily="49" charset="0"/>
                          <a:cs typeface="Consolas" panose="020B0609020204030204" pitchFamily="49" charset="0"/>
                        </a:rPr>
                        <a:t>cond</a:t>
                      </a:r>
                      <a:r>
                        <a:rPr lang="en-US" sz="1800" dirty="0">
                          <a:latin typeface="Consolas" panose="020B0609020204030204" pitchFamily="49" charset="0"/>
                          <a:cs typeface="Consolas" panose="020B0609020204030204" pitchFamily="49" charset="0"/>
                        </a:rPr>
                        <a:t>) C[</a:t>
                      </a:r>
                      <a:r>
                        <a:rPr lang="en-US" sz="1800" dirty="0" err="1">
                          <a:latin typeface="Consolas" panose="020B0609020204030204" pitchFamily="49" charset="0"/>
                          <a:cs typeface="Consolas" panose="020B0609020204030204" pitchFamily="49" charset="0"/>
                        </a:rPr>
                        <a:t>i</a:t>
                      </a:r>
                      <a:r>
                        <a:rPr lang="en-US" sz="1800" dirty="0">
                          <a:latin typeface="Consolas" panose="020B0609020204030204" pitchFamily="49" charset="0"/>
                          <a:cs typeface="Consolas" panose="020B0609020204030204" pitchFamily="49" charset="0"/>
                        </a:rPr>
                        <a:t>] = A[</a:t>
                      </a:r>
                      <a:r>
                        <a:rPr lang="en-US" sz="1800" dirty="0" err="1">
                          <a:latin typeface="Consolas" panose="020B0609020204030204" pitchFamily="49" charset="0"/>
                          <a:cs typeface="Consolas" panose="020B0609020204030204" pitchFamily="49" charset="0"/>
                        </a:rPr>
                        <a:t>i</a:t>
                      </a:r>
                      <a:r>
                        <a:rPr lang="en-US" sz="1800" dirty="0">
                          <a:latin typeface="Consolas" panose="020B0609020204030204" pitchFamily="49" charset="0"/>
                          <a:cs typeface="Consolas" panose="020B0609020204030204" pitchFamily="49" charset="0"/>
                        </a:rPr>
                        <a:t>] + B[</a:t>
                      </a:r>
                      <a:r>
                        <a:rPr lang="en-US" sz="1800" dirty="0" err="1">
                          <a:latin typeface="Consolas" panose="020B0609020204030204" pitchFamily="49" charset="0"/>
                          <a:cs typeface="Consolas" panose="020B0609020204030204" pitchFamily="49" charset="0"/>
                        </a:rPr>
                        <a:t>i</a:t>
                      </a:r>
                      <a:r>
                        <a:rPr lang="en-US" sz="1800" dirty="0">
                          <a:latin typeface="Consolas" panose="020B0609020204030204" pitchFamily="49" charset="0"/>
                          <a:cs typeface="Consolas" panose="020B0609020204030204" pitchFamily="49" charset="0"/>
                        </a:rPr>
                        <a:t>];</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a:noFill/>
                    </a:lnT>
                    <a:lnB>
                      <a:noFill/>
                    </a:lnB>
                    <a:lnTlToBr w="12700" cmpd="sng">
                      <a:noFill/>
                      <a:prstDash val="solid"/>
                    </a:lnTlToBr>
                    <a:lnBlToTr w="12700" cmpd="sng">
                      <a:noFill/>
                      <a:prstDash val="solid"/>
                    </a:lnBlToTr>
                    <a:solidFill>
                      <a:srgbClr val="EEEBF3"/>
                    </a:solidFill>
                  </a:tcPr>
                </a:tc>
                <a:extLst>
                  <a:ext uri="{0D108BD9-81ED-4DB2-BD59-A6C34878D82A}">
                    <a16:rowId xmlns:a16="http://schemas.microsoft.com/office/drawing/2014/main" val="351838083"/>
                  </a:ext>
                </a:extLst>
              </a:tr>
              <a:tr h="170199">
                <a:tc>
                  <a:txBody>
                    <a:bodyPr/>
                    <a:lstStyle/>
                    <a:p>
                      <a:r>
                        <a:rPr lang="en-US" sz="1800" dirty="0">
                          <a:latin typeface="Consolas" panose="020B0609020204030204" pitchFamily="49" charset="0"/>
                          <a:cs typeface="Consolas" panose="020B0609020204030204" pitchFamily="49" charset="0"/>
                        </a:rPr>
                        <a:t>    </a:t>
                      </a:r>
                      <a:r>
                        <a:rPr lang="en-US" sz="1800" dirty="0">
                          <a:solidFill>
                            <a:srgbClr val="0432FF"/>
                          </a:solidFill>
                          <a:latin typeface="Consolas" panose="020B0609020204030204" pitchFamily="49" charset="0"/>
                          <a:cs typeface="Consolas" panose="020B0609020204030204" pitchFamily="49" charset="0"/>
                        </a:rPr>
                        <a:t>else </a:t>
                      </a:r>
                      <a:r>
                        <a:rPr lang="en-US" sz="1800" dirty="0">
                          <a:latin typeface="Consolas" panose="020B0609020204030204" pitchFamily="49" charset="0"/>
                          <a:cs typeface="Consolas" panose="020B0609020204030204" pitchFamily="49" charset="0"/>
                        </a:rPr>
                        <a:t> C[</a:t>
                      </a:r>
                      <a:r>
                        <a:rPr lang="en-US" sz="1800" dirty="0" err="1">
                          <a:latin typeface="Consolas" panose="020B0609020204030204" pitchFamily="49" charset="0"/>
                          <a:cs typeface="Consolas" panose="020B0609020204030204" pitchFamily="49" charset="0"/>
                        </a:rPr>
                        <a:t>i</a:t>
                      </a:r>
                      <a:r>
                        <a:rPr lang="en-US" sz="1800" dirty="0">
                          <a:latin typeface="Consolas" panose="020B0609020204030204" pitchFamily="49" charset="0"/>
                          <a:cs typeface="Consolas" panose="020B0609020204030204" pitchFamily="49" charset="0"/>
                        </a:rPr>
                        <a:t>] = A[</a:t>
                      </a:r>
                      <a:r>
                        <a:rPr lang="en-US" sz="1800" dirty="0" err="1">
                          <a:latin typeface="Consolas" panose="020B0609020204030204" pitchFamily="49" charset="0"/>
                          <a:cs typeface="Consolas" panose="020B0609020204030204" pitchFamily="49" charset="0"/>
                        </a:rPr>
                        <a:t>i</a:t>
                      </a:r>
                      <a:r>
                        <a:rPr lang="en-US" sz="1800" dirty="0">
                          <a:latin typeface="Consolas" panose="020B0609020204030204" pitchFamily="49" charset="0"/>
                          <a:cs typeface="Consolas" panose="020B0609020204030204" pitchFamily="49" charset="0"/>
                        </a:rPr>
                        <a:t>] - B[</a:t>
                      </a:r>
                      <a:r>
                        <a:rPr lang="en-US" sz="1800" dirty="0" err="1">
                          <a:latin typeface="Consolas" panose="020B0609020204030204" pitchFamily="49" charset="0"/>
                          <a:cs typeface="Consolas" panose="020B0609020204030204" pitchFamily="49" charset="0"/>
                        </a:rPr>
                        <a:t>i</a:t>
                      </a:r>
                      <a:r>
                        <a:rPr lang="en-US" sz="1800" dirty="0">
                          <a:latin typeface="Consolas" panose="020B0609020204030204" pitchFamily="49" charset="0"/>
                          <a:cs typeface="Consolas" panose="020B0609020204030204" pitchFamily="49" charset="0"/>
                        </a:rPr>
                        <a:t>];</a:t>
                      </a:r>
                      <a:endParaRPr lang="en-US" sz="1800" dirty="0">
                        <a:solidFill>
                          <a:srgbClr val="0432FF"/>
                        </a:solidFill>
                        <a:latin typeface="Consolas" panose="020B0609020204030204" pitchFamily="49" charset="0"/>
                        <a:cs typeface="Consolas" panose="020B0609020204030204" pitchFamily="49" charset="0"/>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a:noFill/>
                    </a:lnT>
                    <a:lnB>
                      <a:noFill/>
                    </a:lnB>
                    <a:lnTlToBr w="12700" cmpd="sng">
                      <a:noFill/>
                      <a:prstDash val="solid"/>
                    </a:lnTlToBr>
                    <a:lnBlToTr w="12700" cmpd="sng">
                      <a:noFill/>
                      <a:prstDash val="solid"/>
                    </a:lnBlToTr>
                    <a:solidFill>
                      <a:srgbClr val="EEEBF3"/>
                    </a:solidFill>
                  </a:tcPr>
                </a:tc>
                <a:extLst>
                  <a:ext uri="{0D108BD9-81ED-4DB2-BD59-A6C34878D82A}">
                    <a16:rowId xmlns:a16="http://schemas.microsoft.com/office/drawing/2014/main" val="889506239"/>
                  </a:ext>
                </a:extLst>
              </a:tr>
              <a:tr h="256404">
                <a:tc>
                  <a:txBody>
                    <a:bodyPr/>
                    <a:lstStyle/>
                    <a:p>
                      <a:r>
                        <a:rPr lang="en-US" sz="1800" dirty="0">
                          <a:latin typeface="Consolas" panose="020B0609020204030204" pitchFamily="49" charset="0"/>
                          <a:cs typeface="Consolas" panose="020B0609020204030204" pitchFamily="49" charset="0"/>
                        </a:rPr>
                        <a:t>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EEBF3"/>
                    </a:solidFill>
                  </a:tcPr>
                </a:tc>
                <a:extLst>
                  <a:ext uri="{0D108BD9-81ED-4DB2-BD59-A6C34878D82A}">
                    <a16:rowId xmlns:a16="http://schemas.microsoft.com/office/drawing/2014/main" val="1180361478"/>
                  </a:ext>
                </a:extLst>
              </a:tr>
            </a:tbl>
          </a:graphicData>
        </a:graphic>
      </p:graphicFrame>
      <p:graphicFrame>
        <p:nvGraphicFramePr>
          <p:cNvPr id="9" name="Table 8">
            <a:extLst>
              <a:ext uri="{FF2B5EF4-FFF2-40B4-BE49-F238E27FC236}">
                <a16:creationId xmlns:a16="http://schemas.microsoft.com/office/drawing/2014/main" id="{13C09E08-FCF9-1380-DE9B-DEE251791893}"/>
              </a:ext>
            </a:extLst>
          </p:cNvPr>
          <p:cNvGraphicFramePr>
            <a:graphicFrameLocks noGrp="1"/>
          </p:cNvGraphicFramePr>
          <p:nvPr/>
        </p:nvGraphicFramePr>
        <p:xfrm>
          <a:off x="0" y="1674091"/>
          <a:ext cx="9143999" cy="717204"/>
        </p:xfrm>
        <a:graphic>
          <a:graphicData uri="http://schemas.openxmlformats.org/drawingml/2006/table">
            <a:tbl>
              <a:tblPr firstRow="1" bandRow="1"/>
              <a:tblGrid>
                <a:gridCol w="1506582">
                  <a:extLst>
                    <a:ext uri="{9D8B030D-6E8A-4147-A177-3AD203B41FA5}">
                      <a16:colId xmlns:a16="http://schemas.microsoft.com/office/drawing/2014/main" val="3149746057"/>
                    </a:ext>
                  </a:extLst>
                </a:gridCol>
                <a:gridCol w="1693818">
                  <a:extLst>
                    <a:ext uri="{9D8B030D-6E8A-4147-A177-3AD203B41FA5}">
                      <a16:colId xmlns:a16="http://schemas.microsoft.com/office/drawing/2014/main" val="1701936610"/>
                    </a:ext>
                  </a:extLst>
                </a:gridCol>
                <a:gridCol w="1157204">
                  <a:extLst>
                    <a:ext uri="{9D8B030D-6E8A-4147-A177-3AD203B41FA5}">
                      <a16:colId xmlns:a16="http://schemas.microsoft.com/office/drawing/2014/main" val="2218273425"/>
                    </a:ext>
                  </a:extLst>
                </a:gridCol>
                <a:gridCol w="1626337">
                  <a:extLst>
                    <a:ext uri="{9D8B030D-6E8A-4147-A177-3AD203B41FA5}">
                      <a16:colId xmlns:a16="http://schemas.microsoft.com/office/drawing/2014/main" val="3468830912"/>
                    </a:ext>
                  </a:extLst>
                </a:gridCol>
                <a:gridCol w="1591565">
                  <a:extLst>
                    <a:ext uri="{9D8B030D-6E8A-4147-A177-3AD203B41FA5}">
                      <a16:colId xmlns:a16="http://schemas.microsoft.com/office/drawing/2014/main" val="1276386708"/>
                    </a:ext>
                  </a:extLst>
                </a:gridCol>
                <a:gridCol w="1568493">
                  <a:extLst>
                    <a:ext uri="{9D8B030D-6E8A-4147-A177-3AD203B41FA5}">
                      <a16:colId xmlns:a16="http://schemas.microsoft.com/office/drawing/2014/main" val="1914135032"/>
                    </a:ext>
                  </a:extLst>
                </a:gridCol>
              </a:tblGrid>
              <a:tr h="717204">
                <a:tc>
                  <a:txBody>
                    <a:bodyPr/>
                    <a:lstStyle>
                      <a:lvl1pPr marL="0" algn="l" defTabSz="914400" rtl="0" eaLnBrk="1" latinLnBrk="0" hangingPunct="1">
                        <a:defRPr sz="1800" kern="1200">
                          <a:solidFill>
                            <a:schemeClr val="tx1"/>
                          </a:solidFill>
                          <a:latin typeface="Corbel" panose="020B0503020204020204"/>
                        </a:defRPr>
                      </a:lvl1pPr>
                      <a:lvl2pPr marL="457200" algn="l" defTabSz="914400" rtl="0" eaLnBrk="1" latinLnBrk="0" hangingPunct="1">
                        <a:defRPr sz="1800" kern="1200">
                          <a:solidFill>
                            <a:schemeClr val="tx1"/>
                          </a:solidFill>
                          <a:latin typeface="Corbel" panose="020B0503020204020204"/>
                        </a:defRPr>
                      </a:lvl2pPr>
                      <a:lvl3pPr marL="914400" algn="l" defTabSz="914400" rtl="0" eaLnBrk="1" latinLnBrk="0" hangingPunct="1">
                        <a:defRPr sz="1800" kern="1200">
                          <a:solidFill>
                            <a:schemeClr val="tx1"/>
                          </a:solidFill>
                          <a:latin typeface="Corbel" panose="020B0503020204020204"/>
                        </a:defRPr>
                      </a:lvl3pPr>
                      <a:lvl4pPr marL="1371600" algn="l" defTabSz="914400" rtl="0" eaLnBrk="1" latinLnBrk="0" hangingPunct="1">
                        <a:defRPr sz="1800" kern="1200">
                          <a:solidFill>
                            <a:schemeClr val="tx1"/>
                          </a:solidFill>
                          <a:latin typeface="Corbel" panose="020B0503020204020204"/>
                        </a:defRPr>
                      </a:lvl4pPr>
                      <a:lvl5pPr marL="1828800" algn="l" defTabSz="914400" rtl="0" eaLnBrk="1" latinLnBrk="0" hangingPunct="1">
                        <a:defRPr sz="1800" kern="1200">
                          <a:solidFill>
                            <a:schemeClr val="tx1"/>
                          </a:solidFill>
                          <a:latin typeface="Corbel" panose="020B0503020204020204"/>
                        </a:defRPr>
                      </a:lvl5pPr>
                      <a:lvl6pPr marL="2286000" algn="l" defTabSz="914400" rtl="0" eaLnBrk="1" latinLnBrk="0" hangingPunct="1">
                        <a:defRPr sz="1800" kern="1200">
                          <a:solidFill>
                            <a:schemeClr val="tx1"/>
                          </a:solidFill>
                          <a:latin typeface="Corbel" panose="020B0503020204020204"/>
                        </a:defRPr>
                      </a:lvl6pPr>
                      <a:lvl7pPr marL="2743200" algn="l" defTabSz="914400" rtl="0" eaLnBrk="1" latinLnBrk="0" hangingPunct="1">
                        <a:defRPr sz="1800" kern="1200">
                          <a:solidFill>
                            <a:schemeClr val="tx1"/>
                          </a:solidFill>
                          <a:latin typeface="Corbel" panose="020B0503020204020204"/>
                        </a:defRPr>
                      </a:lvl7pPr>
                      <a:lvl8pPr marL="3200400" algn="l" defTabSz="914400" rtl="0" eaLnBrk="1" latinLnBrk="0" hangingPunct="1">
                        <a:defRPr sz="1800" kern="1200">
                          <a:solidFill>
                            <a:schemeClr val="tx1"/>
                          </a:solidFill>
                          <a:latin typeface="Corbel" panose="020B0503020204020204"/>
                        </a:defRPr>
                      </a:lvl8pPr>
                      <a:lvl9pPr marL="3657600" algn="l" defTabSz="914400" rtl="0" eaLnBrk="1" latinLnBrk="0" hangingPunct="1">
                        <a:defRPr sz="1800" kern="1200">
                          <a:solidFill>
                            <a:schemeClr val="tx1"/>
                          </a:solidFill>
                          <a:latin typeface="Corbel" panose="020B0503020204020204"/>
                        </a:defRPr>
                      </a:lvl9pPr>
                    </a:lstStyle>
                    <a:p>
                      <a:pPr algn="ctr"/>
                      <a:endParaRPr lang="en-US" sz="1600" b="1" spc="-110" baseline="0" dirty="0">
                        <a:solidFill>
                          <a:schemeClr val="accent5"/>
                        </a:solidFill>
                        <a:latin typeface="Avenir Next" panose="020B0503020202020204" pitchFamily="34" charset="0"/>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E7E6E6"/>
                    </a:solidFill>
                  </a:tcPr>
                </a:tc>
                <a:tc>
                  <a:txBody>
                    <a:bodyPr/>
                    <a:lstStyle>
                      <a:lvl1pPr marL="0" algn="l" defTabSz="914400" rtl="0" eaLnBrk="1" latinLnBrk="0" hangingPunct="1">
                        <a:defRPr sz="1800" kern="1200">
                          <a:solidFill>
                            <a:schemeClr val="tx1"/>
                          </a:solidFill>
                          <a:latin typeface="Corbel" panose="020B0503020204020204"/>
                        </a:defRPr>
                      </a:lvl1pPr>
                      <a:lvl2pPr marL="457200" algn="l" defTabSz="914400" rtl="0" eaLnBrk="1" latinLnBrk="0" hangingPunct="1">
                        <a:defRPr sz="1800" kern="1200">
                          <a:solidFill>
                            <a:schemeClr val="tx1"/>
                          </a:solidFill>
                          <a:latin typeface="Corbel" panose="020B0503020204020204"/>
                        </a:defRPr>
                      </a:lvl2pPr>
                      <a:lvl3pPr marL="914400" algn="l" defTabSz="914400" rtl="0" eaLnBrk="1" latinLnBrk="0" hangingPunct="1">
                        <a:defRPr sz="1800" kern="1200">
                          <a:solidFill>
                            <a:schemeClr val="tx1"/>
                          </a:solidFill>
                          <a:latin typeface="Corbel" panose="020B0503020204020204"/>
                        </a:defRPr>
                      </a:lvl3pPr>
                      <a:lvl4pPr marL="1371600" algn="l" defTabSz="914400" rtl="0" eaLnBrk="1" latinLnBrk="0" hangingPunct="1">
                        <a:defRPr sz="1800" kern="1200">
                          <a:solidFill>
                            <a:schemeClr val="tx1"/>
                          </a:solidFill>
                          <a:latin typeface="Corbel" panose="020B0503020204020204"/>
                        </a:defRPr>
                      </a:lvl4pPr>
                      <a:lvl5pPr marL="1828800" algn="l" defTabSz="914400" rtl="0" eaLnBrk="1" latinLnBrk="0" hangingPunct="1">
                        <a:defRPr sz="1800" kern="1200">
                          <a:solidFill>
                            <a:schemeClr val="tx1"/>
                          </a:solidFill>
                          <a:latin typeface="Corbel" panose="020B0503020204020204"/>
                        </a:defRPr>
                      </a:lvl5pPr>
                      <a:lvl6pPr marL="2286000" algn="l" defTabSz="914400" rtl="0" eaLnBrk="1" latinLnBrk="0" hangingPunct="1">
                        <a:defRPr sz="1800" kern="1200">
                          <a:solidFill>
                            <a:schemeClr val="tx1"/>
                          </a:solidFill>
                          <a:latin typeface="Corbel" panose="020B0503020204020204"/>
                        </a:defRPr>
                      </a:lvl6pPr>
                      <a:lvl7pPr marL="2743200" algn="l" defTabSz="914400" rtl="0" eaLnBrk="1" latinLnBrk="0" hangingPunct="1">
                        <a:defRPr sz="1800" kern="1200">
                          <a:solidFill>
                            <a:schemeClr val="tx1"/>
                          </a:solidFill>
                          <a:latin typeface="Corbel" panose="020B0503020204020204"/>
                        </a:defRPr>
                      </a:lvl7pPr>
                      <a:lvl8pPr marL="3200400" algn="l" defTabSz="914400" rtl="0" eaLnBrk="1" latinLnBrk="0" hangingPunct="1">
                        <a:defRPr sz="1800" kern="1200">
                          <a:solidFill>
                            <a:schemeClr val="tx1"/>
                          </a:solidFill>
                          <a:latin typeface="Corbel" panose="020B0503020204020204"/>
                        </a:defRPr>
                      </a:lvl8pPr>
                      <a:lvl9pPr marL="3657600" algn="l" defTabSz="914400" rtl="0" eaLnBrk="1" latinLnBrk="0" hangingPunct="1">
                        <a:defRPr sz="1800" kern="1200">
                          <a:solidFill>
                            <a:schemeClr val="tx1"/>
                          </a:solidFill>
                          <a:latin typeface="Corbel" panose="020B0503020204020204"/>
                        </a:defRPr>
                      </a:lvl9pPr>
                    </a:lstStyle>
                    <a:p>
                      <a:pPr algn="ctr"/>
                      <a:endParaRPr lang="en-US" sz="1600" b="1" spc="-110" baseline="0" dirty="0">
                        <a:solidFill>
                          <a:schemeClr val="accent5"/>
                        </a:solidFill>
                        <a:latin typeface="Avenir Next" panose="020B0503020202020204" pitchFamily="34" charset="0"/>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E7E6E6"/>
                    </a:solidFill>
                  </a:tcPr>
                </a:tc>
                <a:tc>
                  <a:txBody>
                    <a:bodyPr/>
                    <a:lstStyle>
                      <a:lvl1pPr marL="0" algn="l" defTabSz="914400" rtl="0" eaLnBrk="1" latinLnBrk="0" hangingPunct="1">
                        <a:defRPr sz="1800" kern="1200">
                          <a:solidFill>
                            <a:schemeClr val="tx1"/>
                          </a:solidFill>
                          <a:latin typeface="Corbel" panose="020B0503020204020204"/>
                        </a:defRPr>
                      </a:lvl1pPr>
                      <a:lvl2pPr marL="457200" algn="l" defTabSz="914400" rtl="0" eaLnBrk="1" latinLnBrk="0" hangingPunct="1">
                        <a:defRPr sz="1800" kern="1200">
                          <a:solidFill>
                            <a:schemeClr val="tx1"/>
                          </a:solidFill>
                          <a:latin typeface="Corbel" panose="020B0503020204020204"/>
                        </a:defRPr>
                      </a:lvl2pPr>
                      <a:lvl3pPr marL="914400" algn="l" defTabSz="914400" rtl="0" eaLnBrk="1" latinLnBrk="0" hangingPunct="1">
                        <a:defRPr sz="1800" kern="1200">
                          <a:solidFill>
                            <a:schemeClr val="tx1"/>
                          </a:solidFill>
                          <a:latin typeface="Corbel" panose="020B0503020204020204"/>
                        </a:defRPr>
                      </a:lvl3pPr>
                      <a:lvl4pPr marL="1371600" algn="l" defTabSz="914400" rtl="0" eaLnBrk="1" latinLnBrk="0" hangingPunct="1">
                        <a:defRPr sz="1800" kern="1200">
                          <a:solidFill>
                            <a:schemeClr val="tx1"/>
                          </a:solidFill>
                          <a:latin typeface="Corbel" panose="020B0503020204020204"/>
                        </a:defRPr>
                      </a:lvl4pPr>
                      <a:lvl5pPr marL="1828800" algn="l" defTabSz="914400" rtl="0" eaLnBrk="1" latinLnBrk="0" hangingPunct="1">
                        <a:defRPr sz="1800" kern="1200">
                          <a:solidFill>
                            <a:schemeClr val="tx1"/>
                          </a:solidFill>
                          <a:latin typeface="Corbel" panose="020B0503020204020204"/>
                        </a:defRPr>
                      </a:lvl5pPr>
                      <a:lvl6pPr marL="2286000" algn="l" defTabSz="914400" rtl="0" eaLnBrk="1" latinLnBrk="0" hangingPunct="1">
                        <a:defRPr sz="1800" kern="1200">
                          <a:solidFill>
                            <a:schemeClr val="tx1"/>
                          </a:solidFill>
                          <a:latin typeface="Corbel" panose="020B0503020204020204"/>
                        </a:defRPr>
                      </a:lvl6pPr>
                      <a:lvl7pPr marL="2743200" algn="l" defTabSz="914400" rtl="0" eaLnBrk="1" latinLnBrk="0" hangingPunct="1">
                        <a:defRPr sz="1800" kern="1200">
                          <a:solidFill>
                            <a:schemeClr val="tx1"/>
                          </a:solidFill>
                          <a:latin typeface="Corbel" panose="020B0503020204020204"/>
                        </a:defRPr>
                      </a:lvl7pPr>
                      <a:lvl8pPr marL="3200400" algn="l" defTabSz="914400" rtl="0" eaLnBrk="1" latinLnBrk="0" hangingPunct="1">
                        <a:defRPr sz="1800" kern="1200">
                          <a:solidFill>
                            <a:schemeClr val="tx1"/>
                          </a:solidFill>
                          <a:latin typeface="Corbel" panose="020B0503020204020204"/>
                        </a:defRPr>
                      </a:lvl8pPr>
                      <a:lvl9pPr marL="3657600" algn="l" defTabSz="914400" rtl="0" eaLnBrk="1" latinLnBrk="0" hangingPunct="1">
                        <a:defRPr sz="1800" kern="1200">
                          <a:solidFill>
                            <a:schemeClr val="tx1"/>
                          </a:solidFill>
                          <a:latin typeface="Corbel" panose="020B0503020204020204"/>
                        </a:defRPr>
                      </a:lvl9pPr>
                    </a:lstStyle>
                    <a:p>
                      <a:pPr algn="ctr"/>
                      <a:endParaRPr lang="en-US" sz="1600" b="1" spc="-110" baseline="0" dirty="0">
                        <a:solidFill>
                          <a:schemeClr val="accent5"/>
                        </a:solidFill>
                        <a:latin typeface="Avenir Next" panose="020B0503020202020204" pitchFamily="34" charset="0"/>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E7E6E6"/>
                    </a:solidFill>
                  </a:tcPr>
                </a:tc>
                <a:tc>
                  <a:txBody>
                    <a:bodyPr/>
                    <a:lstStyle>
                      <a:lvl1pPr marL="0" algn="l" defTabSz="914400" rtl="0" eaLnBrk="1" latinLnBrk="0" hangingPunct="1">
                        <a:defRPr sz="1800" kern="1200">
                          <a:solidFill>
                            <a:schemeClr val="tx1"/>
                          </a:solidFill>
                          <a:latin typeface="Corbel" panose="020B0503020204020204"/>
                        </a:defRPr>
                      </a:lvl1pPr>
                      <a:lvl2pPr marL="457200" algn="l" defTabSz="914400" rtl="0" eaLnBrk="1" latinLnBrk="0" hangingPunct="1">
                        <a:defRPr sz="1800" kern="1200">
                          <a:solidFill>
                            <a:schemeClr val="tx1"/>
                          </a:solidFill>
                          <a:latin typeface="Corbel" panose="020B0503020204020204"/>
                        </a:defRPr>
                      </a:lvl2pPr>
                      <a:lvl3pPr marL="914400" algn="l" defTabSz="914400" rtl="0" eaLnBrk="1" latinLnBrk="0" hangingPunct="1">
                        <a:defRPr sz="1800" kern="1200">
                          <a:solidFill>
                            <a:schemeClr val="tx1"/>
                          </a:solidFill>
                          <a:latin typeface="Corbel" panose="020B0503020204020204"/>
                        </a:defRPr>
                      </a:lvl3pPr>
                      <a:lvl4pPr marL="1371600" algn="l" defTabSz="914400" rtl="0" eaLnBrk="1" latinLnBrk="0" hangingPunct="1">
                        <a:defRPr sz="1800" kern="1200">
                          <a:solidFill>
                            <a:schemeClr val="tx1"/>
                          </a:solidFill>
                          <a:latin typeface="Corbel" panose="020B0503020204020204"/>
                        </a:defRPr>
                      </a:lvl4pPr>
                      <a:lvl5pPr marL="1828800" algn="l" defTabSz="914400" rtl="0" eaLnBrk="1" latinLnBrk="0" hangingPunct="1">
                        <a:defRPr sz="1800" kern="1200">
                          <a:solidFill>
                            <a:schemeClr val="tx1"/>
                          </a:solidFill>
                          <a:latin typeface="Corbel" panose="020B0503020204020204"/>
                        </a:defRPr>
                      </a:lvl5pPr>
                      <a:lvl6pPr marL="2286000" algn="l" defTabSz="914400" rtl="0" eaLnBrk="1" latinLnBrk="0" hangingPunct="1">
                        <a:defRPr sz="1800" kern="1200">
                          <a:solidFill>
                            <a:schemeClr val="tx1"/>
                          </a:solidFill>
                          <a:latin typeface="Corbel" panose="020B0503020204020204"/>
                        </a:defRPr>
                      </a:lvl6pPr>
                      <a:lvl7pPr marL="2743200" algn="l" defTabSz="914400" rtl="0" eaLnBrk="1" latinLnBrk="0" hangingPunct="1">
                        <a:defRPr sz="1800" kern="1200">
                          <a:solidFill>
                            <a:schemeClr val="tx1"/>
                          </a:solidFill>
                          <a:latin typeface="Corbel" panose="020B0503020204020204"/>
                        </a:defRPr>
                      </a:lvl7pPr>
                      <a:lvl8pPr marL="3200400" algn="l" defTabSz="914400" rtl="0" eaLnBrk="1" latinLnBrk="0" hangingPunct="1">
                        <a:defRPr sz="1800" kern="1200">
                          <a:solidFill>
                            <a:schemeClr val="tx1"/>
                          </a:solidFill>
                          <a:latin typeface="Corbel" panose="020B0503020204020204"/>
                        </a:defRPr>
                      </a:lvl8pPr>
                      <a:lvl9pPr marL="3657600" algn="l" defTabSz="914400" rtl="0" eaLnBrk="1" latinLnBrk="0" hangingPunct="1">
                        <a:defRPr sz="1800" kern="1200">
                          <a:solidFill>
                            <a:schemeClr val="tx1"/>
                          </a:solidFill>
                          <a:latin typeface="Corbel" panose="020B0503020204020204"/>
                        </a:defRPr>
                      </a:lvl9pPr>
                    </a:lstStyle>
                    <a:p>
                      <a:pPr algn="ctr"/>
                      <a:endParaRPr lang="en-US" sz="1600" b="1" spc="-110" baseline="0" dirty="0">
                        <a:solidFill>
                          <a:schemeClr val="accent5"/>
                        </a:solidFill>
                        <a:latin typeface="Avenir Next" panose="020B0503020202020204" pitchFamily="34" charset="0"/>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E7E6E6"/>
                    </a:solidFill>
                  </a:tcPr>
                </a:tc>
                <a:tc>
                  <a:txBody>
                    <a:bodyPr/>
                    <a:lstStyle>
                      <a:lvl1pPr marL="0" algn="l" defTabSz="914400" rtl="0" eaLnBrk="1" latinLnBrk="0" hangingPunct="1">
                        <a:defRPr sz="1800" kern="1200">
                          <a:solidFill>
                            <a:schemeClr val="tx1"/>
                          </a:solidFill>
                          <a:latin typeface="Corbel" panose="020B0503020204020204"/>
                        </a:defRPr>
                      </a:lvl1pPr>
                      <a:lvl2pPr marL="457200" algn="l" defTabSz="914400" rtl="0" eaLnBrk="1" latinLnBrk="0" hangingPunct="1">
                        <a:defRPr sz="1800" kern="1200">
                          <a:solidFill>
                            <a:schemeClr val="tx1"/>
                          </a:solidFill>
                          <a:latin typeface="Corbel" panose="020B0503020204020204"/>
                        </a:defRPr>
                      </a:lvl2pPr>
                      <a:lvl3pPr marL="914400" algn="l" defTabSz="914400" rtl="0" eaLnBrk="1" latinLnBrk="0" hangingPunct="1">
                        <a:defRPr sz="1800" kern="1200">
                          <a:solidFill>
                            <a:schemeClr val="tx1"/>
                          </a:solidFill>
                          <a:latin typeface="Corbel" panose="020B0503020204020204"/>
                        </a:defRPr>
                      </a:lvl3pPr>
                      <a:lvl4pPr marL="1371600" algn="l" defTabSz="914400" rtl="0" eaLnBrk="1" latinLnBrk="0" hangingPunct="1">
                        <a:defRPr sz="1800" kern="1200">
                          <a:solidFill>
                            <a:schemeClr val="tx1"/>
                          </a:solidFill>
                          <a:latin typeface="Corbel" panose="020B0503020204020204"/>
                        </a:defRPr>
                      </a:lvl4pPr>
                      <a:lvl5pPr marL="1828800" algn="l" defTabSz="914400" rtl="0" eaLnBrk="1" latinLnBrk="0" hangingPunct="1">
                        <a:defRPr sz="1800" kern="1200">
                          <a:solidFill>
                            <a:schemeClr val="tx1"/>
                          </a:solidFill>
                          <a:latin typeface="Corbel" panose="020B0503020204020204"/>
                        </a:defRPr>
                      </a:lvl5pPr>
                      <a:lvl6pPr marL="2286000" algn="l" defTabSz="914400" rtl="0" eaLnBrk="1" latinLnBrk="0" hangingPunct="1">
                        <a:defRPr sz="1800" kern="1200">
                          <a:solidFill>
                            <a:schemeClr val="tx1"/>
                          </a:solidFill>
                          <a:latin typeface="Corbel" panose="020B0503020204020204"/>
                        </a:defRPr>
                      </a:lvl6pPr>
                      <a:lvl7pPr marL="2743200" algn="l" defTabSz="914400" rtl="0" eaLnBrk="1" latinLnBrk="0" hangingPunct="1">
                        <a:defRPr sz="1800" kern="1200">
                          <a:solidFill>
                            <a:schemeClr val="tx1"/>
                          </a:solidFill>
                          <a:latin typeface="Corbel" panose="020B0503020204020204"/>
                        </a:defRPr>
                      </a:lvl7pPr>
                      <a:lvl8pPr marL="3200400" algn="l" defTabSz="914400" rtl="0" eaLnBrk="1" latinLnBrk="0" hangingPunct="1">
                        <a:defRPr sz="1800" kern="1200">
                          <a:solidFill>
                            <a:schemeClr val="tx1"/>
                          </a:solidFill>
                          <a:latin typeface="Corbel" panose="020B0503020204020204"/>
                        </a:defRPr>
                      </a:lvl8pPr>
                      <a:lvl9pPr marL="3657600" algn="l" defTabSz="914400" rtl="0" eaLnBrk="1" latinLnBrk="0" hangingPunct="1">
                        <a:defRPr sz="1800" kern="1200">
                          <a:solidFill>
                            <a:schemeClr val="tx1"/>
                          </a:solidFill>
                          <a:latin typeface="Corbel" panose="020B0503020204020204"/>
                        </a:defRPr>
                      </a:lvl9pPr>
                    </a:lstStyle>
                    <a:p>
                      <a:pPr algn="ctr"/>
                      <a:endParaRPr lang="en-US" sz="1600" b="1" spc="-110" baseline="0" dirty="0">
                        <a:solidFill>
                          <a:schemeClr val="accent5"/>
                        </a:solidFill>
                        <a:latin typeface="Avenir Next" panose="020B0503020202020204" pitchFamily="34" charset="0"/>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E7E6E6"/>
                    </a:solidFill>
                  </a:tcPr>
                </a:tc>
                <a:tc>
                  <a:txBody>
                    <a:bodyPr/>
                    <a:lstStyle>
                      <a:lvl1pPr marL="0" algn="l" defTabSz="914400" rtl="0" eaLnBrk="1" latinLnBrk="0" hangingPunct="1">
                        <a:defRPr sz="1800" kern="1200">
                          <a:solidFill>
                            <a:schemeClr val="tx1"/>
                          </a:solidFill>
                          <a:latin typeface="Corbel" panose="020B0503020204020204"/>
                        </a:defRPr>
                      </a:lvl1pPr>
                      <a:lvl2pPr marL="457200" algn="l" defTabSz="914400" rtl="0" eaLnBrk="1" latinLnBrk="0" hangingPunct="1">
                        <a:defRPr sz="1800" kern="1200">
                          <a:solidFill>
                            <a:schemeClr val="tx1"/>
                          </a:solidFill>
                          <a:latin typeface="Corbel" panose="020B0503020204020204"/>
                        </a:defRPr>
                      </a:lvl2pPr>
                      <a:lvl3pPr marL="914400" algn="l" defTabSz="914400" rtl="0" eaLnBrk="1" latinLnBrk="0" hangingPunct="1">
                        <a:defRPr sz="1800" kern="1200">
                          <a:solidFill>
                            <a:schemeClr val="tx1"/>
                          </a:solidFill>
                          <a:latin typeface="Corbel" panose="020B0503020204020204"/>
                        </a:defRPr>
                      </a:lvl3pPr>
                      <a:lvl4pPr marL="1371600" algn="l" defTabSz="914400" rtl="0" eaLnBrk="1" latinLnBrk="0" hangingPunct="1">
                        <a:defRPr sz="1800" kern="1200">
                          <a:solidFill>
                            <a:schemeClr val="tx1"/>
                          </a:solidFill>
                          <a:latin typeface="Corbel" panose="020B0503020204020204"/>
                        </a:defRPr>
                      </a:lvl4pPr>
                      <a:lvl5pPr marL="1828800" algn="l" defTabSz="914400" rtl="0" eaLnBrk="1" latinLnBrk="0" hangingPunct="1">
                        <a:defRPr sz="1800" kern="1200">
                          <a:solidFill>
                            <a:schemeClr val="tx1"/>
                          </a:solidFill>
                          <a:latin typeface="Corbel" panose="020B0503020204020204"/>
                        </a:defRPr>
                      </a:lvl5pPr>
                      <a:lvl6pPr marL="2286000" algn="l" defTabSz="914400" rtl="0" eaLnBrk="1" latinLnBrk="0" hangingPunct="1">
                        <a:defRPr sz="1800" kern="1200">
                          <a:solidFill>
                            <a:schemeClr val="tx1"/>
                          </a:solidFill>
                          <a:latin typeface="Corbel" panose="020B0503020204020204"/>
                        </a:defRPr>
                      </a:lvl6pPr>
                      <a:lvl7pPr marL="2743200" algn="l" defTabSz="914400" rtl="0" eaLnBrk="1" latinLnBrk="0" hangingPunct="1">
                        <a:defRPr sz="1800" kern="1200">
                          <a:solidFill>
                            <a:schemeClr val="tx1"/>
                          </a:solidFill>
                          <a:latin typeface="Corbel" panose="020B0503020204020204"/>
                        </a:defRPr>
                      </a:lvl7pPr>
                      <a:lvl8pPr marL="3200400" algn="l" defTabSz="914400" rtl="0" eaLnBrk="1" latinLnBrk="0" hangingPunct="1">
                        <a:defRPr sz="1800" kern="1200">
                          <a:solidFill>
                            <a:schemeClr val="tx1"/>
                          </a:solidFill>
                          <a:latin typeface="Corbel" panose="020B0503020204020204"/>
                        </a:defRPr>
                      </a:lvl8pPr>
                      <a:lvl9pPr marL="3657600" algn="l" defTabSz="914400" rtl="0" eaLnBrk="1" latinLnBrk="0" hangingPunct="1">
                        <a:defRPr sz="1800" kern="1200">
                          <a:solidFill>
                            <a:schemeClr val="tx1"/>
                          </a:solidFill>
                          <a:latin typeface="Corbel" panose="020B050302020402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1" spc="-110" baseline="0" dirty="0">
                          <a:solidFill>
                            <a:srgbClr val="38A87F"/>
                          </a:solidFill>
                          <a:latin typeface="Avenir Next" panose="020B0503020202020204" pitchFamily="34" charset="0"/>
                        </a:rPr>
                        <a:t>Just write </a:t>
                      </a:r>
                      <a:br>
                        <a:rPr lang="en-US" sz="1600" b="1" spc="-110" baseline="0" dirty="0">
                          <a:solidFill>
                            <a:srgbClr val="38A87F"/>
                          </a:solidFill>
                          <a:latin typeface="Avenir Next" panose="020B0503020202020204" pitchFamily="34" charset="0"/>
                        </a:rPr>
                      </a:br>
                      <a:r>
                        <a:rPr lang="en-US" sz="1600" b="1" spc="-110" baseline="0" dirty="0">
                          <a:solidFill>
                            <a:srgbClr val="38A87F"/>
                          </a:solidFill>
                          <a:latin typeface="Avenir Next" panose="020B0503020202020204" pitchFamily="34" charset="0"/>
                        </a:rPr>
                        <a:t>my kernel</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38A881">
                        <a:lumMod val="20000"/>
                        <a:lumOff val="80000"/>
                      </a:srgbClr>
                    </a:solidFill>
                  </a:tcPr>
                </a:tc>
                <a:extLst>
                  <a:ext uri="{0D108BD9-81ED-4DB2-BD59-A6C34878D82A}">
                    <a16:rowId xmlns:a16="http://schemas.microsoft.com/office/drawing/2014/main" val="1628780219"/>
                  </a:ext>
                </a:extLst>
              </a:tr>
            </a:tbl>
          </a:graphicData>
        </a:graphic>
      </p:graphicFrame>
      <p:sp>
        <p:nvSpPr>
          <p:cNvPr id="10" name="Rectangle 9">
            <a:extLst>
              <a:ext uri="{FF2B5EF4-FFF2-40B4-BE49-F238E27FC236}">
                <a16:creationId xmlns:a16="http://schemas.microsoft.com/office/drawing/2014/main" id="{1AE3BE6C-928F-38FD-7249-07057DEB408F}"/>
              </a:ext>
            </a:extLst>
          </p:cNvPr>
          <p:cNvSpPr/>
          <p:nvPr/>
        </p:nvSpPr>
        <p:spPr>
          <a:xfrm>
            <a:off x="0" y="1058174"/>
            <a:ext cx="7813965" cy="717203"/>
          </a:xfrm>
          <a:prstGeom prst="rect">
            <a:avLst/>
          </a:prstGeom>
          <a:noFill/>
          <a:ln w="12700" cap="flat" cmpd="sng" algn="ctr">
            <a:noFill/>
            <a:prstDash val="solid"/>
            <a:miter lim="800000"/>
          </a:ln>
          <a:effectLst/>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Programmer’s Tasks:</a:t>
            </a:r>
          </a:p>
        </p:txBody>
      </p:sp>
      <p:sp>
        <p:nvSpPr>
          <p:cNvPr id="11" name="Rectangle 10">
            <a:extLst>
              <a:ext uri="{FF2B5EF4-FFF2-40B4-BE49-F238E27FC236}">
                <a16:creationId xmlns:a16="http://schemas.microsoft.com/office/drawing/2014/main" id="{CBA8740B-4294-0F9C-3CF8-14AF3F9CE0A1}"/>
              </a:ext>
            </a:extLst>
          </p:cNvPr>
          <p:cNvSpPr/>
          <p:nvPr/>
        </p:nvSpPr>
        <p:spPr>
          <a:xfrm>
            <a:off x="7813966" y="1058173"/>
            <a:ext cx="1330034" cy="717203"/>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rgbClr val="38A881"/>
                </a:solidFill>
                <a:effectLst/>
                <a:uLnTx/>
                <a:uFillTx/>
                <a:latin typeface="Avenir Next" panose="020B0503020202020204" pitchFamily="34" charset="0"/>
                <a:ea typeface="+mn-ea"/>
                <a:cs typeface="+mn-cs"/>
              </a:rPr>
              <a:t>Goal:</a:t>
            </a:r>
          </a:p>
        </p:txBody>
      </p:sp>
      <p:sp>
        <p:nvSpPr>
          <p:cNvPr id="13" name="TextBox 12">
            <a:extLst>
              <a:ext uri="{FF2B5EF4-FFF2-40B4-BE49-F238E27FC236}">
                <a16:creationId xmlns:a16="http://schemas.microsoft.com/office/drawing/2014/main" id="{F328D2D3-A388-6648-4A95-E96F7E77B9C0}"/>
              </a:ext>
            </a:extLst>
          </p:cNvPr>
          <p:cNvSpPr txBox="1"/>
          <p:nvPr/>
        </p:nvSpPr>
        <p:spPr>
          <a:xfrm>
            <a:off x="1" y="2802352"/>
            <a:ext cx="9143999" cy="677108"/>
          </a:xfrm>
          <a:prstGeom prst="rect">
            <a:avLst/>
          </a:prstGeom>
          <a:noFill/>
        </p:spPr>
        <p:txBody>
          <a:bodyPr wrap="square">
            <a:spAutoFit/>
          </a:bodyPr>
          <a:lstStyle/>
          <a:p>
            <a:pPr algn="ctr"/>
            <a:r>
              <a:rPr lang="en-US" sz="2000" b="1" kern="0" dirty="0">
                <a:solidFill>
                  <a:schemeClr val="accent5"/>
                </a:solidFill>
                <a:latin typeface="Avenir Next" panose="020B0503020202020204" pitchFamily="34" charset="0"/>
              </a:rPr>
              <a:t>High</a:t>
            </a:r>
            <a:r>
              <a:rPr kumimoji="0" lang="en-US" sz="2000" b="1"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-level code for </a:t>
            </a:r>
            <a:br>
              <a:rPr kumimoji="0" lang="en-US" sz="1800" b="1"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br>
            <a:r>
              <a:rPr kumimoji="0" lang="en-US" sz="1800"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C[</a:t>
            </a:r>
            <a:r>
              <a:rPr kumimoji="0" lang="en-US" sz="1800" i="0" u="none" strike="noStrike" kern="0" cap="none" spc="0" normalizeH="0" baseline="0" noProof="0" dirty="0" err="1">
                <a:ln>
                  <a:noFill/>
                </a:ln>
                <a:solidFill>
                  <a:schemeClr val="accent5"/>
                </a:solidFill>
                <a:effectLst/>
                <a:uLnTx/>
                <a:uFillTx/>
                <a:latin typeface="Avenir Next" panose="020B0503020202020204" pitchFamily="34" charset="0"/>
                <a:ea typeface="+mn-ea"/>
                <a:cs typeface="+mn-cs"/>
              </a:rPr>
              <a:t>i</a:t>
            </a:r>
            <a:r>
              <a:rPr kumimoji="0" lang="en-US" sz="1800"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 = (A[</a:t>
            </a:r>
            <a:r>
              <a:rPr kumimoji="0" lang="en-US" sz="1800" i="0" u="none" strike="noStrike" kern="0" cap="none" spc="0" normalizeH="0" baseline="0" noProof="0" dirty="0" err="1">
                <a:ln>
                  <a:noFill/>
                </a:ln>
                <a:solidFill>
                  <a:schemeClr val="accent5"/>
                </a:solidFill>
                <a:effectLst/>
                <a:uLnTx/>
                <a:uFillTx/>
                <a:latin typeface="Avenir Next" panose="020B0503020202020204" pitchFamily="34" charset="0"/>
                <a:ea typeface="+mn-ea"/>
                <a:cs typeface="+mn-cs"/>
              </a:rPr>
              <a:t>i</a:t>
            </a:r>
            <a:r>
              <a:rPr kumimoji="0" lang="en-US" sz="1800"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 &gt; pred[</a:t>
            </a:r>
            <a:r>
              <a:rPr kumimoji="0" lang="en-US" sz="1800" i="0" u="none" strike="noStrike" kern="0" cap="none" spc="0" normalizeH="0" baseline="0" noProof="0" dirty="0" err="1">
                <a:ln>
                  <a:noFill/>
                </a:ln>
                <a:solidFill>
                  <a:schemeClr val="accent5"/>
                </a:solidFill>
                <a:effectLst/>
                <a:uLnTx/>
                <a:uFillTx/>
                <a:latin typeface="Avenir Next" panose="020B0503020202020204" pitchFamily="34" charset="0"/>
                <a:ea typeface="+mn-ea"/>
                <a:cs typeface="+mn-cs"/>
              </a:rPr>
              <a:t>i</a:t>
            </a:r>
            <a:r>
              <a:rPr kumimoji="0" lang="en-US" sz="1800"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 A[</a:t>
            </a:r>
            <a:r>
              <a:rPr kumimoji="0" lang="en-US" sz="1800" i="0" u="none" strike="noStrike" kern="0" cap="none" spc="0" normalizeH="0" baseline="0" noProof="0" dirty="0" err="1">
                <a:ln>
                  <a:noFill/>
                </a:ln>
                <a:solidFill>
                  <a:schemeClr val="accent5"/>
                </a:solidFill>
                <a:effectLst/>
                <a:uLnTx/>
                <a:uFillTx/>
                <a:latin typeface="Avenir Next" panose="020B0503020202020204" pitchFamily="34" charset="0"/>
                <a:ea typeface="+mn-ea"/>
                <a:cs typeface="+mn-cs"/>
              </a:rPr>
              <a:t>i</a:t>
            </a:r>
            <a:r>
              <a:rPr kumimoji="0" lang="en-US" sz="1800"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 + B[</a:t>
            </a:r>
            <a:r>
              <a:rPr kumimoji="0" lang="en-US" sz="1800" i="0" u="none" strike="noStrike" kern="0" cap="none" spc="0" normalizeH="0" baseline="0" noProof="0" dirty="0" err="1">
                <a:ln>
                  <a:noFill/>
                </a:ln>
                <a:solidFill>
                  <a:schemeClr val="accent5"/>
                </a:solidFill>
                <a:effectLst/>
                <a:uLnTx/>
                <a:uFillTx/>
                <a:latin typeface="Avenir Next" panose="020B0503020202020204" pitchFamily="34" charset="0"/>
                <a:ea typeface="+mn-ea"/>
                <a:cs typeface="+mn-cs"/>
              </a:rPr>
              <a:t>i</a:t>
            </a:r>
            <a:r>
              <a:rPr kumimoji="0" lang="en-US" sz="1800"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 : A[</a:t>
            </a:r>
            <a:r>
              <a:rPr kumimoji="0" lang="en-US" sz="1800" i="0" u="none" strike="noStrike" kern="0" cap="none" spc="0" normalizeH="0" baseline="0" noProof="0" dirty="0" err="1">
                <a:ln>
                  <a:noFill/>
                </a:ln>
                <a:solidFill>
                  <a:schemeClr val="accent5"/>
                </a:solidFill>
                <a:effectLst/>
                <a:uLnTx/>
                <a:uFillTx/>
                <a:latin typeface="Avenir Next" panose="020B0503020202020204" pitchFamily="34" charset="0"/>
                <a:ea typeface="+mn-ea"/>
                <a:cs typeface="+mn-cs"/>
              </a:rPr>
              <a:t>i</a:t>
            </a:r>
            <a:r>
              <a:rPr kumimoji="0" lang="en-US" sz="1800"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 – B[</a:t>
            </a:r>
            <a:r>
              <a:rPr kumimoji="0" lang="en-US" sz="1800" i="0" u="none" strike="noStrike" kern="0" cap="none" spc="0" normalizeH="0" baseline="0" noProof="0" dirty="0" err="1">
                <a:ln>
                  <a:noFill/>
                </a:ln>
                <a:solidFill>
                  <a:schemeClr val="accent5"/>
                </a:solidFill>
                <a:effectLst/>
                <a:uLnTx/>
                <a:uFillTx/>
                <a:latin typeface="Avenir Next" panose="020B0503020202020204" pitchFamily="34" charset="0"/>
                <a:ea typeface="+mn-ea"/>
                <a:cs typeface="+mn-cs"/>
              </a:rPr>
              <a:t>i</a:t>
            </a:r>
            <a:r>
              <a:rPr kumimoji="0" lang="en-US" sz="1800"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a:t>
            </a:r>
            <a:endParaRPr lang="en-US" dirty="0"/>
          </a:p>
        </p:txBody>
      </p:sp>
    </p:spTree>
    <p:extLst>
      <p:ext uri="{BB962C8B-B14F-4D97-AF65-F5344CB8AC3E}">
        <p14:creationId xmlns:p14="http://schemas.microsoft.com/office/powerpoint/2010/main" val="558767267"/>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a:extLst>
              <a:ext uri="{FF2B5EF4-FFF2-40B4-BE49-F238E27FC236}">
                <a16:creationId xmlns:a16="http://schemas.microsoft.com/office/drawing/2014/main" id="{FB382971-0FAE-5CE1-FC13-079B22FEFC0B}"/>
              </a:ext>
            </a:extLst>
          </p:cNvPr>
          <p:cNvSpPr>
            <a:spLocks noGrp="1"/>
          </p:cNvSpPr>
          <p:nvPr>
            <p:ph type="title"/>
          </p:nvPr>
        </p:nvSpPr>
        <p:spPr>
          <a:xfrm>
            <a:off x="169011" y="132334"/>
            <a:ext cx="8894602" cy="925840"/>
          </a:xfrm>
        </p:spPr>
        <p:txBody>
          <a:bodyPr>
            <a:noAutofit/>
          </a:bodyPr>
          <a:lstStyle/>
          <a:p>
            <a:r>
              <a:rPr lang="en-US" sz="3600" dirty="0"/>
              <a:t>Limitations of PUD Systems: </a:t>
            </a:r>
            <a:br>
              <a:rPr lang="en-US" sz="3600" dirty="0"/>
            </a:br>
            <a:r>
              <a:rPr lang="en-US" sz="2800" dirty="0"/>
              <a:t>Challenging Programming Model</a:t>
            </a:r>
          </a:p>
        </p:txBody>
      </p:sp>
      <p:graphicFrame>
        <p:nvGraphicFramePr>
          <p:cNvPr id="9" name="Table 8">
            <a:extLst>
              <a:ext uri="{FF2B5EF4-FFF2-40B4-BE49-F238E27FC236}">
                <a16:creationId xmlns:a16="http://schemas.microsoft.com/office/drawing/2014/main" id="{13C09E08-FCF9-1380-DE9B-DEE251791893}"/>
              </a:ext>
            </a:extLst>
          </p:cNvPr>
          <p:cNvGraphicFramePr>
            <a:graphicFrameLocks noGrp="1"/>
          </p:cNvGraphicFramePr>
          <p:nvPr/>
        </p:nvGraphicFramePr>
        <p:xfrm>
          <a:off x="0" y="1674091"/>
          <a:ext cx="9143999" cy="717204"/>
        </p:xfrm>
        <a:graphic>
          <a:graphicData uri="http://schemas.openxmlformats.org/drawingml/2006/table">
            <a:tbl>
              <a:tblPr firstRow="1" bandRow="1"/>
              <a:tblGrid>
                <a:gridCol w="1506582">
                  <a:extLst>
                    <a:ext uri="{9D8B030D-6E8A-4147-A177-3AD203B41FA5}">
                      <a16:colId xmlns:a16="http://schemas.microsoft.com/office/drawing/2014/main" val="3149746057"/>
                    </a:ext>
                  </a:extLst>
                </a:gridCol>
                <a:gridCol w="1693818">
                  <a:extLst>
                    <a:ext uri="{9D8B030D-6E8A-4147-A177-3AD203B41FA5}">
                      <a16:colId xmlns:a16="http://schemas.microsoft.com/office/drawing/2014/main" val="1701936610"/>
                    </a:ext>
                  </a:extLst>
                </a:gridCol>
                <a:gridCol w="1157204">
                  <a:extLst>
                    <a:ext uri="{9D8B030D-6E8A-4147-A177-3AD203B41FA5}">
                      <a16:colId xmlns:a16="http://schemas.microsoft.com/office/drawing/2014/main" val="2218273425"/>
                    </a:ext>
                  </a:extLst>
                </a:gridCol>
                <a:gridCol w="1626337">
                  <a:extLst>
                    <a:ext uri="{9D8B030D-6E8A-4147-A177-3AD203B41FA5}">
                      <a16:colId xmlns:a16="http://schemas.microsoft.com/office/drawing/2014/main" val="3468830912"/>
                    </a:ext>
                  </a:extLst>
                </a:gridCol>
                <a:gridCol w="1591565">
                  <a:extLst>
                    <a:ext uri="{9D8B030D-6E8A-4147-A177-3AD203B41FA5}">
                      <a16:colId xmlns:a16="http://schemas.microsoft.com/office/drawing/2014/main" val="1276386708"/>
                    </a:ext>
                  </a:extLst>
                </a:gridCol>
                <a:gridCol w="1568493">
                  <a:extLst>
                    <a:ext uri="{9D8B030D-6E8A-4147-A177-3AD203B41FA5}">
                      <a16:colId xmlns:a16="http://schemas.microsoft.com/office/drawing/2014/main" val="1914135032"/>
                    </a:ext>
                  </a:extLst>
                </a:gridCol>
              </a:tblGrid>
              <a:tr h="717204">
                <a:tc>
                  <a:txBody>
                    <a:bodyPr/>
                    <a:lstStyle>
                      <a:lvl1pPr marL="0" algn="l" defTabSz="914400" rtl="0" eaLnBrk="1" latinLnBrk="0" hangingPunct="1">
                        <a:defRPr sz="1800" kern="1200">
                          <a:solidFill>
                            <a:schemeClr val="tx1"/>
                          </a:solidFill>
                          <a:latin typeface="Corbel" panose="020B0503020204020204"/>
                        </a:defRPr>
                      </a:lvl1pPr>
                      <a:lvl2pPr marL="457200" algn="l" defTabSz="914400" rtl="0" eaLnBrk="1" latinLnBrk="0" hangingPunct="1">
                        <a:defRPr sz="1800" kern="1200">
                          <a:solidFill>
                            <a:schemeClr val="tx1"/>
                          </a:solidFill>
                          <a:latin typeface="Corbel" panose="020B0503020204020204"/>
                        </a:defRPr>
                      </a:lvl2pPr>
                      <a:lvl3pPr marL="914400" algn="l" defTabSz="914400" rtl="0" eaLnBrk="1" latinLnBrk="0" hangingPunct="1">
                        <a:defRPr sz="1800" kern="1200">
                          <a:solidFill>
                            <a:schemeClr val="tx1"/>
                          </a:solidFill>
                          <a:latin typeface="Corbel" panose="020B0503020204020204"/>
                        </a:defRPr>
                      </a:lvl3pPr>
                      <a:lvl4pPr marL="1371600" algn="l" defTabSz="914400" rtl="0" eaLnBrk="1" latinLnBrk="0" hangingPunct="1">
                        <a:defRPr sz="1800" kern="1200">
                          <a:solidFill>
                            <a:schemeClr val="tx1"/>
                          </a:solidFill>
                          <a:latin typeface="Corbel" panose="020B0503020204020204"/>
                        </a:defRPr>
                      </a:lvl4pPr>
                      <a:lvl5pPr marL="1828800" algn="l" defTabSz="914400" rtl="0" eaLnBrk="1" latinLnBrk="0" hangingPunct="1">
                        <a:defRPr sz="1800" kern="1200">
                          <a:solidFill>
                            <a:schemeClr val="tx1"/>
                          </a:solidFill>
                          <a:latin typeface="Corbel" panose="020B0503020204020204"/>
                        </a:defRPr>
                      </a:lvl5pPr>
                      <a:lvl6pPr marL="2286000" algn="l" defTabSz="914400" rtl="0" eaLnBrk="1" latinLnBrk="0" hangingPunct="1">
                        <a:defRPr sz="1800" kern="1200">
                          <a:solidFill>
                            <a:schemeClr val="tx1"/>
                          </a:solidFill>
                          <a:latin typeface="Corbel" panose="020B0503020204020204"/>
                        </a:defRPr>
                      </a:lvl6pPr>
                      <a:lvl7pPr marL="2743200" algn="l" defTabSz="914400" rtl="0" eaLnBrk="1" latinLnBrk="0" hangingPunct="1">
                        <a:defRPr sz="1800" kern="1200">
                          <a:solidFill>
                            <a:schemeClr val="tx1"/>
                          </a:solidFill>
                          <a:latin typeface="Corbel" panose="020B0503020204020204"/>
                        </a:defRPr>
                      </a:lvl7pPr>
                      <a:lvl8pPr marL="3200400" algn="l" defTabSz="914400" rtl="0" eaLnBrk="1" latinLnBrk="0" hangingPunct="1">
                        <a:defRPr sz="1800" kern="1200">
                          <a:solidFill>
                            <a:schemeClr val="tx1"/>
                          </a:solidFill>
                          <a:latin typeface="Corbel" panose="020B0503020204020204"/>
                        </a:defRPr>
                      </a:lvl8pPr>
                      <a:lvl9pPr marL="3657600" algn="l" defTabSz="914400" rtl="0" eaLnBrk="1" latinLnBrk="0" hangingPunct="1">
                        <a:defRPr sz="1800" kern="1200">
                          <a:solidFill>
                            <a:schemeClr val="tx1"/>
                          </a:solidFill>
                          <a:latin typeface="Corbel" panose="020B0503020204020204"/>
                        </a:defRPr>
                      </a:lvl9pPr>
                    </a:lstStyle>
                    <a:p>
                      <a:pPr algn="ctr"/>
                      <a:r>
                        <a:rPr lang="en-US" sz="1600" b="1" spc="-110" baseline="0" dirty="0">
                          <a:solidFill>
                            <a:schemeClr val="accent5"/>
                          </a:solidFill>
                          <a:latin typeface="Avenir Next" panose="020B0503020202020204" pitchFamily="34" charset="0"/>
                        </a:rPr>
                        <a:t>Map &amp; align  </a:t>
                      </a:r>
                      <a:br>
                        <a:rPr lang="en-US" sz="1600" b="1" spc="-110" baseline="0" dirty="0">
                          <a:solidFill>
                            <a:schemeClr val="accent5"/>
                          </a:solidFill>
                          <a:latin typeface="Avenir Next" panose="020B0503020202020204" pitchFamily="34" charset="0"/>
                        </a:rPr>
                      </a:br>
                      <a:r>
                        <a:rPr lang="en-US" sz="1600" b="1" spc="-110" baseline="0" dirty="0">
                          <a:solidFill>
                            <a:schemeClr val="accent5"/>
                          </a:solidFill>
                          <a:latin typeface="Avenir Next" panose="020B0503020202020204" pitchFamily="34" charset="0"/>
                        </a:rPr>
                        <a:t>data structures</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E7E6E6"/>
                    </a:solidFill>
                  </a:tcPr>
                </a:tc>
                <a:tc>
                  <a:txBody>
                    <a:bodyPr/>
                    <a:lstStyle>
                      <a:lvl1pPr marL="0" algn="l" defTabSz="914400" rtl="0" eaLnBrk="1" latinLnBrk="0" hangingPunct="1">
                        <a:defRPr sz="1800" kern="1200">
                          <a:solidFill>
                            <a:schemeClr val="tx1"/>
                          </a:solidFill>
                          <a:latin typeface="Corbel" panose="020B0503020204020204"/>
                        </a:defRPr>
                      </a:lvl1pPr>
                      <a:lvl2pPr marL="457200" algn="l" defTabSz="914400" rtl="0" eaLnBrk="1" latinLnBrk="0" hangingPunct="1">
                        <a:defRPr sz="1800" kern="1200">
                          <a:solidFill>
                            <a:schemeClr val="tx1"/>
                          </a:solidFill>
                          <a:latin typeface="Corbel" panose="020B0503020204020204"/>
                        </a:defRPr>
                      </a:lvl2pPr>
                      <a:lvl3pPr marL="914400" algn="l" defTabSz="914400" rtl="0" eaLnBrk="1" latinLnBrk="0" hangingPunct="1">
                        <a:defRPr sz="1800" kern="1200">
                          <a:solidFill>
                            <a:schemeClr val="tx1"/>
                          </a:solidFill>
                          <a:latin typeface="Corbel" panose="020B0503020204020204"/>
                        </a:defRPr>
                      </a:lvl3pPr>
                      <a:lvl4pPr marL="1371600" algn="l" defTabSz="914400" rtl="0" eaLnBrk="1" latinLnBrk="0" hangingPunct="1">
                        <a:defRPr sz="1800" kern="1200">
                          <a:solidFill>
                            <a:schemeClr val="tx1"/>
                          </a:solidFill>
                          <a:latin typeface="Corbel" panose="020B0503020204020204"/>
                        </a:defRPr>
                      </a:lvl4pPr>
                      <a:lvl5pPr marL="1828800" algn="l" defTabSz="914400" rtl="0" eaLnBrk="1" latinLnBrk="0" hangingPunct="1">
                        <a:defRPr sz="1800" kern="1200">
                          <a:solidFill>
                            <a:schemeClr val="tx1"/>
                          </a:solidFill>
                          <a:latin typeface="Corbel" panose="020B0503020204020204"/>
                        </a:defRPr>
                      </a:lvl5pPr>
                      <a:lvl6pPr marL="2286000" algn="l" defTabSz="914400" rtl="0" eaLnBrk="1" latinLnBrk="0" hangingPunct="1">
                        <a:defRPr sz="1800" kern="1200">
                          <a:solidFill>
                            <a:schemeClr val="tx1"/>
                          </a:solidFill>
                          <a:latin typeface="Corbel" panose="020B0503020204020204"/>
                        </a:defRPr>
                      </a:lvl6pPr>
                      <a:lvl7pPr marL="2743200" algn="l" defTabSz="914400" rtl="0" eaLnBrk="1" latinLnBrk="0" hangingPunct="1">
                        <a:defRPr sz="1800" kern="1200">
                          <a:solidFill>
                            <a:schemeClr val="tx1"/>
                          </a:solidFill>
                          <a:latin typeface="Corbel" panose="020B0503020204020204"/>
                        </a:defRPr>
                      </a:lvl7pPr>
                      <a:lvl8pPr marL="3200400" algn="l" defTabSz="914400" rtl="0" eaLnBrk="1" latinLnBrk="0" hangingPunct="1">
                        <a:defRPr sz="1800" kern="1200">
                          <a:solidFill>
                            <a:schemeClr val="tx1"/>
                          </a:solidFill>
                          <a:latin typeface="Corbel" panose="020B0503020204020204"/>
                        </a:defRPr>
                      </a:lvl8pPr>
                      <a:lvl9pPr marL="3657600" algn="l" defTabSz="914400" rtl="0" eaLnBrk="1" latinLnBrk="0" hangingPunct="1">
                        <a:defRPr sz="1800" kern="1200">
                          <a:solidFill>
                            <a:schemeClr val="tx1"/>
                          </a:solidFill>
                          <a:latin typeface="Corbel" panose="020B0503020204020204"/>
                        </a:defRPr>
                      </a:lvl9pPr>
                    </a:lstStyle>
                    <a:p>
                      <a:pPr algn="ctr"/>
                      <a:endParaRPr lang="en-US" sz="1600" b="1" spc="-110" baseline="0" dirty="0">
                        <a:solidFill>
                          <a:schemeClr val="accent5"/>
                        </a:solidFill>
                        <a:latin typeface="Avenir Next" panose="020B0503020202020204" pitchFamily="34" charset="0"/>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E7E6E6"/>
                    </a:solidFill>
                  </a:tcPr>
                </a:tc>
                <a:tc>
                  <a:txBody>
                    <a:bodyPr/>
                    <a:lstStyle>
                      <a:lvl1pPr marL="0" algn="l" defTabSz="914400" rtl="0" eaLnBrk="1" latinLnBrk="0" hangingPunct="1">
                        <a:defRPr sz="1800" kern="1200">
                          <a:solidFill>
                            <a:schemeClr val="tx1"/>
                          </a:solidFill>
                          <a:latin typeface="Corbel" panose="020B0503020204020204"/>
                        </a:defRPr>
                      </a:lvl1pPr>
                      <a:lvl2pPr marL="457200" algn="l" defTabSz="914400" rtl="0" eaLnBrk="1" latinLnBrk="0" hangingPunct="1">
                        <a:defRPr sz="1800" kern="1200">
                          <a:solidFill>
                            <a:schemeClr val="tx1"/>
                          </a:solidFill>
                          <a:latin typeface="Corbel" panose="020B0503020204020204"/>
                        </a:defRPr>
                      </a:lvl2pPr>
                      <a:lvl3pPr marL="914400" algn="l" defTabSz="914400" rtl="0" eaLnBrk="1" latinLnBrk="0" hangingPunct="1">
                        <a:defRPr sz="1800" kern="1200">
                          <a:solidFill>
                            <a:schemeClr val="tx1"/>
                          </a:solidFill>
                          <a:latin typeface="Corbel" panose="020B0503020204020204"/>
                        </a:defRPr>
                      </a:lvl3pPr>
                      <a:lvl4pPr marL="1371600" algn="l" defTabSz="914400" rtl="0" eaLnBrk="1" latinLnBrk="0" hangingPunct="1">
                        <a:defRPr sz="1800" kern="1200">
                          <a:solidFill>
                            <a:schemeClr val="tx1"/>
                          </a:solidFill>
                          <a:latin typeface="Corbel" panose="020B0503020204020204"/>
                        </a:defRPr>
                      </a:lvl4pPr>
                      <a:lvl5pPr marL="1828800" algn="l" defTabSz="914400" rtl="0" eaLnBrk="1" latinLnBrk="0" hangingPunct="1">
                        <a:defRPr sz="1800" kern="1200">
                          <a:solidFill>
                            <a:schemeClr val="tx1"/>
                          </a:solidFill>
                          <a:latin typeface="Corbel" panose="020B0503020204020204"/>
                        </a:defRPr>
                      </a:lvl5pPr>
                      <a:lvl6pPr marL="2286000" algn="l" defTabSz="914400" rtl="0" eaLnBrk="1" latinLnBrk="0" hangingPunct="1">
                        <a:defRPr sz="1800" kern="1200">
                          <a:solidFill>
                            <a:schemeClr val="tx1"/>
                          </a:solidFill>
                          <a:latin typeface="Corbel" panose="020B0503020204020204"/>
                        </a:defRPr>
                      </a:lvl6pPr>
                      <a:lvl7pPr marL="2743200" algn="l" defTabSz="914400" rtl="0" eaLnBrk="1" latinLnBrk="0" hangingPunct="1">
                        <a:defRPr sz="1800" kern="1200">
                          <a:solidFill>
                            <a:schemeClr val="tx1"/>
                          </a:solidFill>
                          <a:latin typeface="Corbel" panose="020B0503020204020204"/>
                        </a:defRPr>
                      </a:lvl7pPr>
                      <a:lvl8pPr marL="3200400" algn="l" defTabSz="914400" rtl="0" eaLnBrk="1" latinLnBrk="0" hangingPunct="1">
                        <a:defRPr sz="1800" kern="1200">
                          <a:solidFill>
                            <a:schemeClr val="tx1"/>
                          </a:solidFill>
                          <a:latin typeface="Corbel" panose="020B0503020204020204"/>
                        </a:defRPr>
                      </a:lvl8pPr>
                      <a:lvl9pPr marL="3657600" algn="l" defTabSz="914400" rtl="0" eaLnBrk="1" latinLnBrk="0" hangingPunct="1">
                        <a:defRPr sz="1800" kern="1200">
                          <a:solidFill>
                            <a:schemeClr val="tx1"/>
                          </a:solidFill>
                          <a:latin typeface="Corbel" panose="020B0503020204020204"/>
                        </a:defRPr>
                      </a:lvl9pPr>
                    </a:lstStyle>
                    <a:p>
                      <a:pPr algn="ctr"/>
                      <a:endParaRPr lang="en-US" sz="1600" b="1" spc="-110" baseline="0" dirty="0">
                        <a:solidFill>
                          <a:schemeClr val="accent5"/>
                        </a:solidFill>
                        <a:latin typeface="Avenir Next" panose="020B0503020202020204" pitchFamily="34" charset="0"/>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E7E6E6"/>
                    </a:solidFill>
                  </a:tcPr>
                </a:tc>
                <a:tc>
                  <a:txBody>
                    <a:bodyPr/>
                    <a:lstStyle>
                      <a:lvl1pPr marL="0" algn="l" defTabSz="914400" rtl="0" eaLnBrk="1" latinLnBrk="0" hangingPunct="1">
                        <a:defRPr sz="1800" kern="1200">
                          <a:solidFill>
                            <a:schemeClr val="tx1"/>
                          </a:solidFill>
                          <a:latin typeface="Corbel" panose="020B0503020204020204"/>
                        </a:defRPr>
                      </a:lvl1pPr>
                      <a:lvl2pPr marL="457200" algn="l" defTabSz="914400" rtl="0" eaLnBrk="1" latinLnBrk="0" hangingPunct="1">
                        <a:defRPr sz="1800" kern="1200">
                          <a:solidFill>
                            <a:schemeClr val="tx1"/>
                          </a:solidFill>
                          <a:latin typeface="Corbel" panose="020B0503020204020204"/>
                        </a:defRPr>
                      </a:lvl2pPr>
                      <a:lvl3pPr marL="914400" algn="l" defTabSz="914400" rtl="0" eaLnBrk="1" latinLnBrk="0" hangingPunct="1">
                        <a:defRPr sz="1800" kern="1200">
                          <a:solidFill>
                            <a:schemeClr val="tx1"/>
                          </a:solidFill>
                          <a:latin typeface="Corbel" panose="020B0503020204020204"/>
                        </a:defRPr>
                      </a:lvl3pPr>
                      <a:lvl4pPr marL="1371600" algn="l" defTabSz="914400" rtl="0" eaLnBrk="1" latinLnBrk="0" hangingPunct="1">
                        <a:defRPr sz="1800" kern="1200">
                          <a:solidFill>
                            <a:schemeClr val="tx1"/>
                          </a:solidFill>
                          <a:latin typeface="Corbel" panose="020B0503020204020204"/>
                        </a:defRPr>
                      </a:lvl4pPr>
                      <a:lvl5pPr marL="1828800" algn="l" defTabSz="914400" rtl="0" eaLnBrk="1" latinLnBrk="0" hangingPunct="1">
                        <a:defRPr sz="1800" kern="1200">
                          <a:solidFill>
                            <a:schemeClr val="tx1"/>
                          </a:solidFill>
                          <a:latin typeface="Corbel" panose="020B0503020204020204"/>
                        </a:defRPr>
                      </a:lvl5pPr>
                      <a:lvl6pPr marL="2286000" algn="l" defTabSz="914400" rtl="0" eaLnBrk="1" latinLnBrk="0" hangingPunct="1">
                        <a:defRPr sz="1800" kern="1200">
                          <a:solidFill>
                            <a:schemeClr val="tx1"/>
                          </a:solidFill>
                          <a:latin typeface="Corbel" panose="020B0503020204020204"/>
                        </a:defRPr>
                      </a:lvl6pPr>
                      <a:lvl7pPr marL="2743200" algn="l" defTabSz="914400" rtl="0" eaLnBrk="1" latinLnBrk="0" hangingPunct="1">
                        <a:defRPr sz="1800" kern="1200">
                          <a:solidFill>
                            <a:schemeClr val="tx1"/>
                          </a:solidFill>
                          <a:latin typeface="Corbel" panose="020B0503020204020204"/>
                        </a:defRPr>
                      </a:lvl7pPr>
                      <a:lvl8pPr marL="3200400" algn="l" defTabSz="914400" rtl="0" eaLnBrk="1" latinLnBrk="0" hangingPunct="1">
                        <a:defRPr sz="1800" kern="1200">
                          <a:solidFill>
                            <a:schemeClr val="tx1"/>
                          </a:solidFill>
                          <a:latin typeface="Corbel" panose="020B0503020204020204"/>
                        </a:defRPr>
                      </a:lvl8pPr>
                      <a:lvl9pPr marL="3657600" algn="l" defTabSz="914400" rtl="0" eaLnBrk="1" latinLnBrk="0" hangingPunct="1">
                        <a:defRPr sz="1800" kern="1200">
                          <a:solidFill>
                            <a:schemeClr val="tx1"/>
                          </a:solidFill>
                          <a:latin typeface="Corbel" panose="020B0503020204020204"/>
                        </a:defRPr>
                      </a:lvl9pPr>
                    </a:lstStyle>
                    <a:p>
                      <a:pPr algn="ctr"/>
                      <a:endParaRPr lang="en-US" sz="1600" b="1" spc="-110" baseline="0" dirty="0">
                        <a:solidFill>
                          <a:schemeClr val="accent5"/>
                        </a:solidFill>
                        <a:latin typeface="Avenir Next" panose="020B0503020202020204" pitchFamily="34" charset="0"/>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E7E6E6"/>
                    </a:solidFill>
                  </a:tcPr>
                </a:tc>
                <a:tc>
                  <a:txBody>
                    <a:bodyPr/>
                    <a:lstStyle>
                      <a:lvl1pPr marL="0" algn="l" defTabSz="914400" rtl="0" eaLnBrk="1" latinLnBrk="0" hangingPunct="1">
                        <a:defRPr sz="1800" kern="1200">
                          <a:solidFill>
                            <a:schemeClr val="tx1"/>
                          </a:solidFill>
                          <a:latin typeface="Corbel" panose="020B0503020204020204"/>
                        </a:defRPr>
                      </a:lvl1pPr>
                      <a:lvl2pPr marL="457200" algn="l" defTabSz="914400" rtl="0" eaLnBrk="1" latinLnBrk="0" hangingPunct="1">
                        <a:defRPr sz="1800" kern="1200">
                          <a:solidFill>
                            <a:schemeClr val="tx1"/>
                          </a:solidFill>
                          <a:latin typeface="Corbel" panose="020B0503020204020204"/>
                        </a:defRPr>
                      </a:lvl2pPr>
                      <a:lvl3pPr marL="914400" algn="l" defTabSz="914400" rtl="0" eaLnBrk="1" latinLnBrk="0" hangingPunct="1">
                        <a:defRPr sz="1800" kern="1200">
                          <a:solidFill>
                            <a:schemeClr val="tx1"/>
                          </a:solidFill>
                          <a:latin typeface="Corbel" panose="020B0503020204020204"/>
                        </a:defRPr>
                      </a:lvl3pPr>
                      <a:lvl4pPr marL="1371600" algn="l" defTabSz="914400" rtl="0" eaLnBrk="1" latinLnBrk="0" hangingPunct="1">
                        <a:defRPr sz="1800" kern="1200">
                          <a:solidFill>
                            <a:schemeClr val="tx1"/>
                          </a:solidFill>
                          <a:latin typeface="Corbel" panose="020B0503020204020204"/>
                        </a:defRPr>
                      </a:lvl4pPr>
                      <a:lvl5pPr marL="1828800" algn="l" defTabSz="914400" rtl="0" eaLnBrk="1" latinLnBrk="0" hangingPunct="1">
                        <a:defRPr sz="1800" kern="1200">
                          <a:solidFill>
                            <a:schemeClr val="tx1"/>
                          </a:solidFill>
                          <a:latin typeface="Corbel" panose="020B0503020204020204"/>
                        </a:defRPr>
                      </a:lvl5pPr>
                      <a:lvl6pPr marL="2286000" algn="l" defTabSz="914400" rtl="0" eaLnBrk="1" latinLnBrk="0" hangingPunct="1">
                        <a:defRPr sz="1800" kern="1200">
                          <a:solidFill>
                            <a:schemeClr val="tx1"/>
                          </a:solidFill>
                          <a:latin typeface="Corbel" panose="020B0503020204020204"/>
                        </a:defRPr>
                      </a:lvl6pPr>
                      <a:lvl7pPr marL="2743200" algn="l" defTabSz="914400" rtl="0" eaLnBrk="1" latinLnBrk="0" hangingPunct="1">
                        <a:defRPr sz="1800" kern="1200">
                          <a:solidFill>
                            <a:schemeClr val="tx1"/>
                          </a:solidFill>
                          <a:latin typeface="Corbel" panose="020B0503020204020204"/>
                        </a:defRPr>
                      </a:lvl7pPr>
                      <a:lvl8pPr marL="3200400" algn="l" defTabSz="914400" rtl="0" eaLnBrk="1" latinLnBrk="0" hangingPunct="1">
                        <a:defRPr sz="1800" kern="1200">
                          <a:solidFill>
                            <a:schemeClr val="tx1"/>
                          </a:solidFill>
                          <a:latin typeface="Corbel" panose="020B0503020204020204"/>
                        </a:defRPr>
                      </a:lvl8pPr>
                      <a:lvl9pPr marL="3657600" algn="l" defTabSz="914400" rtl="0" eaLnBrk="1" latinLnBrk="0" hangingPunct="1">
                        <a:defRPr sz="1800" kern="1200">
                          <a:solidFill>
                            <a:schemeClr val="tx1"/>
                          </a:solidFill>
                          <a:latin typeface="Corbel" panose="020B0503020204020204"/>
                        </a:defRPr>
                      </a:lvl9pPr>
                    </a:lstStyle>
                    <a:p>
                      <a:pPr algn="ctr"/>
                      <a:endParaRPr lang="en-US" sz="1600" b="1" spc="-110" baseline="0" dirty="0">
                        <a:solidFill>
                          <a:schemeClr val="accent5"/>
                        </a:solidFill>
                        <a:latin typeface="Avenir Next" panose="020B0503020202020204" pitchFamily="34" charset="0"/>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E7E6E6"/>
                    </a:solidFill>
                  </a:tcPr>
                </a:tc>
                <a:tc>
                  <a:txBody>
                    <a:bodyPr/>
                    <a:lstStyle>
                      <a:lvl1pPr marL="0" algn="l" defTabSz="914400" rtl="0" eaLnBrk="1" latinLnBrk="0" hangingPunct="1">
                        <a:defRPr sz="1800" kern="1200">
                          <a:solidFill>
                            <a:schemeClr val="tx1"/>
                          </a:solidFill>
                          <a:latin typeface="Corbel" panose="020B0503020204020204"/>
                        </a:defRPr>
                      </a:lvl1pPr>
                      <a:lvl2pPr marL="457200" algn="l" defTabSz="914400" rtl="0" eaLnBrk="1" latinLnBrk="0" hangingPunct="1">
                        <a:defRPr sz="1800" kern="1200">
                          <a:solidFill>
                            <a:schemeClr val="tx1"/>
                          </a:solidFill>
                          <a:latin typeface="Corbel" panose="020B0503020204020204"/>
                        </a:defRPr>
                      </a:lvl2pPr>
                      <a:lvl3pPr marL="914400" algn="l" defTabSz="914400" rtl="0" eaLnBrk="1" latinLnBrk="0" hangingPunct="1">
                        <a:defRPr sz="1800" kern="1200">
                          <a:solidFill>
                            <a:schemeClr val="tx1"/>
                          </a:solidFill>
                          <a:latin typeface="Corbel" panose="020B0503020204020204"/>
                        </a:defRPr>
                      </a:lvl3pPr>
                      <a:lvl4pPr marL="1371600" algn="l" defTabSz="914400" rtl="0" eaLnBrk="1" latinLnBrk="0" hangingPunct="1">
                        <a:defRPr sz="1800" kern="1200">
                          <a:solidFill>
                            <a:schemeClr val="tx1"/>
                          </a:solidFill>
                          <a:latin typeface="Corbel" panose="020B0503020204020204"/>
                        </a:defRPr>
                      </a:lvl4pPr>
                      <a:lvl5pPr marL="1828800" algn="l" defTabSz="914400" rtl="0" eaLnBrk="1" latinLnBrk="0" hangingPunct="1">
                        <a:defRPr sz="1800" kern="1200">
                          <a:solidFill>
                            <a:schemeClr val="tx1"/>
                          </a:solidFill>
                          <a:latin typeface="Corbel" panose="020B0503020204020204"/>
                        </a:defRPr>
                      </a:lvl5pPr>
                      <a:lvl6pPr marL="2286000" algn="l" defTabSz="914400" rtl="0" eaLnBrk="1" latinLnBrk="0" hangingPunct="1">
                        <a:defRPr sz="1800" kern="1200">
                          <a:solidFill>
                            <a:schemeClr val="tx1"/>
                          </a:solidFill>
                          <a:latin typeface="Corbel" panose="020B0503020204020204"/>
                        </a:defRPr>
                      </a:lvl6pPr>
                      <a:lvl7pPr marL="2743200" algn="l" defTabSz="914400" rtl="0" eaLnBrk="1" latinLnBrk="0" hangingPunct="1">
                        <a:defRPr sz="1800" kern="1200">
                          <a:solidFill>
                            <a:schemeClr val="tx1"/>
                          </a:solidFill>
                          <a:latin typeface="Corbel" panose="020B0503020204020204"/>
                        </a:defRPr>
                      </a:lvl7pPr>
                      <a:lvl8pPr marL="3200400" algn="l" defTabSz="914400" rtl="0" eaLnBrk="1" latinLnBrk="0" hangingPunct="1">
                        <a:defRPr sz="1800" kern="1200">
                          <a:solidFill>
                            <a:schemeClr val="tx1"/>
                          </a:solidFill>
                          <a:latin typeface="Corbel" panose="020B0503020204020204"/>
                        </a:defRPr>
                      </a:lvl8pPr>
                      <a:lvl9pPr marL="3657600" algn="l" defTabSz="914400" rtl="0" eaLnBrk="1" latinLnBrk="0" hangingPunct="1">
                        <a:defRPr sz="1800" kern="1200">
                          <a:solidFill>
                            <a:schemeClr val="tx1"/>
                          </a:solidFill>
                          <a:latin typeface="Corbel" panose="020B0503020204020204"/>
                        </a:defRPr>
                      </a:lvl9pPr>
                    </a:lstStyle>
                    <a:p>
                      <a:pPr algn="ctr"/>
                      <a:r>
                        <a:rPr lang="en-US" sz="1600" b="1" spc="-110" baseline="0" dirty="0">
                          <a:solidFill>
                            <a:srgbClr val="38A87F"/>
                          </a:solidFill>
                          <a:latin typeface="Avenir Next" panose="020B0503020202020204" pitchFamily="34" charset="0"/>
                        </a:rPr>
                        <a:t>Just write </a:t>
                      </a:r>
                      <a:br>
                        <a:rPr lang="en-US" sz="1600" b="1" spc="-110" baseline="0" dirty="0">
                          <a:solidFill>
                            <a:srgbClr val="38A87F"/>
                          </a:solidFill>
                          <a:latin typeface="Avenir Next" panose="020B0503020202020204" pitchFamily="34" charset="0"/>
                        </a:rPr>
                      </a:br>
                      <a:r>
                        <a:rPr lang="en-US" sz="1600" b="1" spc="-110" baseline="0" dirty="0">
                          <a:solidFill>
                            <a:srgbClr val="38A87F"/>
                          </a:solidFill>
                          <a:latin typeface="Avenir Next" panose="020B0503020202020204" pitchFamily="34" charset="0"/>
                        </a:rPr>
                        <a:t>my kernel</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38A881">
                        <a:lumMod val="20000"/>
                        <a:lumOff val="80000"/>
                      </a:srgbClr>
                    </a:solidFill>
                  </a:tcPr>
                </a:tc>
                <a:extLst>
                  <a:ext uri="{0D108BD9-81ED-4DB2-BD59-A6C34878D82A}">
                    <a16:rowId xmlns:a16="http://schemas.microsoft.com/office/drawing/2014/main" val="1628780219"/>
                  </a:ext>
                </a:extLst>
              </a:tr>
            </a:tbl>
          </a:graphicData>
        </a:graphic>
      </p:graphicFrame>
      <p:sp>
        <p:nvSpPr>
          <p:cNvPr id="10" name="Rectangle 9">
            <a:extLst>
              <a:ext uri="{FF2B5EF4-FFF2-40B4-BE49-F238E27FC236}">
                <a16:creationId xmlns:a16="http://schemas.microsoft.com/office/drawing/2014/main" id="{1AE3BE6C-928F-38FD-7249-07057DEB408F}"/>
              </a:ext>
            </a:extLst>
          </p:cNvPr>
          <p:cNvSpPr/>
          <p:nvPr/>
        </p:nvSpPr>
        <p:spPr>
          <a:xfrm>
            <a:off x="0" y="1058174"/>
            <a:ext cx="7813965" cy="717203"/>
          </a:xfrm>
          <a:prstGeom prst="rect">
            <a:avLst/>
          </a:prstGeom>
          <a:noFill/>
          <a:ln w="12700" cap="flat" cmpd="sng" algn="ctr">
            <a:noFill/>
            <a:prstDash val="solid"/>
            <a:miter lim="800000"/>
          </a:ln>
          <a:effectLst/>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Programmer’s Tasks:</a:t>
            </a:r>
          </a:p>
        </p:txBody>
      </p:sp>
      <p:sp>
        <p:nvSpPr>
          <p:cNvPr id="11" name="Rectangle 10">
            <a:extLst>
              <a:ext uri="{FF2B5EF4-FFF2-40B4-BE49-F238E27FC236}">
                <a16:creationId xmlns:a16="http://schemas.microsoft.com/office/drawing/2014/main" id="{CBA8740B-4294-0F9C-3CF8-14AF3F9CE0A1}"/>
              </a:ext>
            </a:extLst>
          </p:cNvPr>
          <p:cNvSpPr/>
          <p:nvPr/>
        </p:nvSpPr>
        <p:spPr>
          <a:xfrm>
            <a:off x="7813966" y="1058173"/>
            <a:ext cx="1330034" cy="717203"/>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rgbClr val="38A881"/>
                </a:solidFill>
                <a:effectLst/>
                <a:uLnTx/>
                <a:uFillTx/>
                <a:latin typeface="Avenir Next" panose="020B0503020202020204" pitchFamily="34" charset="0"/>
                <a:ea typeface="+mn-ea"/>
                <a:cs typeface="+mn-cs"/>
              </a:rPr>
              <a:t>Goal:</a:t>
            </a:r>
          </a:p>
        </p:txBody>
      </p:sp>
      <p:graphicFrame>
        <p:nvGraphicFramePr>
          <p:cNvPr id="5" name="Table 4">
            <a:extLst>
              <a:ext uri="{FF2B5EF4-FFF2-40B4-BE49-F238E27FC236}">
                <a16:creationId xmlns:a16="http://schemas.microsoft.com/office/drawing/2014/main" id="{B0706849-A1D1-60B0-EE87-16D9740D0D09}"/>
              </a:ext>
            </a:extLst>
          </p:cNvPr>
          <p:cNvGraphicFramePr>
            <a:graphicFrameLocks noGrp="1"/>
          </p:cNvGraphicFramePr>
          <p:nvPr/>
        </p:nvGraphicFramePr>
        <p:xfrm>
          <a:off x="2074109" y="3742428"/>
          <a:ext cx="5084406" cy="1371600"/>
        </p:xfrm>
        <a:graphic>
          <a:graphicData uri="http://schemas.openxmlformats.org/drawingml/2006/table">
            <a:tbl>
              <a:tblPr firstRow="1" bandRow="1">
                <a:tableStyleId>{2D5ABB26-0587-4C30-8999-92F81FD0307C}</a:tableStyleId>
              </a:tblPr>
              <a:tblGrid>
                <a:gridCol w="5084406">
                  <a:extLst>
                    <a:ext uri="{9D8B030D-6E8A-4147-A177-3AD203B41FA5}">
                      <a16:colId xmlns:a16="http://schemas.microsoft.com/office/drawing/2014/main" val="4180721553"/>
                    </a:ext>
                  </a:extLst>
                </a:gridCol>
              </a:tblGrid>
              <a:tr h="170199">
                <a:tc>
                  <a:txBody>
                    <a:bodyPr/>
                    <a:lstStyle/>
                    <a:p>
                      <a:r>
                        <a:rPr lang="en-US" sz="1800" dirty="0">
                          <a:solidFill>
                            <a:schemeClr val="bg2">
                              <a:lumMod val="75000"/>
                            </a:schemeClr>
                          </a:solidFill>
                          <a:latin typeface="Consolas" panose="020B0609020204030204" pitchFamily="49" charset="0"/>
                          <a:cs typeface="Consolas" panose="020B0609020204030204" pitchFamily="49" charset="0"/>
                        </a:rPr>
                        <a:t> for (int </a:t>
                      </a:r>
                      <a:r>
                        <a:rPr lang="en-US" sz="1800" dirty="0" err="1">
                          <a:solidFill>
                            <a:schemeClr val="bg2">
                              <a:lumMod val="75000"/>
                            </a:schemeClr>
                          </a:solidFill>
                          <a:latin typeface="Consolas" panose="020B0609020204030204" pitchFamily="49" charset="0"/>
                          <a:cs typeface="Consolas" panose="020B0609020204030204" pitchFamily="49" charset="0"/>
                        </a:rPr>
                        <a:t>i</a:t>
                      </a:r>
                      <a:r>
                        <a:rPr lang="en-US" sz="1800" dirty="0">
                          <a:solidFill>
                            <a:schemeClr val="bg2">
                              <a:lumMod val="75000"/>
                            </a:schemeClr>
                          </a:solidFill>
                          <a:latin typeface="Consolas" panose="020B0609020204030204" pitchFamily="49" charset="0"/>
                          <a:cs typeface="Consolas" panose="020B0609020204030204" pitchFamily="49" charset="0"/>
                        </a:rPr>
                        <a:t> = 0; </a:t>
                      </a:r>
                      <a:r>
                        <a:rPr lang="en-US" sz="1800" dirty="0" err="1">
                          <a:solidFill>
                            <a:schemeClr val="bg2">
                              <a:lumMod val="75000"/>
                            </a:schemeClr>
                          </a:solidFill>
                          <a:latin typeface="Consolas" panose="020B0609020204030204" pitchFamily="49" charset="0"/>
                          <a:cs typeface="Consolas" panose="020B0609020204030204" pitchFamily="49" charset="0"/>
                        </a:rPr>
                        <a:t>i</a:t>
                      </a:r>
                      <a:r>
                        <a:rPr lang="en-US" sz="1800" dirty="0">
                          <a:solidFill>
                            <a:schemeClr val="bg2">
                              <a:lumMod val="75000"/>
                            </a:schemeClr>
                          </a:solidFill>
                          <a:latin typeface="Consolas" panose="020B0609020204030204" pitchFamily="49" charset="0"/>
                          <a:cs typeface="Consolas" panose="020B0609020204030204" pitchFamily="49" charset="0"/>
                        </a:rPr>
                        <a:t> &lt; size ; ++ </a:t>
                      </a:r>
                      <a:r>
                        <a:rPr lang="en-US" sz="1800" dirty="0" err="1">
                          <a:solidFill>
                            <a:schemeClr val="bg2">
                              <a:lumMod val="75000"/>
                            </a:schemeClr>
                          </a:solidFill>
                          <a:latin typeface="Consolas" panose="020B0609020204030204" pitchFamily="49" charset="0"/>
                          <a:cs typeface="Consolas" panose="020B0609020204030204" pitchFamily="49" charset="0"/>
                        </a:rPr>
                        <a:t>i</a:t>
                      </a:r>
                      <a:r>
                        <a:rPr lang="en-US" sz="1800" dirty="0">
                          <a:solidFill>
                            <a:schemeClr val="bg2">
                              <a:lumMod val="75000"/>
                            </a:schemeClr>
                          </a:solidFill>
                          <a:latin typeface="Consolas" panose="020B0609020204030204" pitchFamily="49" charset="0"/>
                          <a:cs typeface="Consolas" panose="020B0609020204030204" pitchFamily="49" charset="0"/>
                        </a:rPr>
                        <a:t>){</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a:noFill/>
                    </a:lnB>
                    <a:lnTlToBr w="12700" cmpd="sng">
                      <a:noFill/>
                      <a:prstDash val="solid"/>
                    </a:lnTlToBr>
                    <a:lnBlToTr w="12700" cmpd="sng">
                      <a:noFill/>
                      <a:prstDash val="solid"/>
                    </a:lnBlToTr>
                    <a:solidFill>
                      <a:srgbClr val="EEEBF3"/>
                    </a:solidFill>
                  </a:tcPr>
                </a:tc>
                <a:extLst>
                  <a:ext uri="{0D108BD9-81ED-4DB2-BD59-A6C34878D82A}">
                    <a16:rowId xmlns:a16="http://schemas.microsoft.com/office/drawing/2014/main" val="2683938211"/>
                  </a:ext>
                </a:extLst>
              </a:tr>
              <a:tr h="170199">
                <a:tc>
                  <a:txBody>
                    <a:bodyPr/>
                    <a:lstStyle/>
                    <a:p>
                      <a:r>
                        <a:rPr lang="en-US" sz="1800" dirty="0">
                          <a:solidFill>
                            <a:schemeClr val="bg2">
                              <a:lumMod val="75000"/>
                            </a:schemeClr>
                          </a:solidFill>
                          <a:latin typeface="Consolas" panose="020B0609020204030204" pitchFamily="49" charset="0"/>
                          <a:cs typeface="Consolas" panose="020B0609020204030204" pitchFamily="49" charset="0"/>
                        </a:rPr>
                        <a:t>    bool </a:t>
                      </a:r>
                      <a:r>
                        <a:rPr lang="en-US" sz="1800" dirty="0" err="1">
                          <a:solidFill>
                            <a:schemeClr val="bg2">
                              <a:lumMod val="75000"/>
                            </a:schemeClr>
                          </a:solidFill>
                          <a:latin typeface="Consolas" panose="020B0609020204030204" pitchFamily="49" charset="0"/>
                          <a:cs typeface="Consolas" panose="020B0609020204030204" pitchFamily="49" charset="0"/>
                        </a:rPr>
                        <a:t>cond</a:t>
                      </a:r>
                      <a:r>
                        <a:rPr lang="en-US" sz="1800" dirty="0">
                          <a:solidFill>
                            <a:schemeClr val="bg2">
                              <a:lumMod val="75000"/>
                            </a:schemeClr>
                          </a:solidFill>
                          <a:latin typeface="Consolas" panose="020B0609020204030204" pitchFamily="49" charset="0"/>
                          <a:cs typeface="Consolas" panose="020B0609020204030204" pitchFamily="49" charset="0"/>
                        </a:rPr>
                        <a:t> = </a:t>
                      </a:r>
                      <a:r>
                        <a:rPr lang="en-US" sz="1800" b="1" dirty="0">
                          <a:solidFill>
                            <a:schemeClr val="accent1"/>
                          </a:solidFill>
                          <a:latin typeface="Consolas" panose="020B0609020204030204" pitchFamily="49" charset="0"/>
                          <a:cs typeface="Consolas" panose="020B0609020204030204" pitchFamily="49" charset="0"/>
                        </a:rPr>
                        <a:t>A</a:t>
                      </a:r>
                      <a:r>
                        <a:rPr lang="en-US" sz="1800" dirty="0">
                          <a:solidFill>
                            <a:schemeClr val="bg2">
                              <a:lumMod val="75000"/>
                            </a:schemeClr>
                          </a:solidFill>
                          <a:latin typeface="Consolas" panose="020B0609020204030204" pitchFamily="49" charset="0"/>
                          <a:cs typeface="Consolas" panose="020B0609020204030204" pitchFamily="49" charset="0"/>
                        </a:rPr>
                        <a:t>[</a:t>
                      </a:r>
                      <a:r>
                        <a:rPr lang="en-US" sz="1800" dirty="0" err="1">
                          <a:solidFill>
                            <a:schemeClr val="bg2">
                              <a:lumMod val="75000"/>
                            </a:schemeClr>
                          </a:solidFill>
                          <a:latin typeface="Consolas" panose="020B0609020204030204" pitchFamily="49" charset="0"/>
                          <a:cs typeface="Consolas" panose="020B0609020204030204" pitchFamily="49" charset="0"/>
                        </a:rPr>
                        <a:t>i</a:t>
                      </a:r>
                      <a:r>
                        <a:rPr lang="en-US" sz="1800" dirty="0">
                          <a:solidFill>
                            <a:schemeClr val="bg2">
                              <a:lumMod val="75000"/>
                            </a:schemeClr>
                          </a:solidFill>
                          <a:latin typeface="Consolas" panose="020B0609020204030204" pitchFamily="49" charset="0"/>
                          <a:cs typeface="Consolas" panose="020B0609020204030204" pitchFamily="49" charset="0"/>
                        </a:rPr>
                        <a:t>] &gt; </a:t>
                      </a:r>
                      <a:r>
                        <a:rPr lang="en-US" sz="1800" b="1" dirty="0" err="1">
                          <a:solidFill>
                            <a:schemeClr val="accent1"/>
                          </a:solidFill>
                          <a:latin typeface="Consolas" panose="020B0609020204030204" pitchFamily="49" charset="0"/>
                          <a:cs typeface="Consolas" panose="020B0609020204030204" pitchFamily="49" charset="0"/>
                        </a:rPr>
                        <a:t>pred</a:t>
                      </a:r>
                      <a:r>
                        <a:rPr lang="en-US" sz="1800" dirty="0">
                          <a:solidFill>
                            <a:schemeClr val="bg2">
                              <a:lumMod val="75000"/>
                            </a:schemeClr>
                          </a:solidFill>
                          <a:latin typeface="Consolas" panose="020B0609020204030204" pitchFamily="49" charset="0"/>
                          <a:cs typeface="Consolas" panose="020B0609020204030204" pitchFamily="49" charset="0"/>
                        </a:rPr>
                        <a:t>[</a:t>
                      </a:r>
                      <a:r>
                        <a:rPr lang="en-US" sz="1800" dirty="0" err="1">
                          <a:solidFill>
                            <a:schemeClr val="bg2">
                              <a:lumMod val="75000"/>
                            </a:schemeClr>
                          </a:solidFill>
                          <a:latin typeface="Consolas" panose="020B0609020204030204" pitchFamily="49" charset="0"/>
                          <a:cs typeface="Consolas" panose="020B0609020204030204" pitchFamily="49" charset="0"/>
                        </a:rPr>
                        <a:t>i</a:t>
                      </a:r>
                      <a:r>
                        <a:rPr lang="en-US" sz="1800" dirty="0">
                          <a:solidFill>
                            <a:schemeClr val="bg2">
                              <a:lumMod val="75000"/>
                            </a:schemeClr>
                          </a:solidFill>
                          <a:latin typeface="Consolas" panose="020B0609020204030204" pitchFamily="49" charset="0"/>
                          <a:cs typeface="Consolas" panose="020B0609020204030204" pitchFamily="49" charset="0"/>
                        </a:rPr>
                        <a:t>];</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a:noFill/>
                    </a:lnT>
                    <a:lnB>
                      <a:noFill/>
                    </a:lnB>
                    <a:lnTlToBr w="12700" cmpd="sng">
                      <a:noFill/>
                      <a:prstDash val="solid"/>
                    </a:lnTlToBr>
                    <a:lnBlToTr w="12700" cmpd="sng">
                      <a:noFill/>
                      <a:prstDash val="solid"/>
                    </a:lnBlToTr>
                    <a:solidFill>
                      <a:srgbClr val="EEEBF3"/>
                    </a:solidFill>
                  </a:tcPr>
                </a:tc>
                <a:extLst>
                  <a:ext uri="{0D108BD9-81ED-4DB2-BD59-A6C34878D82A}">
                    <a16:rowId xmlns:a16="http://schemas.microsoft.com/office/drawing/2014/main" val="3042032608"/>
                  </a:ext>
                </a:extLst>
              </a:tr>
              <a:tr h="170199">
                <a:tc>
                  <a:txBody>
                    <a:bodyPr/>
                    <a:lstStyle/>
                    <a:p>
                      <a:r>
                        <a:rPr lang="en-US" sz="1800" dirty="0">
                          <a:solidFill>
                            <a:schemeClr val="bg2">
                              <a:lumMod val="75000"/>
                            </a:schemeClr>
                          </a:solidFill>
                          <a:latin typeface="Consolas" panose="020B0609020204030204" pitchFamily="49" charset="0"/>
                          <a:cs typeface="Consolas" panose="020B0609020204030204" pitchFamily="49" charset="0"/>
                        </a:rPr>
                        <a:t>    if (</a:t>
                      </a:r>
                      <a:r>
                        <a:rPr lang="en-US" sz="1800" dirty="0" err="1">
                          <a:solidFill>
                            <a:schemeClr val="bg2">
                              <a:lumMod val="75000"/>
                            </a:schemeClr>
                          </a:solidFill>
                          <a:latin typeface="Consolas" panose="020B0609020204030204" pitchFamily="49" charset="0"/>
                          <a:cs typeface="Consolas" panose="020B0609020204030204" pitchFamily="49" charset="0"/>
                        </a:rPr>
                        <a:t>cond</a:t>
                      </a:r>
                      <a:r>
                        <a:rPr lang="en-US" sz="1800" dirty="0">
                          <a:solidFill>
                            <a:schemeClr val="bg2">
                              <a:lumMod val="75000"/>
                            </a:schemeClr>
                          </a:solidFill>
                          <a:latin typeface="Consolas" panose="020B0609020204030204" pitchFamily="49" charset="0"/>
                          <a:cs typeface="Consolas" panose="020B0609020204030204" pitchFamily="49" charset="0"/>
                        </a:rPr>
                        <a:t>) </a:t>
                      </a:r>
                      <a:r>
                        <a:rPr lang="en-US" sz="1800" b="1" dirty="0">
                          <a:solidFill>
                            <a:schemeClr val="accent1"/>
                          </a:solidFill>
                          <a:latin typeface="Consolas" panose="020B0609020204030204" pitchFamily="49" charset="0"/>
                          <a:cs typeface="Consolas" panose="020B0609020204030204" pitchFamily="49" charset="0"/>
                        </a:rPr>
                        <a:t>C</a:t>
                      </a:r>
                      <a:r>
                        <a:rPr lang="en-US" sz="1800" dirty="0">
                          <a:solidFill>
                            <a:schemeClr val="bg2">
                              <a:lumMod val="75000"/>
                            </a:schemeClr>
                          </a:solidFill>
                          <a:latin typeface="Consolas" panose="020B0609020204030204" pitchFamily="49" charset="0"/>
                          <a:cs typeface="Consolas" panose="020B0609020204030204" pitchFamily="49" charset="0"/>
                        </a:rPr>
                        <a:t>[</a:t>
                      </a:r>
                      <a:r>
                        <a:rPr lang="en-US" sz="1800" dirty="0" err="1">
                          <a:solidFill>
                            <a:schemeClr val="bg2">
                              <a:lumMod val="75000"/>
                            </a:schemeClr>
                          </a:solidFill>
                          <a:latin typeface="Consolas" panose="020B0609020204030204" pitchFamily="49" charset="0"/>
                          <a:cs typeface="Consolas" panose="020B0609020204030204" pitchFamily="49" charset="0"/>
                        </a:rPr>
                        <a:t>i</a:t>
                      </a:r>
                      <a:r>
                        <a:rPr lang="en-US" sz="1800" dirty="0">
                          <a:solidFill>
                            <a:schemeClr val="bg2">
                              <a:lumMod val="75000"/>
                            </a:schemeClr>
                          </a:solidFill>
                          <a:latin typeface="Consolas" panose="020B0609020204030204" pitchFamily="49" charset="0"/>
                          <a:cs typeface="Consolas" panose="020B0609020204030204" pitchFamily="49" charset="0"/>
                        </a:rPr>
                        <a:t>] = </a:t>
                      </a:r>
                      <a:r>
                        <a:rPr lang="en-US" sz="1800" b="1" dirty="0">
                          <a:solidFill>
                            <a:schemeClr val="accent1"/>
                          </a:solidFill>
                          <a:latin typeface="Consolas" panose="020B0609020204030204" pitchFamily="49" charset="0"/>
                          <a:cs typeface="Consolas" panose="020B0609020204030204" pitchFamily="49" charset="0"/>
                        </a:rPr>
                        <a:t>A</a:t>
                      </a:r>
                      <a:r>
                        <a:rPr lang="en-US" sz="1800" dirty="0">
                          <a:solidFill>
                            <a:schemeClr val="bg2">
                              <a:lumMod val="75000"/>
                            </a:schemeClr>
                          </a:solidFill>
                          <a:latin typeface="Consolas" panose="020B0609020204030204" pitchFamily="49" charset="0"/>
                          <a:cs typeface="Consolas" panose="020B0609020204030204" pitchFamily="49" charset="0"/>
                        </a:rPr>
                        <a:t>[</a:t>
                      </a:r>
                      <a:r>
                        <a:rPr lang="en-US" sz="1800" dirty="0" err="1">
                          <a:solidFill>
                            <a:schemeClr val="bg2">
                              <a:lumMod val="75000"/>
                            </a:schemeClr>
                          </a:solidFill>
                          <a:latin typeface="Consolas" panose="020B0609020204030204" pitchFamily="49" charset="0"/>
                          <a:cs typeface="Consolas" panose="020B0609020204030204" pitchFamily="49" charset="0"/>
                        </a:rPr>
                        <a:t>i</a:t>
                      </a:r>
                      <a:r>
                        <a:rPr lang="en-US" sz="1800" dirty="0">
                          <a:solidFill>
                            <a:schemeClr val="bg2">
                              <a:lumMod val="75000"/>
                            </a:schemeClr>
                          </a:solidFill>
                          <a:latin typeface="Consolas" panose="020B0609020204030204" pitchFamily="49" charset="0"/>
                          <a:cs typeface="Consolas" panose="020B0609020204030204" pitchFamily="49" charset="0"/>
                        </a:rPr>
                        <a:t>] + </a:t>
                      </a:r>
                      <a:r>
                        <a:rPr lang="en-US" sz="1800" b="1" dirty="0">
                          <a:solidFill>
                            <a:schemeClr val="accent1"/>
                          </a:solidFill>
                          <a:latin typeface="Consolas" panose="020B0609020204030204" pitchFamily="49" charset="0"/>
                          <a:cs typeface="Consolas" panose="020B0609020204030204" pitchFamily="49" charset="0"/>
                        </a:rPr>
                        <a:t>B</a:t>
                      </a:r>
                      <a:r>
                        <a:rPr lang="en-US" sz="1800" dirty="0">
                          <a:solidFill>
                            <a:schemeClr val="bg2">
                              <a:lumMod val="75000"/>
                            </a:schemeClr>
                          </a:solidFill>
                          <a:latin typeface="Consolas" panose="020B0609020204030204" pitchFamily="49" charset="0"/>
                          <a:cs typeface="Consolas" panose="020B0609020204030204" pitchFamily="49" charset="0"/>
                        </a:rPr>
                        <a:t>[</a:t>
                      </a:r>
                      <a:r>
                        <a:rPr lang="en-US" sz="1800" dirty="0" err="1">
                          <a:solidFill>
                            <a:schemeClr val="bg2">
                              <a:lumMod val="75000"/>
                            </a:schemeClr>
                          </a:solidFill>
                          <a:latin typeface="Consolas" panose="020B0609020204030204" pitchFamily="49" charset="0"/>
                          <a:cs typeface="Consolas" panose="020B0609020204030204" pitchFamily="49" charset="0"/>
                        </a:rPr>
                        <a:t>i</a:t>
                      </a:r>
                      <a:r>
                        <a:rPr lang="en-US" sz="1800" dirty="0">
                          <a:solidFill>
                            <a:schemeClr val="bg2">
                              <a:lumMod val="75000"/>
                            </a:schemeClr>
                          </a:solidFill>
                          <a:latin typeface="Consolas" panose="020B0609020204030204" pitchFamily="49" charset="0"/>
                          <a:cs typeface="Consolas" panose="020B0609020204030204" pitchFamily="49" charset="0"/>
                        </a:rPr>
                        <a:t>];</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a:noFill/>
                    </a:lnT>
                    <a:lnB>
                      <a:noFill/>
                    </a:lnB>
                    <a:lnTlToBr w="12700" cmpd="sng">
                      <a:noFill/>
                      <a:prstDash val="solid"/>
                    </a:lnTlToBr>
                    <a:lnBlToTr w="12700" cmpd="sng">
                      <a:noFill/>
                      <a:prstDash val="solid"/>
                    </a:lnBlToTr>
                    <a:solidFill>
                      <a:srgbClr val="EEEBF3"/>
                    </a:solidFill>
                  </a:tcPr>
                </a:tc>
                <a:extLst>
                  <a:ext uri="{0D108BD9-81ED-4DB2-BD59-A6C34878D82A}">
                    <a16:rowId xmlns:a16="http://schemas.microsoft.com/office/drawing/2014/main" val="351838083"/>
                  </a:ext>
                </a:extLst>
              </a:tr>
              <a:tr h="170199">
                <a:tc>
                  <a:txBody>
                    <a:bodyPr/>
                    <a:lstStyle/>
                    <a:p>
                      <a:r>
                        <a:rPr lang="en-US" sz="1800" dirty="0">
                          <a:solidFill>
                            <a:schemeClr val="bg2">
                              <a:lumMod val="75000"/>
                            </a:schemeClr>
                          </a:solidFill>
                          <a:latin typeface="Consolas" panose="020B0609020204030204" pitchFamily="49" charset="0"/>
                          <a:cs typeface="Consolas" panose="020B0609020204030204" pitchFamily="49" charset="0"/>
                        </a:rPr>
                        <a:t>    else  </a:t>
                      </a:r>
                      <a:r>
                        <a:rPr lang="en-US" sz="1800" b="1" dirty="0">
                          <a:solidFill>
                            <a:schemeClr val="accent1"/>
                          </a:solidFill>
                          <a:latin typeface="Consolas" panose="020B0609020204030204" pitchFamily="49" charset="0"/>
                          <a:cs typeface="Consolas" panose="020B0609020204030204" pitchFamily="49" charset="0"/>
                        </a:rPr>
                        <a:t>C</a:t>
                      </a:r>
                      <a:r>
                        <a:rPr lang="en-US" sz="1800" dirty="0">
                          <a:solidFill>
                            <a:schemeClr val="bg2">
                              <a:lumMod val="75000"/>
                            </a:schemeClr>
                          </a:solidFill>
                          <a:latin typeface="Consolas" panose="020B0609020204030204" pitchFamily="49" charset="0"/>
                          <a:cs typeface="Consolas" panose="020B0609020204030204" pitchFamily="49" charset="0"/>
                        </a:rPr>
                        <a:t>[</a:t>
                      </a:r>
                      <a:r>
                        <a:rPr lang="en-US" sz="1800" dirty="0" err="1">
                          <a:solidFill>
                            <a:schemeClr val="bg2">
                              <a:lumMod val="75000"/>
                            </a:schemeClr>
                          </a:solidFill>
                          <a:latin typeface="Consolas" panose="020B0609020204030204" pitchFamily="49" charset="0"/>
                          <a:cs typeface="Consolas" panose="020B0609020204030204" pitchFamily="49" charset="0"/>
                        </a:rPr>
                        <a:t>i</a:t>
                      </a:r>
                      <a:r>
                        <a:rPr lang="en-US" sz="1800" dirty="0">
                          <a:solidFill>
                            <a:schemeClr val="bg2">
                              <a:lumMod val="75000"/>
                            </a:schemeClr>
                          </a:solidFill>
                          <a:latin typeface="Consolas" panose="020B0609020204030204" pitchFamily="49" charset="0"/>
                          <a:cs typeface="Consolas" panose="020B0609020204030204" pitchFamily="49" charset="0"/>
                        </a:rPr>
                        <a:t>] = </a:t>
                      </a:r>
                      <a:r>
                        <a:rPr lang="en-US" sz="1800" b="1" dirty="0">
                          <a:solidFill>
                            <a:schemeClr val="accent1"/>
                          </a:solidFill>
                          <a:latin typeface="Consolas" panose="020B0609020204030204" pitchFamily="49" charset="0"/>
                          <a:cs typeface="Consolas" panose="020B0609020204030204" pitchFamily="49" charset="0"/>
                        </a:rPr>
                        <a:t>A</a:t>
                      </a:r>
                      <a:r>
                        <a:rPr lang="en-US" sz="1800" dirty="0">
                          <a:solidFill>
                            <a:schemeClr val="bg2">
                              <a:lumMod val="75000"/>
                            </a:schemeClr>
                          </a:solidFill>
                          <a:latin typeface="Consolas" panose="020B0609020204030204" pitchFamily="49" charset="0"/>
                          <a:cs typeface="Consolas" panose="020B0609020204030204" pitchFamily="49" charset="0"/>
                        </a:rPr>
                        <a:t>[</a:t>
                      </a:r>
                      <a:r>
                        <a:rPr lang="en-US" sz="1800" dirty="0" err="1">
                          <a:solidFill>
                            <a:schemeClr val="bg2">
                              <a:lumMod val="75000"/>
                            </a:schemeClr>
                          </a:solidFill>
                          <a:latin typeface="Consolas" panose="020B0609020204030204" pitchFamily="49" charset="0"/>
                          <a:cs typeface="Consolas" panose="020B0609020204030204" pitchFamily="49" charset="0"/>
                        </a:rPr>
                        <a:t>i</a:t>
                      </a:r>
                      <a:r>
                        <a:rPr lang="en-US" sz="1800" dirty="0">
                          <a:solidFill>
                            <a:schemeClr val="bg2">
                              <a:lumMod val="75000"/>
                            </a:schemeClr>
                          </a:solidFill>
                          <a:latin typeface="Consolas" panose="020B0609020204030204" pitchFamily="49" charset="0"/>
                          <a:cs typeface="Consolas" panose="020B0609020204030204" pitchFamily="49" charset="0"/>
                        </a:rPr>
                        <a:t>] - </a:t>
                      </a:r>
                      <a:r>
                        <a:rPr lang="en-US" sz="1800" b="1" dirty="0">
                          <a:solidFill>
                            <a:schemeClr val="accent1"/>
                          </a:solidFill>
                          <a:latin typeface="Consolas" panose="020B0609020204030204" pitchFamily="49" charset="0"/>
                          <a:cs typeface="Consolas" panose="020B0609020204030204" pitchFamily="49" charset="0"/>
                        </a:rPr>
                        <a:t>B</a:t>
                      </a:r>
                      <a:r>
                        <a:rPr lang="en-US" sz="1800" dirty="0">
                          <a:solidFill>
                            <a:schemeClr val="bg2">
                              <a:lumMod val="75000"/>
                            </a:schemeClr>
                          </a:solidFill>
                          <a:latin typeface="Consolas" panose="020B0609020204030204" pitchFamily="49" charset="0"/>
                          <a:cs typeface="Consolas" panose="020B0609020204030204" pitchFamily="49" charset="0"/>
                        </a:rPr>
                        <a:t>[</a:t>
                      </a:r>
                      <a:r>
                        <a:rPr lang="en-US" sz="1800" dirty="0" err="1">
                          <a:solidFill>
                            <a:schemeClr val="bg2">
                              <a:lumMod val="75000"/>
                            </a:schemeClr>
                          </a:solidFill>
                          <a:latin typeface="Consolas" panose="020B0609020204030204" pitchFamily="49" charset="0"/>
                          <a:cs typeface="Consolas" panose="020B0609020204030204" pitchFamily="49" charset="0"/>
                        </a:rPr>
                        <a:t>i</a:t>
                      </a:r>
                      <a:r>
                        <a:rPr lang="en-US" sz="1800" dirty="0">
                          <a:solidFill>
                            <a:schemeClr val="bg2">
                              <a:lumMod val="75000"/>
                            </a:schemeClr>
                          </a:solidFill>
                          <a:latin typeface="Consolas" panose="020B0609020204030204" pitchFamily="49" charset="0"/>
                          <a:cs typeface="Consolas" panose="020B0609020204030204" pitchFamily="49" charset="0"/>
                        </a:rPr>
                        <a:t>];</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a:noFill/>
                    </a:lnT>
                    <a:lnB>
                      <a:noFill/>
                    </a:lnB>
                    <a:lnTlToBr w="12700" cmpd="sng">
                      <a:noFill/>
                      <a:prstDash val="solid"/>
                    </a:lnTlToBr>
                    <a:lnBlToTr w="12700" cmpd="sng">
                      <a:noFill/>
                      <a:prstDash val="solid"/>
                    </a:lnBlToTr>
                    <a:solidFill>
                      <a:srgbClr val="EEEBF3"/>
                    </a:solidFill>
                  </a:tcPr>
                </a:tc>
                <a:extLst>
                  <a:ext uri="{0D108BD9-81ED-4DB2-BD59-A6C34878D82A}">
                    <a16:rowId xmlns:a16="http://schemas.microsoft.com/office/drawing/2014/main" val="889506239"/>
                  </a:ext>
                </a:extLst>
              </a:tr>
              <a:tr h="256404">
                <a:tc>
                  <a:txBody>
                    <a:bodyPr/>
                    <a:lstStyle/>
                    <a:p>
                      <a:r>
                        <a:rPr lang="en-US" sz="1800" dirty="0">
                          <a:solidFill>
                            <a:schemeClr val="bg2">
                              <a:lumMod val="75000"/>
                            </a:schemeClr>
                          </a:solidFill>
                          <a:latin typeface="Consolas" panose="020B0609020204030204" pitchFamily="49" charset="0"/>
                          <a:cs typeface="Consolas" panose="020B0609020204030204" pitchFamily="49" charset="0"/>
                        </a:rPr>
                        <a:t>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EEBF3"/>
                    </a:solidFill>
                  </a:tcPr>
                </a:tc>
                <a:extLst>
                  <a:ext uri="{0D108BD9-81ED-4DB2-BD59-A6C34878D82A}">
                    <a16:rowId xmlns:a16="http://schemas.microsoft.com/office/drawing/2014/main" val="1180361478"/>
                  </a:ext>
                </a:extLst>
              </a:tr>
            </a:tbl>
          </a:graphicData>
        </a:graphic>
      </p:graphicFrame>
      <p:sp>
        <p:nvSpPr>
          <p:cNvPr id="7" name="TextBox 6">
            <a:extLst>
              <a:ext uri="{FF2B5EF4-FFF2-40B4-BE49-F238E27FC236}">
                <a16:creationId xmlns:a16="http://schemas.microsoft.com/office/drawing/2014/main" id="{F58B1E82-9194-1DA4-A877-EC11A224EF98}"/>
              </a:ext>
            </a:extLst>
          </p:cNvPr>
          <p:cNvSpPr txBox="1"/>
          <p:nvPr/>
        </p:nvSpPr>
        <p:spPr>
          <a:xfrm>
            <a:off x="1" y="2802352"/>
            <a:ext cx="9143999" cy="677108"/>
          </a:xfrm>
          <a:prstGeom prst="rect">
            <a:avLst/>
          </a:prstGeom>
          <a:noFill/>
        </p:spPr>
        <p:txBody>
          <a:bodyPr wrap="square">
            <a:spAutoFit/>
          </a:bodyPr>
          <a:lstStyle/>
          <a:p>
            <a:pPr algn="ctr"/>
            <a:r>
              <a:rPr lang="en-US" sz="2000" b="1" kern="0" dirty="0">
                <a:solidFill>
                  <a:schemeClr val="accent5"/>
                </a:solidFill>
                <a:latin typeface="Avenir Next" panose="020B0503020202020204" pitchFamily="34" charset="0"/>
              </a:rPr>
              <a:t>High</a:t>
            </a:r>
            <a:r>
              <a:rPr kumimoji="0" lang="en-US" sz="2000" b="1"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-level code for </a:t>
            </a:r>
            <a:br>
              <a:rPr kumimoji="0" lang="en-US" sz="1800" b="1"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br>
            <a:r>
              <a:rPr kumimoji="0" lang="en-US" sz="1800"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C[</a:t>
            </a:r>
            <a:r>
              <a:rPr kumimoji="0" lang="en-US" sz="1800" i="0" u="none" strike="noStrike" kern="0" cap="none" spc="0" normalizeH="0" baseline="0" noProof="0" dirty="0" err="1">
                <a:ln>
                  <a:noFill/>
                </a:ln>
                <a:solidFill>
                  <a:schemeClr val="accent5"/>
                </a:solidFill>
                <a:effectLst/>
                <a:uLnTx/>
                <a:uFillTx/>
                <a:latin typeface="Avenir Next" panose="020B0503020202020204" pitchFamily="34" charset="0"/>
                <a:ea typeface="+mn-ea"/>
                <a:cs typeface="+mn-cs"/>
              </a:rPr>
              <a:t>i</a:t>
            </a:r>
            <a:r>
              <a:rPr kumimoji="0" lang="en-US" sz="1800"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 = (A[</a:t>
            </a:r>
            <a:r>
              <a:rPr kumimoji="0" lang="en-US" sz="1800" i="0" u="none" strike="noStrike" kern="0" cap="none" spc="0" normalizeH="0" baseline="0" noProof="0" dirty="0" err="1">
                <a:ln>
                  <a:noFill/>
                </a:ln>
                <a:solidFill>
                  <a:schemeClr val="accent5"/>
                </a:solidFill>
                <a:effectLst/>
                <a:uLnTx/>
                <a:uFillTx/>
                <a:latin typeface="Avenir Next" panose="020B0503020202020204" pitchFamily="34" charset="0"/>
                <a:ea typeface="+mn-ea"/>
                <a:cs typeface="+mn-cs"/>
              </a:rPr>
              <a:t>i</a:t>
            </a:r>
            <a:r>
              <a:rPr kumimoji="0" lang="en-US" sz="1800"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 &gt; pred[</a:t>
            </a:r>
            <a:r>
              <a:rPr kumimoji="0" lang="en-US" sz="1800" i="0" u="none" strike="noStrike" kern="0" cap="none" spc="0" normalizeH="0" baseline="0" noProof="0" dirty="0" err="1">
                <a:ln>
                  <a:noFill/>
                </a:ln>
                <a:solidFill>
                  <a:schemeClr val="accent5"/>
                </a:solidFill>
                <a:effectLst/>
                <a:uLnTx/>
                <a:uFillTx/>
                <a:latin typeface="Avenir Next" panose="020B0503020202020204" pitchFamily="34" charset="0"/>
                <a:ea typeface="+mn-ea"/>
                <a:cs typeface="+mn-cs"/>
              </a:rPr>
              <a:t>i</a:t>
            </a:r>
            <a:r>
              <a:rPr kumimoji="0" lang="en-US" sz="1800"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 A[</a:t>
            </a:r>
            <a:r>
              <a:rPr kumimoji="0" lang="en-US" sz="1800" i="0" u="none" strike="noStrike" kern="0" cap="none" spc="0" normalizeH="0" baseline="0" noProof="0" dirty="0" err="1">
                <a:ln>
                  <a:noFill/>
                </a:ln>
                <a:solidFill>
                  <a:schemeClr val="accent5"/>
                </a:solidFill>
                <a:effectLst/>
                <a:uLnTx/>
                <a:uFillTx/>
                <a:latin typeface="Avenir Next" panose="020B0503020202020204" pitchFamily="34" charset="0"/>
                <a:ea typeface="+mn-ea"/>
                <a:cs typeface="+mn-cs"/>
              </a:rPr>
              <a:t>i</a:t>
            </a:r>
            <a:r>
              <a:rPr kumimoji="0" lang="en-US" sz="1800"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 + B[</a:t>
            </a:r>
            <a:r>
              <a:rPr kumimoji="0" lang="en-US" sz="1800" i="0" u="none" strike="noStrike" kern="0" cap="none" spc="0" normalizeH="0" baseline="0" noProof="0" dirty="0" err="1">
                <a:ln>
                  <a:noFill/>
                </a:ln>
                <a:solidFill>
                  <a:schemeClr val="accent5"/>
                </a:solidFill>
                <a:effectLst/>
                <a:uLnTx/>
                <a:uFillTx/>
                <a:latin typeface="Avenir Next" panose="020B0503020202020204" pitchFamily="34" charset="0"/>
                <a:ea typeface="+mn-ea"/>
                <a:cs typeface="+mn-cs"/>
              </a:rPr>
              <a:t>i</a:t>
            </a:r>
            <a:r>
              <a:rPr kumimoji="0" lang="en-US" sz="1800"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 : A[</a:t>
            </a:r>
            <a:r>
              <a:rPr kumimoji="0" lang="en-US" sz="1800" i="0" u="none" strike="noStrike" kern="0" cap="none" spc="0" normalizeH="0" baseline="0" noProof="0" dirty="0" err="1">
                <a:ln>
                  <a:noFill/>
                </a:ln>
                <a:solidFill>
                  <a:schemeClr val="accent5"/>
                </a:solidFill>
                <a:effectLst/>
                <a:uLnTx/>
                <a:uFillTx/>
                <a:latin typeface="Avenir Next" panose="020B0503020202020204" pitchFamily="34" charset="0"/>
                <a:ea typeface="+mn-ea"/>
                <a:cs typeface="+mn-cs"/>
              </a:rPr>
              <a:t>i</a:t>
            </a:r>
            <a:r>
              <a:rPr kumimoji="0" lang="en-US" sz="1800"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 – B[</a:t>
            </a:r>
            <a:r>
              <a:rPr kumimoji="0" lang="en-US" sz="1800" i="0" u="none" strike="noStrike" kern="0" cap="none" spc="0" normalizeH="0" baseline="0" noProof="0" dirty="0" err="1">
                <a:ln>
                  <a:noFill/>
                </a:ln>
                <a:solidFill>
                  <a:schemeClr val="accent5"/>
                </a:solidFill>
                <a:effectLst/>
                <a:uLnTx/>
                <a:uFillTx/>
                <a:latin typeface="Avenir Next" panose="020B0503020202020204" pitchFamily="34" charset="0"/>
                <a:ea typeface="+mn-ea"/>
                <a:cs typeface="+mn-cs"/>
              </a:rPr>
              <a:t>i</a:t>
            </a:r>
            <a:r>
              <a:rPr kumimoji="0" lang="en-US" sz="1800"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a:t>
            </a:r>
            <a:endParaRPr lang="en-US" dirty="0"/>
          </a:p>
        </p:txBody>
      </p:sp>
    </p:spTree>
    <p:extLst>
      <p:ext uri="{BB962C8B-B14F-4D97-AF65-F5344CB8AC3E}">
        <p14:creationId xmlns:p14="http://schemas.microsoft.com/office/powerpoint/2010/main" val="3866055052"/>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a:extLst>
              <a:ext uri="{FF2B5EF4-FFF2-40B4-BE49-F238E27FC236}">
                <a16:creationId xmlns:a16="http://schemas.microsoft.com/office/drawing/2014/main" id="{FB382971-0FAE-5CE1-FC13-079B22FEFC0B}"/>
              </a:ext>
            </a:extLst>
          </p:cNvPr>
          <p:cNvSpPr>
            <a:spLocks noGrp="1"/>
          </p:cNvSpPr>
          <p:nvPr>
            <p:ph type="title"/>
          </p:nvPr>
        </p:nvSpPr>
        <p:spPr>
          <a:xfrm>
            <a:off x="169011" y="132334"/>
            <a:ext cx="8894602" cy="925840"/>
          </a:xfrm>
        </p:spPr>
        <p:txBody>
          <a:bodyPr>
            <a:noAutofit/>
          </a:bodyPr>
          <a:lstStyle/>
          <a:p>
            <a:r>
              <a:rPr lang="en-US" sz="3600" dirty="0"/>
              <a:t>Limitations of PUD Systems: </a:t>
            </a:r>
            <a:br>
              <a:rPr lang="en-US" sz="3600" dirty="0"/>
            </a:br>
            <a:r>
              <a:rPr lang="en-US" sz="2800" dirty="0"/>
              <a:t>Challenging Programming Model</a:t>
            </a:r>
          </a:p>
        </p:txBody>
      </p:sp>
      <p:graphicFrame>
        <p:nvGraphicFramePr>
          <p:cNvPr id="9" name="Table 8">
            <a:extLst>
              <a:ext uri="{FF2B5EF4-FFF2-40B4-BE49-F238E27FC236}">
                <a16:creationId xmlns:a16="http://schemas.microsoft.com/office/drawing/2014/main" id="{13C09E08-FCF9-1380-DE9B-DEE251791893}"/>
              </a:ext>
            </a:extLst>
          </p:cNvPr>
          <p:cNvGraphicFramePr>
            <a:graphicFrameLocks noGrp="1"/>
          </p:cNvGraphicFramePr>
          <p:nvPr/>
        </p:nvGraphicFramePr>
        <p:xfrm>
          <a:off x="0" y="1674091"/>
          <a:ext cx="9143999" cy="717204"/>
        </p:xfrm>
        <a:graphic>
          <a:graphicData uri="http://schemas.openxmlformats.org/drawingml/2006/table">
            <a:tbl>
              <a:tblPr firstRow="1" bandRow="1"/>
              <a:tblGrid>
                <a:gridCol w="1506582">
                  <a:extLst>
                    <a:ext uri="{9D8B030D-6E8A-4147-A177-3AD203B41FA5}">
                      <a16:colId xmlns:a16="http://schemas.microsoft.com/office/drawing/2014/main" val="3149746057"/>
                    </a:ext>
                  </a:extLst>
                </a:gridCol>
                <a:gridCol w="1693818">
                  <a:extLst>
                    <a:ext uri="{9D8B030D-6E8A-4147-A177-3AD203B41FA5}">
                      <a16:colId xmlns:a16="http://schemas.microsoft.com/office/drawing/2014/main" val="1701936610"/>
                    </a:ext>
                  </a:extLst>
                </a:gridCol>
                <a:gridCol w="1157204">
                  <a:extLst>
                    <a:ext uri="{9D8B030D-6E8A-4147-A177-3AD203B41FA5}">
                      <a16:colId xmlns:a16="http://schemas.microsoft.com/office/drawing/2014/main" val="2218273425"/>
                    </a:ext>
                  </a:extLst>
                </a:gridCol>
                <a:gridCol w="1626337">
                  <a:extLst>
                    <a:ext uri="{9D8B030D-6E8A-4147-A177-3AD203B41FA5}">
                      <a16:colId xmlns:a16="http://schemas.microsoft.com/office/drawing/2014/main" val="3468830912"/>
                    </a:ext>
                  </a:extLst>
                </a:gridCol>
                <a:gridCol w="1591565">
                  <a:extLst>
                    <a:ext uri="{9D8B030D-6E8A-4147-A177-3AD203B41FA5}">
                      <a16:colId xmlns:a16="http://schemas.microsoft.com/office/drawing/2014/main" val="1276386708"/>
                    </a:ext>
                  </a:extLst>
                </a:gridCol>
                <a:gridCol w="1568493">
                  <a:extLst>
                    <a:ext uri="{9D8B030D-6E8A-4147-A177-3AD203B41FA5}">
                      <a16:colId xmlns:a16="http://schemas.microsoft.com/office/drawing/2014/main" val="1914135032"/>
                    </a:ext>
                  </a:extLst>
                </a:gridCol>
              </a:tblGrid>
              <a:tr h="717204">
                <a:tc>
                  <a:txBody>
                    <a:bodyPr/>
                    <a:lstStyle>
                      <a:lvl1pPr marL="0" algn="l" defTabSz="914400" rtl="0" eaLnBrk="1" latinLnBrk="0" hangingPunct="1">
                        <a:defRPr sz="1800" kern="1200">
                          <a:solidFill>
                            <a:schemeClr val="tx1"/>
                          </a:solidFill>
                          <a:latin typeface="Corbel" panose="020B0503020204020204"/>
                        </a:defRPr>
                      </a:lvl1pPr>
                      <a:lvl2pPr marL="457200" algn="l" defTabSz="914400" rtl="0" eaLnBrk="1" latinLnBrk="0" hangingPunct="1">
                        <a:defRPr sz="1800" kern="1200">
                          <a:solidFill>
                            <a:schemeClr val="tx1"/>
                          </a:solidFill>
                          <a:latin typeface="Corbel" panose="020B0503020204020204"/>
                        </a:defRPr>
                      </a:lvl2pPr>
                      <a:lvl3pPr marL="914400" algn="l" defTabSz="914400" rtl="0" eaLnBrk="1" latinLnBrk="0" hangingPunct="1">
                        <a:defRPr sz="1800" kern="1200">
                          <a:solidFill>
                            <a:schemeClr val="tx1"/>
                          </a:solidFill>
                          <a:latin typeface="Corbel" panose="020B0503020204020204"/>
                        </a:defRPr>
                      </a:lvl3pPr>
                      <a:lvl4pPr marL="1371600" algn="l" defTabSz="914400" rtl="0" eaLnBrk="1" latinLnBrk="0" hangingPunct="1">
                        <a:defRPr sz="1800" kern="1200">
                          <a:solidFill>
                            <a:schemeClr val="tx1"/>
                          </a:solidFill>
                          <a:latin typeface="Corbel" panose="020B0503020204020204"/>
                        </a:defRPr>
                      </a:lvl4pPr>
                      <a:lvl5pPr marL="1828800" algn="l" defTabSz="914400" rtl="0" eaLnBrk="1" latinLnBrk="0" hangingPunct="1">
                        <a:defRPr sz="1800" kern="1200">
                          <a:solidFill>
                            <a:schemeClr val="tx1"/>
                          </a:solidFill>
                          <a:latin typeface="Corbel" panose="020B0503020204020204"/>
                        </a:defRPr>
                      </a:lvl5pPr>
                      <a:lvl6pPr marL="2286000" algn="l" defTabSz="914400" rtl="0" eaLnBrk="1" latinLnBrk="0" hangingPunct="1">
                        <a:defRPr sz="1800" kern="1200">
                          <a:solidFill>
                            <a:schemeClr val="tx1"/>
                          </a:solidFill>
                          <a:latin typeface="Corbel" panose="020B0503020204020204"/>
                        </a:defRPr>
                      </a:lvl6pPr>
                      <a:lvl7pPr marL="2743200" algn="l" defTabSz="914400" rtl="0" eaLnBrk="1" latinLnBrk="0" hangingPunct="1">
                        <a:defRPr sz="1800" kern="1200">
                          <a:solidFill>
                            <a:schemeClr val="tx1"/>
                          </a:solidFill>
                          <a:latin typeface="Corbel" panose="020B0503020204020204"/>
                        </a:defRPr>
                      </a:lvl7pPr>
                      <a:lvl8pPr marL="3200400" algn="l" defTabSz="914400" rtl="0" eaLnBrk="1" latinLnBrk="0" hangingPunct="1">
                        <a:defRPr sz="1800" kern="1200">
                          <a:solidFill>
                            <a:schemeClr val="tx1"/>
                          </a:solidFill>
                          <a:latin typeface="Corbel" panose="020B0503020204020204"/>
                        </a:defRPr>
                      </a:lvl8pPr>
                      <a:lvl9pPr marL="3657600" algn="l" defTabSz="914400" rtl="0" eaLnBrk="1" latinLnBrk="0" hangingPunct="1">
                        <a:defRPr sz="1800" kern="1200">
                          <a:solidFill>
                            <a:schemeClr val="tx1"/>
                          </a:solidFill>
                          <a:latin typeface="Corbel" panose="020B0503020204020204"/>
                        </a:defRPr>
                      </a:lvl9pPr>
                    </a:lstStyle>
                    <a:p>
                      <a:pPr algn="ctr"/>
                      <a:r>
                        <a:rPr lang="en-US" sz="1600" b="1" spc="-110" baseline="0" dirty="0">
                          <a:solidFill>
                            <a:schemeClr val="accent5"/>
                          </a:solidFill>
                          <a:latin typeface="Avenir Next" panose="020B0503020202020204" pitchFamily="34" charset="0"/>
                        </a:rPr>
                        <a:t>Map &amp; align  </a:t>
                      </a:r>
                      <a:br>
                        <a:rPr lang="en-US" sz="1600" b="1" spc="-110" baseline="0" dirty="0">
                          <a:solidFill>
                            <a:schemeClr val="accent5"/>
                          </a:solidFill>
                          <a:latin typeface="Avenir Next" panose="020B0503020202020204" pitchFamily="34" charset="0"/>
                        </a:rPr>
                      </a:br>
                      <a:r>
                        <a:rPr lang="en-US" sz="1600" b="1" spc="-110" baseline="0" dirty="0">
                          <a:solidFill>
                            <a:schemeClr val="accent5"/>
                          </a:solidFill>
                          <a:latin typeface="Avenir Next" panose="020B0503020202020204" pitchFamily="34" charset="0"/>
                        </a:rPr>
                        <a:t>data structures</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E7E6E6"/>
                    </a:solidFill>
                  </a:tcPr>
                </a:tc>
                <a:tc>
                  <a:txBody>
                    <a:bodyPr/>
                    <a:lstStyle>
                      <a:lvl1pPr marL="0" algn="l" defTabSz="914400" rtl="0" eaLnBrk="1" latinLnBrk="0" hangingPunct="1">
                        <a:defRPr sz="1800" kern="1200">
                          <a:solidFill>
                            <a:schemeClr val="tx1"/>
                          </a:solidFill>
                          <a:latin typeface="Corbel" panose="020B0503020204020204"/>
                        </a:defRPr>
                      </a:lvl1pPr>
                      <a:lvl2pPr marL="457200" algn="l" defTabSz="914400" rtl="0" eaLnBrk="1" latinLnBrk="0" hangingPunct="1">
                        <a:defRPr sz="1800" kern="1200">
                          <a:solidFill>
                            <a:schemeClr val="tx1"/>
                          </a:solidFill>
                          <a:latin typeface="Corbel" panose="020B0503020204020204"/>
                        </a:defRPr>
                      </a:lvl2pPr>
                      <a:lvl3pPr marL="914400" algn="l" defTabSz="914400" rtl="0" eaLnBrk="1" latinLnBrk="0" hangingPunct="1">
                        <a:defRPr sz="1800" kern="1200">
                          <a:solidFill>
                            <a:schemeClr val="tx1"/>
                          </a:solidFill>
                          <a:latin typeface="Corbel" panose="020B0503020204020204"/>
                        </a:defRPr>
                      </a:lvl3pPr>
                      <a:lvl4pPr marL="1371600" algn="l" defTabSz="914400" rtl="0" eaLnBrk="1" latinLnBrk="0" hangingPunct="1">
                        <a:defRPr sz="1800" kern="1200">
                          <a:solidFill>
                            <a:schemeClr val="tx1"/>
                          </a:solidFill>
                          <a:latin typeface="Corbel" panose="020B0503020204020204"/>
                        </a:defRPr>
                      </a:lvl4pPr>
                      <a:lvl5pPr marL="1828800" algn="l" defTabSz="914400" rtl="0" eaLnBrk="1" latinLnBrk="0" hangingPunct="1">
                        <a:defRPr sz="1800" kern="1200">
                          <a:solidFill>
                            <a:schemeClr val="tx1"/>
                          </a:solidFill>
                          <a:latin typeface="Corbel" panose="020B0503020204020204"/>
                        </a:defRPr>
                      </a:lvl5pPr>
                      <a:lvl6pPr marL="2286000" algn="l" defTabSz="914400" rtl="0" eaLnBrk="1" latinLnBrk="0" hangingPunct="1">
                        <a:defRPr sz="1800" kern="1200">
                          <a:solidFill>
                            <a:schemeClr val="tx1"/>
                          </a:solidFill>
                          <a:latin typeface="Corbel" panose="020B0503020204020204"/>
                        </a:defRPr>
                      </a:lvl6pPr>
                      <a:lvl7pPr marL="2743200" algn="l" defTabSz="914400" rtl="0" eaLnBrk="1" latinLnBrk="0" hangingPunct="1">
                        <a:defRPr sz="1800" kern="1200">
                          <a:solidFill>
                            <a:schemeClr val="tx1"/>
                          </a:solidFill>
                          <a:latin typeface="Corbel" panose="020B0503020204020204"/>
                        </a:defRPr>
                      </a:lvl7pPr>
                      <a:lvl8pPr marL="3200400" algn="l" defTabSz="914400" rtl="0" eaLnBrk="1" latinLnBrk="0" hangingPunct="1">
                        <a:defRPr sz="1800" kern="1200">
                          <a:solidFill>
                            <a:schemeClr val="tx1"/>
                          </a:solidFill>
                          <a:latin typeface="Corbel" panose="020B0503020204020204"/>
                        </a:defRPr>
                      </a:lvl8pPr>
                      <a:lvl9pPr marL="3657600" algn="l" defTabSz="914400" rtl="0" eaLnBrk="1" latinLnBrk="0" hangingPunct="1">
                        <a:defRPr sz="1800" kern="1200">
                          <a:solidFill>
                            <a:schemeClr val="tx1"/>
                          </a:solidFill>
                          <a:latin typeface="Corbel" panose="020B0503020204020204"/>
                        </a:defRPr>
                      </a:lvl9pPr>
                    </a:lstStyle>
                    <a:p>
                      <a:pPr algn="ctr"/>
                      <a:r>
                        <a:rPr lang="en-US" sz="1600" b="1" spc="-110" baseline="0" dirty="0">
                          <a:solidFill>
                            <a:schemeClr val="accent5"/>
                          </a:solidFill>
                          <a:latin typeface="Avenir Next" panose="020B0503020202020204" pitchFamily="34" charset="0"/>
                        </a:rPr>
                        <a:t>Identify </a:t>
                      </a:r>
                      <a:br>
                        <a:rPr lang="en-US" sz="1600" b="1" spc="-110" baseline="0" dirty="0">
                          <a:solidFill>
                            <a:schemeClr val="accent5"/>
                          </a:solidFill>
                          <a:latin typeface="Avenir Next" panose="020B0503020202020204" pitchFamily="34" charset="0"/>
                        </a:rPr>
                      </a:br>
                      <a:r>
                        <a:rPr lang="en-US" sz="1600" b="1" spc="-110" baseline="0" dirty="0">
                          <a:solidFill>
                            <a:schemeClr val="accent5"/>
                          </a:solidFill>
                          <a:latin typeface="Avenir Next" panose="020B0503020202020204" pitchFamily="34" charset="0"/>
                        </a:rPr>
                        <a:t>array boundaries</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E7E6E6"/>
                    </a:solidFill>
                  </a:tcPr>
                </a:tc>
                <a:tc>
                  <a:txBody>
                    <a:bodyPr/>
                    <a:lstStyle>
                      <a:lvl1pPr marL="0" algn="l" defTabSz="914400" rtl="0" eaLnBrk="1" latinLnBrk="0" hangingPunct="1">
                        <a:defRPr sz="1800" kern="1200">
                          <a:solidFill>
                            <a:schemeClr val="tx1"/>
                          </a:solidFill>
                          <a:latin typeface="Corbel" panose="020B0503020204020204"/>
                        </a:defRPr>
                      </a:lvl1pPr>
                      <a:lvl2pPr marL="457200" algn="l" defTabSz="914400" rtl="0" eaLnBrk="1" latinLnBrk="0" hangingPunct="1">
                        <a:defRPr sz="1800" kern="1200">
                          <a:solidFill>
                            <a:schemeClr val="tx1"/>
                          </a:solidFill>
                          <a:latin typeface="Corbel" panose="020B0503020204020204"/>
                        </a:defRPr>
                      </a:lvl2pPr>
                      <a:lvl3pPr marL="914400" algn="l" defTabSz="914400" rtl="0" eaLnBrk="1" latinLnBrk="0" hangingPunct="1">
                        <a:defRPr sz="1800" kern="1200">
                          <a:solidFill>
                            <a:schemeClr val="tx1"/>
                          </a:solidFill>
                          <a:latin typeface="Corbel" panose="020B0503020204020204"/>
                        </a:defRPr>
                      </a:lvl3pPr>
                      <a:lvl4pPr marL="1371600" algn="l" defTabSz="914400" rtl="0" eaLnBrk="1" latinLnBrk="0" hangingPunct="1">
                        <a:defRPr sz="1800" kern="1200">
                          <a:solidFill>
                            <a:schemeClr val="tx1"/>
                          </a:solidFill>
                          <a:latin typeface="Corbel" panose="020B0503020204020204"/>
                        </a:defRPr>
                      </a:lvl4pPr>
                      <a:lvl5pPr marL="1828800" algn="l" defTabSz="914400" rtl="0" eaLnBrk="1" latinLnBrk="0" hangingPunct="1">
                        <a:defRPr sz="1800" kern="1200">
                          <a:solidFill>
                            <a:schemeClr val="tx1"/>
                          </a:solidFill>
                          <a:latin typeface="Corbel" panose="020B0503020204020204"/>
                        </a:defRPr>
                      </a:lvl5pPr>
                      <a:lvl6pPr marL="2286000" algn="l" defTabSz="914400" rtl="0" eaLnBrk="1" latinLnBrk="0" hangingPunct="1">
                        <a:defRPr sz="1800" kern="1200">
                          <a:solidFill>
                            <a:schemeClr val="tx1"/>
                          </a:solidFill>
                          <a:latin typeface="Corbel" panose="020B0503020204020204"/>
                        </a:defRPr>
                      </a:lvl6pPr>
                      <a:lvl7pPr marL="2743200" algn="l" defTabSz="914400" rtl="0" eaLnBrk="1" latinLnBrk="0" hangingPunct="1">
                        <a:defRPr sz="1800" kern="1200">
                          <a:solidFill>
                            <a:schemeClr val="tx1"/>
                          </a:solidFill>
                          <a:latin typeface="Corbel" panose="020B0503020204020204"/>
                        </a:defRPr>
                      </a:lvl7pPr>
                      <a:lvl8pPr marL="3200400" algn="l" defTabSz="914400" rtl="0" eaLnBrk="1" latinLnBrk="0" hangingPunct="1">
                        <a:defRPr sz="1800" kern="1200">
                          <a:solidFill>
                            <a:schemeClr val="tx1"/>
                          </a:solidFill>
                          <a:latin typeface="Corbel" panose="020B0503020204020204"/>
                        </a:defRPr>
                      </a:lvl8pPr>
                      <a:lvl9pPr marL="3657600" algn="l" defTabSz="914400" rtl="0" eaLnBrk="1" latinLnBrk="0" hangingPunct="1">
                        <a:defRPr sz="1800" kern="1200">
                          <a:solidFill>
                            <a:schemeClr val="tx1"/>
                          </a:solidFill>
                          <a:latin typeface="Corbel" panose="020B0503020204020204"/>
                        </a:defRPr>
                      </a:lvl9pPr>
                    </a:lstStyle>
                    <a:p>
                      <a:pPr algn="ctr"/>
                      <a:endParaRPr lang="en-US" sz="1600" b="1" spc="-110" baseline="0" dirty="0">
                        <a:solidFill>
                          <a:schemeClr val="accent5"/>
                        </a:solidFill>
                        <a:latin typeface="Avenir Next" panose="020B0503020202020204" pitchFamily="34" charset="0"/>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E7E6E6"/>
                    </a:solidFill>
                  </a:tcPr>
                </a:tc>
                <a:tc>
                  <a:txBody>
                    <a:bodyPr/>
                    <a:lstStyle>
                      <a:lvl1pPr marL="0" algn="l" defTabSz="914400" rtl="0" eaLnBrk="1" latinLnBrk="0" hangingPunct="1">
                        <a:defRPr sz="1800" kern="1200">
                          <a:solidFill>
                            <a:schemeClr val="tx1"/>
                          </a:solidFill>
                          <a:latin typeface="Corbel" panose="020B0503020204020204"/>
                        </a:defRPr>
                      </a:lvl1pPr>
                      <a:lvl2pPr marL="457200" algn="l" defTabSz="914400" rtl="0" eaLnBrk="1" latinLnBrk="0" hangingPunct="1">
                        <a:defRPr sz="1800" kern="1200">
                          <a:solidFill>
                            <a:schemeClr val="tx1"/>
                          </a:solidFill>
                          <a:latin typeface="Corbel" panose="020B0503020204020204"/>
                        </a:defRPr>
                      </a:lvl2pPr>
                      <a:lvl3pPr marL="914400" algn="l" defTabSz="914400" rtl="0" eaLnBrk="1" latinLnBrk="0" hangingPunct="1">
                        <a:defRPr sz="1800" kern="1200">
                          <a:solidFill>
                            <a:schemeClr val="tx1"/>
                          </a:solidFill>
                          <a:latin typeface="Corbel" panose="020B0503020204020204"/>
                        </a:defRPr>
                      </a:lvl3pPr>
                      <a:lvl4pPr marL="1371600" algn="l" defTabSz="914400" rtl="0" eaLnBrk="1" latinLnBrk="0" hangingPunct="1">
                        <a:defRPr sz="1800" kern="1200">
                          <a:solidFill>
                            <a:schemeClr val="tx1"/>
                          </a:solidFill>
                          <a:latin typeface="Corbel" panose="020B0503020204020204"/>
                        </a:defRPr>
                      </a:lvl4pPr>
                      <a:lvl5pPr marL="1828800" algn="l" defTabSz="914400" rtl="0" eaLnBrk="1" latinLnBrk="0" hangingPunct="1">
                        <a:defRPr sz="1800" kern="1200">
                          <a:solidFill>
                            <a:schemeClr val="tx1"/>
                          </a:solidFill>
                          <a:latin typeface="Corbel" panose="020B0503020204020204"/>
                        </a:defRPr>
                      </a:lvl5pPr>
                      <a:lvl6pPr marL="2286000" algn="l" defTabSz="914400" rtl="0" eaLnBrk="1" latinLnBrk="0" hangingPunct="1">
                        <a:defRPr sz="1800" kern="1200">
                          <a:solidFill>
                            <a:schemeClr val="tx1"/>
                          </a:solidFill>
                          <a:latin typeface="Corbel" panose="020B0503020204020204"/>
                        </a:defRPr>
                      </a:lvl6pPr>
                      <a:lvl7pPr marL="2743200" algn="l" defTabSz="914400" rtl="0" eaLnBrk="1" latinLnBrk="0" hangingPunct="1">
                        <a:defRPr sz="1800" kern="1200">
                          <a:solidFill>
                            <a:schemeClr val="tx1"/>
                          </a:solidFill>
                          <a:latin typeface="Corbel" panose="020B0503020204020204"/>
                        </a:defRPr>
                      </a:lvl7pPr>
                      <a:lvl8pPr marL="3200400" algn="l" defTabSz="914400" rtl="0" eaLnBrk="1" latinLnBrk="0" hangingPunct="1">
                        <a:defRPr sz="1800" kern="1200">
                          <a:solidFill>
                            <a:schemeClr val="tx1"/>
                          </a:solidFill>
                          <a:latin typeface="Corbel" panose="020B0503020204020204"/>
                        </a:defRPr>
                      </a:lvl8pPr>
                      <a:lvl9pPr marL="3657600" algn="l" defTabSz="914400" rtl="0" eaLnBrk="1" latinLnBrk="0" hangingPunct="1">
                        <a:defRPr sz="1800" kern="1200">
                          <a:solidFill>
                            <a:schemeClr val="tx1"/>
                          </a:solidFill>
                          <a:latin typeface="Corbel" panose="020B0503020204020204"/>
                        </a:defRPr>
                      </a:lvl9pPr>
                    </a:lstStyle>
                    <a:p>
                      <a:pPr algn="ctr"/>
                      <a:endParaRPr lang="en-US" sz="1600" b="1" spc="-110" baseline="0" dirty="0">
                        <a:solidFill>
                          <a:schemeClr val="accent5"/>
                        </a:solidFill>
                        <a:latin typeface="Avenir Next" panose="020B0503020202020204" pitchFamily="34" charset="0"/>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E7E6E6"/>
                    </a:solidFill>
                  </a:tcPr>
                </a:tc>
                <a:tc>
                  <a:txBody>
                    <a:bodyPr/>
                    <a:lstStyle>
                      <a:lvl1pPr marL="0" algn="l" defTabSz="914400" rtl="0" eaLnBrk="1" latinLnBrk="0" hangingPunct="1">
                        <a:defRPr sz="1800" kern="1200">
                          <a:solidFill>
                            <a:schemeClr val="tx1"/>
                          </a:solidFill>
                          <a:latin typeface="Corbel" panose="020B0503020204020204"/>
                        </a:defRPr>
                      </a:lvl1pPr>
                      <a:lvl2pPr marL="457200" algn="l" defTabSz="914400" rtl="0" eaLnBrk="1" latinLnBrk="0" hangingPunct="1">
                        <a:defRPr sz="1800" kern="1200">
                          <a:solidFill>
                            <a:schemeClr val="tx1"/>
                          </a:solidFill>
                          <a:latin typeface="Corbel" panose="020B0503020204020204"/>
                        </a:defRPr>
                      </a:lvl2pPr>
                      <a:lvl3pPr marL="914400" algn="l" defTabSz="914400" rtl="0" eaLnBrk="1" latinLnBrk="0" hangingPunct="1">
                        <a:defRPr sz="1800" kern="1200">
                          <a:solidFill>
                            <a:schemeClr val="tx1"/>
                          </a:solidFill>
                          <a:latin typeface="Corbel" panose="020B0503020204020204"/>
                        </a:defRPr>
                      </a:lvl3pPr>
                      <a:lvl4pPr marL="1371600" algn="l" defTabSz="914400" rtl="0" eaLnBrk="1" latinLnBrk="0" hangingPunct="1">
                        <a:defRPr sz="1800" kern="1200">
                          <a:solidFill>
                            <a:schemeClr val="tx1"/>
                          </a:solidFill>
                          <a:latin typeface="Corbel" panose="020B0503020204020204"/>
                        </a:defRPr>
                      </a:lvl4pPr>
                      <a:lvl5pPr marL="1828800" algn="l" defTabSz="914400" rtl="0" eaLnBrk="1" latinLnBrk="0" hangingPunct="1">
                        <a:defRPr sz="1800" kern="1200">
                          <a:solidFill>
                            <a:schemeClr val="tx1"/>
                          </a:solidFill>
                          <a:latin typeface="Corbel" panose="020B0503020204020204"/>
                        </a:defRPr>
                      </a:lvl5pPr>
                      <a:lvl6pPr marL="2286000" algn="l" defTabSz="914400" rtl="0" eaLnBrk="1" latinLnBrk="0" hangingPunct="1">
                        <a:defRPr sz="1800" kern="1200">
                          <a:solidFill>
                            <a:schemeClr val="tx1"/>
                          </a:solidFill>
                          <a:latin typeface="Corbel" panose="020B0503020204020204"/>
                        </a:defRPr>
                      </a:lvl6pPr>
                      <a:lvl7pPr marL="2743200" algn="l" defTabSz="914400" rtl="0" eaLnBrk="1" latinLnBrk="0" hangingPunct="1">
                        <a:defRPr sz="1800" kern="1200">
                          <a:solidFill>
                            <a:schemeClr val="tx1"/>
                          </a:solidFill>
                          <a:latin typeface="Corbel" panose="020B0503020204020204"/>
                        </a:defRPr>
                      </a:lvl7pPr>
                      <a:lvl8pPr marL="3200400" algn="l" defTabSz="914400" rtl="0" eaLnBrk="1" latinLnBrk="0" hangingPunct="1">
                        <a:defRPr sz="1800" kern="1200">
                          <a:solidFill>
                            <a:schemeClr val="tx1"/>
                          </a:solidFill>
                          <a:latin typeface="Corbel" panose="020B0503020204020204"/>
                        </a:defRPr>
                      </a:lvl8pPr>
                      <a:lvl9pPr marL="3657600" algn="l" defTabSz="914400" rtl="0" eaLnBrk="1" latinLnBrk="0" hangingPunct="1">
                        <a:defRPr sz="1800" kern="1200">
                          <a:solidFill>
                            <a:schemeClr val="tx1"/>
                          </a:solidFill>
                          <a:latin typeface="Corbel" panose="020B0503020204020204"/>
                        </a:defRPr>
                      </a:lvl9pPr>
                    </a:lstStyle>
                    <a:p>
                      <a:pPr algn="ctr"/>
                      <a:endParaRPr lang="en-US" sz="1600" b="1" spc="-110" baseline="0" dirty="0">
                        <a:solidFill>
                          <a:schemeClr val="accent5"/>
                        </a:solidFill>
                        <a:latin typeface="Avenir Next" panose="020B0503020202020204" pitchFamily="34" charset="0"/>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E7E6E6"/>
                    </a:solidFill>
                  </a:tcPr>
                </a:tc>
                <a:tc>
                  <a:txBody>
                    <a:bodyPr/>
                    <a:lstStyle>
                      <a:lvl1pPr marL="0" algn="l" defTabSz="914400" rtl="0" eaLnBrk="1" latinLnBrk="0" hangingPunct="1">
                        <a:defRPr sz="1800" kern="1200">
                          <a:solidFill>
                            <a:schemeClr val="tx1"/>
                          </a:solidFill>
                          <a:latin typeface="Corbel" panose="020B0503020204020204"/>
                        </a:defRPr>
                      </a:lvl1pPr>
                      <a:lvl2pPr marL="457200" algn="l" defTabSz="914400" rtl="0" eaLnBrk="1" latinLnBrk="0" hangingPunct="1">
                        <a:defRPr sz="1800" kern="1200">
                          <a:solidFill>
                            <a:schemeClr val="tx1"/>
                          </a:solidFill>
                          <a:latin typeface="Corbel" panose="020B0503020204020204"/>
                        </a:defRPr>
                      </a:lvl2pPr>
                      <a:lvl3pPr marL="914400" algn="l" defTabSz="914400" rtl="0" eaLnBrk="1" latinLnBrk="0" hangingPunct="1">
                        <a:defRPr sz="1800" kern="1200">
                          <a:solidFill>
                            <a:schemeClr val="tx1"/>
                          </a:solidFill>
                          <a:latin typeface="Corbel" panose="020B0503020204020204"/>
                        </a:defRPr>
                      </a:lvl3pPr>
                      <a:lvl4pPr marL="1371600" algn="l" defTabSz="914400" rtl="0" eaLnBrk="1" latinLnBrk="0" hangingPunct="1">
                        <a:defRPr sz="1800" kern="1200">
                          <a:solidFill>
                            <a:schemeClr val="tx1"/>
                          </a:solidFill>
                          <a:latin typeface="Corbel" panose="020B0503020204020204"/>
                        </a:defRPr>
                      </a:lvl4pPr>
                      <a:lvl5pPr marL="1828800" algn="l" defTabSz="914400" rtl="0" eaLnBrk="1" latinLnBrk="0" hangingPunct="1">
                        <a:defRPr sz="1800" kern="1200">
                          <a:solidFill>
                            <a:schemeClr val="tx1"/>
                          </a:solidFill>
                          <a:latin typeface="Corbel" panose="020B0503020204020204"/>
                        </a:defRPr>
                      </a:lvl5pPr>
                      <a:lvl6pPr marL="2286000" algn="l" defTabSz="914400" rtl="0" eaLnBrk="1" latinLnBrk="0" hangingPunct="1">
                        <a:defRPr sz="1800" kern="1200">
                          <a:solidFill>
                            <a:schemeClr val="tx1"/>
                          </a:solidFill>
                          <a:latin typeface="Corbel" panose="020B0503020204020204"/>
                        </a:defRPr>
                      </a:lvl6pPr>
                      <a:lvl7pPr marL="2743200" algn="l" defTabSz="914400" rtl="0" eaLnBrk="1" latinLnBrk="0" hangingPunct="1">
                        <a:defRPr sz="1800" kern="1200">
                          <a:solidFill>
                            <a:schemeClr val="tx1"/>
                          </a:solidFill>
                          <a:latin typeface="Corbel" panose="020B0503020204020204"/>
                        </a:defRPr>
                      </a:lvl7pPr>
                      <a:lvl8pPr marL="3200400" algn="l" defTabSz="914400" rtl="0" eaLnBrk="1" latinLnBrk="0" hangingPunct="1">
                        <a:defRPr sz="1800" kern="1200">
                          <a:solidFill>
                            <a:schemeClr val="tx1"/>
                          </a:solidFill>
                          <a:latin typeface="Corbel" panose="020B0503020204020204"/>
                        </a:defRPr>
                      </a:lvl8pPr>
                      <a:lvl9pPr marL="3657600" algn="l" defTabSz="914400" rtl="0" eaLnBrk="1" latinLnBrk="0" hangingPunct="1">
                        <a:defRPr sz="1800" kern="1200">
                          <a:solidFill>
                            <a:schemeClr val="tx1"/>
                          </a:solidFill>
                          <a:latin typeface="Corbel" panose="020B0503020204020204"/>
                        </a:defRPr>
                      </a:lvl9pPr>
                    </a:lstStyle>
                    <a:p>
                      <a:pPr algn="ctr"/>
                      <a:r>
                        <a:rPr lang="en-US" sz="1600" b="1" spc="-110" baseline="0" dirty="0">
                          <a:solidFill>
                            <a:srgbClr val="38A87F"/>
                          </a:solidFill>
                          <a:latin typeface="Avenir Next" panose="020B0503020202020204" pitchFamily="34" charset="0"/>
                        </a:rPr>
                        <a:t>Just write </a:t>
                      </a:r>
                      <a:br>
                        <a:rPr lang="en-US" sz="1600" b="1" spc="-110" baseline="0" dirty="0">
                          <a:solidFill>
                            <a:srgbClr val="38A87F"/>
                          </a:solidFill>
                          <a:latin typeface="Avenir Next" panose="020B0503020202020204" pitchFamily="34" charset="0"/>
                        </a:rPr>
                      </a:br>
                      <a:r>
                        <a:rPr lang="en-US" sz="1600" b="1" spc="-110" baseline="0" dirty="0">
                          <a:solidFill>
                            <a:srgbClr val="38A87F"/>
                          </a:solidFill>
                          <a:latin typeface="Avenir Next" panose="020B0503020202020204" pitchFamily="34" charset="0"/>
                        </a:rPr>
                        <a:t>my kernel</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38A881">
                        <a:lumMod val="20000"/>
                        <a:lumOff val="80000"/>
                      </a:srgbClr>
                    </a:solidFill>
                  </a:tcPr>
                </a:tc>
                <a:extLst>
                  <a:ext uri="{0D108BD9-81ED-4DB2-BD59-A6C34878D82A}">
                    <a16:rowId xmlns:a16="http://schemas.microsoft.com/office/drawing/2014/main" val="1628780219"/>
                  </a:ext>
                </a:extLst>
              </a:tr>
            </a:tbl>
          </a:graphicData>
        </a:graphic>
      </p:graphicFrame>
      <p:sp>
        <p:nvSpPr>
          <p:cNvPr id="10" name="Rectangle 9">
            <a:extLst>
              <a:ext uri="{FF2B5EF4-FFF2-40B4-BE49-F238E27FC236}">
                <a16:creationId xmlns:a16="http://schemas.microsoft.com/office/drawing/2014/main" id="{1AE3BE6C-928F-38FD-7249-07057DEB408F}"/>
              </a:ext>
            </a:extLst>
          </p:cNvPr>
          <p:cNvSpPr/>
          <p:nvPr/>
        </p:nvSpPr>
        <p:spPr>
          <a:xfrm>
            <a:off x="0" y="1058174"/>
            <a:ext cx="7813965" cy="717203"/>
          </a:xfrm>
          <a:prstGeom prst="rect">
            <a:avLst/>
          </a:prstGeom>
          <a:noFill/>
          <a:ln w="12700" cap="flat" cmpd="sng" algn="ctr">
            <a:noFill/>
            <a:prstDash val="solid"/>
            <a:miter lim="800000"/>
          </a:ln>
          <a:effectLst/>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Programmer’s Tasks:</a:t>
            </a:r>
          </a:p>
        </p:txBody>
      </p:sp>
      <p:sp>
        <p:nvSpPr>
          <p:cNvPr id="11" name="Rectangle 10">
            <a:extLst>
              <a:ext uri="{FF2B5EF4-FFF2-40B4-BE49-F238E27FC236}">
                <a16:creationId xmlns:a16="http://schemas.microsoft.com/office/drawing/2014/main" id="{CBA8740B-4294-0F9C-3CF8-14AF3F9CE0A1}"/>
              </a:ext>
            </a:extLst>
          </p:cNvPr>
          <p:cNvSpPr/>
          <p:nvPr/>
        </p:nvSpPr>
        <p:spPr>
          <a:xfrm>
            <a:off x="7813966" y="1058173"/>
            <a:ext cx="1330034" cy="717203"/>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rgbClr val="38A881"/>
                </a:solidFill>
                <a:effectLst/>
                <a:uLnTx/>
                <a:uFillTx/>
                <a:latin typeface="Avenir Next" panose="020B0503020202020204" pitchFamily="34" charset="0"/>
                <a:ea typeface="+mn-ea"/>
                <a:cs typeface="+mn-cs"/>
              </a:rPr>
              <a:t>Goal:</a:t>
            </a:r>
          </a:p>
        </p:txBody>
      </p:sp>
      <p:graphicFrame>
        <p:nvGraphicFramePr>
          <p:cNvPr id="5" name="Table 4">
            <a:extLst>
              <a:ext uri="{FF2B5EF4-FFF2-40B4-BE49-F238E27FC236}">
                <a16:creationId xmlns:a16="http://schemas.microsoft.com/office/drawing/2014/main" id="{00C3948E-DD9A-AEBC-93B9-B41CFBB09086}"/>
              </a:ext>
            </a:extLst>
          </p:cNvPr>
          <p:cNvGraphicFramePr>
            <a:graphicFrameLocks noGrp="1"/>
          </p:cNvGraphicFramePr>
          <p:nvPr/>
        </p:nvGraphicFramePr>
        <p:xfrm>
          <a:off x="2074109" y="3742428"/>
          <a:ext cx="5084406" cy="1371600"/>
        </p:xfrm>
        <a:graphic>
          <a:graphicData uri="http://schemas.openxmlformats.org/drawingml/2006/table">
            <a:tbl>
              <a:tblPr firstRow="1" bandRow="1">
                <a:tableStyleId>{2D5ABB26-0587-4C30-8999-92F81FD0307C}</a:tableStyleId>
              </a:tblPr>
              <a:tblGrid>
                <a:gridCol w="5084406">
                  <a:extLst>
                    <a:ext uri="{9D8B030D-6E8A-4147-A177-3AD203B41FA5}">
                      <a16:colId xmlns:a16="http://schemas.microsoft.com/office/drawing/2014/main" val="4180721553"/>
                    </a:ext>
                  </a:extLst>
                </a:gridCol>
              </a:tblGrid>
              <a:tr h="170199">
                <a:tc>
                  <a:txBody>
                    <a:bodyPr/>
                    <a:lstStyle/>
                    <a:p>
                      <a:r>
                        <a:rPr lang="en-US" sz="1800" dirty="0">
                          <a:solidFill>
                            <a:schemeClr val="bg2">
                              <a:lumMod val="75000"/>
                            </a:schemeClr>
                          </a:solidFill>
                          <a:latin typeface="Consolas" panose="020B0609020204030204" pitchFamily="49" charset="0"/>
                          <a:cs typeface="Consolas" panose="020B0609020204030204" pitchFamily="49" charset="0"/>
                        </a:rPr>
                        <a:t> for (int </a:t>
                      </a:r>
                      <a:r>
                        <a:rPr lang="en-US" sz="1800" dirty="0" err="1">
                          <a:solidFill>
                            <a:schemeClr val="bg2">
                              <a:lumMod val="75000"/>
                            </a:schemeClr>
                          </a:solidFill>
                          <a:latin typeface="Consolas" panose="020B0609020204030204" pitchFamily="49" charset="0"/>
                          <a:cs typeface="Consolas" panose="020B0609020204030204" pitchFamily="49" charset="0"/>
                        </a:rPr>
                        <a:t>i</a:t>
                      </a:r>
                      <a:r>
                        <a:rPr lang="en-US" sz="1800" dirty="0">
                          <a:solidFill>
                            <a:schemeClr val="bg2">
                              <a:lumMod val="75000"/>
                            </a:schemeClr>
                          </a:solidFill>
                          <a:latin typeface="Consolas" panose="020B0609020204030204" pitchFamily="49" charset="0"/>
                          <a:cs typeface="Consolas" panose="020B0609020204030204" pitchFamily="49" charset="0"/>
                        </a:rPr>
                        <a:t> = 0; </a:t>
                      </a:r>
                      <a:r>
                        <a:rPr lang="en-US" sz="1800" dirty="0" err="1">
                          <a:solidFill>
                            <a:schemeClr val="bg2">
                              <a:lumMod val="75000"/>
                            </a:schemeClr>
                          </a:solidFill>
                          <a:latin typeface="Consolas" panose="020B0609020204030204" pitchFamily="49" charset="0"/>
                          <a:cs typeface="Consolas" panose="020B0609020204030204" pitchFamily="49" charset="0"/>
                        </a:rPr>
                        <a:t>i</a:t>
                      </a:r>
                      <a:r>
                        <a:rPr lang="en-US" sz="1800" dirty="0">
                          <a:solidFill>
                            <a:schemeClr val="bg2">
                              <a:lumMod val="75000"/>
                            </a:schemeClr>
                          </a:solidFill>
                          <a:latin typeface="Consolas" panose="020B0609020204030204" pitchFamily="49" charset="0"/>
                          <a:cs typeface="Consolas" panose="020B0609020204030204" pitchFamily="49" charset="0"/>
                        </a:rPr>
                        <a:t> &lt; </a:t>
                      </a:r>
                      <a:r>
                        <a:rPr lang="en-US" sz="1800" b="1" dirty="0">
                          <a:solidFill>
                            <a:schemeClr val="accent1"/>
                          </a:solidFill>
                          <a:latin typeface="Consolas" panose="020B0609020204030204" pitchFamily="49" charset="0"/>
                          <a:cs typeface="Consolas" panose="020B0609020204030204" pitchFamily="49" charset="0"/>
                        </a:rPr>
                        <a:t>size</a:t>
                      </a:r>
                      <a:r>
                        <a:rPr lang="en-US" sz="1800" dirty="0">
                          <a:solidFill>
                            <a:schemeClr val="bg2">
                              <a:lumMod val="75000"/>
                            </a:schemeClr>
                          </a:solidFill>
                          <a:latin typeface="Consolas" panose="020B0609020204030204" pitchFamily="49" charset="0"/>
                          <a:cs typeface="Consolas" panose="020B0609020204030204" pitchFamily="49" charset="0"/>
                        </a:rPr>
                        <a:t> ; ++ </a:t>
                      </a:r>
                      <a:r>
                        <a:rPr lang="en-US" sz="1800" dirty="0" err="1">
                          <a:solidFill>
                            <a:schemeClr val="bg2">
                              <a:lumMod val="75000"/>
                            </a:schemeClr>
                          </a:solidFill>
                          <a:latin typeface="Consolas" panose="020B0609020204030204" pitchFamily="49" charset="0"/>
                          <a:cs typeface="Consolas" panose="020B0609020204030204" pitchFamily="49" charset="0"/>
                        </a:rPr>
                        <a:t>i</a:t>
                      </a:r>
                      <a:r>
                        <a:rPr lang="en-US" sz="1800" dirty="0">
                          <a:solidFill>
                            <a:schemeClr val="bg2">
                              <a:lumMod val="75000"/>
                            </a:schemeClr>
                          </a:solidFill>
                          <a:latin typeface="Consolas" panose="020B0609020204030204" pitchFamily="49" charset="0"/>
                          <a:cs typeface="Consolas" panose="020B0609020204030204" pitchFamily="49" charset="0"/>
                        </a:rPr>
                        <a:t>){</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a:noFill/>
                    </a:lnB>
                    <a:lnTlToBr w="12700" cmpd="sng">
                      <a:noFill/>
                      <a:prstDash val="solid"/>
                    </a:lnTlToBr>
                    <a:lnBlToTr w="12700" cmpd="sng">
                      <a:noFill/>
                      <a:prstDash val="solid"/>
                    </a:lnBlToTr>
                    <a:solidFill>
                      <a:srgbClr val="EEEBF3"/>
                    </a:solidFill>
                  </a:tcPr>
                </a:tc>
                <a:extLst>
                  <a:ext uri="{0D108BD9-81ED-4DB2-BD59-A6C34878D82A}">
                    <a16:rowId xmlns:a16="http://schemas.microsoft.com/office/drawing/2014/main" val="2683938211"/>
                  </a:ext>
                </a:extLst>
              </a:tr>
              <a:tr h="170199">
                <a:tc>
                  <a:txBody>
                    <a:bodyPr/>
                    <a:lstStyle/>
                    <a:p>
                      <a:r>
                        <a:rPr lang="en-US" sz="1800" dirty="0">
                          <a:solidFill>
                            <a:schemeClr val="bg2">
                              <a:lumMod val="75000"/>
                            </a:schemeClr>
                          </a:solidFill>
                          <a:latin typeface="Consolas" panose="020B0609020204030204" pitchFamily="49" charset="0"/>
                          <a:cs typeface="Consolas" panose="020B0609020204030204" pitchFamily="49" charset="0"/>
                        </a:rPr>
                        <a:t>    bool </a:t>
                      </a:r>
                      <a:r>
                        <a:rPr lang="en-US" sz="1800" dirty="0" err="1">
                          <a:solidFill>
                            <a:schemeClr val="bg2">
                              <a:lumMod val="75000"/>
                            </a:schemeClr>
                          </a:solidFill>
                          <a:latin typeface="Consolas" panose="020B0609020204030204" pitchFamily="49" charset="0"/>
                          <a:cs typeface="Consolas" panose="020B0609020204030204" pitchFamily="49" charset="0"/>
                        </a:rPr>
                        <a:t>cond</a:t>
                      </a:r>
                      <a:r>
                        <a:rPr lang="en-US" sz="1800" dirty="0">
                          <a:solidFill>
                            <a:schemeClr val="bg2">
                              <a:lumMod val="75000"/>
                            </a:schemeClr>
                          </a:solidFill>
                          <a:latin typeface="Consolas" panose="020B0609020204030204" pitchFamily="49" charset="0"/>
                          <a:cs typeface="Consolas" panose="020B0609020204030204" pitchFamily="49" charset="0"/>
                        </a:rPr>
                        <a:t> = A[</a:t>
                      </a:r>
                      <a:r>
                        <a:rPr lang="en-US" sz="1800" dirty="0" err="1">
                          <a:solidFill>
                            <a:schemeClr val="bg2">
                              <a:lumMod val="75000"/>
                            </a:schemeClr>
                          </a:solidFill>
                          <a:latin typeface="Consolas" panose="020B0609020204030204" pitchFamily="49" charset="0"/>
                          <a:cs typeface="Consolas" panose="020B0609020204030204" pitchFamily="49" charset="0"/>
                        </a:rPr>
                        <a:t>i</a:t>
                      </a:r>
                      <a:r>
                        <a:rPr lang="en-US" sz="1800" dirty="0">
                          <a:solidFill>
                            <a:schemeClr val="bg2">
                              <a:lumMod val="75000"/>
                            </a:schemeClr>
                          </a:solidFill>
                          <a:latin typeface="Consolas" panose="020B0609020204030204" pitchFamily="49" charset="0"/>
                          <a:cs typeface="Consolas" panose="020B0609020204030204" pitchFamily="49" charset="0"/>
                        </a:rPr>
                        <a:t>] &gt; </a:t>
                      </a:r>
                      <a:r>
                        <a:rPr lang="en-US" sz="1800" dirty="0" err="1">
                          <a:solidFill>
                            <a:schemeClr val="bg2">
                              <a:lumMod val="75000"/>
                            </a:schemeClr>
                          </a:solidFill>
                          <a:latin typeface="Consolas" panose="020B0609020204030204" pitchFamily="49" charset="0"/>
                          <a:cs typeface="Consolas" panose="020B0609020204030204" pitchFamily="49" charset="0"/>
                        </a:rPr>
                        <a:t>pred</a:t>
                      </a:r>
                      <a:r>
                        <a:rPr lang="en-US" sz="1800" dirty="0">
                          <a:solidFill>
                            <a:schemeClr val="bg2">
                              <a:lumMod val="75000"/>
                            </a:schemeClr>
                          </a:solidFill>
                          <a:latin typeface="Consolas" panose="020B0609020204030204" pitchFamily="49" charset="0"/>
                          <a:cs typeface="Consolas" panose="020B0609020204030204" pitchFamily="49" charset="0"/>
                        </a:rPr>
                        <a:t>[</a:t>
                      </a:r>
                      <a:r>
                        <a:rPr lang="en-US" sz="1800" dirty="0" err="1">
                          <a:solidFill>
                            <a:schemeClr val="bg2">
                              <a:lumMod val="75000"/>
                            </a:schemeClr>
                          </a:solidFill>
                          <a:latin typeface="Consolas" panose="020B0609020204030204" pitchFamily="49" charset="0"/>
                          <a:cs typeface="Consolas" panose="020B0609020204030204" pitchFamily="49" charset="0"/>
                        </a:rPr>
                        <a:t>i</a:t>
                      </a:r>
                      <a:r>
                        <a:rPr lang="en-US" sz="1800" dirty="0">
                          <a:solidFill>
                            <a:schemeClr val="bg2">
                              <a:lumMod val="75000"/>
                            </a:schemeClr>
                          </a:solidFill>
                          <a:latin typeface="Consolas" panose="020B0609020204030204" pitchFamily="49" charset="0"/>
                          <a:cs typeface="Consolas" panose="020B0609020204030204" pitchFamily="49" charset="0"/>
                        </a:rPr>
                        <a:t>];</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a:noFill/>
                    </a:lnT>
                    <a:lnB>
                      <a:noFill/>
                    </a:lnB>
                    <a:lnTlToBr w="12700" cmpd="sng">
                      <a:noFill/>
                      <a:prstDash val="solid"/>
                    </a:lnTlToBr>
                    <a:lnBlToTr w="12700" cmpd="sng">
                      <a:noFill/>
                      <a:prstDash val="solid"/>
                    </a:lnBlToTr>
                    <a:solidFill>
                      <a:srgbClr val="EEEBF3"/>
                    </a:solidFill>
                  </a:tcPr>
                </a:tc>
                <a:extLst>
                  <a:ext uri="{0D108BD9-81ED-4DB2-BD59-A6C34878D82A}">
                    <a16:rowId xmlns:a16="http://schemas.microsoft.com/office/drawing/2014/main" val="3042032608"/>
                  </a:ext>
                </a:extLst>
              </a:tr>
              <a:tr h="170199">
                <a:tc>
                  <a:txBody>
                    <a:bodyPr/>
                    <a:lstStyle/>
                    <a:p>
                      <a:r>
                        <a:rPr lang="en-US" sz="1800" dirty="0">
                          <a:solidFill>
                            <a:schemeClr val="bg2">
                              <a:lumMod val="75000"/>
                            </a:schemeClr>
                          </a:solidFill>
                          <a:latin typeface="Consolas" panose="020B0609020204030204" pitchFamily="49" charset="0"/>
                          <a:cs typeface="Consolas" panose="020B0609020204030204" pitchFamily="49" charset="0"/>
                        </a:rPr>
                        <a:t>    if (</a:t>
                      </a:r>
                      <a:r>
                        <a:rPr lang="en-US" sz="1800" dirty="0" err="1">
                          <a:solidFill>
                            <a:schemeClr val="bg2">
                              <a:lumMod val="75000"/>
                            </a:schemeClr>
                          </a:solidFill>
                          <a:latin typeface="Consolas" panose="020B0609020204030204" pitchFamily="49" charset="0"/>
                          <a:cs typeface="Consolas" panose="020B0609020204030204" pitchFamily="49" charset="0"/>
                        </a:rPr>
                        <a:t>cond</a:t>
                      </a:r>
                      <a:r>
                        <a:rPr lang="en-US" sz="1800" dirty="0">
                          <a:solidFill>
                            <a:schemeClr val="bg2">
                              <a:lumMod val="75000"/>
                            </a:schemeClr>
                          </a:solidFill>
                          <a:latin typeface="Consolas" panose="020B0609020204030204" pitchFamily="49" charset="0"/>
                          <a:cs typeface="Consolas" panose="020B0609020204030204" pitchFamily="49" charset="0"/>
                        </a:rPr>
                        <a:t>) C[</a:t>
                      </a:r>
                      <a:r>
                        <a:rPr lang="en-US" sz="1800" dirty="0" err="1">
                          <a:solidFill>
                            <a:schemeClr val="bg2">
                              <a:lumMod val="75000"/>
                            </a:schemeClr>
                          </a:solidFill>
                          <a:latin typeface="Consolas" panose="020B0609020204030204" pitchFamily="49" charset="0"/>
                          <a:cs typeface="Consolas" panose="020B0609020204030204" pitchFamily="49" charset="0"/>
                        </a:rPr>
                        <a:t>i</a:t>
                      </a:r>
                      <a:r>
                        <a:rPr lang="en-US" sz="1800" dirty="0">
                          <a:solidFill>
                            <a:schemeClr val="bg2">
                              <a:lumMod val="75000"/>
                            </a:schemeClr>
                          </a:solidFill>
                          <a:latin typeface="Consolas" panose="020B0609020204030204" pitchFamily="49" charset="0"/>
                          <a:cs typeface="Consolas" panose="020B0609020204030204" pitchFamily="49" charset="0"/>
                        </a:rPr>
                        <a:t>] = A[</a:t>
                      </a:r>
                      <a:r>
                        <a:rPr lang="en-US" sz="1800" dirty="0" err="1">
                          <a:solidFill>
                            <a:schemeClr val="bg2">
                              <a:lumMod val="75000"/>
                            </a:schemeClr>
                          </a:solidFill>
                          <a:latin typeface="Consolas" panose="020B0609020204030204" pitchFamily="49" charset="0"/>
                          <a:cs typeface="Consolas" panose="020B0609020204030204" pitchFamily="49" charset="0"/>
                        </a:rPr>
                        <a:t>i</a:t>
                      </a:r>
                      <a:r>
                        <a:rPr lang="en-US" sz="1800" dirty="0">
                          <a:solidFill>
                            <a:schemeClr val="bg2">
                              <a:lumMod val="75000"/>
                            </a:schemeClr>
                          </a:solidFill>
                          <a:latin typeface="Consolas" panose="020B0609020204030204" pitchFamily="49" charset="0"/>
                          <a:cs typeface="Consolas" panose="020B0609020204030204" pitchFamily="49" charset="0"/>
                        </a:rPr>
                        <a:t>] + B[</a:t>
                      </a:r>
                      <a:r>
                        <a:rPr lang="en-US" sz="1800" dirty="0" err="1">
                          <a:solidFill>
                            <a:schemeClr val="bg2">
                              <a:lumMod val="75000"/>
                            </a:schemeClr>
                          </a:solidFill>
                          <a:latin typeface="Consolas" panose="020B0609020204030204" pitchFamily="49" charset="0"/>
                          <a:cs typeface="Consolas" panose="020B0609020204030204" pitchFamily="49" charset="0"/>
                        </a:rPr>
                        <a:t>i</a:t>
                      </a:r>
                      <a:r>
                        <a:rPr lang="en-US" sz="1800" dirty="0">
                          <a:solidFill>
                            <a:schemeClr val="bg2">
                              <a:lumMod val="75000"/>
                            </a:schemeClr>
                          </a:solidFill>
                          <a:latin typeface="Consolas" panose="020B0609020204030204" pitchFamily="49" charset="0"/>
                          <a:cs typeface="Consolas" panose="020B0609020204030204" pitchFamily="49" charset="0"/>
                        </a:rPr>
                        <a:t>];</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a:noFill/>
                    </a:lnT>
                    <a:lnB>
                      <a:noFill/>
                    </a:lnB>
                    <a:lnTlToBr w="12700" cmpd="sng">
                      <a:noFill/>
                      <a:prstDash val="solid"/>
                    </a:lnTlToBr>
                    <a:lnBlToTr w="12700" cmpd="sng">
                      <a:noFill/>
                      <a:prstDash val="solid"/>
                    </a:lnBlToTr>
                    <a:solidFill>
                      <a:srgbClr val="EEEBF3"/>
                    </a:solidFill>
                  </a:tcPr>
                </a:tc>
                <a:extLst>
                  <a:ext uri="{0D108BD9-81ED-4DB2-BD59-A6C34878D82A}">
                    <a16:rowId xmlns:a16="http://schemas.microsoft.com/office/drawing/2014/main" val="351838083"/>
                  </a:ext>
                </a:extLst>
              </a:tr>
              <a:tr h="170199">
                <a:tc>
                  <a:txBody>
                    <a:bodyPr/>
                    <a:lstStyle/>
                    <a:p>
                      <a:r>
                        <a:rPr lang="en-US" sz="1800" dirty="0">
                          <a:solidFill>
                            <a:schemeClr val="bg2">
                              <a:lumMod val="75000"/>
                            </a:schemeClr>
                          </a:solidFill>
                          <a:latin typeface="Consolas" panose="020B0609020204030204" pitchFamily="49" charset="0"/>
                          <a:cs typeface="Consolas" panose="020B0609020204030204" pitchFamily="49" charset="0"/>
                        </a:rPr>
                        <a:t>    else  C[</a:t>
                      </a:r>
                      <a:r>
                        <a:rPr lang="en-US" sz="1800" dirty="0" err="1">
                          <a:solidFill>
                            <a:schemeClr val="bg2">
                              <a:lumMod val="75000"/>
                            </a:schemeClr>
                          </a:solidFill>
                          <a:latin typeface="Consolas" panose="020B0609020204030204" pitchFamily="49" charset="0"/>
                          <a:cs typeface="Consolas" panose="020B0609020204030204" pitchFamily="49" charset="0"/>
                        </a:rPr>
                        <a:t>i</a:t>
                      </a:r>
                      <a:r>
                        <a:rPr lang="en-US" sz="1800" dirty="0">
                          <a:solidFill>
                            <a:schemeClr val="bg2">
                              <a:lumMod val="75000"/>
                            </a:schemeClr>
                          </a:solidFill>
                          <a:latin typeface="Consolas" panose="020B0609020204030204" pitchFamily="49" charset="0"/>
                          <a:cs typeface="Consolas" panose="020B0609020204030204" pitchFamily="49" charset="0"/>
                        </a:rPr>
                        <a:t>] = A[</a:t>
                      </a:r>
                      <a:r>
                        <a:rPr lang="en-US" sz="1800" dirty="0" err="1">
                          <a:solidFill>
                            <a:schemeClr val="bg2">
                              <a:lumMod val="75000"/>
                            </a:schemeClr>
                          </a:solidFill>
                          <a:latin typeface="Consolas" panose="020B0609020204030204" pitchFamily="49" charset="0"/>
                          <a:cs typeface="Consolas" panose="020B0609020204030204" pitchFamily="49" charset="0"/>
                        </a:rPr>
                        <a:t>i</a:t>
                      </a:r>
                      <a:r>
                        <a:rPr lang="en-US" sz="1800" dirty="0">
                          <a:solidFill>
                            <a:schemeClr val="bg2">
                              <a:lumMod val="75000"/>
                            </a:schemeClr>
                          </a:solidFill>
                          <a:latin typeface="Consolas" panose="020B0609020204030204" pitchFamily="49" charset="0"/>
                          <a:cs typeface="Consolas" panose="020B0609020204030204" pitchFamily="49" charset="0"/>
                        </a:rPr>
                        <a:t>] - B[</a:t>
                      </a:r>
                      <a:r>
                        <a:rPr lang="en-US" sz="1800" dirty="0" err="1">
                          <a:solidFill>
                            <a:schemeClr val="bg2">
                              <a:lumMod val="75000"/>
                            </a:schemeClr>
                          </a:solidFill>
                          <a:latin typeface="Consolas" panose="020B0609020204030204" pitchFamily="49" charset="0"/>
                          <a:cs typeface="Consolas" panose="020B0609020204030204" pitchFamily="49" charset="0"/>
                        </a:rPr>
                        <a:t>i</a:t>
                      </a:r>
                      <a:r>
                        <a:rPr lang="en-US" sz="1800" dirty="0">
                          <a:solidFill>
                            <a:schemeClr val="bg2">
                              <a:lumMod val="75000"/>
                            </a:schemeClr>
                          </a:solidFill>
                          <a:latin typeface="Consolas" panose="020B0609020204030204" pitchFamily="49" charset="0"/>
                          <a:cs typeface="Consolas" panose="020B0609020204030204" pitchFamily="49" charset="0"/>
                        </a:rPr>
                        <a:t>];</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a:noFill/>
                    </a:lnT>
                    <a:lnB>
                      <a:noFill/>
                    </a:lnB>
                    <a:lnTlToBr w="12700" cmpd="sng">
                      <a:noFill/>
                      <a:prstDash val="solid"/>
                    </a:lnTlToBr>
                    <a:lnBlToTr w="12700" cmpd="sng">
                      <a:noFill/>
                      <a:prstDash val="solid"/>
                    </a:lnBlToTr>
                    <a:solidFill>
                      <a:srgbClr val="EEEBF3"/>
                    </a:solidFill>
                  </a:tcPr>
                </a:tc>
                <a:extLst>
                  <a:ext uri="{0D108BD9-81ED-4DB2-BD59-A6C34878D82A}">
                    <a16:rowId xmlns:a16="http://schemas.microsoft.com/office/drawing/2014/main" val="889506239"/>
                  </a:ext>
                </a:extLst>
              </a:tr>
              <a:tr h="256404">
                <a:tc>
                  <a:txBody>
                    <a:bodyPr/>
                    <a:lstStyle/>
                    <a:p>
                      <a:r>
                        <a:rPr lang="en-US" sz="1800" dirty="0">
                          <a:solidFill>
                            <a:schemeClr val="bg2">
                              <a:lumMod val="75000"/>
                            </a:schemeClr>
                          </a:solidFill>
                          <a:latin typeface="Consolas" panose="020B0609020204030204" pitchFamily="49" charset="0"/>
                          <a:cs typeface="Consolas" panose="020B0609020204030204" pitchFamily="49" charset="0"/>
                        </a:rPr>
                        <a:t>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EEBF3"/>
                    </a:solidFill>
                  </a:tcPr>
                </a:tc>
                <a:extLst>
                  <a:ext uri="{0D108BD9-81ED-4DB2-BD59-A6C34878D82A}">
                    <a16:rowId xmlns:a16="http://schemas.microsoft.com/office/drawing/2014/main" val="1180361478"/>
                  </a:ext>
                </a:extLst>
              </a:tr>
            </a:tbl>
          </a:graphicData>
        </a:graphic>
      </p:graphicFrame>
      <p:sp>
        <p:nvSpPr>
          <p:cNvPr id="7" name="TextBox 6">
            <a:extLst>
              <a:ext uri="{FF2B5EF4-FFF2-40B4-BE49-F238E27FC236}">
                <a16:creationId xmlns:a16="http://schemas.microsoft.com/office/drawing/2014/main" id="{28FD2B77-CC2C-26A4-6E5B-3487BE7DA2A7}"/>
              </a:ext>
            </a:extLst>
          </p:cNvPr>
          <p:cNvSpPr txBox="1"/>
          <p:nvPr/>
        </p:nvSpPr>
        <p:spPr>
          <a:xfrm>
            <a:off x="1" y="2802352"/>
            <a:ext cx="9143999" cy="677108"/>
          </a:xfrm>
          <a:prstGeom prst="rect">
            <a:avLst/>
          </a:prstGeom>
          <a:noFill/>
        </p:spPr>
        <p:txBody>
          <a:bodyPr wrap="square">
            <a:spAutoFit/>
          </a:bodyPr>
          <a:lstStyle/>
          <a:p>
            <a:pPr algn="ctr"/>
            <a:r>
              <a:rPr lang="en-US" sz="2000" b="1" kern="0" dirty="0">
                <a:solidFill>
                  <a:schemeClr val="accent5"/>
                </a:solidFill>
                <a:latin typeface="Avenir Next" panose="020B0503020202020204" pitchFamily="34" charset="0"/>
              </a:rPr>
              <a:t>High</a:t>
            </a:r>
            <a:r>
              <a:rPr kumimoji="0" lang="en-US" sz="2000" b="1"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-level code for </a:t>
            </a:r>
            <a:br>
              <a:rPr kumimoji="0" lang="en-US" sz="1800" b="1"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br>
            <a:r>
              <a:rPr kumimoji="0" lang="en-US" sz="1800"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C[</a:t>
            </a:r>
            <a:r>
              <a:rPr kumimoji="0" lang="en-US" sz="1800" i="0" u="none" strike="noStrike" kern="0" cap="none" spc="0" normalizeH="0" baseline="0" noProof="0" dirty="0" err="1">
                <a:ln>
                  <a:noFill/>
                </a:ln>
                <a:solidFill>
                  <a:schemeClr val="accent5"/>
                </a:solidFill>
                <a:effectLst/>
                <a:uLnTx/>
                <a:uFillTx/>
                <a:latin typeface="Avenir Next" panose="020B0503020202020204" pitchFamily="34" charset="0"/>
                <a:ea typeface="+mn-ea"/>
                <a:cs typeface="+mn-cs"/>
              </a:rPr>
              <a:t>i</a:t>
            </a:r>
            <a:r>
              <a:rPr kumimoji="0" lang="en-US" sz="1800"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 = (A[</a:t>
            </a:r>
            <a:r>
              <a:rPr kumimoji="0" lang="en-US" sz="1800" i="0" u="none" strike="noStrike" kern="0" cap="none" spc="0" normalizeH="0" baseline="0" noProof="0" dirty="0" err="1">
                <a:ln>
                  <a:noFill/>
                </a:ln>
                <a:solidFill>
                  <a:schemeClr val="accent5"/>
                </a:solidFill>
                <a:effectLst/>
                <a:uLnTx/>
                <a:uFillTx/>
                <a:latin typeface="Avenir Next" panose="020B0503020202020204" pitchFamily="34" charset="0"/>
                <a:ea typeface="+mn-ea"/>
                <a:cs typeface="+mn-cs"/>
              </a:rPr>
              <a:t>i</a:t>
            </a:r>
            <a:r>
              <a:rPr kumimoji="0" lang="en-US" sz="1800"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 &gt; pred[</a:t>
            </a:r>
            <a:r>
              <a:rPr kumimoji="0" lang="en-US" sz="1800" i="0" u="none" strike="noStrike" kern="0" cap="none" spc="0" normalizeH="0" baseline="0" noProof="0" dirty="0" err="1">
                <a:ln>
                  <a:noFill/>
                </a:ln>
                <a:solidFill>
                  <a:schemeClr val="accent5"/>
                </a:solidFill>
                <a:effectLst/>
                <a:uLnTx/>
                <a:uFillTx/>
                <a:latin typeface="Avenir Next" panose="020B0503020202020204" pitchFamily="34" charset="0"/>
                <a:ea typeface="+mn-ea"/>
                <a:cs typeface="+mn-cs"/>
              </a:rPr>
              <a:t>i</a:t>
            </a:r>
            <a:r>
              <a:rPr kumimoji="0" lang="en-US" sz="1800"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 A[</a:t>
            </a:r>
            <a:r>
              <a:rPr kumimoji="0" lang="en-US" sz="1800" i="0" u="none" strike="noStrike" kern="0" cap="none" spc="0" normalizeH="0" baseline="0" noProof="0" dirty="0" err="1">
                <a:ln>
                  <a:noFill/>
                </a:ln>
                <a:solidFill>
                  <a:schemeClr val="accent5"/>
                </a:solidFill>
                <a:effectLst/>
                <a:uLnTx/>
                <a:uFillTx/>
                <a:latin typeface="Avenir Next" panose="020B0503020202020204" pitchFamily="34" charset="0"/>
                <a:ea typeface="+mn-ea"/>
                <a:cs typeface="+mn-cs"/>
              </a:rPr>
              <a:t>i</a:t>
            </a:r>
            <a:r>
              <a:rPr kumimoji="0" lang="en-US" sz="1800"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 + B[</a:t>
            </a:r>
            <a:r>
              <a:rPr kumimoji="0" lang="en-US" sz="1800" i="0" u="none" strike="noStrike" kern="0" cap="none" spc="0" normalizeH="0" baseline="0" noProof="0" dirty="0" err="1">
                <a:ln>
                  <a:noFill/>
                </a:ln>
                <a:solidFill>
                  <a:schemeClr val="accent5"/>
                </a:solidFill>
                <a:effectLst/>
                <a:uLnTx/>
                <a:uFillTx/>
                <a:latin typeface="Avenir Next" panose="020B0503020202020204" pitchFamily="34" charset="0"/>
                <a:ea typeface="+mn-ea"/>
                <a:cs typeface="+mn-cs"/>
              </a:rPr>
              <a:t>i</a:t>
            </a:r>
            <a:r>
              <a:rPr kumimoji="0" lang="en-US" sz="1800"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 : A[</a:t>
            </a:r>
            <a:r>
              <a:rPr kumimoji="0" lang="en-US" sz="1800" i="0" u="none" strike="noStrike" kern="0" cap="none" spc="0" normalizeH="0" baseline="0" noProof="0" dirty="0" err="1">
                <a:ln>
                  <a:noFill/>
                </a:ln>
                <a:solidFill>
                  <a:schemeClr val="accent5"/>
                </a:solidFill>
                <a:effectLst/>
                <a:uLnTx/>
                <a:uFillTx/>
                <a:latin typeface="Avenir Next" panose="020B0503020202020204" pitchFamily="34" charset="0"/>
                <a:ea typeface="+mn-ea"/>
                <a:cs typeface="+mn-cs"/>
              </a:rPr>
              <a:t>i</a:t>
            </a:r>
            <a:r>
              <a:rPr kumimoji="0" lang="en-US" sz="1800"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 – B[</a:t>
            </a:r>
            <a:r>
              <a:rPr kumimoji="0" lang="en-US" sz="1800" i="0" u="none" strike="noStrike" kern="0" cap="none" spc="0" normalizeH="0" baseline="0" noProof="0" dirty="0" err="1">
                <a:ln>
                  <a:noFill/>
                </a:ln>
                <a:solidFill>
                  <a:schemeClr val="accent5"/>
                </a:solidFill>
                <a:effectLst/>
                <a:uLnTx/>
                <a:uFillTx/>
                <a:latin typeface="Avenir Next" panose="020B0503020202020204" pitchFamily="34" charset="0"/>
                <a:ea typeface="+mn-ea"/>
                <a:cs typeface="+mn-cs"/>
              </a:rPr>
              <a:t>i</a:t>
            </a:r>
            <a:r>
              <a:rPr kumimoji="0" lang="en-US" sz="1800"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a:t>
            </a:r>
            <a:endParaRPr lang="en-US" dirty="0"/>
          </a:p>
        </p:txBody>
      </p:sp>
    </p:spTree>
    <p:extLst>
      <p:ext uri="{BB962C8B-B14F-4D97-AF65-F5344CB8AC3E}">
        <p14:creationId xmlns:p14="http://schemas.microsoft.com/office/powerpoint/2010/main" val="3279065790"/>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a:extLst>
              <a:ext uri="{FF2B5EF4-FFF2-40B4-BE49-F238E27FC236}">
                <a16:creationId xmlns:a16="http://schemas.microsoft.com/office/drawing/2014/main" id="{FB382971-0FAE-5CE1-FC13-079B22FEFC0B}"/>
              </a:ext>
            </a:extLst>
          </p:cNvPr>
          <p:cNvSpPr>
            <a:spLocks noGrp="1"/>
          </p:cNvSpPr>
          <p:nvPr>
            <p:ph type="title"/>
          </p:nvPr>
        </p:nvSpPr>
        <p:spPr>
          <a:xfrm>
            <a:off x="169011" y="132334"/>
            <a:ext cx="8894602" cy="925840"/>
          </a:xfrm>
        </p:spPr>
        <p:txBody>
          <a:bodyPr>
            <a:noAutofit/>
          </a:bodyPr>
          <a:lstStyle/>
          <a:p>
            <a:r>
              <a:rPr lang="en-US" sz="3600" dirty="0"/>
              <a:t>Limitations of PUD Systems: </a:t>
            </a:r>
            <a:br>
              <a:rPr lang="en-US" sz="3600" dirty="0"/>
            </a:br>
            <a:r>
              <a:rPr lang="en-US" sz="2800" dirty="0"/>
              <a:t>Challenging Programming Model</a:t>
            </a:r>
          </a:p>
        </p:txBody>
      </p:sp>
      <p:graphicFrame>
        <p:nvGraphicFramePr>
          <p:cNvPr id="9" name="Table 8">
            <a:extLst>
              <a:ext uri="{FF2B5EF4-FFF2-40B4-BE49-F238E27FC236}">
                <a16:creationId xmlns:a16="http://schemas.microsoft.com/office/drawing/2014/main" id="{13C09E08-FCF9-1380-DE9B-DEE251791893}"/>
              </a:ext>
            </a:extLst>
          </p:cNvPr>
          <p:cNvGraphicFramePr>
            <a:graphicFrameLocks noGrp="1"/>
          </p:cNvGraphicFramePr>
          <p:nvPr/>
        </p:nvGraphicFramePr>
        <p:xfrm>
          <a:off x="0" y="1674091"/>
          <a:ext cx="9143999" cy="717204"/>
        </p:xfrm>
        <a:graphic>
          <a:graphicData uri="http://schemas.openxmlformats.org/drawingml/2006/table">
            <a:tbl>
              <a:tblPr firstRow="1" bandRow="1"/>
              <a:tblGrid>
                <a:gridCol w="1506582">
                  <a:extLst>
                    <a:ext uri="{9D8B030D-6E8A-4147-A177-3AD203B41FA5}">
                      <a16:colId xmlns:a16="http://schemas.microsoft.com/office/drawing/2014/main" val="3149746057"/>
                    </a:ext>
                  </a:extLst>
                </a:gridCol>
                <a:gridCol w="1693818">
                  <a:extLst>
                    <a:ext uri="{9D8B030D-6E8A-4147-A177-3AD203B41FA5}">
                      <a16:colId xmlns:a16="http://schemas.microsoft.com/office/drawing/2014/main" val="1701936610"/>
                    </a:ext>
                  </a:extLst>
                </a:gridCol>
                <a:gridCol w="1157204">
                  <a:extLst>
                    <a:ext uri="{9D8B030D-6E8A-4147-A177-3AD203B41FA5}">
                      <a16:colId xmlns:a16="http://schemas.microsoft.com/office/drawing/2014/main" val="2218273425"/>
                    </a:ext>
                  </a:extLst>
                </a:gridCol>
                <a:gridCol w="1626337">
                  <a:extLst>
                    <a:ext uri="{9D8B030D-6E8A-4147-A177-3AD203B41FA5}">
                      <a16:colId xmlns:a16="http://schemas.microsoft.com/office/drawing/2014/main" val="3468830912"/>
                    </a:ext>
                  </a:extLst>
                </a:gridCol>
                <a:gridCol w="1591565">
                  <a:extLst>
                    <a:ext uri="{9D8B030D-6E8A-4147-A177-3AD203B41FA5}">
                      <a16:colId xmlns:a16="http://schemas.microsoft.com/office/drawing/2014/main" val="1276386708"/>
                    </a:ext>
                  </a:extLst>
                </a:gridCol>
                <a:gridCol w="1568493">
                  <a:extLst>
                    <a:ext uri="{9D8B030D-6E8A-4147-A177-3AD203B41FA5}">
                      <a16:colId xmlns:a16="http://schemas.microsoft.com/office/drawing/2014/main" val="1914135032"/>
                    </a:ext>
                  </a:extLst>
                </a:gridCol>
              </a:tblGrid>
              <a:tr h="717204">
                <a:tc>
                  <a:txBody>
                    <a:bodyPr/>
                    <a:lstStyle>
                      <a:lvl1pPr marL="0" algn="l" defTabSz="914400" rtl="0" eaLnBrk="1" latinLnBrk="0" hangingPunct="1">
                        <a:defRPr sz="1800" kern="1200">
                          <a:solidFill>
                            <a:schemeClr val="tx1"/>
                          </a:solidFill>
                          <a:latin typeface="Corbel" panose="020B0503020204020204"/>
                        </a:defRPr>
                      </a:lvl1pPr>
                      <a:lvl2pPr marL="457200" algn="l" defTabSz="914400" rtl="0" eaLnBrk="1" latinLnBrk="0" hangingPunct="1">
                        <a:defRPr sz="1800" kern="1200">
                          <a:solidFill>
                            <a:schemeClr val="tx1"/>
                          </a:solidFill>
                          <a:latin typeface="Corbel" panose="020B0503020204020204"/>
                        </a:defRPr>
                      </a:lvl2pPr>
                      <a:lvl3pPr marL="914400" algn="l" defTabSz="914400" rtl="0" eaLnBrk="1" latinLnBrk="0" hangingPunct="1">
                        <a:defRPr sz="1800" kern="1200">
                          <a:solidFill>
                            <a:schemeClr val="tx1"/>
                          </a:solidFill>
                          <a:latin typeface="Corbel" panose="020B0503020204020204"/>
                        </a:defRPr>
                      </a:lvl3pPr>
                      <a:lvl4pPr marL="1371600" algn="l" defTabSz="914400" rtl="0" eaLnBrk="1" latinLnBrk="0" hangingPunct="1">
                        <a:defRPr sz="1800" kern="1200">
                          <a:solidFill>
                            <a:schemeClr val="tx1"/>
                          </a:solidFill>
                          <a:latin typeface="Corbel" panose="020B0503020204020204"/>
                        </a:defRPr>
                      </a:lvl4pPr>
                      <a:lvl5pPr marL="1828800" algn="l" defTabSz="914400" rtl="0" eaLnBrk="1" latinLnBrk="0" hangingPunct="1">
                        <a:defRPr sz="1800" kern="1200">
                          <a:solidFill>
                            <a:schemeClr val="tx1"/>
                          </a:solidFill>
                          <a:latin typeface="Corbel" panose="020B0503020204020204"/>
                        </a:defRPr>
                      </a:lvl5pPr>
                      <a:lvl6pPr marL="2286000" algn="l" defTabSz="914400" rtl="0" eaLnBrk="1" latinLnBrk="0" hangingPunct="1">
                        <a:defRPr sz="1800" kern="1200">
                          <a:solidFill>
                            <a:schemeClr val="tx1"/>
                          </a:solidFill>
                          <a:latin typeface="Corbel" panose="020B0503020204020204"/>
                        </a:defRPr>
                      </a:lvl6pPr>
                      <a:lvl7pPr marL="2743200" algn="l" defTabSz="914400" rtl="0" eaLnBrk="1" latinLnBrk="0" hangingPunct="1">
                        <a:defRPr sz="1800" kern="1200">
                          <a:solidFill>
                            <a:schemeClr val="tx1"/>
                          </a:solidFill>
                          <a:latin typeface="Corbel" panose="020B0503020204020204"/>
                        </a:defRPr>
                      </a:lvl7pPr>
                      <a:lvl8pPr marL="3200400" algn="l" defTabSz="914400" rtl="0" eaLnBrk="1" latinLnBrk="0" hangingPunct="1">
                        <a:defRPr sz="1800" kern="1200">
                          <a:solidFill>
                            <a:schemeClr val="tx1"/>
                          </a:solidFill>
                          <a:latin typeface="Corbel" panose="020B0503020204020204"/>
                        </a:defRPr>
                      </a:lvl8pPr>
                      <a:lvl9pPr marL="3657600" algn="l" defTabSz="914400" rtl="0" eaLnBrk="1" latinLnBrk="0" hangingPunct="1">
                        <a:defRPr sz="1800" kern="1200">
                          <a:solidFill>
                            <a:schemeClr val="tx1"/>
                          </a:solidFill>
                          <a:latin typeface="Corbel" panose="020B0503020204020204"/>
                        </a:defRPr>
                      </a:lvl9pPr>
                    </a:lstStyle>
                    <a:p>
                      <a:pPr algn="ctr"/>
                      <a:r>
                        <a:rPr lang="en-US" sz="1600" b="1" spc="-110" baseline="0" dirty="0">
                          <a:solidFill>
                            <a:schemeClr val="accent5"/>
                          </a:solidFill>
                          <a:latin typeface="Avenir Next" panose="020B0503020202020204" pitchFamily="34" charset="0"/>
                        </a:rPr>
                        <a:t>Map &amp; align  </a:t>
                      </a:r>
                      <a:br>
                        <a:rPr lang="en-US" sz="1600" b="1" spc="-110" baseline="0" dirty="0">
                          <a:solidFill>
                            <a:schemeClr val="accent5"/>
                          </a:solidFill>
                          <a:latin typeface="Avenir Next" panose="020B0503020202020204" pitchFamily="34" charset="0"/>
                        </a:rPr>
                      </a:br>
                      <a:r>
                        <a:rPr lang="en-US" sz="1600" b="1" spc="-110" baseline="0" dirty="0">
                          <a:solidFill>
                            <a:schemeClr val="accent5"/>
                          </a:solidFill>
                          <a:latin typeface="Avenir Next" panose="020B0503020202020204" pitchFamily="34" charset="0"/>
                        </a:rPr>
                        <a:t>data structures</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E7E6E6"/>
                    </a:solidFill>
                  </a:tcPr>
                </a:tc>
                <a:tc>
                  <a:txBody>
                    <a:bodyPr/>
                    <a:lstStyle>
                      <a:lvl1pPr marL="0" algn="l" defTabSz="914400" rtl="0" eaLnBrk="1" latinLnBrk="0" hangingPunct="1">
                        <a:defRPr sz="1800" kern="1200">
                          <a:solidFill>
                            <a:schemeClr val="tx1"/>
                          </a:solidFill>
                          <a:latin typeface="Corbel" panose="020B0503020204020204"/>
                        </a:defRPr>
                      </a:lvl1pPr>
                      <a:lvl2pPr marL="457200" algn="l" defTabSz="914400" rtl="0" eaLnBrk="1" latinLnBrk="0" hangingPunct="1">
                        <a:defRPr sz="1800" kern="1200">
                          <a:solidFill>
                            <a:schemeClr val="tx1"/>
                          </a:solidFill>
                          <a:latin typeface="Corbel" panose="020B0503020204020204"/>
                        </a:defRPr>
                      </a:lvl2pPr>
                      <a:lvl3pPr marL="914400" algn="l" defTabSz="914400" rtl="0" eaLnBrk="1" latinLnBrk="0" hangingPunct="1">
                        <a:defRPr sz="1800" kern="1200">
                          <a:solidFill>
                            <a:schemeClr val="tx1"/>
                          </a:solidFill>
                          <a:latin typeface="Corbel" panose="020B0503020204020204"/>
                        </a:defRPr>
                      </a:lvl3pPr>
                      <a:lvl4pPr marL="1371600" algn="l" defTabSz="914400" rtl="0" eaLnBrk="1" latinLnBrk="0" hangingPunct="1">
                        <a:defRPr sz="1800" kern="1200">
                          <a:solidFill>
                            <a:schemeClr val="tx1"/>
                          </a:solidFill>
                          <a:latin typeface="Corbel" panose="020B0503020204020204"/>
                        </a:defRPr>
                      </a:lvl4pPr>
                      <a:lvl5pPr marL="1828800" algn="l" defTabSz="914400" rtl="0" eaLnBrk="1" latinLnBrk="0" hangingPunct="1">
                        <a:defRPr sz="1800" kern="1200">
                          <a:solidFill>
                            <a:schemeClr val="tx1"/>
                          </a:solidFill>
                          <a:latin typeface="Corbel" panose="020B0503020204020204"/>
                        </a:defRPr>
                      </a:lvl5pPr>
                      <a:lvl6pPr marL="2286000" algn="l" defTabSz="914400" rtl="0" eaLnBrk="1" latinLnBrk="0" hangingPunct="1">
                        <a:defRPr sz="1800" kern="1200">
                          <a:solidFill>
                            <a:schemeClr val="tx1"/>
                          </a:solidFill>
                          <a:latin typeface="Corbel" panose="020B0503020204020204"/>
                        </a:defRPr>
                      </a:lvl6pPr>
                      <a:lvl7pPr marL="2743200" algn="l" defTabSz="914400" rtl="0" eaLnBrk="1" latinLnBrk="0" hangingPunct="1">
                        <a:defRPr sz="1800" kern="1200">
                          <a:solidFill>
                            <a:schemeClr val="tx1"/>
                          </a:solidFill>
                          <a:latin typeface="Corbel" panose="020B0503020204020204"/>
                        </a:defRPr>
                      </a:lvl7pPr>
                      <a:lvl8pPr marL="3200400" algn="l" defTabSz="914400" rtl="0" eaLnBrk="1" latinLnBrk="0" hangingPunct="1">
                        <a:defRPr sz="1800" kern="1200">
                          <a:solidFill>
                            <a:schemeClr val="tx1"/>
                          </a:solidFill>
                          <a:latin typeface="Corbel" panose="020B0503020204020204"/>
                        </a:defRPr>
                      </a:lvl8pPr>
                      <a:lvl9pPr marL="3657600" algn="l" defTabSz="914400" rtl="0" eaLnBrk="1" latinLnBrk="0" hangingPunct="1">
                        <a:defRPr sz="1800" kern="1200">
                          <a:solidFill>
                            <a:schemeClr val="tx1"/>
                          </a:solidFill>
                          <a:latin typeface="Corbel" panose="020B0503020204020204"/>
                        </a:defRPr>
                      </a:lvl9pPr>
                    </a:lstStyle>
                    <a:p>
                      <a:pPr algn="ctr"/>
                      <a:r>
                        <a:rPr lang="en-US" sz="1600" b="1" spc="-110" baseline="0" dirty="0">
                          <a:solidFill>
                            <a:schemeClr val="accent5"/>
                          </a:solidFill>
                          <a:latin typeface="Avenir Next" panose="020B0503020202020204" pitchFamily="34" charset="0"/>
                        </a:rPr>
                        <a:t>Identify </a:t>
                      </a:r>
                      <a:br>
                        <a:rPr lang="en-US" sz="1600" b="1" spc="-110" baseline="0" dirty="0">
                          <a:solidFill>
                            <a:schemeClr val="accent5"/>
                          </a:solidFill>
                          <a:latin typeface="Avenir Next" panose="020B0503020202020204" pitchFamily="34" charset="0"/>
                        </a:rPr>
                      </a:br>
                      <a:r>
                        <a:rPr lang="en-US" sz="1600" b="1" spc="-110" baseline="0" dirty="0">
                          <a:solidFill>
                            <a:schemeClr val="accent5"/>
                          </a:solidFill>
                          <a:latin typeface="Avenir Next" panose="020B0503020202020204" pitchFamily="34" charset="0"/>
                        </a:rPr>
                        <a:t>array boundaries</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E7E6E6"/>
                    </a:solidFill>
                  </a:tcPr>
                </a:tc>
                <a:tc>
                  <a:txBody>
                    <a:bodyPr/>
                    <a:lstStyle>
                      <a:lvl1pPr marL="0" algn="l" defTabSz="914400" rtl="0" eaLnBrk="1" latinLnBrk="0" hangingPunct="1">
                        <a:defRPr sz="1800" kern="1200">
                          <a:solidFill>
                            <a:schemeClr val="tx1"/>
                          </a:solidFill>
                          <a:latin typeface="Corbel" panose="020B0503020204020204"/>
                        </a:defRPr>
                      </a:lvl1pPr>
                      <a:lvl2pPr marL="457200" algn="l" defTabSz="914400" rtl="0" eaLnBrk="1" latinLnBrk="0" hangingPunct="1">
                        <a:defRPr sz="1800" kern="1200">
                          <a:solidFill>
                            <a:schemeClr val="tx1"/>
                          </a:solidFill>
                          <a:latin typeface="Corbel" panose="020B0503020204020204"/>
                        </a:defRPr>
                      </a:lvl2pPr>
                      <a:lvl3pPr marL="914400" algn="l" defTabSz="914400" rtl="0" eaLnBrk="1" latinLnBrk="0" hangingPunct="1">
                        <a:defRPr sz="1800" kern="1200">
                          <a:solidFill>
                            <a:schemeClr val="tx1"/>
                          </a:solidFill>
                          <a:latin typeface="Corbel" panose="020B0503020204020204"/>
                        </a:defRPr>
                      </a:lvl3pPr>
                      <a:lvl4pPr marL="1371600" algn="l" defTabSz="914400" rtl="0" eaLnBrk="1" latinLnBrk="0" hangingPunct="1">
                        <a:defRPr sz="1800" kern="1200">
                          <a:solidFill>
                            <a:schemeClr val="tx1"/>
                          </a:solidFill>
                          <a:latin typeface="Corbel" panose="020B0503020204020204"/>
                        </a:defRPr>
                      </a:lvl4pPr>
                      <a:lvl5pPr marL="1828800" algn="l" defTabSz="914400" rtl="0" eaLnBrk="1" latinLnBrk="0" hangingPunct="1">
                        <a:defRPr sz="1800" kern="1200">
                          <a:solidFill>
                            <a:schemeClr val="tx1"/>
                          </a:solidFill>
                          <a:latin typeface="Corbel" panose="020B0503020204020204"/>
                        </a:defRPr>
                      </a:lvl5pPr>
                      <a:lvl6pPr marL="2286000" algn="l" defTabSz="914400" rtl="0" eaLnBrk="1" latinLnBrk="0" hangingPunct="1">
                        <a:defRPr sz="1800" kern="1200">
                          <a:solidFill>
                            <a:schemeClr val="tx1"/>
                          </a:solidFill>
                          <a:latin typeface="Corbel" panose="020B0503020204020204"/>
                        </a:defRPr>
                      </a:lvl6pPr>
                      <a:lvl7pPr marL="2743200" algn="l" defTabSz="914400" rtl="0" eaLnBrk="1" latinLnBrk="0" hangingPunct="1">
                        <a:defRPr sz="1800" kern="1200">
                          <a:solidFill>
                            <a:schemeClr val="tx1"/>
                          </a:solidFill>
                          <a:latin typeface="Corbel" panose="020B0503020204020204"/>
                        </a:defRPr>
                      </a:lvl7pPr>
                      <a:lvl8pPr marL="3200400" algn="l" defTabSz="914400" rtl="0" eaLnBrk="1" latinLnBrk="0" hangingPunct="1">
                        <a:defRPr sz="1800" kern="1200">
                          <a:solidFill>
                            <a:schemeClr val="tx1"/>
                          </a:solidFill>
                          <a:latin typeface="Corbel" panose="020B0503020204020204"/>
                        </a:defRPr>
                      </a:lvl8pPr>
                      <a:lvl9pPr marL="3657600" algn="l" defTabSz="914400" rtl="0" eaLnBrk="1" latinLnBrk="0" hangingPunct="1">
                        <a:defRPr sz="1800" kern="1200">
                          <a:solidFill>
                            <a:schemeClr val="tx1"/>
                          </a:solidFill>
                          <a:latin typeface="Corbel" panose="020B0503020204020204"/>
                        </a:defRPr>
                      </a:lvl9pPr>
                    </a:lstStyle>
                    <a:p>
                      <a:pPr algn="ctr"/>
                      <a:r>
                        <a:rPr lang="en-US" sz="1600" b="1" spc="-110" baseline="0" dirty="0">
                          <a:solidFill>
                            <a:schemeClr val="accent5"/>
                          </a:solidFill>
                          <a:latin typeface="Avenir Next" panose="020B0503020202020204" pitchFamily="34" charset="0"/>
                        </a:rPr>
                        <a:t>Manually </a:t>
                      </a:r>
                      <a:br>
                        <a:rPr lang="en-US" sz="1600" b="1" spc="-110" baseline="0" dirty="0">
                          <a:solidFill>
                            <a:schemeClr val="accent5"/>
                          </a:solidFill>
                          <a:latin typeface="Avenir Next" panose="020B0503020202020204" pitchFamily="34" charset="0"/>
                        </a:rPr>
                      </a:br>
                      <a:r>
                        <a:rPr lang="en-US" sz="1600" b="1" spc="-110" baseline="0" dirty="0">
                          <a:solidFill>
                            <a:schemeClr val="accent5"/>
                          </a:solidFill>
                          <a:latin typeface="Avenir Next" panose="020B0503020202020204" pitchFamily="34" charset="0"/>
                        </a:rPr>
                        <a:t>unroll loop</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E7E6E6"/>
                    </a:solidFill>
                  </a:tcPr>
                </a:tc>
                <a:tc>
                  <a:txBody>
                    <a:bodyPr/>
                    <a:lstStyle>
                      <a:lvl1pPr marL="0" algn="l" defTabSz="914400" rtl="0" eaLnBrk="1" latinLnBrk="0" hangingPunct="1">
                        <a:defRPr sz="1800" kern="1200">
                          <a:solidFill>
                            <a:schemeClr val="tx1"/>
                          </a:solidFill>
                          <a:latin typeface="Corbel" panose="020B0503020204020204"/>
                        </a:defRPr>
                      </a:lvl1pPr>
                      <a:lvl2pPr marL="457200" algn="l" defTabSz="914400" rtl="0" eaLnBrk="1" latinLnBrk="0" hangingPunct="1">
                        <a:defRPr sz="1800" kern="1200">
                          <a:solidFill>
                            <a:schemeClr val="tx1"/>
                          </a:solidFill>
                          <a:latin typeface="Corbel" panose="020B0503020204020204"/>
                        </a:defRPr>
                      </a:lvl2pPr>
                      <a:lvl3pPr marL="914400" algn="l" defTabSz="914400" rtl="0" eaLnBrk="1" latinLnBrk="0" hangingPunct="1">
                        <a:defRPr sz="1800" kern="1200">
                          <a:solidFill>
                            <a:schemeClr val="tx1"/>
                          </a:solidFill>
                          <a:latin typeface="Corbel" panose="020B0503020204020204"/>
                        </a:defRPr>
                      </a:lvl3pPr>
                      <a:lvl4pPr marL="1371600" algn="l" defTabSz="914400" rtl="0" eaLnBrk="1" latinLnBrk="0" hangingPunct="1">
                        <a:defRPr sz="1800" kern="1200">
                          <a:solidFill>
                            <a:schemeClr val="tx1"/>
                          </a:solidFill>
                          <a:latin typeface="Corbel" panose="020B0503020204020204"/>
                        </a:defRPr>
                      </a:lvl4pPr>
                      <a:lvl5pPr marL="1828800" algn="l" defTabSz="914400" rtl="0" eaLnBrk="1" latinLnBrk="0" hangingPunct="1">
                        <a:defRPr sz="1800" kern="1200">
                          <a:solidFill>
                            <a:schemeClr val="tx1"/>
                          </a:solidFill>
                          <a:latin typeface="Corbel" panose="020B0503020204020204"/>
                        </a:defRPr>
                      </a:lvl5pPr>
                      <a:lvl6pPr marL="2286000" algn="l" defTabSz="914400" rtl="0" eaLnBrk="1" latinLnBrk="0" hangingPunct="1">
                        <a:defRPr sz="1800" kern="1200">
                          <a:solidFill>
                            <a:schemeClr val="tx1"/>
                          </a:solidFill>
                          <a:latin typeface="Corbel" panose="020B0503020204020204"/>
                        </a:defRPr>
                      </a:lvl6pPr>
                      <a:lvl7pPr marL="2743200" algn="l" defTabSz="914400" rtl="0" eaLnBrk="1" latinLnBrk="0" hangingPunct="1">
                        <a:defRPr sz="1800" kern="1200">
                          <a:solidFill>
                            <a:schemeClr val="tx1"/>
                          </a:solidFill>
                          <a:latin typeface="Corbel" panose="020B0503020204020204"/>
                        </a:defRPr>
                      </a:lvl7pPr>
                      <a:lvl8pPr marL="3200400" algn="l" defTabSz="914400" rtl="0" eaLnBrk="1" latinLnBrk="0" hangingPunct="1">
                        <a:defRPr sz="1800" kern="1200">
                          <a:solidFill>
                            <a:schemeClr val="tx1"/>
                          </a:solidFill>
                          <a:latin typeface="Corbel" panose="020B0503020204020204"/>
                        </a:defRPr>
                      </a:lvl8pPr>
                      <a:lvl9pPr marL="3657600" algn="l" defTabSz="914400" rtl="0" eaLnBrk="1" latinLnBrk="0" hangingPunct="1">
                        <a:defRPr sz="1800" kern="1200">
                          <a:solidFill>
                            <a:schemeClr val="tx1"/>
                          </a:solidFill>
                          <a:latin typeface="Corbel" panose="020B0503020204020204"/>
                        </a:defRPr>
                      </a:lvl9pPr>
                    </a:lstStyle>
                    <a:p>
                      <a:pPr algn="ctr"/>
                      <a:r>
                        <a:rPr lang="en-US" sz="1600" b="1" spc="-110" baseline="0" dirty="0">
                          <a:solidFill>
                            <a:schemeClr val="accent5"/>
                          </a:solidFill>
                          <a:latin typeface="Avenir Next" panose="020B0503020202020204" pitchFamily="34" charset="0"/>
                        </a:rPr>
                        <a:t>Map C to </a:t>
                      </a:r>
                      <a:br>
                        <a:rPr lang="en-US" sz="1600" b="1" spc="-110" baseline="0" dirty="0">
                          <a:solidFill>
                            <a:schemeClr val="accent5"/>
                          </a:solidFill>
                          <a:latin typeface="Avenir Next" panose="020B0503020202020204" pitchFamily="34" charset="0"/>
                        </a:rPr>
                      </a:br>
                      <a:r>
                        <a:rPr lang="en-US" sz="1600" b="1" spc="-110" baseline="0" dirty="0">
                          <a:solidFill>
                            <a:schemeClr val="accent5"/>
                          </a:solidFill>
                          <a:latin typeface="Avenir Next" panose="020B0503020202020204" pitchFamily="34" charset="0"/>
                        </a:rPr>
                        <a:t>PUD instructions</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E7E6E6"/>
                    </a:solidFill>
                  </a:tcPr>
                </a:tc>
                <a:tc>
                  <a:txBody>
                    <a:bodyPr/>
                    <a:lstStyle>
                      <a:lvl1pPr marL="0" algn="l" defTabSz="914400" rtl="0" eaLnBrk="1" latinLnBrk="0" hangingPunct="1">
                        <a:defRPr sz="1800" kern="1200">
                          <a:solidFill>
                            <a:schemeClr val="tx1"/>
                          </a:solidFill>
                          <a:latin typeface="Corbel" panose="020B0503020204020204"/>
                        </a:defRPr>
                      </a:lvl1pPr>
                      <a:lvl2pPr marL="457200" algn="l" defTabSz="914400" rtl="0" eaLnBrk="1" latinLnBrk="0" hangingPunct="1">
                        <a:defRPr sz="1800" kern="1200">
                          <a:solidFill>
                            <a:schemeClr val="tx1"/>
                          </a:solidFill>
                          <a:latin typeface="Corbel" panose="020B0503020204020204"/>
                        </a:defRPr>
                      </a:lvl2pPr>
                      <a:lvl3pPr marL="914400" algn="l" defTabSz="914400" rtl="0" eaLnBrk="1" latinLnBrk="0" hangingPunct="1">
                        <a:defRPr sz="1800" kern="1200">
                          <a:solidFill>
                            <a:schemeClr val="tx1"/>
                          </a:solidFill>
                          <a:latin typeface="Corbel" panose="020B0503020204020204"/>
                        </a:defRPr>
                      </a:lvl3pPr>
                      <a:lvl4pPr marL="1371600" algn="l" defTabSz="914400" rtl="0" eaLnBrk="1" latinLnBrk="0" hangingPunct="1">
                        <a:defRPr sz="1800" kern="1200">
                          <a:solidFill>
                            <a:schemeClr val="tx1"/>
                          </a:solidFill>
                          <a:latin typeface="Corbel" panose="020B0503020204020204"/>
                        </a:defRPr>
                      </a:lvl4pPr>
                      <a:lvl5pPr marL="1828800" algn="l" defTabSz="914400" rtl="0" eaLnBrk="1" latinLnBrk="0" hangingPunct="1">
                        <a:defRPr sz="1800" kern="1200">
                          <a:solidFill>
                            <a:schemeClr val="tx1"/>
                          </a:solidFill>
                          <a:latin typeface="Corbel" panose="020B0503020204020204"/>
                        </a:defRPr>
                      </a:lvl5pPr>
                      <a:lvl6pPr marL="2286000" algn="l" defTabSz="914400" rtl="0" eaLnBrk="1" latinLnBrk="0" hangingPunct="1">
                        <a:defRPr sz="1800" kern="1200">
                          <a:solidFill>
                            <a:schemeClr val="tx1"/>
                          </a:solidFill>
                          <a:latin typeface="Corbel" panose="020B0503020204020204"/>
                        </a:defRPr>
                      </a:lvl6pPr>
                      <a:lvl7pPr marL="2743200" algn="l" defTabSz="914400" rtl="0" eaLnBrk="1" latinLnBrk="0" hangingPunct="1">
                        <a:defRPr sz="1800" kern="1200">
                          <a:solidFill>
                            <a:schemeClr val="tx1"/>
                          </a:solidFill>
                          <a:latin typeface="Corbel" panose="020B0503020204020204"/>
                        </a:defRPr>
                      </a:lvl7pPr>
                      <a:lvl8pPr marL="3200400" algn="l" defTabSz="914400" rtl="0" eaLnBrk="1" latinLnBrk="0" hangingPunct="1">
                        <a:defRPr sz="1800" kern="1200">
                          <a:solidFill>
                            <a:schemeClr val="tx1"/>
                          </a:solidFill>
                          <a:latin typeface="Corbel" panose="020B0503020204020204"/>
                        </a:defRPr>
                      </a:lvl8pPr>
                      <a:lvl9pPr marL="3657600" algn="l" defTabSz="914400" rtl="0" eaLnBrk="1" latinLnBrk="0" hangingPunct="1">
                        <a:defRPr sz="1800" kern="1200">
                          <a:solidFill>
                            <a:schemeClr val="tx1"/>
                          </a:solidFill>
                          <a:latin typeface="Corbel" panose="020B0503020204020204"/>
                        </a:defRPr>
                      </a:lvl9pPr>
                    </a:lstStyle>
                    <a:p>
                      <a:pPr algn="ctr"/>
                      <a:endParaRPr lang="en-US" sz="1600" b="1" spc="-110" baseline="0" dirty="0">
                        <a:solidFill>
                          <a:schemeClr val="accent5"/>
                        </a:solidFill>
                        <a:latin typeface="Avenir Next" panose="020B0503020202020204" pitchFamily="34" charset="0"/>
                      </a:endParaRP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E7E6E6"/>
                    </a:solidFill>
                  </a:tcPr>
                </a:tc>
                <a:tc>
                  <a:txBody>
                    <a:bodyPr/>
                    <a:lstStyle>
                      <a:lvl1pPr marL="0" algn="l" defTabSz="914400" rtl="0" eaLnBrk="1" latinLnBrk="0" hangingPunct="1">
                        <a:defRPr sz="1800" kern="1200">
                          <a:solidFill>
                            <a:schemeClr val="tx1"/>
                          </a:solidFill>
                          <a:latin typeface="Corbel" panose="020B0503020204020204"/>
                        </a:defRPr>
                      </a:lvl1pPr>
                      <a:lvl2pPr marL="457200" algn="l" defTabSz="914400" rtl="0" eaLnBrk="1" latinLnBrk="0" hangingPunct="1">
                        <a:defRPr sz="1800" kern="1200">
                          <a:solidFill>
                            <a:schemeClr val="tx1"/>
                          </a:solidFill>
                          <a:latin typeface="Corbel" panose="020B0503020204020204"/>
                        </a:defRPr>
                      </a:lvl2pPr>
                      <a:lvl3pPr marL="914400" algn="l" defTabSz="914400" rtl="0" eaLnBrk="1" latinLnBrk="0" hangingPunct="1">
                        <a:defRPr sz="1800" kern="1200">
                          <a:solidFill>
                            <a:schemeClr val="tx1"/>
                          </a:solidFill>
                          <a:latin typeface="Corbel" panose="020B0503020204020204"/>
                        </a:defRPr>
                      </a:lvl3pPr>
                      <a:lvl4pPr marL="1371600" algn="l" defTabSz="914400" rtl="0" eaLnBrk="1" latinLnBrk="0" hangingPunct="1">
                        <a:defRPr sz="1800" kern="1200">
                          <a:solidFill>
                            <a:schemeClr val="tx1"/>
                          </a:solidFill>
                          <a:latin typeface="Corbel" panose="020B0503020204020204"/>
                        </a:defRPr>
                      </a:lvl4pPr>
                      <a:lvl5pPr marL="1828800" algn="l" defTabSz="914400" rtl="0" eaLnBrk="1" latinLnBrk="0" hangingPunct="1">
                        <a:defRPr sz="1800" kern="1200">
                          <a:solidFill>
                            <a:schemeClr val="tx1"/>
                          </a:solidFill>
                          <a:latin typeface="Corbel" panose="020B0503020204020204"/>
                        </a:defRPr>
                      </a:lvl5pPr>
                      <a:lvl6pPr marL="2286000" algn="l" defTabSz="914400" rtl="0" eaLnBrk="1" latinLnBrk="0" hangingPunct="1">
                        <a:defRPr sz="1800" kern="1200">
                          <a:solidFill>
                            <a:schemeClr val="tx1"/>
                          </a:solidFill>
                          <a:latin typeface="Corbel" panose="020B0503020204020204"/>
                        </a:defRPr>
                      </a:lvl6pPr>
                      <a:lvl7pPr marL="2743200" algn="l" defTabSz="914400" rtl="0" eaLnBrk="1" latinLnBrk="0" hangingPunct="1">
                        <a:defRPr sz="1800" kern="1200">
                          <a:solidFill>
                            <a:schemeClr val="tx1"/>
                          </a:solidFill>
                          <a:latin typeface="Corbel" panose="020B0503020204020204"/>
                        </a:defRPr>
                      </a:lvl7pPr>
                      <a:lvl8pPr marL="3200400" algn="l" defTabSz="914400" rtl="0" eaLnBrk="1" latinLnBrk="0" hangingPunct="1">
                        <a:defRPr sz="1800" kern="1200">
                          <a:solidFill>
                            <a:schemeClr val="tx1"/>
                          </a:solidFill>
                          <a:latin typeface="Corbel" panose="020B0503020204020204"/>
                        </a:defRPr>
                      </a:lvl8pPr>
                      <a:lvl9pPr marL="3657600" algn="l" defTabSz="914400" rtl="0" eaLnBrk="1" latinLnBrk="0" hangingPunct="1">
                        <a:defRPr sz="1800" kern="1200">
                          <a:solidFill>
                            <a:schemeClr val="tx1"/>
                          </a:solidFill>
                          <a:latin typeface="Corbel" panose="020B0503020204020204"/>
                        </a:defRPr>
                      </a:lvl9pPr>
                    </a:lstStyle>
                    <a:p>
                      <a:pPr algn="ctr"/>
                      <a:r>
                        <a:rPr lang="en-US" sz="1600" b="1" spc="-110" baseline="0" dirty="0">
                          <a:solidFill>
                            <a:srgbClr val="38A87F"/>
                          </a:solidFill>
                          <a:latin typeface="Avenir Next" panose="020B0503020202020204" pitchFamily="34" charset="0"/>
                        </a:rPr>
                        <a:t>Just write </a:t>
                      </a:r>
                      <a:br>
                        <a:rPr lang="en-US" sz="1600" b="1" spc="-110" baseline="0" dirty="0">
                          <a:solidFill>
                            <a:srgbClr val="38A87F"/>
                          </a:solidFill>
                          <a:latin typeface="Avenir Next" panose="020B0503020202020204" pitchFamily="34" charset="0"/>
                        </a:rPr>
                      </a:br>
                      <a:r>
                        <a:rPr lang="en-US" sz="1600" b="1" spc="-110" baseline="0" dirty="0">
                          <a:solidFill>
                            <a:srgbClr val="38A87F"/>
                          </a:solidFill>
                          <a:latin typeface="Avenir Next" panose="020B0503020202020204" pitchFamily="34" charset="0"/>
                        </a:rPr>
                        <a:t>my kernel</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38A881">
                        <a:lumMod val="20000"/>
                        <a:lumOff val="80000"/>
                      </a:srgbClr>
                    </a:solidFill>
                  </a:tcPr>
                </a:tc>
                <a:extLst>
                  <a:ext uri="{0D108BD9-81ED-4DB2-BD59-A6C34878D82A}">
                    <a16:rowId xmlns:a16="http://schemas.microsoft.com/office/drawing/2014/main" val="1628780219"/>
                  </a:ext>
                </a:extLst>
              </a:tr>
            </a:tbl>
          </a:graphicData>
        </a:graphic>
      </p:graphicFrame>
      <p:sp>
        <p:nvSpPr>
          <p:cNvPr id="10" name="Rectangle 9">
            <a:extLst>
              <a:ext uri="{FF2B5EF4-FFF2-40B4-BE49-F238E27FC236}">
                <a16:creationId xmlns:a16="http://schemas.microsoft.com/office/drawing/2014/main" id="{1AE3BE6C-928F-38FD-7249-07057DEB408F}"/>
              </a:ext>
            </a:extLst>
          </p:cNvPr>
          <p:cNvSpPr/>
          <p:nvPr/>
        </p:nvSpPr>
        <p:spPr>
          <a:xfrm>
            <a:off x="0" y="1058174"/>
            <a:ext cx="7813965" cy="717203"/>
          </a:xfrm>
          <a:prstGeom prst="rect">
            <a:avLst/>
          </a:prstGeom>
          <a:noFill/>
          <a:ln w="12700" cap="flat" cmpd="sng" algn="ctr">
            <a:noFill/>
            <a:prstDash val="solid"/>
            <a:miter lim="800000"/>
          </a:ln>
          <a:effectLst/>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Programmer’s Tasks:</a:t>
            </a:r>
          </a:p>
        </p:txBody>
      </p:sp>
      <p:sp>
        <p:nvSpPr>
          <p:cNvPr id="11" name="Rectangle 10">
            <a:extLst>
              <a:ext uri="{FF2B5EF4-FFF2-40B4-BE49-F238E27FC236}">
                <a16:creationId xmlns:a16="http://schemas.microsoft.com/office/drawing/2014/main" id="{CBA8740B-4294-0F9C-3CF8-14AF3F9CE0A1}"/>
              </a:ext>
            </a:extLst>
          </p:cNvPr>
          <p:cNvSpPr/>
          <p:nvPr/>
        </p:nvSpPr>
        <p:spPr>
          <a:xfrm>
            <a:off x="7813966" y="1058173"/>
            <a:ext cx="1330034" cy="717203"/>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rgbClr val="38A881"/>
                </a:solidFill>
                <a:effectLst/>
                <a:uLnTx/>
                <a:uFillTx/>
                <a:latin typeface="Avenir Next" panose="020B0503020202020204" pitchFamily="34" charset="0"/>
                <a:ea typeface="+mn-ea"/>
                <a:cs typeface="+mn-cs"/>
              </a:rPr>
              <a:t>Goal:</a:t>
            </a:r>
          </a:p>
        </p:txBody>
      </p:sp>
      <p:graphicFrame>
        <p:nvGraphicFramePr>
          <p:cNvPr id="5" name="Table 4">
            <a:extLst>
              <a:ext uri="{FF2B5EF4-FFF2-40B4-BE49-F238E27FC236}">
                <a16:creationId xmlns:a16="http://schemas.microsoft.com/office/drawing/2014/main" id="{D0EA6730-87B0-027D-B161-8713017582DF}"/>
              </a:ext>
            </a:extLst>
          </p:cNvPr>
          <p:cNvGraphicFramePr>
            <a:graphicFrameLocks noGrp="1"/>
          </p:cNvGraphicFramePr>
          <p:nvPr/>
        </p:nvGraphicFramePr>
        <p:xfrm>
          <a:off x="2074109" y="3742428"/>
          <a:ext cx="5084406" cy="1371600"/>
        </p:xfrm>
        <a:graphic>
          <a:graphicData uri="http://schemas.openxmlformats.org/drawingml/2006/table">
            <a:tbl>
              <a:tblPr firstRow="1" bandRow="1">
                <a:tableStyleId>{2D5ABB26-0587-4C30-8999-92F81FD0307C}</a:tableStyleId>
              </a:tblPr>
              <a:tblGrid>
                <a:gridCol w="5084406">
                  <a:extLst>
                    <a:ext uri="{9D8B030D-6E8A-4147-A177-3AD203B41FA5}">
                      <a16:colId xmlns:a16="http://schemas.microsoft.com/office/drawing/2014/main" val="4180721553"/>
                    </a:ext>
                  </a:extLst>
                </a:gridCol>
              </a:tblGrid>
              <a:tr h="170199">
                <a:tc>
                  <a:txBody>
                    <a:bodyPr/>
                    <a:lstStyle/>
                    <a:p>
                      <a:r>
                        <a:rPr lang="en-US" sz="1800" b="0" dirty="0">
                          <a:solidFill>
                            <a:schemeClr val="bg2">
                              <a:lumMod val="75000"/>
                            </a:schemeClr>
                          </a:solidFill>
                          <a:latin typeface="Consolas" panose="020B0609020204030204" pitchFamily="49" charset="0"/>
                          <a:cs typeface="Consolas" panose="020B0609020204030204" pitchFamily="49" charset="0"/>
                        </a:rPr>
                        <a:t> </a:t>
                      </a:r>
                      <a:r>
                        <a:rPr lang="en-US" sz="1800" b="1" dirty="0">
                          <a:solidFill>
                            <a:schemeClr val="accent1"/>
                          </a:solidFill>
                          <a:latin typeface="Consolas" panose="020B0609020204030204" pitchFamily="49" charset="0"/>
                          <a:cs typeface="Consolas" panose="020B0609020204030204" pitchFamily="49" charset="0"/>
                        </a:rPr>
                        <a:t>for (int </a:t>
                      </a:r>
                      <a:r>
                        <a:rPr lang="en-US" sz="1800" b="1" dirty="0" err="1">
                          <a:solidFill>
                            <a:schemeClr val="accent1"/>
                          </a:solidFill>
                          <a:latin typeface="Consolas" panose="020B0609020204030204" pitchFamily="49" charset="0"/>
                          <a:cs typeface="Consolas" panose="020B0609020204030204" pitchFamily="49" charset="0"/>
                        </a:rPr>
                        <a:t>i</a:t>
                      </a:r>
                      <a:r>
                        <a:rPr lang="en-US" sz="1800" b="1" dirty="0">
                          <a:solidFill>
                            <a:schemeClr val="accent1"/>
                          </a:solidFill>
                          <a:latin typeface="Consolas" panose="020B0609020204030204" pitchFamily="49" charset="0"/>
                          <a:cs typeface="Consolas" panose="020B0609020204030204" pitchFamily="49" charset="0"/>
                        </a:rPr>
                        <a:t> = 0; </a:t>
                      </a:r>
                      <a:r>
                        <a:rPr lang="en-US" sz="1800" b="1" dirty="0" err="1">
                          <a:solidFill>
                            <a:schemeClr val="accent1"/>
                          </a:solidFill>
                          <a:latin typeface="Consolas" panose="020B0609020204030204" pitchFamily="49" charset="0"/>
                          <a:cs typeface="Consolas" panose="020B0609020204030204" pitchFamily="49" charset="0"/>
                        </a:rPr>
                        <a:t>i</a:t>
                      </a:r>
                      <a:r>
                        <a:rPr lang="en-US" sz="1800" b="1" dirty="0">
                          <a:solidFill>
                            <a:schemeClr val="accent1"/>
                          </a:solidFill>
                          <a:latin typeface="Consolas" panose="020B0609020204030204" pitchFamily="49" charset="0"/>
                          <a:cs typeface="Consolas" panose="020B0609020204030204" pitchFamily="49" charset="0"/>
                        </a:rPr>
                        <a:t> &lt; size ; ++ </a:t>
                      </a:r>
                      <a:r>
                        <a:rPr lang="en-US" sz="1800" b="1" dirty="0" err="1">
                          <a:solidFill>
                            <a:schemeClr val="accent1"/>
                          </a:solidFill>
                          <a:latin typeface="Consolas" panose="020B0609020204030204" pitchFamily="49" charset="0"/>
                          <a:cs typeface="Consolas" panose="020B0609020204030204" pitchFamily="49" charset="0"/>
                        </a:rPr>
                        <a:t>i</a:t>
                      </a:r>
                      <a:r>
                        <a:rPr lang="en-US" sz="1800" b="1" dirty="0">
                          <a:solidFill>
                            <a:schemeClr val="accent1"/>
                          </a:solidFill>
                          <a:latin typeface="Consolas" panose="020B0609020204030204" pitchFamily="49" charset="0"/>
                          <a:cs typeface="Consolas" panose="020B0609020204030204" pitchFamily="49" charset="0"/>
                        </a:rPr>
                        <a:t>){</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a:noFill/>
                    </a:lnB>
                    <a:lnTlToBr w="12700" cmpd="sng">
                      <a:noFill/>
                      <a:prstDash val="solid"/>
                    </a:lnTlToBr>
                    <a:lnBlToTr w="12700" cmpd="sng">
                      <a:noFill/>
                      <a:prstDash val="solid"/>
                    </a:lnBlToTr>
                    <a:solidFill>
                      <a:srgbClr val="EEEBF3"/>
                    </a:solidFill>
                  </a:tcPr>
                </a:tc>
                <a:extLst>
                  <a:ext uri="{0D108BD9-81ED-4DB2-BD59-A6C34878D82A}">
                    <a16:rowId xmlns:a16="http://schemas.microsoft.com/office/drawing/2014/main" val="2683938211"/>
                  </a:ext>
                </a:extLst>
              </a:tr>
              <a:tr h="170199">
                <a:tc>
                  <a:txBody>
                    <a:bodyPr/>
                    <a:lstStyle/>
                    <a:p>
                      <a:r>
                        <a:rPr lang="en-US" sz="1800" b="0" dirty="0">
                          <a:solidFill>
                            <a:schemeClr val="bg2">
                              <a:lumMod val="75000"/>
                            </a:schemeClr>
                          </a:solidFill>
                          <a:latin typeface="Consolas" panose="020B0609020204030204" pitchFamily="49" charset="0"/>
                          <a:cs typeface="Consolas" panose="020B0609020204030204" pitchFamily="49" charset="0"/>
                        </a:rPr>
                        <a:t>    bool </a:t>
                      </a:r>
                      <a:r>
                        <a:rPr lang="en-US" sz="1800" b="0" dirty="0" err="1">
                          <a:solidFill>
                            <a:schemeClr val="bg2">
                              <a:lumMod val="75000"/>
                            </a:schemeClr>
                          </a:solidFill>
                          <a:latin typeface="Consolas" panose="020B0609020204030204" pitchFamily="49" charset="0"/>
                          <a:cs typeface="Consolas" panose="020B0609020204030204" pitchFamily="49" charset="0"/>
                        </a:rPr>
                        <a:t>cond</a:t>
                      </a:r>
                      <a:r>
                        <a:rPr lang="en-US" sz="1800" b="0" dirty="0">
                          <a:solidFill>
                            <a:schemeClr val="bg2">
                              <a:lumMod val="75000"/>
                            </a:schemeClr>
                          </a:solidFill>
                          <a:latin typeface="Consolas" panose="020B0609020204030204" pitchFamily="49" charset="0"/>
                          <a:cs typeface="Consolas" panose="020B0609020204030204" pitchFamily="49" charset="0"/>
                        </a:rPr>
                        <a:t> = A[</a:t>
                      </a:r>
                      <a:r>
                        <a:rPr lang="en-US" sz="1800" b="0" dirty="0" err="1">
                          <a:solidFill>
                            <a:schemeClr val="bg2">
                              <a:lumMod val="75000"/>
                            </a:schemeClr>
                          </a:solidFill>
                          <a:latin typeface="Consolas" panose="020B0609020204030204" pitchFamily="49" charset="0"/>
                          <a:cs typeface="Consolas" panose="020B0609020204030204" pitchFamily="49" charset="0"/>
                        </a:rPr>
                        <a:t>i</a:t>
                      </a:r>
                      <a:r>
                        <a:rPr lang="en-US" sz="1800" b="0" dirty="0">
                          <a:solidFill>
                            <a:schemeClr val="bg2">
                              <a:lumMod val="75000"/>
                            </a:schemeClr>
                          </a:solidFill>
                          <a:latin typeface="Consolas" panose="020B0609020204030204" pitchFamily="49" charset="0"/>
                          <a:cs typeface="Consolas" panose="020B0609020204030204" pitchFamily="49" charset="0"/>
                        </a:rPr>
                        <a:t>] &gt; </a:t>
                      </a:r>
                      <a:r>
                        <a:rPr lang="en-US" sz="1800" b="0" dirty="0" err="1">
                          <a:solidFill>
                            <a:schemeClr val="bg2">
                              <a:lumMod val="75000"/>
                            </a:schemeClr>
                          </a:solidFill>
                          <a:latin typeface="Consolas" panose="020B0609020204030204" pitchFamily="49" charset="0"/>
                          <a:cs typeface="Consolas" panose="020B0609020204030204" pitchFamily="49" charset="0"/>
                        </a:rPr>
                        <a:t>pred</a:t>
                      </a:r>
                      <a:r>
                        <a:rPr lang="en-US" sz="1800" b="0" dirty="0">
                          <a:solidFill>
                            <a:schemeClr val="bg2">
                              <a:lumMod val="75000"/>
                            </a:schemeClr>
                          </a:solidFill>
                          <a:latin typeface="Consolas" panose="020B0609020204030204" pitchFamily="49" charset="0"/>
                          <a:cs typeface="Consolas" panose="020B0609020204030204" pitchFamily="49" charset="0"/>
                        </a:rPr>
                        <a:t>[</a:t>
                      </a:r>
                      <a:r>
                        <a:rPr lang="en-US" sz="1800" b="0" dirty="0" err="1">
                          <a:solidFill>
                            <a:schemeClr val="bg2">
                              <a:lumMod val="75000"/>
                            </a:schemeClr>
                          </a:solidFill>
                          <a:latin typeface="Consolas" panose="020B0609020204030204" pitchFamily="49" charset="0"/>
                          <a:cs typeface="Consolas" panose="020B0609020204030204" pitchFamily="49" charset="0"/>
                        </a:rPr>
                        <a:t>i</a:t>
                      </a:r>
                      <a:r>
                        <a:rPr lang="en-US" sz="1800" b="0" dirty="0">
                          <a:solidFill>
                            <a:schemeClr val="bg2">
                              <a:lumMod val="75000"/>
                            </a:schemeClr>
                          </a:solidFill>
                          <a:latin typeface="Consolas" panose="020B0609020204030204" pitchFamily="49" charset="0"/>
                          <a:cs typeface="Consolas" panose="020B0609020204030204" pitchFamily="49" charset="0"/>
                        </a:rPr>
                        <a:t>];</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a:noFill/>
                    </a:lnT>
                    <a:lnB>
                      <a:noFill/>
                    </a:lnB>
                    <a:lnTlToBr w="12700" cmpd="sng">
                      <a:noFill/>
                      <a:prstDash val="solid"/>
                    </a:lnTlToBr>
                    <a:lnBlToTr w="12700" cmpd="sng">
                      <a:noFill/>
                      <a:prstDash val="solid"/>
                    </a:lnBlToTr>
                    <a:solidFill>
                      <a:srgbClr val="EEEBF3"/>
                    </a:solidFill>
                  </a:tcPr>
                </a:tc>
                <a:extLst>
                  <a:ext uri="{0D108BD9-81ED-4DB2-BD59-A6C34878D82A}">
                    <a16:rowId xmlns:a16="http://schemas.microsoft.com/office/drawing/2014/main" val="3042032608"/>
                  </a:ext>
                </a:extLst>
              </a:tr>
              <a:tr h="170199">
                <a:tc>
                  <a:txBody>
                    <a:bodyPr/>
                    <a:lstStyle/>
                    <a:p>
                      <a:r>
                        <a:rPr lang="en-US" sz="1800" b="0" dirty="0">
                          <a:solidFill>
                            <a:schemeClr val="bg2">
                              <a:lumMod val="75000"/>
                            </a:schemeClr>
                          </a:solidFill>
                          <a:latin typeface="Consolas" panose="020B0609020204030204" pitchFamily="49" charset="0"/>
                          <a:cs typeface="Consolas" panose="020B0609020204030204" pitchFamily="49" charset="0"/>
                        </a:rPr>
                        <a:t>    if (</a:t>
                      </a:r>
                      <a:r>
                        <a:rPr lang="en-US" sz="1800" b="0" dirty="0" err="1">
                          <a:solidFill>
                            <a:schemeClr val="bg2">
                              <a:lumMod val="75000"/>
                            </a:schemeClr>
                          </a:solidFill>
                          <a:latin typeface="Consolas" panose="020B0609020204030204" pitchFamily="49" charset="0"/>
                          <a:cs typeface="Consolas" panose="020B0609020204030204" pitchFamily="49" charset="0"/>
                        </a:rPr>
                        <a:t>cond</a:t>
                      </a:r>
                      <a:r>
                        <a:rPr lang="en-US" sz="1800" b="0" dirty="0">
                          <a:solidFill>
                            <a:schemeClr val="bg2">
                              <a:lumMod val="75000"/>
                            </a:schemeClr>
                          </a:solidFill>
                          <a:latin typeface="Consolas" panose="020B0609020204030204" pitchFamily="49" charset="0"/>
                          <a:cs typeface="Consolas" panose="020B0609020204030204" pitchFamily="49" charset="0"/>
                        </a:rPr>
                        <a:t>) C[</a:t>
                      </a:r>
                      <a:r>
                        <a:rPr lang="en-US" sz="1800" b="0" dirty="0" err="1">
                          <a:solidFill>
                            <a:schemeClr val="bg2">
                              <a:lumMod val="75000"/>
                            </a:schemeClr>
                          </a:solidFill>
                          <a:latin typeface="Consolas" panose="020B0609020204030204" pitchFamily="49" charset="0"/>
                          <a:cs typeface="Consolas" panose="020B0609020204030204" pitchFamily="49" charset="0"/>
                        </a:rPr>
                        <a:t>i</a:t>
                      </a:r>
                      <a:r>
                        <a:rPr lang="en-US" sz="1800" b="0" dirty="0">
                          <a:solidFill>
                            <a:schemeClr val="bg2">
                              <a:lumMod val="75000"/>
                            </a:schemeClr>
                          </a:solidFill>
                          <a:latin typeface="Consolas" panose="020B0609020204030204" pitchFamily="49" charset="0"/>
                          <a:cs typeface="Consolas" panose="020B0609020204030204" pitchFamily="49" charset="0"/>
                        </a:rPr>
                        <a:t>] = A[</a:t>
                      </a:r>
                      <a:r>
                        <a:rPr lang="en-US" sz="1800" b="0" dirty="0" err="1">
                          <a:solidFill>
                            <a:schemeClr val="bg2">
                              <a:lumMod val="75000"/>
                            </a:schemeClr>
                          </a:solidFill>
                          <a:latin typeface="Consolas" panose="020B0609020204030204" pitchFamily="49" charset="0"/>
                          <a:cs typeface="Consolas" panose="020B0609020204030204" pitchFamily="49" charset="0"/>
                        </a:rPr>
                        <a:t>i</a:t>
                      </a:r>
                      <a:r>
                        <a:rPr lang="en-US" sz="1800" b="0" dirty="0">
                          <a:solidFill>
                            <a:schemeClr val="bg2">
                              <a:lumMod val="75000"/>
                            </a:schemeClr>
                          </a:solidFill>
                          <a:latin typeface="Consolas" panose="020B0609020204030204" pitchFamily="49" charset="0"/>
                          <a:cs typeface="Consolas" panose="020B0609020204030204" pitchFamily="49" charset="0"/>
                        </a:rPr>
                        <a:t>] + B[</a:t>
                      </a:r>
                      <a:r>
                        <a:rPr lang="en-US" sz="1800" b="0" dirty="0" err="1">
                          <a:solidFill>
                            <a:schemeClr val="bg2">
                              <a:lumMod val="75000"/>
                            </a:schemeClr>
                          </a:solidFill>
                          <a:latin typeface="Consolas" panose="020B0609020204030204" pitchFamily="49" charset="0"/>
                          <a:cs typeface="Consolas" panose="020B0609020204030204" pitchFamily="49" charset="0"/>
                        </a:rPr>
                        <a:t>i</a:t>
                      </a:r>
                      <a:r>
                        <a:rPr lang="en-US" sz="1800" b="0" dirty="0">
                          <a:solidFill>
                            <a:schemeClr val="bg2">
                              <a:lumMod val="75000"/>
                            </a:schemeClr>
                          </a:solidFill>
                          <a:latin typeface="Consolas" panose="020B0609020204030204" pitchFamily="49" charset="0"/>
                          <a:cs typeface="Consolas" panose="020B0609020204030204" pitchFamily="49" charset="0"/>
                        </a:rPr>
                        <a:t>];</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a:noFill/>
                    </a:lnT>
                    <a:lnB>
                      <a:noFill/>
                    </a:lnB>
                    <a:lnTlToBr w="12700" cmpd="sng">
                      <a:noFill/>
                      <a:prstDash val="solid"/>
                    </a:lnTlToBr>
                    <a:lnBlToTr w="12700" cmpd="sng">
                      <a:noFill/>
                      <a:prstDash val="solid"/>
                    </a:lnBlToTr>
                    <a:solidFill>
                      <a:srgbClr val="EEEBF3"/>
                    </a:solidFill>
                  </a:tcPr>
                </a:tc>
                <a:extLst>
                  <a:ext uri="{0D108BD9-81ED-4DB2-BD59-A6C34878D82A}">
                    <a16:rowId xmlns:a16="http://schemas.microsoft.com/office/drawing/2014/main" val="351838083"/>
                  </a:ext>
                </a:extLst>
              </a:tr>
              <a:tr h="170199">
                <a:tc>
                  <a:txBody>
                    <a:bodyPr/>
                    <a:lstStyle/>
                    <a:p>
                      <a:r>
                        <a:rPr lang="en-US" sz="1800" b="0" dirty="0">
                          <a:solidFill>
                            <a:schemeClr val="bg2">
                              <a:lumMod val="75000"/>
                            </a:schemeClr>
                          </a:solidFill>
                          <a:latin typeface="Consolas" panose="020B0609020204030204" pitchFamily="49" charset="0"/>
                          <a:cs typeface="Consolas" panose="020B0609020204030204" pitchFamily="49" charset="0"/>
                        </a:rPr>
                        <a:t>    else  C[</a:t>
                      </a:r>
                      <a:r>
                        <a:rPr lang="en-US" sz="1800" b="0" dirty="0" err="1">
                          <a:solidFill>
                            <a:schemeClr val="bg2">
                              <a:lumMod val="75000"/>
                            </a:schemeClr>
                          </a:solidFill>
                          <a:latin typeface="Consolas" panose="020B0609020204030204" pitchFamily="49" charset="0"/>
                          <a:cs typeface="Consolas" panose="020B0609020204030204" pitchFamily="49" charset="0"/>
                        </a:rPr>
                        <a:t>i</a:t>
                      </a:r>
                      <a:r>
                        <a:rPr lang="en-US" sz="1800" b="0" dirty="0">
                          <a:solidFill>
                            <a:schemeClr val="bg2">
                              <a:lumMod val="75000"/>
                            </a:schemeClr>
                          </a:solidFill>
                          <a:latin typeface="Consolas" panose="020B0609020204030204" pitchFamily="49" charset="0"/>
                          <a:cs typeface="Consolas" panose="020B0609020204030204" pitchFamily="49" charset="0"/>
                        </a:rPr>
                        <a:t>] = A[</a:t>
                      </a:r>
                      <a:r>
                        <a:rPr lang="en-US" sz="1800" b="0" dirty="0" err="1">
                          <a:solidFill>
                            <a:schemeClr val="bg2">
                              <a:lumMod val="75000"/>
                            </a:schemeClr>
                          </a:solidFill>
                          <a:latin typeface="Consolas" panose="020B0609020204030204" pitchFamily="49" charset="0"/>
                          <a:cs typeface="Consolas" panose="020B0609020204030204" pitchFamily="49" charset="0"/>
                        </a:rPr>
                        <a:t>i</a:t>
                      </a:r>
                      <a:r>
                        <a:rPr lang="en-US" sz="1800" b="0" dirty="0">
                          <a:solidFill>
                            <a:schemeClr val="bg2">
                              <a:lumMod val="75000"/>
                            </a:schemeClr>
                          </a:solidFill>
                          <a:latin typeface="Consolas" panose="020B0609020204030204" pitchFamily="49" charset="0"/>
                          <a:cs typeface="Consolas" panose="020B0609020204030204" pitchFamily="49" charset="0"/>
                        </a:rPr>
                        <a:t>] - B[</a:t>
                      </a:r>
                      <a:r>
                        <a:rPr lang="en-US" sz="1800" b="0" dirty="0" err="1">
                          <a:solidFill>
                            <a:schemeClr val="bg2">
                              <a:lumMod val="75000"/>
                            </a:schemeClr>
                          </a:solidFill>
                          <a:latin typeface="Consolas" panose="020B0609020204030204" pitchFamily="49" charset="0"/>
                          <a:cs typeface="Consolas" panose="020B0609020204030204" pitchFamily="49" charset="0"/>
                        </a:rPr>
                        <a:t>i</a:t>
                      </a:r>
                      <a:r>
                        <a:rPr lang="en-US" sz="1800" b="0" dirty="0">
                          <a:solidFill>
                            <a:schemeClr val="bg2">
                              <a:lumMod val="75000"/>
                            </a:schemeClr>
                          </a:solidFill>
                          <a:latin typeface="Consolas" panose="020B0609020204030204" pitchFamily="49" charset="0"/>
                          <a:cs typeface="Consolas" panose="020B0609020204030204" pitchFamily="49" charset="0"/>
                        </a:rPr>
                        <a:t>];</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a:noFill/>
                    </a:lnT>
                    <a:lnB>
                      <a:noFill/>
                    </a:lnB>
                    <a:lnTlToBr w="12700" cmpd="sng">
                      <a:noFill/>
                      <a:prstDash val="solid"/>
                    </a:lnTlToBr>
                    <a:lnBlToTr w="12700" cmpd="sng">
                      <a:noFill/>
                      <a:prstDash val="solid"/>
                    </a:lnBlToTr>
                    <a:solidFill>
                      <a:srgbClr val="EEEBF3"/>
                    </a:solidFill>
                  </a:tcPr>
                </a:tc>
                <a:extLst>
                  <a:ext uri="{0D108BD9-81ED-4DB2-BD59-A6C34878D82A}">
                    <a16:rowId xmlns:a16="http://schemas.microsoft.com/office/drawing/2014/main" val="889506239"/>
                  </a:ext>
                </a:extLst>
              </a:tr>
              <a:tr h="256404">
                <a:tc>
                  <a:txBody>
                    <a:bodyPr/>
                    <a:lstStyle/>
                    <a:p>
                      <a:r>
                        <a:rPr lang="en-US" sz="1800" b="0" dirty="0">
                          <a:solidFill>
                            <a:schemeClr val="bg2">
                              <a:lumMod val="75000"/>
                            </a:schemeClr>
                          </a:solidFill>
                          <a:latin typeface="Consolas" panose="020B0609020204030204" pitchFamily="49" charset="0"/>
                          <a:cs typeface="Consolas" panose="020B0609020204030204" pitchFamily="49" charset="0"/>
                        </a:rPr>
                        <a:t> </a:t>
                      </a:r>
                      <a:r>
                        <a:rPr lang="en-US" sz="1800" b="1" dirty="0">
                          <a:solidFill>
                            <a:schemeClr val="accent1"/>
                          </a:solidFill>
                          <a:latin typeface="Consolas" panose="020B0609020204030204" pitchFamily="49" charset="0"/>
                          <a:cs typeface="Consolas" panose="020B0609020204030204" pitchFamily="49" charset="0"/>
                        </a:rPr>
                        <a:t>}</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EEBF3"/>
                    </a:solidFill>
                  </a:tcPr>
                </a:tc>
                <a:extLst>
                  <a:ext uri="{0D108BD9-81ED-4DB2-BD59-A6C34878D82A}">
                    <a16:rowId xmlns:a16="http://schemas.microsoft.com/office/drawing/2014/main" val="1180361478"/>
                  </a:ext>
                </a:extLst>
              </a:tr>
            </a:tbl>
          </a:graphicData>
        </a:graphic>
      </p:graphicFrame>
      <p:sp>
        <p:nvSpPr>
          <p:cNvPr id="7" name="TextBox 6">
            <a:extLst>
              <a:ext uri="{FF2B5EF4-FFF2-40B4-BE49-F238E27FC236}">
                <a16:creationId xmlns:a16="http://schemas.microsoft.com/office/drawing/2014/main" id="{605BD12C-5E2A-67CA-AF8F-A9B29C14C290}"/>
              </a:ext>
            </a:extLst>
          </p:cNvPr>
          <p:cNvSpPr txBox="1"/>
          <p:nvPr/>
        </p:nvSpPr>
        <p:spPr>
          <a:xfrm>
            <a:off x="1" y="2802352"/>
            <a:ext cx="9143999" cy="677108"/>
          </a:xfrm>
          <a:prstGeom prst="rect">
            <a:avLst/>
          </a:prstGeom>
          <a:noFill/>
        </p:spPr>
        <p:txBody>
          <a:bodyPr wrap="square">
            <a:spAutoFit/>
          </a:bodyPr>
          <a:lstStyle/>
          <a:p>
            <a:pPr algn="ctr"/>
            <a:r>
              <a:rPr lang="en-US" sz="2000" b="1" kern="0" dirty="0">
                <a:solidFill>
                  <a:schemeClr val="accent5"/>
                </a:solidFill>
                <a:latin typeface="Avenir Next" panose="020B0503020202020204" pitchFamily="34" charset="0"/>
              </a:rPr>
              <a:t>High</a:t>
            </a:r>
            <a:r>
              <a:rPr kumimoji="0" lang="en-US" sz="2000" b="1"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-level code for </a:t>
            </a:r>
            <a:br>
              <a:rPr kumimoji="0" lang="en-US" sz="1800" b="1"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br>
            <a:r>
              <a:rPr kumimoji="0" lang="en-US" sz="1800"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C[</a:t>
            </a:r>
            <a:r>
              <a:rPr kumimoji="0" lang="en-US" sz="1800" i="0" u="none" strike="noStrike" kern="0" cap="none" spc="0" normalizeH="0" baseline="0" noProof="0" dirty="0" err="1">
                <a:ln>
                  <a:noFill/>
                </a:ln>
                <a:solidFill>
                  <a:schemeClr val="accent5"/>
                </a:solidFill>
                <a:effectLst/>
                <a:uLnTx/>
                <a:uFillTx/>
                <a:latin typeface="Avenir Next" panose="020B0503020202020204" pitchFamily="34" charset="0"/>
                <a:ea typeface="+mn-ea"/>
                <a:cs typeface="+mn-cs"/>
              </a:rPr>
              <a:t>i</a:t>
            </a:r>
            <a:r>
              <a:rPr kumimoji="0" lang="en-US" sz="1800"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 = (A[</a:t>
            </a:r>
            <a:r>
              <a:rPr kumimoji="0" lang="en-US" sz="1800" i="0" u="none" strike="noStrike" kern="0" cap="none" spc="0" normalizeH="0" baseline="0" noProof="0" dirty="0" err="1">
                <a:ln>
                  <a:noFill/>
                </a:ln>
                <a:solidFill>
                  <a:schemeClr val="accent5"/>
                </a:solidFill>
                <a:effectLst/>
                <a:uLnTx/>
                <a:uFillTx/>
                <a:latin typeface="Avenir Next" panose="020B0503020202020204" pitchFamily="34" charset="0"/>
                <a:ea typeface="+mn-ea"/>
                <a:cs typeface="+mn-cs"/>
              </a:rPr>
              <a:t>i</a:t>
            </a:r>
            <a:r>
              <a:rPr kumimoji="0" lang="en-US" sz="1800"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 &gt; pred[</a:t>
            </a:r>
            <a:r>
              <a:rPr kumimoji="0" lang="en-US" sz="1800" i="0" u="none" strike="noStrike" kern="0" cap="none" spc="0" normalizeH="0" baseline="0" noProof="0" dirty="0" err="1">
                <a:ln>
                  <a:noFill/>
                </a:ln>
                <a:solidFill>
                  <a:schemeClr val="accent5"/>
                </a:solidFill>
                <a:effectLst/>
                <a:uLnTx/>
                <a:uFillTx/>
                <a:latin typeface="Avenir Next" panose="020B0503020202020204" pitchFamily="34" charset="0"/>
                <a:ea typeface="+mn-ea"/>
                <a:cs typeface="+mn-cs"/>
              </a:rPr>
              <a:t>i</a:t>
            </a:r>
            <a:r>
              <a:rPr kumimoji="0" lang="en-US" sz="1800"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 A[</a:t>
            </a:r>
            <a:r>
              <a:rPr kumimoji="0" lang="en-US" sz="1800" i="0" u="none" strike="noStrike" kern="0" cap="none" spc="0" normalizeH="0" baseline="0" noProof="0" dirty="0" err="1">
                <a:ln>
                  <a:noFill/>
                </a:ln>
                <a:solidFill>
                  <a:schemeClr val="accent5"/>
                </a:solidFill>
                <a:effectLst/>
                <a:uLnTx/>
                <a:uFillTx/>
                <a:latin typeface="Avenir Next" panose="020B0503020202020204" pitchFamily="34" charset="0"/>
                <a:ea typeface="+mn-ea"/>
                <a:cs typeface="+mn-cs"/>
              </a:rPr>
              <a:t>i</a:t>
            </a:r>
            <a:r>
              <a:rPr kumimoji="0" lang="en-US" sz="1800"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 + B[</a:t>
            </a:r>
            <a:r>
              <a:rPr kumimoji="0" lang="en-US" sz="1800" i="0" u="none" strike="noStrike" kern="0" cap="none" spc="0" normalizeH="0" baseline="0" noProof="0" dirty="0" err="1">
                <a:ln>
                  <a:noFill/>
                </a:ln>
                <a:solidFill>
                  <a:schemeClr val="accent5"/>
                </a:solidFill>
                <a:effectLst/>
                <a:uLnTx/>
                <a:uFillTx/>
                <a:latin typeface="Avenir Next" panose="020B0503020202020204" pitchFamily="34" charset="0"/>
                <a:ea typeface="+mn-ea"/>
                <a:cs typeface="+mn-cs"/>
              </a:rPr>
              <a:t>i</a:t>
            </a:r>
            <a:r>
              <a:rPr kumimoji="0" lang="en-US" sz="1800"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 : A[</a:t>
            </a:r>
            <a:r>
              <a:rPr kumimoji="0" lang="en-US" sz="1800" i="0" u="none" strike="noStrike" kern="0" cap="none" spc="0" normalizeH="0" baseline="0" noProof="0" dirty="0" err="1">
                <a:ln>
                  <a:noFill/>
                </a:ln>
                <a:solidFill>
                  <a:schemeClr val="accent5"/>
                </a:solidFill>
                <a:effectLst/>
                <a:uLnTx/>
                <a:uFillTx/>
                <a:latin typeface="Avenir Next" panose="020B0503020202020204" pitchFamily="34" charset="0"/>
                <a:ea typeface="+mn-ea"/>
                <a:cs typeface="+mn-cs"/>
              </a:rPr>
              <a:t>i</a:t>
            </a:r>
            <a:r>
              <a:rPr kumimoji="0" lang="en-US" sz="1800"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 – B[</a:t>
            </a:r>
            <a:r>
              <a:rPr kumimoji="0" lang="en-US" sz="1800" i="0" u="none" strike="noStrike" kern="0" cap="none" spc="0" normalizeH="0" baseline="0" noProof="0" dirty="0" err="1">
                <a:ln>
                  <a:noFill/>
                </a:ln>
                <a:solidFill>
                  <a:schemeClr val="accent5"/>
                </a:solidFill>
                <a:effectLst/>
                <a:uLnTx/>
                <a:uFillTx/>
                <a:latin typeface="Avenir Next" panose="020B0503020202020204" pitchFamily="34" charset="0"/>
                <a:ea typeface="+mn-ea"/>
                <a:cs typeface="+mn-cs"/>
              </a:rPr>
              <a:t>i</a:t>
            </a:r>
            <a:r>
              <a:rPr kumimoji="0" lang="en-US" sz="1800"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a:t>
            </a:r>
            <a:endParaRPr lang="en-US" dirty="0"/>
          </a:p>
        </p:txBody>
      </p:sp>
    </p:spTree>
    <p:extLst>
      <p:ext uri="{BB962C8B-B14F-4D97-AF65-F5344CB8AC3E}">
        <p14:creationId xmlns:p14="http://schemas.microsoft.com/office/powerpoint/2010/main" val="584869553"/>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a:extLst>
              <a:ext uri="{FF2B5EF4-FFF2-40B4-BE49-F238E27FC236}">
                <a16:creationId xmlns:a16="http://schemas.microsoft.com/office/drawing/2014/main" id="{FB382971-0FAE-5CE1-FC13-079B22FEFC0B}"/>
              </a:ext>
            </a:extLst>
          </p:cNvPr>
          <p:cNvSpPr>
            <a:spLocks noGrp="1"/>
          </p:cNvSpPr>
          <p:nvPr>
            <p:ph type="title"/>
          </p:nvPr>
        </p:nvSpPr>
        <p:spPr>
          <a:xfrm>
            <a:off x="169011" y="132334"/>
            <a:ext cx="8894602" cy="925840"/>
          </a:xfrm>
        </p:spPr>
        <p:txBody>
          <a:bodyPr>
            <a:noAutofit/>
          </a:bodyPr>
          <a:lstStyle/>
          <a:p>
            <a:r>
              <a:rPr lang="en-US" sz="3600" dirty="0"/>
              <a:t>Limitations of PUD Systems: </a:t>
            </a:r>
            <a:br>
              <a:rPr lang="en-US" sz="3600" dirty="0"/>
            </a:br>
            <a:r>
              <a:rPr lang="en-US" sz="2800" dirty="0"/>
              <a:t>Challenging Programming Model</a:t>
            </a:r>
          </a:p>
        </p:txBody>
      </p:sp>
      <p:graphicFrame>
        <p:nvGraphicFramePr>
          <p:cNvPr id="9" name="Table 8">
            <a:extLst>
              <a:ext uri="{FF2B5EF4-FFF2-40B4-BE49-F238E27FC236}">
                <a16:creationId xmlns:a16="http://schemas.microsoft.com/office/drawing/2014/main" id="{13C09E08-FCF9-1380-DE9B-DEE251791893}"/>
              </a:ext>
            </a:extLst>
          </p:cNvPr>
          <p:cNvGraphicFramePr>
            <a:graphicFrameLocks noGrp="1"/>
          </p:cNvGraphicFramePr>
          <p:nvPr/>
        </p:nvGraphicFramePr>
        <p:xfrm>
          <a:off x="0" y="1674091"/>
          <a:ext cx="9143999" cy="717204"/>
        </p:xfrm>
        <a:graphic>
          <a:graphicData uri="http://schemas.openxmlformats.org/drawingml/2006/table">
            <a:tbl>
              <a:tblPr firstRow="1" bandRow="1"/>
              <a:tblGrid>
                <a:gridCol w="1506582">
                  <a:extLst>
                    <a:ext uri="{9D8B030D-6E8A-4147-A177-3AD203B41FA5}">
                      <a16:colId xmlns:a16="http://schemas.microsoft.com/office/drawing/2014/main" val="3149746057"/>
                    </a:ext>
                  </a:extLst>
                </a:gridCol>
                <a:gridCol w="1693818">
                  <a:extLst>
                    <a:ext uri="{9D8B030D-6E8A-4147-A177-3AD203B41FA5}">
                      <a16:colId xmlns:a16="http://schemas.microsoft.com/office/drawing/2014/main" val="1701936610"/>
                    </a:ext>
                  </a:extLst>
                </a:gridCol>
                <a:gridCol w="1157204">
                  <a:extLst>
                    <a:ext uri="{9D8B030D-6E8A-4147-A177-3AD203B41FA5}">
                      <a16:colId xmlns:a16="http://schemas.microsoft.com/office/drawing/2014/main" val="2218273425"/>
                    </a:ext>
                  </a:extLst>
                </a:gridCol>
                <a:gridCol w="1626337">
                  <a:extLst>
                    <a:ext uri="{9D8B030D-6E8A-4147-A177-3AD203B41FA5}">
                      <a16:colId xmlns:a16="http://schemas.microsoft.com/office/drawing/2014/main" val="3468830912"/>
                    </a:ext>
                  </a:extLst>
                </a:gridCol>
                <a:gridCol w="1591565">
                  <a:extLst>
                    <a:ext uri="{9D8B030D-6E8A-4147-A177-3AD203B41FA5}">
                      <a16:colId xmlns:a16="http://schemas.microsoft.com/office/drawing/2014/main" val="1276386708"/>
                    </a:ext>
                  </a:extLst>
                </a:gridCol>
                <a:gridCol w="1568493">
                  <a:extLst>
                    <a:ext uri="{9D8B030D-6E8A-4147-A177-3AD203B41FA5}">
                      <a16:colId xmlns:a16="http://schemas.microsoft.com/office/drawing/2014/main" val="1914135032"/>
                    </a:ext>
                  </a:extLst>
                </a:gridCol>
              </a:tblGrid>
              <a:tr h="717204">
                <a:tc>
                  <a:txBody>
                    <a:bodyPr/>
                    <a:lstStyle>
                      <a:lvl1pPr marL="0" algn="l" defTabSz="914400" rtl="0" eaLnBrk="1" latinLnBrk="0" hangingPunct="1">
                        <a:defRPr sz="1800" kern="1200">
                          <a:solidFill>
                            <a:schemeClr val="tx1"/>
                          </a:solidFill>
                          <a:latin typeface="Corbel" panose="020B0503020204020204"/>
                        </a:defRPr>
                      </a:lvl1pPr>
                      <a:lvl2pPr marL="457200" algn="l" defTabSz="914400" rtl="0" eaLnBrk="1" latinLnBrk="0" hangingPunct="1">
                        <a:defRPr sz="1800" kern="1200">
                          <a:solidFill>
                            <a:schemeClr val="tx1"/>
                          </a:solidFill>
                          <a:latin typeface="Corbel" panose="020B0503020204020204"/>
                        </a:defRPr>
                      </a:lvl2pPr>
                      <a:lvl3pPr marL="914400" algn="l" defTabSz="914400" rtl="0" eaLnBrk="1" latinLnBrk="0" hangingPunct="1">
                        <a:defRPr sz="1800" kern="1200">
                          <a:solidFill>
                            <a:schemeClr val="tx1"/>
                          </a:solidFill>
                          <a:latin typeface="Corbel" panose="020B0503020204020204"/>
                        </a:defRPr>
                      </a:lvl3pPr>
                      <a:lvl4pPr marL="1371600" algn="l" defTabSz="914400" rtl="0" eaLnBrk="1" latinLnBrk="0" hangingPunct="1">
                        <a:defRPr sz="1800" kern="1200">
                          <a:solidFill>
                            <a:schemeClr val="tx1"/>
                          </a:solidFill>
                          <a:latin typeface="Corbel" panose="020B0503020204020204"/>
                        </a:defRPr>
                      </a:lvl4pPr>
                      <a:lvl5pPr marL="1828800" algn="l" defTabSz="914400" rtl="0" eaLnBrk="1" latinLnBrk="0" hangingPunct="1">
                        <a:defRPr sz="1800" kern="1200">
                          <a:solidFill>
                            <a:schemeClr val="tx1"/>
                          </a:solidFill>
                          <a:latin typeface="Corbel" panose="020B0503020204020204"/>
                        </a:defRPr>
                      </a:lvl5pPr>
                      <a:lvl6pPr marL="2286000" algn="l" defTabSz="914400" rtl="0" eaLnBrk="1" latinLnBrk="0" hangingPunct="1">
                        <a:defRPr sz="1800" kern="1200">
                          <a:solidFill>
                            <a:schemeClr val="tx1"/>
                          </a:solidFill>
                          <a:latin typeface="Corbel" panose="020B0503020204020204"/>
                        </a:defRPr>
                      </a:lvl6pPr>
                      <a:lvl7pPr marL="2743200" algn="l" defTabSz="914400" rtl="0" eaLnBrk="1" latinLnBrk="0" hangingPunct="1">
                        <a:defRPr sz="1800" kern="1200">
                          <a:solidFill>
                            <a:schemeClr val="tx1"/>
                          </a:solidFill>
                          <a:latin typeface="Corbel" panose="020B0503020204020204"/>
                        </a:defRPr>
                      </a:lvl7pPr>
                      <a:lvl8pPr marL="3200400" algn="l" defTabSz="914400" rtl="0" eaLnBrk="1" latinLnBrk="0" hangingPunct="1">
                        <a:defRPr sz="1800" kern="1200">
                          <a:solidFill>
                            <a:schemeClr val="tx1"/>
                          </a:solidFill>
                          <a:latin typeface="Corbel" panose="020B0503020204020204"/>
                        </a:defRPr>
                      </a:lvl8pPr>
                      <a:lvl9pPr marL="3657600" algn="l" defTabSz="914400" rtl="0" eaLnBrk="1" latinLnBrk="0" hangingPunct="1">
                        <a:defRPr sz="1800" kern="1200">
                          <a:solidFill>
                            <a:schemeClr val="tx1"/>
                          </a:solidFill>
                          <a:latin typeface="Corbel" panose="020B0503020204020204"/>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1" spc="-110" baseline="0" dirty="0">
                          <a:solidFill>
                            <a:schemeClr val="accent5"/>
                          </a:solidFill>
                          <a:latin typeface="Avenir Next" panose="020B0503020202020204" pitchFamily="34" charset="0"/>
                        </a:rPr>
                        <a:t>Map &amp; align  </a:t>
                      </a:r>
                      <a:br>
                        <a:rPr lang="en-US" sz="1600" b="1" spc="-110" baseline="0" dirty="0">
                          <a:solidFill>
                            <a:schemeClr val="accent5"/>
                          </a:solidFill>
                          <a:latin typeface="Avenir Next" panose="020B0503020202020204" pitchFamily="34" charset="0"/>
                        </a:rPr>
                      </a:br>
                      <a:r>
                        <a:rPr lang="en-US" sz="1600" b="1" spc="-110" baseline="0" dirty="0">
                          <a:solidFill>
                            <a:schemeClr val="accent5"/>
                          </a:solidFill>
                          <a:latin typeface="Avenir Next" panose="020B0503020202020204" pitchFamily="34" charset="0"/>
                        </a:rPr>
                        <a:t>data structures</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E7E6E6"/>
                    </a:solidFill>
                  </a:tcPr>
                </a:tc>
                <a:tc>
                  <a:txBody>
                    <a:bodyPr/>
                    <a:lstStyle>
                      <a:lvl1pPr marL="0" algn="l" defTabSz="914400" rtl="0" eaLnBrk="1" latinLnBrk="0" hangingPunct="1">
                        <a:defRPr sz="1800" kern="1200">
                          <a:solidFill>
                            <a:schemeClr val="tx1"/>
                          </a:solidFill>
                          <a:latin typeface="Corbel" panose="020B0503020204020204"/>
                        </a:defRPr>
                      </a:lvl1pPr>
                      <a:lvl2pPr marL="457200" algn="l" defTabSz="914400" rtl="0" eaLnBrk="1" latinLnBrk="0" hangingPunct="1">
                        <a:defRPr sz="1800" kern="1200">
                          <a:solidFill>
                            <a:schemeClr val="tx1"/>
                          </a:solidFill>
                          <a:latin typeface="Corbel" panose="020B0503020204020204"/>
                        </a:defRPr>
                      </a:lvl2pPr>
                      <a:lvl3pPr marL="914400" algn="l" defTabSz="914400" rtl="0" eaLnBrk="1" latinLnBrk="0" hangingPunct="1">
                        <a:defRPr sz="1800" kern="1200">
                          <a:solidFill>
                            <a:schemeClr val="tx1"/>
                          </a:solidFill>
                          <a:latin typeface="Corbel" panose="020B0503020204020204"/>
                        </a:defRPr>
                      </a:lvl3pPr>
                      <a:lvl4pPr marL="1371600" algn="l" defTabSz="914400" rtl="0" eaLnBrk="1" latinLnBrk="0" hangingPunct="1">
                        <a:defRPr sz="1800" kern="1200">
                          <a:solidFill>
                            <a:schemeClr val="tx1"/>
                          </a:solidFill>
                          <a:latin typeface="Corbel" panose="020B0503020204020204"/>
                        </a:defRPr>
                      </a:lvl4pPr>
                      <a:lvl5pPr marL="1828800" algn="l" defTabSz="914400" rtl="0" eaLnBrk="1" latinLnBrk="0" hangingPunct="1">
                        <a:defRPr sz="1800" kern="1200">
                          <a:solidFill>
                            <a:schemeClr val="tx1"/>
                          </a:solidFill>
                          <a:latin typeface="Corbel" panose="020B0503020204020204"/>
                        </a:defRPr>
                      </a:lvl5pPr>
                      <a:lvl6pPr marL="2286000" algn="l" defTabSz="914400" rtl="0" eaLnBrk="1" latinLnBrk="0" hangingPunct="1">
                        <a:defRPr sz="1800" kern="1200">
                          <a:solidFill>
                            <a:schemeClr val="tx1"/>
                          </a:solidFill>
                          <a:latin typeface="Corbel" panose="020B0503020204020204"/>
                        </a:defRPr>
                      </a:lvl6pPr>
                      <a:lvl7pPr marL="2743200" algn="l" defTabSz="914400" rtl="0" eaLnBrk="1" latinLnBrk="0" hangingPunct="1">
                        <a:defRPr sz="1800" kern="1200">
                          <a:solidFill>
                            <a:schemeClr val="tx1"/>
                          </a:solidFill>
                          <a:latin typeface="Corbel" panose="020B0503020204020204"/>
                        </a:defRPr>
                      </a:lvl7pPr>
                      <a:lvl8pPr marL="3200400" algn="l" defTabSz="914400" rtl="0" eaLnBrk="1" latinLnBrk="0" hangingPunct="1">
                        <a:defRPr sz="1800" kern="1200">
                          <a:solidFill>
                            <a:schemeClr val="tx1"/>
                          </a:solidFill>
                          <a:latin typeface="Corbel" panose="020B0503020204020204"/>
                        </a:defRPr>
                      </a:lvl8pPr>
                      <a:lvl9pPr marL="3657600" algn="l" defTabSz="914400" rtl="0" eaLnBrk="1" latinLnBrk="0" hangingPunct="1">
                        <a:defRPr sz="1800" kern="1200">
                          <a:solidFill>
                            <a:schemeClr val="tx1"/>
                          </a:solidFill>
                          <a:latin typeface="Corbel" panose="020B0503020204020204"/>
                        </a:defRPr>
                      </a:lvl9pPr>
                    </a:lstStyle>
                    <a:p>
                      <a:pPr algn="ctr"/>
                      <a:r>
                        <a:rPr lang="en-US" sz="1600" b="1" spc="-110" baseline="0" dirty="0">
                          <a:solidFill>
                            <a:schemeClr val="accent5"/>
                          </a:solidFill>
                          <a:latin typeface="Avenir Next" panose="020B0503020202020204" pitchFamily="34" charset="0"/>
                        </a:rPr>
                        <a:t>Identify </a:t>
                      </a:r>
                      <a:br>
                        <a:rPr lang="en-US" sz="1600" b="1" spc="-110" baseline="0" dirty="0">
                          <a:solidFill>
                            <a:schemeClr val="accent5"/>
                          </a:solidFill>
                          <a:latin typeface="Avenir Next" panose="020B0503020202020204" pitchFamily="34" charset="0"/>
                        </a:rPr>
                      </a:br>
                      <a:r>
                        <a:rPr lang="en-US" sz="1600" b="1" spc="-110" baseline="0" dirty="0">
                          <a:solidFill>
                            <a:schemeClr val="accent5"/>
                          </a:solidFill>
                          <a:latin typeface="Avenir Next" panose="020B0503020202020204" pitchFamily="34" charset="0"/>
                        </a:rPr>
                        <a:t>array boundaries</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E7E6E6"/>
                    </a:solidFill>
                  </a:tcPr>
                </a:tc>
                <a:tc>
                  <a:txBody>
                    <a:bodyPr/>
                    <a:lstStyle>
                      <a:lvl1pPr marL="0" algn="l" defTabSz="914400" rtl="0" eaLnBrk="1" latinLnBrk="0" hangingPunct="1">
                        <a:defRPr sz="1800" kern="1200">
                          <a:solidFill>
                            <a:schemeClr val="tx1"/>
                          </a:solidFill>
                          <a:latin typeface="Corbel" panose="020B0503020204020204"/>
                        </a:defRPr>
                      </a:lvl1pPr>
                      <a:lvl2pPr marL="457200" algn="l" defTabSz="914400" rtl="0" eaLnBrk="1" latinLnBrk="0" hangingPunct="1">
                        <a:defRPr sz="1800" kern="1200">
                          <a:solidFill>
                            <a:schemeClr val="tx1"/>
                          </a:solidFill>
                          <a:latin typeface="Corbel" panose="020B0503020204020204"/>
                        </a:defRPr>
                      </a:lvl2pPr>
                      <a:lvl3pPr marL="914400" algn="l" defTabSz="914400" rtl="0" eaLnBrk="1" latinLnBrk="0" hangingPunct="1">
                        <a:defRPr sz="1800" kern="1200">
                          <a:solidFill>
                            <a:schemeClr val="tx1"/>
                          </a:solidFill>
                          <a:latin typeface="Corbel" panose="020B0503020204020204"/>
                        </a:defRPr>
                      </a:lvl3pPr>
                      <a:lvl4pPr marL="1371600" algn="l" defTabSz="914400" rtl="0" eaLnBrk="1" latinLnBrk="0" hangingPunct="1">
                        <a:defRPr sz="1800" kern="1200">
                          <a:solidFill>
                            <a:schemeClr val="tx1"/>
                          </a:solidFill>
                          <a:latin typeface="Corbel" panose="020B0503020204020204"/>
                        </a:defRPr>
                      </a:lvl4pPr>
                      <a:lvl5pPr marL="1828800" algn="l" defTabSz="914400" rtl="0" eaLnBrk="1" latinLnBrk="0" hangingPunct="1">
                        <a:defRPr sz="1800" kern="1200">
                          <a:solidFill>
                            <a:schemeClr val="tx1"/>
                          </a:solidFill>
                          <a:latin typeface="Corbel" panose="020B0503020204020204"/>
                        </a:defRPr>
                      </a:lvl5pPr>
                      <a:lvl6pPr marL="2286000" algn="l" defTabSz="914400" rtl="0" eaLnBrk="1" latinLnBrk="0" hangingPunct="1">
                        <a:defRPr sz="1800" kern="1200">
                          <a:solidFill>
                            <a:schemeClr val="tx1"/>
                          </a:solidFill>
                          <a:latin typeface="Corbel" panose="020B0503020204020204"/>
                        </a:defRPr>
                      </a:lvl6pPr>
                      <a:lvl7pPr marL="2743200" algn="l" defTabSz="914400" rtl="0" eaLnBrk="1" latinLnBrk="0" hangingPunct="1">
                        <a:defRPr sz="1800" kern="1200">
                          <a:solidFill>
                            <a:schemeClr val="tx1"/>
                          </a:solidFill>
                          <a:latin typeface="Corbel" panose="020B0503020204020204"/>
                        </a:defRPr>
                      </a:lvl7pPr>
                      <a:lvl8pPr marL="3200400" algn="l" defTabSz="914400" rtl="0" eaLnBrk="1" latinLnBrk="0" hangingPunct="1">
                        <a:defRPr sz="1800" kern="1200">
                          <a:solidFill>
                            <a:schemeClr val="tx1"/>
                          </a:solidFill>
                          <a:latin typeface="Corbel" panose="020B0503020204020204"/>
                        </a:defRPr>
                      </a:lvl8pPr>
                      <a:lvl9pPr marL="3657600" algn="l" defTabSz="914400" rtl="0" eaLnBrk="1" latinLnBrk="0" hangingPunct="1">
                        <a:defRPr sz="1800" kern="1200">
                          <a:solidFill>
                            <a:schemeClr val="tx1"/>
                          </a:solidFill>
                          <a:latin typeface="Corbel" panose="020B0503020204020204"/>
                        </a:defRPr>
                      </a:lvl9pPr>
                    </a:lstStyle>
                    <a:p>
                      <a:pPr algn="ctr"/>
                      <a:r>
                        <a:rPr lang="en-US" sz="1600" b="1" spc="-110" baseline="0" dirty="0">
                          <a:solidFill>
                            <a:schemeClr val="accent5"/>
                          </a:solidFill>
                          <a:latin typeface="Avenir Next" panose="020B0503020202020204" pitchFamily="34" charset="0"/>
                        </a:rPr>
                        <a:t>Manually </a:t>
                      </a:r>
                      <a:br>
                        <a:rPr lang="en-US" sz="1600" b="1" spc="-110" baseline="0" dirty="0">
                          <a:solidFill>
                            <a:schemeClr val="accent5"/>
                          </a:solidFill>
                          <a:latin typeface="Avenir Next" panose="020B0503020202020204" pitchFamily="34" charset="0"/>
                        </a:rPr>
                      </a:br>
                      <a:r>
                        <a:rPr lang="en-US" sz="1600" b="1" spc="-110" baseline="0" dirty="0">
                          <a:solidFill>
                            <a:schemeClr val="accent5"/>
                          </a:solidFill>
                          <a:latin typeface="Avenir Next" panose="020B0503020202020204" pitchFamily="34" charset="0"/>
                        </a:rPr>
                        <a:t>unroll loop</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E7E6E6"/>
                    </a:solidFill>
                  </a:tcPr>
                </a:tc>
                <a:tc>
                  <a:txBody>
                    <a:bodyPr/>
                    <a:lstStyle>
                      <a:lvl1pPr marL="0" algn="l" defTabSz="914400" rtl="0" eaLnBrk="1" latinLnBrk="0" hangingPunct="1">
                        <a:defRPr sz="1800" kern="1200">
                          <a:solidFill>
                            <a:schemeClr val="tx1"/>
                          </a:solidFill>
                          <a:latin typeface="Corbel" panose="020B0503020204020204"/>
                        </a:defRPr>
                      </a:lvl1pPr>
                      <a:lvl2pPr marL="457200" algn="l" defTabSz="914400" rtl="0" eaLnBrk="1" latinLnBrk="0" hangingPunct="1">
                        <a:defRPr sz="1800" kern="1200">
                          <a:solidFill>
                            <a:schemeClr val="tx1"/>
                          </a:solidFill>
                          <a:latin typeface="Corbel" panose="020B0503020204020204"/>
                        </a:defRPr>
                      </a:lvl2pPr>
                      <a:lvl3pPr marL="914400" algn="l" defTabSz="914400" rtl="0" eaLnBrk="1" latinLnBrk="0" hangingPunct="1">
                        <a:defRPr sz="1800" kern="1200">
                          <a:solidFill>
                            <a:schemeClr val="tx1"/>
                          </a:solidFill>
                          <a:latin typeface="Corbel" panose="020B0503020204020204"/>
                        </a:defRPr>
                      </a:lvl3pPr>
                      <a:lvl4pPr marL="1371600" algn="l" defTabSz="914400" rtl="0" eaLnBrk="1" latinLnBrk="0" hangingPunct="1">
                        <a:defRPr sz="1800" kern="1200">
                          <a:solidFill>
                            <a:schemeClr val="tx1"/>
                          </a:solidFill>
                          <a:latin typeface="Corbel" panose="020B0503020204020204"/>
                        </a:defRPr>
                      </a:lvl4pPr>
                      <a:lvl5pPr marL="1828800" algn="l" defTabSz="914400" rtl="0" eaLnBrk="1" latinLnBrk="0" hangingPunct="1">
                        <a:defRPr sz="1800" kern="1200">
                          <a:solidFill>
                            <a:schemeClr val="tx1"/>
                          </a:solidFill>
                          <a:latin typeface="Corbel" panose="020B0503020204020204"/>
                        </a:defRPr>
                      </a:lvl5pPr>
                      <a:lvl6pPr marL="2286000" algn="l" defTabSz="914400" rtl="0" eaLnBrk="1" latinLnBrk="0" hangingPunct="1">
                        <a:defRPr sz="1800" kern="1200">
                          <a:solidFill>
                            <a:schemeClr val="tx1"/>
                          </a:solidFill>
                          <a:latin typeface="Corbel" panose="020B0503020204020204"/>
                        </a:defRPr>
                      </a:lvl6pPr>
                      <a:lvl7pPr marL="2743200" algn="l" defTabSz="914400" rtl="0" eaLnBrk="1" latinLnBrk="0" hangingPunct="1">
                        <a:defRPr sz="1800" kern="1200">
                          <a:solidFill>
                            <a:schemeClr val="tx1"/>
                          </a:solidFill>
                          <a:latin typeface="Corbel" panose="020B0503020204020204"/>
                        </a:defRPr>
                      </a:lvl7pPr>
                      <a:lvl8pPr marL="3200400" algn="l" defTabSz="914400" rtl="0" eaLnBrk="1" latinLnBrk="0" hangingPunct="1">
                        <a:defRPr sz="1800" kern="1200">
                          <a:solidFill>
                            <a:schemeClr val="tx1"/>
                          </a:solidFill>
                          <a:latin typeface="Corbel" panose="020B0503020204020204"/>
                        </a:defRPr>
                      </a:lvl8pPr>
                      <a:lvl9pPr marL="3657600" algn="l" defTabSz="914400" rtl="0" eaLnBrk="1" latinLnBrk="0" hangingPunct="1">
                        <a:defRPr sz="1800" kern="1200">
                          <a:solidFill>
                            <a:schemeClr val="tx1"/>
                          </a:solidFill>
                          <a:latin typeface="Corbel" panose="020B0503020204020204"/>
                        </a:defRPr>
                      </a:lvl9pPr>
                    </a:lstStyle>
                    <a:p>
                      <a:pPr algn="ctr"/>
                      <a:r>
                        <a:rPr lang="en-US" sz="1600" b="1" spc="-110" baseline="0" dirty="0">
                          <a:solidFill>
                            <a:schemeClr val="accent5"/>
                          </a:solidFill>
                          <a:latin typeface="Avenir Next" panose="020B0503020202020204" pitchFamily="34" charset="0"/>
                        </a:rPr>
                        <a:t>Map C to </a:t>
                      </a:r>
                      <a:br>
                        <a:rPr lang="en-US" sz="1600" b="1" spc="-110" baseline="0" dirty="0">
                          <a:solidFill>
                            <a:schemeClr val="accent5"/>
                          </a:solidFill>
                          <a:latin typeface="Avenir Next" panose="020B0503020202020204" pitchFamily="34" charset="0"/>
                        </a:rPr>
                      </a:br>
                      <a:r>
                        <a:rPr lang="en-US" sz="1600" b="1" spc="-110" baseline="0" dirty="0">
                          <a:solidFill>
                            <a:schemeClr val="accent5"/>
                          </a:solidFill>
                          <a:latin typeface="Avenir Next" panose="020B0503020202020204" pitchFamily="34" charset="0"/>
                        </a:rPr>
                        <a:t>PUD instructions</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E7E6E6"/>
                    </a:solidFill>
                  </a:tcPr>
                </a:tc>
                <a:tc>
                  <a:txBody>
                    <a:bodyPr/>
                    <a:lstStyle>
                      <a:lvl1pPr marL="0" algn="l" defTabSz="914400" rtl="0" eaLnBrk="1" latinLnBrk="0" hangingPunct="1">
                        <a:defRPr sz="1800" kern="1200">
                          <a:solidFill>
                            <a:schemeClr val="tx1"/>
                          </a:solidFill>
                          <a:latin typeface="Corbel" panose="020B0503020204020204"/>
                        </a:defRPr>
                      </a:lvl1pPr>
                      <a:lvl2pPr marL="457200" algn="l" defTabSz="914400" rtl="0" eaLnBrk="1" latinLnBrk="0" hangingPunct="1">
                        <a:defRPr sz="1800" kern="1200">
                          <a:solidFill>
                            <a:schemeClr val="tx1"/>
                          </a:solidFill>
                          <a:latin typeface="Corbel" panose="020B0503020204020204"/>
                        </a:defRPr>
                      </a:lvl2pPr>
                      <a:lvl3pPr marL="914400" algn="l" defTabSz="914400" rtl="0" eaLnBrk="1" latinLnBrk="0" hangingPunct="1">
                        <a:defRPr sz="1800" kern="1200">
                          <a:solidFill>
                            <a:schemeClr val="tx1"/>
                          </a:solidFill>
                          <a:latin typeface="Corbel" panose="020B0503020204020204"/>
                        </a:defRPr>
                      </a:lvl3pPr>
                      <a:lvl4pPr marL="1371600" algn="l" defTabSz="914400" rtl="0" eaLnBrk="1" latinLnBrk="0" hangingPunct="1">
                        <a:defRPr sz="1800" kern="1200">
                          <a:solidFill>
                            <a:schemeClr val="tx1"/>
                          </a:solidFill>
                          <a:latin typeface="Corbel" panose="020B0503020204020204"/>
                        </a:defRPr>
                      </a:lvl4pPr>
                      <a:lvl5pPr marL="1828800" algn="l" defTabSz="914400" rtl="0" eaLnBrk="1" latinLnBrk="0" hangingPunct="1">
                        <a:defRPr sz="1800" kern="1200">
                          <a:solidFill>
                            <a:schemeClr val="tx1"/>
                          </a:solidFill>
                          <a:latin typeface="Corbel" panose="020B0503020204020204"/>
                        </a:defRPr>
                      </a:lvl5pPr>
                      <a:lvl6pPr marL="2286000" algn="l" defTabSz="914400" rtl="0" eaLnBrk="1" latinLnBrk="0" hangingPunct="1">
                        <a:defRPr sz="1800" kern="1200">
                          <a:solidFill>
                            <a:schemeClr val="tx1"/>
                          </a:solidFill>
                          <a:latin typeface="Corbel" panose="020B0503020204020204"/>
                        </a:defRPr>
                      </a:lvl6pPr>
                      <a:lvl7pPr marL="2743200" algn="l" defTabSz="914400" rtl="0" eaLnBrk="1" latinLnBrk="0" hangingPunct="1">
                        <a:defRPr sz="1800" kern="1200">
                          <a:solidFill>
                            <a:schemeClr val="tx1"/>
                          </a:solidFill>
                          <a:latin typeface="Corbel" panose="020B0503020204020204"/>
                        </a:defRPr>
                      </a:lvl7pPr>
                      <a:lvl8pPr marL="3200400" algn="l" defTabSz="914400" rtl="0" eaLnBrk="1" latinLnBrk="0" hangingPunct="1">
                        <a:defRPr sz="1800" kern="1200">
                          <a:solidFill>
                            <a:schemeClr val="tx1"/>
                          </a:solidFill>
                          <a:latin typeface="Corbel" panose="020B0503020204020204"/>
                        </a:defRPr>
                      </a:lvl8pPr>
                      <a:lvl9pPr marL="3657600" algn="l" defTabSz="914400" rtl="0" eaLnBrk="1" latinLnBrk="0" hangingPunct="1">
                        <a:defRPr sz="1800" kern="1200">
                          <a:solidFill>
                            <a:schemeClr val="tx1"/>
                          </a:solidFill>
                          <a:latin typeface="Corbel" panose="020B0503020204020204"/>
                        </a:defRPr>
                      </a:lvl9pPr>
                    </a:lstStyle>
                    <a:p>
                      <a:pPr algn="ctr"/>
                      <a:r>
                        <a:rPr lang="en-US" sz="1600" b="1" spc="-110" baseline="0" dirty="0">
                          <a:solidFill>
                            <a:schemeClr val="accent5"/>
                          </a:solidFill>
                          <a:latin typeface="Avenir Next" panose="020B0503020202020204" pitchFamily="34" charset="0"/>
                        </a:rPr>
                        <a:t>Orchestrate</a:t>
                      </a:r>
                      <a:br>
                        <a:rPr lang="en-US" sz="1600" b="1" spc="-110" baseline="0" dirty="0">
                          <a:solidFill>
                            <a:schemeClr val="accent5"/>
                          </a:solidFill>
                          <a:latin typeface="Avenir Next" panose="020B0503020202020204" pitchFamily="34" charset="0"/>
                        </a:rPr>
                      </a:br>
                      <a:r>
                        <a:rPr lang="en-US" sz="1600" b="1" spc="-110" baseline="0" dirty="0">
                          <a:solidFill>
                            <a:schemeClr val="accent5"/>
                          </a:solidFill>
                          <a:latin typeface="Avenir Next" panose="020B0503020202020204" pitchFamily="34" charset="0"/>
                        </a:rPr>
                        <a:t>data movement </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E7E6E6"/>
                    </a:solidFill>
                  </a:tcPr>
                </a:tc>
                <a:tc>
                  <a:txBody>
                    <a:bodyPr/>
                    <a:lstStyle>
                      <a:lvl1pPr marL="0" algn="l" defTabSz="914400" rtl="0" eaLnBrk="1" latinLnBrk="0" hangingPunct="1">
                        <a:defRPr sz="1800" kern="1200">
                          <a:solidFill>
                            <a:schemeClr val="tx1"/>
                          </a:solidFill>
                          <a:latin typeface="Corbel" panose="020B0503020204020204"/>
                        </a:defRPr>
                      </a:lvl1pPr>
                      <a:lvl2pPr marL="457200" algn="l" defTabSz="914400" rtl="0" eaLnBrk="1" latinLnBrk="0" hangingPunct="1">
                        <a:defRPr sz="1800" kern="1200">
                          <a:solidFill>
                            <a:schemeClr val="tx1"/>
                          </a:solidFill>
                          <a:latin typeface="Corbel" panose="020B0503020204020204"/>
                        </a:defRPr>
                      </a:lvl2pPr>
                      <a:lvl3pPr marL="914400" algn="l" defTabSz="914400" rtl="0" eaLnBrk="1" latinLnBrk="0" hangingPunct="1">
                        <a:defRPr sz="1800" kern="1200">
                          <a:solidFill>
                            <a:schemeClr val="tx1"/>
                          </a:solidFill>
                          <a:latin typeface="Corbel" panose="020B0503020204020204"/>
                        </a:defRPr>
                      </a:lvl3pPr>
                      <a:lvl4pPr marL="1371600" algn="l" defTabSz="914400" rtl="0" eaLnBrk="1" latinLnBrk="0" hangingPunct="1">
                        <a:defRPr sz="1800" kern="1200">
                          <a:solidFill>
                            <a:schemeClr val="tx1"/>
                          </a:solidFill>
                          <a:latin typeface="Corbel" panose="020B0503020204020204"/>
                        </a:defRPr>
                      </a:lvl4pPr>
                      <a:lvl5pPr marL="1828800" algn="l" defTabSz="914400" rtl="0" eaLnBrk="1" latinLnBrk="0" hangingPunct="1">
                        <a:defRPr sz="1800" kern="1200">
                          <a:solidFill>
                            <a:schemeClr val="tx1"/>
                          </a:solidFill>
                          <a:latin typeface="Corbel" panose="020B0503020204020204"/>
                        </a:defRPr>
                      </a:lvl5pPr>
                      <a:lvl6pPr marL="2286000" algn="l" defTabSz="914400" rtl="0" eaLnBrk="1" latinLnBrk="0" hangingPunct="1">
                        <a:defRPr sz="1800" kern="1200">
                          <a:solidFill>
                            <a:schemeClr val="tx1"/>
                          </a:solidFill>
                          <a:latin typeface="Corbel" panose="020B0503020204020204"/>
                        </a:defRPr>
                      </a:lvl6pPr>
                      <a:lvl7pPr marL="2743200" algn="l" defTabSz="914400" rtl="0" eaLnBrk="1" latinLnBrk="0" hangingPunct="1">
                        <a:defRPr sz="1800" kern="1200">
                          <a:solidFill>
                            <a:schemeClr val="tx1"/>
                          </a:solidFill>
                          <a:latin typeface="Corbel" panose="020B0503020204020204"/>
                        </a:defRPr>
                      </a:lvl7pPr>
                      <a:lvl8pPr marL="3200400" algn="l" defTabSz="914400" rtl="0" eaLnBrk="1" latinLnBrk="0" hangingPunct="1">
                        <a:defRPr sz="1800" kern="1200">
                          <a:solidFill>
                            <a:schemeClr val="tx1"/>
                          </a:solidFill>
                          <a:latin typeface="Corbel" panose="020B0503020204020204"/>
                        </a:defRPr>
                      </a:lvl8pPr>
                      <a:lvl9pPr marL="3657600" algn="l" defTabSz="914400" rtl="0" eaLnBrk="1" latinLnBrk="0" hangingPunct="1">
                        <a:defRPr sz="1800" kern="1200">
                          <a:solidFill>
                            <a:schemeClr val="tx1"/>
                          </a:solidFill>
                          <a:latin typeface="Corbel" panose="020B0503020204020204"/>
                        </a:defRPr>
                      </a:lvl9pPr>
                    </a:lstStyle>
                    <a:p>
                      <a:pPr algn="ctr"/>
                      <a:r>
                        <a:rPr lang="en-US" sz="1600" b="1" spc="-110" baseline="0" dirty="0">
                          <a:solidFill>
                            <a:srgbClr val="38A87F"/>
                          </a:solidFill>
                          <a:latin typeface="Avenir Next" panose="020B0503020202020204" pitchFamily="34" charset="0"/>
                        </a:rPr>
                        <a:t>Just write </a:t>
                      </a:r>
                      <a:br>
                        <a:rPr lang="en-US" sz="1600" b="1" spc="-110" baseline="0" dirty="0">
                          <a:solidFill>
                            <a:srgbClr val="38A87F"/>
                          </a:solidFill>
                          <a:latin typeface="Avenir Next" panose="020B0503020202020204" pitchFamily="34" charset="0"/>
                        </a:rPr>
                      </a:br>
                      <a:r>
                        <a:rPr lang="en-US" sz="1600" b="1" spc="-110" baseline="0" dirty="0">
                          <a:solidFill>
                            <a:srgbClr val="38A87F"/>
                          </a:solidFill>
                          <a:latin typeface="Avenir Next" panose="020B0503020202020204" pitchFamily="34" charset="0"/>
                        </a:rPr>
                        <a:t>my kernel</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38A881">
                        <a:lumMod val="20000"/>
                        <a:lumOff val="80000"/>
                      </a:srgbClr>
                    </a:solidFill>
                  </a:tcPr>
                </a:tc>
                <a:extLst>
                  <a:ext uri="{0D108BD9-81ED-4DB2-BD59-A6C34878D82A}">
                    <a16:rowId xmlns:a16="http://schemas.microsoft.com/office/drawing/2014/main" val="1628780219"/>
                  </a:ext>
                </a:extLst>
              </a:tr>
            </a:tbl>
          </a:graphicData>
        </a:graphic>
      </p:graphicFrame>
      <p:sp>
        <p:nvSpPr>
          <p:cNvPr id="10" name="Rectangle 9">
            <a:extLst>
              <a:ext uri="{FF2B5EF4-FFF2-40B4-BE49-F238E27FC236}">
                <a16:creationId xmlns:a16="http://schemas.microsoft.com/office/drawing/2014/main" id="{1AE3BE6C-928F-38FD-7249-07057DEB408F}"/>
              </a:ext>
            </a:extLst>
          </p:cNvPr>
          <p:cNvSpPr/>
          <p:nvPr/>
        </p:nvSpPr>
        <p:spPr>
          <a:xfrm>
            <a:off x="0" y="1058174"/>
            <a:ext cx="7813965" cy="717203"/>
          </a:xfrm>
          <a:prstGeom prst="rect">
            <a:avLst/>
          </a:prstGeom>
          <a:noFill/>
          <a:ln w="12700" cap="flat" cmpd="sng" algn="ctr">
            <a:noFill/>
            <a:prstDash val="solid"/>
            <a:miter lim="800000"/>
          </a:ln>
          <a:effectLst/>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Programmer’s Tasks:</a:t>
            </a:r>
          </a:p>
        </p:txBody>
      </p:sp>
      <p:sp>
        <p:nvSpPr>
          <p:cNvPr id="11" name="Rectangle 10">
            <a:extLst>
              <a:ext uri="{FF2B5EF4-FFF2-40B4-BE49-F238E27FC236}">
                <a16:creationId xmlns:a16="http://schemas.microsoft.com/office/drawing/2014/main" id="{CBA8740B-4294-0F9C-3CF8-14AF3F9CE0A1}"/>
              </a:ext>
            </a:extLst>
          </p:cNvPr>
          <p:cNvSpPr/>
          <p:nvPr/>
        </p:nvSpPr>
        <p:spPr>
          <a:xfrm>
            <a:off x="7813966" y="1058173"/>
            <a:ext cx="1330034" cy="717203"/>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rgbClr val="38A881"/>
                </a:solidFill>
                <a:effectLst/>
                <a:uLnTx/>
                <a:uFillTx/>
                <a:latin typeface="Avenir Next" panose="020B0503020202020204" pitchFamily="34" charset="0"/>
                <a:ea typeface="+mn-ea"/>
                <a:cs typeface="+mn-cs"/>
              </a:rPr>
              <a:t>Goal:</a:t>
            </a:r>
          </a:p>
        </p:txBody>
      </p:sp>
      <p:graphicFrame>
        <p:nvGraphicFramePr>
          <p:cNvPr id="5" name="Table 4">
            <a:extLst>
              <a:ext uri="{FF2B5EF4-FFF2-40B4-BE49-F238E27FC236}">
                <a16:creationId xmlns:a16="http://schemas.microsoft.com/office/drawing/2014/main" id="{2BD41C51-5DA9-F9E9-D375-3727500298A1}"/>
              </a:ext>
            </a:extLst>
          </p:cNvPr>
          <p:cNvGraphicFramePr>
            <a:graphicFrameLocks noGrp="1"/>
          </p:cNvGraphicFramePr>
          <p:nvPr/>
        </p:nvGraphicFramePr>
        <p:xfrm>
          <a:off x="2074109" y="3742428"/>
          <a:ext cx="5084406" cy="1371600"/>
        </p:xfrm>
        <a:graphic>
          <a:graphicData uri="http://schemas.openxmlformats.org/drawingml/2006/table">
            <a:tbl>
              <a:tblPr firstRow="1" bandRow="1">
                <a:tableStyleId>{2D5ABB26-0587-4C30-8999-92F81FD0307C}</a:tableStyleId>
              </a:tblPr>
              <a:tblGrid>
                <a:gridCol w="5084406">
                  <a:extLst>
                    <a:ext uri="{9D8B030D-6E8A-4147-A177-3AD203B41FA5}">
                      <a16:colId xmlns:a16="http://schemas.microsoft.com/office/drawing/2014/main" val="4180721553"/>
                    </a:ext>
                  </a:extLst>
                </a:gridCol>
              </a:tblGrid>
              <a:tr h="170199">
                <a:tc>
                  <a:txBody>
                    <a:bodyPr/>
                    <a:lstStyle/>
                    <a:p>
                      <a:r>
                        <a:rPr lang="en-US" sz="1800" dirty="0">
                          <a:solidFill>
                            <a:schemeClr val="bg2">
                              <a:lumMod val="75000"/>
                            </a:schemeClr>
                          </a:solidFill>
                          <a:latin typeface="Consolas" panose="020B0609020204030204" pitchFamily="49" charset="0"/>
                          <a:cs typeface="Consolas" panose="020B0609020204030204" pitchFamily="49" charset="0"/>
                        </a:rPr>
                        <a:t> for (int </a:t>
                      </a:r>
                      <a:r>
                        <a:rPr lang="en-US" sz="1800" dirty="0" err="1">
                          <a:solidFill>
                            <a:schemeClr val="bg2">
                              <a:lumMod val="75000"/>
                            </a:schemeClr>
                          </a:solidFill>
                          <a:latin typeface="Consolas" panose="020B0609020204030204" pitchFamily="49" charset="0"/>
                          <a:cs typeface="Consolas" panose="020B0609020204030204" pitchFamily="49" charset="0"/>
                        </a:rPr>
                        <a:t>i</a:t>
                      </a:r>
                      <a:r>
                        <a:rPr lang="en-US" sz="1800" dirty="0">
                          <a:solidFill>
                            <a:schemeClr val="bg2">
                              <a:lumMod val="75000"/>
                            </a:schemeClr>
                          </a:solidFill>
                          <a:latin typeface="Consolas" panose="020B0609020204030204" pitchFamily="49" charset="0"/>
                          <a:cs typeface="Consolas" panose="020B0609020204030204" pitchFamily="49" charset="0"/>
                        </a:rPr>
                        <a:t> = 0; </a:t>
                      </a:r>
                      <a:r>
                        <a:rPr lang="en-US" sz="1800" dirty="0" err="1">
                          <a:solidFill>
                            <a:schemeClr val="bg2">
                              <a:lumMod val="75000"/>
                            </a:schemeClr>
                          </a:solidFill>
                          <a:latin typeface="Consolas" panose="020B0609020204030204" pitchFamily="49" charset="0"/>
                          <a:cs typeface="Consolas" panose="020B0609020204030204" pitchFamily="49" charset="0"/>
                        </a:rPr>
                        <a:t>i</a:t>
                      </a:r>
                      <a:r>
                        <a:rPr lang="en-US" sz="1800" dirty="0">
                          <a:solidFill>
                            <a:schemeClr val="bg2">
                              <a:lumMod val="75000"/>
                            </a:schemeClr>
                          </a:solidFill>
                          <a:latin typeface="Consolas" panose="020B0609020204030204" pitchFamily="49" charset="0"/>
                          <a:cs typeface="Consolas" panose="020B0609020204030204" pitchFamily="49" charset="0"/>
                        </a:rPr>
                        <a:t> &lt; size ; ++ </a:t>
                      </a:r>
                      <a:r>
                        <a:rPr lang="en-US" sz="1800" dirty="0" err="1">
                          <a:solidFill>
                            <a:schemeClr val="bg2">
                              <a:lumMod val="75000"/>
                            </a:schemeClr>
                          </a:solidFill>
                          <a:latin typeface="Consolas" panose="020B0609020204030204" pitchFamily="49" charset="0"/>
                          <a:cs typeface="Consolas" panose="020B0609020204030204" pitchFamily="49" charset="0"/>
                        </a:rPr>
                        <a:t>i</a:t>
                      </a:r>
                      <a:r>
                        <a:rPr lang="en-US" sz="1800" dirty="0">
                          <a:solidFill>
                            <a:schemeClr val="bg2">
                              <a:lumMod val="75000"/>
                            </a:schemeClr>
                          </a:solidFill>
                          <a:latin typeface="Consolas" panose="020B0609020204030204" pitchFamily="49" charset="0"/>
                          <a:cs typeface="Consolas" panose="020B0609020204030204" pitchFamily="49" charset="0"/>
                        </a:rPr>
                        <a:t>){</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a:noFill/>
                    </a:lnB>
                    <a:lnTlToBr w="12700" cmpd="sng">
                      <a:noFill/>
                      <a:prstDash val="solid"/>
                    </a:lnTlToBr>
                    <a:lnBlToTr w="12700" cmpd="sng">
                      <a:noFill/>
                      <a:prstDash val="solid"/>
                    </a:lnBlToTr>
                    <a:solidFill>
                      <a:srgbClr val="EEEBF3"/>
                    </a:solidFill>
                  </a:tcPr>
                </a:tc>
                <a:extLst>
                  <a:ext uri="{0D108BD9-81ED-4DB2-BD59-A6C34878D82A}">
                    <a16:rowId xmlns:a16="http://schemas.microsoft.com/office/drawing/2014/main" val="2683938211"/>
                  </a:ext>
                </a:extLst>
              </a:tr>
              <a:tr h="170199">
                <a:tc>
                  <a:txBody>
                    <a:bodyPr/>
                    <a:lstStyle/>
                    <a:p>
                      <a:r>
                        <a:rPr lang="en-US" sz="1800" dirty="0">
                          <a:solidFill>
                            <a:schemeClr val="bg2">
                              <a:lumMod val="75000"/>
                            </a:schemeClr>
                          </a:solidFill>
                          <a:latin typeface="Consolas" panose="020B0609020204030204" pitchFamily="49" charset="0"/>
                          <a:cs typeface="Consolas" panose="020B0609020204030204" pitchFamily="49" charset="0"/>
                        </a:rPr>
                        <a:t>    bool </a:t>
                      </a:r>
                      <a:r>
                        <a:rPr lang="en-US" sz="1800" b="1" dirty="0" err="1">
                          <a:solidFill>
                            <a:schemeClr val="accent1"/>
                          </a:solidFill>
                          <a:latin typeface="Consolas" panose="020B0609020204030204" pitchFamily="49" charset="0"/>
                          <a:cs typeface="Consolas" panose="020B0609020204030204" pitchFamily="49" charset="0"/>
                        </a:rPr>
                        <a:t>cond</a:t>
                      </a:r>
                      <a:r>
                        <a:rPr lang="en-US" sz="1800" dirty="0">
                          <a:solidFill>
                            <a:schemeClr val="bg2">
                              <a:lumMod val="75000"/>
                            </a:schemeClr>
                          </a:solidFill>
                          <a:latin typeface="Consolas" panose="020B0609020204030204" pitchFamily="49" charset="0"/>
                          <a:cs typeface="Consolas" panose="020B0609020204030204" pitchFamily="49" charset="0"/>
                        </a:rPr>
                        <a:t> = A[</a:t>
                      </a:r>
                      <a:r>
                        <a:rPr lang="en-US" sz="1800" dirty="0" err="1">
                          <a:solidFill>
                            <a:schemeClr val="bg2">
                              <a:lumMod val="75000"/>
                            </a:schemeClr>
                          </a:solidFill>
                          <a:latin typeface="Consolas" panose="020B0609020204030204" pitchFamily="49" charset="0"/>
                          <a:cs typeface="Consolas" panose="020B0609020204030204" pitchFamily="49" charset="0"/>
                        </a:rPr>
                        <a:t>i</a:t>
                      </a:r>
                      <a:r>
                        <a:rPr lang="en-US" sz="1800" dirty="0">
                          <a:solidFill>
                            <a:schemeClr val="bg2">
                              <a:lumMod val="75000"/>
                            </a:schemeClr>
                          </a:solidFill>
                          <a:latin typeface="Consolas" panose="020B0609020204030204" pitchFamily="49" charset="0"/>
                          <a:cs typeface="Consolas" panose="020B0609020204030204" pitchFamily="49" charset="0"/>
                        </a:rPr>
                        <a:t>] &gt; </a:t>
                      </a:r>
                      <a:r>
                        <a:rPr lang="en-US" sz="1800" dirty="0" err="1">
                          <a:solidFill>
                            <a:schemeClr val="bg2">
                              <a:lumMod val="75000"/>
                            </a:schemeClr>
                          </a:solidFill>
                          <a:latin typeface="Consolas" panose="020B0609020204030204" pitchFamily="49" charset="0"/>
                          <a:cs typeface="Consolas" panose="020B0609020204030204" pitchFamily="49" charset="0"/>
                        </a:rPr>
                        <a:t>pred</a:t>
                      </a:r>
                      <a:r>
                        <a:rPr lang="en-US" sz="1800" dirty="0">
                          <a:solidFill>
                            <a:schemeClr val="bg2">
                              <a:lumMod val="75000"/>
                            </a:schemeClr>
                          </a:solidFill>
                          <a:latin typeface="Consolas" panose="020B0609020204030204" pitchFamily="49" charset="0"/>
                          <a:cs typeface="Consolas" panose="020B0609020204030204" pitchFamily="49" charset="0"/>
                        </a:rPr>
                        <a:t>[</a:t>
                      </a:r>
                      <a:r>
                        <a:rPr lang="en-US" sz="1800" dirty="0" err="1">
                          <a:solidFill>
                            <a:schemeClr val="bg2">
                              <a:lumMod val="75000"/>
                            </a:schemeClr>
                          </a:solidFill>
                          <a:latin typeface="Consolas" panose="020B0609020204030204" pitchFamily="49" charset="0"/>
                          <a:cs typeface="Consolas" panose="020B0609020204030204" pitchFamily="49" charset="0"/>
                        </a:rPr>
                        <a:t>i</a:t>
                      </a:r>
                      <a:r>
                        <a:rPr lang="en-US" sz="1800" dirty="0">
                          <a:solidFill>
                            <a:schemeClr val="bg2">
                              <a:lumMod val="75000"/>
                            </a:schemeClr>
                          </a:solidFill>
                          <a:latin typeface="Consolas" panose="020B0609020204030204" pitchFamily="49" charset="0"/>
                          <a:cs typeface="Consolas" panose="020B0609020204030204" pitchFamily="49" charset="0"/>
                        </a:rPr>
                        <a:t>];</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a:noFill/>
                    </a:lnT>
                    <a:lnB>
                      <a:noFill/>
                    </a:lnB>
                    <a:lnTlToBr w="12700" cmpd="sng">
                      <a:noFill/>
                      <a:prstDash val="solid"/>
                    </a:lnTlToBr>
                    <a:lnBlToTr w="12700" cmpd="sng">
                      <a:noFill/>
                      <a:prstDash val="solid"/>
                    </a:lnBlToTr>
                    <a:solidFill>
                      <a:srgbClr val="EEEBF3"/>
                    </a:solidFill>
                  </a:tcPr>
                </a:tc>
                <a:extLst>
                  <a:ext uri="{0D108BD9-81ED-4DB2-BD59-A6C34878D82A}">
                    <a16:rowId xmlns:a16="http://schemas.microsoft.com/office/drawing/2014/main" val="3042032608"/>
                  </a:ext>
                </a:extLst>
              </a:tr>
              <a:tr h="170199">
                <a:tc>
                  <a:txBody>
                    <a:bodyPr/>
                    <a:lstStyle/>
                    <a:p>
                      <a:r>
                        <a:rPr lang="en-US" sz="1800" dirty="0">
                          <a:solidFill>
                            <a:schemeClr val="bg2">
                              <a:lumMod val="75000"/>
                            </a:schemeClr>
                          </a:solidFill>
                          <a:latin typeface="Consolas" panose="020B0609020204030204" pitchFamily="49" charset="0"/>
                          <a:cs typeface="Consolas" panose="020B0609020204030204" pitchFamily="49" charset="0"/>
                        </a:rPr>
                        <a:t>    if (</a:t>
                      </a:r>
                      <a:r>
                        <a:rPr lang="en-US" sz="1800" b="1" dirty="0" err="1">
                          <a:solidFill>
                            <a:schemeClr val="accent1"/>
                          </a:solidFill>
                          <a:latin typeface="Consolas" panose="020B0609020204030204" pitchFamily="49" charset="0"/>
                          <a:cs typeface="Consolas" panose="020B0609020204030204" pitchFamily="49" charset="0"/>
                        </a:rPr>
                        <a:t>cond</a:t>
                      </a:r>
                      <a:r>
                        <a:rPr lang="en-US" sz="1800" dirty="0">
                          <a:solidFill>
                            <a:schemeClr val="bg2">
                              <a:lumMod val="75000"/>
                            </a:schemeClr>
                          </a:solidFill>
                          <a:latin typeface="Consolas" panose="020B0609020204030204" pitchFamily="49" charset="0"/>
                          <a:cs typeface="Consolas" panose="020B0609020204030204" pitchFamily="49" charset="0"/>
                        </a:rPr>
                        <a:t>) C[</a:t>
                      </a:r>
                      <a:r>
                        <a:rPr lang="en-US" sz="1800" dirty="0" err="1">
                          <a:solidFill>
                            <a:schemeClr val="bg2">
                              <a:lumMod val="75000"/>
                            </a:schemeClr>
                          </a:solidFill>
                          <a:latin typeface="Consolas" panose="020B0609020204030204" pitchFamily="49" charset="0"/>
                          <a:cs typeface="Consolas" panose="020B0609020204030204" pitchFamily="49" charset="0"/>
                        </a:rPr>
                        <a:t>i</a:t>
                      </a:r>
                      <a:r>
                        <a:rPr lang="en-US" sz="1800" dirty="0">
                          <a:solidFill>
                            <a:schemeClr val="bg2">
                              <a:lumMod val="75000"/>
                            </a:schemeClr>
                          </a:solidFill>
                          <a:latin typeface="Consolas" panose="020B0609020204030204" pitchFamily="49" charset="0"/>
                          <a:cs typeface="Consolas" panose="020B0609020204030204" pitchFamily="49" charset="0"/>
                        </a:rPr>
                        <a:t>] = A[</a:t>
                      </a:r>
                      <a:r>
                        <a:rPr lang="en-US" sz="1800" dirty="0" err="1">
                          <a:solidFill>
                            <a:schemeClr val="bg2">
                              <a:lumMod val="75000"/>
                            </a:schemeClr>
                          </a:solidFill>
                          <a:latin typeface="Consolas" panose="020B0609020204030204" pitchFamily="49" charset="0"/>
                          <a:cs typeface="Consolas" panose="020B0609020204030204" pitchFamily="49" charset="0"/>
                        </a:rPr>
                        <a:t>i</a:t>
                      </a:r>
                      <a:r>
                        <a:rPr lang="en-US" sz="1800" dirty="0">
                          <a:solidFill>
                            <a:schemeClr val="bg2">
                              <a:lumMod val="75000"/>
                            </a:schemeClr>
                          </a:solidFill>
                          <a:latin typeface="Consolas" panose="020B0609020204030204" pitchFamily="49" charset="0"/>
                          <a:cs typeface="Consolas" panose="020B0609020204030204" pitchFamily="49" charset="0"/>
                        </a:rPr>
                        <a:t>] + B[</a:t>
                      </a:r>
                      <a:r>
                        <a:rPr lang="en-US" sz="1800" dirty="0" err="1">
                          <a:solidFill>
                            <a:schemeClr val="bg2">
                              <a:lumMod val="75000"/>
                            </a:schemeClr>
                          </a:solidFill>
                          <a:latin typeface="Consolas" panose="020B0609020204030204" pitchFamily="49" charset="0"/>
                          <a:cs typeface="Consolas" panose="020B0609020204030204" pitchFamily="49" charset="0"/>
                        </a:rPr>
                        <a:t>i</a:t>
                      </a:r>
                      <a:r>
                        <a:rPr lang="en-US" sz="1800" dirty="0">
                          <a:solidFill>
                            <a:schemeClr val="bg2">
                              <a:lumMod val="75000"/>
                            </a:schemeClr>
                          </a:solidFill>
                          <a:latin typeface="Consolas" panose="020B0609020204030204" pitchFamily="49" charset="0"/>
                          <a:cs typeface="Consolas" panose="020B0609020204030204" pitchFamily="49" charset="0"/>
                        </a:rPr>
                        <a:t>];</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a:noFill/>
                    </a:lnT>
                    <a:lnB>
                      <a:noFill/>
                    </a:lnB>
                    <a:lnTlToBr w="12700" cmpd="sng">
                      <a:noFill/>
                      <a:prstDash val="solid"/>
                    </a:lnTlToBr>
                    <a:lnBlToTr w="12700" cmpd="sng">
                      <a:noFill/>
                      <a:prstDash val="solid"/>
                    </a:lnBlToTr>
                    <a:solidFill>
                      <a:srgbClr val="EEEBF3"/>
                    </a:solidFill>
                  </a:tcPr>
                </a:tc>
                <a:extLst>
                  <a:ext uri="{0D108BD9-81ED-4DB2-BD59-A6C34878D82A}">
                    <a16:rowId xmlns:a16="http://schemas.microsoft.com/office/drawing/2014/main" val="351838083"/>
                  </a:ext>
                </a:extLst>
              </a:tr>
              <a:tr h="170199">
                <a:tc>
                  <a:txBody>
                    <a:bodyPr/>
                    <a:lstStyle/>
                    <a:p>
                      <a:r>
                        <a:rPr lang="en-US" sz="1800" dirty="0">
                          <a:solidFill>
                            <a:schemeClr val="bg2">
                              <a:lumMod val="75000"/>
                            </a:schemeClr>
                          </a:solidFill>
                          <a:latin typeface="Consolas" panose="020B0609020204030204" pitchFamily="49" charset="0"/>
                          <a:cs typeface="Consolas" panose="020B0609020204030204" pitchFamily="49" charset="0"/>
                        </a:rPr>
                        <a:t>    else  C[</a:t>
                      </a:r>
                      <a:r>
                        <a:rPr lang="en-US" sz="1800" dirty="0" err="1">
                          <a:solidFill>
                            <a:schemeClr val="bg2">
                              <a:lumMod val="75000"/>
                            </a:schemeClr>
                          </a:solidFill>
                          <a:latin typeface="Consolas" panose="020B0609020204030204" pitchFamily="49" charset="0"/>
                          <a:cs typeface="Consolas" panose="020B0609020204030204" pitchFamily="49" charset="0"/>
                        </a:rPr>
                        <a:t>i</a:t>
                      </a:r>
                      <a:r>
                        <a:rPr lang="en-US" sz="1800" dirty="0">
                          <a:solidFill>
                            <a:schemeClr val="bg2">
                              <a:lumMod val="75000"/>
                            </a:schemeClr>
                          </a:solidFill>
                          <a:latin typeface="Consolas" panose="020B0609020204030204" pitchFamily="49" charset="0"/>
                          <a:cs typeface="Consolas" panose="020B0609020204030204" pitchFamily="49" charset="0"/>
                        </a:rPr>
                        <a:t>] = A[</a:t>
                      </a:r>
                      <a:r>
                        <a:rPr lang="en-US" sz="1800" dirty="0" err="1">
                          <a:solidFill>
                            <a:schemeClr val="bg2">
                              <a:lumMod val="75000"/>
                            </a:schemeClr>
                          </a:solidFill>
                          <a:latin typeface="Consolas" panose="020B0609020204030204" pitchFamily="49" charset="0"/>
                          <a:cs typeface="Consolas" panose="020B0609020204030204" pitchFamily="49" charset="0"/>
                        </a:rPr>
                        <a:t>i</a:t>
                      </a:r>
                      <a:r>
                        <a:rPr lang="en-US" sz="1800" dirty="0">
                          <a:solidFill>
                            <a:schemeClr val="bg2">
                              <a:lumMod val="75000"/>
                            </a:schemeClr>
                          </a:solidFill>
                          <a:latin typeface="Consolas" panose="020B0609020204030204" pitchFamily="49" charset="0"/>
                          <a:cs typeface="Consolas" panose="020B0609020204030204" pitchFamily="49" charset="0"/>
                        </a:rPr>
                        <a:t>] - B[</a:t>
                      </a:r>
                      <a:r>
                        <a:rPr lang="en-US" sz="1800" dirty="0" err="1">
                          <a:solidFill>
                            <a:schemeClr val="bg2">
                              <a:lumMod val="75000"/>
                            </a:schemeClr>
                          </a:solidFill>
                          <a:latin typeface="Consolas" panose="020B0609020204030204" pitchFamily="49" charset="0"/>
                          <a:cs typeface="Consolas" panose="020B0609020204030204" pitchFamily="49" charset="0"/>
                        </a:rPr>
                        <a:t>i</a:t>
                      </a:r>
                      <a:r>
                        <a:rPr lang="en-US" sz="1800" dirty="0">
                          <a:solidFill>
                            <a:schemeClr val="bg2">
                              <a:lumMod val="75000"/>
                            </a:schemeClr>
                          </a:solidFill>
                          <a:latin typeface="Consolas" panose="020B0609020204030204" pitchFamily="49" charset="0"/>
                          <a:cs typeface="Consolas" panose="020B0609020204030204" pitchFamily="49" charset="0"/>
                        </a:rPr>
                        <a:t>];</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a:noFill/>
                    </a:lnT>
                    <a:lnB>
                      <a:noFill/>
                    </a:lnB>
                    <a:lnTlToBr w="12700" cmpd="sng">
                      <a:noFill/>
                      <a:prstDash val="solid"/>
                    </a:lnTlToBr>
                    <a:lnBlToTr w="12700" cmpd="sng">
                      <a:noFill/>
                      <a:prstDash val="solid"/>
                    </a:lnBlToTr>
                    <a:solidFill>
                      <a:srgbClr val="EEEBF3"/>
                    </a:solidFill>
                  </a:tcPr>
                </a:tc>
                <a:extLst>
                  <a:ext uri="{0D108BD9-81ED-4DB2-BD59-A6C34878D82A}">
                    <a16:rowId xmlns:a16="http://schemas.microsoft.com/office/drawing/2014/main" val="889506239"/>
                  </a:ext>
                </a:extLst>
              </a:tr>
              <a:tr h="256404">
                <a:tc>
                  <a:txBody>
                    <a:bodyPr/>
                    <a:lstStyle/>
                    <a:p>
                      <a:r>
                        <a:rPr lang="en-US" sz="1800" dirty="0">
                          <a:solidFill>
                            <a:schemeClr val="bg2">
                              <a:lumMod val="75000"/>
                            </a:schemeClr>
                          </a:solidFill>
                          <a:latin typeface="Consolas" panose="020B0609020204030204" pitchFamily="49" charset="0"/>
                          <a:cs typeface="Consolas" panose="020B0609020204030204" pitchFamily="49" charset="0"/>
                        </a:rPr>
                        <a:t>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EEEBF3"/>
                    </a:solidFill>
                  </a:tcPr>
                </a:tc>
                <a:extLst>
                  <a:ext uri="{0D108BD9-81ED-4DB2-BD59-A6C34878D82A}">
                    <a16:rowId xmlns:a16="http://schemas.microsoft.com/office/drawing/2014/main" val="1180361478"/>
                  </a:ext>
                </a:extLst>
              </a:tr>
            </a:tbl>
          </a:graphicData>
        </a:graphic>
      </p:graphicFrame>
      <p:sp>
        <p:nvSpPr>
          <p:cNvPr id="7" name="TextBox 6">
            <a:extLst>
              <a:ext uri="{FF2B5EF4-FFF2-40B4-BE49-F238E27FC236}">
                <a16:creationId xmlns:a16="http://schemas.microsoft.com/office/drawing/2014/main" id="{C42FF8E6-DFFE-69CC-9F74-5E34BA46C1FB}"/>
              </a:ext>
            </a:extLst>
          </p:cNvPr>
          <p:cNvSpPr txBox="1"/>
          <p:nvPr/>
        </p:nvSpPr>
        <p:spPr>
          <a:xfrm>
            <a:off x="1" y="2802352"/>
            <a:ext cx="9143999" cy="677108"/>
          </a:xfrm>
          <a:prstGeom prst="rect">
            <a:avLst/>
          </a:prstGeom>
          <a:noFill/>
        </p:spPr>
        <p:txBody>
          <a:bodyPr wrap="square">
            <a:spAutoFit/>
          </a:bodyPr>
          <a:lstStyle/>
          <a:p>
            <a:pPr algn="ctr"/>
            <a:r>
              <a:rPr lang="en-US" sz="2000" b="1" kern="0" dirty="0">
                <a:solidFill>
                  <a:schemeClr val="accent5"/>
                </a:solidFill>
                <a:latin typeface="Avenir Next" panose="020B0503020202020204" pitchFamily="34" charset="0"/>
              </a:rPr>
              <a:t>High</a:t>
            </a:r>
            <a:r>
              <a:rPr kumimoji="0" lang="en-US" sz="2000" b="1"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-level code for </a:t>
            </a:r>
            <a:br>
              <a:rPr kumimoji="0" lang="en-US" sz="1800" b="1"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br>
            <a:r>
              <a:rPr kumimoji="0" lang="en-US" sz="1800"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C[</a:t>
            </a:r>
            <a:r>
              <a:rPr kumimoji="0" lang="en-US" sz="1800" i="0" u="none" strike="noStrike" kern="0" cap="none" spc="0" normalizeH="0" baseline="0" noProof="0" dirty="0" err="1">
                <a:ln>
                  <a:noFill/>
                </a:ln>
                <a:solidFill>
                  <a:schemeClr val="accent5"/>
                </a:solidFill>
                <a:effectLst/>
                <a:uLnTx/>
                <a:uFillTx/>
                <a:latin typeface="Avenir Next" panose="020B0503020202020204" pitchFamily="34" charset="0"/>
                <a:ea typeface="+mn-ea"/>
                <a:cs typeface="+mn-cs"/>
              </a:rPr>
              <a:t>i</a:t>
            </a:r>
            <a:r>
              <a:rPr kumimoji="0" lang="en-US" sz="1800"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 = (A[</a:t>
            </a:r>
            <a:r>
              <a:rPr kumimoji="0" lang="en-US" sz="1800" i="0" u="none" strike="noStrike" kern="0" cap="none" spc="0" normalizeH="0" baseline="0" noProof="0" dirty="0" err="1">
                <a:ln>
                  <a:noFill/>
                </a:ln>
                <a:solidFill>
                  <a:schemeClr val="accent5"/>
                </a:solidFill>
                <a:effectLst/>
                <a:uLnTx/>
                <a:uFillTx/>
                <a:latin typeface="Avenir Next" panose="020B0503020202020204" pitchFamily="34" charset="0"/>
                <a:ea typeface="+mn-ea"/>
                <a:cs typeface="+mn-cs"/>
              </a:rPr>
              <a:t>i</a:t>
            </a:r>
            <a:r>
              <a:rPr kumimoji="0" lang="en-US" sz="1800"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 &gt; pred[</a:t>
            </a:r>
            <a:r>
              <a:rPr kumimoji="0" lang="en-US" sz="1800" i="0" u="none" strike="noStrike" kern="0" cap="none" spc="0" normalizeH="0" baseline="0" noProof="0" dirty="0" err="1">
                <a:ln>
                  <a:noFill/>
                </a:ln>
                <a:solidFill>
                  <a:schemeClr val="accent5"/>
                </a:solidFill>
                <a:effectLst/>
                <a:uLnTx/>
                <a:uFillTx/>
                <a:latin typeface="Avenir Next" panose="020B0503020202020204" pitchFamily="34" charset="0"/>
                <a:ea typeface="+mn-ea"/>
                <a:cs typeface="+mn-cs"/>
              </a:rPr>
              <a:t>i</a:t>
            </a:r>
            <a:r>
              <a:rPr kumimoji="0" lang="en-US" sz="1800"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 A[</a:t>
            </a:r>
            <a:r>
              <a:rPr kumimoji="0" lang="en-US" sz="1800" i="0" u="none" strike="noStrike" kern="0" cap="none" spc="0" normalizeH="0" baseline="0" noProof="0" dirty="0" err="1">
                <a:ln>
                  <a:noFill/>
                </a:ln>
                <a:solidFill>
                  <a:schemeClr val="accent5"/>
                </a:solidFill>
                <a:effectLst/>
                <a:uLnTx/>
                <a:uFillTx/>
                <a:latin typeface="Avenir Next" panose="020B0503020202020204" pitchFamily="34" charset="0"/>
                <a:ea typeface="+mn-ea"/>
                <a:cs typeface="+mn-cs"/>
              </a:rPr>
              <a:t>i</a:t>
            </a:r>
            <a:r>
              <a:rPr kumimoji="0" lang="en-US" sz="1800"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 + B[</a:t>
            </a:r>
            <a:r>
              <a:rPr kumimoji="0" lang="en-US" sz="1800" i="0" u="none" strike="noStrike" kern="0" cap="none" spc="0" normalizeH="0" baseline="0" noProof="0" dirty="0" err="1">
                <a:ln>
                  <a:noFill/>
                </a:ln>
                <a:solidFill>
                  <a:schemeClr val="accent5"/>
                </a:solidFill>
                <a:effectLst/>
                <a:uLnTx/>
                <a:uFillTx/>
                <a:latin typeface="Avenir Next" panose="020B0503020202020204" pitchFamily="34" charset="0"/>
                <a:ea typeface="+mn-ea"/>
                <a:cs typeface="+mn-cs"/>
              </a:rPr>
              <a:t>i</a:t>
            </a:r>
            <a:r>
              <a:rPr kumimoji="0" lang="en-US" sz="1800"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 : A[</a:t>
            </a:r>
            <a:r>
              <a:rPr kumimoji="0" lang="en-US" sz="1800" i="0" u="none" strike="noStrike" kern="0" cap="none" spc="0" normalizeH="0" baseline="0" noProof="0" dirty="0" err="1">
                <a:ln>
                  <a:noFill/>
                </a:ln>
                <a:solidFill>
                  <a:schemeClr val="accent5"/>
                </a:solidFill>
                <a:effectLst/>
                <a:uLnTx/>
                <a:uFillTx/>
                <a:latin typeface="Avenir Next" panose="020B0503020202020204" pitchFamily="34" charset="0"/>
                <a:ea typeface="+mn-ea"/>
                <a:cs typeface="+mn-cs"/>
              </a:rPr>
              <a:t>i</a:t>
            </a:r>
            <a:r>
              <a:rPr kumimoji="0" lang="en-US" sz="1800"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 – B[</a:t>
            </a:r>
            <a:r>
              <a:rPr kumimoji="0" lang="en-US" sz="1800" i="0" u="none" strike="noStrike" kern="0" cap="none" spc="0" normalizeH="0" baseline="0" noProof="0" dirty="0" err="1">
                <a:ln>
                  <a:noFill/>
                </a:ln>
                <a:solidFill>
                  <a:schemeClr val="accent5"/>
                </a:solidFill>
                <a:effectLst/>
                <a:uLnTx/>
                <a:uFillTx/>
                <a:latin typeface="Avenir Next" panose="020B0503020202020204" pitchFamily="34" charset="0"/>
                <a:ea typeface="+mn-ea"/>
                <a:cs typeface="+mn-cs"/>
              </a:rPr>
              <a:t>i</a:t>
            </a:r>
            <a:r>
              <a:rPr kumimoji="0" lang="en-US" sz="1800"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a:t>
            </a:r>
            <a:endParaRPr lang="en-US" dirty="0"/>
          </a:p>
        </p:txBody>
      </p:sp>
    </p:spTree>
    <p:extLst>
      <p:ext uri="{BB962C8B-B14F-4D97-AF65-F5344CB8AC3E}">
        <p14:creationId xmlns:p14="http://schemas.microsoft.com/office/powerpoint/2010/main" val="3595248899"/>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a:extLst>
              <a:ext uri="{FF2B5EF4-FFF2-40B4-BE49-F238E27FC236}">
                <a16:creationId xmlns:a16="http://schemas.microsoft.com/office/drawing/2014/main" id="{FB382971-0FAE-5CE1-FC13-079B22FEFC0B}"/>
              </a:ext>
            </a:extLst>
          </p:cNvPr>
          <p:cNvSpPr>
            <a:spLocks noGrp="1"/>
          </p:cNvSpPr>
          <p:nvPr>
            <p:ph type="title"/>
          </p:nvPr>
        </p:nvSpPr>
        <p:spPr>
          <a:xfrm>
            <a:off x="169011" y="132334"/>
            <a:ext cx="8894602" cy="925840"/>
          </a:xfrm>
        </p:spPr>
        <p:txBody>
          <a:bodyPr>
            <a:noAutofit/>
          </a:bodyPr>
          <a:lstStyle/>
          <a:p>
            <a:r>
              <a:rPr lang="en-US" sz="3600" dirty="0"/>
              <a:t>Limitations of PUD Systems: </a:t>
            </a:r>
            <a:br>
              <a:rPr lang="en-US" sz="3600" dirty="0"/>
            </a:br>
            <a:r>
              <a:rPr lang="en-US" sz="2800" dirty="0"/>
              <a:t>Challenging Programming Model</a:t>
            </a:r>
          </a:p>
        </p:txBody>
      </p:sp>
      <p:graphicFrame>
        <p:nvGraphicFramePr>
          <p:cNvPr id="4" name="Table 5">
            <a:extLst>
              <a:ext uri="{FF2B5EF4-FFF2-40B4-BE49-F238E27FC236}">
                <a16:creationId xmlns:a16="http://schemas.microsoft.com/office/drawing/2014/main" id="{8DA188E7-41DE-DC90-B17F-8046166E1314}"/>
              </a:ext>
            </a:extLst>
          </p:cNvPr>
          <p:cNvGraphicFramePr>
            <a:graphicFrameLocks noGrp="1"/>
          </p:cNvGraphicFramePr>
          <p:nvPr/>
        </p:nvGraphicFramePr>
        <p:xfrm>
          <a:off x="1320928" y="3755175"/>
          <a:ext cx="6590767" cy="2455125"/>
        </p:xfrm>
        <a:graphic>
          <a:graphicData uri="http://schemas.openxmlformats.org/drawingml/2006/table">
            <a:tbl>
              <a:tblPr firstRow="1" bandRow="1">
                <a:tableStyleId>{2D5ABB26-0587-4C30-8999-92F81FD0307C}</a:tableStyleId>
              </a:tblPr>
              <a:tblGrid>
                <a:gridCol w="6590767">
                  <a:extLst>
                    <a:ext uri="{9D8B030D-6E8A-4147-A177-3AD203B41FA5}">
                      <a16:colId xmlns:a16="http://schemas.microsoft.com/office/drawing/2014/main" val="540741591"/>
                    </a:ext>
                  </a:extLst>
                </a:gridCol>
              </a:tblGrid>
              <a:tr h="321525">
                <a:tc>
                  <a:txBody>
                    <a:bodyPr/>
                    <a:lstStyle/>
                    <a:p>
                      <a:r>
                        <a:rPr lang="en-US" sz="2000" dirty="0">
                          <a:solidFill>
                            <a:srgbClr val="0432FF"/>
                          </a:solidFill>
                          <a:latin typeface="Consolas" panose="020B0609020204030204" pitchFamily="49" charset="0"/>
                          <a:cs typeface="Consolas" panose="020B0609020204030204" pitchFamily="49" charset="0"/>
                        </a:rPr>
                        <a:t> </a:t>
                      </a:r>
                      <a:r>
                        <a:rPr lang="en-US" sz="2000" dirty="0" err="1">
                          <a:solidFill>
                            <a:srgbClr val="0432FF"/>
                          </a:solidFill>
                          <a:latin typeface="Consolas" panose="020B0609020204030204" pitchFamily="49" charset="0"/>
                          <a:cs typeface="Consolas" panose="020B0609020204030204" pitchFamily="49" charset="0"/>
                        </a:rPr>
                        <a:t>bbop_trsp_init</a:t>
                      </a:r>
                      <a:r>
                        <a:rPr lang="en-US" sz="2000" dirty="0">
                          <a:solidFill>
                            <a:schemeClr val="tx1"/>
                          </a:solidFill>
                          <a:latin typeface="Consolas" panose="020B0609020204030204" pitchFamily="49" charset="0"/>
                          <a:cs typeface="Consolas" panose="020B0609020204030204" pitchFamily="49" charset="0"/>
                        </a:rPr>
                        <a:t>(A , size , </a:t>
                      </a:r>
                      <a:r>
                        <a:rPr lang="en-US" sz="2000" dirty="0" err="1">
                          <a:solidFill>
                            <a:schemeClr val="tx1"/>
                          </a:solidFill>
                          <a:latin typeface="Consolas" panose="020B0609020204030204" pitchFamily="49" charset="0"/>
                          <a:cs typeface="Consolas" panose="020B0609020204030204" pitchFamily="49" charset="0"/>
                        </a:rPr>
                        <a:t>elm_size</a:t>
                      </a:r>
                      <a:r>
                        <a:rPr lang="en-US" sz="2000" dirty="0">
                          <a:solidFill>
                            <a:schemeClr val="tx1"/>
                          </a:solidFill>
                          <a:latin typeface="Consolas" panose="020B0609020204030204" pitchFamily="49" charset="0"/>
                          <a:cs typeface="Consolas" panose="020B0609020204030204" pitchFamily="49" charset="0"/>
                        </a:rPr>
                        <a:t>); </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a:noFill/>
                    </a:lnB>
                    <a:lnTlToBr w="12700" cmpd="sng">
                      <a:noFill/>
                      <a:prstDash val="solid"/>
                    </a:lnTlToBr>
                    <a:lnBlToTr w="12700" cmpd="sng">
                      <a:noFill/>
                      <a:prstDash val="solid"/>
                    </a:lnBlToTr>
                    <a:solidFill>
                      <a:srgbClr val="FFEBEC"/>
                    </a:solidFill>
                  </a:tcPr>
                </a:tc>
                <a:extLst>
                  <a:ext uri="{0D108BD9-81ED-4DB2-BD59-A6C34878D82A}">
                    <a16:rowId xmlns:a16="http://schemas.microsoft.com/office/drawing/2014/main" val="1147427723"/>
                  </a:ext>
                </a:extLst>
              </a:tr>
              <a:tr h="202847">
                <a:tc>
                  <a:txBody>
                    <a:bodyPr/>
                    <a:lstStyle/>
                    <a:p>
                      <a:r>
                        <a:rPr lang="en-US" sz="2000" dirty="0">
                          <a:solidFill>
                            <a:srgbClr val="0432FF"/>
                          </a:solidFill>
                          <a:latin typeface="Consolas" panose="020B0609020204030204" pitchFamily="49" charset="0"/>
                          <a:cs typeface="Consolas" panose="020B0609020204030204" pitchFamily="49" charset="0"/>
                        </a:rPr>
                        <a:t> </a:t>
                      </a:r>
                      <a:r>
                        <a:rPr lang="en-US" sz="2000" dirty="0" err="1">
                          <a:solidFill>
                            <a:srgbClr val="0432FF"/>
                          </a:solidFill>
                          <a:latin typeface="Consolas" panose="020B0609020204030204" pitchFamily="49" charset="0"/>
                          <a:cs typeface="Consolas" panose="020B0609020204030204" pitchFamily="49" charset="0"/>
                        </a:rPr>
                        <a:t>bbop_trsp_init</a:t>
                      </a:r>
                      <a:r>
                        <a:rPr lang="en-US" sz="2000" dirty="0">
                          <a:solidFill>
                            <a:schemeClr val="tx1"/>
                          </a:solidFill>
                          <a:latin typeface="Consolas" panose="020B0609020204030204" pitchFamily="49" charset="0"/>
                          <a:cs typeface="Consolas" panose="020B0609020204030204" pitchFamily="49" charset="0"/>
                        </a:rPr>
                        <a:t>(B , size , </a:t>
                      </a:r>
                      <a:r>
                        <a:rPr lang="en-US" sz="2000" dirty="0" err="1">
                          <a:solidFill>
                            <a:schemeClr val="tx1"/>
                          </a:solidFill>
                          <a:latin typeface="Consolas" panose="020B0609020204030204" pitchFamily="49" charset="0"/>
                          <a:cs typeface="Consolas" panose="020B0609020204030204" pitchFamily="49" charset="0"/>
                        </a:rPr>
                        <a:t>elm_size</a:t>
                      </a:r>
                      <a:r>
                        <a:rPr lang="en-US" sz="2000" dirty="0">
                          <a:solidFill>
                            <a:schemeClr val="tx1"/>
                          </a:solidFill>
                          <a:latin typeface="Consolas" panose="020B0609020204030204" pitchFamily="49" charset="0"/>
                          <a:cs typeface="Consolas" panose="020B0609020204030204" pitchFamily="49" charset="0"/>
                        </a:rPr>
                        <a:t>);</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a:noFill/>
                    </a:lnT>
                    <a:lnB>
                      <a:noFill/>
                    </a:lnB>
                    <a:lnTlToBr w="12700" cmpd="sng">
                      <a:noFill/>
                      <a:prstDash val="solid"/>
                    </a:lnTlToBr>
                    <a:lnBlToTr w="12700" cmpd="sng">
                      <a:noFill/>
                      <a:prstDash val="solid"/>
                    </a:lnBlToTr>
                    <a:solidFill>
                      <a:srgbClr val="FFEBEC"/>
                    </a:solidFill>
                  </a:tcPr>
                </a:tc>
                <a:extLst>
                  <a:ext uri="{0D108BD9-81ED-4DB2-BD59-A6C34878D82A}">
                    <a16:rowId xmlns:a16="http://schemas.microsoft.com/office/drawing/2014/main" val="3401903085"/>
                  </a:ext>
                </a:extLst>
              </a:tr>
              <a:tr h="202847">
                <a:tc>
                  <a:txBody>
                    <a:bodyPr/>
                    <a:lstStyle/>
                    <a:p>
                      <a:r>
                        <a:rPr lang="en-US" sz="2000" dirty="0">
                          <a:solidFill>
                            <a:srgbClr val="0432FF"/>
                          </a:solidFill>
                          <a:latin typeface="Consolas" panose="020B0609020204030204" pitchFamily="49" charset="0"/>
                          <a:cs typeface="Consolas" panose="020B0609020204030204" pitchFamily="49" charset="0"/>
                        </a:rPr>
                        <a:t> </a:t>
                      </a:r>
                      <a:r>
                        <a:rPr lang="en-US" sz="2000" dirty="0" err="1">
                          <a:solidFill>
                            <a:srgbClr val="0432FF"/>
                          </a:solidFill>
                          <a:latin typeface="Consolas" panose="020B0609020204030204" pitchFamily="49" charset="0"/>
                          <a:cs typeface="Consolas" panose="020B0609020204030204" pitchFamily="49" charset="0"/>
                        </a:rPr>
                        <a:t>bbop_trsp_init</a:t>
                      </a:r>
                      <a:r>
                        <a:rPr lang="en-US" sz="2000" dirty="0">
                          <a:solidFill>
                            <a:schemeClr val="tx1"/>
                          </a:solidFill>
                          <a:latin typeface="Consolas" panose="020B0609020204030204" pitchFamily="49" charset="0"/>
                          <a:cs typeface="Consolas" panose="020B0609020204030204" pitchFamily="49" charset="0"/>
                        </a:rPr>
                        <a:t>(C , size , </a:t>
                      </a:r>
                      <a:r>
                        <a:rPr lang="en-US" sz="2000" dirty="0" err="1">
                          <a:solidFill>
                            <a:schemeClr val="tx1"/>
                          </a:solidFill>
                          <a:latin typeface="Consolas" panose="020B0609020204030204" pitchFamily="49" charset="0"/>
                          <a:cs typeface="Consolas" panose="020B0609020204030204" pitchFamily="49" charset="0"/>
                        </a:rPr>
                        <a:t>elm_size</a:t>
                      </a:r>
                      <a:r>
                        <a:rPr lang="en-US" sz="2000" dirty="0">
                          <a:solidFill>
                            <a:schemeClr val="tx1"/>
                          </a:solidFill>
                          <a:latin typeface="Consolas" panose="020B0609020204030204" pitchFamily="49" charset="0"/>
                          <a:cs typeface="Consolas" panose="020B0609020204030204" pitchFamily="49" charset="0"/>
                        </a:rPr>
                        <a:t>);</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a:noFill/>
                    </a:lnT>
                    <a:lnB>
                      <a:noFill/>
                    </a:lnB>
                    <a:lnTlToBr w="12700" cmpd="sng">
                      <a:noFill/>
                      <a:prstDash val="solid"/>
                    </a:lnTlToBr>
                    <a:lnBlToTr w="12700" cmpd="sng">
                      <a:noFill/>
                      <a:prstDash val="solid"/>
                    </a:lnBlToTr>
                    <a:solidFill>
                      <a:srgbClr val="FFEBEC"/>
                    </a:solidFill>
                  </a:tcPr>
                </a:tc>
                <a:extLst>
                  <a:ext uri="{0D108BD9-81ED-4DB2-BD59-A6C34878D82A}">
                    <a16:rowId xmlns:a16="http://schemas.microsoft.com/office/drawing/2014/main" val="2071606590"/>
                  </a:ext>
                </a:extLst>
              </a:tr>
              <a:tr h="202847">
                <a:tc>
                  <a:txBody>
                    <a:bodyPr/>
                    <a:lstStyle/>
                    <a:p>
                      <a:endParaRPr lang="en-US" sz="2000" dirty="0">
                        <a:solidFill>
                          <a:schemeClr val="tx1"/>
                        </a:solidFill>
                        <a:latin typeface="Consolas" panose="020B0609020204030204" pitchFamily="49" charset="0"/>
                        <a:cs typeface="Consolas" panose="020B0609020204030204" pitchFamily="49" charset="0"/>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a:noFill/>
                    </a:lnT>
                    <a:lnB>
                      <a:noFill/>
                    </a:lnB>
                    <a:lnTlToBr w="12700" cmpd="sng">
                      <a:noFill/>
                      <a:prstDash val="solid"/>
                    </a:lnTlToBr>
                    <a:lnBlToTr w="12700" cmpd="sng">
                      <a:noFill/>
                      <a:prstDash val="solid"/>
                    </a:lnBlToTr>
                    <a:solidFill>
                      <a:srgbClr val="FFEBEC"/>
                    </a:solidFill>
                  </a:tcPr>
                </a:tc>
                <a:extLst>
                  <a:ext uri="{0D108BD9-81ED-4DB2-BD59-A6C34878D82A}">
                    <a16:rowId xmlns:a16="http://schemas.microsoft.com/office/drawing/2014/main" val="2206515105"/>
                  </a:ext>
                </a:extLst>
              </a:tr>
              <a:tr h="202847">
                <a:tc>
                  <a:txBody>
                    <a:bodyPr/>
                    <a:lstStyle/>
                    <a:p>
                      <a:r>
                        <a:rPr lang="en-US" sz="2000" dirty="0">
                          <a:solidFill>
                            <a:srgbClr val="0432FF"/>
                          </a:solidFill>
                          <a:latin typeface="Consolas" panose="020B0609020204030204" pitchFamily="49" charset="0"/>
                          <a:cs typeface="Consolas" panose="020B0609020204030204" pitchFamily="49" charset="0"/>
                        </a:rPr>
                        <a:t> </a:t>
                      </a:r>
                      <a:r>
                        <a:rPr lang="en-US" sz="2000" dirty="0" err="1">
                          <a:solidFill>
                            <a:srgbClr val="0432FF"/>
                          </a:solidFill>
                          <a:latin typeface="Consolas" panose="020B0609020204030204" pitchFamily="49" charset="0"/>
                          <a:cs typeface="Consolas" panose="020B0609020204030204" pitchFamily="49" charset="0"/>
                        </a:rPr>
                        <a:t>bbop_add</a:t>
                      </a:r>
                      <a:r>
                        <a:rPr lang="en-US" sz="2000" dirty="0">
                          <a:solidFill>
                            <a:schemeClr val="tx1"/>
                          </a:solidFill>
                          <a:latin typeface="Consolas" panose="020B0609020204030204" pitchFamily="49" charset="0"/>
                          <a:cs typeface="Consolas" panose="020B0609020204030204" pitchFamily="49" charset="0"/>
                        </a:rPr>
                        <a:t>(D , A , B , size , </a:t>
                      </a:r>
                      <a:r>
                        <a:rPr lang="en-US" sz="2000" dirty="0" err="1">
                          <a:solidFill>
                            <a:schemeClr val="tx1"/>
                          </a:solidFill>
                          <a:latin typeface="Consolas" panose="020B0609020204030204" pitchFamily="49" charset="0"/>
                          <a:cs typeface="Consolas" panose="020B0609020204030204" pitchFamily="49" charset="0"/>
                        </a:rPr>
                        <a:t>elm_size</a:t>
                      </a:r>
                      <a:r>
                        <a:rPr lang="en-US" sz="2000" dirty="0">
                          <a:solidFill>
                            <a:schemeClr val="tx1"/>
                          </a:solidFill>
                          <a:latin typeface="Consolas" panose="020B0609020204030204" pitchFamily="49" charset="0"/>
                          <a:cs typeface="Consolas" panose="020B0609020204030204" pitchFamily="49" charset="0"/>
                        </a:rPr>
                        <a:t>);</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a:noFill/>
                    </a:lnT>
                    <a:lnB>
                      <a:noFill/>
                    </a:lnB>
                    <a:lnTlToBr w="12700" cmpd="sng">
                      <a:noFill/>
                      <a:prstDash val="solid"/>
                    </a:lnTlToBr>
                    <a:lnBlToTr w="12700" cmpd="sng">
                      <a:noFill/>
                      <a:prstDash val="solid"/>
                    </a:lnBlToTr>
                    <a:solidFill>
                      <a:srgbClr val="FFEBEC"/>
                    </a:solidFill>
                  </a:tcPr>
                </a:tc>
                <a:extLst>
                  <a:ext uri="{0D108BD9-81ED-4DB2-BD59-A6C34878D82A}">
                    <a16:rowId xmlns:a16="http://schemas.microsoft.com/office/drawing/2014/main" val="567864907"/>
                  </a:ext>
                </a:extLst>
              </a:tr>
              <a:tr h="202847">
                <a:tc>
                  <a:txBody>
                    <a:bodyPr/>
                    <a:lstStyle/>
                    <a:p>
                      <a:r>
                        <a:rPr lang="en-US" sz="2000" dirty="0">
                          <a:solidFill>
                            <a:schemeClr val="tx1"/>
                          </a:solidFill>
                          <a:latin typeface="Consolas" panose="020B0609020204030204" pitchFamily="49" charset="0"/>
                          <a:cs typeface="Consolas" panose="020B0609020204030204" pitchFamily="49" charset="0"/>
                        </a:rPr>
                        <a:t> </a:t>
                      </a:r>
                      <a:r>
                        <a:rPr lang="en-US" sz="2000" dirty="0" err="1">
                          <a:solidFill>
                            <a:srgbClr val="0432FF"/>
                          </a:solidFill>
                          <a:latin typeface="Consolas" panose="020B0609020204030204" pitchFamily="49" charset="0"/>
                          <a:cs typeface="Consolas" panose="020B0609020204030204" pitchFamily="49" charset="0"/>
                        </a:rPr>
                        <a:t>bbop_sub</a:t>
                      </a:r>
                      <a:r>
                        <a:rPr lang="en-US" sz="2000" dirty="0">
                          <a:solidFill>
                            <a:schemeClr val="tx1"/>
                          </a:solidFill>
                          <a:latin typeface="Consolas" panose="020B0609020204030204" pitchFamily="49" charset="0"/>
                          <a:cs typeface="Consolas" panose="020B0609020204030204" pitchFamily="49" charset="0"/>
                        </a:rPr>
                        <a:t>(E , A , B , size , </a:t>
                      </a:r>
                      <a:r>
                        <a:rPr lang="en-US" sz="2000" dirty="0" err="1">
                          <a:solidFill>
                            <a:schemeClr val="tx1"/>
                          </a:solidFill>
                          <a:latin typeface="Consolas" panose="020B0609020204030204" pitchFamily="49" charset="0"/>
                          <a:cs typeface="Consolas" panose="020B0609020204030204" pitchFamily="49" charset="0"/>
                        </a:rPr>
                        <a:t>elm_size</a:t>
                      </a:r>
                      <a:r>
                        <a:rPr lang="en-US" sz="2000" dirty="0">
                          <a:solidFill>
                            <a:schemeClr val="tx1"/>
                          </a:solidFill>
                          <a:latin typeface="Consolas" panose="020B0609020204030204" pitchFamily="49" charset="0"/>
                          <a:cs typeface="Consolas" panose="020B0609020204030204" pitchFamily="49" charset="0"/>
                        </a:rPr>
                        <a:t>);</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a:noFill/>
                    </a:lnT>
                    <a:lnB>
                      <a:noFill/>
                    </a:lnB>
                    <a:lnTlToBr w="12700" cmpd="sng">
                      <a:noFill/>
                      <a:prstDash val="solid"/>
                    </a:lnTlToBr>
                    <a:lnBlToTr w="12700" cmpd="sng">
                      <a:noFill/>
                      <a:prstDash val="solid"/>
                    </a:lnBlToTr>
                    <a:solidFill>
                      <a:srgbClr val="FFEBEC"/>
                    </a:solidFill>
                  </a:tcPr>
                </a:tc>
                <a:extLst>
                  <a:ext uri="{0D108BD9-81ED-4DB2-BD59-A6C34878D82A}">
                    <a16:rowId xmlns:a16="http://schemas.microsoft.com/office/drawing/2014/main" val="3641571525"/>
                  </a:ext>
                </a:extLst>
              </a:tr>
              <a:tr h="202847">
                <a:tc>
                  <a:txBody>
                    <a:bodyPr/>
                    <a:lstStyle/>
                    <a:p>
                      <a:r>
                        <a:rPr lang="en-US" sz="2000" dirty="0">
                          <a:solidFill>
                            <a:schemeClr val="tx1"/>
                          </a:solidFill>
                          <a:latin typeface="Consolas" panose="020B0609020204030204" pitchFamily="49" charset="0"/>
                          <a:cs typeface="Consolas" panose="020B0609020204030204" pitchFamily="49" charset="0"/>
                        </a:rPr>
                        <a:t> </a:t>
                      </a:r>
                      <a:r>
                        <a:rPr lang="en-US" sz="2000" dirty="0" err="1">
                          <a:solidFill>
                            <a:srgbClr val="0432FF"/>
                          </a:solidFill>
                          <a:latin typeface="Consolas" panose="020B0609020204030204" pitchFamily="49" charset="0"/>
                          <a:cs typeface="Consolas" panose="020B0609020204030204" pitchFamily="49" charset="0"/>
                        </a:rPr>
                        <a:t>bbop_greater</a:t>
                      </a:r>
                      <a:r>
                        <a:rPr lang="en-US" sz="2000" dirty="0">
                          <a:solidFill>
                            <a:schemeClr val="tx1"/>
                          </a:solidFill>
                          <a:latin typeface="Consolas" panose="020B0609020204030204" pitchFamily="49" charset="0"/>
                          <a:cs typeface="Consolas" panose="020B0609020204030204" pitchFamily="49" charset="0"/>
                        </a:rPr>
                        <a:t>(F , A , pred , size , </a:t>
                      </a:r>
                      <a:r>
                        <a:rPr lang="en-US" sz="2000" dirty="0" err="1">
                          <a:solidFill>
                            <a:schemeClr val="tx1"/>
                          </a:solidFill>
                          <a:latin typeface="Consolas" panose="020B0609020204030204" pitchFamily="49" charset="0"/>
                          <a:cs typeface="Consolas" panose="020B0609020204030204" pitchFamily="49" charset="0"/>
                        </a:rPr>
                        <a:t>elm_size</a:t>
                      </a:r>
                      <a:r>
                        <a:rPr lang="en-US" sz="2000" dirty="0">
                          <a:solidFill>
                            <a:schemeClr val="tx1"/>
                          </a:solidFill>
                          <a:latin typeface="Consolas" panose="020B0609020204030204" pitchFamily="49" charset="0"/>
                          <a:cs typeface="Consolas" panose="020B0609020204030204" pitchFamily="49" charset="0"/>
                        </a:rPr>
                        <a:t>);</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a:noFill/>
                    </a:lnT>
                    <a:lnB>
                      <a:noFill/>
                    </a:lnB>
                    <a:lnTlToBr w="12700" cmpd="sng">
                      <a:noFill/>
                      <a:prstDash val="solid"/>
                    </a:lnTlToBr>
                    <a:lnBlToTr w="12700" cmpd="sng">
                      <a:noFill/>
                      <a:prstDash val="solid"/>
                    </a:lnBlToTr>
                    <a:solidFill>
                      <a:srgbClr val="FFEBEC"/>
                    </a:solidFill>
                  </a:tcPr>
                </a:tc>
                <a:extLst>
                  <a:ext uri="{0D108BD9-81ED-4DB2-BD59-A6C34878D82A}">
                    <a16:rowId xmlns:a16="http://schemas.microsoft.com/office/drawing/2014/main" val="775079464"/>
                  </a:ext>
                </a:extLst>
              </a:tr>
              <a:tr h="202847">
                <a:tc>
                  <a:txBody>
                    <a:bodyPr/>
                    <a:lstStyle/>
                    <a:p>
                      <a:r>
                        <a:rPr lang="en-US" sz="2000" dirty="0">
                          <a:solidFill>
                            <a:srgbClr val="0432FF"/>
                          </a:solidFill>
                          <a:latin typeface="Consolas" panose="020B0609020204030204" pitchFamily="49" charset="0"/>
                          <a:cs typeface="Consolas" panose="020B0609020204030204" pitchFamily="49" charset="0"/>
                        </a:rPr>
                        <a:t> </a:t>
                      </a:r>
                      <a:r>
                        <a:rPr lang="en-US" sz="2000" dirty="0" err="1">
                          <a:solidFill>
                            <a:srgbClr val="0432FF"/>
                          </a:solidFill>
                          <a:latin typeface="Consolas" panose="020B0609020204030204" pitchFamily="49" charset="0"/>
                          <a:cs typeface="Consolas" panose="020B0609020204030204" pitchFamily="49" charset="0"/>
                        </a:rPr>
                        <a:t>bbop_if_else</a:t>
                      </a:r>
                      <a:r>
                        <a:rPr lang="en-US" sz="2000" dirty="0">
                          <a:solidFill>
                            <a:schemeClr val="tx1"/>
                          </a:solidFill>
                          <a:latin typeface="Consolas" panose="020B0609020204030204" pitchFamily="49" charset="0"/>
                          <a:cs typeface="Consolas" panose="020B0609020204030204" pitchFamily="49" charset="0"/>
                        </a:rPr>
                        <a:t>(C , D , E , F , size , </a:t>
                      </a:r>
                      <a:r>
                        <a:rPr lang="en-US" sz="2000" dirty="0" err="1">
                          <a:solidFill>
                            <a:schemeClr val="tx1"/>
                          </a:solidFill>
                          <a:latin typeface="Consolas" panose="020B0609020204030204" pitchFamily="49" charset="0"/>
                          <a:cs typeface="Consolas" panose="020B0609020204030204" pitchFamily="49" charset="0"/>
                        </a:rPr>
                        <a:t>elm_size</a:t>
                      </a:r>
                      <a:r>
                        <a:rPr lang="en-US" sz="2000" dirty="0">
                          <a:solidFill>
                            <a:schemeClr val="tx1"/>
                          </a:solidFill>
                          <a:latin typeface="Consolas" panose="020B0609020204030204" pitchFamily="49" charset="0"/>
                          <a:cs typeface="Consolas" panose="020B0609020204030204" pitchFamily="49" charset="0"/>
                        </a:rPr>
                        <a:t>);</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rgbClr val="FFEBEC"/>
                    </a:solidFill>
                  </a:tcPr>
                </a:tc>
                <a:extLst>
                  <a:ext uri="{0D108BD9-81ED-4DB2-BD59-A6C34878D82A}">
                    <a16:rowId xmlns:a16="http://schemas.microsoft.com/office/drawing/2014/main" val="2840022354"/>
                  </a:ext>
                </a:extLst>
              </a:tr>
            </a:tbl>
          </a:graphicData>
        </a:graphic>
      </p:graphicFrame>
      <p:graphicFrame>
        <p:nvGraphicFramePr>
          <p:cNvPr id="9" name="Table 8">
            <a:extLst>
              <a:ext uri="{FF2B5EF4-FFF2-40B4-BE49-F238E27FC236}">
                <a16:creationId xmlns:a16="http://schemas.microsoft.com/office/drawing/2014/main" id="{13C09E08-FCF9-1380-DE9B-DEE251791893}"/>
              </a:ext>
            </a:extLst>
          </p:cNvPr>
          <p:cNvGraphicFramePr>
            <a:graphicFrameLocks noGrp="1"/>
          </p:cNvGraphicFramePr>
          <p:nvPr/>
        </p:nvGraphicFramePr>
        <p:xfrm>
          <a:off x="0" y="1674091"/>
          <a:ext cx="9143999" cy="717204"/>
        </p:xfrm>
        <a:graphic>
          <a:graphicData uri="http://schemas.openxmlformats.org/drawingml/2006/table">
            <a:tbl>
              <a:tblPr firstRow="1" bandRow="1"/>
              <a:tblGrid>
                <a:gridCol w="1506582">
                  <a:extLst>
                    <a:ext uri="{9D8B030D-6E8A-4147-A177-3AD203B41FA5}">
                      <a16:colId xmlns:a16="http://schemas.microsoft.com/office/drawing/2014/main" val="3149746057"/>
                    </a:ext>
                  </a:extLst>
                </a:gridCol>
                <a:gridCol w="1693818">
                  <a:extLst>
                    <a:ext uri="{9D8B030D-6E8A-4147-A177-3AD203B41FA5}">
                      <a16:colId xmlns:a16="http://schemas.microsoft.com/office/drawing/2014/main" val="1701936610"/>
                    </a:ext>
                  </a:extLst>
                </a:gridCol>
                <a:gridCol w="1157204">
                  <a:extLst>
                    <a:ext uri="{9D8B030D-6E8A-4147-A177-3AD203B41FA5}">
                      <a16:colId xmlns:a16="http://schemas.microsoft.com/office/drawing/2014/main" val="2218273425"/>
                    </a:ext>
                  </a:extLst>
                </a:gridCol>
                <a:gridCol w="1626337">
                  <a:extLst>
                    <a:ext uri="{9D8B030D-6E8A-4147-A177-3AD203B41FA5}">
                      <a16:colId xmlns:a16="http://schemas.microsoft.com/office/drawing/2014/main" val="3468830912"/>
                    </a:ext>
                  </a:extLst>
                </a:gridCol>
                <a:gridCol w="1591565">
                  <a:extLst>
                    <a:ext uri="{9D8B030D-6E8A-4147-A177-3AD203B41FA5}">
                      <a16:colId xmlns:a16="http://schemas.microsoft.com/office/drawing/2014/main" val="1276386708"/>
                    </a:ext>
                  </a:extLst>
                </a:gridCol>
                <a:gridCol w="1568493">
                  <a:extLst>
                    <a:ext uri="{9D8B030D-6E8A-4147-A177-3AD203B41FA5}">
                      <a16:colId xmlns:a16="http://schemas.microsoft.com/office/drawing/2014/main" val="1914135032"/>
                    </a:ext>
                  </a:extLst>
                </a:gridCol>
              </a:tblGrid>
              <a:tr h="717204">
                <a:tc>
                  <a:txBody>
                    <a:bodyPr/>
                    <a:lstStyle>
                      <a:lvl1pPr marL="0" algn="l" defTabSz="914400" rtl="0" eaLnBrk="1" latinLnBrk="0" hangingPunct="1">
                        <a:defRPr sz="1800" kern="1200">
                          <a:solidFill>
                            <a:schemeClr val="tx1"/>
                          </a:solidFill>
                          <a:latin typeface="Corbel" panose="020B0503020204020204"/>
                        </a:defRPr>
                      </a:lvl1pPr>
                      <a:lvl2pPr marL="457200" algn="l" defTabSz="914400" rtl="0" eaLnBrk="1" latinLnBrk="0" hangingPunct="1">
                        <a:defRPr sz="1800" kern="1200">
                          <a:solidFill>
                            <a:schemeClr val="tx1"/>
                          </a:solidFill>
                          <a:latin typeface="Corbel" panose="020B0503020204020204"/>
                        </a:defRPr>
                      </a:lvl2pPr>
                      <a:lvl3pPr marL="914400" algn="l" defTabSz="914400" rtl="0" eaLnBrk="1" latinLnBrk="0" hangingPunct="1">
                        <a:defRPr sz="1800" kern="1200">
                          <a:solidFill>
                            <a:schemeClr val="tx1"/>
                          </a:solidFill>
                          <a:latin typeface="Corbel" panose="020B0503020204020204"/>
                        </a:defRPr>
                      </a:lvl3pPr>
                      <a:lvl4pPr marL="1371600" algn="l" defTabSz="914400" rtl="0" eaLnBrk="1" latinLnBrk="0" hangingPunct="1">
                        <a:defRPr sz="1800" kern="1200">
                          <a:solidFill>
                            <a:schemeClr val="tx1"/>
                          </a:solidFill>
                          <a:latin typeface="Corbel" panose="020B0503020204020204"/>
                        </a:defRPr>
                      </a:lvl4pPr>
                      <a:lvl5pPr marL="1828800" algn="l" defTabSz="914400" rtl="0" eaLnBrk="1" latinLnBrk="0" hangingPunct="1">
                        <a:defRPr sz="1800" kern="1200">
                          <a:solidFill>
                            <a:schemeClr val="tx1"/>
                          </a:solidFill>
                          <a:latin typeface="Corbel" panose="020B0503020204020204"/>
                        </a:defRPr>
                      </a:lvl5pPr>
                      <a:lvl6pPr marL="2286000" algn="l" defTabSz="914400" rtl="0" eaLnBrk="1" latinLnBrk="0" hangingPunct="1">
                        <a:defRPr sz="1800" kern="1200">
                          <a:solidFill>
                            <a:schemeClr val="tx1"/>
                          </a:solidFill>
                          <a:latin typeface="Corbel" panose="020B0503020204020204"/>
                        </a:defRPr>
                      </a:lvl6pPr>
                      <a:lvl7pPr marL="2743200" algn="l" defTabSz="914400" rtl="0" eaLnBrk="1" latinLnBrk="0" hangingPunct="1">
                        <a:defRPr sz="1800" kern="1200">
                          <a:solidFill>
                            <a:schemeClr val="tx1"/>
                          </a:solidFill>
                          <a:latin typeface="Corbel" panose="020B0503020204020204"/>
                        </a:defRPr>
                      </a:lvl7pPr>
                      <a:lvl8pPr marL="3200400" algn="l" defTabSz="914400" rtl="0" eaLnBrk="1" latinLnBrk="0" hangingPunct="1">
                        <a:defRPr sz="1800" kern="1200">
                          <a:solidFill>
                            <a:schemeClr val="tx1"/>
                          </a:solidFill>
                          <a:latin typeface="Corbel" panose="020B0503020204020204"/>
                        </a:defRPr>
                      </a:lvl8pPr>
                      <a:lvl9pPr marL="3657600" algn="l" defTabSz="914400" rtl="0" eaLnBrk="1" latinLnBrk="0" hangingPunct="1">
                        <a:defRPr sz="1800" kern="1200">
                          <a:solidFill>
                            <a:schemeClr val="tx1"/>
                          </a:solidFill>
                          <a:latin typeface="Corbel" panose="020B0503020204020204"/>
                        </a:defRPr>
                      </a:lvl9pPr>
                    </a:lstStyle>
                    <a:p>
                      <a:pPr algn="ctr"/>
                      <a:r>
                        <a:rPr lang="en-US" sz="1600" b="1" spc="-110" baseline="0" dirty="0">
                          <a:solidFill>
                            <a:schemeClr val="accent5"/>
                          </a:solidFill>
                          <a:latin typeface="Avenir Next" panose="020B0503020202020204" pitchFamily="34" charset="0"/>
                        </a:rPr>
                        <a:t>Map &amp; align  </a:t>
                      </a:r>
                      <a:br>
                        <a:rPr lang="en-US" sz="1600" b="1" spc="-110" baseline="0" dirty="0">
                          <a:solidFill>
                            <a:schemeClr val="accent5"/>
                          </a:solidFill>
                          <a:latin typeface="Avenir Next" panose="020B0503020202020204" pitchFamily="34" charset="0"/>
                        </a:rPr>
                      </a:br>
                      <a:r>
                        <a:rPr lang="en-US" sz="1600" b="1" spc="-110" baseline="0" dirty="0">
                          <a:solidFill>
                            <a:schemeClr val="accent5"/>
                          </a:solidFill>
                          <a:latin typeface="Avenir Next" panose="020B0503020202020204" pitchFamily="34" charset="0"/>
                        </a:rPr>
                        <a:t>data structures</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E7E6E6"/>
                    </a:solidFill>
                  </a:tcPr>
                </a:tc>
                <a:tc>
                  <a:txBody>
                    <a:bodyPr/>
                    <a:lstStyle>
                      <a:lvl1pPr marL="0" algn="l" defTabSz="914400" rtl="0" eaLnBrk="1" latinLnBrk="0" hangingPunct="1">
                        <a:defRPr sz="1800" kern="1200">
                          <a:solidFill>
                            <a:schemeClr val="tx1"/>
                          </a:solidFill>
                          <a:latin typeface="Corbel" panose="020B0503020204020204"/>
                        </a:defRPr>
                      </a:lvl1pPr>
                      <a:lvl2pPr marL="457200" algn="l" defTabSz="914400" rtl="0" eaLnBrk="1" latinLnBrk="0" hangingPunct="1">
                        <a:defRPr sz="1800" kern="1200">
                          <a:solidFill>
                            <a:schemeClr val="tx1"/>
                          </a:solidFill>
                          <a:latin typeface="Corbel" panose="020B0503020204020204"/>
                        </a:defRPr>
                      </a:lvl2pPr>
                      <a:lvl3pPr marL="914400" algn="l" defTabSz="914400" rtl="0" eaLnBrk="1" latinLnBrk="0" hangingPunct="1">
                        <a:defRPr sz="1800" kern="1200">
                          <a:solidFill>
                            <a:schemeClr val="tx1"/>
                          </a:solidFill>
                          <a:latin typeface="Corbel" panose="020B0503020204020204"/>
                        </a:defRPr>
                      </a:lvl3pPr>
                      <a:lvl4pPr marL="1371600" algn="l" defTabSz="914400" rtl="0" eaLnBrk="1" latinLnBrk="0" hangingPunct="1">
                        <a:defRPr sz="1800" kern="1200">
                          <a:solidFill>
                            <a:schemeClr val="tx1"/>
                          </a:solidFill>
                          <a:latin typeface="Corbel" panose="020B0503020204020204"/>
                        </a:defRPr>
                      </a:lvl4pPr>
                      <a:lvl5pPr marL="1828800" algn="l" defTabSz="914400" rtl="0" eaLnBrk="1" latinLnBrk="0" hangingPunct="1">
                        <a:defRPr sz="1800" kern="1200">
                          <a:solidFill>
                            <a:schemeClr val="tx1"/>
                          </a:solidFill>
                          <a:latin typeface="Corbel" panose="020B0503020204020204"/>
                        </a:defRPr>
                      </a:lvl5pPr>
                      <a:lvl6pPr marL="2286000" algn="l" defTabSz="914400" rtl="0" eaLnBrk="1" latinLnBrk="0" hangingPunct="1">
                        <a:defRPr sz="1800" kern="1200">
                          <a:solidFill>
                            <a:schemeClr val="tx1"/>
                          </a:solidFill>
                          <a:latin typeface="Corbel" panose="020B0503020204020204"/>
                        </a:defRPr>
                      </a:lvl6pPr>
                      <a:lvl7pPr marL="2743200" algn="l" defTabSz="914400" rtl="0" eaLnBrk="1" latinLnBrk="0" hangingPunct="1">
                        <a:defRPr sz="1800" kern="1200">
                          <a:solidFill>
                            <a:schemeClr val="tx1"/>
                          </a:solidFill>
                          <a:latin typeface="Corbel" panose="020B0503020204020204"/>
                        </a:defRPr>
                      </a:lvl7pPr>
                      <a:lvl8pPr marL="3200400" algn="l" defTabSz="914400" rtl="0" eaLnBrk="1" latinLnBrk="0" hangingPunct="1">
                        <a:defRPr sz="1800" kern="1200">
                          <a:solidFill>
                            <a:schemeClr val="tx1"/>
                          </a:solidFill>
                          <a:latin typeface="Corbel" panose="020B0503020204020204"/>
                        </a:defRPr>
                      </a:lvl8pPr>
                      <a:lvl9pPr marL="3657600" algn="l" defTabSz="914400" rtl="0" eaLnBrk="1" latinLnBrk="0" hangingPunct="1">
                        <a:defRPr sz="1800" kern="1200">
                          <a:solidFill>
                            <a:schemeClr val="tx1"/>
                          </a:solidFill>
                          <a:latin typeface="Corbel" panose="020B0503020204020204"/>
                        </a:defRPr>
                      </a:lvl9pPr>
                    </a:lstStyle>
                    <a:p>
                      <a:pPr algn="ctr"/>
                      <a:r>
                        <a:rPr lang="en-US" sz="1600" b="1" spc="-110" baseline="0" dirty="0">
                          <a:solidFill>
                            <a:schemeClr val="accent5"/>
                          </a:solidFill>
                          <a:latin typeface="Avenir Next" panose="020B0503020202020204" pitchFamily="34" charset="0"/>
                        </a:rPr>
                        <a:t>Identify </a:t>
                      </a:r>
                      <a:br>
                        <a:rPr lang="en-US" sz="1600" b="1" spc="-110" baseline="0" dirty="0">
                          <a:solidFill>
                            <a:schemeClr val="accent5"/>
                          </a:solidFill>
                          <a:latin typeface="Avenir Next" panose="020B0503020202020204" pitchFamily="34" charset="0"/>
                        </a:rPr>
                      </a:br>
                      <a:r>
                        <a:rPr lang="en-US" sz="1600" b="1" spc="-110" baseline="0" dirty="0">
                          <a:solidFill>
                            <a:schemeClr val="accent5"/>
                          </a:solidFill>
                          <a:latin typeface="Avenir Next" panose="020B0503020202020204" pitchFamily="34" charset="0"/>
                        </a:rPr>
                        <a:t>array boundaries</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E7E6E6"/>
                    </a:solidFill>
                  </a:tcPr>
                </a:tc>
                <a:tc>
                  <a:txBody>
                    <a:bodyPr/>
                    <a:lstStyle>
                      <a:lvl1pPr marL="0" algn="l" defTabSz="914400" rtl="0" eaLnBrk="1" latinLnBrk="0" hangingPunct="1">
                        <a:defRPr sz="1800" kern="1200">
                          <a:solidFill>
                            <a:schemeClr val="tx1"/>
                          </a:solidFill>
                          <a:latin typeface="Corbel" panose="020B0503020204020204"/>
                        </a:defRPr>
                      </a:lvl1pPr>
                      <a:lvl2pPr marL="457200" algn="l" defTabSz="914400" rtl="0" eaLnBrk="1" latinLnBrk="0" hangingPunct="1">
                        <a:defRPr sz="1800" kern="1200">
                          <a:solidFill>
                            <a:schemeClr val="tx1"/>
                          </a:solidFill>
                          <a:latin typeface="Corbel" panose="020B0503020204020204"/>
                        </a:defRPr>
                      </a:lvl2pPr>
                      <a:lvl3pPr marL="914400" algn="l" defTabSz="914400" rtl="0" eaLnBrk="1" latinLnBrk="0" hangingPunct="1">
                        <a:defRPr sz="1800" kern="1200">
                          <a:solidFill>
                            <a:schemeClr val="tx1"/>
                          </a:solidFill>
                          <a:latin typeface="Corbel" panose="020B0503020204020204"/>
                        </a:defRPr>
                      </a:lvl3pPr>
                      <a:lvl4pPr marL="1371600" algn="l" defTabSz="914400" rtl="0" eaLnBrk="1" latinLnBrk="0" hangingPunct="1">
                        <a:defRPr sz="1800" kern="1200">
                          <a:solidFill>
                            <a:schemeClr val="tx1"/>
                          </a:solidFill>
                          <a:latin typeface="Corbel" panose="020B0503020204020204"/>
                        </a:defRPr>
                      </a:lvl4pPr>
                      <a:lvl5pPr marL="1828800" algn="l" defTabSz="914400" rtl="0" eaLnBrk="1" latinLnBrk="0" hangingPunct="1">
                        <a:defRPr sz="1800" kern="1200">
                          <a:solidFill>
                            <a:schemeClr val="tx1"/>
                          </a:solidFill>
                          <a:latin typeface="Corbel" panose="020B0503020204020204"/>
                        </a:defRPr>
                      </a:lvl5pPr>
                      <a:lvl6pPr marL="2286000" algn="l" defTabSz="914400" rtl="0" eaLnBrk="1" latinLnBrk="0" hangingPunct="1">
                        <a:defRPr sz="1800" kern="1200">
                          <a:solidFill>
                            <a:schemeClr val="tx1"/>
                          </a:solidFill>
                          <a:latin typeface="Corbel" panose="020B0503020204020204"/>
                        </a:defRPr>
                      </a:lvl6pPr>
                      <a:lvl7pPr marL="2743200" algn="l" defTabSz="914400" rtl="0" eaLnBrk="1" latinLnBrk="0" hangingPunct="1">
                        <a:defRPr sz="1800" kern="1200">
                          <a:solidFill>
                            <a:schemeClr val="tx1"/>
                          </a:solidFill>
                          <a:latin typeface="Corbel" panose="020B0503020204020204"/>
                        </a:defRPr>
                      </a:lvl7pPr>
                      <a:lvl8pPr marL="3200400" algn="l" defTabSz="914400" rtl="0" eaLnBrk="1" latinLnBrk="0" hangingPunct="1">
                        <a:defRPr sz="1800" kern="1200">
                          <a:solidFill>
                            <a:schemeClr val="tx1"/>
                          </a:solidFill>
                          <a:latin typeface="Corbel" panose="020B0503020204020204"/>
                        </a:defRPr>
                      </a:lvl8pPr>
                      <a:lvl9pPr marL="3657600" algn="l" defTabSz="914400" rtl="0" eaLnBrk="1" latinLnBrk="0" hangingPunct="1">
                        <a:defRPr sz="1800" kern="1200">
                          <a:solidFill>
                            <a:schemeClr val="tx1"/>
                          </a:solidFill>
                          <a:latin typeface="Corbel" panose="020B0503020204020204"/>
                        </a:defRPr>
                      </a:lvl9pPr>
                    </a:lstStyle>
                    <a:p>
                      <a:pPr algn="ctr"/>
                      <a:r>
                        <a:rPr lang="en-US" sz="1600" b="1" spc="-110" baseline="0" dirty="0">
                          <a:solidFill>
                            <a:schemeClr val="accent5"/>
                          </a:solidFill>
                          <a:latin typeface="Avenir Next" panose="020B0503020202020204" pitchFamily="34" charset="0"/>
                        </a:rPr>
                        <a:t>Manually </a:t>
                      </a:r>
                      <a:br>
                        <a:rPr lang="en-US" sz="1600" b="1" spc="-110" baseline="0" dirty="0">
                          <a:solidFill>
                            <a:schemeClr val="accent5"/>
                          </a:solidFill>
                          <a:latin typeface="Avenir Next" panose="020B0503020202020204" pitchFamily="34" charset="0"/>
                        </a:rPr>
                      </a:br>
                      <a:r>
                        <a:rPr lang="en-US" sz="1600" b="1" spc="-110" baseline="0" dirty="0">
                          <a:solidFill>
                            <a:schemeClr val="accent5"/>
                          </a:solidFill>
                          <a:latin typeface="Avenir Next" panose="020B0503020202020204" pitchFamily="34" charset="0"/>
                        </a:rPr>
                        <a:t>unroll loop</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E7E6E6"/>
                    </a:solidFill>
                  </a:tcPr>
                </a:tc>
                <a:tc>
                  <a:txBody>
                    <a:bodyPr/>
                    <a:lstStyle>
                      <a:lvl1pPr marL="0" algn="l" defTabSz="914400" rtl="0" eaLnBrk="1" latinLnBrk="0" hangingPunct="1">
                        <a:defRPr sz="1800" kern="1200">
                          <a:solidFill>
                            <a:schemeClr val="tx1"/>
                          </a:solidFill>
                          <a:latin typeface="Corbel" panose="020B0503020204020204"/>
                        </a:defRPr>
                      </a:lvl1pPr>
                      <a:lvl2pPr marL="457200" algn="l" defTabSz="914400" rtl="0" eaLnBrk="1" latinLnBrk="0" hangingPunct="1">
                        <a:defRPr sz="1800" kern="1200">
                          <a:solidFill>
                            <a:schemeClr val="tx1"/>
                          </a:solidFill>
                          <a:latin typeface="Corbel" panose="020B0503020204020204"/>
                        </a:defRPr>
                      </a:lvl2pPr>
                      <a:lvl3pPr marL="914400" algn="l" defTabSz="914400" rtl="0" eaLnBrk="1" latinLnBrk="0" hangingPunct="1">
                        <a:defRPr sz="1800" kern="1200">
                          <a:solidFill>
                            <a:schemeClr val="tx1"/>
                          </a:solidFill>
                          <a:latin typeface="Corbel" panose="020B0503020204020204"/>
                        </a:defRPr>
                      </a:lvl3pPr>
                      <a:lvl4pPr marL="1371600" algn="l" defTabSz="914400" rtl="0" eaLnBrk="1" latinLnBrk="0" hangingPunct="1">
                        <a:defRPr sz="1800" kern="1200">
                          <a:solidFill>
                            <a:schemeClr val="tx1"/>
                          </a:solidFill>
                          <a:latin typeface="Corbel" panose="020B0503020204020204"/>
                        </a:defRPr>
                      </a:lvl4pPr>
                      <a:lvl5pPr marL="1828800" algn="l" defTabSz="914400" rtl="0" eaLnBrk="1" latinLnBrk="0" hangingPunct="1">
                        <a:defRPr sz="1800" kern="1200">
                          <a:solidFill>
                            <a:schemeClr val="tx1"/>
                          </a:solidFill>
                          <a:latin typeface="Corbel" panose="020B0503020204020204"/>
                        </a:defRPr>
                      </a:lvl5pPr>
                      <a:lvl6pPr marL="2286000" algn="l" defTabSz="914400" rtl="0" eaLnBrk="1" latinLnBrk="0" hangingPunct="1">
                        <a:defRPr sz="1800" kern="1200">
                          <a:solidFill>
                            <a:schemeClr val="tx1"/>
                          </a:solidFill>
                          <a:latin typeface="Corbel" panose="020B0503020204020204"/>
                        </a:defRPr>
                      </a:lvl6pPr>
                      <a:lvl7pPr marL="2743200" algn="l" defTabSz="914400" rtl="0" eaLnBrk="1" latinLnBrk="0" hangingPunct="1">
                        <a:defRPr sz="1800" kern="1200">
                          <a:solidFill>
                            <a:schemeClr val="tx1"/>
                          </a:solidFill>
                          <a:latin typeface="Corbel" panose="020B0503020204020204"/>
                        </a:defRPr>
                      </a:lvl7pPr>
                      <a:lvl8pPr marL="3200400" algn="l" defTabSz="914400" rtl="0" eaLnBrk="1" latinLnBrk="0" hangingPunct="1">
                        <a:defRPr sz="1800" kern="1200">
                          <a:solidFill>
                            <a:schemeClr val="tx1"/>
                          </a:solidFill>
                          <a:latin typeface="Corbel" panose="020B0503020204020204"/>
                        </a:defRPr>
                      </a:lvl8pPr>
                      <a:lvl9pPr marL="3657600" algn="l" defTabSz="914400" rtl="0" eaLnBrk="1" latinLnBrk="0" hangingPunct="1">
                        <a:defRPr sz="1800" kern="1200">
                          <a:solidFill>
                            <a:schemeClr val="tx1"/>
                          </a:solidFill>
                          <a:latin typeface="Corbel" panose="020B0503020204020204"/>
                        </a:defRPr>
                      </a:lvl9pPr>
                    </a:lstStyle>
                    <a:p>
                      <a:pPr algn="ctr"/>
                      <a:r>
                        <a:rPr lang="en-US" sz="1600" b="1" spc="-110" baseline="0" dirty="0">
                          <a:solidFill>
                            <a:schemeClr val="accent5"/>
                          </a:solidFill>
                          <a:latin typeface="Avenir Next" panose="020B0503020202020204" pitchFamily="34" charset="0"/>
                        </a:rPr>
                        <a:t>Map C to </a:t>
                      </a:r>
                      <a:br>
                        <a:rPr lang="en-US" sz="1600" b="1" spc="-110" baseline="0" dirty="0">
                          <a:solidFill>
                            <a:schemeClr val="accent5"/>
                          </a:solidFill>
                          <a:latin typeface="Avenir Next" panose="020B0503020202020204" pitchFamily="34" charset="0"/>
                        </a:rPr>
                      </a:br>
                      <a:r>
                        <a:rPr lang="en-US" sz="1600" b="1" spc="-110" baseline="0" dirty="0">
                          <a:solidFill>
                            <a:schemeClr val="accent5"/>
                          </a:solidFill>
                          <a:latin typeface="Avenir Next" panose="020B0503020202020204" pitchFamily="34" charset="0"/>
                        </a:rPr>
                        <a:t>PUD instructions</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E7E6E6"/>
                    </a:solidFill>
                  </a:tcPr>
                </a:tc>
                <a:tc>
                  <a:txBody>
                    <a:bodyPr/>
                    <a:lstStyle>
                      <a:lvl1pPr marL="0" algn="l" defTabSz="914400" rtl="0" eaLnBrk="1" latinLnBrk="0" hangingPunct="1">
                        <a:defRPr sz="1800" kern="1200">
                          <a:solidFill>
                            <a:schemeClr val="tx1"/>
                          </a:solidFill>
                          <a:latin typeface="Corbel" panose="020B0503020204020204"/>
                        </a:defRPr>
                      </a:lvl1pPr>
                      <a:lvl2pPr marL="457200" algn="l" defTabSz="914400" rtl="0" eaLnBrk="1" latinLnBrk="0" hangingPunct="1">
                        <a:defRPr sz="1800" kern="1200">
                          <a:solidFill>
                            <a:schemeClr val="tx1"/>
                          </a:solidFill>
                          <a:latin typeface="Corbel" panose="020B0503020204020204"/>
                        </a:defRPr>
                      </a:lvl2pPr>
                      <a:lvl3pPr marL="914400" algn="l" defTabSz="914400" rtl="0" eaLnBrk="1" latinLnBrk="0" hangingPunct="1">
                        <a:defRPr sz="1800" kern="1200">
                          <a:solidFill>
                            <a:schemeClr val="tx1"/>
                          </a:solidFill>
                          <a:latin typeface="Corbel" panose="020B0503020204020204"/>
                        </a:defRPr>
                      </a:lvl3pPr>
                      <a:lvl4pPr marL="1371600" algn="l" defTabSz="914400" rtl="0" eaLnBrk="1" latinLnBrk="0" hangingPunct="1">
                        <a:defRPr sz="1800" kern="1200">
                          <a:solidFill>
                            <a:schemeClr val="tx1"/>
                          </a:solidFill>
                          <a:latin typeface="Corbel" panose="020B0503020204020204"/>
                        </a:defRPr>
                      </a:lvl4pPr>
                      <a:lvl5pPr marL="1828800" algn="l" defTabSz="914400" rtl="0" eaLnBrk="1" latinLnBrk="0" hangingPunct="1">
                        <a:defRPr sz="1800" kern="1200">
                          <a:solidFill>
                            <a:schemeClr val="tx1"/>
                          </a:solidFill>
                          <a:latin typeface="Corbel" panose="020B0503020204020204"/>
                        </a:defRPr>
                      </a:lvl5pPr>
                      <a:lvl6pPr marL="2286000" algn="l" defTabSz="914400" rtl="0" eaLnBrk="1" latinLnBrk="0" hangingPunct="1">
                        <a:defRPr sz="1800" kern="1200">
                          <a:solidFill>
                            <a:schemeClr val="tx1"/>
                          </a:solidFill>
                          <a:latin typeface="Corbel" panose="020B0503020204020204"/>
                        </a:defRPr>
                      </a:lvl6pPr>
                      <a:lvl7pPr marL="2743200" algn="l" defTabSz="914400" rtl="0" eaLnBrk="1" latinLnBrk="0" hangingPunct="1">
                        <a:defRPr sz="1800" kern="1200">
                          <a:solidFill>
                            <a:schemeClr val="tx1"/>
                          </a:solidFill>
                          <a:latin typeface="Corbel" panose="020B0503020204020204"/>
                        </a:defRPr>
                      </a:lvl7pPr>
                      <a:lvl8pPr marL="3200400" algn="l" defTabSz="914400" rtl="0" eaLnBrk="1" latinLnBrk="0" hangingPunct="1">
                        <a:defRPr sz="1800" kern="1200">
                          <a:solidFill>
                            <a:schemeClr val="tx1"/>
                          </a:solidFill>
                          <a:latin typeface="Corbel" panose="020B0503020204020204"/>
                        </a:defRPr>
                      </a:lvl8pPr>
                      <a:lvl9pPr marL="3657600" algn="l" defTabSz="914400" rtl="0" eaLnBrk="1" latinLnBrk="0" hangingPunct="1">
                        <a:defRPr sz="1800" kern="1200">
                          <a:solidFill>
                            <a:schemeClr val="tx1"/>
                          </a:solidFill>
                          <a:latin typeface="Corbel" panose="020B0503020204020204"/>
                        </a:defRPr>
                      </a:lvl9pPr>
                    </a:lstStyle>
                    <a:p>
                      <a:pPr algn="ctr"/>
                      <a:r>
                        <a:rPr lang="en-US" sz="1600" b="1" spc="-110" baseline="0" dirty="0">
                          <a:solidFill>
                            <a:schemeClr val="accent5"/>
                          </a:solidFill>
                          <a:latin typeface="Avenir Next" panose="020B0503020202020204" pitchFamily="34" charset="0"/>
                        </a:rPr>
                        <a:t>Orchestrate</a:t>
                      </a:r>
                      <a:br>
                        <a:rPr lang="en-US" sz="1600" b="1" spc="-110" baseline="0" dirty="0">
                          <a:solidFill>
                            <a:schemeClr val="accent5"/>
                          </a:solidFill>
                          <a:latin typeface="Avenir Next" panose="020B0503020202020204" pitchFamily="34" charset="0"/>
                        </a:rPr>
                      </a:br>
                      <a:r>
                        <a:rPr lang="en-US" sz="1600" b="1" spc="-110" baseline="0" dirty="0">
                          <a:solidFill>
                            <a:schemeClr val="accent5"/>
                          </a:solidFill>
                          <a:latin typeface="Avenir Next" panose="020B0503020202020204" pitchFamily="34" charset="0"/>
                        </a:rPr>
                        <a:t>data movement </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E7E6E6"/>
                    </a:solidFill>
                  </a:tcPr>
                </a:tc>
                <a:tc>
                  <a:txBody>
                    <a:bodyPr/>
                    <a:lstStyle>
                      <a:lvl1pPr marL="0" algn="l" defTabSz="914400" rtl="0" eaLnBrk="1" latinLnBrk="0" hangingPunct="1">
                        <a:defRPr sz="1800" kern="1200">
                          <a:solidFill>
                            <a:schemeClr val="tx1"/>
                          </a:solidFill>
                          <a:latin typeface="Corbel" panose="020B0503020204020204"/>
                        </a:defRPr>
                      </a:lvl1pPr>
                      <a:lvl2pPr marL="457200" algn="l" defTabSz="914400" rtl="0" eaLnBrk="1" latinLnBrk="0" hangingPunct="1">
                        <a:defRPr sz="1800" kern="1200">
                          <a:solidFill>
                            <a:schemeClr val="tx1"/>
                          </a:solidFill>
                          <a:latin typeface="Corbel" panose="020B0503020204020204"/>
                        </a:defRPr>
                      </a:lvl2pPr>
                      <a:lvl3pPr marL="914400" algn="l" defTabSz="914400" rtl="0" eaLnBrk="1" latinLnBrk="0" hangingPunct="1">
                        <a:defRPr sz="1800" kern="1200">
                          <a:solidFill>
                            <a:schemeClr val="tx1"/>
                          </a:solidFill>
                          <a:latin typeface="Corbel" panose="020B0503020204020204"/>
                        </a:defRPr>
                      </a:lvl3pPr>
                      <a:lvl4pPr marL="1371600" algn="l" defTabSz="914400" rtl="0" eaLnBrk="1" latinLnBrk="0" hangingPunct="1">
                        <a:defRPr sz="1800" kern="1200">
                          <a:solidFill>
                            <a:schemeClr val="tx1"/>
                          </a:solidFill>
                          <a:latin typeface="Corbel" panose="020B0503020204020204"/>
                        </a:defRPr>
                      </a:lvl4pPr>
                      <a:lvl5pPr marL="1828800" algn="l" defTabSz="914400" rtl="0" eaLnBrk="1" latinLnBrk="0" hangingPunct="1">
                        <a:defRPr sz="1800" kern="1200">
                          <a:solidFill>
                            <a:schemeClr val="tx1"/>
                          </a:solidFill>
                          <a:latin typeface="Corbel" panose="020B0503020204020204"/>
                        </a:defRPr>
                      </a:lvl5pPr>
                      <a:lvl6pPr marL="2286000" algn="l" defTabSz="914400" rtl="0" eaLnBrk="1" latinLnBrk="0" hangingPunct="1">
                        <a:defRPr sz="1800" kern="1200">
                          <a:solidFill>
                            <a:schemeClr val="tx1"/>
                          </a:solidFill>
                          <a:latin typeface="Corbel" panose="020B0503020204020204"/>
                        </a:defRPr>
                      </a:lvl6pPr>
                      <a:lvl7pPr marL="2743200" algn="l" defTabSz="914400" rtl="0" eaLnBrk="1" latinLnBrk="0" hangingPunct="1">
                        <a:defRPr sz="1800" kern="1200">
                          <a:solidFill>
                            <a:schemeClr val="tx1"/>
                          </a:solidFill>
                          <a:latin typeface="Corbel" panose="020B0503020204020204"/>
                        </a:defRPr>
                      </a:lvl7pPr>
                      <a:lvl8pPr marL="3200400" algn="l" defTabSz="914400" rtl="0" eaLnBrk="1" latinLnBrk="0" hangingPunct="1">
                        <a:defRPr sz="1800" kern="1200">
                          <a:solidFill>
                            <a:schemeClr val="tx1"/>
                          </a:solidFill>
                          <a:latin typeface="Corbel" panose="020B0503020204020204"/>
                        </a:defRPr>
                      </a:lvl8pPr>
                      <a:lvl9pPr marL="3657600" algn="l" defTabSz="914400" rtl="0" eaLnBrk="1" latinLnBrk="0" hangingPunct="1">
                        <a:defRPr sz="1800" kern="1200">
                          <a:solidFill>
                            <a:schemeClr val="tx1"/>
                          </a:solidFill>
                          <a:latin typeface="Corbel" panose="020B0503020204020204"/>
                        </a:defRPr>
                      </a:lvl9pPr>
                    </a:lstStyle>
                    <a:p>
                      <a:pPr algn="ctr"/>
                      <a:r>
                        <a:rPr lang="en-US" sz="1600" b="1" spc="-110" baseline="0" dirty="0">
                          <a:solidFill>
                            <a:srgbClr val="38A87F"/>
                          </a:solidFill>
                          <a:latin typeface="Avenir Next" panose="020B0503020202020204" pitchFamily="34" charset="0"/>
                        </a:rPr>
                        <a:t>Just write </a:t>
                      </a:r>
                      <a:br>
                        <a:rPr lang="en-US" sz="1600" b="1" spc="-110" baseline="0" dirty="0">
                          <a:solidFill>
                            <a:srgbClr val="38A87F"/>
                          </a:solidFill>
                          <a:latin typeface="Avenir Next" panose="020B0503020202020204" pitchFamily="34" charset="0"/>
                        </a:rPr>
                      </a:br>
                      <a:r>
                        <a:rPr lang="en-US" sz="1600" b="1" spc="-110" baseline="0" dirty="0">
                          <a:solidFill>
                            <a:srgbClr val="38A87F"/>
                          </a:solidFill>
                          <a:latin typeface="Avenir Next" panose="020B0503020202020204" pitchFamily="34" charset="0"/>
                        </a:rPr>
                        <a:t>my kernel</a:t>
                      </a:r>
                    </a:p>
                  </a:txBody>
                  <a:tcPr anchor="ctr">
                    <a:lnL w="12700" cmpd="sng">
                      <a:noFill/>
                    </a:lnL>
                    <a:lnR w="12700" cmpd="sng">
                      <a:noFill/>
                    </a:lnR>
                    <a:lnT w="12700" cmpd="sng">
                      <a:noFill/>
                    </a:lnT>
                    <a:lnB w="12700" cmpd="sng">
                      <a:noFill/>
                    </a:lnB>
                    <a:lnTlToBr w="12700" cmpd="sng">
                      <a:noFill/>
                      <a:prstDash val="solid"/>
                    </a:lnTlToBr>
                    <a:lnBlToTr w="12700" cmpd="sng">
                      <a:noFill/>
                      <a:prstDash val="solid"/>
                    </a:lnBlToTr>
                    <a:solidFill>
                      <a:srgbClr val="38A881">
                        <a:lumMod val="20000"/>
                        <a:lumOff val="80000"/>
                      </a:srgbClr>
                    </a:solidFill>
                  </a:tcPr>
                </a:tc>
                <a:extLst>
                  <a:ext uri="{0D108BD9-81ED-4DB2-BD59-A6C34878D82A}">
                    <a16:rowId xmlns:a16="http://schemas.microsoft.com/office/drawing/2014/main" val="1628780219"/>
                  </a:ext>
                </a:extLst>
              </a:tr>
            </a:tbl>
          </a:graphicData>
        </a:graphic>
      </p:graphicFrame>
      <p:sp>
        <p:nvSpPr>
          <p:cNvPr id="10" name="Rectangle 9">
            <a:extLst>
              <a:ext uri="{FF2B5EF4-FFF2-40B4-BE49-F238E27FC236}">
                <a16:creationId xmlns:a16="http://schemas.microsoft.com/office/drawing/2014/main" id="{1AE3BE6C-928F-38FD-7249-07057DEB408F}"/>
              </a:ext>
            </a:extLst>
          </p:cNvPr>
          <p:cNvSpPr/>
          <p:nvPr/>
        </p:nvSpPr>
        <p:spPr>
          <a:xfrm>
            <a:off x="0" y="1058174"/>
            <a:ext cx="7813965" cy="717203"/>
          </a:xfrm>
          <a:prstGeom prst="rect">
            <a:avLst/>
          </a:prstGeom>
          <a:noFill/>
          <a:ln w="12700" cap="flat" cmpd="sng" algn="ctr">
            <a:noFill/>
            <a:prstDash val="solid"/>
            <a:miter lim="800000"/>
          </a:ln>
          <a:effectLst/>
        </p:spPr>
        <p:txBody>
          <a:bodyPr rtlCol="0" anchor="ct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chemeClr val="accent5"/>
                </a:solidFill>
                <a:effectLst/>
                <a:uLnTx/>
                <a:uFillTx/>
                <a:latin typeface="Avenir Next" panose="020B0503020202020204" pitchFamily="34" charset="0"/>
                <a:ea typeface="+mn-ea"/>
                <a:cs typeface="+mn-cs"/>
              </a:rPr>
              <a:t>Programmer’s Tasks:</a:t>
            </a:r>
          </a:p>
        </p:txBody>
      </p:sp>
      <p:sp>
        <p:nvSpPr>
          <p:cNvPr id="11" name="Rectangle 10">
            <a:extLst>
              <a:ext uri="{FF2B5EF4-FFF2-40B4-BE49-F238E27FC236}">
                <a16:creationId xmlns:a16="http://schemas.microsoft.com/office/drawing/2014/main" id="{CBA8740B-4294-0F9C-3CF8-14AF3F9CE0A1}"/>
              </a:ext>
            </a:extLst>
          </p:cNvPr>
          <p:cNvSpPr/>
          <p:nvPr/>
        </p:nvSpPr>
        <p:spPr>
          <a:xfrm>
            <a:off x="7813966" y="1058173"/>
            <a:ext cx="1330034" cy="717203"/>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2400" b="1" i="0" u="none" strike="noStrike" kern="0" cap="none" spc="0" normalizeH="0" baseline="0" noProof="0" dirty="0">
                <a:ln>
                  <a:noFill/>
                </a:ln>
                <a:solidFill>
                  <a:srgbClr val="38A881"/>
                </a:solidFill>
                <a:effectLst/>
                <a:uLnTx/>
                <a:uFillTx/>
                <a:latin typeface="Avenir Next" panose="020B0503020202020204" pitchFamily="34" charset="0"/>
                <a:ea typeface="+mn-ea"/>
                <a:cs typeface="+mn-cs"/>
              </a:rPr>
              <a:t>Goal:</a:t>
            </a:r>
          </a:p>
        </p:txBody>
      </p:sp>
      <p:sp>
        <p:nvSpPr>
          <p:cNvPr id="7" name="TextBox 6">
            <a:extLst>
              <a:ext uri="{FF2B5EF4-FFF2-40B4-BE49-F238E27FC236}">
                <a16:creationId xmlns:a16="http://schemas.microsoft.com/office/drawing/2014/main" id="{7EA28B52-EC18-3EE7-0359-F7883AE8164A}"/>
              </a:ext>
            </a:extLst>
          </p:cNvPr>
          <p:cNvSpPr txBox="1"/>
          <p:nvPr/>
        </p:nvSpPr>
        <p:spPr>
          <a:xfrm>
            <a:off x="1" y="2802352"/>
            <a:ext cx="9143999" cy="677108"/>
          </a:xfrm>
          <a:prstGeom prst="rect">
            <a:avLst/>
          </a:prstGeom>
          <a:noFill/>
        </p:spPr>
        <p:txBody>
          <a:bodyPr wrap="square">
            <a:spAutoFit/>
          </a:bodyPr>
          <a:lstStyle/>
          <a:p>
            <a:pPr algn="ctr"/>
            <a:r>
              <a:rPr lang="en-US" sz="2000" b="1" kern="0" dirty="0">
                <a:solidFill>
                  <a:srgbClr val="E16161"/>
                </a:solidFill>
                <a:latin typeface="Avenir Next" panose="020B0503020202020204" pitchFamily="34" charset="0"/>
              </a:rPr>
              <a:t>PUD’s assembly-like</a:t>
            </a:r>
            <a:r>
              <a:rPr kumimoji="0" lang="en-US" sz="2000" b="1" i="0" u="none" strike="noStrike" kern="0" cap="none" spc="0" normalizeH="0" baseline="0" noProof="0" dirty="0">
                <a:ln>
                  <a:noFill/>
                </a:ln>
                <a:solidFill>
                  <a:srgbClr val="E16161"/>
                </a:solidFill>
                <a:effectLst/>
                <a:uLnTx/>
                <a:uFillTx/>
                <a:latin typeface="Avenir Next" panose="020B0503020202020204" pitchFamily="34" charset="0"/>
                <a:ea typeface="+mn-ea"/>
                <a:cs typeface="+mn-cs"/>
              </a:rPr>
              <a:t> code for </a:t>
            </a:r>
            <a:br>
              <a:rPr kumimoji="0" lang="en-US" sz="1800" b="1" i="0" u="none" strike="noStrike" kern="0" cap="none" spc="0" normalizeH="0" baseline="0" noProof="0" dirty="0">
                <a:ln>
                  <a:noFill/>
                </a:ln>
                <a:solidFill>
                  <a:srgbClr val="E16161"/>
                </a:solidFill>
                <a:effectLst/>
                <a:uLnTx/>
                <a:uFillTx/>
                <a:latin typeface="Avenir Next" panose="020B0503020202020204" pitchFamily="34" charset="0"/>
                <a:ea typeface="+mn-ea"/>
                <a:cs typeface="+mn-cs"/>
              </a:rPr>
            </a:br>
            <a:r>
              <a:rPr kumimoji="0" lang="en-US" sz="1800" i="0" u="none" strike="noStrike" kern="0" cap="none" spc="0" normalizeH="0" baseline="0" noProof="0" dirty="0">
                <a:ln>
                  <a:noFill/>
                </a:ln>
                <a:solidFill>
                  <a:srgbClr val="E16161"/>
                </a:solidFill>
                <a:effectLst/>
                <a:uLnTx/>
                <a:uFillTx/>
                <a:latin typeface="Avenir Next" panose="020B0503020202020204" pitchFamily="34" charset="0"/>
                <a:ea typeface="+mn-ea"/>
                <a:cs typeface="+mn-cs"/>
              </a:rPr>
              <a:t>C[</a:t>
            </a:r>
            <a:r>
              <a:rPr kumimoji="0" lang="en-US" sz="1800" i="0" u="none" strike="noStrike" kern="0" cap="none" spc="0" normalizeH="0" baseline="0" noProof="0" dirty="0" err="1">
                <a:ln>
                  <a:noFill/>
                </a:ln>
                <a:solidFill>
                  <a:srgbClr val="E16161"/>
                </a:solidFill>
                <a:effectLst/>
                <a:uLnTx/>
                <a:uFillTx/>
                <a:latin typeface="Avenir Next" panose="020B0503020202020204" pitchFamily="34" charset="0"/>
                <a:ea typeface="+mn-ea"/>
                <a:cs typeface="+mn-cs"/>
              </a:rPr>
              <a:t>i</a:t>
            </a:r>
            <a:r>
              <a:rPr kumimoji="0" lang="en-US" sz="1800" i="0" u="none" strike="noStrike" kern="0" cap="none" spc="0" normalizeH="0" baseline="0" noProof="0" dirty="0">
                <a:ln>
                  <a:noFill/>
                </a:ln>
                <a:solidFill>
                  <a:srgbClr val="E16161"/>
                </a:solidFill>
                <a:effectLst/>
                <a:uLnTx/>
                <a:uFillTx/>
                <a:latin typeface="Avenir Next" panose="020B0503020202020204" pitchFamily="34" charset="0"/>
                <a:ea typeface="+mn-ea"/>
                <a:cs typeface="+mn-cs"/>
              </a:rPr>
              <a:t>] = (A[</a:t>
            </a:r>
            <a:r>
              <a:rPr kumimoji="0" lang="en-US" sz="1800" i="0" u="none" strike="noStrike" kern="0" cap="none" spc="0" normalizeH="0" baseline="0" noProof="0" dirty="0" err="1">
                <a:ln>
                  <a:noFill/>
                </a:ln>
                <a:solidFill>
                  <a:srgbClr val="E16161"/>
                </a:solidFill>
                <a:effectLst/>
                <a:uLnTx/>
                <a:uFillTx/>
                <a:latin typeface="Avenir Next" panose="020B0503020202020204" pitchFamily="34" charset="0"/>
                <a:ea typeface="+mn-ea"/>
                <a:cs typeface="+mn-cs"/>
              </a:rPr>
              <a:t>i</a:t>
            </a:r>
            <a:r>
              <a:rPr kumimoji="0" lang="en-US" sz="1800" i="0" u="none" strike="noStrike" kern="0" cap="none" spc="0" normalizeH="0" baseline="0" noProof="0" dirty="0">
                <a:ln>
                  <a:noFill/>
                </a:ln>
                <a:solidFill>
                  <a:srgbClr val="E16161"/>
                </a:solidFill>
                <a:effectLst/>
                <a:uLnTx/>
                <a:uFillTx/>
                <a:latin typeface="Avenir Next" panose="020B0503020202020204" pitchFamily="34" charset="0"/>
                <a:ea typeface="+mn-ea"/>
                <a:cs typeface="+mn-cs"/>
              </a:rPr>
              <a:t>] &gt; pred[</a:t>
            </a:r>
            <a:r>
              <a:rPr kumimoji="0" lang="en-US" sz="1800" i="0" u="none" strike="noStrike" kern="0" cap="none" spc="0" normalizeH="0" baseline="0" noProof="0" dirty="0" err="1">
                <a:ln>
                  <a:noFill/>
                </a:ln>
                <a:solidFill>
                  <a:srgbClr val="E16161"/>
                </a:solidFill>
                <a:effectLst/>
                <a:uLnTx/>
                <a:uFillTx/>
                <a:latin typeface="Avenir Next" panose="020B0503020202020204" pitchFamily="34" charset="0"/>
                <a:ea typeface="+mn-ea"/>
                <a:cs typeface="+mn-cs"/>
              </a:rPr>
              <a:t>i</a:t>
            </a:r>
            <a:r>
              <a:rPr kumimoji="0" lang="en-US" sz="1800" i="0" u="none" strike="noStrike" kern="0" cap="none" spc="0" normalizeH="0" baseline="0" noProof="0" dirty="0">
                <a:ln>
                  <a:noFill/>
                </a:ln>
                <a:solidFill>
                  <a:srgbClr val="E16161"/>
                </a:solidFill>
                <a:effectLst/>
                <a:uLnTx/>
                <a:uFillTx/>
                <a:latin typeface="Avenir Next" panose="020B0503020202020204" pitchFamily="34" charset="0"/>
                <a:ea typeface="+mn-ea"/>
                <a:cs typeface="+mn-cs"/>
              </a:rPr>
              <a:t>])? A[</a:t>
            </a:r>
            <a:r>
              <a:rPr kumimoji="0" lang="en-US" sz="1800" i="0" u="none" strike="noStrike" kern="0" cap="none" spc="0" normalizeH="0" baseline="0" noProof="0" dirty="0" err="1">
                <a:ln>
                  <a:noFill/>
                </a:ln>
                <a:solidFill>
                  <a:srgbClr val="E16161"/>
                </a:solidFill>
                <a:effectLst/>
                <a:uLnTx/>
                <a:uFillTx/>
                <a:latin typeface="Avenir Next" panose="020B0503020202020204" pitchFamily="34" charset="0"/>
                <a:ea typeface="+mn-ea"/>
                <a:cs typeface="+mn-cs"/>
              </a:rPr>
              <a:t>i</a:t>
            </a:r>
            <a:r>
              <a:rPr kumimoji="0" lang="en-US" sz="1800" i="0" u="none" strike="noStrike" kern="0" cap="none" spc="0" normalizeH="0" baseline="0" noProof="0" dirty="0">
                <a:ln>
                  <a:noFill/>
                </a:ln>
                <a:solidFill>
                  <a:srgbClr val="E16161"/>
                </a:solidFill>
                <a:effectLst/>
                <a:uLnTx/>
                <a:uFillTx/>
                <a:latin typeface="Avenir Next" panose="020B0503020202020204" pitchFamily="34" charset="0"/>
                <a:ea typeface="+mn-ea"/>
                <a:cs typeface="+mn-cs"/>
              </a:rPr>
              <a:t>] + B[</a:t>
            </a:r>
            <a:r>
              <a:rPr kumimoji="0" lang="en-US" sz="1800" i="0" u="none" strike="noStrike" kern="0" cap="none" spc="0" normalizeH="0" baseline="0" noProof="0" dirty="0" err="1">
                <a:ln>
                  <a:noFill/>
                </a:ln>
                <a:solidFill>
                  <a:srgbClr val="E16161"/>
                </a:solidFill>
                <a:effectLst/>
                <a:uLnTx/>
                <a:uFillTx/>
                <a:latin typeface="Avenir Next" panose="020B0503020202020204" pitchFamily="34" charset="0"/>
                <a:ea typeface="+mn-ea"/>
                <a:cs typeface="+mn-cs"/>
              </a:rPr>
              <a:t>i</a:t>
            </a:r>
            <a:r>
              <a:rPr kumimoji="0" lang="en-US" sz="1800" i="0" u="none" strike="noStrike" kern="0" cap="none" spc="0" normalizeH="0" baseline="0" noProof="0" dirty="0">
                <a:ln>
                  <a:noFill/>
                </a:ln>
                <a:solidFill>
                  <a:srgbClr val="E16161"/>
                </a:solidFill>
                <a:effectLst/>
                <a:uLnTx/>
                <a:uFillTx/>
                <a:latin typeface="Avenir Next" panose="020B0503020202020204" pitchFamily="34" charset="0"/>
                <a:ea typeface="+mn-ea"/>
                <a:cs typeface="+mn-cs"/>
              </a:rPr>
              <a:t>] : A[</a:t>
            </a:r>
            <a:r>
              <a:rPr kumimoji="0" lang="en-US" sz="1800" i="0" u="none" strike="noStrike" kern="0" cap="none" spc="0" normalizeH="0" baseline="0" noProof="0" dirty="0" err="1">
                <a:ln>
                  <a:noFill/>
                </a:ln>
                <a:solidFill>
                  <a:srgbClr val="E16161"/>
                </a:solidFill>
                <a:effectLst/>
                <a:uLnTx/>
                <a:uFillTx/>
                <a:latin typeface="Avenir Next" panose="020B0503020202020204" pitchFamily="34" charset="0"/>
                <a:ea typeface="+mn-ea"/>
                <a:cs typeface="+mn-cs"/>
              </a:rPr>
              <a:t>i</a:t>
            </a:r>
            <a:r>
              <a:rPr kumimoji="0" lang="en-US" sz="1800" i="0" u="none" strike="noStrike" kern="0" cap="none" spc="0" normalizeH="0" baseline="0" noProof="0" dirty="0">
                <a:ln>
                  <a:noFill/>
                </a:ln>
                <a:solidFill>
                  <a:srgbClr val="E16161"/>
                </a:solidFill>
                <a:effectLst/>
                <a:uLnTx/>
                <a:uFillTx/>
                <a:latin typeface="Avenir Next" panose="020B0503020202020204" pitchFamily="34" charset="0"/>
                <a:ea typeface="+mn-ea"/>
                <a:cs typeface="+mn-cs"/>
              </a:rPr>
              <a:t>] – B[</a:t>
            </a:r>
            <a:r>
              <a:rPr kumimoji="0" lang="en-US" sz="1800" i="0" u="none" strike="noStrike" kern="0" cap="none" spc="0" normalizeH="0" baseline="0" noProof="0" dirty="0" err="1">
                <a:ln>
                  <a:noFill/>
                </a:ln>
                <a:solidFill>
                  <a:srgbClr val="E16161"/>
                </a:solidFill>
                <a:effectLst/>
                <a:uLnTx/>
                <a:uFillTx/>
                <a:latin typeface="Avenir Next" panose="020B0503020202020204" pitchFamily="34" charset="0"/>
                <a:ea typeface="+mn-ea"/>
                <a:cs typeface="+mn-cs"/>
              </a:rPr>
              <a:t>i</a:t>
            </a:r>
            <a:r>
              <a:rPr kumimoji="0" lang="en-US" sz="1800" i="0" u="none" strike="noStrike" kern="0" cap="none" spc="0" normalizeH="0" baseline="0" noProof="0" dirty="0">
                <a:ln>
                  <a:noFill/>
                </a:ln>
                <a:solidFill>
                  <a:srgbClr val="E16161"/>
                </a:solidFill>
                <a:effectLst/>
                <a:uLnTx/>
                <a:uFillTx/>
                <a:latin typeface="Avenir Next" panose="020B0503020202020204" pitchFamily="34" charset="0"/>
                <a:ea typeface="+mn-ea"/>
                <a:cs typeface="+mn-cs"/>
              </a:rPr>
              <a:t>]</a:t>
            </a:r>
            <a:endParaRPr lang="en-US" dirty="0">
              <a:solidFill>
                <a:srgbClr val="E16161"/>
              </a:solidFill>
            </a:endParaRPr>
          </a:p>
        </p:txBody>
      </p:sp>
    </p:spTree>
    <p:extLst>
      <p:ext uri="{BB962C8B-B14F-4D97-AF65-F5344CB8AC3E}">
        <p14:creationId xmlns:p14="http://schemas.microsoft.com/office/powerpoint/2010/main" val="3184460073"/>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40" name="Group 339">
            <a:extLst>
              <a:ext uri="{FF2B5EF4-FFF2-40B4-BE49-F238E27FC236}">
                <a16:creationId xmlns:a16="http://schemas.microsoft.com/office/drawing/2014/main" id="{CC35E45C-1727-4240-ABB6-6BB6AD7FC789}"/>
              </a:ext>
            </a:extLst>
          </p:cNvPr>
          <p:cNvGrpSpPr/>
          <p:nvPr/>
        </p:nvGrpSpPr>
        <p:grpSpPr>
          <a:xfrm>
            <a:off x="1734836" y="2404844"/>
            <a:ext cx="1414038" cy="1414038"/>
            <a:chOff x="4876800" y="1600199"/>
            <a:chExt cx="2819401" cy="2819401"/>
          </a:xfrm>
        </p:grpSpPr>
        <p:grpSp>
          <p:nvGrpSpPr>
            <p:cNvPr id="341" name="Group 340">
              <a:extLst>
                <a:ext uri="{FF2B5EF4-FFF2-40B4-BE49-F238E27FC236}">
                  <a16:creationId xmlns:a16="http://schemas.microsoft.com/office/drawing/2014/main" id="{07D786E9-9BD2-604B-9AB2-DA6C25171B9D}"/>
                </a:ext>
              </a:extLst>
            </p:cNvPr>
            <p:cNvGrpSpPr/>
            <p:nvPr/>
          </p:nvGrpSpPr>
          <p:grpSpPr>
            <a:xfrm>
              <a:off x="5486400" y="3962400"/>
              <a:ext cx="2209800" cy="457200"/>
              <a:chOff x="5486400" y="3962400"/>
              <a:chExt cx="2209800" cy="457200"/>
            </a:xfrm>
          </p:grpSpPr>
          <p:sp>
            <p:nvSpPr>
              <p:cNvPr id="386" name="DRAM">
                <a:extLst>
                  <a:ext uri="{FF2B5EF4-FFF2-40B4-BE49-F238E27FC236}">
                    <a16:creationId xmlns:a16="http://schemas.microsoft.com/office/drawing/2014/main" id="{25AFF8CC-D2CE-4944-968E-16A914E96E0B}"/>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7" name="DRAM">
                <a:extLst>
                  <a:ext uri="{FF2B5EF4-FFF2-40B4-BE49-F238E27FC236}">
                    <a16:creationId xmlns:a16="http://schemas.microsoft.com/office/drawing/2014/main" id="{A59A5E2D-A64B-0D4D-8EA7-1030BECFC5C9}"/>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8" name="DRAM">
                <a:extLst>
                  <a:ext uri="{FF2B5EF4-FFF2-40B4-BE49-F238E27FC236}">
                    <a16:creationId xmlns:a16="http://schemas.microsoft.com/office/drawing/2014/main" id="{0AC56506-EA43-4C44-AEE1-7C14A8E91E6F}"/>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9" name="DRAM">
                <a:extLst>
                  <a:ext uri="{FF2B5EF4-FFF2-40B4-BE49-F238E27FC236}">
                    <a16:creationId xmlns:a16="http://schemas.microsoft.com/office/drawing/2014/main" id="{830F5712-D881-B848-A163-37C9BC9623BB}"/>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90" name="DRAM">
                <a:extLst>
                  <a:ext uri="{FF2B5EF4-FFF2-40B4-BE49-F238E27FC236}">
                    <a16:creationId xmlns:a16="http://schemas.microsoft.com/office/drawing/2014/main" id="{E35B8059-AE62-1C4D-A6FA-AE4C00592107}"/>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42" name="Group 341">
              <a:extLst>
                <a:ext uri="{FF2B5EF4-FFF2-40B4-BE49-F238E27FC236}">
                  <a16:creationId xmlns:a16="http://schemas.microsoft.com/office/drawing/2014/main" id="{FBFD512B-2633-3941-98E3-3FB6F769F062}"/>
                </a:ext>
              </a:extLst>
            </p:cNvPr>
            <p:cNvGrpSpPr/>
            <p:nvPr/>
          </p:nvGrpSpPr>
          <p:grpSpPr>
            <a:xfrm>
              <a:off x="4876800" y="1600200"/>
              <a:ext cx="457200" cy="2209800"/>
              <a:chOff x="4876800" y="1600200"/>
              <a:chExt cx="457200" cy="2209800"/>
            </a:xfrm>
          </p:grpSpPr>
          <p:sp>
            <p:nvSpPr>
              <p:cNvPr id="381" name="DRAM">
                <a:extLst>
                  <a:ext uri="{FF2B5EF4-FFF2-40B4-BE49-F238E27FC236}">
                    <a16:creationId xmlns:a16="http://schemas.microsoft.com/office/drawing/2014/main" id="{F0295A5A-104C-AC47-9B22-B86FF4637CC5}"/>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2" name="DRAM">
                <a:extLst>
                  <a:ext uri="{FF2B5EF4-FFF2-40B4-BE49-F238E27FC236}">
                    <a16:creationId xmlns:a16="http://schemas.microsoft.com/office/drawing/2014/main" id="{A95732E7-8722-DB42-BE30-4D7D083459E8}"/>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3" name="DRAM">
                <a:extLst>
                  <a:ext uri="{FF2B5EF4-FFF2-40B4-BE49-F238E27FC236}">
                    <a16:creationId xmlns:a16="http://schemas.microsoft.com/office/drawing/2014/main" id="{5C191B66-3FF9-B243-8625-8D3D8B5E0920}"/>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4" name="DRAM">
                <a:extLst>
                  <a:ext uri="{FF2B5EF4-FFF2-40B4-BE49-F238E27FC236}">
                    <a16:creationId xmlns:a16="http://schemas.microsoft.com/office/drawing/2014/main" id="{6A936B45-032D-1B4A-A275-60DFAFDAF3CD}"/>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5" name="DRAM">
                <a:extLst>
                  <a:ext uri="{FF2B5EF4-FFF2-40B4-BE49-F238E27FC236}">
                    <a16:creationId xmlns:a16="http://schemas.microsoft.com/office/drawing/2014/main" id="{92AC43AF-98B8-354F-84BD-0B1B67F3266A}"/>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43" name="Group 342">
              <a:extLst>
                <a:ext uri="{FF2B5EF4-FFF2-40B4-BE49-F238E27FC236}">
                  <a16:creationId xmlns:a16="http://schemas.microsoft.com/office/drawing/2014/main" id="{8A7DDA86-1037-5A4C-9F1C-0055EB7E57D7}"/>
                </a:ext>
              </a:extLst>
            </p:cNvPr>
            <p:cNvGrpSpPr/>
            <p:nvPr/>
          </p:nvGrpSpPr>
          <p:grpSpPr>
            <a:xfrm>
              <a:off x="5676900" y="1600199"/>
              <a:ext cx="1828800" cy="2362201"/>
              <a:chOff x="5676900" y="1170708"/>
              <a:chExt cx="1828800" cy="2791692"/>
            </a:xfrm>
          </p:grpSpPr>
          <p:cxnSp>
            <p:nvCxnSpPr>
              <p:cNvPr id="376" name="Straight Connector 375">
                <a:extLst>
                  <a:ext uri="{FF2B5EF4-FFF2-40B4-BE49-F238E27FC236}">
                    <a16:creationId xmlns:a16="http://schemas.microsoft.com/office/drawing/2014/main" id="{29FFA326-7640-9F45-8A15-1DCBB1088151}"/>
                  </a:ext>
                </a:extLst>
              </p:cNvPr>
              <p:cNvCxnSpPr>
                <a:cxnSpLocks/>
                <a:stCxn id="346" idx="0"/>
                <a:endCxn id="386"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7" name="Straight Connector 376">
                <a:extLst>
                  <a:ext uri="{FF2B5EF4-FFF2-40B4-BE49-F238E27FC236}">
                    <a16:creationId xmlns:a16="http://schemas.microsoft.com/office/drawing/2014/main" id="{324A8636-04C6-E741-B3D0-3FEBDF3B314B}"/>
                  </a:ext>
                </a:extLst>
              </p:cNvPr>
              <p:cNvCxnSpPr>
                <a:cxnSpLocks/>
                <a:stCxn id="348" idx="0"/>
                <a:endCxn id="388"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8" name="Straight Connector 377">
                <a:extLst>
                  <a:ext uri="{FF2B5EF4-FFF2-40B4-BE49-F238E27FC236}">
                    <a16:creationId xmlns:a16="http://schemas.microsoft.com/office/drawing/2014/main" id="{A36AED9A-C4A2-6041-88E8-2AB310150EBF}"/>
                  </a:ext>
                </a:extLst>
              </p:cNvPr>
              <p:cNvCxnSpPr>
                <a:cxnSpLocks/>
                <a:stCxn id="349" idx="0"/>
                <a:endCxn id="389"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9" name="Straight Connector 378">
                <a:extLst>
                  <a:ext uri="{FF2B5EF4-FFF2-40B4-BE49-F238E27FC236}">
                    <a16:creationId xmlns:a16="http://schemas.microsoft.com/office/drawing/2014/main" id="{AD0D7C1B-7F60-CB44-9583-5C5F08F22337}"/>
                  </a:ext>
                </a:extLst>
              </p:cNvPr>
              <p:cNvCxnSpPr>
                <a:cxnSpLocks/>
                <a:stCxn id="350" idx="0"/>
                <a:endCxn id="390"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80" name="Straight Connector 379">
                <a:extLst>
                  <a:ext uri="{FF2B5EF4-FFF2-40B4-BE49-F238E27FC236}">
                    <a16:creationId xmlns:a16="http://schemas.microsoft.com/office/drawing/2014/main" id="{E5D9C3DF-A3E2-804A-A10F-680406B6A719}"/>
                  </a:ext>
                </a:extLst>
              </p:cNvPr>
              <p:cNvCxnSpPr>
                <a:cxnSpLocks/>
                <a:stCxn id="347" idx="0"/>
                <a:endCxn id="387"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44" name="Group 343">
              <a:extLst>
                <a:ext uri="{FF2B5EF4-FFF2-40B4-BE49-F238E27FC236}">
                  <a16:creationId xmlns:a16="http://schemas.microsoft.com/office/drawing/2014/main" id="{48E21240-B567-8A4A-A2AD-6B219C062D5D}"/>
                </a:ext>
              </a:extLst>
            </p:cNvPr>
            <p:cNvGrpSpPr/>
            <p:nvPr/>
          </p:nvGrpSpPr>
          <p:grpSpPr>
            <a:xfrm>
              <a:off x="5334000" y="1790700"/>
              <a:ext cx="2362201" cy="1828800"/>
              <a:chOff x="5333998" y="1790700"/>
              <a:chExt cx="2791691" cy="1828800"/>
            </a:xfrm>
          </p:grpSpPr>
          <p:cxnSp>
            <p:nvCxnSpPr>
              <p:cNvPr id="371" name="Straight Connector 370">
                <a:extLst>
                  <a:ext uri="{FF2B5EF4-FFF2-40B4-BE49-F238E27FC236}">
                    <a16:creationId xmlns:a16="http://schemas.microsoft.com/office/drawing/2014/main" id="{C28A874C-9927-4B48-B779-3E40D990C9B4}"/>
                  </a:ext>
                </a:extLst>
              </p:cNvPr>
              <p:cNvCxnSpPr>
                <a:cxnSpLocks/>
                <a:stCxn id="350" idx="6"/>
                <a:endCxn id="381"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2" name="Straight Connector 371">
                <a:extLst>
                  <a:ext uri="{FF2B5EF4-FFF2-40B4-BE49-F238E27FC236}">
                    <a16:creationId xmlns:a16="http://schemas.microsoft.com/office/drawing/2014/main" id="{CB2AC50A-9D6B-764F-B364-48AE4970D378}"/>
                  </a:ext>
                </a:extLst>
              </p:cNvPr>
              <p:cNvCxnSpPr>
                <a:cxnSpLocks/>
                <a:stCxn id="355" idx="6"/>
                <a:endCxn id="382"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3" name="Straight Connector 372">
                <a:extLst>
                  <a:ext uri="{FF2B5EF4-FFF2-40B4-BE49-F238E27FC236}">
                    <a16:creationId xmlns:a16="http://schemas.microsoft.com/office/drawing/2014/main" id="{882D8C5E-F052-234C-8FF5-6A7DB46C8CD4}"/>
                  </a:ext>
                </a:extLst>
              </p:cNvPr>
              <p:cNvCxnSpPr>
                <a:cxnSpLocks/>
                <a:stCxn id="360" idx="6"/>
                <a:endCxn id="383"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4" name="Straight Connector 373">
                <a:extLst>
                  <a:ext uri="{FF2B5EF4-FFF2-40B4-BE49-F238E27FC236}">
                    <a16:creationId xmlns:a16="http://schemas.microsoft.com/office/drawing/2014/main" id="{1682FC39-5945-094F-A3FA-E8231AF82D4C}"/>
                  </a:ext>
                </a:extLst>
              </p:cNvPr>
              <p:cNvCxnSpPr>
                <a:cxnSpLocks/>
                <a:stCxn id="365" idx="6"/>
                <a:endCxn id="384"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5" name="Straight Connector 374">
                <a:extLst>
                  <a:ext uri="{FF2B5EF4-FFF2-40B4-BE49-F238E27FC236}">
                    <a16:creationId xmlns:a16="http://schemas.microsoft.com/office/drawing/2014/main" id="{AD25485F-B7C0-674E-A307-AD236EC77A9C}"/>
                  </a:ext>
                </a:extLst>
              </p:cNvPr>
              <p:cNvCxnSpPr>
                <a:cxnSpLocks/>
                <a:stCxn id="370" idx="6"/>
                <a:endCxn id="385"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45" name="Group 344">
              <a:extLst>
                <a:ext uri="{FF2B5EF4-FFF2-40B4-BE49-F238E27FC236}">
                  <a16:creationId xmlns:a16="http://schemas.microsoft.com/office/drawing/2014/main" id="{229D41FD-2CCA-4249-A6DE-D48343BF5009}"/>
                </a:ext>
              </a:extLst>
            </p:cNvPr>
            <p:cNvGrpSpPr/>
            <p:nvPr/>
          </p:nvGrpSpPr>
          <p:grpSpPr>
            <a:xfrm>
              <a:off x="5486400" y="1600200"/>
              <a:ext cx="2209800" cy="2209800"/>
              <a:chOff x="5486400" y="1600200"/>
              <a:chExt cx="2209800" cy="2209800"/>
            </a:xfrm>
          </p:grpSpPr>
          <p:sp>
            <p:nvSpPr>
              <p:cNvPr id="346" name="Oval 345">
                <a:extLst>
                  <a:ext uri="{FF2B5EF4-FFF2-40B4-BE49-F238E27FC236}">
                    <a16:creationId xmlns:a16="http://schemas.microsoft.com/office/drawing/2014/main" id="{DFA999E8-5131-9248-A99D-83D97CD28E87}"/>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7" name="Oval 346">
                <a:extLst>
                  <a:ext uri="{FF2B5EF4-FFF2-40B4-BE49-F238E27FC236}">
                    <a16:creationId xmlns:a16="http://schemas.microsoft.com/office/drawing/2014/main" id="{065DA791-AF26-F244-A31B-F9A127DC50E2}"/>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8" name="Oval 347">
                <a:extLst>
                  <a:ext uri="{FF2B5EF4-FFF2-40B4-BE49-F238E27FC236}">
                    <a16:creationId xmlns:a16="http://schemas.microsoft.com/office/drawing/2014/main" id="{67B7BC3F-263D-044F-9E20-F4A092F79728}"/>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9" name="Oval 348">
                <a:extLst>
                  <a:ext uri="{FF2B5EF4-FFF2-40B4-BE49-F238E27FC236}">
                    <a16:creationId xmlns:a16="http://schemas.microsoft.com/office/drawing/2014/main" id="{CD12FE48-46D9-1B4F-9B29-8C8A04EC544B}"/>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0" name="Oval 349">
                <a:extLst>
                  <a:ext uri="{FF2B5EF4-FFF2-40B4-BE49-F238E27FC236}">
                    <a16:creationId xmlns:a16="http://schemas.microsoft.com/office/drawing/2014/main" id="{23297995-A6C8-D942-BDAC-591A2FC62004}"/>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1" name="Oval 350">
                <a:extLst>
                  <a:ext uri="{FF2B5EF4-FFF2-40B4-BE49-F238E27FC236}">
                    <a16:creationId xmlns:a16="http://schemas.microsoft.com/office/drawing/2014/main" id="{FB120AB4-4E3C-EA40-A7D1-5A3A9B7410F3}"/>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2" name="Oval 351">
                <a:extLst>
                  <a:ext uri="{FF2B5EF4-FFF2-40B4-BE49-F238E27FC236}">
                    <a16:creationId xmlns:a16="http://schemas.microsoft.com/office/drawing/2014/main" id="{5E36ACE9-B990-2241-9BB2-3CCBF85BCB6C}"/>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3" name="Oval 352">
                <a:extLst>
                  <a:ext uri="{FF2B5EF4-FFF2-40B4-BE49-F238E27FC236}">
                    <a16:creationId xmlns:a16="http://schemas.microsoft.com/office/drawing/2014/main" id="{906D173F-0B41-CD43-890F-4DB06902718B}"/>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4" name="Oval 353">
                <a:extLst>
                  <a:ext uri="{FF2B5EF4-FFF2-40B4-BE49-F238E27FC236}">
                    <a16:creationId xmlns:a16="http://schemas.microsoft.com/office/drawing/2014/main" id="{A5F9740F-4DC2-D143-96E8-4E47516C8007}"/>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5" name="Oval 354">
                <a:extLst>
                  <a:ext uri="{FF2B5EF4-FFF2-40B4-BE49-F238E27FC236}">
                    <a16:creationId xmlns:a16="http://schemas.microsoft.com/office/drawing/2014/main" id="{0C330B6F-B25C-EE4B-8723-8E248F44CE9D}"/>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6" name="Oval 355">
                <a:extLst>
                  <a:ext uri="{FF2B5EF4-FFF2-40B4-BE49-F238E27FC236}">
                    <a16:creationId xmlns:a16="http://schemas.microsoft.com/office/drawing/2014/main" id="{164373B5-05E8-DC4A-9EC7-F480CBECB24F}"/>
                  </a:ext>
                </a:extLst>
              </p:cNvPr>
              <p:cNvSpPr/>
              <p:nvPr/>
            </p:nvSpPr>
            <p:spPr>
              <a:xfrm>
                <a:off x="54864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7" name="Oval 356">
                <a:extLst>
                  <a:ext uri="{FF2B5EF4-FFF2-40B4-BE49-F238E27FC236}">
                    <a16:creationId xmlns:a16="http://schemas.microsoft.com/office/drawing/2014/main" id="{682ACD19-D060-094B-AD85-49DBBF550BFA}"/>
                  </a:ext>
                </a:extLst>
              </p:cNvPr>
              <p:cNvSpPr/>
              <p:nvPr/>
            </p:nvSpPr>
            <p:spPr>
              <a:xfrm>
                <a:off x="59436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8" name="Oval 357">
                <a:extLst>
                  <a:ext uri="{FF2B5EF4-FFF2-40B4-BE49-F238E27FC236}">
                    <a16:creationId xmlns:a16="http://schemas.microsoft.com/office/drawing/2014/main" id="{FACC320E-5148-DC4D-97F0-CB0A40C53999}"/>
                  </a:ext>
                </a:extLst>
              </p:cNvPr>
              <p:cNvSpPr/>
              <p:nvPr/>
            </p:nvSpPr>
            <p:spPr>
              <a:xfrm>
                <a:off x="64008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9" name="Oval 358">
                <a:extLst>
                  <a:ext uri="{FF2B5EF4-FFF2-40B4-BE49-F238E27FC236}">
                    <a16:creationId xmlns:a16="http://schemas.microsoft.com/office/drawing/2014/main" id="{AFC00C1E-7968-864E-845D-B29D96B13045}"/>
                  </a:ext>
                </a:extLst>
              </p:cNvPr>
              <p:cNvSpPr/>
              <p:nvPr/>
            </p:nvSpPr>
            <p:spPr>
              <a:xfrm>
                <a:off x="68580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0" name="Oval 359">
                <a:extLst>
                  <a:ext uri="{FF2B5EF4-FFF2-40B4-BE49-F238E27FC236}">
                    <a16:creationId xmlns:a16="http://schemas.microsoft.com/office/drawing/2014/main" id="{B2A34CFC-CA03-BD41-B205-90944A53C23C}"/>
                  </a:ext>
                </a:extLst>
              </p:cNvPr>
              <p:cNvSpPr/>
              <p:nvPr/>
            </p:nvSpPr>
            <p:spPr>
              <a:xfrm>
                <a:off x="73152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1" name="Oval 360">
                <a:extLst>
                  <a:ext uri="{FF2B5EF4-FFF2-40B4-BE49-F238E27FC236}">
                    <a16:creationId xmlns:a16="http://schemas.microsoft.com/office/drawing/2014/main" id="{8FF0B806-9899-6B41-8779-96C7F77A15E8}"/>
                  </a:ext>
                </a:extLst>
              </p:cNvPr>
              <p:cNvSpPr/>
              <p:nvPr/>
            </p:nvSpPr>
            <p:spPr>
              <a:xfrm>
                <a:off x="54864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2" name="Oval 361">
                <a:extLst>
                  <a:ext uri="{FF2B5EF4-FFF2-40B4-BE49-F238E27FC236}">
                    <a16:creationId xmlns:a16="http://schemas.microsoft.com/office/drawing/2014/main" id="{5AE1ED62-1930-7042-8983-A26AEDA97921}"/>
                  </a:ext>
                </a:extLst>
              </p:cNvPr>
              <p:cNvSpPr/>
              <p:nvPr/>
            </p:nvSpPr>
            <p:spPr>
              <a:xfrm>
                <a:off x="59436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3" name="Oval 362">
                <a:extLst>
                  <a:ext uri="{FF2B5EF4-FFF2-40B4-BE49-F238E27FC236}">
                    <a16:creationId xmlns:a16="http://schemas.microsoft.com/office/drawing/2014/main" id="{02BFFBE3-F9E0-EA42-BED8-30937998D054}"/>
                  </a:ext>
                </a:extLst>
              </p:cNvPr>
              <p:cNvSpPr/>
              <p:nvPr/>
            </p:nvSpPr>
            <p:spPr>
              <a:xfrm>
                <a:off x="64008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4" name="Oval 363">
                <a:extLst>
                  <a:ext uri="{FF2B5EF4-FFF2-40B4-BE49-F238E27FC236}">
                    <a16:creationId xmlns:a16="http://schemas.microsoft.com/office/drawing/2014/main" id="{A6E7ED46-7F33-FD40-ADDD-D8DA1AB93894}"/>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5" name="Oval 364">
                <a:extLst>
                  <a:ext uri="{FF2B5EF4-FFF2-40B4-BE49-F238E27FC236}">
                    <a16:creationId xmlns:a16="http://schemas.microsoft.com/office/drawing/2014/main" id="{7B0D521E-528E-5B44-AF3A-B583B35EB5AD}"/>
                  </a:ext>
                </a:extLst>
              </p:cNvPr>
              <p:cNvSpPr/>
              <p:nvPr/>
            </p:nvSpPr>
            <p:spPr>
              <a:xfrm>
                <a:off x="73152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6" name="Oval 365">
                <a:extLst>
                  <a:ext uri="{FF2B5EF4-FFF2-40B4-BE49-F238E27FC236}">
                    <a16:creationId xmlns:a16="http://schemas.microsoft.com/office/drawing/2014/main" id="{DF2CB39B-98B7-7540-86CF-CFCCDFF05ED9}"/>
                  </a:ext>
                </a:extLst>
              </p:cNvPr>
              <p:cNvSpPr/>
              <p:nvPr/>
            </p:nvSpPr>
            <p:spPr>
              <a:xfrm>
                <a:off x="54864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7" name="Oval 366">
                <a:extLst>
                  <a:ext uri="{FF2B5EF4-FFF2-40B4-BE49-F238E27FC236}">
                    <a16:creationId xmlns:a16="http://schemas.microsoft.com/office/drawing/2014/main" id="{3B60278B-CD23-EA4F-ACA9-3CBA14D8E405}"/>
                  </a:ext>
                </a:extLst>
              </p:cNvPr>
              <p:cNvSpPr/>
              <p:nvPr/>
            </p:nvSpPr>
            <p:spPr>
              <a:xfrm>
                <a:off x="59436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8" name="Oval 367">
                <a:extLst>
                  <a:ext uri="{FF2B5EF4-FFF2-40B4-BE49-F238E27FC236}">
                    <a16:creationId xmlns:a16="http://schemas.microsoft.com/office/drawing/2014/main" id="{0EA7443B-358B-CA4E-AD9A-30C5ADF6AAAD}"/>
                  </a:ext>
                </a:extLst>
              </p:cNvPr>
              <p:cNvSpPr/>
              <p:nvPr/>
            </p:nvSpPr>
            <p:spPr>
              <a:xfrm>
                <a:off x="64008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9" name="Oval 368">
                <a:extLst>
                  <a:ext uri="{FF2B5EF4-FFF2-40B4-BE49-F238E27FC236}">
                    <a16:creationId xmlns:a16="http://schemas.microsoft.com/office/drawing/2014/main" id="{98B80347-3184-0044-B50C-AF956B90BEFE}"/>
                  </a:ext>
                </a:extLst>
              </p:cNvPr>
              <p:cNvSpPr/>
              <p:nvPr/>
            </p:nvSpPr>
            <p:spPr>
              <a:xfrm>
                <a:off x="68580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70" name="Oval 369">
                <a:extLst>
                  <a:ext uri="{FF2B5EF4-FFF2-40B4-BE49-F238E27FC236}">
                    <a16:creationId xmlns:a16="http://schemas.microsoft.com/office/drawing/2014/main" id="{24F96B99-A27F-8642-9D72-69558AE15435}"/>
                  </a:ext>
                </a:extLst>
              </p:cNvPr>
              <p:cNvSpPr/>
              <p:nvPr/>
            </p:nvSpPr>
            <p:spPr>
              <a:xfrm>
                <a:off x="73152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grpSp>
        <p:nvGrpSpPr>
          <p:cNvPr id="391" name="Group 390">
            <a:extLst>
              <a:ext uri="{FF2B5EF4-FFF2-40B4-BE49-F238E27FC236}">
                <a16:creationId xmlns:a16="http://schemas.microsoft.com/office/drawing/2014/main" id="{B11AFC47-D992-1E46-A46D-0AA729C4BB6D}"/>
              </a:ext>
            </a:extLst>
          </p:cNvPr>
          <p:cNvGrpSpPr/>
          <p:nvPr/>
        </p:nvGrpSpPr>
        <p:grpSpPr>
          <a:xfrm>
            <a:off x="3292364" y="2404844"/>
            <a:ext cx="1414038" cy="1414038"/>
            <a:chOff x="4876800" y="1600199"/>
            <a:chExt cx="2819401" cy="2819401"/>
          </a:xfrm>
        </p:grpSpPr>
        <p:grpSp>
          <p:nvGrpSpPr>
            <p:cNvPr id="392" name="Group 391">
              <a:extLst>
                <a:ext uri="{FF2B5EF4-FFF2-40B4-BE49-F238E27FC236}">
                  <a16:creationId xmlns:a16="http://schemas.microsoft.com/office/drawing/2014/main" id="{39382EDE-AA35-184B-8C6B-C26BF87175EE}"/>
                </a:ext>
              </a:extLst>
            </p:cNvPr>
            <p:cNvGrpSpPr/>
            <p:nvPr/>
          </p:nvGrpSpPr>
          <p:grpSpPr>
            <a:xfrm>
              <a:off x="5486400" y="3962400"/>
              <a:ext cx="2209800" cy="457200"/>
              <a:chOff x="5486400" y="3962400"/>
              <a:chExt cx="2209800" cy="457200"/>
            </a:xfrm>
          </p:grpSpPr>
          <p:sp>
            <p:nvSpPr>
              <p:cNvPr id="437" name="DRAM">
                <a:extLst>
                  <a:ext uri="{FF2B5EF4-FFF2-40B4-BE49-F238E27FC236}">
                    <a16:creationId xmlns:a16="http://schemas.microsoft.com/office/drawing/2014/main" id="{A9CB3F9B-AAF7-7248-9BB0-B4B86E99CEEC}"/>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8" name="DRAM">
                <a:extLst>
                  <a:ext uri="{FF2B5EF4-FFF2-40B4-BE49-F238E27FC236}">
                    <a16:creationId xmlns:a16="http://schemas.microsoft.com/office/drawing/2014/main" id="{1D7D8DCC-B86C-C641-BA28-D0BD8AF05D2D}"/>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9" name="DRAM">
                <a:extLst>
                  <a:ext uri="{FF2B5EF4-FFF2-40B4-BE49-F238E27FC236}">
                    <a16:creationId xmlns:a16="http://schemas.microsoft.com/office/drawing/2014/main" id="{BAB1A4EB-C414-0448-8A0B-7E519FE8B954}"/>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40" name="DRAM">
                <a:extLst>
                  <a:ext uri="{FF2B5EF4-FFF2-40B4-BE49-F238E27FC236}">
                    <a16:creationId xmlns:a16="http://schemas.microsoft.com/office/drawing/2014/main" id="{398F608C-8B86-D84E-BD47-CE3649AB9E11}"/>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41" name="DRAM">
                <a:extLst>
                  <a:ext uri="{FF2B5EF4-FFF2-40B4-BE49-F238E27FC236}">
                    <a16:creationId xmlns:a16="http://schemas.microsoft.com/office/drawing/2014/main" id="{08B71CC4-8A4F-DD4C-BEE0-866EBE59AE7B}"/>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93" name="Group 392">
              <a:extLst>
                <a:ext uri="{FF2B5EF4-FFF2-40B4-BE49-F238E27FC236}">
                  <a16:creationId xmlns:a16="http://schemas.microsoft.com/office/drawing/2014/main" id="{07A10A8B-DE37-4D4B-B3B7-53AF498FCE7A}"/>
                </a:ext>
              </a:extLst>
            </p:cNvPr>
            <p:cNvGrpSpPr/>
            <p:nvPr/>
          </p:nvGrpSpPr>
          <p:grpSpPr>
            <a:xfrm>
              <a:off x="4876800" y="1600200"/>
              <a:ext cx="457200" cy="2209800"/>
              <a:chOff x="4876800" y="1600200"/>
              <a:chExt cx="457200" cy="2209800"/>
            </a:xfrm>
          </p:grpSpPr>
          <p:sp>
            <p:nvSpPr>
              <p:cNvPr id="432" name="DRAM">
                <a:extLst>
                  <a:ext uri="{FF2B5EF4-FFF2-40B4-BE49-F238E27FC236}">
                    <a16:creationId xmlns:a16="http://schemas.microsoft.com/office/drawing/2014/main" id="{74EDFB8B-4EAC-6540-A2DE-26FA676ABF83}"/>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3" name="DRAM">
                <a:extLst>
                  <a:ext uri="{FF2B5EF4-FFF2-40B4-BE49-F238E27FC236}">
                    <a16:creationId xmlns:a16="http://schemas.microsoft.com/office/drawing/2014/main" id="{1874FD00-A6E9-6F4E-BEAF-20253DAF4197}"/>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4" name="DRAM">
                <a:extLst>
                  <a:ext uri="{FF2B5EF4-FFF2-40B4-BE49-F238E27FC236}">
                    <a16:creationId xmlns:a16="http://schemas.microsoft.com/office/drawing/2014/main" id="{6C1E8F37-B137-C546-9510-9D33EEA5B944}"/>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5" name="DRAM">
                <a:extLst>
                  <a:ext uri="{FF2B5EF4-FFF2-40B4-BE49-F238E27FC236}">
                    <a16:creationId xmlns:a16="http://schemas.microsoft.com/office/drawing/2014/main" id="{E9A156C1-4F9B-2144-B478-CA14902A62BE}"/>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6" name="DRAM">
                <a:extLst>
                  <a:ext uri="{FF2B5EF4-FFF2-40B4-BE49-F238E27FC236}">
                    <a16:creationId xmlns:a16="http://schemas.microsoft.com/office/drawing/2014/main" id="{5D3FE231-9579-B543-97D9-CC936EC8F370}"/>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94" name="Group 393">
              <a:extLst>
                <a:ext uri="{FF2B5EF4-FFF2-40B4-BE49-F238E27FC236}">
                  <a16:creationId xmlns:a16="http://schemas.microsoft.com/office/drawing/2014/main" id="{22BF00FC-B81D-7B4D-9B63-8DE814646255}"/>
                </a:ext>
              </a:extLst>
            </p:cNvPr>
            <p:cNvGrpSpPr/>
            <p:nvPr/>
          </p:nvGrpSpPr>
          <p:grpSpPr>
            <a:xfrm>
              <a:off x="5676900" y="1600199"/>
              <a:ext cx="1828800" cy="2362201"/>
              <a:chOff x="5676900" y="1170708"/>
              <a:chExt cx="1828800" cy="2791692"/>
            </a:xfrm>
          </p:grpSpPr>
          <p:cxnSp>
            <p:nvCxnSpPr>
              <p:cNvPr id="427" name="Straight Connector 426">
                <a:extLst>
                  <a:ext uri="{FF2B5EF4-FFF2-40B4-BE49-F238E27FC236}">
                    <a16:creationId xmlns:a16="http://schemas.microsoft.com/office/drawing/2014/main" id="{66825576-4991-D141-A606-275CE07F0B90}"/>
                  </a:ext>
                </a:extLst>
              </p:cNvPr>
              <p:cNvCxnSpPr>
                <a:cxnSpLocks/>
                <a:stCxn id="397" idx="0"/>
                <a:endCxn id="437"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8" name="Straight Connector 427">
                <a:extLst>
                  <a:ext uri="{FF2B5EF4-FFF2-40B4-BE49-F238E27FC236}">
                    <a16:creationId xmlns:a16="http://schemas.microsoft.com/office/drawing/2014/main" id="{C05FEDD8-553B-E246-AC5C-15BB1D44C318}"/>
                  </a:ext>
                </a:extLst>
              </p:cNvPr>
              <p:cNvCxnSpPr>
                <a:cxnSpLocks/>
                <a:stCxn id="399" idx="0"/>
                <a:endCxn id="439"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9" name="Straight Connector 428">
                <a:extLst>
                  <a:ext uri="{FF2B5EF4-FFF2-40B4-BE49-F238E27FC236}">
                    <a16:creationId xmlns:a16="http://schemas.microsoft.com/office/drawing/2014/main" id="{8FB76780-C566-3E4E-8A55-1CF551183030}"/>
                  </a:ext>
                </a:extLst>
              </p:cNvPr>
              <p:cNvCxnSpPr>
                <a:cxnSpLocks/>
                <a:stCxn id="400" idx="0"/>
                <a:endCxn id="440"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0" name="Straight Connector 429">
                <a:extLst>
                  <a:ext uri="{FF2B5EF4-FFF2-40B4-BE49-F238E27FC236}">
                    <a16:creationId xmlns:a16="http://schemas.microsoft.com/office/drawing/2014/main" id="{AB3A500C-1762-C142-9DAF-D39B74DCAAB7}"/>
                  </a:ext>
                </a:extLst>
              </p:cNvPr>
              <p:cNvCxnSpPr>
                <a:cxnSpLocks/>
                <a:stCxn id="401" idx="0"/>
                <a:endCxn id="441"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1" name="Straight Connector 430">
                <a:extLst>
                  <a:ext uri="{FF2B5EF4-FFF2-40B4-BE49-F238E27FC236}">
                    <a16:creationId xmlns:a16="http://schemas.microsoft.com/office/drawing/2014/main" id="{A37406B4-A1DE-BA40-9ABC-FB28B753EA8D}"/>
                  </a:ext>
                </a:extLst>
              </p:cNvPr>
              <p:cNvCxnSpPr>
                <a:cxnSpLocks/>
                <a:stCxn id="398" idx="0"/>
                <a:endCxn id="438"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95" name="Group 394">
              <a:extLst>
                <a:ext uri="{FF2B5EF4-FFF2-40B4-BE49-F238E27FC236}">
                  <a16:creationId xmlns:a16="http://schemas.microsoft.com/office/drawing/2014/main" id="{E3601414-FC10-A340-A9F2-B35360F8AA5F}"/>
                </a:ext>
              </a:extLst>
            </p:cNvPr>
            <p:cNvGrpSpPr/>
            <p:nvPr/>
          </p:nvGrpSpPr>
          <p:grpSpPr>
            <a:xfrm>
              <a:off x="5334000" y="1790700"/>
              <a:ext cx="2362201" cy="1828800"/>
              <a:chOff x="5333998" y="1790700"/>
              <a:chExt cx="2791691" cy="1828800"/>
            </a:xfrm>
          </p:grpSpPr>
          <p:cxnSp>
            <p:nvCxnSpPr>
              <p:cNvPr id="422" name="Straight Connector 421">
                <a:extLst>
                  <a:ext uri="{FF2B5EF4-FFF2-40B4-BE49-F238E27FC236}">
                    <a16:creationId xmlns:a16="http://schemas.microsoft.com/office/drawing/2014/main" id="{F35E9050-B57E-A94A-9B8A-7599A47F425F}"/>
                  </a:ext>
                </a:extLst>
              </p:cNvPr>
              <p:cNvCxnSpPr>
                <a:cxnSpLocks/>
                <a:stCxn id="401" idx="6"/>
                <a:endCxn id="432"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3" name="Straight Connector 422">
                <a:extLst>
                  <a:ext uri="{FF2B5EF4-FFF2-40B4-BE49-F238E27FC236}">
                    <a16:creationId xmlns:a16="http://schemas.microsoft.com/office/drawing/2014/main" id="{22C7C2EC-B504-BB48-9DC6-65CE93CF1E5F}"/>
                  </a:ext>
                </a:extLst>
              </p:cNvPr>
              <p:cNvCxnSpPr>
                <a:cxnSpLocks/>
                <a:stCxn id="406" idx="6"/>
                <a:endCxn id="433"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4" name="Straight Connector 423">
                <a:extLst>
                  <a:ext uri="{FF2B5EF4-FFF2-40B4-BE49-F238E27FC236}">
                    <a16:creationId xmlns:a16="http://schemas.microsoft.com/office/drawing/2014/main" id="{583846CB-F02D-534C-9969-8B7615699FDC}"/>
                  </a:ext>
                </a:extLst>
              </p:cNvPr>
              <p:cNvCxnSpPr>
                <a:cxnSpLocks/>
                <a:endCxn id="434" idx="0"/>
              </p:cNvCxnSpPr>
              <p:nvPr/>
            </p:nvCxnSpPr>
            <p:spPr>
              <a:xfrm flipH="1">
                <a:off x="5333998" y="2705100"/>
                <a:ext cx="2791686"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5" name="Straight Connector 424">
                <a:extLst>
                  <a:ext uri="{FF2B5EF4-FFF2-40B4-BE49-F238E27FC236}">
                    <a16:creationId xmlns:a16="http://schemas.microsoft.com/office/drawing/2014/main" id="{6B33149D-96A6-2E4C-B353-11478420610B}"/>
                  </a:ext>
                </a:extLst>
              </p:cNvPr>
              <p:cNvCxnSpPr>
                <a:cxnSpLocks/>
                <a:stCxn id="416" idx="6"/>
                <a:endCxn id="435"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6" name="Straight Connector 425">
                <a:extLst>
                  <a:ext uri="{FF2B5EF4-FFF2-40B4-BE49-F238E27FC236}">
                    <a16:creationId xmlns:a16="http://schemas.microsoft.com/office/drawing/2014/main" id="{1F40B3AF-6386-7842-A059-5DF6B3A1BEEE}"/>
                  </a:ext>
                </a:extLst>
              </p:cNvPr>
              <p:cNvCxnSpPr>
                <a:cxnSpLocks/>
                <a:stCxn id="421" idx="6"/>
                <a:endCxn id="436"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96" name="Group 395">
              <a:extLst>
                <a:ext uri="{FF2B5EF4-FFF2-40B4-BE49-F238E27FC236}">
                  <a16:creationId xmlns:a16="http://schemas.microsoft.com/office/drawing/2014/main" id="{0CEB0A94-5D02-4C48-84CA-74AD2EA1A2BA}"/>
                </a:ext>
              </a:extLst>
            </p:cNvPr>
            <p:cNvGrpSpPr/>
            <p:nvPr/>
          </p:nvGrpSpPr>
          <p:grpSpPr>
            <a:xfrm>
              <a:off x="5486400" y="1600200"/>
              <a:ext cx="2209800" cy="2209800"/>
              <a:chOff x="5486400" y="1600200"/>
              <a:chExt cx="2209800" cy="2209800"/>
            </a:xfrm>
          </p:grpSpPr>
          <p:sp>
            <p:nvSpPr>
              <p:cNvPr id="397" name="Oval 396">
                <a:extLst>
                  <a:ext uri="{FF2B5EF4-FFF2-40B4-BE49-F238E27FC236}">
                    <a16:creationId xmlns:a16="http://schemas.microsoft.com/office/drawing/2014/main" id="{5CAC80A3-2785-964C-AF7D-F3DA04063AC1}"/>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98" name="Oval 397">
                <a:extLst>
                  <a:ext uri="{FF2B5EF4-FFF2-40B4-BE49-F238E27FC236}">
                    <a16:creationId xmlns:a16="http://schemas.microsoft.com/office/drawing/2014/main" id="{0DACBBC9-83C1-534B-82C4-1CC17CC0CC39}"/>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99" name="Oval 398">
                <a:extLst>
                  <a:ext uri="{FF2B5EF4-FFF2-40B4-BE49-F238E27FC236}">
                    <a16:creationId xmlns:a16="http://schemas.microsoft.com/office/drawing/2014/main" id="{B006351D-1681-5E4E-9833-C8B18EEBA193}"/>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0" name="Oval 399">
                <a:extLst>
                  <a:ext uri="{FF2B5EF4-FFF2-40B4-BE49-F238E27FC236}">
                    <a16:creationId xmlns:a16="http://schemas.microsoft.com/office/drawing/2014/main" id="{121DA3DE-42CF-AA41-B62D-C5884F8E9599}"/>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1" name="Oval 400">
                <a:extLst>
                  <a:ext uri="{FF2B5EF4-FFF2-40B4-BE49-F238E27FC236}">
                    <a16:creationId xmlns:a16="http://schemas.microsoft.com/office/drawing/2014/main" id="{17AFB6DE-6324-8748-8969-24311267FAB1}"/>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2" name="Oval 401">
                <a:extLst>
                  <a:ext uri="{FF2B5EF4-FFF2-40B4-BE49-F238E27FC236}">
                    <a16:creationId xmlns:a16="http://schemas.microsoft.com/office/drawing/2014/main" id="{3CD32634-F17B-334A-9B7D-89B774CE5C15}"/>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3" name="Oval 402">
                <a:extLst>
                  <a:ext uri="{FF2B5EF4-FFF2-40B4-BE49-F238E27FC236}">
                    <a16:creationId xmlns:a16="http://schemas.microsoft.com/office/drawing/2014/main" id="{4A4B272E-AC75-C248-A5B8-AAC608C9A2D5}"/>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4" name="Oval 403">
                <a:extLst>
                  <a:ext uri="{FF2B5EF4-FFF2-40B4-BE49-F238E27FC236}">
                    <a16:creationId xmlns:a16="http://schemas.microsoft.com/office/drawing/2014/main" id="{FE89EF87-4F03-7F44-A3F6-D4BD1A634048}"/>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5" name="Oval 404">
                <a:extLst>
                  <a:ext uri="{FF2B5EF4-FFF2-40B4-BE49-F238E27FC236}">
                    <a16:creationId xmlns:a16="http://schemas.microsoft.com/office/drawing/2014/main" id="{FE50D5CD-8EE7-6E49-9324-D95F1BF7716F}"/>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6" name="Oval 405">
                <a:extLst>
                  <a:ext uri="{FF2B5EF4-FFF2-40B4-BE49-F238E27FC236}">
                    <a16:creationId xmlns:a16="http://schemas.microsoft.com/office/drawing/2014/main" id="{F1670559-868E-AC43-8485-7A0CD3BBF6DD}"/>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7" name="Oval 406">
                <a:extLst>
                  <a:ext uri="{FF2B5EF4-FFF2-40B4-BE49-F238E27FC236}">
                    <a16:creationId xmlns:a16="http://schemas.microsoft.com/office/drawing/2014/main" id="{8A4D17F5-B8CC-454E-AAE6-2BB19366F797}"/>
                  </a:ext>
                </a:extLst>
              </p:cNvPr>
              <p:cNvSpPr/>
              <p:nvPr/>
            </p:nvSpPr>
            <p:spPr>
              <a:xfrm>
                <a:off x="54864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8" name="Oval 407">
                <a:extLst>
                  <a:ext uri="{FF2B5EF4-FFF2-40B4-BE49-F238E27FC236}">
                    <a16:creationId xmlns:a16="http://schemas.microsoft.com/office/drawing/2014/main" id="{403FA7A9-CA8A-C246-9A8D-4B2D6CCB5BED}"/>
                  </a:ext>
                </a:extLst>
              </p:cNvPr>
              <p:cNvSpPr/>
              <p:nvPr/>
            </p:nvSpPr>
            <p:spPr>
              <a:xfrm>
                <a:off x="59436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9" name="Oval 408">
                <a:extLst>
                  <a:ext uri="{FF2B5EF4-FFF2-40B4-BE49-F238E27FC236}">
                    <a16:creationId xmlns:a16="http://schemas.microsoft.com/office/drawing/2014/main" id="{914EE22A-B051-274B-B345-0D2FA2B1F1FD}"/>
                  </a:ext>
                </a:extLst>
              </p:cNvPr>
              <p:cNvSpPr/>
              <p:nvPr/>
            </p:nvSpPr>
            <p:spPr>
              <a:xfrm>
                <a:off x="64008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0" name="Oval 409">
                <a:extLst>
                  <a:ext uri="{FF2B5EF4-FFF2-40B4-BE49-F238E27FC236}">
                    <a16:creationId xmlns:a16="http://schemas.microsoft.com/office/drawing/2014/main" id="{BDDD48E8-8884-574D-B570-D4559E5AC908}"/>
                  </a:ext>
                </a:extLst>
              </p:cNvPr>
              <p:cNvSpPr/>
              <p:nvPr/>
            </p:nvSpPr>
            <p:spPr>
              <a:xfrm>
                <a:off x="68580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1" name="Oval 410">
                <a:extLst>
                  <a:ext uri="{FF2B5EF4-FFF2-40B4-BE49-F238E27FC236}">
                    <a16:creationId xmlns:a16="http://schemas.microsoft.com/office/drawing/2014/main" id="{111294A3-02F0-FC49-AD3B-E507B6D2BE99}"/>
                  </a:ext>
                </a:extLst>
              </p:cNvPr>
              <p:cNvSpPr/>
              <p:nvPr/>
            </p:nvSpPr>
            <p:spPr>
              <a:xfrm>
                <a:off x="73152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2" name="Oval 411">
                <a:extLst>
                  <a:ext uri="{FF2B5EF4-FFF2-40B4-BE49-F238E27FC236}">
                    <a16:creationId xmlns:a16="http://schemas.microsoft.com/office/drawing/2014/main" id="{48731768-F3AB-8E49-A023-62B38772DB46}"/>
                  </a:ext>
                </a:extLst>
              </p:cNvPr>
              <p:cNvSpPr/>
              <p:nvPr/>
            </p:nvSpPr>
            <p:spPr>
              <a:xfrm>
                <a:off x="54864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3" name="Oval 412">
                <a:extLst>
                  <a:ext uri="{FF2B5EF4-FFF2-40B4-BE49-F238E27FC236}">
                    <a16:creationId xmlns:a16="http://schemas.microsoft.com/office/drawing/2014/main" id="{2BF851CC-F68B-9B4C-A58B-81DC812CDE0F}"/>
                  </a:ext>
                </a:extLst>
              </p:cNvPr>
              <p:cNvSpPr/>
              <p:nvPr/>
            </p:nvSpPr>
            <p:spPr>
              <a:xfrm>
                <a:off x="59436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4" name="Oval 413">
                <a:extLst>
                  <a:ext uri="{FF2B5EF4-FFF2-40B4-BE49-F238E27FC236}">
                    <a16:creationId xmlns:a16="http://schemas.microsoft.com/office/drawing/2014/main" id="{9D63C112-10DF-624C-8D85-74C0EA9ED444}"/>
                  </a:ext>
                </a:extLst>
              </p:cNvPr>
              <p:cNvSpPr/>
              <p:nvPr/>
            </p:nvSpPr>
            <p:spPr>
              <a:xfrm>
                <a:off x="64008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5" name="Oval 414">
                <a:extLst>
                  <a:ext uri="{FF2B5EF4-FFF2-40B4-BE49-F238E27FC236}">
                    <a16:creationId xmlns:a16="http://schemas.microsoft.com/office/drawing/2014/main" id="{447245FE-FD9D-CA40-8259-1603D9CEB6D8}"/>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6" name="Oval 415">
                <a:extLst>
                  <a:ext uri="{FF2B5EF4-FFF2-40B4-BE49-F238E27FC236}">
                    <a16:creationId xmlns:a16="http://schemas.microsoft.com/office/drawing/2014/main" id="{CC79A9FE-3B4F-8445-A57E-FCB77904C8B2}"/>
                  </a:ext>
                </a:extLst>
              </p:cNvPr>
              <p:cNvSpPr/>
              <p:nvPr/>
            </p:nvSpPr>
            <p:spPr>
              <a:xfrm>
                <a:off x="73152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7" name="Oval 416">
                <a:extLst>
                  <a:ext uri="{FF2B5EF4-FFF2-40B4-BE49-F238E27FC236}">
                    <a16:creationId xmlns:a16="http://schemas.microsoft.com/office/drawing/2014/main" id="{530B1789-DEDE-5A4F-B6E8-2F2A76B4CCA5}"/>
                  </a:ext>
                </a:extLst>
              </p:cNvPr>
              <p:cNvSpPr/>
              <p:nvPr/>
            </p:nvSpPr>
            <p:spPr>
              <a:xfrm>
                <a:off x="54864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8" name="Oval 417">
                <a:extLst>
                  <a:ext uri="{FF2B5EF4-FFF2-40B4-BE49-F238E27FC236}">
                    <a16:creationId xmlns:a16="http://schemas.microsoft.com/office/drawing/2014/main" id="{25A88D22-A089-B446-90A4-D23E278BD77B}"/>
                  </a:ext>
                </a:extLst>
              </p:cNvPr>
              <p:cNvSpPr/>
              <p:nvPr/>
            </p:nvSpPr>
            <p:spPr>
              <a:xfrm>
                <a:off x="59436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9" name="Oval 418">
                <a:extLst>
                  <a:ext uri="{FF2B5EF4-FFF2-40B4-BE49-F238E27FC236}">
                    <a16:creationId xmlns:a16="http://schemas.microsoft.com/office/drawing/2014/main" id="{BE8D1DAB-6891-EF42-A2A3-F98009328A0C}"/>
                  </a:ext>
                </a:extLst>
              </p:cNvPr>
              <p:cNvSpPr/>
              <p:nvPr/>
            </p:nvSpPr>
            <p:spPr>
              <a:xfrm>
                <a:off x="64008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20" name="Oval 419">
                <a:extLst>
                  <a:ext uri="{FF2B5EF4-FFF2-40B4-BE49-F238E27FC236}">
                    <a16:creationId xmlns:a16="http://schemas.microsoft.com/office/drawing/2014/main" id="{D588EFFB-B1F6-594B-8932-B3E72E749BB6}"/>
                  </a:ext>
                </a:extLst>
              </p:cNvPr>
              <p:cNvSpPr/>
              <p:nvPr/>
            </p:nvSpPr>
            <p:spPr>
              <a:xfrm>
                <a:off x="68580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21" name="Oval 420">
                <a:extLst>
                  <a:ext uri="{FF2B5EF4-FFF2-40B4-BE49-F238E27FC236}">
                    <a16:creationId xmlns:a16="http://schemas.microsoft.com/office/drawing/2014/main" id="{D7A2543D-F2FA-2846-88E0-36744AC44107}"/>
                  </a:ext>
                </a:extLst>
              </p:cNvPr>
              <p:cNvSpPr/>
              <p:nvPr/>
            </p:nvSpPr>
            <p:spPr>
              <a:xfrm>
                <a:off x="73152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grpSp>
        <p:nvGrpSpPr>
          <p:cNvPr id="442" name="Group 441">
            <a:extLst>
              <a:ext uri="{FF2B5EF4-FFF2-40B4-BE49-F238E27FC236}">
                <a16:creationId xmlns:a16="http://schemas.microsoft.com/office/drawing/2014/main" id="{69B8068D-BF55-2445-AA62-170FB58B36DB}"/>
              </a:ext>
            </a:extLst>
          </p:cNvPr>
          <p:cNvGrpSpPr/>
          <p:nvPr/>
        </p:nvGrpSpPr>
        <p:grpSpPr>
          <a:xfrm>
            <a:off x="4859036" y="2404844"/>
            <a:ext cx="1414038" cy="1414038"/>
            <a:chOff x="4876800" y="1600199"/>
            <a:chExt cx="2819401" cy="2819401"/>
          </a:xfrm>
        </p:grpSpPr>
        <p:grpSp>
          <p:nvGrpSpPr>
            <p:cNvPr id="443" name="Group 442">
              <a:extLst>
                <a:ext uri="{FF2B5EF4-FFF2-40B4-BE49-F238E27FC236}">
                  <a16:creationId xmlns:a16="http://schemas.microsoft.com/office/drawing/2014/main" id="{D198D2CE-51A2-A441-BAC1-C5E8EA0E0648}"/>
                </a:ext>
              </a:extLst>
            </p:cNvPr>
            <p:cNvGrpSpPr/>
            <p:nvPr/>
          </p:nvGrpSpPr>
          <p:grpSpPr>
            <a:xfrm>
              <a:off x="5486400" y="3962400"/>
              <a:ext cx="2209800" cy="457200"/>
              <a:chOff x="5486400" y="3962400"/>
              <a:chExt cx="2209800" cy="457200"/>
            </a:xfrm>
          </p:grpSpPr>
          <p:sp>
            <p:nvSpPr>
              <p:cNvPr id="488" name="DRAM">
                <a:extLst>
                  <a:ext uri="{FF2B5EF4-FFF2-40B4-BE49-F238E27FC236}">
                    <a16:creationId xmlns:a16="http://schemas.microsoft.com/office/drawing/2014/main" id="{0678D576-D408-374F-BB1E-37E5E148221D}"/>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9" name="DRAM">
                <a:extLst>
                  <a:ext uri="{FF2B5EF4-FFF2-40B4-BE49-F238E27FC236}">
                    <a16:creationId xmlns:a16="http://schemas.microsoft.com/office/drawing/2014/main" id="{EF3D6B44-03F3-FA47-A211-89B88C1D8801}"/>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90" name="DRAM">
                <a:extLst>
                  <a:ext uri="{FF2B5EF4-FFF2-40B4-BE49-F238E27FC236}">
                    <a16:creationId xmlns:a16="http://schemas.microsoft.com/office/drawing/2014/main" id="{D7530F8D-26C2-C347-96FC-A67F07A00680}"/>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91" name="DRAM">
                <a:extLst>
                  <a:ext uri="{FF2B5EF4-FFF2-40B4-BE49-F238E27FC236}">
                    <a16:creationId xmlns:a16="http://schemas.microsoft.com/office/drawing/2014/main" id="{81C987C6-F8C8-D942-B797-54712625359A}"/>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92" name="DRAM">
                <a:extLst>
                  <a:ext uri="{FF2B5EF4-FFF2-40B4-BE49-F238E27FC236}">
                    <a16:creationId xmlns:a16="http://schemas.microsoft.com/office/drawing/2014/main" id="{5799F454-A959-5741-AE35-1BD49ED8E542}"/>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44" name="Group 443">
              <a:extLst>
                <a:ext uri="{FF2B5EF4-FFF2-40B4-BE49-F238E27FC236}">
                  <a16:creationId xmlns:a16="http://schemas.microsoft.com/office/drawing/2014/main" id="{16780B42-A788-A042-AB39-8DD97B532AF6}"/>
                </a:ext>
              </a:extLst>
            </p:cNvPr>
            <p:cNvGrpSpPr/>
            <p:nvPr/>
          </p:nvGrpSpPr>
          <p:grpSpPr>
            <a:xfrm>
              <a:off x="4876800" y="1600200"/>
              <a:ext cx="457200" cy="2209800"/>
              <a:chOff x="4876800" y="1600200"/>
              <a:chExt cx="457200" cy="2209800"/>
            </a:xfrm>
          </p:grpSpPr>
          <p:sp>
            <p:nvSpPr>
              <p:cNvPr id="483" name="DRAM">
                <a:extLst>
                  <a:ext uri="{FF2B5EF4-FFF2-40B4-BE49-F238E27FC236}">
                    <a16:creationId xmlns:a16="http://schemas.microsoft.com/office/drawing/2014/main" id="{900429D3-F700-B545-81E6-C863C38D624B}"/>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4" name="DRAM">
                <a:extLst>
                  <a:ext uri="{FF2B5EF4-FFF2-40B4-BE49-F238E27FC236}">
                    <a16:creationId xmlns:a16="http://schemas.microsoft.com/office/drawing/2014/main" id="{3BE8BAE2-67F2-004F-8688-652275D2FB1A}"/>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5" name="DRAM">
                <a:extLst>
                  <a:ext uri="{FF2B5EF4-FFF2-40B4-BE49-F238E27FC236}">
                    <a16:creationId xmlns:a16="http://schemas.microsoft.com/office/drawing/2014/main" id="{B468E5A2-4C92-F341-AF9F-C025BA07AF6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6" name="DRAM">
                <a:extLst>
                  <a:ext uri="{FF2B5EF4-FFF2-40B4-BE49-F238E27FC236}">
                    <a16:creationId xmlns:a16="http://schemas.microsoft.com/office/drawing/2014/main" id="{869B0F21-4DD9-9242-8C2D-5555525158CC}"/>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7" name="DRAM">
                <a:extLst>
                  <a:ext uri="{FF2B5EF4-FFF2-40B4-BE49-F238E27FC236}">
                    <a16:creationId xmlns:a16="http://schemas.microsoft.com/office/drawing/2014/main" id="{D75EC8AE-5B52-E64A-A8CB-7EE2D5BDA8FF}"/>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45" name="Group 444">
              <a:extLst>
                <a:ext uri="{FF2B5EF4-FFF2-40B4-BE49-F238E27FC236}">
                  <a16:creationId xmlns:a16="http://schemas.microsoft.com/office/drawing/2014/main" id="{C48ADD2C-8A28-0E4D-9B87-797E8D373E6A}"/>
                </a:ext>
              </a:extLst>
            </p:cNvPr>
            <p:cNvGrpSpPr/>
            <p:nvPr/>
          </p:nvGrpSpPr>
          <p:grpSpPr>
            <a:xfrm>
              <a:off x="5676900" y="1600199"/>
              <a:ext cx="1828800" cy="2362201"/>
              <a:chOff x="5676900" y="1170708"/>
              <a:chExt cx="1828800" cy="2791692"/>
            </a:xfrm>
          </p:grpSpPr>
          <p:cxnSp>
            <p:nvCxnSpPr>
              <p:cNvPr id="478" name="Straight Connector 477">
                <a:extLst>
                  <a:ext uri="{FF2B5EF4-FFF2-40B4-BE49-F238E27FC236}">
                    <a16:creationId xmlns:a16="http://schemas.microsoft.com/office/drawing/2014/main" id="{D5273E0E-2E69-C543-B299-7151560E4744}"/>
                  </a:ext>
                </a:extLst>
              </p:cNvPr>
              <p:cNvCxnSpPr>
                <a:cxnSpLocks/>
                <a:stCxn id="448" idx="0"/>
                <a:endCxn id="488"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9" name="Straight Connector 478">
                <a:extLst>
                  <a:ext uri="{FF2B5EF4-FFF2-40B4-BE49-F238E27FC236}">
                    <a16:creationId xmlns:a16="http://schemas.microsoft.com/office/drawing/2014/main" id="{32CB46B5-29CC-E640-B989-83C91A0F1DC6}"/>
                  </a:ext>
                </a:extLst>
              </p:cNvPr>
              <p:cNvCxnSpPr>
                <a:cxnSpLocks/>
                <a:stCxn id="450" idx="0"/>
                <a:endCxn id="490"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0" name="Straight Connector 479">
                <a:extLst>
                  <a:ext uri="{FF2B5EF4-FFF2-40B4-BE49-F238E27FC236}">
                    <a16:creationId xmlns:a16="http://schemas.microsoft.com/office/drawing/2014/main" id="{BE99638C-67B6-5344-B38C-BA715AC38263}"/>
                  </a:ext>
                </a:extLst>
              </p:cNvPr>
              <p:cNvCxnSpPr>
                <a:cxnSpLocks/>
                <a:stCxn id="451" idx="0"/>
                <a:endCxn id="491"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1" name="Straight Connector 480">
                <a:extLst>
                  <a:ext uri="{FF2B5EF4-FFF2-40B4-BE49-F238E27FC236}">
                    <a16:creationId xmlns:a16="http://schemas.microsoft.com/office/drawing/2014/main" id="{27FB28B8-39C8-6F46-84D4-8A26AE6E0CF8}"/>
                  </a:ext>
                </a:extLst>
              </p:cNvPr>
              <p:cNvCxnSpPr>
                <a:cxnSpLocks/>
                <a:stCxn id="452" idx="0"/>
                <a:endCxn id="492"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2" name="Straight Connector 481">
                <a:extLst>
                  <a:ext uri="{FF2B5EF4-FFF2-40B4-BE49-F238E27FC236}">
                    <a16:creationId xmlns:a16="http://schemas.microsoft.com/office/drawing/2014/main" id="{5DB3D965-AC2B-D64E-BC8C-316F3DA0E93A}"/>
                  </a:ext>
                </a:extLst>
              </p:cNvPr>
              <p:cNvCxnSpPr>
                <a:cxnSpLocks/>
                <a:stCxn id="449" idx="0"/>
                <a:endCxn id="489"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46" name="Group 445">
              <a:extLst>
                <a:ext uri="{FF2B5EF4-FFF2-40B4-BE49-F238E27FC236}">
                  <a16:creationId xmlns:a16="http://schemas.microsoft.com/office/drawing/2014/main" id="{A29A615E-F89D-A841-BF3B-7B6BFA18A1DA}"/>
                </a:ext>
              </a:extLst>
            </p:cNvPr>
            <p:cNvGrpSpPr/>
            <p:nvPr/>
          </p:nvGrpSpPr>
          <p:grpSpPr>
            <a:xfrm>
              <a:off x="5334000" y="1790700"/>
              <a:ext cx="2362201" cy="1828800"/>
              <a:chOff x="5333998" y="1790700"/>
              <a:chExt cx="2791691" cy="1828800"/>
            </a:xfrm>
          </p:grpSpPr>
          <p:cxnSp>
            <p:nvCxnSpPr>
              <p:cNvPr id="473" name="Straight Connector 472">
                <a:extLst>
                  <a:ext uri="{FF2B5EF4-FFF2-40B4-BE49-F238E27FC236}">
                    <a16:creationId xmlns:a16="http://schemas.microsoft.com/office/drawing/2014/main" id="{830CB917-365E-F643-BA30-E874848DB8A2}"/>
                  </a:ext>
                </a:extLst>
              </p:cNvPr>
              <p:cNvCxnSpPr>
                <a:cxnSpLocks/>
                <a:stCxn id="452" idx="6"/>
                <a:endCxn id="483"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4" name="Straight Connector 473">
                <a:extLst>
                  <a:ext uri="{FF2B5EF4-FFF2-40B4-BE49-F238E27FC236}">
                    <a16:creationId xmlns:a16="http://schemas.microsoft.com/office/drawing/2014/main" id="{FBE9D054-33AF-B143-96FD-890B3149E8CB}"/>
                  </a:ext>
                </a:extLst>
              </p:cNvPr>
              <p:cNvCxnSpPr>
                <a:cxnSpLocks/>
                <a:stCxn id="457" idx="6"/>
                <a:endCxn id="484"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5" name="Straight Connector 474">
                <a:extLst>
                  <a:ext uri="{FF2B5EF4-FFF2-40B4-BE49-F238E27FC236}">
                    <a16:creationId xmlns:a16="http://schemas.microsoft.com/office/drawing/2014/main" id="{FB5426AA-0D88-4241-A8FF-C378BCD21C4E}"/>
                  </a:ext>
                </a:extLst>
              </p:cNvPr>
              <p:cNvCxnSpPr>
                <a:cxnSpLocks/>
                <a:stCxn id="462" idx="6"/>
                <a:endCxn id="485"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6" name="Straight Connector 475">
                <a:extLst>
                  <a:ext uri="{FF2B5EF4-FFF2-40B4-BE49-F238E27FC236}">
                    <a16:creationId xmlns:a16="http://schemas.microsoft.com/office/drawing/2014/main" id="{C2B13EE8-91D5-CC45-8C9E-D56FB7F7BA01}"/>
                  </a:ext>
                </a:extLst>
              </p:cNvPr>
              <p:cNvCxnSpPr>
                <a:cxnSpLocks/>
                <a:stCxn id="467" idx="6"/>
                <a:endCxn id="486"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7" name="Straight Connector 476">
                <a:extLst>
                  <a:ext uri="{FF2B5EF4-FFF2-40B4-BE49-F238E27FC236}">
                    <a16:creationId xmlns:a16="http://schemas.microsoft.com/office/drawing/2014/main" id="{9B7FBB1A-D3BB-724A-9778-29263723AFA2}"/>
                  </a:ext>
                </a:extLst>
              </p:cNvPr>
              <p:cNvCxnSpPr>
                <a:cxnSpLocks/>
                <a:stCxn id="472" idx="6"/>
                <a:endCxn id="487"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47" name="Group 446">
              <a:extLst>
                <a:ext uri="{FF2B5EF4-FFF2-40B4-BE49-F238E27FC236}">
                  <a16:creationId xmlns:a16="http://schemas.microsoft.com/office/drawing/2014/main" id="{13348C4C-7884-CB44-B7DE-A56D7A15844F}"/>
                </a:ext>
              </a:extLst>
            </p:cNvPr>
            <p:cNvGrpSpPr/>
            <p:nvPr/>
          </p:nvGrpSpPr>
          <p:grpSpPr>
            <a:xfrm>
              <a:off x="5486400" y="1600200"/>
              <a:ext cx="2209800" cy="2209800"/>
              <a:chOff x="5486400" y="1600200"/>
              <a:chExt cx="2209800" cy="2209800"/>
            </a:xfrm>
          </p:grpSpPr>
          <p:sp>
            <p:nvSpPr>
              <p:cNvPr id="448" name="Oval 447">
                <a:extLst>
                  <a:ext uri="{FF2B5EF4-FFF2-40B4-BE49-F238E27FC236}">
                    <a16:creationId xmlns:a16="http://schemas.microsoft.com/office/drawing/2014/main" id="{24C71FF8-3179-F14D-86F6-A1C637F1A2F4}"/>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49" name="Oval 448">
                <a:extLst>
                  <a:ext uri="{FF2B5EF4-FFF2-40B4-BE49-F238E27FC236}">
                    <a16:creationId xmlns:a16="http://schemas.microsoft.com/office/drawing/2014/main" id="{5BED9737-40F0-804A-B12A-C19DF7CEA3C3}"/>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0" name="Oval 449">
                <a:extLst>
                  <a:ext uri="{FF2B5EF4-FFF2-40B4-BE49-F238E27FC236}">
                    <a16:creationId xmlns:a16="http://schemas.microsoft.com/office/drawing/2014/main" id="{814C4FE6-8FDE-F44E-AE75-F03234EFFD74}"/>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1" name="Oval 450">
                <a:extLst>
                  <a:ext uri="{FF2B5EF4-FFF2-40B4-BE49-F238E27FC236}">
                    <a16:creationId xmlns:a16="http://schemas.microsoft.com/office/drawing/2014/main" id="{387778BC-760E-4844-B58B-FBAB72CAEACF}"/>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2" name="Oval 451">
                <a:extLst>
                  <a:ext uri="{FF2B5EF4-FFF2-40B4-BE49-F238E27FC236}">
                    <a16:creationId xmlns:a16="http://schemas.microsoft.com/office/drawing/2014/main" id="{06954692-01E8-364F-9096-547A9F0F1DCB}"/>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3" name="Oval 452">
                <a:extLst>
                  <a:ext uri="{FF2B5EF4-FFF2-40B4-BE49-F238E27FC236}">
                    <a16:creationId xmlns:a16="http://schemas.microsoft.com/office/drawing/2014/main" id="{BE7E0E99-EFBE-904A-87E7-32B675135F8A}"/>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4" name="Oval 453">
                <a:extLst>
                  <a:ext uri="{FF2B5EF4-FFF2-40B4-BE49-F238E27FC236}">
                    <a16:creationId xmlns:a16="http://schemas.microsoft.com/office/drawing/2014/main" id="{2229678A-3CFC-2E48-A46F-EB5C710DF52A}"/>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5" name="Oval 454">
                <a:extLst>
                  <a:ext uri="{FF2B5EF4-FFF2-40B4-BE49-F238E27FC236}">
                    <a16:creationId xmlns:a16="http://schemas.microsoft.com/office/drawing/2014/main" id="{52BEC7C7-BDB5-0E45-B194-02F9D064F9BC}"/>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6" name="Oval 455">
                <a:extLst>
                  <a:ext uri="{FF2B5EF4-FFF2-40B4-BE49-F238E27FC236}">
                    <a16:creationId xmlns:a16="http://schemas.microsoft.com/office/drawing/2014/main" id="{9AFA80CE-EF96-D14E-94E6-38E92D53DEF9}"/>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7" name="Oval 456">
                <a:extLst>
                  <a:ext uri="{FF2B5EF4-FFF2-40B4-BE49-F238E27FC236}">
                    <a16:creationId xmlns:a16="http://schemas.microsoft.com/office/drawing/2014/main" id="{DEECA570-AE76-1B4A-99B4-0FC906931064}"/>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8" name="Oval 457">
                <a:extLst>
                  <a:ext uri="{FF2B5EF4-FFF2-40B4-BE49-F238E27FC236}">
                    <a16:creationId xmlns:a16="http://schemas.microsoft.com/office/drawing/2014/main" id="{628374C7-FC57-5B42-B1DE-FA1FB56CCDCA}"/>
                  </a:ext>
                </a:extLst>
              </p:cNvPr>
              <p:cNvSpPr/>
              <p:nvPr/>
            </p:nvSpPr>
            <p:spPr>
              <a:xfrm>
                <a:off x="54864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9" name="Oval 458">
                <a:extLst>
                  <a:ext uri="{FF2B5EF4-FFF2-40B4-BE49-F238E27FC236}">
                    <a16:creationId xmlns:a16="http://schemas.microsoft.com/office/drawing/2014/main" id="{80F7262C-9673-4B40-A4AE-4BA8B0B0CA34}"/>
                  </a:ext>
                </a:extLst>
              </p:cNvPr>
              <p:cNvSpPr/>
              <p:nvPr/>
            </p:nvSpPr>
            <p:spPr>
              <a:xfrm>
                <a:off x="59436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0" name="Oval 459">
                <a:extLst>
                  <a:ext uri="{FF2B5EF4-FFF2-40B4-BE49-F238E27FC236}">
                    <a16:creationId xmlns:a16="http://schemas.microsoft.com/office/drawing/2014/main" id="{7F3ADF92-BBB6-1148-819E-571498015E80}"/>
                  </a:ext>
                </a:extLst>
              </p:cNvPr>
              <p:cNvSpPr/>
              <p:nvPr/>
            </p:nvSpPr>
            <p:spPr>
              <a:xfrm>
                <a:off x="64008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1" name="Oval 460">
                <a:extLst>
                  <a:ext uri="{FF2B5EF4-FFF2-40B4-BE49-F238E27FC236}">
                    <a16:creationId xmlns:a16="http://schemas.microsoft.com/office/drawing/2014/main" id="{A0C1A5B2-2187-A44A-9655-0793CDEADDFB}"/>
                  </a:ext>
                </a:extLst>
              </p:cNvPr>
              <p:cNvSpPr/>
              <p:nvPr/>
            </p:nvSpPr>
            <p:spPr>
              <a:xfrm>
                <a:off x="68580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2" name="Oval 461">
                <a:extLst>
                  <a:ext uri="{FF2B5EF4-FFF2-40B4-BE49-F238E27FC236}">
                    <a16:creationId xmlns:a16="http://schemas.microsoft.com/office/drawing/2014/main" id="{479B3574-7BF1-B144-9945-92FBFA41E6D8}"/>
                  </a:ext>
                </a:extLst>
              </p:cNvPr>
              <p:cNvSpPr/>
              <p:nvPr/>
            </p:nvSpPr>
            <p:spPr>
              <a:xfrm>
                <a:off x="73152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3" name="Oval 462">
                <a:extLst>
                  <a:ext uri="{FF2B5EF4-FFF2-40B4-BE49-F238E27FC236}">
                    <a16:creationId xmlns:a16="http://schemas.microsoft.com/office/drawing/2014/main" id="{DED774DC-06AE-9D48-86FC-A00763484136}"/>
                  </a:ext>
                </a:extLst>
              </p:cNvPr>
              <p:cNvSpPr/>
              <p:nvPr/>
            </p:nvSpPr>
            <p:spPr>
              <a:xfrm>
                <a:off x="54864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4" name="Oval 463">
                <a:extLst>
                  <a:ext uri="{FF2B5EF4-FFF2-40B4-BE49-F238E27FC236}">
                    <a16:creationId xmlns:a16="http://schemas.microsoft.com/office/drawing/2014/main" id="{7B2A9E4B-44A2-164B-B1DB-443A919613CC}"/>
                  </a:ext>
                </a:extLst>
              </p:cNvPr>
              <p:cNvSpPr/>
              <p:nvPr/>
            </p:nvSpPr>
            <p:spPr>
              <a:xfrm>
                <a:off x="59436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5" name="Oval 464">
                <a:extLst>
                  <a:ext uri="{FF2B5EF4-FFF2-40B4-BE49-F238E27FC236}">
                    <a16:creationId xmlns:a16="http://schemas.microsoft.com/office/drawing/2014/main" id="{829FDD50-D31C-2540-9085-DB8414EF4E8E}"/>
                  </a:ext>
                </a:extLst>
              </p:cNvPr>
              <p:cNvSpPr/>
              <p:nvPr/>
            </p:nvSpPr>
            <p:spPr>
              <a:xfrm>
                <a:off x="64008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6" name="Oval 465">
                <a:extLst>
                  <a:ext uri="{FF2B5EF4-FFF2-40B4-BE49-F238E27FC236}">
                    <a16:creationId xmlns:a16="http://schemas.microsoft.com/office/drawing/2014/main" id="{5E7C2804-8644-B746-835C-D065FA8D5405}"/>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7" name="Oval 466">
                <a:extLst>
                  <a:ext uri="{FF2B5EF4-FFF2-40B4-BE49-F238E27FC236}">
                    <a16:creationId xmlns:a16="http://schemas.microsoft.com/office/drawing/2014/main" id="{87C05D59-E623-A04A-80B1-E6FFE75C92D6}"/>
                  </a:ext>
                </a:extLst>
              </p:cNvPr>
              <p:cNvSpPr/>
              <p:nvPr/>
            </p:nvSpPr>
            <p:spPr>
              <a:xfrm>
                <a:off x="73152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8" name="Oval 467">
                <a:extLst>
                  <a:ext uri="{FF2B5EF4-FFF2-40B4-BE49-F238E27FC236}">
                    <a16:creationId xmlns:a16="http://schemas.microsoft.com/office/drawing/2014/main" id="{3267DF9E-FA37-7D44-9F34-901B4C4F4D7B}"/>
                  </a:ext>
                </a:extLst>
              </p:cNvPr>
              <p:cNvSpPr/>
              <p:nvPr/>
            </p:nvSpPr>
            <p:spPr>
              <a:xfrm>
                <a:off x="54864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9" name="Oval 468">
                <a:extLst>
                  <a:ext uri="{FF2B5EF4-FFF2-40B4-BE49-F238E27FC236}">
                    <a16:creationId xmlns:a16="http://schemas.microsoft.com/office/drawing/2014/main" id="{4B23D1B3-4F53-D54D-8431-CF0A97582A40}"/>
                  </a:ext>
                </a:extLst>
              </p:cNvPr>
              <p:cNvSpPr/>
              <p:nvPr/>
            </p:nvSpPr>
            <p:spPr>
              <a:xfrm>
                <a:off x="59436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70" name="Oval 469">
                <a:extLst>
                  <a:ext uri="{FF2B5EF4-FFF2-40B4-BE49-F238E27FC236}">
                    <a16:creationId xmlns:a16="http://schemas.microsoft.com/office/drawing/2014/main" id="{2D6333D6-7104-384F-AF49-E796BD27E384}"/>
                  </a:ext>
                </a:extLst>
              </p:cNvPr>
              <p:cNvSpPr/>
              <p:nvPr/>
            </p:nvSpPr>
            <p:spPr>
              <a:xfrm>
                <a:off x="64008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71" name="Oval 470">
                <a:extLst>
                  <a:ext uri="{FF2B5EF4-FFF2-40B4-BE49-F238E27FC236}">
                    <a16:creationId xmlns:a16="http://schemas.microsoft.com/office/drawing/2014/main" id="{F6EE3721-CE27-C448-A382-4681B02FBCF6}"/>
                  </a:ext>
                </a:extLst>
              </p:cNvPr>
              <p:cNvSpPr/>
              <p:nvPr/>
            </p:nvSpPr>
            <p:spPr>
              <a:xfrm>
                <a:off x="68580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72" name="Oval 471">
                <a:extLst>
                  <a:ext uri="{FF2B5EF4-FFF2-40B4-BE49-F238E27FC236}">
                    <a16:creationId xmlns:a16="http://schemas.microsoft.com/office/drawing/2014/main" id="{DB8D1C2C-8531-384A-A4CD-73FF528A9A53}"/>
                  </a:ext>
                </a:extLst>
              </p:cNvPr>
              <p:cNvSpPr/>
              <p:nvPr/>
            </p:nvSpPr>
            <p:spPr>
              <a:xfrm>
                <a:off x="73152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grpSp>
        <p:nvGrpSpPr>
          <p:cNvPr id="493" name="Group 492">
            <a:extLst>
              <a:ext uri="{FF2B5EF4-FFF2-40B4-BE49-F238E27FC236}">
                <a16:creationId xmlns:a16="http://schemas.microsoft.com/office/drawing/2014/main" id="{C18E73BE-3676-6C47-99A2-2502C0DABE65}"/>
              </a:ext>
            </a:extLst>
          </p:cNvPr>
          <p:cNvGrpSpPr/>
          <p:nvPr/>
        </p:nvGrpSpPr>
        <p:grpSpPr>
          <a:xfrm>
            <a:off x="6416564" y="2404844"/>
            <a:ext cx="1414038" cy="1414038"/>
            <a:chOff x="4876800" y="1600199"/>
            <a:chExt cx="2819401" cy="2819401"/>
          </a:xfrm>
        </p:grpSpPr>
        <p:grpSp>
          <p:nvGrpSpPr>
            <p:cNvPr id="494" name="Group 493">
              <a:extLst>
                <a:ext uri="{FF2B5EF4-FFF2-40B4-BE49-F238E27FC236}">
                  <a16:creationId xmlns:a16="http://schemas.microsoft.com/office/drawing/2014/main" id="{7A31BB98-6CE6-844D-B7DE-C384980CF0C5}"/>
                </a:ext>
              </a:extLst>
            </p:cNvPr>
            <p:cNvGrpSpPr/>
            <p:nvPr/>
          </p:nvGrpSpPr>
          <p:grpSpPr>
            <a:xfrm>
              <a:off x="5486400" y="3962400"/>
              <a:ext cx="2209800" cy="457200"/>
              <a:chOff x="5486400" y="3962400"/>
              <a:chExt cx="2209800" cy="457200"/>
            </a:xfrm>
          </p:grpSpPr>
          <p:sp>
            <p:nvSpPr>
              <p:cNvPr id="539" name="DRAM">
                <a:extLst>
                  <a:ext uri="{FF2B5EF4-FFF2-40B4-BE49-F238E27FC236}">
                    <a16:creationId xmlns:a16="http://schemas.microsoft.com/office/drawing/2014/main" id="{9A1BD144-AEC9-3045-83AB-BD0ABC7379C5}"/>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0" name="DRAM">
                <a:extLst>
                  <a:ext uri="{FF2B5EF4-FFF2-40B4-BE49-F238E27FC236}">
                    <a16:creationId xmlns:a16="http://schemas.microsoft.com/office/drawing/2014/main" id="{761EC13D-6A91-7444-AD80-A8BAB533BA95}"/>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1" name="DRAM">
                <a:extLst>
                  <a:ext uri="{FF2B5EF4-FFF2-40B4-BE49-F238E27FC236}">
                    <a16:creationId xmlns:a16="http://schemas.microsoft.com/office/drawing/2014/main" id="{0C4B4D74-9199-0D49-85BF-D3B0AE5A0A9C}"/>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2" name="DRAM">
                <a:extLst>
                  <a:ext uri="{FF2B5EF4-FFF2-40B4-BE49-F238E27FC236}">
                    <a16:creationId xmlns:a16="http://schemas.microsoft.com/office/drawing/2014/main" id="{CF958D15-7F01-4148-8183-4CDE60D57BB0}"/>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3" name="DRAM">
                <a:extLst>
                  <a:ext uri="{FF2B5EF4-FFF2-40B4-BE49-F238E27FC236}">
                    <a16:creationId xmlns:a16="http://schemas.microsoft.com/office/drawing/2014/main" id="{22072E6E-43C3-434E-85B9-1734A3DA3CC8}"/>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95" name="Group 494">
              <a:extLst>
                <a:ext uri="{FF2B5EF4-FFF2-40B4-BE49-F238E27FC236}">
                  <a16:creationId xmlns:a16="http://schemas.microsoft.com/office/drawing/2014/main" id="{C85E57FF-417D-1244-90BE-91B56947ED6A}"/>
                </a:ext>
              </a:extLst>
            </p:cNvPr>
            <p:cNvGrpSpPr/>
            <p:nvPr/>
          </p:nvGrpSpPr>
          <p:grpSpPr>
            <a:xfrm>
              <a:off x="4876800" y="1600200"/>
              <a:ext cx="457200" cy="2209800"/>
              <a:chOff x="4876800" y="1600200"/>
              <a:chExt cx="457200" cy="2209800"/>
            </a:xfrm>
          </p:grpSpPr>
          <p:sp>
            <p:nvSpPr>
              <p:cNvPr id="534" name="DRAM">
                <a:extLst>
                  <a:ext uri="{FF2B5EF4-FFF2-40B4-BE49-F238E27FC236}">
                    <a16:creationId xmlns:a16="http://schemas.microsoft.com/office/drawing/2014/main" id="{AA216CB4-B04A-F641-B4A2-54AE2C718F39}"/>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5" name="DRAM">
                <a:extLst>
                  <a:ext uri="{FF2B5EF4-FFF2-40B4-BE49-F238E27FC236}">
                    <a16:creationId xmlns:a16="http://schemas.microsoft.com/office/drawing/2014/main" id="{CF772D57-1478-674C-9626-DBB9A5139FE0}"/>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6" name="DRAM">
                <a:extLst>
                  <a:ext uri="{FF2B5EF4-FFF2-40B4-BE49-F238E27FC236}">
                    <a16:creationId xmlns:a16="http://schemas.microsoft.com/office/drawing/2014/main" id="{2DB3F5F4-4E6C-2C4B-87DB-6CDC6AE700C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7" name="DRAM">
                <a:extLst>
                  <a:ext uri="{FF2B5EF4-FFF2-40B4-BE49-F238E27FC236}">
                    <a16:creationId xmlns:a16="http://schemas.microsoft.com/office/drawing/2014/main" id="{C621CC86-C337-CB4E-8947-45BF29EB84DA}"/>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8" name="DRAM">
                <a:extLst>
                  <a:ext uri="{FF2B5EF4-FFF2-40B4-BE49-F238E27FC236}">
                    <a16:creationId xmlns:a16="http://schemas.microsoft.com/office/drawing/2014/main" id="{29C4F183-DFE7-E044-BFF0-3D5499757A44}"/>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96" name="Group 495">
              <a:extLst>
                <a:ext uri="{FF2B5EF4-FFF2-40B4-BE49-F238E27FC236}">
                  <a16:creationId xmlns:a16="http://schemas.microsoft.com/office/drawing/2014/main" id="{6F02C8AE-47E3-B04D-9F06-83FA57235803}"/>
                </a:ext>
              </a:extLst>
            </p:cNvPr>
            <p:cNvGrpSpPr/>
            <p:nvPr/>
          </p:nvGrpSpPr>
          <p:grpSpPr>
            <a:xfrm>
              <a:off x="5676900" y="1600199"/>
              <a:ext cx="1828800" cy="2362201"/>
              <a:chOff x="5676900" y="1170708"/>
              <a:chExt cx="1828800" cy="2791692"/>
            </a:xfrm>
          </p:grpSpPr>
          <p:cxnSp>
            <p:nvCxnSpPr>
              <p:cNvPr id="529" name="Straight Connector 528">
                <a:extLst>
                  <a:ext uri="{FF2B5EF4-FFF2-40B4-BE49-F238E27FC236}">
                    <a16:creationId xmlns:a16="http://schemas.microsoft.com/office/drawing/2014/main" id="{6882D6E4-207C-FF43-96BB-B4FA7C67D369}"/>
                  </a:ext>
                </a:extLst>
              </p:cNvPr>
              <p:cNvCxnSpPr>
                <a:cxnSpLocks/>
                <a:stCxn id="499" idx="0"/>
                <a:endCxn id="539"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0" name="Straight Connector 529">
                <a:extLst>
                  <a:ext uri="{FF2B5EF4-FFF2-40B4-BE49-F238E27FC236}">
                    <a16:creationId xmlns:a16="http://schemas.microsoft.com/office/drawing/2014/main" id="{1CAC2B23-36F6-6741-ADEF-63BBFDE1ED87}"/>
                  </a:ext>
                </a:extLst>
              </p:cNvPr>
              <p:cNvCxnSpPr>
                <a:cxnSpLocks/>
                <a:stCxn id="501" idx="0"/>
                <a:endCxn id="541"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1" name="Straight Connector 530">
                <a:extLst>
                  <a:ext uri="{FF2B5EF4-FFF2-40B4-BE49-F238E27FC236}">
                    <a16:creationId xmlns:a16="http://schemas.microsoft.com/office/drawing/2014/main" id="{FCD623BC-66BA-F048-B770-A953F02FFB33}"/>
                  </a:ext>
                </a:extLst>
              </p:cNvPr>
              <p:cNvCxnSpPr>
                <a:cxnSpLocks/>
                <a:stCxn id="502" idx="0"/>
                <a:endCxn id="542"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2" name="Straight Connector 531">
                <a:extLst>
                  <a:ext uri="{FF2B5EF4-FFF2-40B4-BE49-F238E27FC236}">
                    <a16:creationId xmlns:a16="http://schemas.microsoft.com/office/drawing/2014/main" id="{96B040DB-DCA8-5A4D-AB95-17BC0EE776BF}"/>
                  </a:ext>
                </a:extLst>
              </p:cNvPr>
              <p:cNvCxnSpPr>
                <a:cxnSpLocks/>
                <a:stCxn id="503" idx="0"/>
                <a:endCxn id="543"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3" name="Straight Connector 532">
                <a:extLst>
                  <a:ext uri="{FF2B5EF4-FFF2-40B4-BE49-F238E27FC236}">
                    <a16:creationId xmlns:a16="http://schemas.microsoft.com/office/drawing/2014/main" id="{C3062CCD-ADCA-6540-B2EA-E01E5B870645}"/>
                  </a:ext>
                </a:extLst>
              </p:cNvPr>
              <p:cNvCxnSpPr>
                <a:cxnSpLocks/>
                <a:stCxn id="500" idx="0"/>
                <a:endCxn id="540"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97" name="Group 496">
              <a:extLst>
                <a:ext uri="{FF2B5EF4-FFF2-40B4-BE49-F238E27FC236}">
                  <a16:creationId xmlns:a16="http://schemas.microsoft.com/office/drawing/2014/main" id="{4DD6419A-00B2-5C4E-A3DB-44B953F63562}"/>
                </a:ext>
              </a:extLst>
            </p:cNvPr>
            <p:cNvGrpSpPr/>
            <p:nvPr/>
          </p:nvGrpSpPr>
          <p:grpSpPr>
            <a:xfrm>
              <a:off x="5334000" y="1790700"/>
              <a:ext cx="2362201" cy="1828800"/>
              <a:chOff x="5333998" y="1790700"/>
              <a:chExt cx="2791691" cy="1828800"/>
            </a:xfrm>
          </p:grpSpPr>
          <p:cxnSp>
            <p:nvCxnSpPr>
              <p:cNvPr id="524" name="Straight Connector 523">
                <a:extLst>
                  <a:ext uri="{FF2B5EF4-FFF2-40B4-BE49-F238E27FC236}">
                    <a16:creationId xmlns:a16="http://schemas.microsoft.com/office/drawing/2014/main" id="{EE5C0398-A720-3144-9F53-7CD4C82BA66B}"/>
                  </a:ext>
                </a:extLst>
              </p:cNvPr>
              <p:cNvCxnSpPr>
                <a:cxnSpLocks/>
                <a:stCxn id="503" idx="6"/>
                <a:endCxn id="534"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5" name="Straight Connector 524">
                <a:extLst>
                  <a:ext uri="{FF2B5EF4-FFF2-40B4-BE49-F238E27FC236}">
                    <a16:creationId xmlns:a16="http://schemas.microsoft.com/office/drawing/2014/main" id="{05BF3662-E368-8449-92EE-28F646654D3C}"/>
                  </a:ext>
                </a:extLst>
              </p:cNvPr>
              <p:cNvCxnSpPr>
                <a:cxnSpLocks/>
                <a:stCxn id="508" idx="6"/>
                <a:endCxn id="535"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6" name="Straight Connector 525">
                <a:extLst>
                  <a:ext uri="{FF2B5EF4-FFF2-40B4-BE49-F238E27FC236}">
                    <a16:creationId xmlns:a16="http://schemas.microsoft.com/office/drawing/2014/main" id="{A05E8873-0C5E-B148-9C8D-50E3D14F67A1}"/>
                  </a:ext>
                </a:extLst>
              </p:cNvPr>
              <p:cNvCxnSpPr>
                <a:cxnSpLocks/>
                <a:stCxn id="513" idx="6"/>
                <a:endCxn id="536"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7" name="Straight Connector 526">
                <a:extLst>
                  <a:ext uri="{FF2B5EF4-FFF2-40B4-BE49-F238E27FC236}">
                    <a16:creationId xmlns:a16="http://schemas.microsoft.com/office/drawing/2014/main" id="{74BFC937-2623-664B-A013-E49100192E53}"/>
                  </a:ext>
                </a:extLst>
              </p:cNvPr>
              <p:cNvCxnSpPr>
                <a:cxnSpLocks/>
                <a:stCxn id="518" idx="6"/>
                <a:endCxn id="537"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8" name="Straight Connector 527">
                <a:extLst>
                  <a:ext uri="{FF2B5EF4-FFF2-40B4-BE49-F238E27FC236}">
                    <a16:creationId xmlns:a16="http://schemas.microsoft.com/office/drawing/2014/main" id="{5F24BADA-BF50-4E4D-A5EF-FA03570CB6E3}"/>
                  </a:ext>
                </a:extLst>
              </p:cNvPr>
              <p:cNvCxnSpPr>
                <a:cxnSpLocks/>
                <a:stCxn id="523" idx="6"/>
                <a:endCxn id="538"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98" name="Group 497">
              <a:extLst>
                <a:ext uri="{FF2B5EF4-FFF2-40B4-BE49-F238E27FC236}">
                  <a16:creationId xmlns:a16="http://schemas.microsoft.com/office/drawing/2014/main" id="{E2506A27-9906-1748-BAE5-CFC7FC41AC47}"/>
                </a:ext>
              </a:extLst>
            </p:cNvPr>
            <p:cNvGrpSpPr/>
            <p:nvPr/>
          </p:nvGrpSpPr>
          <p:grpSpPr>
            <a:xfrm>
              <a:off x="5486400" y="1600200"/>
              <a:ext cx="2209800" cy="2209800"/>
              <a:chOff x="5486400" y="1600200"/>
              <a:chExt cx="2209800" cy="2209800"/>
            </a:xfrm>
          </p:grpSpPr>
          <p:sp>
            <p:nvSpPr>
              <p:cNvPr id="499" name="Oval 498">
                <a:extLst>
                  <a:ext uri="{FF2B5EF4-FFF2-40B4-BE49-F238E27FC236}">
                    <a16:creationId xmlns:a16="http://schemas.microsoft.com/office/drawing/2014/main" id="{648A249F-2317-DC44-A18D-5B28FA7EB2D4}"/>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0" name="Oval 499">
                <a:extLst>
                  <a:ext uri="{FF2B5EF4-FFF2-40B4-BE49-F238E27FC236}">
                    <a16:creationId xmlns:a16="http://schemas.microsoft.com/office/drawing/2014/main" id="{7935AB27-9CDE-5F49-B3EC-591AB75293B4}"/>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1" name="Oval 500">
                <a:extLst>
                  <a:ext uri="{FF2B5EF4-FFF2-40B4-BE49-F238E27FC236}">
                    <a16:creationId xmlns:a16="http://schemas.microsoft.com/office/drawing/2014/main" id="{FBFEF2F0-CADA-3A46-A933-2B122B7EF1C1}"/>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2" name="Oval 501">
                <a:extLst>
                  <a:ext uri="{FF2B5EF4-FFF2-40B4-BE49-F238E27FC236}">
                    <a16:creationId xmlns:a16="http://schemas.microsoft.com/office/drawing/2014/main" id="{8AB217DF-9258-0246-B01A-DE28CE0A6A99}"/>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3" name="Oval 502">
                <a:extLst>
                  <a:ext uri="{FF2B5EF4-FFF2-40B4-BE49-F238E27FC236}">
                    <a16:creationId xmlns:a16="http://schemas.microsoft.com/office/drawing/2014/main" id="{D4F217FB-465B-8E4E-86AF-552D2F9FDE30}"/>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4" name="Oval 503">
                <a:extLst>
                  <a:ext uri="{FF2B5EF4-FFF2-40B4-BE49-F238E27FC236}">
                    <a16:creationId xmlns:a16="http://schemas.microsoft.com/office/drawing/2014/main" id="{46AD35E3-8739-D642-B226-DBEB04476BD4}"/>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5" name="Oval 504">
                <a:extLst>
                  <a:ext uri="{FF2B5EF4-FFF2-40B4-BE49-F238E27FC236}">
                    <a16:creationId xmlns:a16="http://schemas.microsoft.com/office/drawing/2014/main" id="{F2F2A3D1-972D-A744-85E0-2AC501A2037B}"/>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6" name="Oval 505">
                <a:extLst>
                  <a:ext uri="{FF2B5EF4-FFF2-40B4-BE49-F238E27FC236}">
                    <a16:creationId xmlns:a16="http://schemas.microsoft.com/office/drawing/2014/main" id="{C979A457-0774-1D4B-9738-259F381836A5}"/>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7" name="Oval 506">
                <a:extLst>
                  <a:ext uri="{FF2B5EF4-FFF2-40B4-BE49-F238E27FC236}">
                    <a16:creationId xmlns:a16="http://schemas.microsoft.com/office/drawing/2014/main" id="{1E50A537-6B52-A846-BA1A-87CDA3F205F2}"/>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8" name="Oval 507">
                <a:extLst>
                  <a:ext uri="{FF2B5EF4-FFF2-40B4-BE49-F238E27FC236}">
                    <a16:creationId xmlns:a16="http://schemas.microsoft.com/office/drawing/2014/main" id="{4F7D6E31-3FFA-EE49-95EB-154981707E78}"/>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9" name="Oval 508">
                <a:extLst>
                  <a:ext uri="{FF2B5EF4-FFF2-40B4-BE49-F238E27FC236}">
                    <a16:creationId xmlns:a16="http://schemas.microsoft.com/office/drawing/2014/main" id="{B80DE81C-67D6-AF4F-9DE5-21A918375722}"/>
                  </a:ext>
                </a:extLst>
              </p:cNvPr>
              <p:cNvSpPr/>
              <p:nvPr/>
            </p:nvSpPr>
            <p:spPr>
              <a:xfrm>
                <a:off x="54864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0" name="Oval 509">
                <a:extLst>
                  <a:ext uri="{FF2B5EF4-FFF2-40B4-BE49-F238E27FC236}">
                    <a16:creationId xmlns:a16="http://schemas.microsoft.com/office/drawing/2014/main" id="{0B2850E4-3002-D14C-B0E2-9250FD059622}"/>
                  </a:ext>
                </a:extLst>
              </p:cNvPr>
              <p:cNvSpPr/>
              <p:nvPr/>
            </p:nvSpPr>
            <p:spPr>
              <a:xfrm>
                <a:off x="59436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1" name="Oval 510">
                <a:extLst>
                  <a:ext uri="{FF2B5EF4-FFF2-40B4-BE49-F238E27FC236}">
                    <a16:creationId xmlns:a16="http://schemas.microsoft.com/office/drawing/2014/main" id="{B1EC7E16-5182-9F48-8713-0DCFC76A853E}"/>
                  </a:ext>
                </a:extLst>
              </p:cNvPr>
              <p:cNvSpPr/>
              <p:nvPr/>
            </p:nvSpPr>
            <p:spPr>
              <a:xfrm>
                <a:off x="64008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2" name="Oval 511">
                <a:extLst>
                  <a:ext uri="{FF2B5EF4-FFF2-40B4-BE49-F238E27FC236}">
                    <a16:creationId xmlns:a16="http://schemas.microsoft.com/office/drawing/2014/main" id="{77BCC63A-C8C3-C746-9F66-396BA0036F7B}"/>
                  </a:ext>
                </a:extLst>
              </p:cNvPr>
              <p:cNvSpPr/>
              <p:nvPr/>
            </p:nvSpPr>
            <p:spPr>
              <a:xfrm>
                <a:off x="68580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3" name="Oval 512">
                <a:extLst>
                  <a:ext uri="{FF2B5EF4-FFF2-40B4-BE49-F238E27FC236}">
                    <a16:creationId xmlns:a16="http://schemas.microsoft.com/office/drawing/2014/main" id="{9BC39E81-A53D-4047-B819-3A68D276E480}"/>
                  </a:ext>
                </a:extLst>
              </p:cNvPr>
              <p:cNvSpPr/>
              <p:nvPr/>
            </p:nvSpPr>
            <p:spPr>
              <a:xfrm>
                <a:off x="73152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4" name="Oval 513">
                <a:extLst>
                  <a:ext uri="{FF2B5EF4-FFF2-40B4-BE49-F238E27FC236}">
                    <a16:creationId xmlns:a16="http://schemas.microsoft.com/office/drawing/2014/main" id="{1B80541F-EC24-7440-875B-83EED2A12FC2}"/>
                  </a:ext>
                </a:extLst>
              </p:cNvPr>
              <p:cNvSpPr/>
              <p:nvPr/>
            </p:nvSpPr>
            <p:spPr>
              <a:xfrm>
                <a:off x="54864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5" name="Oval 514">
                <a:extLst>
                  <a:ext uri="{FF2B5EF4-FFF2-40B4-BE49-F238E27FC236}">
                    <a16:creationId xmlns:a16="http://schemas.microsoft.com/office/drawing/2014/main" id="{2316466A-9A28-CA48-9E49-539E3949E84A}"/>
                  </a:ext>
                </a:extLst>
              </p:cNvPr>
              <p:cNvSpPr/>
              <p:nvPr/>
            </p:nvSpPr>
            <p:spPr>
              <a:xfrm>
                <a:off x="59436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6" name="Oval 515">
                <a:extLst>
                  <a:ext uri="{FF2B5EF4-FFF2-40B4-BE49-F238E27FC236}">
                    <a16:creationId xmlns:a16="http://schemas.microsoft.com/office/drawing/2014/main" id="{0C51090D-42B7-7743-98D8-6A6E5A2834FA}"/>
                  </a:ext>
                </a:extLst>
              </p:cNvPr>
              <p:cNvSpPr/>
              <p:nvPr/>
            </p:nvSpPr>
            <p:spPr>
              <a:xfrm>
                <a:off x="64008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7" name="Oval 516">
                <a:extLst>
                  <a:ext uri="{FF2B5EF4-FFF2-40B4-BE49-F238E27FC236}">
                    <a16:creationId xmlns:a16="http://schemas.microsoft.com/office/drawing/2014/main" id="{03B972F8-1AB3-3B4A-9C4F-3A1CC8F77238}"/>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8" name="Oval 517">
                <a:extLst>
                  <a:ext uri="{FF2B5EF4-FFF2-40B4-BE49-F238E27FC236}">
                    <a16:creationId xmlns:a16="http://schemas.microsoft.com/office/drawing/2014/main" id="{4E23D68E-38B4-6246-924A-84A4A1422991}"/>
                  </a:ext>
                </a:extLst>
              </p:cNvPr>
              <p:cNvSpPr/>
              <p:nvPr/>
            </p:nvSpPr>
            <p:spPr>
              <a:xfrm>
                <a:off x="73152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9" name="Oval 518">
                <a:extLst>
                  <a:ext uri="{FF2B5EF4-FFF2-40B4-BE49-F238E27FC236}">
                    <a16:creationId xmlns:a16="http://schemas.microsoft.com/office/drawing/2014/main" id="{67003421-CB64-BF40-8AC1-940F7088F6CA}"/>
                  </a:ext>
                </a:extLst>
              </p:cNvPr>
              <p:cNvSpPr/>
              <p:nvPr/>
            </p:nvSpPr>
            <p:spPr>
              <a:xfrm>
                <a:off x="54864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0" name="Oval 519">
                <a:extLst>
                  <a:ext uri="{FF2B5EF4-FFF2-40B4-BE49-F238E27FC236}">
                    <a16:creationId xmlns:a16="http://schemas.microsoft.com/office/drawing/2014/main" id="{83129518-5492-3A45-AF60-F432A33D4E68}"/>
                  </a:ext>
                </a:extLst>
              </p:cNvPr>
              <p:cNvSpPr/>
              <p:nvPr/>
            </p:nvSpPr>
            <p:spPr>
              <a:xfrm>
                <a:off x="59436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1" name="Oval 520">
                <a:extLst>
                  <a:ext uri="{FF2B5EF4-FFF2-40B4-BE49-F238E27FC236}">
                    <a16:creationId xmlns:a16="http://schemas.microsoft.com/office/drawing/2014/main" id="{D8541C93-702C-664F-9F56-2D9C64CBE9F0}"/>
                  </a:ext>
                </a:extLst>
              </p:cNvPr>
              <p:cNvSpPr/>
              <p:nvPr/>
            </p:nvSpPr>
            <p:spPr>
              <a:xfrm>
                <a:off x="64008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2" name="Oval 521">
                <a:extLst>
                  <a:ext uri="{FF2B5EF4-FFF2-40B4-BE49-F238E27FC236}">
                    <a16:creationId xmlns:a16="http://schemas.microsoft.com/office/drawing/2014/main" id="{CE301F35-DEE6-2A44-9F9C-9EBACA25E644}"/>
                  </a:ext>
                </a:extLst>
              </p:cNvPr>
              <p:cNvSpPr/>
              <p:nvPr/>
            </p:nvSpPr>
            <p:spPr>
              <a:xfrm>
                <a:off x="68580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3" name="Oval 522">
                <a:extLst>
                  <a:ext uri="{FF2B5EF4-FFF2-40B4-BE49-F238E27FC236}">
                    <a16:creationId xmlns:a16="http://schemas.microsoft.com/office/drawing/2014/main" id="{34FFF707-AF67-2D43-B96E-59B04BFFD2C4}"/>
                  </a:ext>
                </a:extLst>
              </p:cNvPr>
              <p:cNvSpPr/>
              <p:nvPr/>
            </p:nvSpPr>
            <p:spPr>
              <a:xfrm>
                <a:off x="73152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sp>
        <p:nvSpPr>
          <p:cNvPr id="544" name="Rectangle 543">
            <a:extLst>
              <a:ext uri="{FF2B5EF4-FFF2-40B4-BE49-F238E27FC236}">
                <a16:creationId xmlns:a16="http://schemas.microsoft.com/office/drawing/2014/main" id="{FEC35EAC-A50B-5A49-B3C2-0F7B72193D2B}"/>
              </a:ext>
            </a:extLst>
          </p:cNvPr>
          <p:cNvSpPr/>
          <p:nvPr/>
        </p:nvSpPr>
        <p:spPr>
          <a:xfrm>
            <a:off x="1582435" y="2066282"/>
            <a:ext cx="6477000" cy="1905000"/>
          </a:xfrm>
          <a:prstGeom prst="rect">
            <a:avLst/>
          </a:prstGeom>
          <a:solidFill>
            <a:schemeClr val="bg1">
              <a:alpha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a typeface="+mn-ea"/>
              <a:cs typeface="+mn-cs"/>
            </a:endParaRPr>
          </a:p>
        </p:txBody>
      </p:sp>
      <p:cxnSp>
        <p:nvCxnSpPr>
          <p:cNvPr id="547" name="Straight Connector 546">
            <a:extLst>
              <a:ext uri="{FF2B5EF4-FFF2-40B4-BE49-F238E27FC236}">
                <a16:creationId xmlns:a16="http://schemas.microsoft.com/office/drawing/2014/main" id="{53579C7D-B09B-3D4E-A43B-EF7C88397D1E}"/>
              </a:ext>
            </a:extLst>
          </p:cNvPr>
          <p:cNvCxnSpPr/>
          <p:nvPr/>
        </p:nvCxnSpPr>
        <p:spPr>
          <a:xfrm flipH="1">
            <a:off x="1506235" y="2218682"/>
            <a:ext cx="6403145" cy="0"/>
          </a:xfrm>
          <a:prstGeom prst="line">
            <a:avLst/>
          </a:prstGeom>
          <a:solidFill>
            <a:schemeClr val="tx1">
              <a:lumMod val="65000"/>
              <a:lumOff val="35000"/>
            </a:schemeClr>
          </a:solidFill>
          <a:ln w="38100" cap="rnd">
            <a:solidFill>
              <a:schemeClr val="tx1"/>
            </a:solidFill>
            <a:round/>
            <a:headEnd type="none"/>
            <a:tailEnd w="lg" len="sm"/>
          </a:ln>
        </p:spPr>
        <p:style>
          <a:lnRef idx="1">
            <a:schemeClr val="accent1"/>
          </a:lnRef>
          <a:fillRef idx="0">
            <a:schemeClr val="accent1"/>
          </a:fillRef>
          <a:effectRef idx="0">
            <a:schemeClr val="accent1"/>
          </a:effectRef>
          <a:fontRef idx="minor">
            <a:schemeClr val="tx1"/>
          </a:fontRef>
        </p:style>
      </p:cxnSp>
      <p:grpSp>
        <p:nvGrpSpPr>
          <p:cNvPr id="548" name="Group 547">
            <a:extLst>
              <a:ext uri="{FF2B5EF4-FFF2-40B4-BE49-F238E27FC236}">
                <a16:creationId xmlns:a16="http://schemas.microsoft.com/office/drawing/2014/main" id="{77405137-7C59-4D48-AC4D-D86D437B657B}"/>
              </a:ext>
            </a:extLst>
          </p:cNvPr>
          <p:cNvGrpSpPr/>
          <p:nvPr/>
        </p:nvGrpSpPr>
        <p:grpSpPr>
          <a:xfrm>
            <a:off x="1851480" y="2218682"/>
            <a:ext cx="4671060" cy="1219201"/>
            <a:chOff x="2174045" y="1143000"/>
            <a:chExt cx="4671060" cy="1219201"/>
          </a:xfrm>
        </p:grpSpPr>
        <p:cxnSp>
          <p:nvCxnSpPr>
            <p:cNvPr id="549" name="Straight Connector 548">
              <a:extLst>
                <a:ext uri="{FF2B5EF4-FFF2-40B4-BE49-F238E27FC236}">
                  <a16:creationId xmlns:a16="http://schemas.microsoft.com/office/drawing/2014/main" id="{ED134D6C-BD07-8F4B-A299-A98FFDF82189}"/>
                </a:ext>
              </a:extLst>
            </p:cNvPr>
            <p:cNvCxnSpPr/>
            <p:nvPr/>
          </p:nvCxnSpPr>
          <p:spPr>
            <a:xfrm flipV="1">
              <a:off x="217404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0" name="Straight Connector 549">
              <a:extLst>
                <a:ext uri="{FF2B5EF4-FFF2-40B4-BE49-F238E27FC236}">
                  <a16:creationId xmlns:a16="http://schemas.microsoft.com/office/drawing/2014/main" id="{30F3C61B-4E68-F245-98C5-E45566DB5050}"/>
                </a:ext>
              </a:extLst>
            </p:cNvPr>
            <p:cNvCxnSpPr/>
            <p:nvPr/>
          </p:nvCxnSpPr>
          <p:spPr>
            <a:xfrm flipV="1">
              <a:off x="3730049"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1" name="Straight Connector 550">
              <a:extLst>
                <a:ext uri="{FF2B5EF4-FFF2-40B4-BE49-F238E27FC236}">
                  <a16:creationId xmlns:a16="http://schemas.microsoft.com/office/drawing/2014/main" id="{881A953A-5FA6-C443-A98F-4C893ECD3FCD}"/>
                </a:ext>
              </a:extLst>
            </p:cNvPr>
            <p:cNvCxnSpPr/>
            <p:nvPr/>
          </p:nvCxnSpPr>
          <p:spPr>
            <a:xfrm flipV="1">
              <a:off x="530332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2" name="Straight Connector 551">
              <a:extLst>
                <a:ext uri="{FF2B5EF4-FFF2-40B4-BE49-F238E27FC236}">
                  <a16:creationId xmlns:a16="http://schemas.microsoft.com/office/drawing/2014/main" id="{6F1732F6-1671-7546-B8ED-0D71E76BF3AF}"/>
                </a:ext>
              </a:extLst>
            </p:cNvPr>
            <p:cNvCxnSpPr/>
            <p:nvPr/>
          </p:nvCxnSpPr>
          <p:spPr>
            <a:xfrm flipV="1">
              <a:off x="684510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sp>
        <p:nvSpPr>
          <p:cNvPr id="558" name="DRAM">
            <a:extLst>
              <a:ext uri="{FF2B5EF4-FFF2-40B4-BE49-F238E27FC236}">
                <a16:creationId xmlns:a16="http://schemas.microsoft.com/office/drawing/2014/main" id="{351BD9D8-FB36-6C4D-8E04-6C3C0A7EAB3D}"/>
              </a:ext>
            </a:extLst>
          </p:cNvPr>
          <p:cNvSpPr/>
          <p:nvPr/>
        </p:nvSpPr>
        <p:spPr>
          <a:xfrm rot="16200000">
            <a:off x="249481" y="2789636"/>
            <a:ext cx="2057400" cy="458292"/>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50" normalizeH="0" baseline="0" noProof="0" dirty="0">
                <a:ln>
                  <a:noFill/>
                </a:ln>
                <a:solidFill>
                  <a:srgbClr val="000000"/>
                </a:solidFill>
                <a:effectLst/>
                <a:uLnTx/>
                <a:uFillTx/>
                <a:latin typeface="Avenir Next" panose="020B0503020202020204" pitchFamily="34" charset="0"/>
                <a:ea typeface="+mn-ea"/>
                <a:cs typeface="+mn-cs"/>
              </a:rPr>
              <a:t>row decoder</a:t>
            </a:r>
          </a:p>
        </p:txBody>
      </p:sp>
      <p:grpSp>
        <p:nvGrpSpPr>
          <p:cNvPr id="644" name="Group 643">
            <a:extLst>
              <a:ext uri="{FF2B5EF4-FFF2-40B4-BE49-F238E27FC236}">
                <a16:creationId xmlns:a16="http://schemas.microsoft.com/office/drawing/2014/main" id="{C28A1288-C9BB-ED46-8A40-64CBB3F74943}"/>
              </a:ext>
            </a:extLst>
          </p:cNvPr>
          <p:cNvGrpSpPr/>
          <p:nvPr/>
        </p:nvGrpSpPr>
        <p:grpSpPr>
          <a:xfrm>
            <a:off x="1734835" y="4579789"/>
            <a:ext cx="6248400" cy="1373786"/>
            <a:chOff x="1600200" y="3732707"/>
            <a:chExt cx="6248400" cy="1373786"/>
          </a:xfrm>
        </p:grpSpPr>
        <p:grpSp>
          <p:nvGrpSpPr>
            <p:cNvPr id="645" name="Group 644">
              <a:extLst>
                <a:ext uri="{FF2B5EF4-FFF2-40B4-BE49-F238E27FC236}">
                  <a16:creationId xmlns:a16="http://schemas.microsoft.com/office/drawing/2014/main" id="{15643D81-5A87-4543-A8F3-937BC4EA9F37}"/>
                </a:ext>
              </a:extLst>
            </p:cNvPr>
            <p:cNvGrpSpPr/>
            <p:nvPr/>
          </p:nvGrpSpPr>
          <p:grpSpPr>
            <a:xfrm>
              <a:off x="1600200" y="3732707"/>
              <a:ext cx="6248400" cy="1373786"/>
              <a:chOff x="1600200" y="3732707"/>
              <a:chExt cx="6248400" cy="1373786"/>
            </a:xfrm>
          </p:grpSpPr>
          <p:grpSp>
            <p:nvGrpSpPr>
              <p:cNvPr id="647" name="Group 646">
                <a:extLst>
                  <a:ext uri="{FF2B5EF4-FFF2-40B4-BE49-F238E27FC236}">
                    <a16:creationId xmlns:a16="http://schemas.microsoft.com/office/drawing/2014/main" id="{310700AC-FDEE-874B-89D6-C84F4A8ADF19}"/>
                  </a:ext>
                </a:extLst>
              </p:cNvPr>
              <p:cNvGrpSpPr/>
              <p:nvPr/>
            </p:nvGrpSpPr>
            <p:grpSpPr>
              <a:xfrm>
                <a:off x="1600200" y="3732707"/>
                <a:ext cx="6248400" cy="1373786"/>
                <a:chOff x="1828800" y="3732707"/>
                <a:chExt cx="6248400" cy="1373786"/>
              </a:xfrm>
            </p:grpSpPr>
            <p:cxnSp>
              <p:nvCxnSpPr>
                <p:cNvPr id="651" name="Straight Connector 650">
                  <a:extLst>
                    <a:ext uri="{FF2B5EF4-FFF2-40B4-BE49-F238E27FC236}">
                      <a16:creationId xmlns:a16="http://schemas.microsoft.com/office/drawing/2014/main" id="{3BB866A2-1588-3543-9BA2-BBBC57B5347B}"/>
                    </a:ext>
                  </a:extLst>
                </p:cNvPr>
                <p:cNvCxnSpPr/>
                <p:nvPr/>
              </p:nvCxnSpPr>
              <p:spPr>
                <a:xfrm>
                  <a:off x="4952999" y="4495800"/>
                  <a:ext cx="0" cy="610693"/>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2" name="Straight Connector 651">
                  <a:extLst>
                    <a:ext uri="{FF2B5EF4-FFF2-40B4-BE49-F238E27FC236}">
                      <a16:creationId xmlns:a16="http://schemas.microsoft.com/office/drawing/2014/main" id="{24A70DD0-A1B7-4B48-BF45-10E27A0700D0}"/>
                    </a:ext>
                  </a:extLst>
                </p:cNvPr>
                <p:cNvCxnSpPr>
                  <a:stCxn id="663" idx="2"/>
                  <a:endCxn id="653" idx="0"/>
                </p:cNvCxnSpPr>
                <p:nvPr/>
              </p:nvCxnSpPr>
              <p:spPr>
                <a:xfrm>
                  <a:off x="4953000" y="3732707"/>
                  <a:ext cx="0" cy="459386"/>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sp>
              <p:nvSpPr>
                <p:cNvPr id="653" name="DRAM">
                  <a:extLst>
                    <a:ext uri="{FF2B5EF4-FFF2-40B4-BE49-F238E27FC236}">
                      <a16:creationId xmlns:a16="http://schemas.microsoft.com/office/drawing/2014/main" id="{A335669E-8447-4D41-9401-67196FBEB8C1}"/>
                    </a:ext>
                  </a:extLst>
                </p:cNvPr>
                <p:cNvSpPr/>
                <p:nvPr/>
              </p:nvSpPr>
              <p:spPr>
                <a:xfrm>
                  <a:off x="1828800" y="4192093"/>
                  <a:ext cx="6248400" cy="458293"/>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IO interface</a:t>
                  </a:r>
                </a:p>
              </p:txBody>
            </p:sp>
          </p:grpSp>
          <p:cxnSp>
            <p:nvCxnSpPr>
              <p:cNvPr id="648" name="Straight Connector 647">
                <a:extLst>
                  <a:ext uri="{FF2B5EF4-FFF2-40B4-BE49-F238E27FC236}">
                    <a16:creationId xmlns:a16="http://schemas.microsoft.com/office/drawing/2014/main" id="{D32FEC2E-B845-7A4D-9B4C-ADD33E25C0CC}"/>
                  </a:ext>
                </a:extLst>
              </p:cNvPr>
              <p:cNvCxnSpPr/>
              <p:nvPr/>
            </p:nvCxnSpPr>
            <p:spPr>
              <a:xfrm flipH="1">
                <a:off x="4648200" y="3885107"/>
                <a:ext cx="152400" cy="153493"/>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49" name="Straight Connector 648">
                <a:extLst>
                  <a:ext uri="{FF2B5EF4-FFF2-40B4-BE49-F238E27FC236}">
                    <a16:creationId xmlns:a16="http://schemas.microsoft.com/office/drawing/2014/main" id="{B0C9C1FC-E60E-FE4C-9A37-963FDA24B4C7}"/>
                  </a:ext>
                </a:extLst>
              </p:cNvPr>
              <p:cNvCxnSpPr/>
              <p:nvPr/>
            </p:nvCxnSpPr>
            <p:spPr>
              <a:xfrm flipH="1">
                <a:off x="4648200" y="4800600"/>
                <a:ext cx="152400" cy="153493"/>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sp>
            <p:nvSpPr>
              <p:cNvPr id="650" name="TextBox 649">
                <a:extLst>
                  <a:ext uri="{FF2B5EF4-FFF2-40B4-BE49-F238E27FC236}">
                    <a16:creationId xmlns:a16="http://schemas.microsoft.com/office/drawing/2014/main" id="{D651882F-1DB5-6144-95F3-A79498ACEA13}"/>
                  </a:ext>
                </a:extLst>
              </p:cNvPr>
              <p:cNvSpPr txBox="1"/>
              <p:nvPr/>
            </p:nvSpPr>
            <p:spPr>
              <a:xfrm>
                <a:off x="4876800" y="3809062"/>
                <a:ext cx="1143001" cy="304800"/>
              </a:xfrm>
              <a:prstGeom prst="rect">
                <a:avLst/>
              </a:prstGeom>
              <a:noFill/>
            </p:spPr>
            <p:txBody>
              <a:bodyPr wrap="square" rtlCol="0" anchor="ctr">
                <a:noAutofit/>
              </a:bodyPr>
              <a:lstStyle/>
              <a:p>
                <a:pPr marL="0" marR="0" lvl="0" indent="0" algn="l" defTabSz="457200" rtl="0" eaLnBrk="1" fontAlgn="auto" latinLnBrk="0" hangingPunct="1">
                  <a:lnSpc>
                    <a:spcPts val="3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64 bits</a:t>
                </a:r>
              </a:p>
            </p:txBody>
          </p:sp>
        </p:grpSp>
        <p:sp>
          <p:nvSpPr>
            <p:cNvPr id="646" name="TextBox 645">
              <a:extLst>
                <a:ext uri="{FF2B5EF4-FFF2-40B4-BE49-F238E27FC236}">
                  <a16:creationId xmlns:a16="http://schemas.microsoft.com/office/drawing/2014/main" id="{7EB40DA5-FE34-8F42-AF8D-DF8BD56071B0}"/>
                </a:ext>
              </a:extLst>
            </p:cNvPr>
            <p:cNvSpPr txBox="1"/>
            <p:nvPr/>
          </p:nvSpPr>
          <p:spPr>
            <a:xfrm>
              <a:off x="4876799" y="4724400"/>
              <a:ext cx="2589863" cy="304800"/>
            </a:xfrm>
            <a:prstGeom prst="rect">
              <a:avLst/>
            </a:prstGeom>
            <a:noFill/>
          </p:spPr>
          <p:txBody>
            <a:bodyPr wrap="square" rtlCol="0" anchor="ctr">
              <a:noAutofit/>
            </a:bodyPr>
            <a:lstStyle/>
            <a:p>
              <a:pPr marL="0" marR="0" lvl="0" indent="0" algn="l" defTabSz="457200" rtl="0" eaLnBrk="1" fontAlgn="auto" latinLnBrk="0" hangingPunct="1">
                <a:lnSpc>
                  <a:spcPts val="3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8 bits</a:t>
              </a:r>
            </a:p>
          </p:txBody>
        </p:sp>
      </p:grpSp>
      <p:grpSp>
        <p:nvGrpSpPr>
          <p:cNvPr id="654" name="Group 653">
            <a:extLst>
              <a:ext uri="{FF2B5EF4-FFF2-40B4-BE49-F238E27FC236}">
                <a16:creationId xmlns:a16="http://schemas.microsoft.com/office/drawing/2014/main" id="{38EA0C4F-F603-B848-A2ED-A782FADE01FC}"/>
              </a:ext>
            </a:extLst>
          </p:cNvPr>
          <p:cNvGrpSpPr/>
          <p:nvPr/>
        </p:nvGrpSpPr>
        <p:grpSpPr>
          <a:xfrm>
            <a:off x="1734835" y="3702045"/>
            <a:ext cx="6248400" cy="877744"/>
            <a:chOff x="1828800" y="2854963"/>
            <a:chExt cx="6248400" cy="877744"/>
          </a:xfrm>
        </p:grpSpPr>
        <p:cxnSp>
          <p:nvCxnSpPr>
            <p:cNvPr id="655" name="Straight Connector 654">
              <a:extLst>
                <a:ext uri="{FF2B5EF4-FFF2-40B4-BE49-F238E27FC236}">
                  <a16:creationId xmlns:a16="http://schemas.microsoft.com/office/drawing/2014/main" id="{3E3CFEE8-F30A-BF40-A6C4-E557C94BDD12}"/>
                </a:ext>
              </a:extLst>
            </p:cNvPr>
            <p:cNvCxnSpPr/>
            <p:nvPr/>
          </p:nvCxnSpPr>
          <p:spPr>
            <a:xfrm flipH="1">
              <a:off x="2134539" y="2854963"/>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6" name="Straight Connector 655">
              <a:extLst>
                <a:ext uri="{FF2B5EF4-FFF2-40B4-BE49-F238E27FC236}">
                  <a16:creationId xmlns:a16="http://schemas.microsoft.com/office/drawing/2014/main" id="{30A002F7-5E4A-8343-B804-37A20F8E52D4}"/>
                </a:ext>
              </a:extLst>
            </p:cNvPr>
            <p:cNvCxnSpPr/>
            <p:nvPr/>
          </p:nvCxnSpPr>
          <p:spPr>
            <a:xfrm flipH="1">
              <a:off x="3692067" y="2854963"/>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7" name="Straight Connector 656">
              <a:extLst>
                <a:ext uri="{FF2B5EF4-FFF2-40B4-BE49-F238E27FC236}">
                  <a16:creationId xmlns:a16="http://schemas.microsoft.com/office/drawing/2014/main" id="{22BD7456-961C-7646-890F-4A2E9B15442C}"/>
                </a:ext>
              </a:extLst>
            </p:cNvPr>
            <p:cNvCxnSpPr/>
            <p:nvPr/>
          </p:nvCxnSpPr>
          <p:spPr>
            <a:xfrm flipH="1">
              <a:off x="5258739" y="2862232"/>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8" name="Straight Connector 657">
              <a:extLst>
                <a:ext uri="{FF2B5EF4-FFF2-40B4-BE49-F238E27FC236}">
                  <a16:creationId xmlns:a16="http://schemas.microsoft.com/office/drawing/2014/main" id="{3D81D6B4-0A25-0A48-B039-B40208FDCBDC}"/>
                </a:ext>
              </a:extLst>
            </p:cNvPr>
            <p:cNvCxnSpPr/>
            <p:nvPr/>
          </p:nvCxnSpPr>
          <p:spPr>
            <a:xfrm flipH="1">
              <a:off x="6816267" y="2854963"/>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9" name="Straight Connector 658">
              <a:extLst>
                <a:ext uri="{FF2B5EF4-FFF2-40B4-BE49-F238E27FC236}">
                  <a16:creationId xmlns:a16="http://schemas.microsoft.com/office/drawing/2014/main" id="{078510E5-5EAA-E24C-B0D3-8474F07CEA88}"/>
                </a:ext>
              </a:extLst>
            </p:cNvPr>
            <p:cNvCxnSpPr/>
            <p:nvPr/>
          </p:nvCxnSpPr>
          <p:spPr>
            <a:xfrm flipV="1">
              <a:off x="2688688" y="2865278"/>
              <a:ext cx="0" cy="561692"/>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60" name="Straight Connector 659">
              <a:extLst>
                <a:ext uri="{FF2B5EF4-FFF2-40B4-BE49-F238E27FC236}">
                  <a16:creationId xmlns:a16="http://schemas.microsoft.com/office/drawing/2014/main" id="{3D050315-C3BD-2946-8249-D61880EF34C4}"/>
                </a:ext>
              </a:extLst>
            </p:cNvPr>
            <p:cNvCxnSpPr/>
            <p:nvPr/>
          </p:nvCxnSpPr>
          <p:spPr>
            <a:xfrm flipV="1">
              <a:off x="4246216" y="2865278"/>
              <a:ext cx="0" cy="561691"/>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61" name="Straight Connector 660">
              <a:extLst>
                <a:ext uri="{FF2B5EF4-FFF2-40B4-BE49-F238E27FC236}">
                  <a16:creationId xmlns:a16="http://schemas.microsoft.com/office/drawing/2014/main" id="{1D7429C9-D98E-314D-A400-E54CB74F2583}"/>
                </a:ext>
              </a:extLst>
            </p:cNvPr>
            <p:cNvCxnSpPr/>
            <p:nvPr/>
          </p:nvCxnSpPr>
          <p:spPr>
            <a:xfrm flipV="1">
              <a:off x="5812888" y="2865278"/>
              <a:ext cx="0" cy="561692"/>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62" name="Straight Connector 661">
              <a:extLst>
                <a:ext uri="{FF2B5EF4-FFF2-40B4-BE49-F238E27FC236}">
                  <a16:creationId xmlns:a16="http://schemas.microsoft.com/office/drawing/2014/main" id="{E339399A-B8A7-5F43-BC07-7E7D3334EC06}"/>
                </a:ext>
              </a:extLst>
            </p:cNvPr>
            <p:cNvCxnSpPr/>
            <p:nvPr/>
          </p:nvCxnSpPr>
          <p:spPr>
            <a:xfrm flipV="1">
              <a:off x="7370416" y="2865278"/>
              <a:ext cx="0" cy="561692"/>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sp>
          <p:nvSpPr>
            <p:cNvPr id="663" name="DRAM">
              <a:extLst>
                <a:ext uri="{FF2B5EF4-FFF2-40B4-BE49-F238E27FC236}">
                  <a16:creationId xmlns:a16="http://schemas.microsoft.com/office/drawing/2014/main" id="{00018AAE-ACF2-7748-98C9-753A3ACFC5F4}"/>
                </a:ext>
              </a:extLst>
            </p:cNvPr>
            <p:cNvSpPr/>
            <p:nvPr/>
          </p:nvSpPr>
          <p:spPr>
            <a:xfrm>
              <a:off x="1828800" y="3274414"/>
              <a:ext cx="6248400" cy="458293"/>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global sense amplifier</a:t>
              </a:r>
            </a:p>
          </p:txBody>
        </p:sp>
      </p:grpSp>
      <p:sp>
        <p:nvSpPr>
          <p:cNvPr id="674" name="TextBox 673">
            <a:extLst>
              <a:ext uri="{FF2B5EF4-FFF2-40B4-BE49-F238E27FC236}">
                <a16:creationId xmlns:a16="http://schemas.microsoft.com/office/drawing/2014/main" id="{FD98F5F3-B955-2541-81D7-C9DF9D1AAD1A}"/>
              </a:ext>
            </a:extLst>
          </p:cNvPr>
          <p:cNvSpPr txBox="1"/>
          <p:nvPr/>
        </p:nvSpPr>
        <p:spPr>
          <a:xfrm>
            <a:off x="5468635" y="1761482"/>
            <a:ext cx="2663952"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global </a:t>
            </a:r>
            <a:r>
              <a:rPr kumimoji="0" lang="en-US" sz="2400" b="0" i="0" u="none" strike="noStrike" kern="1200" cap="none" spc="0" normalizeH="0" baseline="0" noProof="0" dirty="0" err="1">
                <a:ln>
                  <a:noFill/>
                </a:ln>
                <a:solidFill>
                  <a:srgbClr val="000000"/>
                </a:solidFill>
                <a:effectLst/>
                <a:uLnTx/>
                <a:uFillTx/>
                <a:latin typeface="Avenir Next" panose="020B0503020202020204" pitchFamily="34" charset="0"/>
                <a:ea typeface="+mn-ea"/>
                <a:cs typeface="+mn-cs"/>
              </a:rPr>
              <a:t>wordline</a:t>
            </a:r>
            <a:endPar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endParaRPr>
          </a:p>
        </p:txBody>
      </p:sp>
      <p:sp>
        <p:nvSpPr>
          <p:cNvPr id="5" name="Title 1">
            <a:extLst>
              <a:ext uri="{FF2B5EF4-FFF2-40B4-BE49-F238E27FC236}">
                <a16:creationId xmlns:a16="http://schemas.microsoft.com/office/drawing/2014/main" id="{670BE055-2BD2-36C1-A61A-707F615E1226}"/>
              </a:ext>
            </a:extLst>
          </p:cNvPr>
          <p:cNvSpPr>
            <a:spLocks noGrp="1"/>
          </p:cNvSpPr>
          <p:nvPr>
            <p:ph type="title"/>
          </p:nvPr>
        </p:nvSpPr>
        <p:spPr>
          <a:xfrm>
            <a:off x="169011" y="132334"/>
            <a:ext cx="8894602" cy="925840"/>
          </a:xfrm>
        </p:spPr>
        <p:txBody>
          <a:bodyPr>
            <a:noAutofit/>
          </a:bodyPr>
          <a:lstStyle/>
          <a:p>
            <a:r>
              <a:rPr lang="en-US" sz="3600" dirty="0"/>
              <a:t>Background: </a:t>
            </a:r>
            <a:br>
              <a:rPr lang="en-US" sz="3600" dirty="0"/>
            </a:br>
            <a:r>
              <a:rPr lang="en-US" sz="2800" dirty="0"/>
              <a:t>DRAM Hierarchical Organization</a:t>
            </a:r>
          </a:p>
        </p:txBody>
      </p:sp>
    </p:spTree>
    <p:extLst>
      <p:ext uri="{BB962C8B-B14F-4D97-AF65-F5344CB8AC3E}">
        <p14:creationId xmlns:p14="http://schemas.microsoft.com/office/powerpoint/2010/main" val="21517517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544"/>
                                        </p:tgtEl>
                                        <p:attrNameLst>
                                          <p:attrName>style.visibility</p:attrName>
                                        </p:attrNameLst>
                                      </p:cBhvr>
                                      <p:to>
                                        <p:strVal val="visible"/>
                                      </p:to>
                                    </p:set>
                                    <p:animEffect transition="in" filter="fade">
                                      <p:cBhvr>
                                        <p:cTn id="7" dur="500"/>
                                        <p:tgtEl>
                                          <p:spTgt spid="544"/>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558"/>
                                        </p:tgtEl>
                                        <p:attrNameLst>
                                          <p:attrName>style.visibility</p:attrName>
                                        </p:attrNameLst>
                                      </p:cBhvr>
                                      <p:to>
                                        <p:strVal val="visible"/>
                                      </p:to>
                                    </p:set>
                                    <p:animEffect transition="in" filter="fade">
                                      <p:cBhvr>
                                        <p:cTn id="10" dur="500"/>
                                        <p:tgtEl>
                                          <p:spTgt spid="558"/>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674"/>
                                        </p:tgtEl>
                                        <p:attrNameLst>
                                          <p:attrName>style.visibility</p:attrName>
                                        </p:attrNameLst>
                                      </p:cBhvr>
                                      <p:to>
                                        <p:strVal val="visible"/>
                                      </p:to>
                                    </p:set>
                                    <p:animEffect transition="in" filter="fade">
                                      <p:cBhvr>
                                        <p:cTn id="13" dur="500"/>
                                        <p:tgtEl>
                                          <p:spTgt spid="674"/>
                                        </p:tgtEl>
                                      </p:cBhvr>
                                    </p:animEffect>
                                  </p:childTnLst>
                                </p:cTn>
                              </p:par>
                            </p:childTnLst>
                          </p:cTn>
                        </p:par>
                        <p:par>
                          <p:cTn id="14" fill="hold">
                            <p:stCondLst>
                              <p:cond delay="500"/>
                            </p:stCondLst>
                            <p:childTnLst>
                              <p:par>
                                <p:cTn id="15" presetID="22" presetClass="entr" presetSubtype="8" fill="hold" nodeType="afterEffect">
                                  <p:stCondLst>
                                    <p:cond delay="0"/>
                                  </p:stCondLst>
                                  <p:childTnLst>
                                    <p:set>
                                      <p:cBhvr>
                                        <p:cTn id="16" dur="1" fill="hold">
                                          <p:stCondLst>
                                            <p:cond delay="0"/>
                                          </p:stCondLst>
                                        </p:cTn>
                                        <p:tgtEl>
                                          <p:spTgt spid="547"/>
                                        </p:tgtEl>
                                        <p:attrNameLst>
                                          <p:attrName>style.visibility</p:attrName>
                                        </p:attrNameLst>
                                      </p:cBhvr>
                                      <p:to>
                                        <p:strVal val="visible"/>
                                      </p:to>
                                    </p:set>
                                    <p:animEffect transition="in" filter="wipe(left)">
                                      <p:cBhvr>
                                        <p:cTn id="17" dur="500"/>
                                        <p:tgtEl>
                                          <p:spTgt spid="547"/>
                                        </p:tgtEl>
                                      </p:cBhvr>
                                    </p:animEffect>
                                  </p:childTnLst>
                                </p:cTn>
                              </p:par>
                            </p:childTnLst>
                          </p:cTn>
                        </p:par>
                        <p:par>
                          <p:cTn id="18" fill="hold">
                            <p:stCondLst>
                              <p:cond delay="1000"/>
                            </p:stCondLst>
                            <p:childTnLst>
                              <p:par>
                                <p:cTn id="19" presetID="22" presetClass="entr" presetSubtype="1" fill="hold" nodeType="afterEffect">
                                  <p:stCondLst>
                                    <p:cond delay="0"/>
                                  </p:stCondLst>
                                  <p:childTnLst>
                                    <p:set>
                                      <p:cBhvr>
                                        <p:cTn id="20" dur="1" fill="hold">
                                          <p:stCondLst>
                                            <p:cond delay="0"/>
                                          </p:stCondLst>
                                        </p:cTn>
                                        <p:tgtEl>
                                          <p:spTgt spid="548"/>
                                        </p:tgtEl>
                                        <p:attrNameLst>
                                          <p:attrName>style.visibility</p:attrName>
                                        </p:attrNameLst>
                                      </p:cBhvr>
                                      <p:to>
                                        <p:strVal val="visible"/>
                                      </p:to>
                                    </p:set>
                                    <p:animEffect transition="in" filter="wipe(up)">
                                      <p:cBhvr>
                                        <p:cTn id="21" dur="500"/>
                                        <p:tgtEl>
                                          <p:spTgt spid="548"/>
                                        </p:tgtEl>
                                      </p:cBhvr>
                                    </p:animEffec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nodeType="clickEffect">
                                  <p:stCondLst>
                                    <p:cond delay="0"/>
                                  </p:stCondLst>
                                  <p:childTnLst>
                                    <p:set>
                                      <p:cBhvr>
                                        <p:cTn id="25" dur="1" fill="hold">
                                          <p:stCondLst>
                                            <p:cond delay="0"/>
                                          </p:stCondLst>
                                        </p:cTn>
                                        <p:tgtEl>
                                          <p:spTgt spid="654"/>
                                        </p:tgtEl>
                                        <p:attrNameLst>
                                          <p:attrName>style.visibility</p:attrName>
                                        </p:attrNameLst>
                                      </p:cBhvr>
                                      <p:to>
                                        <p:strVal val="visible"/>
                                      </p:to>
                                    </p:set>
                                    <p:animEffect transition="in" filter="fade">
                                      <p:cBhvr>
                                        <p:cTn id="26" dur="500"/>
                                        <p:tgtEl>
                                          <p:spTgt spid="654"/>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nodeType="clickEffect">
                                  <p:stCondLst>
                                    <p:cond delay="0"/>
                                  </p:stCondLst>
                                  <p:childTnLst>
                                    <p:set>
                                      <p:cBhvr>
                                        <p:cTn id="30" dur="1" fill="hold">
                                          <p:stCondLst>
                                            <p:cond delay="0"/>
                                          </p:stCondLst>
                                        </p:cTn>
                                        <p:tgtEl>
                                          <p:spTgt spid="644"/>
                                        </p:tgtEl>
                                        <p:attrNameLst>
                                          <p:attrName>style.visibility</p:attrName>
                                        </p:attrNameLst>
                                      </p:cBhvr>
                                      <p:to>
                                        <p:strVal val="visible"/>
                                      </p:to>
                                    </p:set>
                                    <p:animEffect transition="in" filter="fade">
                                      <p:cBhvr>
                                        <p:cTn id="31" dur="500"/>
                                        <p:tgtEl>
                                          <p:spTgt spid="6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4" grpId="0" animBg="1"/>
      <p:bldP spid="558" grpId="0" animBg="1"/>
      <p:bldP spid="674" grpId="0"/>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1">
            <a:extLst>
              <a:ext uri="{FF2B5EF4-FFF2-40B4-BE49-F238E27FC236}">
                <a16:creationId xmlns:a16="http://schemas.microsoft.com/office/drawing/2014/main" id="{9DA27BDA-16DC-B5B1-AEFB-E4E280A73B47}"/>
              </a:ext>
            </a:extLst>
          </p:cNvPr>
          <p:cNvSpPr>
            <a:spLocks noGrp="1"/>
          </p:cNvSpPr>
          <p:nvPr>
            <p:ph type="title"/>
          </p:nvPr>
        </p:nvSpPr>
        <p:spPr>
          <a:xfrm>
            <a:off x="169011" y="132334"/>
            <a:ext cx="8894602" cy="925840"/>
          </a:xfrm>
        </p:spPr>
        <p:txBody>
          <a:bodyPr>
            <a:noAutofit/>
          </a:bodyPr>
          <a:lstStyle/>
          <a:p>
            <a:r>
              <a:rPr lang="en-US" sz="3600" dirty="0"/>
              <a:t>Problem &amp; Goal</a:t>
            </a:r>
            <a:endParaRPr lang="en-US" sz="2800" dirty="0"/>
          </a:p>
        </p:txBody>
      </p:sp>
      <p:grpSp>
        <p:nvGrpSpPr>
          <p:cNvPr id="15" name="Group 14">
            <a:extLst>
              <a:ext uri="{FF2B5EF4-FFF2-40B4-BE49-F238E27FC236}">
                <a16:creationId xmlns:a16="http://schemas.microsoft.com/office/drawing/2014/main" id="{A9F2B501-992B-8A9F-D469-C8DA84A854DD}"/>
              </a:ext>
            </a:extLst>
          </p:cNvPr>
          <p:cNvGrpSpPr/>
          <p:nvPr/>
        </p:nvGrpSpPr>
        <p:grpSpPr>
          <a:xfrm>
            <a:off x="371659" y="1483413"/>
            <a:ext cx="8400681" cy="2135963"/>
            <a:chOff x="371659" y="2793488"/>
            <a:chExt cx="8400681" cy="1324262"/>
          </a:xfrm>
        </p:grpSpPr>
        <p:sp>
          <p:nvSpPr>
            <p:cNvPr id="16" name="Rounded Rectangle 15">
              <a:extLst>
                <a:ext uri="{FF2B5EF4-FFF2-40B4-BE49-F238E27FC236}">
                  <a16:creationId xmlns:a16="http://schemas.microsoft.com/office/drawing/2014/main" id="{B0F002B2-5169-2FC8-1997-8D709CDC0314}"/>
                </a:ext>
              </a:extLst>
            </p:cNvPr>
            <p:cNvSpPr/>
            <p:nvPr/>
          </p:nvSpPr>
          <p:spPr>
            <a:xfrm>
              <a:off x="371659" y="2796294"/>
              <a:ext cx="8400681" cy="1321456"/>
            </a:xfrm>
            <a:prstGeom prst="roundRect">
              <a:avLst>
                <a:gd name="adj" fmla="val 9020"/>
              </a:avLst>
            </a:prstGeom>
            <a:solidFill>
              <a:srgbClr val="FFFFFF">
                <a:lumMod val="95000"/>
              </a:srgbClr>
            </a:solidFill>
            <a:ln w="38100" cap="flat" cmpd="sng" algn="ctr">
              <a:solidFill>
                <a:srgbClr val="E06161"/>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300" b="1" i="0" u="none" strike="noStrike" kern="0" cap="none" spc="0" normalizeH="0" baseline="0" noProof="0" dirty="0">
                  <a:ln>
                    <a:noFill/>
                  </a:ln>
                  <a:solidFill>
                    <a:srgbClr val="E16161"/>
                  </a:solidFill>
                  <a:effectLst/>
                  <a:uLnTx/>
                  <a:uFillTx/>
                  <a:latin typeface="Avenir Next" panose="020B0503020202020204" pitchFamily="34" charset="0"/>
                  <a:ea typeface="+mn-ea"/>
                  <a:cs typeface="+mn-cs"/>
                </a:rPr>
                <a:t>Processing-Using-DRAM’s </a:t>
              </a:r>
              <a:r>
                <a:rPr kumimoji="0" lang="en-US" sz="2300" b="1" i="0" u="sng" strike="noStrike" kern="0" cap="none" spc="0" normalizeH="0" baseline="0" noProof="0" dirty="0">
                  <a:ln>
                    <a:noFill/>
                  </a:ln>
                  <a:solidFill>
                    <a:srgbClr val="E16161"/>
                  </a:solidFill>
                  <a:effectLst/>
                  <a:uLnTx/>
                  <a:uFillTx/>
                  <a:latin typeface="Avenir Next" panose="020B0503020202020204" pitchFamily="34" charset="0"/>
                  <a:ea typeface="+mn-ea"/>
                  <a:cs typeface="+mn-cs"/>
                </a:rPr>
                <a:t>large and rigid granularity</a:t>
              </a:r>
              <a:br>
                <a:rPr kumimoji="0" lang="en-US" sz="2300" b="1" i="0" u="none" strike="noStrike" kern="0" cap="none" spc="0" normalizeH="0" baseline="0" noProof="0" dirty="0">
                  <a:ln>
                    <a:noFill/>
                  </a:ln>
                  <a:solidFill>
                    <a:srgbClr val="E16161"/>
                  </a:solidFill>
                  <a:effectLst/>
                  <a:uLnTx/>
                  <a:uFillTx/>
                  <a:latin typeface="Avenir Next" panose="020B0503020202020204" pitchFamily="34" charset="0"/>
                  <a:ea typeface="+mn-ea"/>
                  <a:cs typeface="+mn-cs"/>
                </a:rPr>
              </a:br>
              <a:r>
                <a:rPr kumimoji="0" lang="en-US" sz="2300" b="1" i="0" u="none" strike="noStrike" kern="0" cap="none" spc="0" normalizeH="0" baseline="0" noProof="0" dirty="0">
                  <a:ln>
                    <a:noFill/>
                  </a:ln>
                  <a:solidFill>
                    <a:srgbClr val="E16161"/>
                  </a:solidFill>
                  <a:effectLst/>
                  <a:uLnTx/>
                  <a:uFillTx/>
                  <a:latin typeface="Avenir Next" panose="020B0503020202020204" pitchFamily="34" charset="0"/>
                  <a:ea typeface="+mn-ea"/>
                  <a:cs typeface="+mn-cs"/>
                </a:rPr>
                <a:t>limits its applicability and </a:t>
              </a:r>
              <a:br>
                <a:rPr kumimoji="0" lang="en-US" sz="2300" b="1" i="0" u="none" strike="noStrike" kern="0" cap="none" spc="0" normalizeH="0" baseline="0" noProof="0" dirty="0">
                  <a:ln>
                    <a:noFill/>
                  </a:ln>
                  <a:solidFill>
                    <a:srgbClr val="E16161"/>
                  </a:solidFill>
                  <a:effectLst/>
                  <a:uLnTx/>
                  <a:uFillTx/>
                  <a:latin typeface="Avenir Next" panose="020B0503020202020204" pitchFamily="34" charset="0"/>
                  <a:ea typeface="+mn-ea"/>
                  <a:cs typeface="+mn-cs"/>
                </a:rPr>
              </a:br>
              <a:r>
                <a:rPr kumimoji="0" lang="en-US" sz="2300" b="1" i="0" u="none" strike="noStrike" kern="0" cap="none" spc="0" normalizeH="0" baseline="0" noProof="0" dirty="0">
                  <a:ln>
                    <a:noFill/>
                  </a:ln>
                  <a:solidFill>
                    <a:srgbClr val="E16161"/>
                  </a:solidFill>
                  <a:effectLst/>
                  <a:uLnTx/>
                  <a:uFillTx/>
                  <a:latin typeface="Avenir Next" panose="020B0503020202020204" pitchFamily="34" charset="0"/>
                  <a:ea typeface="+mn-ea"/>
                  <a:cs typeface="+mn-cs"/>
                </a:rPr>
                <a:t>efficiency for different applications</a:t>
              </a:r>
            </a:p>
          </p:txBody>
        </p:sp>
        <p:sp>
          <p:nvSpPr>
            <p:cNvPr id="17" name="TextBox 16">
              <a:extLst>
                <a:ext uri="{FF2B5EF4-FFF2-40B4-BE49-F238E27FC236}">
                  <a16:creationId xmlns:a16="http://schemas.microsoft.com/office/drawing/2014/main" id="{27E8D1D5-EACE-7588-047F-96B87F1F845A}"/>
                </a:ext>
              </a:extLst>
            </p:cNvPr>
            <p:cNvSpPr txBox="1"/>
            <p:nvPr/>
          </p:nvSpPr>
          <p:spPr>
            <a:xfrm rot="16200000">
              <a:off x="2949" y="3238578"/>
              <a:ext cx="1259512" cy="369332"/>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Problem</a:t>
              </a:r>
            </a:p>
          </p:txBody>
        </p:sp>
      </p:grpSp>
      <p:grpSp>
        <p:nvGrpSpPr>
          <p:cNvPr id="18" name="Group 17">
            <a:extLst>
              <a:ext uri="{FF2B5EF4-FFF2-40B4-BE49-F238E27FC236}">
                <a16:creationId xmlns:a16="http://schemas.microsoft.com/office/drawing/2014/main" id="{5AFC4614-77B7-CF4A-E6A0-3E3A9B713755}"/>
              </a:ext>
            </a:extLst>
          </p:cNvPr>
          <p:cNvGrpSpPr/>
          <p:nvPr/>
        </p:nvGrpSpPr>
        <p:grpSpPr>
          <a:xfrm>
            <a:off x="371659" y="3874060"/>
            <a:ext cx="8400681" cy="2240632"/>
            <a:chOff x="371659" y="2793619"/>
            <a:chExt cx="8400681" cy="1324131"/>
          </a:xfrm>
        </p:grpSpPr>
        <p:sp>
          <p:nvSpPr>
            <p:cNvPr id="19" name="Rounded Rectangle 18">
              <a:extLst>
                <a:ext uri="{FF2B5EF4-FFF2-40B4-BE49-F238E27FC236}">
                  <a16:creationId xmlns:a16="http://schemas.microsoft.com/office/drawing/2014/main" id="{FF68929E-3C26-B5C7-F271-20BAD6EDA40F}"/>
                </a:ext>
              </a:extLst>
            </p:cNvPr>
            <p:cNvSpPr/>
            <p:nvPr/>
          </p:nvSpPr>
          <p:spPr>
            <a:xfrm>
              <a:off x="371659" y="2796294"/>
              <a:ext cx="8400681" cy="1321456"/>
            </a:xfrm>
            <a:prstGeom prst="roundRect">
              <a:avLst>
                <a:gd name="adj" fmla="val 9020"/>
              </a:avLst>
            </a:prstGeom>
            <a:solidFill>
              <a:srgbClr val="FFFFFF">
                <a:lumMod val="95000"/>
              </a:srgbClr>
            </a:solidFill>
            <a:ln w="38100" cap="flat" cmpd="sng" algn="ctr">
              <a:solidFill>
                <a:srgbClr val="5CA2DB"/>
              </a:solid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3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mn-cs"/>
                </a:rPr>
                <a:t>Design a </a:t>
              </a:r>
              <a:r>
                <a:rPr kumimoji="0" lang="en-US" sz="2300" b="1" i="0" u="sng" strike="noStrike" kern="1200" cap="none" spc="0" normalizeH="0" baseline="0" noProof="0" dirty="0">
                  <a:ln>
                    <a:noFill/>
                  </a:ln>
                  <a:solidFill>
                    <a:srgbClr val="1982C3"/>
                  </a:solidFill>
                  <a:effectLst/>
                  <a:uLnTx/>
                  <a:uFillTx/>
                  <a:latin typeface="Avenir Next" panose="020B0503020202020204" pitchFamily="34" charset="0"/>
                  <a:ea typeface="+mn-ea"/>
                  <a:cs typeface="+mn-cs"/>
                </a:rPr>
                <a:t>flexible PUD system</a:t>
              </a:r>
              <a:r>
                <a:rPr kumimoji="0" lang="en-US" sz="23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mn-cs"/>
                </a:rPr>
                <a:t> that </a:t>
              </a:r>
              <a:br>
                <a:rPr kumimoji="0" lang="en-US" sz="23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mn-cs"/>
                </a:rPr>
              </a:br>
              <a:r>
                <a:rPr kumimoji="0" lang="en-US" sz="23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mn-cs"/>
                </a:rPr>
                <a:t>overcomes the three limitations caused by </a:t>
              </a:r>
              <a:br>
                <a:rPr kumimoji="0" lang="en-US" sz="23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mn-cs"/>
                </a:rPr>
              </a:br>
              <a:r>
                <a:rPr kumimoji="0" lang="en-US" sz="23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mn-cs"/>
                </a:rPr>
                <a:t>large and rigid DRAM access granularity</a:t>
              </a:r>
              <a:endParaRPr kumimoji="0" lang="en-US" sz="2300" b="1" i="0" u="none" strike="noStrike" kern="0" cap="none" spc="0" normalizeH="0" baseline="0" noProof="0" dirty="0">
                <a:ln>
                  <a:noFill/>
                </a:ln>
                <a:solidFill>
                  <a:srgbClr val="1982C3"/>
                </a:solidFill>
                <a:effectLst/>
                <a:uLnTx/>
                <a:uFillTx/>
                <a:latin typeface="Avenir Next" panose="020B0503020202020204" pitchFamily="34" charset="0"/>
                <a:ea typeface="+mn-ea"/>
                <a:cs typeface="+mn-cs"/>
              </a:endParaRPr>
            </a:p>
          </p:txBody>
        </p:sp>
        <p:sp>
          <p:nvSpPr>
            <p:cNvPr id="20" name="TextBox 19">
              <a:extLst>
                <a:ext uri="{FF2B5EF4-FFF2-40B4-BE49-F238E27FC236}">
                  <a16:creationId xmlns:a16="http://schemas.microsoft.com/office/drawing/2014/main" id="{B2D99820-803A-F703-82D5-ABC4A7FF63F0}"/>
                </a:ext>
              </a:extLst>
            </p:cNvPr>
            <p:cNvSpPr txBox="1"/>
            <p:nvPr/>
          </p:nvSpPr>
          <p:spPr>
            <a:xfrm rot="16200000">
              <a:off x="-28022" y="3269681"/>
              <a:ext cx="1321456" cy="369332"/>
            </a:xfrm>
            <a:prstGeom prst="rect">
              <a:avLst/>
            </a:prstGeom>
            <a:noFill/>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FFFFFF">
                      <a:lumMod val="75000"/>
                    </a:srgbClr>
                  </a:solidFill>
                  <a:effectLst/>
                  <a:uLnTx/>
                  <a:uFillTx/>
                  <a:latin typeface="Avenir Next" panose="020B0503020202020204" pitchFamily="34" charset="0"/>
                  <a:ea typeface="+mn-ea"/>
                  <a:cs typeface="+mn-cs"/>
                </a:rPr>
                <a:t>Goal</a:t>
              </a:r>
            </a:p>
          </p:txBody>
        </p:sp>
      </p:grpSp>
    </p:spTree>
    <p:extLst>
      <p:ext uri="{BB962C8B-B14F-4D97-AF65-F5344CB8AC3E}">
        <p14:creationId xmlns:p14="http://schemas.microsoft.com/office/powerpoint/2010/main" val="39854865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fade">
                                      <p:cBhvr>
                                        <p:cTn id="7" dur="500"/>
                                        <p:tgtEl>
                                          <p:spTgt spid="1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18"/>
                                        </p:tgtEl>
                                        <p:attrNameLst>
                                          <p:attrName>style.visibility</p:attrName>
                                        </p:attrNameLst>
                                      </p:cBhvr>
                                      <p:to>
                                        <p:strVal val="visible"/>
                                      </p:to>
                                    </p:set>
                                    <p:animEffect transition="in" filter="fade">
                                      <p:cBhvr>
                                        <p:cTn id="12"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1">
            <a:extLst>
              <a:ext uri="{FF2B5EF4-FFF2-40B4-BE49-F238E27FC236}">
                <a16:creationId xmlns:a16="http://schemas.microsoft.com/office/drawing/2014/main" id="{14F31FC0-05FE-F10D-0AF4-FE7203665D14}"/>
              </a:ext>
            </a:extLst>
          </p:cNvPr>
          <p:cNvSpPr>
            <a:spLocks noGrp="1"/>
          </p:cNvSpPr>
          <p:nvPr>
            <p:ph type="title"/>
          </p:nvPr>
        </p:nvSpPr>
        <p:spPr>
          <a:xfrm>
            <a:off x="0" y="132334"/>
            <a:ext cx="9144000" cy="925840"/>
          </a:xfrm>
        </p:spPr>
        <p:txBody>
          <a:bodyPr>
            <a:noAutofit/>
          </a:bodyPr>
          <a:lstStyle/>
          <a:p>
            <a:r>
              <a:rPr lang="en-US" sz="3600" dirty="0"/>
              <a:t>MIMDRAM: </a:t>
            </a:r>
            <a:br>
              <a:rPr lang="en-US" sz="3600" dirty="0"/>
            </a:br>
            <a:r>
              <a:rPr lang="en-US" sz="2800" dirty="0"/>
              <a:t>Key Idea (I)</a:t>
            </a:r>
          </a:p>
        </p:txBody>
      </p:sp>
      <p:sp>
        <p:nvSpPr>
          <p:cNvPr id="6" name="Rounded Rectangle 5">
            <a:extLst>
              <a:ext uri="{FF2B5EF4-FFF2-40B4-BE49-F238E27FC236}">
                <a16:creationId xmlns:a16="http://schemas.microsoft.com/office/drawing/2014/main" id="{B4C51049-9585-2E46-A946-E7EC62EBA1E1}"/>
              </a:ext>
            </a:extLst>
          </p:cNvPr>
          <p:cNvSpPr/>
          <p:nvPr/>
        </p:nvSpPr>
        <p:spPr>
          <a:xfrm>
            <a:off x="0" y="1211374"/>
            <a:ext cx="9144000" cy="780739"/>
          </a:xfrm>
          <a:prstGeom prst="roundRect">
            <a:avLst>
              <a:gd name="adj" fmla="val 9020"/>
            </a:avLst>
          </a:prstGeom>
          <a:noFill/>
          <a:ln w="38100" cap="flat" cmpd="sng" algn="ctr">
            <a:noFill/>
            <a:prstDash val="solid"/>
            <a:miter lim="800000"/>
          </a:ln>
          <a:effectLst/>
        </p:spPr>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t>DRAM’s hierarchical organization can enable</a:t>
            </a:r>
            <a:br>
              <a:rPr kumimoji="0" lang="en-US" sz="2200" b="1" i="0" u="none" strike="noStrike" kern="0" cap="none" spc="0" normalizeH="0" baseline="0" noProof="0" dirty="0">
                <a:ln>
                  <a:noFill/>
                </a:ln>
                <a:solidFill>
                  <a:srgbClr val="000000"/>
                </a:solidFill>
                <a:effectLst/>
                <a:uLnTx/>
                <a:uFillTx/>
                <a:latin typeface="Avenir Next" panose="020B0503020202020204" pitchFamily="34" charset="0"/>
                <a:ea typeface="+mn-ea"/>
                <a:cs typeface="+mn-cs"/>
              </a:rPr>
            </a:br>
            <a:r>
              <a:rPr kumimoji="0" lang="en-US" sz="2200" b="1" i="0" u="sng" strike="noStrike" kern="0" cap="none" spc="0" normalizeH="0" baseline="0" noProof="0" dirty="0">
                <a:ln>
                  <a:noFill/>
                </a:ln>
                <a:solidFill>
                  <a:srgbClr val="000000"/>
                </a:solidFill>
                <a:effectLst/>
                <a:uLnTx/>
                <a:uFillTx/>
                <a:latin typeface="Avenir Next" panose="020B0503020202020204" pitchFamily="34" charset="0"/>
                <a:ea typeface="+mn-ea"/>
                <a:cs typeface="+mn-cs"/>
              </a:rPr>
              <a:t>fine-grained access</a:t>
            </a:r>
          </a:p>
        </p:txBody>
      </p:sp>
      <p:grpSp>
        <p:nvGrpSpPr>
          <p:cNvPr id="8" name="Group 7">
            <a:extLst>
              <a:ext uri="{FF2B5EF4-FFF2-40B4-BE49-F238E27FC236}">
                <a16:creationId xmlns:a16="http://schemas.microsoft.com/office/drawing/2014/main" id="{1D7B71D5-710A-6F8A-EC9D-612EC4135D5F}"/>
              </a:ext>
            </a:extLst>
          </p:cNvPr>
          <p:cNvGrpSpPr/>
          <p:nvPr/>
        </p:nvGrpSpPr>
        <p:grpSpPr>
          <a:xfrm>
            <a:off x="1629241" y="2751056"/>
            <a:ext cx="1414038" cy="1414038"/>
            <a:chOff x="4876800" y="1600199"/>
            <a:chExt cx="2819401" cy="2819401"/>
          </a:xfrm>
        </p:grpSpPr>
        <p:grpSp>
          <p:nvGrpSpPr>
            <p:cNvPr id="9" name="Group 8">
              <a:extLst>
                <a:ext uri="{FF2B5EF4-FFF2-40B4-BE49-F238E27FC236}">
                  <a16:creationId xmlns:a16="http://schemas.microsoft.com/office/drawing/2014/main" id="{145ADD40-8DAC-4AB7-793E-4189F586BDCC}"/>
                </a:ext>
              </a:extLst>
            </p:cNvPr>
            <p:cNvGrpSpPr/>
            <p:nvPr/>
          </p:nvGrpSpPr>
          <p:grpSpPr>
            <a:xfrm>
              <a:off x="5486400" y="3962400"/>
              <a:ext cx="2209800" cy="457200"/>
              <a:chOff x="5486400" y="3962400"/>
              <a:chExt cx="2209800" cy="457200"/>
            </a:xfrm>
          </p:grpSpPr>
          <p:sp>
            <p:nvSpPr>
              <p:cNvPr id="54" name="DRAM">
                <a:extLst>
                  <a:ext uri="{FF2B5EF4-FFF2-40B4-BE49-F238E27FC236}">
                    <a16:creationId xmlns:a16="http://schemas.microsoft.com/office/drawing/2014/main" id="{08113822-EBA6-BEEA-B6CF-1BB51723AD54}"/>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5" name="DRAM">
                <a:extLst>
                  <a:ext uri="{FF2B5EF4-FFF2-40B4-BE49-F238E27FC236}">
                    <a16:creationId xmlns:a16="http://schemas.microsoft.com/office/drawing/2014/main" id="{68D9188F-8773-604F-6441-0EC444051EB5}"/>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6" name="DRAM">
                <a:extLst>
                  <a:ext uri="{FF2B5EF4-FFF2-40B4-BE49-F238E27FC236}">
                    <a16:creationId xmlns:a16="http://schemas.microsoft.com/office/drawing/2014/main" id="{6C78EF99-BDA4-000F-B88D-38CEDCE77A07}"/>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7" name="DRAM">
                <a:extLst>
                  <a:ext uri="{FF2B5EF4-FFF2-40B4-BE49-F238E27FC236}">
                    <a16:creationId xmlns:a16="http://schemas.microsoft.com/office/drawing/2014/main" id="{E3516A6C-5911-CA9C-8438-40239A9300BB}"/>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8" name="DRAM">
                <a:extLst>
                  <a:ext uri="{FF2B5EF4-FFF2-40B4-BE49-F238E27FC236}">
                    <a16:creationId xmlns:a16="http://schemas.microsoft.com/office/drawing/2014/main" id="{2C2DA7A3-1EB8-D977-F203-00FC7BC1A975}"/>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0" name="Group 9">
              <a:extLst>
                <a:ext uri="{FF2B5EF4-FFF2-40B4-BE49-F238E27FC236}">
                  <a16:creationId xmlns:a16="http://schemas.microsoft.com/office/drawing/2014/main" id="{94DD0A41-3448-75B2-A331-5F1DCD56A2EC}"/>
                </a:ext>
              </a:extLst>
            </p:cNvPr>
            <p:cNvGrpSpPr/>
            <p:nvPr/>
          </p:nvGrpSpPr>
          <p:grpSpPr>
            <a:xfrm>
              <a:off x="4876800" y="1600200"/>
              <a:ext cx="457200" cy="2209800"/>
              <a:chOff x="4876800" y="1600200"/>
              <a:chExt cx="457200" cy="2209800"/>
            </a:xfrm>
          </p:grpSpPr>
          <p:sp>
            <p:nvSpPr>
              <p:cNvPr id="49" name="DRAM">
                <a:extLst>
                  <a:ext uri="{FF2B5EF4-FFF2-40B4-BE49-F238E27FC236}">
                    <a16:creationId xmlns:a16="http://schemas.microsoft.com/office/drawing/2014/main" id="{5ADA0A14-531E-5BD8-8FD4-F6317FEB7F36}"/>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 name="DRAM">
                <a:extLst>
                  <a:ext uri="{FF2B5EF4-FFF2-40B4-BE49-F238E27FC236}">
                    <a16:creationId xmlns:a16="http://schemas.microsoft.com/office/drawing/2014/main" id="{539CBE42-BEAD-57E8-EE95-0650BB7A87AD}"/>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 name="DRAM">
                <a:extLst>
                  <a:ext uri="{FF2B5EF4-FFF2-40B4-BE49-F238E27FC236}">
                    <a16:creationId xmlns:a16="http://schemas.microsoft.com/office/drawing/2014/main" id="{8EDF89D6-E315-3E8E-81C4-3039A5DF39BA}"/>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 name="DRAM">
                <a:extLst>
                  <a:ext uri="{FF2B5EF4-FFF2-40B4-BE49-F238E27FC236}">
                    <a16:creationId xmlns:a16="http://schemas.microsoft.com/office/drawing/2014/main" id="{C334229F-128E-DBA9-F5A7-0C1B8468429F}"/>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 name="DRAM">
                <a:extLst>
                  <a:ext uri="{FF2B5EF4-FFF2-40B4-BE49-F238E27FC236}">
                    <a16:creationId xmlns:a16="http://schemas.microsoft.com/office/drawing/2014/main" id="{4CF44E52-958E-C9D5-98C9-B54F3DBCA04F}"/>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1" name="Group 10">
              <a:extLst>
                <a:ext uri="{FF2B5EF4-FFF2-40B4-BE49-F238E27FC236}">
                  <a16:creationId xmlns:a16="http://schemas.microsoft.com/office/drawing/2014/main" id="{CD2FFD17-6BDD-A936-46CC-F92D905CE9B7}"/>
                </a:ext>
              </a:extLst>
            </p:cNvPr>
            <p:cNvGrpSpPr/>
            <p:nvPr/>
          </p:nvGrpSpPr>
          <p:grpSpPr>
            <a:xfrm>
              <a:off x="5676900" y="1600199"/>
              <a:ext cx="1828800" cy="2362201"/>
              <a:chOff x="5676900" y="1170708"/>
              <a:chExt cx="1828800" cy="2791692"/>
            </a:xfrm>
          </p:grpSpPr>
          <p:cxnSp>
            <p:nvCxnSpPr>
              <p:cNvPr id="44" name="Straight Connector 43">
                <a:extLst>
                  <a:ext uri="{FF2B5EF4-FFF2-40B4-BE49-F238E27FC236}">
                    <a16:creationId xmlns:a16="http://schemas.microsoft.com/office/drawing/2014/main" id="{47982167-B393-BEBF-D0E6-60AE4452DB55}"/>
                  </a:ext>
                </a:extLst>
              </p:cNvPr>
              <p:cNvCxnSpPr>
                <a:cxnSpLocks/>
                <a:stCxn id="14" idx="0"/>
                <a:endCxn id="54"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BCAE485E-07E5-1852-1FA5-8B77F4343A36}"/>
                  </a:ext>
                </a:extLst>
              </p:cNvPr>
              <p:cNvCxnSpPr>
                <a:cxnSpLocks/>
                <a:stCxn id="16" idx="0"/>
                <a:endCxn id="56"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3F51F5A0-9936-DAC3-1A8B-823F41DF483A}"/>
                  </a:ext>
                </a:extLst>
              </p:cNvPr>
              <p:cNvCxnSpPr>
                <a:cxnSpLocks/>
                <a:stCxn id="17" idx="0"/>
                <a:endCxn id="57"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1278CBE3-F678-3C09-8430-9732ADA562C8}"/>
                  </a:ext>
                </a:extLst>
              </p:cNvPr>
              <p:cNvCxnSpPr>
                <a:cxnSpLocks/>
                <a:stCxn id="18" idx="0"/>
                <a:endCxn id="58"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3BC4BBBD-04C0-0406-C150-CEAD9F531385}"/>
                  </a:ext>
                </a:extLst>
              </p:cNvPr>
              <p:cNvCxnSpPr>
                <a:cxnSpLocks/>
                <a:stCxn id="15" idx="0"/>
                <a:endCxn id="55"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2" name="Group 11">
              <a:extLst>
                <a:ext uri="{FF2B5EF4-FFF2-40B4-BE49-F238E27FC236}">
                  <a16:creationId xmlns:a16="http://schemas.microsoft.com/office/drawing/2014/main" id="{71782411-45D5-E378-555E-C520B6D4601A}"/>
                </a:ext>
              </a:extLst>
            </p:cNvPr>
            <p:cNvGrpSpPr/>
            <p:nvPr/>
          </p:nvGrpSpPr>
          <p:grpSpPr>
            <a:xfrm>
              <a:off x="5334000" y="1790700"/>
              <a:ext cx="2362201" cy="1828800"/>
              <a:chOff x="5333998" y="1790700"/>
              <a:chExt cx="2791691" cy="1828800"/>
            </a:xfrm>
          </p:grpSpPr>
          <p:cxnSp>
            <p:nvCxnSpPr>
              <p:cNvPr id="39" name="Straight Connector 38">
                <a:extLst>
                  <a:ext uri="{FF2B5EF4-FFF2-40B4-BE49-F238E27FC236}">
                    <a16:creationId xmlns:a16="http://schemas.microsoft.com/office/drawing/2014/main" id="{0973E1E4-F7EB-DF78-3A95-D481E2615AA9}"/>
                  </a:ext>
                </a:extLst>
              </p:cNvPr>
              <p:cNvCxnSpPr>
                <a:cxnSpLocks/>
                <a:stCxn id="18" idx="6"/>
                <a:endCxn id="49"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46D3709A-6EC3-9DEC-74CE-BB8D1A9AF911}"/>
                  </a:ext>
                </a:extLst>
              </p:cNvPr>
              <p:cNvCxnSpPr>
                <a:cxnSpLocks/>
                <a:stCxn id="23" idx="6"/>
                <a:endCxn id="50"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AF96F3CD-FF35-33CD-C579-63D1293EA05B}"/>
                  </a:ext>
                </a:extLst>
              </p:cNvPr>
              <p:cNvCxnSpPr>
                <a:cxnSpLocks/>
                <a:stCxn id="28" idx="6"/>
                <a:endCxn id="51"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B8A65AB5-1AAE-F2B4-44B1-07375B5861A7}"/>
                  </a:ext>
                </a:extLst>
              </p:cNvPr>
              <p:cNvCxnSpPr>
                <a:cxnSpLocks/>
                <a:stCxn id="33" idx="6"/>
                <a:endCxn id="52"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8A185ED2-1506-90C3-8575-3E012A8B6A67}"/>
                  </a:ext>
                </a:extLst>
              </p:cNvPr>
              <p:cNvCxnSpPr>
                <a:cxnSpLocks/>
                <a:stCxn id="38" idx="6"/>
                <a:endCxn id="53"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3" name="Group 12">
              <a:extLst>
                <a:ext uri="{FF2B5EF4-FFF2-40B4-BE49-F238E27FC236}">
                  <a16:creationId xmlns:a16="http://schemas.microsoft.com/office/drawing/2014/main" id="{25C37A37-CAC8-FCB0-14D4-C955F03DABD6}"/>
                </a:ext>
              </a:extLst>
            </p:cNvPr>
            <p:cNvGrpSpPr/>
            <p:nvPr/>
          </p:nvGrpSpPr>
          <p:grpSpPr>
            <a:xfrm>
              <a:off x="5486400" y="1600200"/>
              <a:ext cx="2209800" cy="2209800"/>
              <a:chOff x="5486400" y="1600200"/>
              <a:chExt cx="2209800" cy="2209800"/>
            </a:xfrm>
          </p:grpSpPr>
          <p:sp>
            <p:nvSpPr>
              <p:cNvPr id="14" name="Oval 13">
                <a:extLst>
                  <a:ext uri="{FF2B5EF4-FFF2-40B4-BE49-F238E27FC236}">
                    <a16:creationId xmlns:a16="http://schemas.microsoft.com/office/drawing/2014/main" id="{B73AAB57-DD3D-42A4-FE36-9B219618DE9B}"/>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5" name="Oval 14">
                <a:extLst>
                  <a:ext uri="{FF2B5EF4-FFF2-40B4-BE49-F238E27FC236}">
                    <a16:creationId xmlns:a16="http://schemas.microsoft.com/office/drawing/2014/main" id="{036E9649-3335-5F8F-DFF0-5AFE26CD6FF6}"/>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6" name="Oval 15">
                <a:extLst>
                  <a:ext uri="{FF2B5EF4-FFF2-40B4-BE49-F238E27FC236}">
                    <a16:creationId xmlns:a16="http://schemas.microsoft.com/office/drawing/2014/main" id="{3EDFF40E-4CDA-C1C4-26E4-3A4743C945D9}"/>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 name="Oval 16">
                <a:extLst>
                  <a:ext uri="{FF2B5EF4-FFF2-40B4-BE49-F238E27FC236}">
                    <a16:creationId xmlns:a16="http://schemas.microsoft.com/office/drawing/2014/main" id="{FC9B8174-13B5-9FC9-CC64-F927B63B7F63}"/>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 name="Oval 17">
                <a:extLst>
                  <a:ext uri="{FF2B5EF4-FFF2-40B4-BE49-F238E27FC236}">
                    <a16:creationId xmlns:a16="http://schemas.microsoft.com/office/drawing/2014/main" id="{1C185B49-15D7-6C43-2FA2-1FBFBAB28ACC}"/>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9" name="Oval 18">
                <a:extLst>
                  <a:ext uri="{FF2B5EF4-FFF2-40B4-BE49-F238E27FC236}">
                    <a16:creationId xmlns:a16="http://schemas.microsoft.com/office/drawing/2014/main" id="{9C9D2251-A141-4961-93C9-15C78D5167A9}"/>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0" name="Oval 19">
                <a:extLst>
                  <a:ext uri="{FF2B5EF4-FFF2-40B4-BE49-F238E27FC236}">
                    <a16:creationId xmlns:a16="http://schemas.microsoft.com/office/drawing/2014/main" id="{36404C5A-4466-D925-5219-3044FAFBAF41}"/>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1" name="Oval 20">
                <a:extLst>
                  <a:ext uri="{FF2B5EF4-FFF2-40B4-BE49-F238E27FC236}">
                    <a16:creationId xmlns:a16="http://schemas.microsoft.com/office/drawing/2014/main" id="{A96CDC81-E151-0540-4A56-33ACEAE7DB4D}"/>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2" name="Oval 21">
                <a:extLst>
                  <a:ext uri="{FF2B5EF4-FFF2-40B4-BE49-F238E27FC236}">
                    <a16:creationId xmlns:a16="http://schemas.microsoft.com/office/drawing/2014/main" id="{004F0346-A72C-797B-7F6D-767E332D697F}"/>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3" name="Oval 22">
                <a:extLst>
                  <a:ext uri="{FF2B5EF4-FFF2-40B4-BE49-F238E27FC236}">
                    <a16:creationId xmlns:a16="http://schemas.microsoft.com/office/drawing/2014/main" id="{252FDEC4-9A89-24F2-E113-3FFC7015E6AB}"/>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4" name="Oval 23">
                <a:extLst>
                  <a:ext uri="{FF2B5EF4-FFF2-40B4-BE49-F238E27FC236}">
                    <a16:creationId xmlns:a16="http://schemas.microsoft.com/office/drawing/2014/main" id="{AE319149-A514-56AF-D1F1-09B72C618A73}"/>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5" name="Oval 24">
                <a:extLst>
                  <a:ext uri="{FF2B5EF4-FFF2-40B4-BE49-F238E27FC236}">
                    <a16:creationId xmlns:a16="http://schemas.microsoft.com/office/drawing/2014/main" id="{71DF6166-E7B5-3C36-677A-966BDA0B28EC}"/>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6" name="Oval 25">
                <a:extLst>
                  <a:ext uri="{FF2B5EF4-FFF2-40B4-BE49-F238E27FC236}">
                    <a16:creationId xmlns:a16="http://schemas.microsoft.com/office/drawing/2014/main" id="{2D751B7B-9E7E-5198-582D-C15F27E345D1}"/>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7" name="Oval 26">
                <a:extLst>
                  <a:ext uri="{FF2B5EF4-FFF2-40B4-BE49-F238E27FC236}">
                    <a16:creationId xmlns:a16="http://schemas.microsoft.com/office/drawing/2014/main" id="{CCF149F1-08F4-6F9B-93F0-0883026C9439}"/>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8" name="Oval 27">
                <a:extLst>
                  <a:ext uri="{FF2B5EF4-FFF2-40B4-BE49-F238E27FC236}">
                    <a16:creationId xmlns:a16="http://schemas.microsoft.com/office/drawing/2014/main" id="{69954C2B-8BC4-E019-20D1-818FEE787E36}"/>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9" name="Oval 28">
                <a:extLst>
                  <a:ext uri="{FF2B5EF4-FFF2-40B4-BE49-F238E27FC236}">
                    <a16:creationId xmlns:a16="http://schemas.microsoft.com/office/drawing/2014/main" id="{94767795-63AE-4358-92FA-6ACBC8FB876E}"/>
                  </a:ext>
                </a:extLst>
              </p:cNvPr>
              <p:cNvSpPr/>
              <p:nvPr/>
            </p:nvSpPr>
            <p:spPr>
              <a:xfrm>
                <a:off x="54864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0" name="Oval 29">
                <a:extLst>
                  <a:ext uri="{FF2B5EF4-FFF2-40B4-BE49-F238E27FC236}">
                    <a16:creationId xmlns:a16="http://schemas.microsoft.com/office/drawing/2014/main" id="{113EA8DF-82CD-EB35-6278-9557BBF25D19}"/>
                  </a:ext>
                </a:extLst>
              </p:cNvPr>
              <p:cNvSpPr/>
              <p:nvPr/>
            </p:nvSpPr>
            <p:spPr>
              <a:xfrm>
                <a:off x="59436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1" name="Oval 30">
                <a:extLst>
                  <a:ext uri="{FF2B5EF4-FFF2-40B4-BE49-F238E27FC236}">
                    <a16:creationId xmlns:a16="http://schemas.microsoft.com/office/drawing/2014/main" id="{AA77119B-7743-B690-9465-CC9E51CE4444}"/>
                  </a:ext>
                </a:extLst>
              </p:cNvPr>
              <p:cNvSpPr/>
              <p:nvPr/>
            </p:nvSpPr>
            <p:spPr>
              <a:xfrm>
                <a:off x="64008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2" name="Oval 31">
                <a:extLst>
                  <a:ext uri="{FF2B5EF4-FFF2-40B4-BE49-F238E27FC236}">
                    <a16:creationId xmlns:a16="http://schemas.microsoft.com/office/drawing/2014/main" id="{33334385-AB59-960E-A3E5-9501EADAA33F}"/>
                  </a:ext>
                </a:extLst>
              </p:cNvPr>
              <p:cNvSpPr/>
              <p:nvPr/>
            </p:nvSpPr>
            <p:spPr>
              <a:xfrm>
                <a:off x="68580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3" name="Oval 32">
                <a:extLst>
                  <a:ext uri="{FF2B5EF4-FFF2-40B4-BE49-F238E27FC236}">
                    <a16:creationId xmlns:a16="http://schemas.microsoft.com/office/drawing/2014/main" id="{991F5CFB-03F2-DC89-41BB-37ACAD3A39FE}"/>
                  </a:ext>
                </a:extLst>
              </p:cNvPr>
              <p:cNvSpPr/>
              <p:nvPr/>
            </p:nvSpPr>
            <p:spPr>
              <a:xfrm>
                <a:off x="73152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 name="Oval 33">
                <a:extLst>
                  <a:ext uri="{FF2B5EF4-FFF2-40B4-BE49-F238E27FC236}">
                    <a16:creationId xmlns:a16="http://schemas.microsoft.com/office/drawing/2014/main" id="{AFA70928-8DA2-5560-5DD5-558045D02F98}"/>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 name="Oval 34">
                <a:extLst>
                  <a:ext uri="{FF2B5EF4-FFF2-40B4-BE49-F238E27FC236}">
                    <a16:creationId xmlns:a16="http://schemas.microsoft.com/office/drawing/2014/main" id="{FB809510-8147-E025-EEB8-8819A6D6FBD8}"/>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 name="Oval 35">
                <a:extLst>
                  <a:ext uri="{FF2B5EF4-FFF2-40B4-BE49-F238E27FC236}">
                    <a16:creationId xmlns:a16="http://schemas.microsoft.com/office/drawing/2014/main" id="{D2F18ED2-E5E5-8B3D-481D-C15B8FC6951D}"/>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7" name="Oval 36">
                <a:extLst>
                  <a:ext uri="{FF2B5EF4-FFF2-40B4-BE49-F238E27FC236}">
                    <a16:creationId xmlns:a16="http://schemas.microsoft.com/office/drawing/2014/main" id="{DB7EC374-9A92-B410-2846-F5A581E96D11}"/>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 name="Oval 37">
                <a:extLst>
                  <a:ext uri="{FF2B5EF4-FFF2-40B4-BE49-F238E27FC236}">
                    <a16:creationId xmlns:a16="http://schemas.microsoft.com/office/drawing/2014/main" id="{C1CF4DD4-8671-73B0-4595-F5CF16D14DF9}"/>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grpSp>
        <p:nvGrpSpPr>
          <p:cNvPr id="59" name="Group 58">
            <a:extLst>
              <a:ext uri="{FF2B5EF4-FFF2-40B4-BE49-F238E27FC236}">
                <a16:creationId xmlns:a16="http://schemas.microsoft.com/office/drawing/2014/main" id="{40794F95-87E5-0B79-8F49-F492B394493A}"/>
              </a:ext>
            </a:extLst>
          </p:cNvPr>
          <p:cNvGrpSpPr/>
          <p:nvPr/>
        </p:nvGrpSpPr>
        <p:grpSpPr>
          <a:xfrm>
            <a:off x="3186769" y="2751056"/>
            <a:ext cx="1414038" cy="1414038"/>
            <a:chOff x="4876800" y="1600199"/>
            <a:chExt cx="2819401" cy="2819401"/>
          </a:xfrm>
        </p:grpSpPr>
        <p:grpSp>
          <p:nvGrpSpPr>
            <p:cNvPr id="60" name="Group 59">
              <a:extLst>
                <a:ext uri="{FF2B5EF4-FFF2-40B4-BE49-F238E27FC236}">
                  <a16:creationId xmlns:a16="http://schemas.microsoft.com/office/drawing/2014/main" id="{97CD8AF8-689F-7235-F72C-8461333387F6}"/>
                </a:ext>
              </a:extLst>
            </p:cNvPr>
            <p:cNvGrpSpPr/>
            <p:nvPr/>
          </p:nvGrpSpPr>
          <p:grpSpPr>
            <a:xfrm>
              <a:off x="5486400" y="3962400"/>
              <a:ext cx="2209800" cy="457200"/>
              <a:chOff x="5486400" y="3962400"/>
              <a:chExt cx="2209800" cy="457200"/>
            </a:xfrm>
          </p:grpSpPr>
          <p:sp>
            <p:nvSpPr>
              <p:cNvPr id="105" name="DRAM">
                <a:extLst>
                  <a:ext uri="{FF2B5EF4-FFF2-40B4-BE49-F238E27FC236}">
                    <a16:creationId xmlns:a16="http://schemas.microsoft.com/office/drawing/2014/main" id="{409F785F-8AD8-92CD-60AC-6BF9A4F72D37}"/>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6" name="DRAM">
                <a:extLst>
                  <a:ext uri="{FF2B5EF4-FFF2-40B4-BE49-F238E27FC236}">
                    <a16:creationId xmlns:a16="http://schemas.microsoft.com/office/drawing/2014/main" id="{0B03D9C7-AF50-CE3F-684D-30F40D5916EF}"/>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7" name="DRAM">
                <a:extLst>
                  <a:ext uri="{FF2B5EF4-FFF2-40B4-BE49-F238E27FC236}">
                    <a16:creationId xmlns:a16="http://schemas.microsoft.com/office/drawing/2014/main" id="{E41C9139-9E9B-72CD-FD27-6CB15407A158}"/>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8" name="DRAM">
                <a:extLst>
                  <a:ext uri="{FF2B5EF4-FFF2-40B4-BE49-F238E27FC236}">
                    <a16:creationId xmlns:a16="http://schemas.microsoft.com/office/drawing/2014/main" id="{CFD0D982-3EA8-3573-DE64-B9B92F5C942C}"/>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9" name="DRAM">
                <a:extLst>
                  <a:ext uri="{FF2B5EF4-FFF2-40B4-BE49-F238E27FC236}">
                    <a16:creationId xmlns:a16="http://schemas.microsoft.com/office/drawing/2014/main" id="{04C27DF3-24DF-3E8C-FFE9-F247D23270A1}"/>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1" name="Group 60">
              <a:extLst>
                <a:ext uri="{FF2B5EF4-FFF2-40B4-BE49-F238E27FC236}">
                  <a16:creationId xmlns:a16="http://schemas.microsoft.com/office/drawing/2014/main" id="{2148CD67-332C-F51A-988E-2611D4010668}"/>
                </a:ext>
              </a:extLst>
            </p:cNvPr>
            <p:cNvGrpSpPr/>
            <p:nvPr/>
          </p:nvGrpSpPr>
          <p:grpSpPr>
            <a:xfrm>
              <a:off x="4876800" y="1600200"/>
              <a:ext cx="457200" cy="2209800"/>
              <a:chOff x="4876800" y="1600200"/>
              <a:chExt cx="457200" cy="2209800"/>
            </a:xfrm>
          </p:grpSpPr>
          <p:sp>
            <p:nvSpPr>
              <p:cNvPr id="100" name="DRAM">
                <a:extLst>
                  <a:ext uri="{FF2B5EF4-FFF2-40B4-BE49-F238E27FC236}">
                    <a16:creationId xmlns:a16="http://schemas.microsoft.com/office/drawing/2014/main" id="{53133863-A8A6-7C24-65D5-1675607CF4AC}"/>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1" name="DRAM">
                <a:extLst>
                  <a:ext uri="{FF2B5EF4-FFF2-40B4-BE49-F238E27FC236}">
                    <a16:creationId xmlns:a16="http://schemas.microsoft.com/office/drawing/2014/main" id="{0BA01B15-9F60-761D-67BF-612AF92BAB88}"/>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2" name="DRAM">
                <a:extLst>
                  <a:ext uri="{FF2B5EF4-FFF2-40B4-BE49-F238E27FC236}">
                    <a16:creationId xmlns:a16="http://schemas.microsoft.com/office/drawing/2014/main" id="{E44FC94B-6DE2-7F93-FAAF-640F02FA702C}"/>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3" name="DRAM">
                <a:extLst>
                  <a:ext uri="{FF2B5EF4-FFF2-40B4-BE49-F238E27FC236}">
                    <a16:creationId xmlns:a16="http://schemas.microsoft.com/office/drawing/2014/main" id="{D52D198B-BF07-D189-7654-F57F5A22BAA8}"/>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4" name="DRAM">
                <a:extLst>
                  <a:ext uri="{FF2B5EF4-FFF2-40B4-BE49-F238E27FC236}">
                    <a16:creationId xmlns:a16="http://schemas.microsoft.com/office/drawing/2014/main" id="{01020030-5CDD-B848-3C60-D8A463E026C6}"/>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2" name="Group 61">
              <a:extLst>
                <a:ext uri="{FF2B5EF4-FFF2-40B4-BE49-F238E27FC236}">
                  <a16:creationId xmlns:a16="http://schemas.microsoft.com/office/drawing/2014/main" id="{1DD7A0B9-FB33-6D2C-1012-44A2C98A9E1F}"/>
                </a:ext>
              </a:extLst>
            </p:cNvPr>
            <p:cNvGrpSpPr/>
            <p:nvPr/>
          </p:nvGrpSpPr>
          <p:grpSpPr>
            <a:xfrm>
              <a:off x="5676900" y="1600199"/>
              <a:ext cx="1828800" cy="2362201"/>
              <a:chOff x="5676900" y="1170708"/>
              <a:chExt cx="1828800" cy="2791692"/>
            </a:xfrm>
          </p:grpSpPr>
          <p:cxnSp>
            <p:nvCxnSpPr>
              <p:cNvPr id="95" name="Straight Connector 94">
                <a:extLst>
                  <a:ext uri="{FF2B5EF4-FFF2-40B4-BE49-F238E27FC236}">
                    <a16:creationId xmlns:a16="http://schemas.microsoft.com/office/drawing/2014/main" id="{11A5E939-1A98-0C74-70C6-00C30578CE8F}"/>
                  </a:ext>
                </a:extLst>
              </p:cNvPr>
              <p:cNvCxnSpPr>
                <a:cxnSpLocks/>
                <a:stCxn id="65" idx="0"/>
                <a:endCxn id="105"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4E59C9A8-65FB-2A14-48B0-37F6CEA0922A}"/>
                  </a:ext>
                </a:extLst>
              </p:cNvPr>
              <p:cNvCxnSpPr>
                <a:cxnSpLocks/>
                <a:stCxn id="67" idx="0"/>
                <a:endCxn id="107"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7" name="Straight Connector 96">
                <a:extLst>
                  <a:ext uri="{FF2B5EF4-FFF2-40B4-BE49-F238E27FC236}">
                    <a16:creationId xmlns:a16="http://schemas.microsoft.com/office/drawing/2014/main" id="{E8D9D7CB-75FA-94FE-B461-82F19DC522AD}"/>
                  </a:ext>
                </a:extLst>
              </p:cNvPr>
              <p:cNvCxnSpPr>
                <a:cxnSpLocks/>
                <a:stCxn id="68" idx="0"/>
                <a:endCxn id="108"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8" name="Straight Connector 97">
                <a:extLst>
                  <a:ext uri="{FF2B5EF4-FFF2-40B4-BE49-F238E27FC236}">
                    <a16:creationId xmlns:a16="http://schemas.microsoft.com/office/drawing/2014/main" id="{F76BA570-2A38-D337-48AD-A423A8D0BA13}"/>
                  </a:ext>
                </a:extLst>
              </p:cNvPr>
              <p:cNvCxnSpPr>
                <a:cxnSpLocks/>
                <a:stCxn id="69" idx="0"/>
                <a:endCxn id="109"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9" name="Straight Connector 98">
                <a:extLst>
                  <a:ext uri="{FF2B5EF4-FFF2-40B4-BE49-F238E27FC236}">
                    <a16:creationId xmlns:a16="http://schemas.microsoft.com/office/drawing/2014/main" id="{2FACBF55-5AC5-FACA-60C8-997FC5703B80}"/>
                  </a:ext>
                </a:extLst>
              </p:cNvPr>
              <p:cNvCxnSpPr>
                <a:cxnSpLocks/>
                <a:stCxn id="66" idx="0"/>
                <a:endCxn id="106"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63" name="Group 62">
              <a:extLst>
                <a:ext uri="{FF2B5EF4-FFF2-40B4-BE49-F238E27FC236}">
                  <a16:creationId xmlns:a16="http://schemas.microsoft.com/office/drawing/2014/main" id="{5E6C3537-F9C5-4705-26EF-C924F0F5D5D7}"/>
                </a:ext>
              </a:extLst>
            </p:cNvPr>
            <p:cNvGrpSpPr/>
            <p:nvPr/>
          </p:nvGrpSpPr>
          <p:grpSpPr>
            <a:xfrm>
              <a:off x="5334000" y="1790700"/>
              <a:ext cx="2362201" cy="1828800"/>
              <a:chOff x="5333998" y="1790700"/>
              <a:chExt cx="2791691" cy="1828800"/>
            </a:xfrm>
          </p:grpSpPr>
          <p:cxnSp>
            <p:nvCxnSpPr>
              <p:cNvPr id="90" name="Straight Connector 89">
                <a:extLst>
                  <a:ext uri="{FF2B5EF4-FFF2-40B4-BE49-F238E27FC236}">
                    <a16:creationId xmlns:a16="http://schemas.microsoft.com/office/drawing/2014/main" id="{2C07D7F7-728D-01F4-880A-98B39E9A99B2}"/>
                  </a:ext>
                </a:extLst>
              </p:cNvPr>
              <p:cNvCxnSpPr>
                <a:cxnSpLocks/>
                <a:stCxn id="69" idx="6"/>
                <a:endCxn id="100"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id="{9F98157F-C02A-60EE-E532-15DBC6E489BB}"/>
                  </a:ext>
                </a:extLst>
              </p:cNvPr>
              <p:cNvCxnSpPr>
                <a:cxnSpLocks/>
                <a:stCxn id="74" idx="6"/>
                <a:endCxn id="101"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2" name="Straight Connector 91">
                <a:extLst>
                  <a:ext uri="{FF2B5EF4-FFF2-40B4-BE49-F238E27FC236}">
                    <a16:creationId xmlns:a16="http://schemas.microsoft.com/office/drawing/2014/main" id="{4A735D65-3660-8AE7-0371-B03DF94DCB54}"/>
                  </a:ext>
                </a:extLst>
              </p:cNvPr>
              <p:cNvCxnSpPr>
                <a:cxnSpLocks/>
                <a:endCxn id="102" idx="0"/>
              </p:cNvCxnSpPr>
              <p:nvPr/>
            </p:nvCxnSpPr>
            <p:spPr>
              <a:xfrm flipH="1">
                <a:off x="5333998" y="2705100"/>
                <a:ext cx="2791686"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3" name="Straight Connector 92">
                <a:extLst>
                  <a:ext uri="{FF2B5EF4-FFF2-40B4-BE49-F238E27FC236}">
                    <a16:creationId xmlns:a16="http://schemas.microsoft.com/office/drawing/2014/main" id="{581FD839-7FC4-4E78-792C-D16281A9C270}"/>
                  </a:ext>
                </a:extLst>
              </p:cNvPr>
              <p:cNvCxnSpPr>
                <a:cxnSpLocks/>
                <a:stCxn id="84" idx="6"/>
                <a:endCxn id="103"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4" name="Straight Connector 93">
                <a:extLst>
                  <a:ext uri="{FF2B5EF4-FFF2-40B4-BE49-F238E27FC236}">
                    <a16:creationId xmlns:a16="http://schemas.microsoft.com/office/drawing/2014/main" id="{306AD3AB-9600-A6BF-BFBF-068E37656400}"/>
                  </a:ext>
                </a:extLst>
              </p:cNvPr>
              <p:cNvCxnSpPr>
                <a:cxnSpLocks/>
                <a:stCxn id="89" idx="6"/>
                <a:endCxn id="104"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64" name="Group 63">
              <a:extLst>
                <a:ext uri="{FF2B5EF4-FFF2-40B4-BE49-F238E27FC236}">
                  <a16:creationId xmlns:a16="http://schemas.microsoft.com/office/drawing/2014/main" id="{AF764B5E-2A2B-5202-8C6F-6ACC1FF585B0}"/>
                </a:ext>
              </a:extLst>
            </p:cNvPr>
            <p:cNvGrpSpPr/>
            <p:nvPr/>
          </p:nvGrpSpPr>
          <p:grpSpPr>
            <a:xfrm>
              <a:off x="5486400" y="1600200"/>
              <a:ext cx="2209800" cy="2209800"/>
              <a:chOff x="5486400" y="1600200"/>
              <a:chExt cx="2209800" cy="2209800"/>
            </a:xfrm>
          </p:grpSpPr>
          <p:sp>
            <p:nvSpPr>
              <p:cNvPr id="65" name="Oval 64">
                <a:extLst>
                  <a:ext uri="{FF2B5EF4-FFF2-40B4-BE49-F238E27FC236}">
                    <a16:creationId xmlns:a16="http://schemas.microsoft.com/office/drawing/2014/main" id="{13D770BB-7217-38C5-711D-B5170B8CCC9F}"/>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 name="Oval 65">
                <a:extLst>
                  <a:ext uri="{FF2B5EF4-FFF2-40B4-BE49-F238E27FC236}">
                    <a16:creationId xmlns:a16="http://schemas.microsoft.com/office/drawing/2014/main" id="{DB50467F-FEFD-794B-3319-E226669CFE8C}"/>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7" name="Oval 66">
                <a:extLst>
                  <a:ext uri="{FF2B5EF4-FFF2-40B4-BE49-F238E27FC236}">
                    <a16:creationId xmlns:a16="http://schemas.microsoft.com/office/drawing/2014/main" id="{51FA6554-610A-A0D6-0132-A77C72C68850}"/>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8" name="Oval 67">
                <a:extLst>
                  <a:ext uri="{FF2B5EF4-FFF2-40B4-BE49-F238E27FC236}">
                    <a16:creationId xmlns:a16="http://schemas.microsoft.com/office/drawing/2014/main" id="{586865B3-C286-94B9-E0A9-1E9D84ABEE21}"/>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9" name="Oval 68">
                <a:extLst>
                  <a:ext uri="{FF2B5EF4-FFF2-40B4-BE49-F238E27FC236}">
                    <a16:creationId xmlns:a16="http://schemas.microsoft.com/office/drawing/2014/main" id="{CAC2CBB4-018B-F3DC-C3BC-558E89C961AB}"/>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0" name="Oval 69">
                <a:extLst>
                  <a:ext uri="{FF2B5EF4-FFF2-40B4-BE49-F238E27FC236}">
                    <a16:creationId xmlns:a16="http://schemas.microsoft.com/office/drawing/2014/main" id="{D8287CBE-84C0-0AFA-E1FD-20A73C634A74}"/>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1" name="Oval 70">
                <a:extLst>
                  <a:ext uri="{FF2B5EF4-FFF2-40B4-BE49-F238E27FC236}">
                    <a16:creationId xmlns:a16="http://schemas.microsoft.com/office/drawing/2014/main" id="{24C174AB-3F60-50A6-58FA-D1E748D9A1C5}"/>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2" name="Oval 71">
                <a:extLst>
                  <a:ext uri="{FF2B5EF4-FFF2-40B4-BE49-F238E27FC236}">
                    <a16:creationId xmlns:a16="http://schemas.microsoft.com/office/drawing/2014/main" id="{1CC44215-7331-5864-7BD3-2AD3FDC413EF}"/>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3" name="Oval 72">
                <a:extLst>
                  <a:ext uri="{FF2B5EF4-FFF2-40B4-BE49-F238E27FC236}">
                    <a16:creationId xmlns:a16="http://schemas.microsoft.com/office/drawing/2014/main" id="{26C2B63A-40AF-34C4-818C-54EF22B10709}"/>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4" name="Oval 73">
                <a:extLst>
                  <a:ext uri="{FF2B5EF4-FFF2-40B4-BE49-F238E27FC236}">
                    <a16:creationId xmlns:a16="http://schemas.microsoft.com/office/drawing/2014/main" id="{22A79D5C-8525-AC9D-CAC0-1F0DF3D0B15B}"/>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5" name="Oval 74">
                <a:extLst>
                  <a:ext uri="{FF2B5EF4-FFF2-40B4-BE49-F238E27FC236}">
                    <a16:creationId xmlns:a16="http://schemas.microsoft.com/office/drawing/2014/main" id="{F4FEE0C3-3C8F-EA32-157D-1B842D24E5A3}"/>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6" name="Oval 75">
                <a:extLst>
                  <a:ext uri="{FF2B5EF4-FFF2-40B4-BE49-F238E27FC236}">
                    <a16:creationId xmlns:a16="http://schemas.microsoft.com/office/drawing/2014/main" id="{CEBAB866-F9F2-7A33-FF7E-E780BA9DC69C}"/>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7" name="Oval 76">
                <a:extLst>
                  <a:ext uri="{FF2B5EF4-FFF2-40B4-BE49-F238E27FC236}">
                    <a16:creationId xmlns:a16="http://schemas.microsoft.com/office/drawing/2014/main" id="{97738BCC-FAE3-DFB7-9C37-CDAE7339B38C}"/>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8" name="Oval 77">
                <a:extLst>
                  <a:ext uri="{FF2B5EF4-FFF2-40B4-BE49-F238E27FC236}">
                    <a16:creationId xmlns:a16="http://schemas.microsoft.com/office/drawing/2014/main" id="{9841D0FB-9DF1-17E4-4260-3888261CC348}"/>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9" name="Oval 78">
                <a:extLst>
                  <a:ext uri="{FF2B5EF4-FFF2-40B4-BE49-F238E27FC236}">
                    <a16:creationId xmlns:a16="http://schemas.microsoft.com/office/drawing/2014/main" id="{8D98E843-490D-C1A9-BA17-B894DDFDC01D}"/>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0" name="Oval 79">
                <a:extLst>
                  <a:ext uri="{FF2B5EF4-FFF2-40B4-BE49-F238E27FC236}">
                    <a16:creationId xmlns:a16="http://schemas.microsoft.com/office/drawing/2014/main" id="{F1D9404C-500E-6F5D-E3F8-F513587236D5}"/>
                  </a:ext>
                </a:extLst>
              </p:cNvPr>
              <p:cNvSpPr/>
              <p:nvPr/>
            </p:nvSpPr>
            <p:spPr>
              <a:xfrm>
                <a:off x="54864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1" name="Oval 80">
                <a:extLst>
                  <a:ext uri="{FF2B5EF4-FFF2-40B4-BE49-F238E27FC236}">
                    <a16:creationId xmlns:a16="http://schemas.microsoft.com/office/drawing/2014/main" id="{F1B51AC3-4F3E-BF12-DDF5-5D2DA7C87890}"/>
                  </a:ext>
                </a:extLst>
              </p:cNvPr>
              <p:cNvSpPr/>
              <p:nvPr/>
            </p:nvSpPr>
            <p:spPr>
              <a:xfrm>
                <a:off x="59436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2" name="Oval 81">
                <a:extLst>
                  <a:ext uri="{FF2B5EF4-FFF2-40B4-BE49-F238E27FC236}">
                    <a16:creationId xmlns:a16="http://schemas.microsoft.com/office/drawing/2014/main" id="{0E34BA3B-2E90-2F8A-3942-B87B8B418F3F}"/>
                  </a:ext>
                </a:extLst>
              </p:cNvPr>
              <p:cNvSpPr/>
              <p:nvPr/>
            </p:nvSpPr>
            <p:spPr>
              <a:xfrm>
                <a:off x="64008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3" name="Oval 82">
                <a:extLst>
                  <a:ext uri="{FF2B5EF4-FFF2-40B4-BE49-F238E27FC236}">
                    <a16:creationId xmlns:a16="http://schemas.microsoft.com/office/drawing/2014/main" id="{87C43EC3-04A5-4B10-9446-B91845F74C86}"/>
                  </a:ext>
                </a:extLst>
              </p:cNvPr>
              <p:cNvSpPr/>
              <p:nvPr/>
            </p:nvSpPr>
            <p:spPr>
              <a:xfrm>
                <a:off x="68580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4" name="Oval 83">
                <a:extLst>
                  <a:ext uri="{FF2B5EF4-FFF2-40B4-BE49-F238E27FC236}">
                    <a16:creationId xmlns:a16="http://schemas.microsoft.com/office/drawing/2014/main" id="{C77B9788-E66E-D570-BE3D-FEC45F4C4FB8}"/>
                  </a:ext>
                </a:extLst>
              </p:cNvPr>
              <p:cNvSpPr/>
              <p:nvPr/>
            </p:nvSpPr>
            <p:spPr>
              <a:xfrm>
                <a:off x="73152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5" name="Oval 84">
                <a:extLst>
                  <a:ext uri="{FF2B5EF4-FFF2-40B4-BE49-F238E27FC236}">
                    <a16:creationId xmlns:a16="http://schemas.microsoft.com/office/drawing/2014/main" id="{FB967F9E-AD0E-99F8-4C92-7B0C15A40A2D}"/>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6" name="Oval 85">
                <a:extLst>
                  <a:ext uri="{FF2B5EF4-FFF2-40B4-BE49-F238E27FC236}">
                    <a16:creationId xmlns:a16="http://schemas.microsoft.com/office/drawing/2014/main" id="{2091FB07-CEC0-1813-13B0-9458C73FC33F}"/>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7" name="Oval 86">
                <a:extLst>
                  <a:ext uri="{FF2B5EF4-FFF2-40B4-BE49-F238E27FC236}">
                    <a16:creationId xmlns:a16="http://schemas.microsoft.com/office/drawing/2014/main" id="{81102973-DB18-170B-60B8-6FB5AB67E2C0}"/>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8" name="Oval 87">
                <a:extLst>
                  <a:ext uri="{FF2B5EF4-FFF2-40B4-BE49-F238E27FC236}">
                    <a16:creationId xmlns:a16="http://schemas.microsoft.com/office/drawing/2014/main" id="{E934C76D-A9A1-3F43-AD2E-F83FD4DC3839}"/>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9" name="Oval 88">
                <a:extLst>
                  <a:ext uri="{FF2B5EF4-FFF2-40B4-BE49-F238E27FC236}">
                    <a16:creationId xmlns:a16="http://schemas.microsoft.com/office/drawing/2014/main" id="{0E717C25-74D2-B4D9-6D7E-B29CE3266224}"/>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grpSp>
        <p:nvGrpSpPr>
          <p:cNvPr id="110" name="Group 109">
            <a:extLst>
              <a:ext uri="{FF2B5EF4-FFF2-40B4-BE49-F238E27FC236}">
                <a16:creationId xmlns:a16="http://schemas.microsoft.com/office/drawing/2014/main" id="{44362C14-2121-1971-5E30-DEC513A70F0B}"/>
              </a:ext>
            </a:extLst>
          </p:cNvPr>
          <p:cNvGrpSpPr/>
          <p:nvPr/>
        </p:nvGrpSpPr>
        <p:grpSpPr>
          <a:xfrm>
            <a:off x="4753441" y="2751056"/>
            <a:ext cx="1414038" cy="1414038"/>
            <a:chOff x="4876800" y="1600199"/>
            <a:chExt cx="2819401" cy="2819401"/>
          </a:xfrm>
        </p:grpSpPr>
        <p:grpSp>
          <p:nvGrpSpPr>
            <p:cNvPr id="111" name="Group 110">
              <a:extLst>
                <a:ext uri="{FF2B5EF4-FFF2-40B4-BE49-F238E27FC236}">
                  <a16:creationId xmlns:a16="http://schemas.microsoft.com/office/drawing/2014/main" id="{D265122C-F95D-0F77-8C39-5871E49BA90A}"/>
                </a:ext>
              </a:extLst>
            </p:cNvPr>
            <p:cNvGrpSpPr/>
            <p:nvPr/>
          </p:nvGrpSpPr>
          <p:grpSpPr>
            <a:xfrm>
              <a:off x="5486400" y="3962400"/>
              <a:ext cx="2209800" cy="457200"/>
              <a:chOff x="5486400" y="3962400"/>
              <a:chExt cx="2209800" cy="457200"/>
            </a:xfrm>
          </p:grpSpPr>
          <p:sp>
            <p:nvSpPr>
              <p:cNvPr id="156" name="DRAM">
                <a:extLst>
                  <a:ext uri="{FF2B5EF4-FFF2-40B4-BE49-F238E27FC236}">
                    <a16:creationId xmlns:a16="http://schemas.microsoft.com/office/drawing/2014/main" id="{DAC1715B-6A79-BB15-14B4-7C550BE4BD21}"/>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57" name="DRAM">
                <a:extLst>
                  <a:ext uri="{FF2B5EF4-FFF2-40B4-BE49-F238E27FC236}">
                    <a16:creationId xmlns:a16="http://schemas.microsoft.com/office/drawing/2014/main" id="{14844BF7-6BE5-52F2-FAE1-BDC846F2B603}"/>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58" name="DRAM">
                <a:extLst>
                  <a:ext uri="{FF2B5EF4-FFF2-40B4-BE49-F238E27FC236}">
                    <a16:creationId xmlns:a16="http://schemas.microsoft.com/office/drawing/2014/main" id="{7367EA0F-32E9-B6B2-7F8D-2AF18E75F3A3}"/>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59" name="DRAM">
                <a:extLst>
                  <a:ext uri="{FF2B5EF4-FFF2-40B4-BE49-F238E27FC236}">
                    <a16:creationId xmlns:a16="http://schemas.microsoft.com/office/drawing/2014/main" id="{1B727991-23A0-9AD3-2845-DB5F30128624}"/>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60" name="DRAM">
                <a:extLst>
                  <a:ext uri="{FF2B5EF4-FFF2-40B4-BE49-F238E27FC236}">
                    <a16:creationId xmlns:a16="http://schemas.microsoft.com/office/drawing/2014/main" id="{E86BE4CE-33B9-BCCA-12A1-2BFDCDA72272}"/>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12" name="Group 111">
              <a:extLst>
                <a:ext uri="{FF2B5EF4-FFF2-40B4-BE49-F238E27FC236}">
                  <a16:creationId xmlns:a16="http://schemas.microsoft.com/office/drawing/2014/main" id="{37875A4C-8BA4-BD76-6587-65782774FAC8}"/>
                </a:ext>
              </a:extLst>
            </p:cNvPr>
            <p:cNvGrpSpPr/>
            <p:nvPr/>
          </p:nvGrpSpPr>
          <p:grpSpPr>
            <a:xfrm>
              <a:off x="4876800" y="1600200"/>
              <a:ext cx="457200" cy="2209800"/>
              <a:chOff x="4876800" y="1600200"/>
              <a:chExt cx="457200" cy="2209800"/>
            </a:xfrm>
          </p:grpSpPr>
          <p:sp>
            <p:nvSpPr>
              <p:cNvPr id="151" name="DRAM">
                <a:extLst>
                  <a:ext uri="{FF2B5EF4-FFF2-40B4-BE49-F238E27FC236}">
                    <a16:creationId xmlns:a16="http://schemas.microsoft.com/office/drawing/2014/main" id="{3047A10C-4FEB-217B-08EA-A792A98C978E}"/>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52" name="DRAM">
                <a:extLst>
                  <a:ext uri="{FF2B5EF4-FFF2-40B4-BE49-F238E27FC236}">
                    <a16:creationId xmlns:a16="http://schemas.microsoft.com/office/drawing/2014/main" id="{CB593E2C-26E8-EA6D-6186-844CC9BB1092}"/>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53" name="DRAM">
                <a:extLst>
                  <a:ext uri="{FF2B5EF4-FFF2-40B4-BE49-F238E27FC236}">
                    <a16:creationId xmlns:a16="http://schemas.microsoft.com/office/drawing/2014/main" id="{3B468AA9-D62E-FE27-F87E-A606CBF6ED8C}"/>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54" name="DRAM">
                <a:extLst>
                  <a:ext uri="{FF2B5EF4-FFF2-40B4-BE49-F238E27FC236}">
                    <a16:creationId xmlns:a16="http://schemas.microsoft.com/office/drawing/2014/main" id="{B1FD441F-F92C-CA76-4469-FC65356BD656}"/>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55" name="DRAM">
                <a:extLst>
                  <a:ext uri="{FF2B5EF4-FFF2-40B4-BE49-F238E27FC236}">
                    <a16:creationId xmlns:a16="http://schemas.microsoft.com/office/drawing/2014/main" id="{081B1368-AB3C-1D70-680F-869B42C5BFD7}"/>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13" name="Group 112">
              <a:extLst>
                <a:ext uri="{FF2B5EF4-FFF2-40B4-BE49-F238E27FC236}">
                  <a16:creationId xmlns:a16="http://schemas.microsoft.com/office/drawing/2014/main" id="{314BB626-0C6D-EC1E-1C4A-16D30A51D47E}"/>
                </a:ext>
              </a:extLst>
            </p:cNvPr>
            <p:cNvGrpSpPr/>
            <p:nvPr/>
          </p:nvGrpSpPr>
          <p:grpSpPr>
            <a:xfrm>
              <a:off x="5676900" y="1600199"/>
              <a:ext cx="1828800" cy="2362201"/>
              <a:chOff x="5676900" y="1170708"/>
              <a:chExt cx="1828800" cy="2791692"/>
            </a:xfrm>
          </p:grpSpPr>
          <p:cxnSp>
            <p:nvCxnSpPr>
              <p:cNvPr id="146" name="Straight Connector 145">
                <a:extLst>
                  <a:ext uri="{FF2B5EF4-FFF2-40B4-BE49-F238E27FC236}">
                    <a16:creationId xmlns:a16="http://schemas.microsoft.com/office/drawing/2014/main" id="{147CE309-B301-E137-5428-29A0D1850F9E}"/>
                  </a:ext>
                </a:extLst>
              </p:cNvPr>
              <p:cNvCxnSpPr>
                <a:cxnSpLocks/>
                <a:stCxn id="116" idx="0"/>
                <a:endCxn id="156"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7" name="Straight Connector 146">
                <a:extLst>
                  <a:ext uri="{FF2B5EF4-FFF2-40B4-BE49-F238E27FC236}">
                    <a16:creationId xmlns:a16="http://schemas.microsoft.com/office/drawing/2014/main" id="{8378F6E6-9827-6811-70BE-2493C80C7A79}"/>
                  </a:ext>
                </a:extLst>
              </p:cNvPr>
              <p:cNvCxnSpPr>
                <a:cxnSpLocks/>
                <a:stCxn id="118" idx="0"/>
                <a:endCxn id="158"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4ABE3392-0824-83EC-D863-95A2508959F1}"/>
                  </a:ext>
                </a:extLst>
              </p:cNvPr>
              <p:cNvCxnSpPr>
                <a:cxnSpLocks/>
                <a:stCxn id="119" idx="0"/>
                <a:endCxn id="159"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9" name="Straight Connector 148">
                <a:extLst>
                  <a:ext uri="{FF2B5EF4-FFF2-40B4-BE49-F238E27FC236}">
                    <a16:creationId xmlns:a16="http://schemas.microsoft.com/office/drawing/2014/main" id="{1D10862B-948F-BD19-6A01-00426565F83C}"/>
                  </a:ext>
                </a:extLst>
              </p:cNvPr>
              <p:cNvCxnSpPr>
                <a:cxnSpLocks/>
                <a:stCxn id="120" idx="0"/>
                <a:endCxn id="160"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50" name="Straight Connector 149">
                <a:extLst>
                  <a:ext uri="{FF2B5EF4-FFF2-40B4-BE49-F238E27FC236}">
                    <a16:creationId xmlns:a16="http://schemas.microsoft.com/office/drawing/2014/main" id="{342ABFB7-566B-288A-3DF5-69D7AAAADA0B}"/>
                  </a:ext>
                </a:extLst>
              </p:cNvPr>
              <p:cNvCxnSpPr>
                <a:cxnSpLocks/>
                <a:stCxn id="117" idx="0"/>
                <a:endCxn id="157"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14" name="Group 113">
              <a:extLst>
                <a:ext uri="{FF2B5EF4-FFF2-40B4-BE49-F238E27FC236}">
                  <a16:creationId xmlns:a16="http://schemas.microsoft.com/office/drawing/2014/main" id="{1EA196E2-E5C9-A708-50BA-DA78A6401B1A}"/>
                </a:ext>
              </a:extLst>
            </p:cNvPr>
            <p:cNvGrpSpPr/>
            <p:nvPr/>
          </p:nvGrpSpPr>
          <p:grpSpPr>
            <a:xfrm>
              <a:off x="5334000" y="1790700"/>
              <a:ext cx="2362201" cy="1828800"/>
              <a:chOff x="5333998" y="1790700"/>
              <a:chExt cx="2791691" cy="1828800"/>
            </a:xfrm>
          </p:grpSpPr>
          <p:cxnSp>
            <p:nvCxnSpPr>
              <p:cNvPr id="141" name="Straight Connector 140">
                <a:extLst>
                  <a:ext uri="{FF2B5EF4-FFF2-40B4-BE49-F238E27FC236}">
                    <a16:creationId xmlns:a16="http://schemas.microsoft.com/office/drawing/2014/main" id="{2DA01EE4-4402-1523-A0FE-486AB469C3E4}"/>
                  </a:ext>
                </a:extLst>
              </p:cNvPr>
              <p:cNvCxnSpPr>
                <a:cxnSpLocks/>
                <a:stCxn id="120" idx="6"/>
                <a:endCxn id="151"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a16="http://schemas.microsoft.com/office/drawing/2014/main" id="{64A54BBE-E795-26B3-AA72-8E0AA8C14FC6}"/>
                  </a:ext>
                </a:extLst>
              </p:cNvPr>
              <p:cNvCxnSpPr>
                <a:cxnSpLocks/>
                <a:stCxn id="125" idx="6"/>
                <a:endCxn id="152"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8E7A474F-1B87-9D69-9014-66DFF6256AC1}"/>
                  </a:ext>
                </a:extLst>
              </p:cNvPr>
              <p:cNvCxnSpPr>
                <a:cxnSpLocks/>
                <a:stCxn id="130" idx="6"/>
                <a:endCxn id="153"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4" name="Straight Connector 143">
                <a:extLst>
                  <a:ext uri="{FF2B5EF4-FFF2-40B4-BE49-F238E27FC236}">
                    <a16:creationId xmlns:a16="http://schemas.microsoft.com/office/drawing/2014/main" id="{F86AB509-3A87-6CB2-373A-61AF1C3E37C7}"/>
                  </a:ext>
                </a:extLst>
              </p:cNvPr>
              <p:cNvCxnSpPr>
                <a:cxnSpLocks/>
                <a:stCxn id="135" idx="6"/>
                <a:endCxn id="154"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5" name="Straight Connector 144">
                <a:extLst>
                  <a:ext uri="{FF2B5EF4-FFF2-40B4-BE49-F238E27FC236}">
                    <a16:creationId xmlns:a16="http://schemas.microsoft.com/office/drawing/2014/main" id="{9FEEE6F9-7184-0D50-2ACF-356C5284D112}"/>
                  </a:ext>
                </a:extLst>
              </p:cNvPr>
              <p:cNvCxnSpPr>
                <a:cxnSpLocks/>
                <a:stCxn id="140" idx="6"/>
                <a:endCxn id="155"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15" name="Group 114">
              <a:extLst>
                <a:ext uri="{FF2B5EF4-FFF2-40B4-BE49-F238E27FC236}">
                  <a16:creationId xmlns:a16="http://schemas.microsoft.com/office/drawing/2014/main" id="{B0D24273-1E2A-A54E-51E3-D1E36A9D6861}"/>
                </a:ext>
              </a:extLst>
            </p:cNvPr>
            <p:cNvGrpSpPr/>
            <p:nvPr/>
          </p:nvGrpSpPr>
          <p:grpSpPr>
            <a:xfrm>
              <a:off x="5486400" y="1600200"/>
              <a:ext cx="2209800" cy="2209800"/>
              <a:chOff x="5486400" y="1600200"/>
              <a:chExt cx="2209800" cy="2209800"/>
            </a:xfrm>
          </p:grpSpPr>
          <p:sp>
            <p:nvSpPr>
              <p:cNvPr id="116" name="Oval 115">
                <a:extLst>
                  <a:ext uri="{FF2B5EF4-FFF2-40B4-BE49-F238E27FC236}">
                    <a16:creationId xmlns:a16="http://schemas.microsoft.com/office/drawing/2014/main" id="{AF4D7578-A609-0852-029C-AFAB630F0459}"/>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17" name="Oval 116">
                <a:extLst>
                  <a:ext uri="{FF2B5EF4-FFF2-40B4-BE49-F238E27FC236}">
                    <a16:creationId xmlns:a16="http://schemas.microsoft.com/office/drawing/2014/main" id="{C3B4EB90-E9E1-742E-5ED4-BDD73F45B11D}"/>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18" name="Oval 117">
                <a:extLst>
                  <a:ext uri="{FF2B5EF4-FFF2-40B4-BE49-F238E27FC236}">
                    <a16:creationId xmlns:a16="http://schemas.microsoft.com/office/drawing/2014/main" id="{A234198A-C055-2CF2-2D39-BD6DF053E31B}"/>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19" name="Oval 118">
                <a:extLst>
                  <a:ext uri="{FF2B5EF4-FFF2-40B4-BE49-F238E27FC236}">
                    <a16:creationId xmlns:a16="http://schemas.microsoft.com/office/drawing/2014/main" id="{A3207CC5-3B8C-47C5-E971-A50C66838754}"/>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20" name="Oval 119">
                <a:extLst>
                  <a:ext uri="{FF2B5EF4-FFF2-40B4-BE49-F238E27FC236}">
                    <a16:creationId xmlns:a16="http://schemas.microsoft.com/office/drawing/2014/main" id="{0E33B9A3-CA68-0BB0-DD73-FB43E8EEC852}"/>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21" name="Oval 120">
                <a:extLst>
                  <a:ext uri="{FF2B5EF4-FFF2-40B4-BE49-F238E27FC236}">
                    <a16:creationId xmlns:a16="http://schemas.microsoft.com/office/drawing/2014/main" id="{09B4A3C9-82E2-C209-3747-2AB0C39E7371}"/>
                  </a:ext>
                </a:extLst>
              </p:cNvPr>
              <p:cNvSpPr/>
              <p:nvPr/>
            </p:nvSpPr>
            <p:spPr>
              <a:xfrm>
                <a:off x="54864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22" name="Oval 121">
                <a:extLst>
                  <a:ext uri="{FF2B5EF4-FFF2-40B4-BE49-F238E27FC236}">
                    <a16:creationId xmlns:a16="http://schemas.microsoft.com/office/drawing/2014/main" id="{4BA7E62C-F457-7D1E-D497-3C9CF9526404}"/>
                  </a:ext>
                </a:extLst>
              </p:cNvPr>
              <p:cNvSpPr/>
              <p:nvPr/>
            </p:nvSpPr>
            <p:spPr>
              <a:xfrm>
                <a:off x="59436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23" name="Oval 122">
                <a:extLst>
                  <a:ext uri="{FF2B5EF4-FFF2-40B4-BE49-F238E27FC236}">
                    <a16:creationId xmlns:a16="http://schemas.microsoft.com/office/drawing/2014/main" id="{BD168504-D31B-1EBA-0E30-AA284679BC5F}"/>
                  </a:ext>
                </a:extLst>
              </p:cNvPr>
              <p:cNvSpPr/>
              <p:nvPr/>
            </p:nvSpPr>
            <p:spPr>
              <a:xfrm>
                <a:off x="64008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24" name="Oval 123">
                <a:extLst>
                  <a:ext uri="{FF2B5EF4-FFF2-40B4-BE49-F238E27FC236}">
                    <a16:creationId xmlns:a16="http://schemas.microsoft.com/office/drawing/2014/main" id="{DC37C0EF-5017-3A03-79DE-522118891193}"/>
                  </a:ext>
                </a:extLst>
              </p:cNvPr>
              <p:cNvSpPr/>
              <p:nvPr/>
            </p:nvSpPr>
            <p:spPr>
              <a:xfrm>
                <a:off x="68580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25" name="Oval 124">
                <a:extLst>
                  <a:ext uri="{FF2B5EF4-FFF2-40B4-BE49-F238E27FC236}">
                    <a16:creationId xmlns:a16="http://schemas.microsoft.com/office/drawing/2014/main" id="{7C0CA901-3E96-F59D-6D00-B41831E998FF}"/>
                  </a:ext>
                </a:extLst>
              </p:cNvPr>
              <p:cNvSpPr/>
              <p:nvPr/>
            </p:nvSpPr>
            <p:spPr>
              <a:xfrm>
                <a:off x="73152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26" name="Oval 125">
                <a:extLst>
                  <a:ext uri="{FF2B5EF4-FFF2-40B4-BE49-F238E27FC236}">
                    <a16:creationId xmlns:a16="http://schemas.microsoft.com/office/drawing/2014/main" id="{CC29802C-8233-364A-234A-64CFC8A1E453}"/>
                  </a:ext>
                </a:extLst>
              </p:cNvPr>
              <p:cNvSpPr/>
              <p:nvPr/>
            </p:nvSpPr>
            <p:spPr>
              <a:xfrm>
                <a:off x="54864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27" name="Oval 126">
                <a:extLst>
                  <a:ext uri="{FF2B5EF4-FFF2-40B4-BE49-F238E27FC236}">
                    <a16:creationId xmlns:a16="http://schemas.microsoft.com/office/drawing/2014/main" id="{8490AB7E-BCE8-3CBC-358D-46C9F6030FA9}"/>
                  </a:ext>
                </a:extLst>
              </p:cNvPr>
              <p:cNvSpPr/>
              <p:nvPr/>
            </p:nvSpPr>
            <p:spPr>
              <a:xfrm>
                <a:off x="59436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28" name="Oval 127">
                <a:extLst>
                  <a:ext uri="{FF2B5EF4-FFF2-40B4-BE49-F238E27FC236}">
                    <a16:creationId xmlns:a16="http://schemas.microsoft.com/office/drawing/2014/main" id="{7F23CAFE-1E98-B8BB-0E8A-0DAC6F38F157}"/>
                  </a:ext>
                </a:extLst>
              </p:cNvPr>
              <p:cNvSpPr/>
              <p:nvPr/>
            </p:nvSpPr>
            <p:spPr>
              <a:xfrm>
                <a:off x="64008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29" name="Oval 128">
                <a:extLst>
                  <a:ext uri="{FF2B5EF4-FFF2-40B4-BE49-F238E27FC236}">
                    <a16:creationId xmlns:a16="http://schemas.microsoft.com/office/drawing/2014/main" id="{B73DD793-3DE5-1609-8722-FD2134EB8C24}"/>
                  </a:ext>
                </a:extLst>
              </p:cNvPr>
              <p:cNvSpPr/>
              <p:nvPr/>
            </p:nvSpPr>
            <p:spPr>
              <a:xfrm>
                <a:off x="68580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30" name="Oval 129">
                <a:extLst>
                  <a:ext uri="{FF2B5EF4-FFF2-40B4-BE49-F238E27FC236}">
                    <a16:creationId xmlns:a16="http://schemas.microsoft.com/office/drawing/2014/main" id="{DBD0556D-D5CB-EAF2-C87F-976E02E14B72}"/>
                  </a:ext>
                </a:extLst>
              </p:cNvPr>
              <p:cNvSpPr/>
              <p:nvPr/>
            </p:nvSpPr>
            <p:spPr>
              <a:xfrm>
                <a:off x="73152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131" name="Oval 130">
                <a:extLst>
                  <a:ext uri="{FF2B5EF4-FFF2-40B4-BE49-F238E27FC236}">
                    <a16:creationId xmlns:a16="http://schemas.microsoft.com/office/drawing/2014/main" id="{C0044857-2C12-8D83-901C-2522FFAF6377}"/>
                  </a:ext>
                </a:extLst>
              </p:cNvPr>
              <p:cNvSpPr/>
              <p:nvPr/>
            </p:nvSpPr>
            <p:spPr>
              <a:xfrm>
                <a:off x="54864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32" name="Oval 131">
                <a:extLst>
                  <a:ext uri="{FF2B5EF4-FFF2-40B4-BE49-F238E27FC236}">
                    <a16:creationId xmlns:a16="http://schemas.microsoft.com/office/drawing/2014/main" id="{E033CA06-DD73-3506-CF02-FFC1C0B715E0}"/>
                  </a:ext>
                </a:extLst>
              </p:cNvPr>
              <p:cNvSpPr/>
              <p:nvPr/>
            </p:nvSpPr>
            <p:spPr>
              <a:xfrm>
                <a:off x="59436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33" name="Oval 132">
                <a:extLst>
                  <a:ext uri="{FF2B5EF4-FFF2-40B4-BE49-F238E27FC236}">
                    <a16:creationId xmlns:a16="http://schemas.microsoft.com/office/drawing/2014/main" id="{2DF0F984-31C7-2276-5833-ADAA0B27C398}"/>
                  </a:ext>
                </a:extLst>
              </p:cNvPr>
              <p:cNvSpPr/>
              <p:nvPr/>
            </p:nvSpPr>
            <p:spPr>
              <a:xfrm>
                <a:off x="64008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34" name="Oval 133">
                <a:extLst>
                  <a:ext uri="{FF2B5EF4-FFF2-40B4-BE49-F238E27FC236}">
                    <a16:creationId xmlns:a16="http://schemas.microsoft.com/office/drawing/2014/main" id="{F855FCBB-3E6B-B3B7-F70C-0FF607AA01D7}"/>
                  </a:ext>
                </a:extLst>
              </p:cNvPr>
              <p:cNvSpPr/>
              <p:nvPr/>
            </p:nvSpPr>
            <p:spPr>
              <a:xfrm>
                <a:off x="68580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35" name="Oval 134">
                <a:extLst>
                  <a:ext uri="{FF2B5EF4-FFF2-40B4-BE49-F238E27FC236}">
                    <a16:creationId xmlns:a16="http://schemas.microsoft.com/office/drawing/2014/main" id="{65457800-CD9B-12BA-06B1-17F88B8D67AF}"/>
                  </a:ext>
                </a:extLst>
              </p:cNvPr>
              <p:cNvSpPr/>
              <p:nvPr/>
            </p:nvSpPr>
            <p:spPr>
              <a:xfrm>
                <a:off x="73152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36" name="Oval 135">
                <a:extLst>
                  <a:ext uri="{FF2B5EF4-FFF2-40B4-BE49-F238E27FC236}">
                    <a16:creationId xmlns:a16="http://schemas.microsoft.com/office/drawing/2014/main" id="{A10E6C29-65B3-7CB9-F3AE-F9B816C13A8E}"/>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37" name="Oval 136">
                <a:extLst>
                  <a:ext uri="{FF2B5EF4-FFF2-40B4-BE49-F238E27FC236}">
                    <a16:creationId xmlns:a16="http://schemas.microsoft.com/office/drawing/2014/main" id="{36A75D3D-2CC3-325E-41AD-EBF60B1F39AA}"/>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38" name="Oval 137">
                <a:extLst>
                  <a:ext uri="{FF2B5EF4-FFF2-40B4-BE49-F238E27FC236}">
                    <a16:creationId xmlns:a16="http://schemas.microsoft.com/office/drawing/2014/main" id="{FBCD1691-1EB2-06E4-8704-5A6B025D1F50}"/>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39" name="Oval 138">
                <a:extLst>
                  <a:ext uri="{FF2B5EF4-FFF2-40B4-BE49-F238E27FC236}">
                    <a16:creationId xmlns:a16="http://schemas.microsoft.com/office/drawing/2014/main" id="{8DCE5CD0-58BA-FCBE-3976-DD7AB86AEBD6}"/>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40" name="Oval 139">
                <a:extLst>
                  <a:ext uri="{FF2B5EF4-FFF2-40B4-BE49-F238E27FC236}">
                    <a16:creationId xmlns:a16="http://schemas.microsoft.com/office/drawing/2014/main" id="{958A121F-2BAB-ACFB-63F0-DD3C46FD6426}"/>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grpSp>
        <p:nvGrpSpPr>
          <p:cNvPr id="161" name="Group 160">
            <a:extLst>
              <a:ext uri="{FF2B5EF4-FFF2-40B4-BE49-F238E27FC236}">
                <a16:creationId xmlns:a16="http://schemas.microsoft.com/office/drawing/2014/main" id="{C4B0AD1A-DABF-B57A-C7C7-3A2D8B467921}"/>
              </a:ext>
            </a:extLst>
          </p:cNvPr>
          <p:cNvGrpSpPr/>
          <p:nvPr/>
        </p:nvGrpSpPr>
        <p:grpSpPr>
          <a:xfrm>
            <a:off x="6310969" y="2751056"/>
            <a:ext cx="1414038" cy="1414038"/>
            <a:chOff x="4876800" y="1600199"/>
            <a:chExt cx="2819401" cy="2819401"/>
          </a:xfrm>
        </p:grpSpPr>
        <p:grpSp>
          <p:nvGrpSpPr>
            <p:cNvPr id="162" name="Group 161">
              <a:extLst>
                <a:ext uri="{FF2B5EF4-FFF2-40B4-BE49-F238E27FC236}">
                  <a16:creationId xmlns:a16="http://schemas.microsoft.com/office/drawing/2014/main" id="{9729CA9C-3D9B-0DE6-662A-C3AD5E4086D7}"/>
                </a:ext>
              </a:extLst>
            </p:cNvPr>
            <p:cNvGrpSpPr/>
            <p:nvPr/>
          </p:nvGrpSpPr>
          <p:grpSpPr>
            <a:xfrm>
              <a:off x="5486400" y="3962400"/>
              <a:ext cx="2209800" cy="457200"/>
              <a:chOff x="5486400" y="3962400"/>
              <a:chExt cx="2209800" cy="457200"/>
            </a:xfrm>
          </p:grpSpPr>
          <p:sp>
            <p:nvSpPr>
              <p:cNvPr id="207" name="DRAM">
                <a:extLst>
                  <a:ext uri="{FF2B5EF4-FFF2-40B4-BE49-F238E27FC236}">
                    <a16:creationId xmlns:a16="http://schemas.microsoft.com/office/drawing/2014/main" id="{C4E028EC-DD69-626D-F9AE-608532D6982B}"/>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08" name="DRAM">
                <a:extLst>
                  <a:ext uri="{FF2B5EF4-FFF2-40B4-BE49-F238E27FC236}">
                    <a16:creationId xmlns:a16="http://schemas.microsoft.com/office/drawing/2014/main" id="{6FFE53BC-DE17-C53E-409D-3094806ED2E0}"/>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09" name="DRAM">
                <a:extLst>
                  <a:ext uri="{FF2B5EF4-FFF2-40B4-BE49-F238E27FC236}">
                    <a16:creationId xmlns:a16="http://schemas.microsoft.com/office/drawing/2014/main" id="{EDC245B1-6698-7BFD-F49B-468104CCE082}"/>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10" name="DRAM">
                <a:extLst>
                  <a:ext uri="{FF2B5EF4-FFF2-40B4-BE49-F238E27FC236}">
                    <a16:creationId xmlns:a16="http://schemas.microsoft.com/office/drawing/2014/main" id="{B751B439-E225-E86D-B93B-7EF769BF8435}"/>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11" name="DRAM">
                <a:extLst>
                  <a:ext uri="{FF2B5EF4-FFF2-40B4-BE49-F238E27FC236}">
                    <a16:creationId xmlns:a16="http://schemas.microsoft.com/office/drawing/2014/main" id="{AC6DC4A7-33C0-0411-700E-583AF7C3F8D3}"/>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63" name="Group 162">
              <a:extLst>
                <a:ext uri="{FF2B5EF4-FFF2-40B4-BE49-F238E27FC236}">
                  <a16:creationId xmlns:a16="http://schemas.microsoft.com/office/drawing/2014/main" id="{0B2ABD2D-E2F7-20A7-2A0B-B4BCAE3E0521}"/>
                </a:ext>
              </a:extLst>
            </p:cNvPr>
            <p:cNvGrpSpPr/>
            <p:nvPr/>
          </p:nvGrpSpPr>
          <p:grpSpPr>
            <a:xfrm>
              <a:off x="4876800" y="1600200"/>
              <a:ext cx="457200" cy="2209800"/>
              <a:chOff x="4876800" y="1600200"/>
              <a:chExt cx="457200" cy="2209800"/>
            </a:xfrm>
          </p:grpSpPr>
          <p:sp>
            <p:nvSpPr>
              <p:cNvPr id="202" name="DRAM">
                <a:extLst>
                  <a:ext uri="{FF2B5EF4-FFF2-40B4-BE49-F238E27FC236}">
                    <a16:creationId xmlns:a16="http://schemas.microsoft.com/office/drawing/2014/main" id="{49694578-A5F2-FFC6-DBA9-59B16608BB05}"/>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03" name="DRAM">
                <a:extLst>
                  <a:ext uri="{FF2B5EF4-FFF2-40B4-BE49-F238E27FC236}">
                    <a16:creationId xmlns:a16="http://schemas.microsoft.com/office/drawing/2014/main" id="{BE2CA46D-646E-78BC-BE2F-6DDEBCE0CBCA}"/>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04" name="DRAM">
                <a:extLst>
                  <a:ext uri="{FF2B5EF4-FFF2-40B4-BE49-F238E27FC236}">
                    <a16:creationId xmlns:a16="http://schemas.microsoft.com/office/drawing/2014/main" id="{DBFD7E01-9EB8-5931-6847-19EDB0D767D2}"/>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05" name="DRAM">
                <a:extLst>
                  <a:ext uri="{FF2B5EF4-FFF2-40B4-BE49-F238E27FC236}">
                    <a16:creationId xmlns:a16="http://schemas.microsoft.com/office/drawing/2014/main" id="{543A7A1D-6288-05D1-5358-4C29E7F33E98}"/>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06" name="DRAM">
                <a:extLst>
                  <a:ext uri="{FF2B5EF4-FFF2-40B4-BE49-F238E27FC236}">
                    <a16:creationId xmlns:a16="http://schemas.microsoft.com/office/drawing/2014/main" id="{47907783-B628-97AB-F49E-8EAFCA0CC604}"/>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64" name="Group 163">
              <a:extLst>
                <a:ext uri="{FF2B5EF4-FFF2-40B4-BE49-F238E27FC236}">
                  <a16:creationId xmlns:a16="http://schemas.microsoft.com/office/drawing/2014/main" id="{8F245FE2-624C-4191-100A-4DCD5C374A75}"/>
                </a:ext>
              </a:extLst>
            </p:cNvPr>
            <p:cNvGrpSpPr/>
            <p:nvPr/>
          </p:nvGrpSpPr>
          <p:grpSpPr>
            <a:xfrm>
              <a:off x="5676900" y="1600199"/>
              <a:ext cx="1828800" cy="2362201"/>
              <a:chOff x="5676900" y="1170708"/>
              <a:chExt cx="1828800" cy="2791692"/>
            </a:xfrm>
          </p:grpSpPr>
          <p:cxnSp>
            <p:nvCxnSpPr>
              <p:cNvPr id="197" name="Straight Connector 196">
                <a:extLst>
                  <a:ext uri="{FF2B5EF4-FFF2-40B4-BE49-F238E27FC236}">
                    <a16:creationId xmlns:a16="http://schemas.microsoft.com/office/drawing/2014/main" id="{C415C56D-8594-D144-E652-F6873AED5A8D}"/>
                  </a:ext>
                </a:extLst>
              </p:cNvPr>
              <p:cNvCxnSpPr>
                <a:cxnSpLocks/>
                <a:stCxn id="167" idx="0"/>
                <a:endCxn id="207"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8" name="Straight Connector 197">
                <a:extLst>
                  <a:ext uri="{FF2B5EF4-FFF2-40B4-BE49-F238E27FC236}">
                    <a16:creationId xmlns:a16="http://schemas.microsoft.com/office/drawing/2014/main" id="{599BE976-DD98-2067-05D2-2294272B55C9}"/>
                  </a:ext>
                </a:extLst>
              </p:cNvPr>
              <p:cNvCxnSpPr>
                <a:cxnSpLocks/>
                <a:stCxn id="169" idx="0"/>
                <a:endCxn id="209"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9" name="Straight Connector 198">
                <a:extLst>
                  <a:ext uri="{FF2B5EF4-FFF2-40B4-BE49-F238E27FC236}">
                    <a16:creationId xmlns:a16="http://schemas.microsoft.com/office/drawing/2014/main" id="{7A66C926-71AC-8DAF-6DBF-1B5F46DD8965}"/>
                  </a:ext>
                </a:extLst>
              </p:cNvPr>
              <p:cNvCxnSpPr>
                <a:cxnSpLocks/>
                <a:stCxn id="170" idx="0"/>
                <a:endCxn id="210"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00" name="Straight Connector 199">
                <a:extLst>
                  <a:ext uri="{FF2B5EF4-FFF2-40B4-BE49-F238E27FC236}">
                    <a16:creationId xmlns:a16="http://schemas.microsoft.com/office/drawing/2014/main" id="{3BCB8053-A3DE-2416-92F2-B545B8F726E7}"/>
                  </a:ext>
                </a:extLst>
              </p:cNvPr>
              <p:cNvCxnSpPr>
                <a:cxnSpLocks/>
                <a:stCxn id="171" idx="0"/>
                <a:endCxn id="211"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01" name="Straight Connector 200">
                <a:extLst>
                  <a:ext uri="{FF2B5EF4-FFF2-40B4-BE49-F238E27FC236}">
                    <a16:creationId xmlns:a16="http://schemas.microsoft.com/office/drawing/2014/main" id="{2D9F711C-6FEB-5236-59D4-5945DE8E49E2}"/>
                  </a:ext>
                </a:extLst>
              </p:cNvPr>
              <p:cNvCxnSpPr>
                <a:cxnSpLocks/>
                <a:stCxn id="168" idx="0"/>
                <a:endCxn id="208"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65" name="Group 164">
              <a:extLst>
                <a:ext uri="{FF2B5EF4-FFF2-40B4-BE49-F238E27FC236}">
                  <a16:creationId xmlns:a16="http://schemas.microsoft.com/office/drawing/2014/main" id="{CC192DD9-7926-6D2F-064E-8F5EEB587E90}"/>
                </a:ext>
              </a:extLst>
            </p:cNvPr>
            <p:cNvGrpSpPr/>
            <p:nvPr/>
          </p:nvGrpSpPr>
          <p:grpSpPr>
            <a:xfrm>
              <a:off x="5334000" y="1790700"/>
              <a:ext cx="2362201" cy="1828800"/>
              <a:chOff x="5333998" y="1790700"/>
              <a:chExt cx="2791691" cy="1828800"/>
            </a:xfrm>
          </p:grpSpPr>
          <p:cxnSp>
            <p:nvCxnSpPr>
              <p:cNvPr id="192" name="Straight Connector 191">
                <a:extLst>
                  <a:ext uri="{FF2B5EF4-FFF2-40B4-BE49-F238E27FC236}">
                    <a16:creationId xmlns:a16="http://schemas.microsoft.com/office/drawing/2014/main" id="{A369B99A-A520-1713-A4E2-0AF0EBDB1B4A}"/>
                  </a:ext>
                </a:extLst>
              </p:cNvPr>
              <p:cNvCxnSpPr>
                <a:cxnSpLocks/>
                <a:stCxn id="171" idx="6"/>
                <a:endCxn id="202"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3" name="Straight Connector 192">
                <a:extLst>
                  <a:ext uri="{FF2B5EF4-FFF2-40B4-BE49-F238E27FC236}">
                    <a16:creationId xmlns:a16="http://schemas.microsoft.com/office/drawing/2014/main" id="{EBD9279A-86C5-5DF3-97F8-071D00FD14EC}"/>
                  </a:ext>
                </a:extLst>
              </p:cNvPr>
              <p:cNvCxnSpPr>
                <a:cxnSpLocks/>
                <a:stCxn id="176" idx="6"/>
                <a:endCxn id="203"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4" name="Straight Connector 193">
                <a:extLst>
                  <a:ext uri="{FF2B5EF4-FFF2-40B4-BE49-F238E27FC236}">
                    <a16:creationId xmlns:a16="http://schemas.microsoft.com/office/drawing/2014/main" id="{40AEA62C-5669-0B80-0849-1B99F1F1D9A3}"/>
                  </a:ext>
                </a:extLst>
              </p:cNvPr>
              <p:cNvCxnSpPr>
                <a:cxnSpLocks/>
                <a:stCxn id="181" idx="6"/>
                <a:endCxn id="204"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5" name="Straight Connector 194">
                <a:extLst>
                  <a:ext uri="{FF2B5EF4-FFF2-40B4-BE49-F238E27FC236}">
                    <a16:creationId xmlns:a16="http://schemas.microsoft.com/office/drawing/2014/main" id="{45B09E48-8702-D902-4565-207CBE5B2DB1}"/>
                  </a:ext>
                </a:extLst>
              </p:cNvPr>
              <p:cNvCxnSpPr>
                <a:cxnSpLocks/>
                <a:stCxn id="186" idx="6"/>
                <a:endCxn id="205"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6" name="Straight Connector 195">
                <a:extLst>
                  <a:ext uri="{FF2B5EF4-FFF2-40B4-BE49-F238E27FC236}">
                    <a16:creationId xmlns:a16="http://schemas.microsoft.com/office/drawing/2014/main" id="{20C45816-7676-9B47-081F-7735276F25CD}"/>
                  </a:ext>
                </a:extLst>
              </p:cNvPr>
              <p:cNvCxnSpPr>
                <a:cxnSpLocks/>
                <a:stCxn id="191" idx="6"/>
                <a:endCxn id="206"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66" name="Group 165">
              <a:extLst>
                <a:ext uri="{FF2B5EF4-FFF2-40B4-BE49-F238E27FC236}">
                  <a16:creationId xmlns:a16="http://schemas.microsoft.com/office/drawing/2014/main" id="{B2FB1C3D-26C9-B442-347A-A48CC0A2322D}"/>
                </a:ext>
              </a:extLst>
            </p:cNvPr>
            <p:cNvGrpSpPr/>
            <p:nvPr/>
          </p:nvGrpSpPr>
          <p:grpSpPr>
            <a:xfrm>
              <a:off x="5486400" y="1600200"/>
              <a:ext cx="2209800" cy="2209800"/>
              <a:chOff x="5486400" y="1600200"/>
              <a:chExt cx="2209800" cy="2209800"/>
            </a:xfrm>
          </p:grpSpPr>
          <p:sp>
            <p:nvSpPr>
              <p:cNvPr id="167" name="Oval 166">
                <a:extLst>
                  <a:ext uri="{FF2B5EF4-FFF2-40B4-BE49-F238E27FC236}">
                    <a16:creationId xmlns:a16="http://schemas.microsoft.com/office/drawing/2014/main" id="{500657AD-DEA4-B87A-ACFC-8159322FAB89}"/>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68" name="Oval 167">
                <a:extLst>
                  <a:ext uri="{FF2B5EF4-FFF2-40B4-BE49-F238E27FC236}">
                    <a16:creationId xmlns:a16="http://schemas.microsoft.com/office/drawing/2014/main" id="{3CA492AF-23E5-5A68-6634-F09E12E4F140}"/>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69" name="Oval 168">
                <a:extLst>
                  <a:ext uri="{FF2B5EF4-FFF2-40B4-BE49-F238E27FC236}">
                    <a16:creationId xmlns:a16="http://schemas.microsoft.com/office/drawing/2014/main" id="{C07CF968-1987-EC2A-91A7-7885788BF593}"/>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0" name="Oval 169">
                <a:extLst>
                  <a:ext uri="{FF2B5EF4-FFF2-40B4-BE49-F238E27FC236}">
                    <a16:creationId xmlns:a16="http://schemas.microsoft.com/office/drawing/2014/main" id="{37F707C4-140E-984A-952C-C146F89D9668}"/>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1" name="Oval 170">
                <a:extLst>
                  <a:ext uri="{FF2B5EF4-FFF2-40B4-BE49-F238E27FC236}">
                    <a16:creationId xmlns:a16="http://schemas.microsoft.com/office/drawing/2014/main" id="{24F8C8D8-8E68-8AB3-3FD7-71ECB043B421}"/>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2" name="Oval 171">
                <a:extLst>
                  <a:ext uri="{FF2B5EF4-FFF2-40B4-BE49-F238E27FC236}">
                    <a16:creationId xmlns:a16="http://schemas.microsoft.com/office/drawing/2014/main" id="{F33CB237-F24E-14A1-0983-EAE54612EA48}"/>
                  </a:ext>
                </a:extLst>
              </p:cNvPr>
              <p:cNvSpPr/>
              <p:nvPr/>
            </p:nvSpPr>
            <p:spPr>
              <a:xfrm>
                <a:off x="54864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3" name="Oval 172">
                <a:extLst>
                  <a:ext uri="{FF2B5EF4-FFF2-40B4-BE49-F238E27FC236}">
                    <a16:creationId xmlns:a16="http://schemas.microsoft.com/office/drawing/2014/main" id="{97D6E58F-876D-16AD-986D-EF96AC6D624A}"/>
                  </a:ext>
                </a:extLst>
              </p:cNvPr>
              <p:cNvSpPr/>
              <p:nvPr/>
            </p:nvSpPr>
            <p:spPr>
              <a:xfrm>
                <a:off x="59436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4" name="Oval 173">
                <a:extLst>
                  <a:ext uri="{FF2B5EF4-FFF2-40B4-BE49-F238E27FC236}">
                    <a16:creationId xmlns:a16="http://schemas.microsoft.com/office/drawing/2014/main" id="{DE29F4A5-0402-8162-3F90-ECC58037BE9A}"/>
                  </a:ext>
                </a:extLst>
              </p:cNvPr>
              <p:cNvSpPr/>
              <p:nvPr/>
            </p:nvSpPr>
            <p:spPr>
              <a:xfrm>
                <a:off x="64008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175" name="Oval 174">
                <a:extLst>
                  <a:ext uri="{FF2B5EF4-FFF2-40B4-BE49-F238E27FC236}">
                    <a16:creationId xmlns:a16="http://schemas.microsoft.com/office/drawing/2014/main" id="{5C894045-A035-B919-B49B-2D7A44F7A24C}"/>
                  </a:ext>
                </a:extLst>
              </p:cNvPr>
              <p:cNvSpPr/>
              <p:nvPr/>
            </p:nvSpPr>
            <p:spPr>
              <a:xfrm>
                <a:off x="68580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6" name="Oval 175">
                <a:extLst>
                  <a:ext uri="{FF2B5EF4-FFF2-40B4-BE49-F238E27FC236}">
                    <a16:creationId xmlns:a16="http://schemas.microsoft.com/office/drawing/2014/main" id="{E5041934-53DE-2291-016C-CCEEA2E04188}"/>
                  </a:ext>
                </a:extLst>
              </p:cNvPr>
              <p:cNvSpPr/>
              <p:nvPr/>
            </p:nvSpPr>
            <p:spPr>
              <a:xfrm>
                <a:off x="73152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7" name="Oval 176">
                <a:extLst>
                  <a:ext uri="{FF2B5EF4-FFF2-40B4-BE49-F238E27FC236}">
                    <a16:creationId xmlns:a16="http://schemas.microsoft.com/office/drawing/2014/main" id="{B431870C-F12C-98BA-A456-FEEF50FF5441}"/>
                  </a:ext>
                </a:extLst>
              </p:cNvPr>
              <p:cNvSpPr/>
              <p:nvPr/>
            </p:nvSpPr>
            <p:spPr>
              <a:xfrm>
                <a:off x="54864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8" name="Oval 177">
                <a:extLst>
                  <a:ext uri="{FF2B5EF4-FFF2-40B4-BE49-F238E27FC236}">
                    <a16:creationId xmlns:a16="http://schemas.microsoft.com/office/drawing/2014/main" id="{CDA326B9-1B0F-5FC5-762F-B006EC16EA04}"/>
                  </a:ext>
                </a:extLst>
              </p:cNvPr>
              <p:cNvSpPr/>
              <p:nvPr/>
            </p:nvSpPr>
            <p:spPr>
              <a:xfrm>
                <a:off x="59436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9" name="Oval 178">
                <a:extLst>
                  <a:ext uri="{FF2B5EF4-FFF2-40B4-BE49-F238E27FC236}">
                    <a16:creationId xmlns:a16="http://schemas.microsoft.com/office/drawing/2014/main" id="{E1F375AA-AE59-9717-0E28-0A87F4BA51BD}"/>
                  </a:ext>
                </a:extLst>
              </p:cNvPr>
              <p:cNvSpPr/>
              <p:nvPr/>
            </p:nvSpPr>
            <p:spPr>
              <a:xfrm>
                <a:off x="64008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0" name="Oval 179">
                <a:extLst>
                  <a:ext uri="{FF2B5EF4-FFF2-40B4-BE49-F238E27FC236}">
                    <a16:creationId xmlns:a16="http://schemas.microsoft.com/office/drawing/2014/main" id="{128C73E7-347C-6BDF-E690-2DB793D55441}"/>
                  </a:ext>
                </a:extLst>
              </p:cNvPr>
              <p:cNvSpPr/>
              <p:nvPr/>
            </p:nvSpPr>
            <p:spPr>
              <a:xfrm>
                <a:off x="68580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1" name="Oval 180">
                <a:extLst>
                  <a:ext uri="{FF2B5EF4-FFF2-40B4-BE49-F238E27FC236}">
                    <a16:creationId xmlns:a16="http://schemas.microsoft.com/office/drawing/2014/main" id="{53700731-5A84-EA36-3A6E-F64861D96FEC}"/>
                  </a:ext>
                </a:extLst>
              </p:cNvPr>
              <p:cNvSpPr/>
              <p:nvPr/>
            </p:nvSpPr>
            <p:spPr>
              <a:xfrm>
                <a:off x="73152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2" name="Oval 181">
                <a:extLst>
                  <a:ext uri="{FF2B5EF4-FFF2-40B4-BE49-F238E27FC236}">
                    <a16:creationId xmlns:a16="http://schemas.microsoft.com/office/drawing/2014/main" id="{10D1F3A3-F78A-E80A-FB90-728A81605B75}"/>
                  </a:ext>
                </a:extLst>
              </p:cNvPr>
              <p:cNvSpPr/>
              <p:nvPr/>
            </p:nvSpPr>
            <p:spPr>
              <a:xfrm>
                <a:off x="54864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3" name="Oval 182">
                <a:extLst>
                  <a:ext uri="{FF2B5EF4-FFF2-40B4-BE49-F238E27FC236}">
                    <a16:creationId xmlns:a16="http://schemas.microsoft.com/office/drawing/2014/main" id="{4D46226E-7BC2-CDB5-896E-6ABE7C988235}"/>
                  </a:ext>
                </a:extLst>
              </p:cNvPr>
              <p:cNvSpPr/>
              <p:nvPr/>
            </p:nvSpPr>
            <p:spPr>
              <a:xfrm>
                <a:off x="59436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4" name="Oval 183">
                <a:extLst>
                  <a:ext uri="{FF2B5EF4-FFF2-40B4-BE49-F238E27FC236}">
                    <a16:creationId xmlns:a16="http://schemas.microsoft.com/office/drawing/2014/main" id="{80E22B57-23F9-A1DA-EA84-B237477D51E6}"/>
                  </a:ext>
                </a:extLst>
              </p:cNvPr>
              <p:cNvSpPr/>
              <p:nvPr/>
            </p:nvSpPr>
            <p:spPr>
              <a:xfrm>
                <a:off x="64008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5" name="Oval 184">
                <a:extLst>
                  <a:ext uri="{FF2B5EF4-FFF2-40B4-BE49-F238E27FC236}">
                    <a16:creationId xmlns:a16="http://schemas.microsoft.com/office/drawing/2014/main" id="{F99A8D22-FE5B-FE4F-9AFA-B346DA69D5AF}"/>
                  </a:ext>
                </a:extLst>
              </p:cNvPr>
              <p:cNvSpPr/>
              <p:nvPr/>
            </p:nvSpPr>
            <p:spPr>
              <a:xfrm>
                <a:off x="68580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6" name="Oval 185">
                <a:extLst>
                  <a:ext uri="{FF2B5EF4-FFF2-40B4-BE49-F238E27FC236}">
                    <a16:creationId xmlns:a16="http://schemas.microsoft.com/office/drawing/2014/main" id="{8E2DDA56-B0FB-2874-A0A5-1012B7DC35A8}"/>
                  </a:ext>
                </a:extLst>
              </p:cNvPr>
              <p:cNvSpPr/>
              <p:nvPr/>
            </p:nvSpPr>
            <p:spPr>
              <a:xfrm>
                <a:off x="73152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7" name="Oval 186">
                <a:extLst>
                  <a:ext uri="{FF2B5EF4-FFF2-40B4-BE49-F238E27FC236}">
                    <a16:creationId xmlns:a16="http://schemas.microsoft.com/office/drawing/2014/main" id="{80496042-CD32-6655-958B-1A265D74D650}"/>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8" name="Oval 187">
                <a:extLst>
                  <a:ext uri="{FF2B5EF4-FFF2-40B4-BE49-F238E27FC236}">
                    <a16:creationId xmlns:a16="http://schemas.microsoft.com/office/drawing/2014/main" id="{A1DB0F8A-F845-29D6-200C-2DF47257CC6B}"/>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9" name="Oval 188">
                <a:extLst>
                  <a:ext uri="{FF2B5EF4-FFF2-40B4-BE49-F238E27FC236}">
                    <a16:creationId xmlns:a16="http://schemas.microsoft.com/office/drawing/2014/main" id="{6FA6A045-CFAB-085B-6F31-76E1E1C9AFBD}"/>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90" name="Oval 189">
                <a:extLst>
                  <a:ext uri="{FF2B5EF4-FFF2-40B4-BE49-F238E27FC236}">
                    <a16:creationId xmlns:a16="http://schemas.microsoft.com/office/drawing/2014/main" id="{052F8890-68D6-4260-4800-BB1B256D760D}"/>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91" name="Oval 190">
                <a:extLst>
                  <a:ext uri="{FF2B5EF4-FFF2-40B4-BE49-F238E27FC236}">
                    <a16:creationId xmlns:a16="http://schemas.microsoft.com/office/drawing/2014/main" id="{A4E2BD0D-78E1-9DE6-D4F7-6E5B97A91EB9}"/>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sp>
        <p:nvSpPr>
          <p:cNvPr id="212" name="Rectangle 211">
            <a:extLst>
              <a:ext uri="{FF2B5EF4-FFF2-40B4-BE49-F238E27FC236}">
                <a16:creationId xmlns:a16="http://schemas.microsoft.com/office/drawing/2014/main" id="{B2005E0F-849E-5E2E-1EAF-3FF39113ADC1}"/>
              </a:ext>
            </a:extLst>
          </p:cNvPr>
          <p:cNvSpPr/>
          <p:nvPr/>
        </p:nvSpPr>
        <p:spPr>
          <a:xfrm>
            <a:off x="1476840" y="2412494"/>
            <a:ext cx="6477000" cy="1905000"/>
          </a:xfrm>
          <a:prstGeom prst="rect">
            <a:avLst/>
          </a:prstGeom>
          <a:solidFill>
            <a:schemeClr val="bg1">
              <a:alpha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a typeface="+mn-ea"/>
              <a:cs typeface="+mn-cs"/>
            </a:endParaRPr>
          </a:p>
        </p:txBody>
      </p:sp>
      <p:cxnSp>
        <p:nvCxnSpPr>
          <p:cNvPr id="213" name="Straight Connector 212">
            <a:extLst>
              <a:ext uri="{FF2B5EF4-FFF2-40B4-BE49-F238E27FC236}">
                <a16:creationId xmlns:a16="http://schemas.microsoft.com/office/drawing/2014/main" id="{DC77E31F-7776-D079-8213-9FAF5EE659AA}"/>
              </a:ext>
            </a:extLst>
          </p:cNvPr>
          <p:cNvCxnSpPr>
            <a:cxnSpLocks/>
          </p:cNvCxnSpPr>
          <p:nvPr/>
        </p:nvCxnSpPr>
        <p:spPr>
          <a:xfrm flipH="1">
            <a:off x="1400640" y="2564894"/>
            <a:ext cx="6403145" cy="0"/>
          </a:xfrm>
          <a:prstGeom prst="line">
            <a:avLst/>
          </a:prstGeom>
          <a:solidFill>
            <a:schemeClr val="tx1">
              <a:lumMod val="65000"/>
              <a:lumOff val="35000"/>
            </a:schemeClr>
          </a:solidFill>
          <a:ln w="38100" cap="rnd">
            <a:solidFill>
              <a:schemeClr val="tx1"/>
            </a:solidFill>
            <a:round/>
            <a:headEnd type="none"/>
            <a:tailEnd w="lg" len="sm"/>
          </a:ln>
        </p:spPr>
        <p:style>
          <a:lnRef idx="1">
            <a:schemeClr val="accent1"/>
          </a:lnRef>
          <a:fillRef idx="0">
            <a:schemeClr val="accent1"/>
          </a:fillRef>
          <a:effectRef idx="0">
            <a:schemeClr val="accent1"/>
          </a:effectRef>
          <a:fontRef idx="minor">
            <a:schemeClr val="tx1"/>
          </a:fontRef>
        </p:style>
      </p:cxnSp>
      <p:grpSp>
        <p:nvGrpSpPr>
          <p:cNvPr id="214" name="Group 213">
            <a:extLst>
              <a:ext uri="{FF2B5EF4-FFF2-40B4-BE49-F238E27FC236}">
                <a16:creationId xmlns:a16="http://schemas.microsoft.com/office/drawing/2014/main" id="{1948DBEA-DA08-82F0-5900-D08D3CB16E0F}"/>
              </a:ext>
            </a:extLst>
          </p:cNvPr>
          <p:cNvGrpSpPr/>
          <p:nvPr/>
        </p:nvGrpSpPr>
        <p:grpSpPr>
          <a:xfrm>
            <a:off x="1745885" y="2564894"/>
            <a:ext cx="4671060" cy="1219201"/>
            <a:chOff x="2174045" y="1143000"/>
            <a:chExt cx="4671060" cy="1219201"/>
          </a:xfrm>
        </p:grpSpPr>
        <p:cxnSp>
          <p:nvCxnSpPr>
            <p:cNvPr id="215" name="Straight Connector 214">
              <a:extLst>
                <a:ext uri="{FF2B5EF4-FFF2-40B4-BE49-F238E27FC236}">
                  <a16:creationId xmlns:a16="http://schemas.microsoft.com/office/drawing/2014/main" id="{402E0C80-0CB3-1DFC-BA6E-F4CB819AC190}"/>
                </a:ext>
              </a:extLst>
            </p:cNvPr>
            <p:cNvCxnSpPr/>
            <p:nvPr/>
          </p:nvCxnSpPr>
          <p:spPr>
            <a:xfrm flipV="1">
              <a:off x="217404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216" name="Straight Connector 215">
              <a:extLst>
                <a:ext uri="{FF2B5EF4-FFF2-40B4-BE49-F238E27FC236}">
                  <a16:creationId xmlns:a16="http://schemas.microsoft.com/office/drawing/2014/main" id="{7F62CF72-1AD9-CC10-BB95-B46B1BC3461D}"/>
                </a:ext>
              </a:extLst>
            </p:cNvPr>
            <p:cNvCxnSpPr/>
            <p:nvPr/>
          </p:nvCxnSpPr>
          <p:spPr>
            <a:xfrm flipV="1">
              <a:off x="3730049"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217" name="Straight Connector 216">
              <a:extLst>
                <a:ext uri="{FF2B5EF4-FFF2-40B4-BE49-F238E27FC236}">
                  <a16:creationId xmlns:a16="http://schemas.microsoft.com/office/drawing/2014/main" id="{D3C8E9B2-F972-C08D-B733-C59B781C38D5}"/>
                </a:ext>
              </a:extLst>
            </p:cNvPr>
            <p:cNvCxnSpPr/>
            <p:nvPr/>
          </p:nvCxnSpPr>
          <p:spPr>
            <a:xfrm flipV="1">
              <a:off x="530332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218" name="Straight Connector 217">
              <a:extLst>
                <a:ext uri="{FF2B5EF4-FFF2-40B4-BE49-F238E27FC236}">
                  <a16:creationId xmlns:a16="http://schemas.microsoft.com/office/drawing/2014/main" id="{3BED908A-4254-8D76-541F-4774AF62F578}"/>
                </a:ext>
              </a:extLst>
            </p:cNvPr>
            <p:cNvCxnSpPr/>
            <p:nvPr/>
          </p:nvCxnSpPr>
          <p:spPr>
            <a:xfrm flipV="1">
              <a:off x="684510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cxnSp>
        <p:nvCxnSpPr>
          <p:cNvPr id="219" name="Straight Connector 218">
            <a:extLst>
              <a:ext uri="{FF2B5EF4-FFF2-40B4-BE49-F238E27FC236}">
                <a16:creationId xmlns:a16="http://schemas.microsoft.com/office/drawing/2014/main" id="{23AF8F67-6E35-1D0F-534F-042DD53F82AF}"/>
              </a:ext>
            </a:extLst>
          </p:cNvPr>
          <p:cNvCxnSpPr>
            <a:cxnSpLocks/>
          </p:cNvCxnSpPr>
          <p:nvPr/>
        </p:nvCxnSpPr>
        <p:spPr>
          <a:xfrm flipH="1">
            <a:off x="1402985" y="2564894"/>
            <a:ext cx="6403145" cy="0"/>
          </a:xfrm>
          <a:prstGeom prst="line">
            <a:avLst/>
          </a:prstGeom>
          <a:solidFill>
            <a:schemeClr val="tx1">
              <a:lumMod val="65000"/>
              <a:lumOff val="35000"/>
            </a:schemeClr>
          </a:solidFill>
          <a:ln w="50800" cap="rnd">
            <a:solidFill>
              <a:srgbClr val="C00000"/>
            </a:solidFill>
            <a:round/>
            <a:headEnd type="none"/>
            <a:tailEnd w="lg" len="sm"/>
          </a:ln>
        </p:spPr>
        <p:style>
          <a:lnRef idx="1">
            <a:schemeClr val="accent1"/>
          </a:lnRef>
          <a:fillRef idx="0">
            <a:schemeClr val="accent1"/>
          </a:fillRef>
          <a:effectRef idx="0">
            <a:schemeClr val="accent1"/>
          </a:effectRef>
          <a:fontRef idx="minor">
            <a:schemeClr val="tx1"/>
          </a:fontRef>
        </p:style>
      </p:cxnSp>
      <p:cxnSp>
        <p:nvCxnSpPr>
          <p:cNvPr id="220" name="Straight Connector 219">
            <a:extLst>
              <a:ext uri="{FF2B5EF4-FFF2-40B4-BE49-F238E27FC236}">
                <a16:creationId xmlns:a16="http://schemas.microsoft.com/office/drawing/2014/main" id="{49EDD477-8034-2B77-7E46-85CFE52A9ACE}"/>
              </a:ext>
            </a:extLst>
          </p:cNvPr>
          <p:cNvCxnSpPr>
            <a:cxnSpLocks/>
          </p:cNvCxnSpPr>
          <p:nvPr/>
        </p:nvCxnSpPr>
        <p:spPr>
          <a:xfrm flipV="1">
            <a:off x="1748230" y="2564894"/>
            <a:ext cx="0" cy="911587"/>
          </a:xfrm>
          <a:prstGeom prst="line">
            <a:avLst/>
          </a:prstGeom>
          <a:solidFill>
            <a:schemeClr val="tx1">
              <a:lumMod val="65000"/>
              <a:lumOff val="35000"/>
            </a:schemeClr>
          </a:solidFill>
          <a:ln w="50800" cap="rnd">
            <a:solidFill>
              <a:srgbClr val="C0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1" name="Straight Connector 220">
            <a:extLst>
              <a:ext uri="{FF2B5EF4-FFF2-40B4-BE49-F238E27FC236}">
                <a16:creationId xmlns:a16="http://schemas.microsoft.com/office/drawing/2014/main" id="{2C460F50-4E91-5EA3-8239-2DDC925AE533}"/>
              </a:ext>
            </a:extLst>
          </p:cNvPr>
          <p:cNvCxnSpPr>
            <a:cxnSpLocks/>
          </p:cNvCxnSpPr>
          <p:nvPr/>
        </p:nvCxnSpPr>
        <p:spPr>
          <a:xfrm flipV="1">
            <a:off x="3302329" y="2564894"/>
            <a:ext cx="0" cy="911587"/>
          </a:xfrm>
          <a:prstGeom prst="line">
            <a:avLst/>
          </a:prstGeom>
          <a:solidFill>
            <a:schemeClr val="tx1">
              <a:lumMod val="65000"/>
              <a:lumOff val="35000"/>
            </a:schemeClr>
          </a:solidFill>
          <a:ln w="50800" cap="rnd">
            <a:solidFill>
              <a:srgbClr val="C0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2" name="Straight Connector 221">
            <a:extLst>
              <a:ext uri="{FF2B5EF4-FFF2-40B4-BE49-F238E27FC236}">
                <a16:creationId xmlns:a16="http://schemas.microsoft.com/office/drawing/2014/main" id="{11F4708B-AC51-BD7D-82BC-C3872A929AE8}"/>
              </a:ext>
            </a:extLst>
          </p:cNvPr>
          <p:cNvCxnSpPr>
            <a:cxnSpLocks/>
          </p:cNvCxnSpPr>
          <p:nvPr/>
        </p:nvCxnSpPr>
        <p:spPr>
          <a:xfrm flipV="1">
            <a:off x="4877510" y="2564894"/>
            <a:ext cx="0" cy="911587"/>
          </a:xfrm>
          <a:prstGeom prst="line">
            <a:avLst/>
          </a:prstGeom>
          <a:solidFill>
            <a:schemeClr val="tx1">
              <a:lumMod val="65000"/>
              <a:lumOff val="35000"/>
            </a:schemeClr>
          </a:solidFill>
          <a:ln w="50800" cap="rnd">
            <a:solidFill>
              <a:srgbClr val="C0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3" name="Straight Connector 222">
            <a:extLst>
              <a:ext uri="{FF2B5EF4-FFF2-40B4-BE49-F238E27FC236}">
                <a16:creationId xmlns:a16="http://schemas.microsoft.com/office/drawing/2014/main" id="{963C4B1D-F5CF-A223-C6CC-B01DF5CDD6E7}"/>
              </a:ext>
            </a:extLst>
          </p:cNvPr>
          <p:cNvCxnSpPr>
            <a:cxnSpLocks/>
          </p:cNvCxnSpPr>
          <p:nvPr/>
        </p:nvCxnSpPr>
        <p:spPr>
          <a:xfrm flipV="1">
            <a:off x="6419290" y="2564894"/>
            <a:ext cx="0" cy="911587"/>
          </a:xfrm>
          <a:prstGeom prst="line">
            <a:avLst/>
          </a:prstGeom>
          <a:solidFill>
            <a:schemeClr val="tx1">
              <a:lumMod val="65000"/>
              <a:lumOff val="35000"/>
            </a:schemeClr>
          </a:solidFill>
          <a:ln w="50800" cap="rnd">
            <a:solidFill>
              <a:srgbClr val="C0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24" name="DRAM">
            <a:extLst>
              <a:ext uri="{FF2B5EF4-FFF2-40B4-BE49-F238E27FC236}">
                <a16:creationId xmlns:a16="http://schemas.microsoft.com/office/drawing/2014/main" id="{ED56E525-600A-350A-CE7D-E6BB2D6D79C9}"/>
              </a:ext>
            </a:extLst>
          </p:cNvPr>
          <p:cNvSpPr/>
          <p:nvPr/>
        </p:nvSpPr>
        <p:spPr>
          <a:xfrm rot="16200000">
            <a:off x="143886" y="3135848"/>
            <a:ext cx="2057400" cy="458292"/>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50" normalizeH="0" baseline="0" noProof="0" dirty="0">
                <a:ln>
                  <a:noFill/>
                </a:ln>
                <a:solidFill>
                  <a:srgbClr val="000000"/>
                </a:solidFill>
                <a:effectLst/>
                <a:uLnTx/>
                <a:uFillTx/>
                <a:latin typeface="Avenir Next" panose="020B0503020202020204" pitchFamily="34" charset="0"/>
                <a:ea typeface="+mn-ea"/>
                <a:cs typeface="+mn-cs"/>
              </a:rPr>
              <a:t>row decoder</a:t>
            </a:r>
          </a:p>
        </p:txBody>
      </p:sp>
      <p:grpSp>
        <p:nvGrpSpPr>
          <p:cNvPr id="225" name="Group 224">
            <a:extLst>
              <a:ext uri="{FF2B5EF4-FFF2-40B4-BE49-F238E27FC236}">
                <a16:creationId xmlns:a16="http://schemas.microsoft.com/office/drawing/2014/main" id="{9A39ED76-4529-C78C-EA30-0D93206B5F23}"/>
              </a:ext>
            </a:extLst>
          </p:cNvPr>
          <p:cNvGrpSpPr/>
          <p:nvPr/>
        </p:nvGrpSpPr>
        <p:grpSpPr>
          <a:xfrm>
            <a:off x="1934978" y="2761209"/>
            <a:ext cx="5790027" cy="1402792"/>
            <a:chOff x="2134538" y="2243328"/>
            <a:chExt cx="5790027" cy="1490472"/>
          </a:xfrm>
        </p:grpSpPr>
        <p:grpSp>
          <p:nvGrpSpPr>
            <p:cNvPr id="226" name="Group 225">
              <a:extLst>
                <a:ext uri="{FF2B5EF4-FFF2-40B4-BE49-F238E27FC236}">
                  <a16:creationId xmlns:a16="http://schemas.microsoft.com/office/drawing/2014/main" id="{DB800D8A-AF10-2AC4-6D5A-F4BCAE15E968}"/>
                </a:ext>
              </a:extLst>
            </p:cNvPr>
            <p:cNvGrpSpPr/>
            <p:nvPr/>
          </p:nvGrpSpPr>
          <p:grpSpPr>
            <a:xfrm>
              <a:off x="2134538" y="2243328"/>
              <a:ext cx="1108299" cy="1490472"/>
              <a:chOff x="2134538" y="2243328"/>
              <a:chExt cx="1108299" cy="1490472"/>
            </a:xfrm>
          </p:grpSpPr>
          <p:grpSp>
            <p:nvGrpSpPr>
              <p:cNvPr id="266" name="Group 265">
                <a:extLst>
                  <a:ext uri="{FF2B5EF4-FFF2-40B4-BE49-F238E27FC236}">
                    <a16:creationId xmlns:a16="http://schemas.microsoft.com/office/drawing/2014/main" id="{6C3D128E-6972-D81F-22AF-116952873BCC}"/>
                  </a:ext>
                </a:extLst>
              </p:cNvPr>
              <p:cNvGrpSpPr/>
              <p:nvPr/>
            </p:nvGrpSpPr>
            <p:grpSpPr>
              <a:xfrm>
                <a:off x="2134538" y="3504497"/>
                <a:ext cx="1108299" cy="229303"/>
                <a:chOff x="5486400" y="3962400"/>
                <a:chExt cx="2209800" cy="457200"/>
              </a:xfrm>
            </p:grpSpPr>
            <p:sp>
              <p:nvSpPr>
                <p:cNvPr id="273" name="DRAM">
                  <a:extLst>
                    <a:ext uri="{FF2B5EF4-FFF2-40B4-BE49-F238E27FC236}">
                      <a16:creationId xmlns:a16="http://schemas.microsoft.com/office/drawing/2014/main" id="{88CA1D5A-9C42-836B-8CC5-713C2893475B}"/>
                    </a:ext>
                  </a:extLst>
                </p:cNvPr>
                <p:cNvSpPr/>
                <p:nvPr/>
              </p:nvSpPr>
              <p:spPr>
                <a:xfrm>
                  <a:off x="54864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74" name="DRAM">
                  <a:extLst>
                    <a:ext uri="{FF2B5EF4-FFF2-40B4-BE49-F238E27FC236}">
                      <a16:creationId xmlns:a16="http://schemas.microsoft.com/office/drawing/2014/main" id="{7B6C45F7-4162-DA73-D715-80EDA3493FD5}"/>
                    </a:ext>
                  </a:extLst>
                </p:cNvPr>
                <p:cNvSpPr/>
                <p:nvPr/>
              </p:nvSpPr>
              <p:spPr>
                <a:xfrm>
                  <a:off x="59436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75" name="DRAM">
                  <a:extLst>
                    <a:ext uri="{FF2B5EF4-FFF2-40B4-BE49-F238E27FC236}">
                      <a16:creationId xmlns:a16="http://schemas.microsoft.com/office/drawing/2014/main" id="{7648CFF9-F6C3-B30F-FDF1-31C5BA7786D4}"/>
                    </a:ext>
                  </a:extLst>
                </p:cNvPr>
                <p:cNvSpPr/>
                <p:nvPr/>
              </p:nvSpPr>
              <p:spPr>
                <a:xfrm>
                  <a:off x="64008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76" name="DRAM">
                  <a:extLst>
                    <a:ext uri="{FF2B5EF4-FFF2-40B4-BE49-F238E27FC236}">
                      <a16:creationId xmlns:a16="http://schemas.microsoft.com/office/drawing/2014/main" id="{ABC4E3DB-9E0C-057D-03A2-B9EB1A543297}"/>
                    </a:ext>
                  </a:extLst>
                </p:cNvPr>
                <p:cNvSpPr/>
                <p:nvPr/>
              </p:nvSpPr>
              <p:spPr>
                <a:xfrm>
                  <a:off x="68580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77" name="DRAM">
                  <a:extLst>
                    <a:ext uri="{FF2B5EF4-FFF2-40B4-BE49-F238E27FC236}">
                      <a16:creationId xmlns:a16="http://schemas.microsoft.com/office/drawing/2014/main" id="{AF4AC96C-2C49-1CDC-8E08-2E05CB6A00E8}"/>
                    </a:ext>
                  </a:extLst>
                </p:cNvPr>
                <p:cNvSpPr/>
                <p:nvPr/>
              </p:nvSpPr>
              <p:spPr>
                <a:xfrm>
                  <a:off x="73152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267" name="Group 266">
                <a:extLst>
                  <a:ext uri="{FF2B5EF4-FFF2-40B4-BE49-F238E27FC236}">
                    <a16:creationId xmlns:a16="http://schemas.microsoft.com/office/drawing/2014/main" id="{4F76F2FD-1A54-DDA6-CF07-7E846DAD7759}"/>
                  </a:ext>
                </a:extLst>
              </p:cNvPr>
              <p:cNvGrpSpPr/>
              <p:nvPr/>
            </p:nvGrpSpPr>
            <p:grpSpPr>
              <a:xfrm>
                <a:off x="2230081" y="2243328"/>
                <a:ext cx="917213" cy="1261169"/>
                <a:chOff x="5676900" y="990600"/>
                <a:chExt cx="1828800" cy="2971800"/>
              </a:xfrm>
            </p:grpSpPr>
            <p:cxnSp>
              <p:nvCxnSpPr>
                <p:cNvPr id="268" name="Straight Connector 267">
                  <a:extLst>
                    <a:ext uri="{FF2B5EF4-FFF2-40B4-BE49-F238E27FC236}">
                      <a16:creationId xmlns:a16="http://schemas.microsoft.com/office/drawing/2014/main" id="{4D666B80-76CD-E6ED-D8A2-809620DA3F83}"/>
                    </a:ext>
                  </a:extLst>
                </p:cNvPr>
                <p:cNvCxnSpPr>
                  <a:cxnSpLocks/>
                  <a:endCxn id="273" idx="0"/>
                </p:cNvCxnSpPr>
                <p:nvPr/>
              </p:nvCxnSpPr>
              <p:spPr>
                <a:xfrm>
                  <a:off x="56769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69" name="Straight Connector 268">
                  <a:extLst>
                    <a:ext uri="{FF2B5EF4-FFF2-40B4-BE49-F238E27FC236}">
                      <a16:creationId xmlns:a16="http://schemas.microsoft.com/office/drawing/2014/main" id="{130395F8-3CDD-D46E-949F-A12771591700}"/>
                    </a:ext>
                  </a:extLst>
                </p:cNvPr>
                <p:cNvCxnSpPr>
                  <a:cxnSpLocks/>
                  <a:endCxn id="275" idx="0"/>
                </p:cNvCxnSpPr>
                <p:nvPr/>
              </p:nvCxnSpPr>
              <p:spPr>
                <a:xfrm>
                  <a:off x="6591299"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70" name="Straight Connector 269">
                  <a:extLst>
                    <a:ext uri="{FF2B5EF4-FFF2-40B4-BE49-F238E27FC236}">
                      <a16:creationId xmlns:a16="http://schemas.microsoft.com/office/drawing/2014/main" id="{62045D98-07C6-C6C6-CFE4-7DC32DC1C3A8}"/>
                    </a:ext>
                  </a:extLst>
                </p:cNvPr>
                <p:cNvCxnSpPr>
                  <a:cxnSpLocks/>
                  <a:endCxn id="276" idx="0"/>
                </p:cNvCxnSpPr>
                <p:nvPr/>
              </p:nvCxnSpPr>
              <p:spPr>
                <a:xfrm>
                  <a:off x="70485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71" name="Straight Connector 270">
                  <a:extLst>
                    <a:ext uri="{FF2B5EF4-FFF2-40B4-BE49-F238E27FC236}">
                      <a16:creationId xmlns:a16="http://schemas.microsoft.com/office/drawing/2014/main" id="{A28E6F1E-D8AB-6049-6722-29415A152DAA}"/>
                    </a:ext>
                  </a:extLst>
                </p:cNvPr>
                <p:cNvCxnSpPr>
                  <a:cxnSpLocks/>
                  <a:endCxn id="277" idx="0"/>
                </p:cNvCxnSpPr>
                <p:nvPr/>
              </p:nvCxnSpPr>
              <p:spPr>
                <a:xfrm>
                  <a:off x="75057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72" name="Straight Connector 271">
                  <a:extLst>
                    <a:ext uri="{FF2B5EF4-FFF2-40B4-BE49-F238E27FC236}">
                      <a16:creationId xmlns:a16="http://schemas.microsoft.com/office/drawing/2014/main" id="{9A3F8AC9-D7F4-29E9-9A01-46EB3B1E1C80}"/>
                    </a:ext>
                  </a:extLst>
                </p:cNvPr>
                <p:cNvCxnSpPr>
                  <a:cxnSpLocks/>
                  <a:endCxn id="274" idx="0"/>
                </p:cNvCxnSpPr>
                <p:nvPr/>
              </p:nvCxnSpPr>
              <p:spPr>
                <a:xfrm>
                  <a:off x="61341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227" name="Group 226">
              <a:extLst>
                <a:ext uri="{FF2B5EF4-FFF2-40B4-BE49-F238E27FC236}">
                  <a16:creationId xmlns:a16="http://schemas.microsoft.com/office/drawing/2014/main" id="{8B840DF0-3309-E6DE-EFAD-20D2A882B65C}"/>
                </a:ext>
              </a:extLst>
            </p:cNvPr>
            <p:cNvGrpSpPr/>
            <p:nvPr/>
          </p:nvGrpSpPr>
          <p:grpSpPr>
            <a:xfrm>
              <a:off x="3692066" y="2243328"/>
              <a:ext cx="1108299" cy="1490472"/>
              <a:chOff x="3692066" y="2243328"/>
              <a:chExt cx="1108299" cy="1490472"/>
            </a:xfrm>
          </p:grpSpPr>
          <p:grpSp>
            <p:nvGrpSpPr>
              <p:cNvPr id="254" name="Group 253">
                <a:extLst>
                  <a:ext uri="{FF2B5EF4-FFF2-40B4-BE49-F238E27FC236}">
                    <a16:creationId xmlns:a16="http://schemas.microsoft.com/office/drawing/2014/main" id="{B09A963D-D053-8871-33A0-2416C63D4472}"/>
                  </a:ext>
                </a:extLst>
              </p:cNvPr>
              <p:cNvGrpSpPr/>
              <p:nvPr/>
            </p:nvGrpSpPr>
            <p:grpSpPr>
              <a:xfrm>
                <a:off x="3692066" y="3504497"/>
                <a:ext cx="1108299" cy="229303"/>
                <a:chOff x="5486400" y="3962400"/>
                <a:chExt cx="2209800" cy="457200"/>
              </a:xfrm>
            </p:grpSpPr>
            <p:sp>
              <p:nvSpPr>
                <p:cNvPr id="261" name="DRAM">
                  <a:extLst>
                    <a:ext uri="{FF2B5EF4-FFF2-40B4-BE49-F238E27FC236}">
                      <a16:creationId xmlns:a16="http://schemas.microsoft.com/office/drawing/2014/main" id="{D2C19464-0533-09E3-18A4-976BD23F087B}"/>
                    </a:ext>
                  </a:extLst>
                </p:cNvPr>
                <p:cNvSpPr/>
                <p:nvPr/>
              </p:nvSpPr>
              <p:spPr>
                <a:xfrm>
                  <a:off x="54864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62" name="DRAM">
                  <a:extLst>
                    <a:ext uri="{FF2B5EF4-FFF2-40B4-BE49-F238E27FC236}">
                      <a16:creationId xmlns:a16="http://schemas.microsoft.com/office/drawing/2014/main" id="{2F1A6B18-6B8C-12F7-F0CC-3576E0CB4B12}"/>
                    </a:ext>
                  </a:extLst>
                </p:cNvPr>
                <p:cNvSpPr/>
                <p:nvPr/>
              </p:nvSpPr>
              <p:spPr>
                <a:xfrm>
                  <a:off x="59436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63" name="DRAM">
                  <a:extLst>
                    <a:ext uri="{FF2B5EF4-FFF2-40B4-BE49-F238E27FC236}">
                      <a16:creationId xmlns:a16="http://schemas.microsoft.com/office/drawing/2014/main" id="{E703FCF1-29CA-A8DE-AEBD-863F9ACAC6C4}"/>
                    </a:ext>
                  </a:extLst>
                </p:cNvPr>
                <p:cNvSpPr/>
                <p:nvPr/>
              </p:nvSpPr>
              <p:spPr>
                <a:xfrm>
                  <a:off x="64008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64" name="DRAM">
                  <a:extLst>
                    <a:ext uri="{FF2B5EF4-FFF2-40B4-BE49-F238E27FC236}">
                      <a16:creationId xmlns:a16="http://schemas.microsoft.com/office/drawing/2014/main" id="{9E7E5177-E65A-A12E-56DE-E33E6286FC67}"/>
                    </a:ext>
                  </a:extLst>
                </p:cNvPr>
                <p:cNvSpPr/>
                <p:nvPr/>
              </p:nvSpPr>
              <p:spPr>
                <a:xfrm>
                  <a:off x="68580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65" name="DRAM">
                  <a:extLst>
                    <a:ext uri="{FF2B5EF4-FFF2-40B4-BE49-F238E27FC236}">
                      <a16:creationId xmlns:a16="http://schemas.microsoft.com/office/drawing/2014/main" id="{461D493C-E0D8-51C7-3FD1-477C8557604F}"/>
                    </a:ext>
                  </a:extLst>
                </p:cNvPr>
                <p:cNvSpPr/>
                <p:nvPr/>
              </p:nvSpPr>
              <p:spPr>
                <a:xfrm>
                  <a:off x="73152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255" name="Group 254">
                <a:extLst>
                  <a:ext uri="{FF2B5EF4-FFF2-40B4-BE49-F238E27FC236}">
                    <a16:creationId xmlns:a16="http://schemas.microsoft.com/office/drawing/2014/main" id="{DF03980A-C8A5-A6C7-AB3D-F27A867628B6}"/>
                  </a:ext>
                </a:extLst>
              </p:cNvPr>
              <p:cNvGrpSpPr/>
              <p:nvPr/>
            </p:nvGrpSpPr>
            <p:grpSpPr>
              <a:xfrm>
                <a:off x="3787609" y="2243328"/>
                <a:ext cx="917213" cy="1261169"/>
                <a:chOff x="5676900" y="990600"/>
                <a:chExt cx="1828800" cy="2971800"/>
              </a:xfrm>
            </p:grpSpPr>
            <p:cxnSp>
              <p:nvCxnSpPr>
                <p:cNvPr id="256" name="Straight Connector 255">
                  <a:extLst>
                    <a:ext uri="{FF2B5EF4-FFF2-40B4-BE49-F238E27FC236}">
                      <a16:creationId xmlns:a16="http://schemas.microsoft.com/office/drawing/2014/main" id="{BD3D8CDE-9D2C-76ED-5983-5F09BD871F90}"/>
                    </a:ext>
                  </a:extLst>
                </p:cNvPr>
                <p:cNvCxnSpPr>
                  <a:endCxn id="261" idx="0"/>
                </p:cNvCxnSpPr>
                <p:nvPr/>
              </p:nvCxnSpPr>
              <p:spPr>
                <a:xfrm>
                  <a:off x="56769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57" name="Straight Connector 256">
                  <a:extLst>
                    <a:ext uri="{FF2B5EF4-FFF2-40B4-BE49-F238E27FC236}">
                      <a16:creationId xmlns:a16="http://schemas.microsoft.com/office/drawing/2014/main" id="{E445551A-2D1E-76EF-61BA-BA03694B1F5D}"/>
                    </a:ext>
                  </a:extLst>
                </p:cNvPr>
                <p:cNvCxnSpPr>
                  <a:endCxn id="263" idx="0"/>
                </p:cNvCxnSpPr>
                <p:nvPr/>
              </p:nvCxnSpPr>
              <p:spPr>
                <a:xfrm>
                  <a:off x="65913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58" name="Straight Connector 257">
                  <a:extLst>
                    <a:ext uri="{FF2B5EF4-FFF2-40B4-BE49-F238E27FC236}">
                      <a16:creationId xmlns:a16="http://schemas.microsoft.com/office/drawing/2014/main" id="{4AB4274E-0819-90CC-91FF-F5C2F2048F49}"/>
                    </a:ext>
                  </a:extLst>
                </p:cNvPr>
                <p:cNvCxnSpPr>
                  <a:endCxn id="264" idx="0"/>
                </p:cNvCxnSpPr>
                <p:nvPr/>
              </p:nvCxnSpPr>
              <p:spPr>
                <a:xfrm>
                  <a:off x="70485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59" name="Straight Connector 258">
                  <a:extLst>
                    <a:ext uri="{FF2B5EF4-FFF2-40B4-BE49-F238E27FC236}">
                      <a16:creationId xmlns:a16="http://schemas.microsoft.com/office/drawing/2014/main" id="{D548FC3C-4F71-FA18-F4C8-543E0D1B5A95}"/>
                    </a:ext>
                  </a:extLst>
                </p:cNvPr>
                <p:cNvCxnSpPr>
                  <a:endCxn id="265" idx="0"/>
                </p:cNvCxnSpPr>
                <p:nvPr/>
              </p:nvCxnSpPr>
              <p:spPr>
                <a:xfrm>
                  <a:off x="75057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60" name="Straight Connector 259">
                  <a:extLst>
                    <a:ext uri="{FF2B5EF4-FFF2-40B4-BE49-F238E27FC236}">
                      <a16:creationId xmlns:a16="http://schemas.microsoft.com/office/drawing/2014/main" id="{0BD29CFC-709B-0CA4-A80A-8268BC9618A7}"/>
                    </a:ext>
                  </a:extLst>
                </p:cNvPr>
                <p:cNvCxnSpPr>
                  <a:endCxn id="262" idx="0"/>
                </p:cNvCxnSpPr>
                <p:nvPr/>
              </p:nvCxnSpPr>
              <p:spPr>
                <a:xfrm>
                  <a:off x="61341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228" name="Group 227">
              <a:extLst>
                <a:ext uri="{FF2B5EF4-FFF2-40B4-BE49-F238E27FC236}">
                  <a16:creationId xmlns:a16="http://schemas.microsoft.com/office/drawing/2014/main" id="{FF97BF8E-55FF-2911-59F0-8724B5C0C7CE}"/>
                </a:ext>
              </a:extLst>
            </p:cNvPr>
            <p:cNvGrpSpPr/>
            <p:nvPr/>
          </p:nvGrpSpPr>
          <p:grpSpPr>
            <a:xfrm>
              <a:off x="5258738" y="2243328"/>
              <a:ext cx="1108299" cy="1490472"/>
              <a:chOff x="5258738" y="2243328"/>
              <a:chExt cx="1108299" cy="1490472"/>
            </a:xfrm>
          </p:grpSpPr>
          <p:grpSp>
            <p:nvGrpSpPr>
              <p:cNvPr id="242" name="Group 241">
                <a:extLst>
                  <a:ext uri="{FF2B5EF4-FFF2-40B4-BE49-F238E27FC236}">
                    <a16:creationId xmlns:a16="http://schemas.microsoft.com/office/drawing/2014/main" id="{262DAB03-507F-4E7F-8B1C-5D31F249993F}"/>
                  </a:ext>
                </a:extLst>
              </p:cNvPr>
              <p:cNvGrpSpPr/>
              <p:nvPr/>
            </p:nvGrpSpPr>
            <p:grpSpPr>
              <a:xfrm>
                <a:off x="5258738" y="3504497"/>
                <a:ext cx="1108299" cy="229303"/>
                <a:chOff x="5486400" y="3962400"/>
                <a:chExt cx="2209800" cy="457200"/>
              </a:xfrm>
            </p:grpSpPr>
            <p:sp>
              <p:nvSpPr>
                <p:cNvPr id="249" name="DRAM">
                  <a:extLst>
                    <a:ext uri="{FF2B5EF4-FFF2-40B4-BE49-F238E27FC236}">
                      <a16:creationId xmlns:a16="http://schemas.microsoft.com/office/drawing/2014/main" id="{0DA8D64E-DA02-2A95-8E23-7361CAA5A779}"/>
                    </a:ext>
                  </a:extLst>
                </p:cNvPr>
                <p:cNvSpPr/>
                <p:nvPr/>
              </p:nvSpPr>
              <p:spPr>
                <a:xfrm>
                  <a:off x="5486400" y="3962400"/>
                  <a:ext cx="381000" cy="457200"/>
                </a:xfrm>
                <a:prstGeom prst="roundRect">
                  <a:avLst>
                    <a:gd name="adj" fmla="val 11319"/>
                  </a:avLst>
                </a:prstGeom>
                <a:solidFill>
                  <a:schemeClr val="bg1">
                    <a:lumMod val="85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50" name="DRAM">
                  <a:extLst>
                    <a:ext uri="{FF2B5EF4-FFF2-40B4-BE49-F238E27FC236}">
                      <a16:creationId xmlns:a16="http://schemas.microsoft.com/office/drawing/2014/main" id="{62EE97B7-0559-823B-BE1B-EAC437C819C9}"/>
                    </a:ext>
                  </a:extLst>
                </p:cNvPr>
                <p:cNvSpPr/>
                <p:nvPr/>
              </p:nvSpPr>
              <p:spPr>
                <a:xfrm>
                  <a:off x="5943600" y="3962400"/>
                  <a:ext cx="381000" cy="457200"/>
                </a:xfrm>
                <a:prstGeom prst="roundRect">
                  <a:avLst>
                    <a:gd name="adj" fmla="val 11319"/>
                  </a:avLst>
                </a:prstGeom>
                <a:solidFill>
                  <a:schemeClr val="bg1">
                    <a:lumMod val="85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51" name="DRAM">
                  <a:extLst>
                    <a:ext uri="{FF2B5EF4-FFF2-40B4-BE49-F238E27FC236}">
                      <a16:creationId xmlns:a16="http://schemas.microsoft.com/office/drawing/2014/main" id="{F373AD3F-6B46-2DD8-72AB-97521E485EDA}"/>
                    </a:ext>
                  </a:extLst>
                </p:cNvPr>
                <p:cNvSpPr/>
                <p:nvPr/>
              </p:nvSpPr>
              <p:spPr>
                <a:xfrm>
                  <a:off x="6400800" y="3962400"/>
                  <a:ext cx="381000" cy="457200"/>
                </a:xfrm>
                <a:prstGeom prst="roundRect">
                  <a:avLst>
                    <a:gd name="adj" fmla="val 11319"/>
                  </a:avLst>
                </a:prstGeom>
                <a:solidFill>
                  <a:schemeClr val="bg1">
                    <a:lumMod val="85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52" name="DRAM">
                  <a:extLst>
                    <a:ext uri="{FF2B5EF4-FFF2-40B4-BE49-F238E27FC236}">
                      <a16:creationId xmlns:a16="http://schemas.microsoft.com/office/drawing/2014/main" id="{D9BC8614-1F6A-6B15-241B-4624FD4C4D17}"/>
                    </a:ext>
                  </a:extLst>
                </p:cNvPr>
                <p:cNvSpPr/>
                <p:nvPr/>
              </p:nvSpPr>
              <p:spPr>
                <a:xfrm>
                  <a:off x="6858000" y="3962400"/>
                  <a:ext cx="381000" cy="457200"/>
                </a:xfrm>
                <a:prstGeom prst="roundRect">
                  <a:avLst>
                    <a:gd name="adj" fmla="val 11319"/>
                  </a:avLst>
                </a:prstGeom>
                <a:solidFill>
                  <a:schemeClr val="bg1">
                    <a:lumMod val="85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53" name="DRAM">
                  <a:extLst>
                    <a:ext uri="{FF2B5EF4-FFF2-40B4-BE49-F238E27FC236}">
                      <a16:creationId xmlns:a16="http://schemas.microsoft.com/office/drawing/2014/main" id="{B8DD34E4-3DA8-76F3-6132-F3E0619678D2}"/>
                    </a:ext>
                  </a:extLst>
                </p:cNvPr>
                <p:cNvSpPr/>
                <p:nvPr/>
              </p:nvSpPr>
              <p:spPr>
                <a:xfrm>
                  <a:off x="7315200" y="3962400"/>
                  <a:ext cx="381000" cy="457200"/>
                </a:xfrm>
                <a:prstGeom prst="roundRect">
                  <a:avLst>
                    <a:gd name="adj" fmla="val 11319"/>
                  </a:avLst>
                </a:prstGeom>
                <a:solidFill>
                  <a:schemeClr val="bg1">
                    <a:lumMod val="85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243" name="Group 242">
                <a:extLst>
                  <a:ext uri="{FF2B5EF4-FFF2-40B4-BE49-F238E27FC236}">
                    <a16:creationId xmlns:a16="http://schemas.microsoft.com/office/drawing/2014/main" id="{8D72FDB8-EF6D-DCBF-4989-AFBD5087B795}"/>
                  </a:ext>
                </a:extLst>
              </p:cNvPr>
              <p:cNvGrpSpPr/>
              <p:nvPr/>
            </p:nvGrpSpPr>
            <p:grpSpPr>
              <a:xfrm>
                <a:off x="5354281" y="2243328"/>
                <a:ext cx="917213" cy="1261169"/>
                <a:chOff x="5676900" y="990600"/>
                <a:chExt cx="1828800" cy="2971800"/>
              </a:xfrm>
            </p:grpSpPr>
            <p:cxnSp>
              <p:nvCxnSpPr>
                <p:cNvPr id="244" name="Straight Connector 243">
                  <a:extLst>
                    <a:ext uri="{FF2B5EF4-FFF2-40B4-BE49-F238E27FC236}">
                      <a16:creationId xmlns:a16="http://schemas.microsoft.com/office/drawing/2014/main" id="{A268F7DB-A70A-FCB0-D84A-365F49D0F920}"/>
                    </a:ext>
                  </a:extLst>
                </p:cNvPr>
                <p:cNvCxnSpPr>
                  <a:endCxn id="249" idx="0"/>
                </p:cNvCxnSpPr>
                <p:nvPr/>
              </p:nvCxnSpPr>
              <p:spPr>
                <a:xfrm>
                  <a:off x="56769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45" name="Straight Connector 244">
                  <a:extLst>
                    <a:ext uri="{FF2B5EF4-FFF2-40B4-BE49-F238E27FC236}">
                      <a16:creationId xmlns:a16="http://schemas.microsoft.com/office/drawing/2014/main" id="{1A0B5D32-0F2B-91D8-2B90-C74AD074BFA7}"/>
                    </a:ext>
                  </a:extLst>
                </p:cNvPr>
                <p:cNvCxnSpPr>
                  <a:endCxn id="251" idx="0"/>
                </p:cNvCxnSpPr>
                <p:nvPr/>
              </p:nvCxnSpPr>
              <p:spPr>
                <a:xfrm>
                  <a:off x="65913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46" name="Straight Connector 245">
                  <a:extLst>
                    <a:ext uri="{FF2B5EF4-FFF2-40B4-BE49-F238E27FC236}">
                      <a16:creationId xmlns:a16="http://schemas.microsoft.com/office/drawing/2014/main" id="{6CC2A6C1-740D-56FD-15BC-79F9F9C568F5}"/>
                    </a:ext>
                  </a:extLst>
                </p:cNvPr>
                <p:cNvCxnSpPr>
                  <a:endCxn id="252" idx="0"/>
                </p:cNvCxnSpPr>
                <p:nvPr/>
              </p:nvCxnSpPr>
              <p:spPr>
                <a:xfrm>
                  <a:off x="70485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47" name="Straight Connector 246">
                  <a:extLst>
                    <a:ext uri="{FF2B5EF4-FFF2-40B4-BE49-F238E27FC236}">
                      <a16:creationId xmlns:a16="http://schemas.microsoft.com/office/drawing/2014/main" id="{950946F3-46A4-D331-1C7B-2799016BBD36}"/>
                    </a:ext>
                  </a:extLst>
                </p:cNvPr>
                <p:cNvCxnSpPr>
                  <a:endCxn id="253" idx="0"/>
                </p:cNvCxnSpPr>
                <p:nvPr/>
              </p:nvCxnSpPr>
              <p:spPr>
                <a:xfrm>
                  <a:off x="75057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48" name="Straight Connector 247">
                  <a:extLst>
                    <a:ext uri="{FF2B5EF4-FFF2-40B4-BE49-F238E27FC236}">
                      <a16:creationId xmlns:a16="http://schemas.microsoft.com/office/drawing/2014/main" id="{8A87300C-D2A4-7F97-6944-20BF6F24F3B9}"/>
                    </a:ext>
                  </a:extLst>
                </p:cNvPr>
                <p:cNvCxnSpPr>
                  <a:endCxn id="250" idx="0"/>
                </p:cNvCxnSpPr>
                <p:nvPr/>
              </p:nvCxnSpPr>
              <p:spPr>
                <a:xfrm>
                  <a:off x="61341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229" name="Group 228">
              <a:extLst>
                <a:ext uri="{FF2B5EF4-FFF2-40B4-BE49-F238E27FC236}">
                  <a16:creationId xmlns:a16="http://schemas.microsoft.com/office/drawing/2014/main" id="{E634D07A-4DB3-7D2A-0949-2639BE667640}"/>
                </a:ext>
              </a:extLst>
            </p:cNvPr>
            <p:cNvGrpSpPr/>
            <p:nvPr/>
          </p:nvGrpSpPr>
          <p:grpSpPr>
            <a:xfrm>
              <a:off x="6816266" y="2243328"/>
              <a:ext cx="1108299" cy="1490472"/>
              <a:chOff x="6816266" y="2243328"/>
              <a:chExt cx="1108299" cy="1490472"/>
            </a:xfrm>
          </p:grpSpPr>
          <p:grpSp>
            <p:nvGrpSpPr>
              <p:cNvPr id="230" name="Group 229">
                <a:extLst>
                  <a:ext uri="{FF2B5EF4-FFF2-40B4-BE49-F238E27FC236}">
                    <a16:creationId xmlns:a16="http://schemas.microsoft.com/office/drawing/2014/main" id="{C81C3260-3881-C234-B441-6F47599092A2}"/>
                  </a:ext>
                </a:extLst>
              </p:cNvPr>
              <p:cNvGrpSpPr/>
              <p:nvPr/>
            </p:nvGrpSpPr>
            <p:grpSpPr>
              <a:xfrm>
                <a:off x="6816266" y="3504497"/>
                <a:ext cx="1108299" cy="229303"/>
                <a:chOff x="5486400" y="3962400"/>
                <a:chExt cx="2209800" cy="457200"/>
              </a:xfrm>
            </p:grpSpPr>
            <p:sp>
              <p:nvSpPr>
                <p:cNvPr id="237" name="DRAM">
                  <a:extLst>
                    <a:ext uri="{FF2B5EF4-FFF2-40B4-BE49-F238E27FC236}">
                      <a16:creationId xmlns:a16="http://schemas.microsoft.com/office/drawing/2014/main" id="{1EBE208B-E1EB-1C36-B88C-6259EB0B7EE7}"/>
                    </a:ext>
                  </a:extLst>
                </p:cNvPr>
                <p:cNvSpPr/>
                <p:nvPr/>
              </p:nvSpPr>
              <p:spPr>
                <a:xfrm>
                  <a:off x="5486400" y="3962400"/>
                  <a:ext cx="381000" cy="457200"/>
                </a:xfrm>
                <a:prstGeom prst="roundRect">
                  <a:avLst>
                    <a:gd name="adj" fmla="val 11319"/>
                  </a:avLst>
                </a:prstGeom>
                <a:solidFill>
                  <a:schemeClr val="bg1">
                    <a:lumMod val="85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38" name="DRAM">
                  <a:extLst>
                    <a:ext uri="{FF2B5EF4-FFF2-40B4-BE49-F238E27FC236}">
                      <a16:creationId xmlns:a16="http://schemas.microsoft.com/office/drawing/2014/main" id="{5A46B2E6-5F4F-B3DD-CA93-2A2A81C0FA12}"/>
                    </a:ext>
                  </a:extLst>
                </p:cNvPr>
                <p:cNvSpPr/>
                <p:nvPr/>
              </p:nvSpPr>
              <p:spPr>
                <a:xfrm>
                  <a:off x="5943600" y="3962400"/>
                  <a:ext cx="381000" cy="457200"/>
                </a:xfrm>
                <a:prstGeom prst="roundRect">
                  <a:avLst>
                    <a:gd name="adj" fmla="val 11319"/>
                  </a:avLst>
                </a:prstGeom>
                <a:solidFill>
                  <a:schemeClr val="bg1">
                    <a:lumMod val="85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39" name="DRAM">
                  <a:extLst>
                    <a:ext uri="{FF2B5EF4-FFF2-40B4-BE49-F238E27FC236}">
                      <a16:creationId xmlns:a16="http://schemas.microsoft.com/office/drawing/2014/main" id="{257EC04E-BDC2-D9C1-057D-D2CB9CB08ED3}"/>
                    </a:ext>
                  </a:extLst>
                </p:cNvPr>
                <p:cNvSpPr/>
                <p:nvPr/>
              </p:nvSpPr>
              <p:spPr>
                <a:xfrm>
                  <a:off x="6400800" y="3962400"/>
                  <a:ext cx="381000" cy="457200"/>
                </a:xfrm>
                <a:prstGeom prst="roundRect">
                  <a:avLst>
                    <a:gd name="adj" fmla="val 11319"/>
                  </a:avLst>
                </a:prstGeom>
                <a:solidFill>
                  <a:schemeClr val="bg1">
                    <a:lumMod val="85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40" name="DRAM">
                  <a:extLst>
                    <a:ext uri="{FF2B5EF4-FFF2-40B4-BE49-F238E27FC236}">
                      <a16:creationId xmlns:a16="http://schemas.microsoft.com/office/drawing/2014/main" id="{9F6ABAB8-F9F2-516D-1ACB-5054CE8ADFEA}"/>
                    </a:ext>
                  </a:extLst>
                </p:cNvPr>
                <p:cNvSpPr/>
                <p:nvPr/>
              </p:nvSpPr>
              <p:spPr>
                <a:xfrm>
                  <a:off x="6858000" y="3962400"/>
                  <a:ext cx="381000" cy="457200"/>
                </a:xfrm>
                <a:prstGeom prst="roundRect">
                  <a:avLst>
                    <a:gd name="adj" fmla="val 11319"/>
                  </a:avLst>
                </a:prstGeom>
                <a:solidFill>
                  <a:schemeClr val="bg1">
                    <a:lumMod val="85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41" name="DRAM">
                  <a:extLst>
                    <a:ext uri="{FF2B5EF4-FFF2-40B4-BE49-F238E27FC236}">
                      <a16:creationId xmlns:a16="http://schemas.microsoft.com/office/drawing/2014/main" id="{504B41EC-4607-5BC8-72FC-9325A53CC579}"/>
                    </a:ext>
                  </a:extLst>
                </p:cNvPr>
                <p:cNvSpPr/>
                <p:nvPr/>
              </p:nvSpPr>
              <p:spPr>
                <a:xfrm>
                  <a:off x="7315200" y="3962400"/>
                  <a:ext cx="381000" cy="457200"/>
                </a:xfrm>
                <a:prstGeom prst="roundRect">
                  <a:avLst>
                    <a:gd name="adj" fmla="val 11319"/>
                  </a:avLst>
                </a:prstGeom>
                <a:solidFill>
                  <a:schemeClr val="bg1">
                    <a:lumMod val="85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231" name="Group 230">
                <a:extLst>
                  <a:ext uri="{FF2B5EF4-FFF2-40B4-BE49-F238E27FC236}">
                    <a16:creationId xmlns:a16="http://schemas.microsoft.com/office/drawing/2014/main" id="{A1B34F0B-5F3A-5C90-7F14-FC4961989315}"/>
                  </a:ext>
                </a:extLst>
              </p:cNvPr>
              <p:cNvGrpSpPr/>
              <p:nvPr/>
            </p:nvGrpSpPr>
            <p:grpSpPr>
              <a:xfrm>
                <a:off x="6911809" y="2243328"/>
                <a:ext cx="917213" cy="1261169"/>
                <a:chOff x="5676900" y="990600"/>
                <a:chExt cx="1828800" cy="2971800"/>
              </a:xfrm>
            </p:grpSpPr>
            <p:cxnSp>
              <p:nvCxnSpPr>
                <p:cNvPr id="232" name="Straight Connector 231">
                  <a:extLst>
                    <a:ext uri="{FF2B5EF4-FFF2-40B4-BE49-F238E27FC236}">
                      <a16:creationId xmlns:a16="http://schemas.microsoft.com/office/drawing/2014/main" id="{AD1D91C9-82D7-09EF-88C6-0428899EB354}"/>
                    </a:ext>
                  </a:extLst>
                </p:cNvPr>
                <p:cNvCxnSpPr>
                  <a:endCxn id="237" idx="0"/>
                </p:cNvCxnSpPr>
                <p:nvPr/>
              </p:nvCxnSpPr>
              <p:spPr>
                <a:xfrm>
                  <a:off x="56769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33" name="Straight Connector 232">
                  <a:extLst>
                    <a:ext uri="{FF2B5EF4-FFF2-40B4-BE49-F238E27FC236}">
                      <a16:creationId xmlns:a16="http://schemas.microsoft.com/office/drawing/2014/main" id="{774F19A8-68DB-00E3-C213-22C074ADB97F}"/>
                    </a:ext>
                  </a:extLst>
                </p:cNvPr>
                <p:cNvCxnSpPr>
                  <a:endCxn id="239" idx="0"/>
                </p:cNvCxnSpPr>
                <p:nvPr/>
              </p:nvCxnSpPr>
              <p:spPr>
                <a:xfrm>
                  <a:off x="65913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34" name="Straight Connector 233">
                  <a:extLst>
                    <a:ext uri="{FF2B5EF4-FFF2-40B4-BE49-F238E27FC236}">
                      <a16:creationId xmlns:a16="http://schemas.microsoft.com/office/drawing/2014/main" id="{A5DA0285-B085-EC48-91FF-9F0CC92EB738}"/>
                    </a:ext>
                  </a:extLst>
                </p:cNvPr>
                <p:cNvCxnSpPr>
                  <a:endCxn id="240" idx="0"/>
                </p:cNvCxnSpPr>
                <p:nvPr/>
              </p:nvCxnSpPr>
              <p:spPr>
                <a:xfrm>
                  <a:off x="70485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35" name="Straight Connector 234">
                  <a:extLst>
                    <a:ext uri="{FF2B5EF4-FFF2-40B4-BE49-F238E27FC236}">
                      <a16:creationId xmlns:a16="http://schemas.microsoft.com/office/drawing/2014/main" id="{549C1749-69C5-EAAB-4D35-27600BEF8586}"/>
                    </a:ext>
                  </a:extLst>
                </p:cNvPr>
                <p:cNvCxnSpPr>
                  <a:endCxn id="241" idx="0"/>
                </p:cNvCxnSpPr>
                <p:nvPr/>
              </p:nvCxnSpPr>
              <p:spPr>
                <a:xfrm>
                  <a:off x="75057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36" name="Straight Connector 235">
                  <a:extLst>
                    <a:ext uri="{FF2B5EF4-FFF2-40B4-BE49-F238E27FC236}">
                      <a16:creationId xmlns:a16="http://schemas.microsoft.com/office/drawing/2014/main" id="{242A0A46-2A2B-96EF-CC8F-D6F01DC498A9}"/>
                    </a:ext>
                  </a:extLst>
                </p:cNvPr>
                <p:cNvCxnSpPr>
                  <a:endCxn id="238" idx="0"/>
                </p:cNvCxnSpPr>
                <p:nvPr/>
              </p:nvCxnSpPr>
              <p:spPr>
                <a:xfrm>
                  <a:off x="61341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grpSp>
        <p:nvGrpSpPr>
          <p:cNvPr id="278" name="Group 277">
            <a:extLst>
              <a:ext uri="{FF2B5EF4-FFF2-40B4-BE49-F238E27FC236}">
                <a16:creationId xmlns:a16="http://schemas.microsoft.com/office/drawing/2014/main" id="{751D7810-28AE-9675-5D77-8AA91A762EF3}"/>
              </a:ext>
            </a:extLst>
          </p:cNvPr>
          <p:cNvGrpSpPr/>
          <p:nvPr/>
        </p:nvGrpSpPr>
        <p:grpSpPr>
          <a:xfrm>
            <a:off x="1629239" y="3438966"/>
            <a:ext cx="1414038" cy="191087"/>
            <a:chOff x="1828799" y="2017072"/>
            <a:chExt cx="1414038" cy="191087"/>
          </a:xfrm>
          <a:solidFill>
            <a:srgbClr val="1A82C4"/>
          </a:solidFill>
        </p:grpSpPr>
        <p:sp>
          <p:nvSpPr>
            <p:cNvPr id="279" name="DRAM">
              <a:extLst>
                <a:ext uri="{FF2B5EF4-FFF2-40B4-BE49-F238E27FC236}">
                  <a16:creationId xmlns:a16="http://schemas.microsoft.com/office/drawing/2014/main" id="{C35A3294-BDFD-9E12-C8D2-EE371A532BA2}"/>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280" name="Straight Connector 279">
              <a:extLst>
                <a:ext uri="{FF2B5EF4-FFF2-40B4-BE49-F238E27FC236}">
                  <a16:creationId xmlns:a16="http://schemas.microsoft.com/office/drawing/2014/main" id="{3BB5EC43-D735-AFE7-E0A5-7713F28751D2}"/>
                </a:ext>
              </a:extLst>
            </p:cNvPr>
            <p:cNvCxnSpPr>
              <a:cxnSpLocks/>
              <a:stCxn id="285" idx="6"/>
              <a:endCxn id="279" idx="0"/>
            </p:cNvCxnSpPr>
            <p:nvPr/>
          </p:nvCxnSpPr>
          <p:spPr>
            <a:xfrm flipH="1">
              <a:off x="20581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281" name="Oval 280">
              <a:extLst>
                <a:ext uri="{FF2B5EF4-FFF2-40B4-BE49-F238E27FC236}">
                  <a16:creationId xmlns:a16="http://schemas.microsoft.com/office/drawing/2014/main" id="{879A072C-338B-12D6-4838-76398FE22BCF}"/>
                </a:ext>
              </a:extLst>
            </p:cNvPr>
            <p:cNvSpPr/>
            <p:nvPr/>
          </p:nvSpPr>
          <p:spPr>
            <a:xfrm>
              <a:off x="213453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82" name="Oval 281">
              <a:extLst>
                <a:ext uri="{FF2B5EF4-FFF2-40B4-BE49-F238E27FC236}">
                  <a16:creationId xmlns:a16="http://schemas.microsoft.com/office/drawing/2014/main" id="{E55D7B27-5DC1-AAA0-0DA4-5CA6F9821F1F}"/>
                </a:ext>
              </a:extLst>
            </p:cNvPr>
            <p:cNvSpPr/>
            <p:nvPr/>
          </p:nvSpPr>
          <p:spPr>
            <a:xfrm>
              <a:off x="236384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83" name="Oval 282">
              <a:extLst>
                <a:ext uri="{FF2B5EF4-FFF2-40B4-BE49-F238E27FC236}">
                  <a16:creationId xmlns:a16="http://schemas.microsoft.com/office/drawing/2014/main" id="{C170B65F-3D9F-0D69-73EE-EF153E8DC964}"/>
                </a:ext>
              </a:extLst>
            </p:cNvPr>
            <p:cNvSpPr/>
            <p:nvPr/>
          </p:nvSpPr>
          <p:spPr>
            <a:xfrm>
              <a:off x="2593144"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84" name="Oval 283">
              <a:extLst>
                <a:ext uri="{FF2B5EF4-FFF2-40B4-BE49-F238E27FC236}">
                  <a16:creationId xmlns:a16="http://schemas.microsoft.com/office/drawing/2014/main" id="{C3A4C91E-C5D4-40BA-C7EA-83A4FB7C3E43}"/>
                </a:ext>
              </a:extLst>
            </p:cNvPr>
            <p:cNvSpPr/>
            <p:nvPr/>
          </p:nvSpPr>
          <p:spPr>
            <a:xfrm>
              <a:off x="282244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85" name="Oval 284">
              <a:extLst>
                <a:ext uri="{FF2B5EF4-FFF2-40B4-BE49-F238E27FC236}">
                  <a16:creationId xmlns:a16="http://schemas.microsoft.com/office/drawing/2014/main" id="{096A691E-5AFE-95A5-99D1-5E53171BEB91}"/>
                </a:ext>
              </a:extLst>
            </p:cNvPr>
            <p:cNvSpPr/>
            <p:nvPr/>
          </p:nvSpPr>
          <p:spPr>
            <a:xfrm>
              <a:off x="305175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286" name="Group 285">
            <a:extLst>
              <a:ext uri="{FF2B5EF4-FFF2-40B4-BE49-F238E27FC236}">
                <a16:creationId xmlns:a16="http://schemas.microsoft.com/office/drawing/2014/main" id="{41E04434-98A9-5CCF-5F67-B1136DF1B683}"/>
              </a:ext>
            </a:extLst>
          </p:cNvPr>
          <p:cNvGrpSpPr/>
          <p:nvPr/>
        </p:nvGrpSpPr>
        <p:grpSpPr>
          <a:xfrm>
            <a:off x="3186767" y="3438966"/>
            <a:ext cx="1414038" cy="191087"/>
            <a:chOff x="3386327" y="2017072"/>
            <a:chExt cx="1414038" cy="191087"/>
          </a:xfrm>
          <a:solidFill>
            <a:srgbClr val="1A82C4"/>
          </a:solidFill>
        </p:grpSpPr>
        <p:sp>
          <p:nvSpPr>
            <p:cNvPr id="287" name="DRAM">
              <a:extLst>
                <a:ext uri="{FF2B5EF4-FFF2-40B4-BE49-F238E27FC236}">
                  <a16:creationId xmlns:a16="http://schemas.microsoft.com/office/drawing/2014/main" id="{5C80A2B5-B64C-A3F0-B2E9-643764B7C188}"/>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288" name="Straight Connector 287">
              <a:extLst>
                <a:ext uri="{FF2B5EF4-FFF2-40B4-BE49-F238E27FC236}">
                  <a16:creationId xmlns:a16="http://schemas.microsoft.com/office/drawing/2014/main" id="{4E25ACFE-4602-3A75-551D-615C41A7A20D}"/>
                </a:ext>
              </a:extLst>
            </p:cNvPr>
            <p:cNvCxnSpPr>
              <a:cxnSpLocks/>
              <a:endCxn id="287" idx="0"/>
            </p:cNvCxnSpPr>
            <p:nvPr/>
          </p:nvCxnSpPr>
          <p:spPr>
            <a:xfrm flipH="1" flipV="1">
              <a:off x="3615631" y="2112616"/>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289" name="Oval 288">
              <a:extLst>
                <a:ext uri="{FF2B5EF4-FFF2-40B4-BE49-F238E27FC236}">
                  <a16:creationId xmlns:a16="http://schemas.microsoft.com/office/drawing/2014/main" id="{1435732A-384B-BF54-7817-CFC26522B3DB}"/>
                </a:ext>
              </a:extLst>
            </p:cNvPr>
            <p:cNvSpPr/>
            <p:nvPr/>
          </p:nvSpPr>
          <p:spPr>
            <a:xfrm>
              <a:off x="369206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90" name="Oval 289">
              <a:extLst>
                <a:ext uri="{FF2B5EF4-FFF2-40B4-BE49-F238E27FC236}">
                  <a16:creationId xmlns:a16="http://schemas.microsoft.com/office/drawing/2014/main" id="{BC1D30A3-B202-3482-27EA-D1D86950AC92}"/>
                </a:ext>
              </a:extLst>
            </p:cNvPr>
            <p:cNvSpPr/>
            <p:nvPr/>
          </p:nvSpPr>
          <p:spPr>
            <a:xfrm>
              <a:off x="392136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91" name="Oval 290">
              <a:extLst>
                <a:ext uri="{FF2B5EF4-FFF2-40B4-BE49-F238E27FC236}">
                  <a16:creationId xmlns:a16="http://schemas.microsoft.com/office/drawing/2014/main" id="{BC551B06-4978-618A-DF4D-90C300541FD5}"/>
                </a:ext>
              </a:extLst>
            </p:cNvPr>
            <p:cNvSpPr/>
            <p:nvPr/>
          </p:nvSpPr>
          <p:spPr>
            <a:xfrm>
              <a:off x="4150672"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92" name="Oval 291">
              <a:extLst>
                <a:ext uri="{FF2B5EF4-FFF2-40B4-BE49-F238E27FC236}">
                  <a16:creationId xmlns:a16="http://schemas.microsoft.com/office/drawing/2014/main" id="{93459750-2AB3-AE71-EC96-277FF0E3A1AA}"/>
                </a:ext>
              </a:extLst>
            </p:cNvPr>
            <p:cNvSpPr/>
            <p:nvPr/>
          </p:nvSpPr>
          <p:spPr>
            <a:xfrm>
              <a:off x="437997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93" name="Oval 292">
              <a:extLst>
                <a:ext uri="{FF2B5EF4-FFF2-40B4-BE49-F238E27FC236}">
                  <a16:creationId xmlns:a16="http://schemas.microsoft.com/office/drawing/2014/main" id="{925605BB-32BB-C536-E210-5A4F49A05F8B}"/>
                </a:ext>
              </a:extLst>
            </p:cNvPr>
            <p:cNvSpPr/>
            <p:nvPr/>
          </p:nvSpPr>
          <p:spPr>
            <a:xfrm>
              <a:off x="460927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294" name="Group 293">
            <a:extLst>
              <a:ext uri="{FF2B5EF4-FFF2-40B4-BE49-F238E27FC236}">
                <a16:creationId xmlns:a16="http://schemas.microsoft.com/office/drawing/2014/main" id="{434CD3E1-58A4-180E-5760-DE05E3033317}"/>
              </a:ext>
            </a:extLst>
          </p:cNvPr>
          <p:cNvGrpSpPr/>
          <p:nvPr/>
        </p:nvGrpSpPr>
        <p:grpSpPr>
          <a:xfrm>
            <a:off x="4753439" y="3438966"/>
            <a:ext cx="1414038" cy="191087"/>
            <a:chOff x="4952999" y="2017072"/>
            <a:chExt cx="1414038" cy="191087"/>
          </a:xfrm>
        </p:grpSpPr>
        <p:sp>
          <p:nvSpPr>
            <p:cNvPr id="295" name="DRAM">
              <a:extLst>
                <a:ext uri="{FF2B5EF4-FFF2-40B4-BE49-F238E27FC236}">
                  <a16:creationId xmlns:a16="http://schemas.microsoft.com/office/drawing/2014/main" id="{A8F56BE3-A232-C79E-7EB6-4CA3AD81E997}"/>
                </a:ext>
              </a:extLst>
            </p:cNvPr>
            <p:cNvSpPr/>
            <p:nvPr/>
          </p:nvSpPr>
          <p:spPr>
            <a:xfrm rot="5400000">
              <a:off x="49721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296" name="Straight Connector 295">
              <a:extLst>
                <a:ext uri="{FF2B5EF4-FFF2-40B4-BE49-F238E27FC236}">
                  <a16:creationId xmlns:a16="http://schemas.microsoft.com/office/drawing/2014/main" id="{B2B09B09-3185-2AD0-8000-E94429BF2DC7}"/>
                </a:ext>
              </a:extLst>
            </p:cNvPr>
            <p:cNvCxnSpPr>
              <a:cxnSpLocks/>
              <a:stCxn id="301" idx="6"/>
              <a:endCxn id="295" idx="0"/>
            </p:cNvCxnSpPr>
            <p:nvPr/>
          </p:nvCxnSpPr>
          <p:spPr>
            <a:xfrm flipH="1">
              <a:off x="5182303"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297" name="Oval 296">
              <a:extLst>
                <a:ext uri="{FF2B5EF4-FFF2-40B4-BE49-F238E27FC236}">
                  <a16:creationId xmlns:a16="http://schemas.microsoft.com/office/drawing/2014/main" id="{6D3191D0-56F7-A3F9-4B2A-0C1A649A47F5}"/>
                </a:ext>
              </a:extLst>
            </p:cNvPr>
            <p:cNvSpPr/>
            <p:nvPr/>
          </p:nvSpPr>
          <p:spPr>
            <a:xfrm>
              <a:off x="5258738"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98" name="Oval 297">
              <a:extLst>
                <a:ext uri="{FF2B5EF4-FFF2-40B4-BE49-F238E27FC236}">
                  <a16:creationId xmlns:a16="http://schemas.microsoft.com/office/drawing/2014/main" id="{F243E6E8-9DD5-9426-4070-EBD66245807D}"/>
                </a:ext>
              </a:extLst>
            </p:cNvPr>
            <p:cNvSpPr/>
            <p:nvPr/>
          </p:nvSpPr>
          <p:spPr>
            <a:xfrm>
              <a:off x="5488041"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99" name="Oval 298">
              <a:extLst>
                <a:ext uri="{FF2B5EF4-FFF2-40B4-BE49-F238E27FC236}">
                  <a16:creationId xmlns:a16="http://schemas.microsoft.com/office/drawing/2014/main" id="{35E99F43-0613-95BC-AC9A-A0A3D49C744D}"/>
                </a:ext>
              </a:extLst>
            </p:cNvPr>
            <p:cNvSpPr/>
            <p:nvPr/>
          </p:nvSpPr>
          <p:spPr>
            <a:xfrm>
              <a:off x="5717344"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00" name="Oval 299">
              <a:extLst>
                <a:ext uri="{FF2B5EF4-FFF2-40B4-BE49-F238E27FC236}">
                  <a16:creationId xmlns:a16="http://schemas.microsoft.com/office/drawing/2014/main" id="{1DDB4055-1E2A-A102-CD59-95BFF6E3DA3B}"/>
                </a:ext>
              </a:extLst>
            </p:cNvPr>
            <p:cNvSpPr/>
            <p:nvPr/>
          </p:nvSpPr>
          <p:spPr>
            <a:xfrm>
              <a:off x="5946648"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01" name="Oval 300">
              <a:extLst>
                <a:ext uri="{FF2B5EF4-FFF2-40B4-BE49-F238E27FC236}">
                  <a16:creationId xmlns:a16="http://schemas.microsoft.com/office/drawing/2014/main" id="{7CB0AC50-7A9E-F089-F5EC-738687005F99}"/>
                </a:ext>
              </a:extLst>
            </p:cNvPr>
            <p:cNvSpPr/>
            <p:nvPr/>
          </p:nvSpPr>
          <p:spPr>
            <a:xfrm>
              <a:off x="6175951"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02" name="Group 301">
            <a:extLst>
              <a:ext uri="{FF2B5EF4-FFF2-40B4-BE49-F238E27FC236}">
                <a16:creationId xmlns:a16="http://schemas.microsoft.com/office/drawing/2014/main" id="{94B66537-AAF8-2B5B-6EDA-375EAA216F66}"/>
              </a:ext>
            </a:extLst>
          </p:cNvPr>
          <p:cNvGrpSpPr/>
          <p:nvPr/>
        </p:nvGrpSpPr>
        <p:grpSpPr>
          <a:xfrm>
            <a:off x="6310967" y="3438966"/>
            <a:ext cx="1414038" cy="191087"/>
            <a:chOff x="6510527" y="2017072"/>
            <a:chExt cx="1414038" cy="191087"/>
          </a:xfrm>
        </p:grpSpPr>
        <p:sp>
          <p:nvSpPr>
            <p:cNvPr id="303" name="DRAM">
              <a:extLst>
                <a:ext uri="{FF2B5EF4-FFF2-40B4-BE49-F238E27FC236}">
                  <a16:creationId xmlns:a16="http://schemas.microsoft.com/office/drawing/2014/main" id="{3DA73174-AD3F-43A2-3BB5-2BFA347B9DE1}"/>
                </a:ext>
              </a:extLst>
            </p:cNvPr>
            <p:cNvSpPr/>
            <p:nvPr/>
          </p:nvSpPr>
          <p:spPr>
            <a:xfrm rot="5400000">
              <a:off x="65296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304" name="Straight Connector 303">
              <a:extLst>
                <a:ext uri="{FF2B5EF4-FFF2-40B4-BE49-F238E27FC236}">
                  <a16:creationId xmlns:a16="http://schemas.microsoft.com/office/drawing/2014/main" id="{49BC8CA9-D5ED-218D-85A1-2B1450ACA3B5}"/>
                </a:ext>
              </a:extLst>
            </p:cNvPr>
            <p:cNvCxnSpPr>
              <a:cxnSpLocks/>
              <a:stCxn id="309" idx="6"/>
              <a:endCxn id="303" idx="0"/>
            </p:cNvCxnSpPr>
            <p:nvPr/>
          </p:nvCxnSpPr>
          <p:spPr>
            <a:xfrm flipH="1">
              <a:off x="6739831"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305" name="Oval 304">
              <a:extLst>
                <a:ext uri="{FF2B5EF4-FFF2-40B4-BE49-F238E27FC236}">
                  <a16:creationId xmlns:a16="http://schemas.microsoft.com/office/drawing/2014/main" id="{5B28602A-D34C-B079-018B-E063FBADB582}"/>
                </a:ext>
              </a:extLst>
            </p:cNvPr>
            <p:cNvSpPr/>
            <p:nvPr/>
          </p:nvSpPr>
          <p:spPr>
            <a:xfrm>
              <a:off x="6816266"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06" name="Oval 305">
              <a:extLst>
                <a:ext uri="{FF2B5EF4-FFF2-40B4-BE49-F238E27FC236}">
                  <a16:creationId xmlns:a16="http://schemas.microsoft.com/office/drawing/2014/main" id="{61C81FF0-839E-BE43-1D30-B698656F6680}"/>
                </a:ext>
              </a:extLst>
            </p:cNvPr>
            <p:cNvSpPr/>
            <p:nvPr/>
          </p:nvSpPr>
          <p:spPr>
            <a:xfrm>
              <a:off x="7045569"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07" name="Oval 306">
              <a:extLst>
                <a:ext uri="{FF2B5EF4-FFF2-40B4-BE49-F238E27FC236}">
                  <a16:creationId xmlns:a16="http://schemas.microsoft.com/office/drawing/2014/main" id="{626FB3D7-7289-5F33-8C02-83DAD4384547}"/>
                </a:ext>
              </a:extLst>
            </p:cNvPr>
            <p:cNvSpPr/>
            <p:nvPr/>
          </p:nvSpPr>
          <p:spPr>
            <a:xfrm>
              <a:off x="7274872"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08" name="Oval 307">
              <a:extLst>
                <a:ext uri="{FF2B5EF4-FFF2-40B4-BE49-F238E27FC236}">
                  <a16:creationId xmlns:a16="http://schemas.microsoft.com/office/drawing/2014/main" id="{83AC72C1-4687-1906-BFD2-688C5891089D}"/>
                </a:ext>
              </a:extLst>
            </p:cNvPr>
            <p:cNvSpPr/>
            <p:nvPr/>
          </p:nvSpPr>
          <p:spPr>
            <a:xfrm>
              <a:off x="7504176"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09" name="Oval 308">
              <a:extLst>
                <a:ext uri="{FF2B5EF4-FFF2-40B4-BE49-F238E27FC236}">
                  <a16:creationId xmlns:a16="http://schemas.microsoft.com/office/drawing/2014/main" id="{22984117-D059-3881-2F09-FC8812879DDB}"/>
                </a:ext>
              </a:extLst>
            </p:cNvPr>
            <p:cNvSpPr/>
            <p:nvPr/>
          </p:nvSpPr>
          <p:spPr>
            <a:xfrm>
              <a:off x="7733479"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sp>
        <p:nvSpPr>
          <p:cNvPr id="330" name="TextBox 329">
            <a:extLst>
              <a:ext uri="{FF2B5EF4-FFF2-40B4-BE49-F238E27FC236}">
                <a16:creationId xmlns:a16="http://schemas.microsoft.com/office/drawing/2014/main" id="{170B0079-999B-634A-50ED-EC07C4B48580}"/>
              </a:ext>
            </a:extLst>
          </p:cNvPr>
          <p:cNvSpPr txBox="1"/>
          <p:nvPr/>
        </p:nvSpPr>
        <p:spPr>
          <a:xfrm>
            <a:off x="5363040" y="2107694"/>
            <a:ext cx="2663952"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global </a:t>
            </a:r>
            <a:r>
              <a:rPr kumimoji="0" lang="en-US" sz="1800" b="0" i="0" u="none" strike="noStrike" kern="1200" cap="none" spc="0" normalizeH="0" baseline="0" noProof="0" dirty="0" err="1">
                <a:ln>
                  <a:noFill/>
                </a:ln>
                <a:solidFill>
                  <a:srgbClr val="000000"/>
                </a:solidFill>
                <a:effectLst/>
                <a:uLnTx/>
                <a:uFillTx/>
                <a:latin typeface="Avenir Next" panose="020B0503020202020204" pitchFamily="34" charset="0"/>
                <a:ea typeface="+mn-ea"/>
                <a:cs typeface="+mn-cs"/>
              </a:rPr>
              <a:t>wordline</a:t>
            </a:r>
            <a:endPar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endParaRPr>
          </a:p>
        </p:txBody>
      </p:sp>
      <p:sp>
        <p:nvSpPr>
          <p:cNvPr id="421" name="Rounded Rectangle 420">
            <a:extLst>
              <a:ext uri="{FF2B5EF4-FFF2-40B4-BE49-F238E27FC236}">
                <a16:creationId xmlns:a16="http://schemas.microsoft.com/office/drawing/2014/main" id="{28AB7A7F-81FF-E266-F4A2-105F190C073E}"/>
              </a:ext>
            </a:extLst>
          </p:cNvPr>
          <p:cNvSpPr/>
          <p:nvPr/>
        </p:nvSpPr>
        <p:spPr>
          <a:xfrm>
            <a:off x="1492047" y="2412494"/>
            <a:ext cx="1618285" cy="1480681"/>
          </a:xfrm>
          <a:prstGeom prst="roundRect">
            <a:avLst>
              <a:gd name="adj" fmla="val 11846"/>
            </a:avLst>
          </a:prstGeom>
          <a:noFill/>
          <a:ln w="38100">
            <a:solidFill>
              <a:schemeClr val="accent4"/>
            </a:solidFill>
            <a:prstDash val="sysDot"/>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422" name="TextBox 421">
            <a:extLst>
              <a:ext uri="{FF2B5EF4-FFF2-40B4-BE49-F238E27FC236}">
                <a16:creationId xmlns:a16="http://schemas.microsoft.com/office/drawing/2014/main" id="{8189EF48-97B5-ABC4-C69B-FCAD6BF7A53B}"/>
              </a:ext>
            </a:extLst>
          </p:cNvPr>
          <p:cNvSpPr txBox="1"/>
          <p:nvPr/>
        </p:nvSpPr>
        <p:spPr>
          <a:xfrm>
            <a:off x="1475587" y="2066068"/>
            <a:ext cx="1634745" cy="387103"/>
          </a:xfrm>
          <a:prstGeom prst="rect">
            <a:avLst/>
          </a:prstGeom>
          <a:noFill/>
        </p:spPr>
        <p:txBody>
          <a:bodyPr wrap="square" rtlCol="0" anchor="ctr">
            <a:no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1982C3"/>
                </a:solidFill>
                <a:effectLst/>
                <a:uLnTx/>
                <a:uFillTx/>
                <a:latin typeface="Avenir Next" panose="020B0503020202020204" pitchFamily="34" charset="0"/>
                <a:ea typeface="+mn-ea"/>
                <a:cs typeface="+mn-cs"/>
              </a:rPr>
              <a:t>DRAM mat</a:t>
            </a:r>
          </a:p>
        </p:txBody>
      </p:sp>
      <p:sp>
        <p:nvSpPr>
          <p:cNvPr id="423" name="TextBox 422">
            <a:extLst>
              <a:ext uri="{FF2B5EF4-FFF2-40B4-BE49-F238E27FC236}">
                <a16:creationId xmlns:a16="http://schemas.microsoft.com/office/drawing/2014/main" id="{54DFF5B2-CBBD-B63D-9F7E-EE07071C0BA5}"/>
              </a:ext>
            </a:extLst>
          </p:cNvPr>
          <p:cNvSpPr txBox="1"/>
          <p:nvPr/>
        </p:nvSpPr>
        <p:spPr>
          <a:xfrm>
            <a:off x="3813" y="4673515"/>
            <a:ext cx="9136372" cy="646331"/>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E16161"/>
                </a:solidFill>
                <a:effectLst/>
                <a:uLnTx/>
                <a:uFillTx/>
                <a:latin typeface="Avenir Next" panose="020B0503020202020204" pitchFamily="34" charset="0"/>
                <a:ea typeface="+mn-ea"/>
                <a:cs typeface="+mn-cs"/>
              </a:rPr>
              <a:t>Key Issue:</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E16161"/>
                </a:solidFill>
                <a:effectLst/>
                <a:uLnTx/>
                <a:uFillTx/>
                <a:latin typeface="Avenir Next" panose="020B0503020202020204" pitchFamily="34" charset="0"/>
                <a:ea typeface="+mn-ea"/>
                <a:cs typeface="+mn-cs"/>
              </a:rPr>
              <a:t>on a DRAM access, the global wordline propagates across all DRAM mats</a:t>
            </a:r>
          </a:p>
        </p:txBody>
      </p:sp>
      <p:sp>
        <p:nvSpPr>
          <p:cNvPr id="424" name="TextBox 423">
            <a:extLst>
              <a:ext uri="{FF2B5EF4-FFF2-40B4-BE49-F238E27FC236}">
                <a16:creationId xmlns:a16="http://schemas.microsoft.com/office/drawing/2014/main" id="{07E5F1AA-BB4D-7410-5A47-B04E746A3311}"/>
              </a:ext>
            </a:extLst>
          </p:cNvPr>
          <p:cNvSpPr txBox="1"/>
          <p:nvPr/>
        </p:nvSpPr>
        <p:spPr>
          <a:xfrm>
            <a:off x="0" y="5642329"/>
            <a:ext cx="9144000" cy="777240"/>
          </a:xfrm>
          <a:prstGeom prst="rect">
            <a:avLst/>
          </a:prstGeom>
          <a:solidFill>
            <a:schemeClr val="bg1">
              <a:lumMod val="95000"/>
            </a:schemeClr>
          </a:solid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mn-cs"/>
              </a:rPr>
              <a:t>Fine-Grained DRAM: </a:t>
            </a:r>
            <a:br>
              <a:rPr kumimoji="0" lang="en-US" sz="22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mn-cs"/>
              </a:rPr>
            </a:br>
            <a:r>
              <a:rPr kumimoji="0" lang="en-US" sz="22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mn-cs"/>
              </a:rPr>
              <a:t>segments</a:t>
            </a:r>
            <a: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 the global wordline to access </a:t>
            </a:r>
            <a:r>
              <a:rPr kumimoji="0" lang="en-US" sz="22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mn-cs"/>
              </a:rPr>
              <a:t>individual</a:t>
            </a:r>
            <a: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 DRAM mats</a:t>
            </a:r>
          </a:p>
        </p:txBody>
      </p:sp>
      <p:grpSp>
        <p:nvGrpSpPr>
          <p:cNvPr id="446" name="Group 445">
            <a:extLst>
              <a:ext uri="{FF2B5EF4-FFF2-40B4-BE49-F238E27FC236}">
                <a16:creationId xmlns:a16="http://schemas.microsoft.com/office/drawing/2014/main" id="{7C621D1A-6C7D-D1DB-D7D7-8CC078DA18EC}"/>
              </a:ext>
            </a:extLst>
          </p:cNvPr>
          <p:cNvGrpSpPr/>
          <p:nvPr/>
        </p:nvGrpSpPr>
        <p:grpSpPr>
          <a:xfrm>
            <a:off x="786595" y="4051113"/>
            <a:ext cx="6938410" cy="647381"/>
            <a:chOff x="757719" y="4572696"/>
            <a:chExt cx="6938410" cy="647381"/>
          </a:xfrm>
        </p:grpSpPr>
        <p:grpSp>
          <p:nvGrpSpPr>
            <p:cNvPr id="444" name="Group 443">
              <a:extLst>
                <a:ext uri="{FF2B5EF4-FFF2-40B4-BE49-F238E27FC236}">
                  <a16:creationId xmlns:a16="http://schemas.microsoft.com/office/drawing/2014/main" id="{001C9EF5-FFA4-7986-AF44-B66A506E66DD}"/>
                </a:ext>
              </a:extLst>
            </p:cNvPr>
            <p:cNvGrpSpPr/>
            <p:nvPr/>
          </p:nvGrpSpPr>
          <p:grpSpPr>
            <a:xfrm>
              <a:off x="1906102" y="4572696"/>
              <a:ext cx="5790027" cy="251465"/>
              <a:chOff x="1906102" y="4572696"/>
              <a:chExt cx="5790027" cy="251465"/>
            </a:xfrm>
          </p:grpSpPr>
          <p:grpSp>
            <p:nvGrpSpPr>
              <p:cNvPr id="434" name="Group 433">
                <a:extLst>
                  <a:ext uri="{FF2B5EF4-FFF2-40B4-BE49-F238E27FC236}">
                    <a16:creationId xmlns:a16="http://schemas.microsoft.com/office/drawing/2014/main" id="{2D7C9FF4-BFB9-3385-5E5D-CF6FF37484A0}"/>
                  </a:ext>
                </a:extLst>
              </p:cNvPr>
              <p:cNvGrpSpPr/>
              <p:nvPr/>
            </p:nvGrpSpPr>
            <p:grpSpPr>
              <a:xfrm>
                <a:off x="1906102" y="4572696"/>
                <a:ext cx="5790027" cy="251465"/>
                <a:chOff x="1906102" y="4605667"/>
                <a:chExt cx="5790027" cy="251465"/>
              </a:xfrm>
            </p:grpSpPr>
            <p:cxnSp>
              <p:nvCxnSpPr>
                <p:cNvPr id="426" name="Straight Connector 425">
                  <a:extLst>
                    <a:ext uri="{FF2B5EF4-FFF2-40B4-BE49-F238E27FC236}">
                      <a16:creationId xmlns:a16="http://schemas.microsoft.com/office/drawing/2014/main" id="{5B375868-B02D-4784-686E-FC1926E647D2}"/>
                    </a:ext>
                  </a:extLst>
                </p:cNvPr>
                <p:cNvCxnSpPr/>
                <p:nvPr/>
              </p:nvCxnSpPr>
              <p:spPr>
                <a:xfrm flipH="1">
                  <a:off x="1906102" y="4605667"/>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27" name="Straight Connector 426">
                  <a:extLst>
                    <a:ext uri="{FF2B5EF4-FFF2-40B4-BE49-F238E27FC236}">
                      <a16:creationId xmlns:a16="http://schemas.microsoft.com/office/drawing/2014/main" id="{0E763279-F41C-BF3E-B0EF-B374A54FB361}"/>
                    </a:ext>
                  </a:extLst>
                </p:cNvPr>
                <p:cNvCxnSpPr/>
                <p:nvPr/>
              </p:nvCxnSpPr>
              <p:spPr>
                <a:xfrm flipH="1">
                  <a:off x="3463630" y="4605667"/>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28" name="Straight Connector 427">
                  <a:extLst>
                    <a:ext uri="{FF2B5EF4-FFF2-40B4-BE49-F238E27FC236}">
                      <a16:creationId xmlns:a16="http://schemas.microsoft.com/office/drawing/2014/main" id="{DE306FA7-AAB0-384E-027F-5A88B8AE6AB4}"/>
                    </a:ext>
                  </a:extLst>
                </p:cNvPr>
                <p:cNvCxnSpPr/>
                <p:nvPr/>
              </p:nvCxnSpPr>
              <p:spPr>
                <a:xfrm flipH="1">
                  <a:off x="5030302" y="4612936"/>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29" name="Straight Connector 428">
                  <a:extLst>
                    <a:ext uri="{FF2B5EF4-FFF2-40B4-BE49-F238E27FC236}">
                      <a16:creationId xmlns:a16="http://schemas.microsoft.com/office/drawing/2014/main" id="{6A6E6B83-5062-940D-9AF1-E843C5AEC0BF}"/>
                    </a:ext>
                  </a:extLst>
                </p:cNvPr>
                <p:cNvCxnSpPr/>
                <p:nvPr/>
              </p:nvCxnSpPr>
              <p:spPr>
                <a:xfrm flipH="1">
                  <a:off x="6587830" y="4605667"/>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30" name="Straight Connector 429">
                  <a:extLst>
                    <a:ext uri="{FF2B5EF4-FFF2-40B4-BE49-F238E27FC236}">
                      <a16:creationId xmlns:a16="http://schemas.microsoft.com/office/drawing/2014/main" id="{C2FD01AC-B20A-B2FC-B9A3-80EED0BDD6BD}"/>
                    </a:ext>
                  </a:extLst>
                </p:cNvPr>
                <p:cNvCxnSpPr>
                  <a:cxnSpLocks/>
                </p:cNvCxnSpPr>
                <p:nvPr/>
              </p:nvCxnSpPr>
              <p:spPr>
                <a:xfrm flipV="1">
                  <a:off x="2460251" y="4615982"/>
                  <a:ext cx="0" cy="226344"/>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31" name="Straight Connector 430">
                  <a:extLst>
                    <a:ext uri="{FF2B5EF4-FFF2-40B4-BE49-F238E27FC236}">
                      <a16:creationId xmlns:a16="http://schemas.microsoft.com/office/drawing/2014/main" id="{7A3CFFE4-8286-DF63-43CC-7FC78A3C8CBA}"/>
                    </a:ext>
                  </a:extLst>
                </p:cNvPr>
                <p:cNvCxnSpPr>
                  <a:cxnSpLocks/>
                </p:cNvCxnSpPr>
                <p:nvPr/>
              </p:nvCxnSpPr>
              <p:spPr>
                <a:xfrm flipV="1">
                  <a:off x="4017779" y="4615982"/>
                  <a:ext cx="0" cy="24115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32" name="Straight Connector 431">
                  <a:extLst>
                    <a:ext uri="{FF2B5EF4-FFF2-40B4-BE49-F238E27FC236}">
                      <a16:creationId xmlns:a16="http://schemas.microsoft.com/office/drawing/2014/main" id="{EF463F03-614B-EAE1-FF88-9D8F24BBB057}"/>
                    </a:ext>
                  </a:extLst>
                </p:cNvPr>
                <p:cNvCxnSpPr>
                  <a:cxnSpLocks/>
                </p:cNvCxnSpPr>
                <p:nvPr/>
              </p:nvCxnSpPr>
              <p:spPr>
                <a:xfrm flipV="1">
                  <a:off x="5584451" y="4615982"/>
                  <a:ext cx="0" cy="24115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33" name="Straight Connector 432">
                  <a:extLst>
                    <a:ext uri="{FF2B5EF4-FFF2-40B4-BE49-F238E27FC236}">
                      <a16:creationId xmlns:a16="http://schemas.microsoft.com/office/drawing/2014/main" id="{ABD7054C-49EB-D248-FC75-5FBD11E035D8}"/>
                    </a:ext>
                  </a:extLst>
                </p:cNvPr>
                <p:cNvCxnSpPr>
                  <a:cxnSpLocks/>
                </p:cNvCxnSpPr>
                <p:nvPr/>
              </p:nvCxnSpPr>
              <p:spPr>
                <a:xfrm flipV="1">
                  <a:off x="7141979" y="4615982"/>
                  <a:ext cx="0" cy="24115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grpSp>
          <p:cxnSp>
            <p:nvCxnSpPr>
              <p:cNvPr id="436" name="Straight Connector 435">
                <a:extLst>
                  <a:ext uri="{FF2B5EF4-FFF2-40B4-BE49-F238E27FC236}">
                    <a16:creationId xmlns:a16="http://schemas.microsoft.com/office/drawing/2014/main" id="{62E565DE-C853-7FD6-ACCE-50572376A0A6}"/>
                  </a:ext>
                </a:extLst>
              </p:cNvPr>
              <p:cNvCxnSpPr>
                <a:cxnSpLocks/>
              </p:cNvCxnSpPr>
              <p:nvPr/>
            </p:nvCxnSpPr>
            <p:spPr>
              <a:xfrm>
                <a:off x="2135695" y="4824161"/>
                <a:ext cx="5397405"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grpSp>
        <p:sp>
          <p:nvSpPr>
            <p:cNvPr id="445" name="TextBox 444">
              <a:extLst>
                <a:ext uri="{FF2B5EF4-FFF2-40B4-BE49-F238E27FC236}">
                  <a16:creationId xmlns:a16="http://schemas.microsoft.com/office/drawing/2014/main" id="{382C8B35-E844-9CFD-7E65-65D933CC057A}"/>
                </a:ext>
              </a:extLst>
            </p:cNvPr>
            <p:cNvSpPr txBox="1"/>
            <p:nvPr/>
          </p:nvSpPr>
          <p:spPr>
            <a:xfrm>
              <a:off x="757719" y="4762877"/>
              <a:ext cx="3672585"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global sense amplifier </a:t>
              </a:r>
            </a:p>
          </p:txBody>
        </p:sp>
      </p:grpSp>
      <p:sp>
        <p:nvSpPr>
          <p:cNvPr id="447" name="Down Arrow 446">
            <a:extLst>
              <a:ext uri="{FF2B5EF4-FFF2-40B4-BE49-F238E27FC236}">
                <a16:creationId xmlns:a16="http://schemas.microsoft.com/office/drawing/2014/main" id="{9ED10959-7AB5-D44E-0DA7-A407A37174ED}"/>
              </a:ext>
            </a:extLst>
          </p:cNvPr>
          <p:cNvSpPr/>
          <p:nvPr/>
        </p:nvSpPr>
        <p:spPr>
          <a:xfrm>
            <a:off x="4425459" y="5311588"/>
            <a:ext cx="293083" cy="248845"/>
          </a:xfrm>
          <a:prstGeom prst="downArrow">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9824258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12"/>
                                        </p:tgtEl>
                                        <p:attrNameLst>
                                          <p:attrName>style.visibility</p:attrName>
                                        </p:attrNameLst>
                                      </p:cBhvr>
                                      <p:to>
                                        <p:strVal val="visible"/>
                                      </p:to>
                                    </p:set>
                                    <p:animEffect transition="in" filter="fade">
                                      <p:cBhvr>
                                        <p:cTn id="7" dur="500"/>
                                        <p:tgtEl>
                                          <p:spTgt spid="212"/>
                                        </p:tgtEl>
                                      </p:cBhvr>
                                    </p:animEffect>
                                  </p:childTnLst>
                                </p:cTn>
                              </p:par>
                              <p:par>
                                <p:cTn id="8" presetID="22" presetClass="entr" presetSubtype="8" fill="hold" nodeType="withEffect">
                                  <p:stCondLst>
                                    <p:cond delay="0"/>
                                  </p:stCondLst>
                                  <p:childTnLst>
                                    <p:set>
                                      <p:cBhvr>
                                        <p:cTn id="9" dur="1" fill="hold">
                                          <p:stCondLst>
                                            <p:cond delay="0"/>
                                          </p:stCondLst>
                                        </p:cTn>
                                        <p:tgtEl>
                                          <p:spTgt spid="219"/>
                                        </p:tgtEl>
                                        <p:attrNameLst>
                                          <p:attrName>style.visibility</p:attrName>
                                        </p:attrNameLst>
                                      </p:cBhvr>
                                      <p:to>
                                        <p:strVal val="visible"/>
                                      </p:to>
                                    </p:set>
                                    <p:animEffect transition="in" filter="wipe(left)">
                                      <p:cBhvr>
                                        <p:cTn id="10" dur="500"/>
                                        <p:tgtEl>
                                          <p:spTgt spid="219"/>
                                        </p:tgtEl>
                                      </p:cBhvr>
                                    </p:animEffect>
                                  </p:childTnLst>
                                </p:cTn>
                              </p:par>
                              <p:par>
                                <p:cTn id="11" presetID="22" presetClass="entr" presetSubtype="1" fill="hold" nodeType="withEffect">
                                  <p:stCondLst>
                                    <p:cond delay="0"/>
                                  </p:stCondLst>
                                  <p:childTnLst>
                                    <p:set>
                                      <p:cBhvr>
                                        <p:cTn id="12" dur="1" fill="hold">
                                          <p:stCondLst>
                                            <p:cond delay="0"/>
                                          </p:stCondLst>
                                        </p:cTn>
                                        <p:tgtEl>
                                          <p:spTgt spid="220"/>
                                        </p:tgtEl>
                                        <p:attrNameLst>
                                          <p:attrName>style.visibility</p:attrName>
                                        </p:attrNameLst>
                                      </p:cBhvr>
                                      <p:to>
                                        <p:strVal val="visible"/>
                                      </p:to>
                                    </p:set>
                                    <p:animEffect transition="in" filter="wipe(up)">
                                      <p:cBhvr>
                                        <p:cTn id="13" dur="500"/>
                                        <p:tgtEl>
                                          <p:spTgt spid="220"/>
                                        </p:tgtEl>
                                      </p:cBhvr>
                                    </p:animEffect>
                                  </p:childTnLst>
                                </p:cTn>
                              </p:par>
                              <p:par>
                                <p:cTn id="14" presetID="22" presetClass="entr" presetSubtype="8" fill="hold" nodeType="withEffect">
                                  <p:stCondLst>
                                    <p:cond delay="0"/>
                                  </p:stCondLst>
                                  <p:childTnLst>
                                    <p:set>
                                      <p:cBhvr>
                                        <p:cTn id="15" dur="1" fill="hold">
                                          <p:stCondLst>
                                            <p:cond delay="0"/>
                                          </p:stCondLst>
                                        </p:cTn>
                                        <p:tgtEl>
                                          <p:spTgt spid="278"/>
                                        </p:tgtEl>
                                        <p:attrNameLst>
                                          <p:attrName>style.visibility</p:attrName>
                                        </p:attrNameLst>
                                      </p:cBhvr>
                                      <p:to>
                                        <p:strVal val="visible"/>
                                      </p:to>
                                    </p:set>
                                    <p:animEffect transition="in" filter="wipe(left)">
                                      <p:cBhvr>
                                        <p:cTn id="16" dur="500"/>
                                        <p:tgtEl>
                                          <p:spTgt spid="278"/>
                                        </p:tgtEl>
                                      </p:cBhvr>
                                    </p:animEffect>
                                  </p:childTnLst>
                                </p:cTn>
                              </p:par>
                              <p:par>
                                <p:cTn id="17" presetID="22" presetClass="entr" presetSubtype="1" fill="hold" nodeType="withEffect">
                                  <p:stCondLst>
                                    <p:cond delay="0"/>
                                  </p:stCondLst>
                                  <p:childTnLst>
                                    <p:set>
                                      <p:cBhvr>
                                        <p:cTn id="18" dur="1" fill="hold">
                                          <p:stCondLst>
                                            <p:cond delay="0"/>
                                          </p:stCondLst>
                                        </p:cTn>
                                        <p:tgtEl>
                                          <p:spTgt spid="221"/>
                                        </p:tgtEl>
                                        <p:attrNameLst>
                                          <p:attrName>style.visibility</p:attrName>
                                        </p:attrNameLst>
                                      </p:cBhvr>
                                      <p:to>
                                        <p:strVal val="visible"/>
                                      </p:to>
                                    </p:set>
                                    <p:animEffect transition="in" filter="wipe(up)">
                                      <p:cBhvr>
                                        <p:cTn id="19" dur="500"/>
                                        <p:tgtEl>
                                          <p:spTgt spid="221"/>
                                        </p:tgtEl>
                                      </p:cBhvr>
                                    </p:animEffect>
                                  </p:childTnLst>
                                </p:cTn>
                              </p:par>
                              <p:par>
                                <p:cTn id="20" presetID="22" presetClass="entr" presetSubtype="8" fill="hold" nodeType="withEffect">
                                  <p:stCondLst>
                                    <p:cond delay="0"/>
                                  </p:stCondLst>
                                  <p:childTnLst>
                                    <p:set>
                                      <p:cBhvr>
                                        <p:cTn id="21" dur="1" fill="hold">
                                          <p:stCondLst>
                                            <p:cond delay="0"/>
                                          </p:stCondLst>
                                        </p:cTn>
                                        <p:tgtEl>
                                          <p:spTgt spid="286"/>
                                        </p:tgtEl>
                                        <p:attrNameLst>
                                          <p:attrName>style.visibility</p:attrName>
                                        </p:attrNameLst>
                                      </p:cBhvr>
                                      <p:to>
                                        <p:strVal val="visible"/>
                                      </p:to>
                                    </p:set>
                                    <p:animEffect transition="in" filter="wipe(left)">
                                      <p:cBhvr>
                                        <p:cTn id="22" dur="500"/>
                                        <p:tgtEl>
                                          <p:spTgt spid="286"/>
                                        </p:tgtEl>
                                      </p:cBhvr>
                                    </p:animEffect>
                                  </p:childTnLst>
                                </p:cTn>
                              </p:par>
                              <p:par>
                                <p:cTn id="23" presetID="22" presetClass="entr" presetSubtype="1" fill="hold" nodeType="withEffect">
                                  <p:stCondLst>
                                    <p:cond delay="0"/>
                                  </p:stCondLst>
                                  <p:childTnLst>
                                    <p:set>
                                      <p:cBhvr>
                                        <p:cTn id="24" dur="1" fill="hold">
                                          <p:stCondLst>
                                            <p:cond delay="0"/>
                                          </p:stCondLst>
                                        </p:cTn>
                                        <p:tgtEl>
                                          <p:spTgt spid="222"/>
                                        </p:tgtEl>
                                        <p:attrNameLst>
                                          <p:attrName>style.visibility</p:attrName>
                                        </p:attrNameLst>
                                      </p:cBhvr>
                                      <p:to>
                                        <p:strVal val="visible"/>
                                      </p:to>
                                    </p:set>
                                    <p:animEffect transition="in" filter="wipe(up)">
                                      <p:cBhvr>
                                        <p:cTn id="25" dur="500"/>
                                        <p:tgtEl>
                                          <p:spTgt spid="222"/>
                                        </p:tgtEl>
                                      </p:cBhvr>
                                    </p:animEffect>
                                  </p:childTnLst>
                                </p:cTn>
                              </p:par>
                              <p:par>
                                <p:cTn id="26" presetID="22" presetClass="entr" presetSubtype="8" fill="hold" nodeType="withEffect">
                                  <p:stCondLst>
                                    <p:cond delay="0"/>
                                  </p:stCondLst>
                                  <p:childTnLst>
                                    <p:set>
                                      <p:cBhvr>
                                        <p:cTn id="27" dur="1" fill="hold">
                                          <p:stCondLst>
                                            <p:cond delay="0"/>
                                          </p:stCondLst>
                                        </p:cTn>
                                        <p:tgtEl>
                                          <p:spTgt spid="294"/>
                                        </p:tgtEl>
                                        <p:attrNameLst>
                                          <p:attrName>style.visibility</p:attrName>
                                        </p:attrNameLst>
                                      </p:cBhvr>
                                      <p:to>
                                        <p:strVal val="visible"/>
                                      </p:to>
                                    </p:set>
                                    <p:animEffect transition="in" filter="wipe(left)">
                                      <p:cBhvr>
                                        <p:cTn id="28" dur="500"/>
                                        <p:tgtEl>
                                          <p:spTgt spid="294"/>
                                        </p:tgtEl>
                                      </p:cBhvr>
                                    </p:animEffect>
                                  </p:childTnLst>
                                </p:cTn>
                              </p:par>
                              <p:par>
                                <p:cTn id="29" presetID="22" presetClass="entr" presetSubtype="1" fill="hold" nodeType="withEffect">
                                  <p:stCondLst>
                                    <p:cond delay="0"/>
                                  </p:stCondLst>
                                  <p:childTnLst>
                                    <p:set>
                                      <p:cBhvr>
                                        <p:cTn id="30" dur="1" fill="hold">
                                          <p:stCondLst>
                                            <p:cond delay="0"/>
                                          </p:stCondLst>
                                        </p:cTn>
                                        <p:tgtEl>
                                          <p:spTgt spid="223"/>
                                        </p:tgtEl>
                                        <p:attrNameLst>
                                          <p:attrName>style.visibility</p:attrName>
                                        </p:attrNameLst>
                                      </p:cBhvr>
                                      <p:to>
                                        <p:strVal val="visible"/>
                                      </p:to>
                                    </p:set>
                                    <p:animEffect transition="in" filter="wipe(up)">
                                      <p:cBhvr>
                                        <p:cTn id="31" dur="500"/>
                                        <p:tgtEl>
                                          <p:spTgt spid="223"/>
                                        </p:tgtEl>
                                      </p:cBhvr>
                                    </p:animEffect>
                                  </p:childTnLst>
                                </p:cTn>
                              </p:par>
                              <p:par>
                                <p:cTn id="32" presetID="22" presetClass="entr" presetSubtype="8" fill="hold" nodeType="withEffect">
                                  <p:stCondLst>
                                    <p:cond delay="0"/>
                                  </p:stCondLst>
                                  <p:childTnLst>
                                    <p:set>
                                      <p:cBhvr>
                                        <p:cTn id="33" dur="1" fill="hold">
                                          <p:stCondLst>
                                            <p:cond delay="0"/>
                                          </p:stCondLst>
                                        </p:cTn>
                                        <p:tgtEl>
                                          <p:spTgt spid="302"/>
                                        </p:tgtEl>
                                        <p:attrNameLst>
                                          <p:attrName>style.visibility</p:attrName>
                                        </p:attrNameLst>
                                      </p:cBhvr>
                                      <p:to>
                                        <p:strVal val="visible"/>
                                      </p:to>
                                    </p:set>
                                    <p:animEffect transition="in" filter="wipe(left)">
                                      <p:cBhvr>
                                        <p:cTn id="34" dur="500"/>
                                        <p:tgtEl>
                                          <p:spTgt spid="302"/>
                                        </p:tgtEl>
                                      </p:cBhvr>
                                    </p:animEffect>
                                  </p:childTnLst>
                                </p:cTn>
                              </p:par>
                              <p:par>
                                <p:cTn id="35" presetID="22" presetClass="entr" presetSubtype="1" fill="hold" nodeType="withEffect">
                                  <p:stCondLst>
                                    <p:cond delay="0"/>
                                  </p:stCondLst>
                                  <p:childTnLst>
                                    <p:set>
                                      <p:cBhvr>
                                        <p:cTn id="36" dur="1" fill="hold">
                                          <p:stCondLst>
                                            <p:cond delay="0"/>
                                          </p:stCondLst>
                                        </p:cTn>
                                        <p:tgtEl>
                                          <p:spTgt spid="225"/>
                                        </p:tgtEl>
                                        <p:attrNameLst>
                                          <p:attrName>style.visibility</p:attrName>
                                        </p:attrNameLst>
                                      </p:cBhvr>
                                      <p:to>
                                        <p:strVal val="visible"/>
                                      </p:to>
                                    </p:set>
                                    <p:animEffect transition="in" filter="wipe(up)">
                                      <p:cBhvr>
                                        <p:cTn id="37" dur="500"/>
                                        <p:tgtEl>
                                          <p:spTgt spid="225"/>
                                        </p:tgtEl>
                                      </p:cBhvr>
                                    </p:animEffect>
                                  </p:childTnLst>
                                </p:cTn>
                              </p:par>
                              <p:par>
                                <p:cTn id="38" presetID="10" presetClass="entr" presetSubtype="0" fill="hold" grpId="0" nodeType="withEffect">
                                  <p:stCondLst>
                                    <p:cond delay="0"/>
                                  </p:stCondLst>
                                  <p:childTnLst>
                                    <p:set>
                                      <p:cBhvr>
                                        <p:cTn id="39" dur="1" fill="hold">
                                          <p:stCondLst>
                                            <p:cond delay="0"/>
                                          </p:stCondLst>
                                        </p:cTn>
                                        <p:tgtEl>
                                          <p:spTgt spid="423"/>
                                        </p:tgtEl>
                                        <p:attrNameLst>
                                          <p:attrName>style.visibility</p:attrName>
                                        </p:attrNameLst>
                                      </p:cBhvr>
                                      <p:to>
                                        <p:strVal val="visible"/>
                                      </p:to>
                                    </p:set>
                                    <p:animEffect transition="in" filter="fade">
                                      <p:cBhvr>
                                        <p:cTn id="40" dur="500"/>
                                        <p:tgtEl>
                                          <p:spTgt spid="423"/>
                                        </p:tgtEl>
                                      </p:cBhvr>
                                    </p:animEffect>
                                  </p:childTnLst>
                                </p:cTn>
                              </p:par>
                            </p:childTnLst>
                          </p:cTn>
                        </p:par>
                      </p:childTnLst>
                    </p:cTn>
                  </p:par>
                  <p:par>
                    <p:cTn id="41" fill="hold">
                      <p:stCondLst>
                        <p:cond delay="indefinite"/>
                      </p:stCondLst>
                      <p:childTnLst>
                        <p:par>
                          <p:cTn id="42" fill="hold">
                            <p:stCondLst>
                              <p:cond delay="0"/>
                            </p:stCondLst>
                            <p:childTnLst>
                              <p:par>
                                <p:cTn id="43" presetID="10" presetClass="entr" presetSubtype="0" fill="hold" grpId="0" nodeType="clickEffect">
                                  <p:stCondLst>
                                    <p:cond delay="0"/>
                                  </p:stCondLst>
                                  <p:childTnLst>
                                    <p:set>
                                      <p:cBhvr>
                                        <p:cTn id="44" dur="1" fill="hold">
                                          <p:stCondLst>
                                            <p:cond delay="0"/>
                                          </p:stCondLst>
                                        </p:cTn>
                                        <p:tgtEl>
                                          <p:spTgt spid="424"/>
                                        </p:tgtEl>
                                        <p:attrNameLst>
                                          <p:attrName>style.visibility</p:attrName>
                                        </p:attrNameLst>
                                      </p:cBhvr>
                                      <p:to>
                                        <p:strVal val="visible"/>
                                      </p:to>
                                    </p:set>
                                    <p:animEffect transition="in" filter="fade">
                                      <p:cBhvr>
                                        <p:cTn id="45" dur="500"/>
                                        <p:tgtEl>
                                          <p:spTgt spid="424"/>
                                        </p:tgtEl>
                                      </p:cBhvr>
                                    </p:animEffect>
                                  </p:childTnLst>
                                </p:cTn>
                              </p:par>
                              <p:par>
                                <p:cTn id="46" presetID="10" presetClass="entr" presetSubtype="0" fill="hold" grpId="0" nodeType="withEffect">
                                  <p:stCondLst>
                                    <p:cond delay="0"/>
                                  </p:stCondLst>
                                  <p:childTnLst>
                                    <p:set>
                                      <p:cBhvr>
                                        <p:cTn id="47" dur="1" fill="hold">
                                          <p:stCondLst>
                                            <p:cond delay="0"/>
                                          </p:stCondLst>
                                        </p:cTn>
                                        <p:tgtEl>
                                          <p:spTgt spid="447"/>
                                        </p:tgtEl>
                                        <p:attrNameLst>
                                          <p:attrName>style.visibility</p:attrName>
                                        </p:attrNameLst>
                                      </p:cBhvr>
                                      <p:to>
                                        <p:strVal val="visible"/>
                                      </p:to>
                                    </p:set>
                                    <p:animEffect transition="in" filter="fade">
                                      <p:cBhvr>
                                        <p:cTn id="48" dur="500"/>
                                        <p:tgtEl>
                                          <p:spTgt spid="447"/>
                                        </p:tgtEl>
                                      </p:cBhvr>
                                    </p:animEffect>
                                  </p:childTnLst>
                                </p:cTn>
                              </p:par>
                              <p:par>
                                <p:cTn id="49" presetID="10" presetClass="entr" presetSubtype="0" fill="hold" grpId="0" nodeType="withEffect">
                                  <p:stCondLst>
                                    <p:cond delay="0"/>
                                  </p:stCondLst>
                                  <p:childTnLst>
                                    <p:set>
                                      <p:cBhvr>
                                        <p:cTn id="50" dur="1" fill="hold">
                                          <p:stCondLst>
                                            <p:cond delay="0"/>
                                          </p:stCondLst>
                                        </p:cTn>
                                        <p:tgtEl>
                                          <p:spTgt spid="422"/>
                                        </p:tgtEl>
                                        <p:attrNameLst>
                                          <p:attrName>style.visibility</p:attrName>
                                        </p:attrNameLst>
                                      </p:cBhvr>
                                      <p:to>
                                        <p:strVal val="visible"/>
                                      </p:to>
                                    </p:set>
                                    <p:animEffect transition="in" filter="fade">
                                      <p:cBhvr>
                                        <p:cTn id="51" dur="500"/>
                                        <p:tgtEl>
                                          <p:spTgt spid="422"/>
                                        </p:tgtEl>
                                      </p:cBhvr>
                                    </p:animEffect>
                                  </p:childTnLst>
                                </p:cTn>
                              </p:par>
                              <p:par>
                                <p:cTn id="52" presetID="10" presetClass="entr" presetSubtype="0" fill="hold" grpId="0" nodeType="withEffect">
                                  <p:stCondLst>
                                    <p:cond delay="0"/>
                                  </p:stCondLst>
                                  <p:childTnLst>
                                    <p:set>
                                      <p:cBhvr>
                                        <p:cTn id="53" dur="1" fill="hold">
                                          <p:stCondLst>
                                            <p:cond delay="0"/>
                                          </p:stCondLst>
                                        </p:cTn>
                                        <p:tgtEl>
                                          <p:spTgt spid="421"/>
                                        </p:tgtEl>
                                        <p:attrNameLst>
                                          <p:attrName>style.visibility</p:attrName>
                                        </p:attrNameLst>
                                      </p:cBhvr>
                                      <p:to>
                                        <p:strVal val="visible"/>
                                      </p:to>
                                    </p:set>
                                    <p:animEffect transition="in" filter="fade">
                                      <p:cBhvr>
                                        <p:cTn id="54" dur="500"/>
                                        <p:tgtEl>
                                          <p:spTgt spid="4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2" grpId="0" animBg="1"/>
      <p:bldP spid="421" grpId="0" animBg="1"/>
      <p:bldP spid="422" grpId="0"/>
      <p:bldP spid="423" grpId="0"/>
      <p:bldP spid="424" grpId="0" animBg="1"/>
      <p:bldP spid="447" grpId="0" animBg="1"/>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1">
            <a:extLst>
              <a:ext uri="{FF2B5EF4-FFF2-40B4-BE49-F238E27FC236}">
                <a16:creationId xmlns:a16="http://schemas.microsoft.com/office/drawing/2014/main" id="{14F31FC0-05FE-F10D-0AF4-FE7203665D14}"/>
              </a:ext>
            </a:extLst>
          </p:cNvPr>
          <p:cNvSpPr>
            <a:spLocks noGrp="1"/>
          </p:cNvSpPr>
          <p:nvPr>
            <p:ph type="title"/>
          </p:nvPr>
        </p:nvSpPr>
        <p:spPr>
          <a:xfrm>
            <a:off x="0" y="132334"/>
            <a:ext cx="9143999" cy="925840"/>
          </a:xfrm>
        </p:spPr>
        <p:txBody>
          <a:bodyPr>
            <a:noAutofit/>
          </a:bodyPr>
          <a:lstStyle/>
          <a:p>
            <a:r>
              <a:rPr lang="en-US" sz="3600" dirty="0"/>
              <a:t>MIMDRAM: </a:t>
            </a:r>
            <a:br>
              <a:rPr lang="en-US" sz="3600" dirty="0"/>
            </a:br>
            <a:r>
              <a:rPr lang="en-US" sz="2800" dirty="0"/>
              <a:t>Key Idea (II)</a:t>
            </a:r>
          </a:p>
        </p:txBody>
      </p:sp>
      <p:grpSp>
        <p:nvGrpSpPr>
          <p:cNvPr id="8" name="Group 7">
            <a:extLst>
              <a:ext uri="{FF2B5EF4-FFF2-40B4-BE49-F238E27FC236}">
                <a16:creationId xmlns:a16="http://schemas.microsoft.com/office/drawing/2014/main" id="{1D7B71D5-710A-6F8A-EC9D-612EC4135D5F}"/>
              </a:ext>
            </a:extLst>
          </p:cNvPr>
          <p:cNvGrpSpPr/>
          <p:nvPr/>
        </p:nvGrpSpPr>
        <p:grpSpPr>
          <a:xfrm>
            <a:off x="1627261" y="2826701"/>
            <a:ext cx="1414038" cy="1414038"/>
            <a:chOff x="4876800" y="1600199"/>
            <a:chExt cx="2819401" cy="2819401"/>
          </a:xfrm>
        </p:grpSpPr>
        <p:grpSp>
          <p:nvGrpSpPr>
            <p:cNvPr id="9" name="Group 8">
              <a:extLst>
                <a:ext uri="{FF2B5EF4-FFF2-40B4-BE49-F238E27FC236}">
                  <a16:creationId xmlns:a16="http://schemas.microsoft.com/office/drawing/2014/main" id="{145ADD40-8DAC-4AB7-793E-4189F586BDCC}"/>
                </a:ext>
              </a:extLst>
            </p:cNvPr>
            <p:cNvGrpSpPr/>
            <p:nvPr/>
          </p:nvGrpSpPr>
          <p:grpSpPr>
            <a:xfrm>
              <a:off x="5486400" y="3962400"/>
              <a:ext cx="2209800" cy="457200"/>
              <a:chOff x="5486400" y="3962400"/>
              <a:chExt cx="2209800" cy="457200"/>
            </a:xfrm>
          </p:grpSpPr>
          <p:sp>
            <p:nvSpPr>
              <p:cNvPr id="54" name="DRAM">
                <a:extLst>
                  <a:ext uri="{FF2B5EF4-FFF2-40B4-BE49-F238E27FC236}">
                    <a16:creationId xmlns:a16="http://schemas.microsoft.com/office/drawing/2014/main" id="{08113822-EBA6-BEEA-B6CF-1BB51723AD54}"/>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5" name="DRAM">
                <a:extLst>
                  <a:ext uri="{FF2B5EF4-FFF2-40B4-BE49-F238E27FC236}">
                    <a16:creationId xmlns:a16="http://schemas.microsoft.com/office/drawing/2014/main" id="{68D9188F-8773-604F-6441-0EC444051EB5}"/>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6" name="DRAM">
                <a:extLst>
                  <a:ext uri="{FF2B5EF4-FFF2-40B4-BE49-F238E27FC236}">
                    <a16:creationId xmlns:a16="http://schemas.microsoft.com/office/drawing/2014/main" id="{6C78EF99-BDA4-000F-B88D-38CEDCE77A07}"/>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7" name="DRAM">
                <a:extLst>
                  <a:ext uri="{FF2B5EF4-FFF2-40B4-BE49-F238E27FC236}">
                    <a16:creationId xmlns:a16="http://schemas.microsoft.com/office/drawing/2014/main" id="{E3516A6C-5911-CA9C-8438-40239A9300BB}"/>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8" name="DRAM">
                <a:extLst>
                  <a:ext uri="{FF2B5EF4-FFF2-40B4-BE49-F238E27FC236}">
                    <a16:creationId xmlns:a16="http://schemas.microsoft.com/office/drawing/2014/main" id="{2C2DA7A3-1EB8-D977-F203-00FC7BC1A975}"/>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0" name="Group 9">
              <a:extLst>
                <a:ext uri="{FF2B5EF4-FFF2-40B4-BE49-F238E27FC236}">
                  <a16:creationId xmlns:a16="http://schemas.microsoft.com/office/drawing/2014/main" id="{94DD0A41-3448-75B2-A331-5F1DCD56A2EC}"/>
                </a:ext>
              </a:extLst>
            </p:cNvPr>
            <p:cNvGrpSpPr/>
            <p:nvPr/>
          </p:nvGrpSpPr>
          <p:grpSpPr>
            <a:xfrm>
              <a:off x="4876800" y="1600200"/>
              <a:ext cx="457200" cy="2209800"/>
              <a:chOff x="4876800" y="1600200"/>
              <a:chExt cx="457200" cy="2209800"/>
            </a:xfrm>
          </p:grpSpPr>
          <p:sp>
            <p:nvSpPr>
              <p:cNvPr id="49" name="DRAM">
                <a:extLst>
                  <a:ext uri="{FF2B5EF4-FFF2-40B4-BE49-F238E27FC236}">
                    <a16:creationId xmlns:a16="http://schemas.microsoft.com/office/drawing/2014/main" id="{5ADA0A14-531E-5BD8-8FD4-F6317FEB7F36}"/>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 name="DRAM">
                <a:extLst>
                  <a:ext uri="{FF2B5EF4-FFF2-40B4-BE49-F238E27FC236}">
                    <a16:creationId xmlns:a16="http://schemas.microsoft.com/office/drawing/2014/main" id="{539CBE42-BEAD-57E8-EE95-0650BB7A87AD}"/>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 name="DRAM">
                <a:extLst>
                  <a:ext uri="{FF2B5EF4-FFF2-40B4-BE49-F238E27FC236}">
                    <a16:creationId xmlns:a16="http://schemas.microsoft.com/office/drawing/2014/main" id="{8EDF89D6-E315-3E8E-81C4-3039A5DF39BA}"/>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 name="DRAM">
                <a:extLst>
                  <a:ext uri="{FF2B5EF4-FFF2-40B4-BE49-F238E27FC236}">
                    <a16:creationId xmlns:a16="http://schemas.microsoft.com/office/drawing/2014/main" id="{C334229F-128E-DBA9-F5A7-0C1B8468429F}"/>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 name="DRAM">
                <a:extLst>
                  <a:ext uri="{FF2B5EF4-FFF2-40B4-BE49-F238E27FC236}">
                    <a16:creationId xmlns:a16="http://schemas.microsoft.com/office/drawing/2014/main" id="{4CF44E52-958E-C9D5-98C9-B54F3DBCA04F}"/>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1" name="Group 10">
              <a:extLst>
                <a:ext uri="{FF2B5EF4-FFF2-40B4-BE49-F238E27FC236}">
                  <a16:creationId xmlns:a16="http://schemas.microsoft.com/office/drawing/2014/main" id="{CD2FFD17-6BDD-A936-46CC-F92D905CE9B7}"/>
                </a:ext>
              </a:extLst>
            </p:cNvPr>
            <p:cNvGrpSpPr/>
            <p:nvPr/>
          </p:nvGrpSpPr>
          <p:grpSpPr>
            <a:xfrm>
              <a:off x="5676900" y="1600199"/>
              <a:ext cx="1828800" cy="2362201"/>
              <a:chOff x="5676900" y="1170708"/>
              <a:chExt cx="1828800" cy="2791692"/>
            </a:xfrm>
          </p:grpSpPr>
          <p:cxnSp>
            <p:nvCxnSpPr>
              <p:cNvPr id="44" name="Straight Connector 43">
                <a:extLst>
                  <a:ext uri="{FF2B5EF4-FFF2-40B4-BE49-F238E27FC236}">
                    <a16:creationId xmlns:a16="http://schemas.microsoft.com/office/drawing/2014/main" id="{47982167-B393-BEBF-D0E6-60AE4452DB55}"/>
                  </a:ext>
                </a:extLst>
              </p:cNvPr>
              <p:cNvCxnSpPr>
                <a:cxnSpLocks/>
                <a:stCxn id="14" idx="0"/>
                <a:endCxn id="54"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BCAE485E-07E5-1852-1FA5-8B77F4343A36}"/>
                  </a:ext>
                </a:extLst>
              </p:cNvPr>
              <p:cNvCxnSpPr>
                <a:cxnSpLocks/>
                <a:stCxn id="16" idx="0"/>
                <a:endCxn id="56"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3F51F5A0-9936-DAC3-1A8B-823F41DF483A}"/>
                  </a:ext>
                </a:extLst>
              </p:cNvPr>
              <p:cNvCxnSpPr>
                <a:cxnSpLocks/>
                <a:stCxn id="17" idx="0"/>
                <a:endCxn id="57"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1278CBE3-F678-3C09-8430-9732ADA562C8}"/>
                  </a:ext>
                </a:extLst>
              </p:cNvPr>
              <p:cNvCxnSpPr>
                <a:cxnSpLocks/>
                <a:stCxn id="18" idx="0"/>
                <a:endCxn id="58"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3BC4BBBD-04C0-0406-C150-CEAD9F531385}"/>
                  </a:ext>
                </a:extLst>
              </p:cNvPr>
              <p:cNvCxnSpPr>
                <a:cxnSpLocks/>
                <a:stCxn id="15" idx="0"/>
                <a:endCxn id="55"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2" name="Group 11">
              <a:extLst>
                <a:ext uri="{FF2B5EF4-FFF2-40B4-BE49-F238E27FC236}">
                  <a16:creationId xmlns:a16="http://schemas.microsoft.com/office/drawing/2014/main" id="{71782411-45D5-E378-555E-C520B6D4601A}"/>
                </a:ext>
              </a:extLst>
            </p:cNvPr>
            <p:cNvGrpSpPr/>
            <p:nvPr/>
          </p:nvGrpSpPr>
          <p:grpSpPr>
            <a:xfrm>
              <a:off x="5334000" y="1790700"/>
              <a:ext cx="2362201" cy="1828800"/>
              <a:chOff x="5333998" y="1790700"/>
              <a:chExt cx="2791691" cy="1828800"/>
            </a:xfrm>
          </p:grpSpPr>
          <p:cxnSp>
            <p:nvCxnSpPr>
              <p:cNvPr id="39" name="Straight Connector 38">
                <a:extLst>
                  <a:ext uri="{FF2B5EF4-FFF2-40B4-BE49-F238E27FC236}">
                    <a16:creationId xmlns:a16="http://schemas.microsoft.com/office/drawing/2014/main" id="{0973E1E4-F7EB-DF78-3A95-D481E2615AA9}"/>
                  </a:ext>
                </a:extLst>
              </p:cNvPr>
              <p:cNvCxnSpPr>
                <a:cxnSpLocks/>
                <a:stCxn id="18" idx="6"/>
                <a:endCxn id="49"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46D3709A-6EC3-9DEC-74CE-BB8D1A9AF911}"/>
                  </a:ext>
                </a:extLst>
              </p:cNvPr>
              <p:cNvCxnSpPr>
                <a:cxnSpLocks/>
                <a:stCxn id="23" idx="6"/>
                <a:endCxn id="50"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AF96F3CD-FF35-33CD-C579-63D1293EA05B}"/>
                  </a:ext>
                </a:extLst>
              </p:cNvPr>
              <p:cNvCxnSpPr>
                <a:cxnSpLocks/>
                <a:stCxn id="28" idx="6"/>
                <a:endCxn id="51"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B8A65AB5-1AAE-F2B4-44B1-07375B5861A7}"/>
                  </a:ext>
                </a:extLst>
              </p:cNvPr>
              <p:cNvCxnSpPr>
                <a:cxnSpLocks/>
                <a:stCxn id="33" idx="6"/>
                <a:endCxn id="52"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8A185ED2-1506-90C3-8575-3E012A8B6A67}"/>
                  </a:ext>
                </a:extLst>
              </p:cNvPr>
              <p:cNvCxnSpPr>
                <a:cxnSpLocks/>
                <a:stCxn id="38" idx="6"/>
                <a:endCxn id="53"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3" name="Group 12">
              <a:extLst>
                <a:ext uri="{FF2B5EF4-FFF2-40B4-BE49-F238E27FC236}">
                  <a16:creationId xmlns:a16="http://schemas.microsoft.com/office/drawing/2014/main" id="{25C37A37-CAC8-FCB0-14D4-C955F03DABD6}"/>
                </a:ext>
              </a:extLst>
            </p:cNvPr>
            <p:cNvGrpSpPr/>
            <p:nvPr/>
          </p:nvGrpSpPr>
          <p:grpSpPr>
            <a:xfrm>
              <a:off x="5486400" y="1600200"/>
              <a:ext cx="2209800" cy="2209800"/>
              <a:chOff x="5486400" y="1600200"/>
              <a:chExt cx="2209800" cy="2209800"/>
            </a:xfrm>
          </p:grpSpPr>
          <p:sp>
            <p:nvSpPr>
              <p:cNvPr id="14" name="Oval 13">
                <a:extLst>
                  <a:ext uri="{FF2B5EF4-FFF2-40B4-BE49-F238E27FC236}">
                    <a16:creationId xmlns:a16="http://schemas.microsoft.com/office/drawing/2014/main" id="{B73AAB57-DD3D-42A4-FE36-9B219618DE9B}"/>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5" name="Oval 14">
                <a:extLst>
                  <a:ext uri="{FF2B5EF4-FFF2-40B4-BE49-F238E27FC236}">
                    <a16:creationId xmlns:a16="http://schemas.microsoft.com/office/drawing/2014/main" id="{036E9649-3335-5F8F-DFF0-5AFE26CD6FF6}"/>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6" name="Oval 15">
                <a:extLst>
                  <a:ext uri="{FF2B5EF4-FFF2-40B4-BE49-F238E27FC236}">
                    <a16:creationId xmlns:a16="http://schemas.microsoft.com/office/drawing/2014/main" id="{3EDFF40E-4CDA-C1C4-26E4-3A4743C945D9}"/>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 name="Oval 16">
                <a:extLst>
                  <a:ext uri="{FF2B5EF4-FFF2-40B4-BE49-F238E27FC236}">
                    <a16:creationId xmlns:a16="http://schemas.microsoft.com/office/drawing/2014/main" id="{FC9B8174-13B5-9FC9-CC64-F927B63B7F63}"/>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 name="Oval 17">
                <a:extLst>
                  <a:ext uri="{FF2B5EF4-FFF2-40B4-BE49-F238E27FC236}">
                    <a16:creationId xmlns:a16="http://schemas.microsoft.com/office/drawing/2014/main" id="{1C185B49-15D7-6C43-2FA2-1FBFBAB28ACC}"/>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9" name="Oval 18">
                <a:extLst>
                  <a:ext uri="{FF2B5EF4-FFF2-40B4-BE49-F238E27FC236}">
                    <a16:creationId xmlns:a16="http://schemas.microsoft.com/office/drawing/2014/main" id="{9C9D2251-A141-4961-93C9-15C78D5167A9}"/>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0" name="Oval 19">
                <a:extLst>
                  <a:ext uri="{FF2B5EF4-FFF2-40B4-BE49-F238E27FC236}">
                    <a16:creationId xmlns:a16="http://schemas.microsoft.com/office/drawing/2014/main" id="{36404C5A-4466-D925-5219-3044FAFBAF41}"/>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1" name="Oval 20">
                <a:extLst>
                  <a:ext uri="{FF2B5EF4-FFF2-40B4-BE49-F238E27FC236}">
                    <a16:creationId xmlns:a16="http://schemas.microsoft.com/office/drawing/2014/main" id="{A96CDC81-E151-0540-4A56-33ACEAE7DB4D}"/>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2" name="Oval 21">
                <a:extLst>
                  <a:ext uri="{FF2B5EF4-FFF2-40B4-BE49-F238E27FC236}">
                    <a16:creationId xmlns:a16="http://schemas.microsoft.com/office/drawing/2014/main" id="{004F0346-A72C-797B-7F6D-767E332D697F}"/>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3" name="Oval 22">
                <a:extLst>
                  <a:ext uri="{FF2B5EF4-FFF2-40B4-BE49-F238E27FC236}">
                    <a16:creationId xmlns:a16="http://schemas.microsoft.com/office/drawing/2014/main" id="{252FDEC4-9A89-24F2-E113-3FFC7015E6AB}"/>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4" name="Oval 23">
                <a:extLst>
                  <a:ext uri="{FF2B5EF4-FFF2-40B4-BE49-F238E27FC236}">
                    <a16:creationId xmlns:a16="http://schemas.microsoft.com/office/drawing/2014/main" id="{AE319149-A514-56AF-D1F1-09B72C618A73}"/>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5" name="Oval 24">
                <a:extLst>
                  <a:ext uri="{FF2B5EF4-FFF2-40B4-BE49-F238E27FC236}">
                    <a16:creationId xmlns:a16="http://schemas.microsoft.com/office/drawing/2014/main" id="{71DF6166-E7B5-3C36-677A-966BDA0B28EC}"/>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6" name="Oval 25">
                <a:extLst>
                  <a:ext uri="{FF2B5EF4-FFF2-40B4-BE49-F238E27FC236}">
                    <a16:creationId xmlns:a16="http://schemas.microsoft.com/office/drawing/2014/main" id="{2D751B7B-9E7E-5198-582D-C15F27E345D1}"/>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7" name="Oval 26">
                <a:extLst>
                  <a:ext uri="{FF2B5EF4-FFF2-40B4-BE49-F238E27FC236}">
                    <a16:creationId xmlns:a16="http://schemas.microsoft.com/office/drawing/2014/main" id="{CCF149F1-08F4-6F9B-93F0-0883026C9439}"/>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8" name="Oval 27">
                <a:extLst>
                  <a:ext uri="{FF2B5EF4-FFF2-40B4-BE49-F238E27FC236}">
                    <a16:creationId xmlns:a16="http://schemas.microsoft.com/office/drawing/2014/main" id="{69954C2B-8BC4-E019-20D1-818FEE787E36}"/>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9" name="Oval 28">
                <a:extLst>
                  <a:ext uri="{FF2B5EF4-FFF2-40B4-BE49-F238E27FC236}">
                    <a16:creationId xmlns:a16="http://schemas.microsoft.com/office/drawing/2014/main" id="{94767795-63AE-4358-92FA-6ACBC8FB876E}"/>
                  </a:ext>
                </a:extLst>
              </p:cNvPr>
              <p:cNvSpPr/>
              <p:nvPr/>
            </p:nvSpPr>
            <p:spPr>
              <a:xfrm>
                <a:off x="54864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0" name="Oval 29">
                <a:extLst>
                  <a:ext uri="{FF2B5EF4-FFF2-40B4-BE49-F238E27FC236}">
                    <a16:creationId xmlns:a16="http://schemas.microsoft.com/office/drawing/2014/main" id="{113EA8DF-82CD-EB35-6278-9557BBF25D19}"/>
                  </a:ext>
                </a:extLst>
              </p:cNvPr>
              <p:cNvSpPr/>
              <p:nvPr/>
            </p:nvSpPr>
            <p:spPr>
              <a:xfrm>
                <a:off x="59436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1" name="Oval 30">
                <a:extLst>
                  <a:ext uri="{FF2B5EF4-FFF2-40B4-BE49-F238E27FC236}">
                    <a16:creationId xmlns:a16="http://schemas.microsoft.com/office/drawing/2014/main" id="{AA77119B-7743-B690-9465-CC9E51CE4444}"/>
                  </a:ext>
                </a:extLst>
              </p:cNvPr>
              <p:cNvSpPr/>
              <p:nvPr/>
            </p:nvSpPr>
            <p:spPr>
              <a:xfrm>
                <a:off x="64008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2" name="Oval 31">
                <a:extLst>
                  <a:ext uri="{FF2B5EF4-FFF2-40B4-BE49-F238E27FC236}">
                    <a16:creationId xmlns:a16="http://schemas.microsoft.com/office/drawing/2014/main" id="{33334385-AB59-960E-A3E5-9501EADAA33F}"/>
                  </a:ext>
                </a:extLst>
              </p:cNvPr>
              <p:cNvSpPr/>
              <p:nvPr/>
            </p:nvSpPr>
            <p:spPr>
              <a:xfrm>
                <a:off x="68580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3" name="Oval 32">
                <a:extLst>
                  <a:ext uri="{FF2B5EF4-FFF2-40B4-BE49-F238E27FC236}">
                    <a16:creationId xmlns:a16="http://schemas.microsoft.com/office/drawing/2014/main" id="{991F5CFB-03F2-DC89-41BB-37ACAD3A39FE}"/>
                  </a:ext>
                </a:extLst>
              </p:cNvPr>
              <p:cNvSpPr/>
              <p:nvPr/>
            </p:nvSpPr>
            <p:spPr>
              <a:xfrm>
                <a:off x="73152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 name="Oval 33">
                <a:extLst>
                  <a:ext uri="{FF2B5EF4-FFF2-40B4-BE49-F238E27FC236}">
                    <a16:creationId xmlns:a16="http://schemas.microsoft.com/office/drawing/2014/main" id="{AFA70928-8DA2-5560-5DD5-558045D02F98}"/>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 name="Oval 34">
                <a:extLst>
                  <a:ext uri="{FF2B5EF4-FFF2-40B4-BE49-F238E27FC236}">
                    <a16:creationId xmlns:a16="http://schemas.microsoft.com/office/drawing/2014/main" id="{FB809510-8147-E025-EEB8-8819A6D6FBD8}"/>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 name="Oval 35">
                <a:extLst>
                  <a:ext uri="{FF2B5EF4-FFF2-40B4-BE49-F238E27FC236}">
                    <a16:creationId xmlns:a16="http://schemas.microsoft.com/office/drawing/2014/main" id="{D2F18ED2-E5E5-8B3D-481D-C15B8FC6951D}"/>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7" name="Oval 36">
                <a:extLst>
                  <a:ext uri="{FF2B5EF4-FFF2-40B4-BE49-F238E27FC236}">
                    <a16:creationId xmlns:a16="http://schemas.microsoft.com/office/drawing/2014/main" id="{DB7EC374-9A92-B410-2846-F5A581E96D11}"/>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 name="Oval 37">
                <a:extLst>
                  <a:ext uri="{FF2B5EF4-FFF2-40B4-BE49-F238E27FC236}">
                    <a16:creationId xmlns:a16="http://schemas.microsoft.com/office/drawing/2014/main" id="{C1CF4DD4-8671-73B0-4595-F5CF16D14DF9}"/>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grpSp>
        <p:nvGrpSpPr>
          <p:cNvPr id="59" name="Group 58">
            <a:extLst>
              <a:ext uri="{FF2B5EF4-FFF2-40B4-BE49-F238E27FC236}">
                <a16:creationId xmlns:a16="http://schemas.microsoft.com/office/drawing/2014/main" id="{40794F95-87E5-0B79-8F49-F492B394493A}"/>
              </a:ext>
            </a:extLst>
          </p:cNvPr>
          <p:cNvGrpSpPr/>
          <p:nvPr/>
        </p:nvGrpSpPr>
        <p:grpSpPr>
          <a:xfrm>
            <a:off x="3184789" y="2826701"/>
            <a:ext cx="1414038" cy="1414038"/>
            <a:chOff x="4876800" y="1600199"/>
            <a:chExt cx="2819401" cy="2819401"/>
          </a:xfrm>
        </p:grpSpPr>
        <p:grpSp>
          <p:nvGrpSpPr>
            <p:cNvPr id="60" name="Group 59">
              <a:extLst>
                <a:ext uri="{FF2B5EF4-FFF2-40B4-BE49-F238E27FC236}">
                  <a16:creationId xmlns:a16="http://schemas.microsoft.com/office/drawing/2014/main" id="{97CD8AF8-689F-7235-F72C-8461333387F6}"/>
                </a:ext>
              </a:extLst>
            </p:cNvPr>
            <p:cNvGrpSpPr/>
            <p:nvPr/>
          </p:nvGrpSpPr>
          <p:grpSpPr>
            <a:xfrm>
              <a:off x="5486400" y="3962400"/>
              <a:ext cx="2209800" cy="457200"/>
              <a:chOff x="5486400" y="3962400"/>
              <a:chExt cx="2209800" cy="457200"/>
            </a:xfrm>
          </p:grpSpPr>
          <p:sp>
            <p:nvSpPr>
              <p:cNvPr id="105" name="DRAM">
                <a:extLst>
                  <a:ext uri="{FF2B5EF4-FFF2-40B4-BE49-F238E27FC236}">
                    <a16:creationId xmlns:a16="http://schemas.microsoft.com/office/drawing/2014/main" id="{409F785F-8AD8-92CD-60AC-6BF9A4F72D37}"/>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6" name="DRAM">
                <a:extLst>
                  <a:ext uri="{FF2B5EF4-FFF2-40B4-BE49-F238E27FC236}">
                    <a16:creationId xmlns:a16="http://schemas.microsoft.com/office/drawing/2014/main" id="{0B03D9C7-AF50-CE3F-684D-30F40D5916EF}"/>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7" name="DRAM">
                <a:extLst>
                  <a:ext uri="{FF2B5EF4-FFF2-40B4-BE49-F238E27FC236}">
                    <a16:creationId xmlns:a16="http://schemas.microsoft.com/office/drawing/2014/main" id="{E41C9139-9E9B-72CD-FD27-6CB15407A158}"/>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8" name="DRAM">
                <a:extLst>
                  <a:ext uri="{FF2B5EF4-FFF2-40B4-BE49-F238E27FC236}">
                    <a16:creationId xmlns:a16="http://schemas.microsoft.com/office/drawing/2014/main" id="{CFD0D982-3EA8-3573-DE64-B9B92F5C942C}"/>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9" name="DRAM">
                <a:extLst>
                  <a:ext uri="{FF2B5EF4-FFF2-40B4-BE49-F238E27FC236}">
                    <a16:creationId xmlns:a16="http://schemas.microsoft.com/office/drawing/2014/main" id="{04C27DF3-24DF-3E8C-FFE9-F247D23270A1}"/>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1" name="Group 60">
              <a:extLst>
                <a:ext uri="{FF2B5EF4-FFF2-40B4-BE49-F238E27FC236}">
                  <a16:creationId xmlns:a16="http://schemas.microsoft.com/office/drawing/2014/main" id="{2148CD67-332C-F51A-988E-2611D4010668}"/>
                </a:ext>
              </a:extLst>
            </p:cNvPr>
            <p:cNvGrpSpPr/>
            <p:nvPr/>
          </p:nvGrpSpPr>
          <p:grpSpPr>
            <a:xfrm>
              <a:off x="4876800" y="1600200"/>
              <a:ext cx="457200" cy="2209800"/>
              <a:chOff x="4876800" y="1600200"/>
              <a:chExt cx="457200" cy="2209800"/>
            </a:xfrm>
          </p:grpSpPr>
          <p:sp>
            <p:nvSpPr>
              <p:cNvPr id="100" name="DRAM">
                <a:extLst>
                  <a:ext uri="{FF2B5EF4-FFF2-40B4-BE49-F238E27FC236}">
                    <a16:creationId xmlns:a16="http://schemas.microsoft.com/office/drawing/2014/main" id="{53133863-A8A6-7C24-65D5-1675607CF4AC}"/>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1" name="DRAM">
                <a:extLst>
                  <a:ext uri="{FF2B5EF4-FFF2-40B4-BE49-F238E27FC236}">
                    <a16:creationId xmlns:a16="http://schemas.microsoft.com/office/drawing/2014/main" id="{0BA01B15-9F60-761D-67BF-612AF92BAB88}"/>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2" name="DRAM">
                <a:extLst>
                  <a:ext uri="{FF2B5EF4-FFF2-40B4-BE49-F238E27FC236}">
                    <a16:creationId xmlns:a16="http://schemas.microsoft.com/office/drawing/2014/main" id="{E44FC94B-6DE2-7F93-FAAF-640F02FA702C}"/>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3" name="DRAM">
                <a:extLst>
                  <a:ext uri="{FF2B5EF4-FFF2-40B4-BE49-F238E27FC236}">
                    <a16:creationId xmlns:a16="http://schemas.microsoft.com/office/drawing/2014/main" id="{D52D198B-BF07-D189-7654-F57F5A22BAA8}"/>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4" name="DRAM">
                <a:extLst>
                  <a:ext uri="{FF2B5EF4-FFF2-40B4-BE49-F238E27FC236}">
                    <a16:creationId xmlns:a16="http://schemas.microsoft.com/office/drawing/2014/main" id="{01020030-5CDD-B848-3C60-D8A463E026C6}"/>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2" name="Group 61">
              <a:extLst>
                <a:ext uri="{FF2B5EF4-FFF2-40B4-BE49-F238E27FC236}">
                  <a16:creationId xmlns:a16="http://schemas.microsoft.com/office/drawing/2014/main" id="{1DD7A0B9-FB33-6D2C-1012-44A2C98A9E1F}"/>
                </a:ext>
              </a:extLst>
            </p:cNvPr>
            <p:cNvGrpSpPr/>
            <p:nvPr/>
          </p:nvGrpSpPr>
          <p:grpSpPr>
            <a:xfrm>
              <a:off x="5676900" y="1600199"/>
              <a:ext cx="1828800" cy="2362201"/>
              <a:chOff x="5676900" y="1170708"/>
              <a:chExt cx="1828800" cy="2791692"/>
            </a:xfrm>
          </p:grpSpPr>
          <p:cxnSp>
            <p:nvCxnSpPr>
              <p:cNvPr id="95" name="Straight Connector 94">
                <a:extLst>
                  <a:ext uri="{FF2B5EF4-FFF2-40B4-BE49-F238E27FC236}">
                    <a16:creationId xmlns:a16="http://schemas.microsoft.com/office/drawing/2014/main" id="{11A5E939-1A98-0C74-70C6-00C30578CE8F}"/>
                  </a:ext>
                </a:extLst>
              </p:cNvPr>
              <p:cNvCxnSpPr>
                <a:cxnSpLocks/>
                <a:stCxn id="65" idx="0"/>
                <a:endCxn id="105"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4E59C9A8-65FB-2A14-48B0-37F6CEA0922A}"/>
                  </a:ext>
                </a:extLst>
              </p:cNvPr>
              <p:cNvCxnSpPr>
                <a:cxnSpLocks/>
                <a:stCxn id="67" idx="0"/>
                <a:endCxn id="107"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7" name="Straight Connector 96">
                <a:extLst>
                  <a:ext uri="{FF2B5EF4-FFF2-40B4-BE49-F238E27FC236}">
                    <a16:creationId xmlns:a16="http://schemas.microsoft.com/office/drawing/2014/main" id="{E8D9D7CB-75FA-94FE-B461-82F19DC522AD}"/>
                  </a:ext>
                </a:extLst>
              </p:cNvPr>
              <p:cNvCxnSpPr>
                <a:cxnSpLocks/>
                <a:stCxn id="68" idx="0"/>
                <a:endCxn id="108"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8" name="Straight Connector 97">
                <a:extLst>
                  <a:ext uri="{FF2B5EF4-FFF2-40B4-BE49-F238E27FC236}">
                    <a16:creationId xmlns:a16="http://schemas.microsoft.com/office/drawing/2014/main" id="{F76BA570-2A38-D337-48AD-A423A8D0BA13}"/>
                  </a:ext>
                </a:extLst>
              </p:cNvPr>
              <p:cNvCxnSpPr>
                <a:cxnSpLocks/>
                <a:stCxn id="69" idx="0"/>
                <a:endCxn id="109"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9" name="Straight Connector 98">
                <a:extLst>
                  <a:ext uri="{FF2B5EF4-FFF2-40B4-BE49-F238E27FC236}">
                    <a16:creationId xmlns:a16="http://schemas.microsoft.com/office/drawing/2014/main" id="{2FACBF55-5AC5-FACA-60C8-997FC5703B80}"/>
                  </a:ext>
                </a:extLst>
              </p:cNvPr>
              <p:cNvCxnSpPr>
                <a:cxnSpLocks/>
                <a:stCxn id="66" idx="0"/>
                <a:endCxn id="106"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63" name="Group 62">
              <a:extLst>
                <a:ext uri="{FF2B5EF4-FFF2-40B4-BE49-F238E27FC236}">
                  <a16:creationId xmlns:a16="http://schemas.microsoft.com/office/drawing/2014/main" id="{5E6C3537-F9C5-4705-26EF-C924F0F5D5D7}"/>
                </a:ext>
              </a:extLst>
            </p:cNvPr>
            <p:cNvGrpSpPr/>
            <p:nvPr/>
          </p:nvGrpSpPr>
          <p:grpSpPr>
            <a:xfrm>
              <a:off x="5334000" y="1790700"/>
              <a:ext cx="2362201" cy="1828800"/>
              <a:chOff x="5333998" y="1790700"/>
              <a:chExt cx="2791691" cy="1828800"/>
            </a:xfrm>
          </p:grpSpPr>
          <p:cxnSp>
            <p:nvCxnSpPr>
              <p:cNvPr id="90" name="Straight Connector 89">
                <a:extLst>
                  <a:ext uri="{FF2B5EF4-FFF2-40B4-BE49-F238E27FC236}">
                    <a16:creationId xmlns:a16="http://schemas.microsoft.com/office/drawing/2014/main" id="{2C07D7F7-728D-01F4-880A-98B39E9A99B2}"/>
                  </a:ext>
                </a:extLst>
              </p:cNvPr>
              <p:cNvCxnSpPr>
                <a:cxnSpLocks/>
                <a:stCxn id="69" idx="6"/>
                <a:endCxn id="100"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id="{9F98157F-C02A-60EE-E532-15DBC6E489BB}"/>
                  </a:ext>
                </a:extLst>
              </p:cNvPr>
              <p:cNvCxnSpPr>
                <a:cxnSpLocks/>
                <a:stCxn id="74" idx="6"/>
                <a:endCxn id="101"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2" name="Straight Connector 91">
                <a:extLst>
                  <a:ext uri="{FF2B5EF4-FFF2-40B4-BE49-F238E27FC236}">
                    <a16:creationId xmlns:a16="http://schemas.microsoft.com/office/drawing/2014/main" id="{4A735D65-3660-8AE7-0371-B03DF94DCB54}"/>
                  </a:ext>
                </a:extLst>
              </p:cNvPr>
              <p:cNvCxnSpPr>
                <a:cxnSpLocks/>
                <a:endCxn id="102" idx="0"/>
              </p:cNvCxnSpPr>
              <p:nvPr/>
            </p:nvCxnSpPr>
            <p:spPr>
              <a:xfrm flipH="1">
                <a:off x="5333998" y="2705100"/>
                <a:ext cx="2791686"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3" name="Straight Connector 92">
                <a:extLst>
                  <a:ext uri="{FF2B5EF4-FFF2-40B4-BE49-F238E27FC236}">
                    <a16:creationId xmlns:a16="http://schemas.microsoft.com/office/drawing/2014/main" id="{581FD839-7FC4-4E78-792C-D16281A9C270}"/>
                  </a:ext>
                </a:extLst>
              </p:cNvPr>
              <p:cNvCxnSpPr>
                <a:cxnSpLocks/>
                <a:stCxn id="84" idx="6"/>
                <a:endCxn id="103"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4" name="Straight Connector 93">
                <a:extLst>
                  <a:ext uri="{FF2B5EF4-FFF2-40B4-BE49-F238E27FC236}">
                    <a16:creationId xmlns:a16="http://schemas.microsoft.com/office/drawing/2014/main" id="{306AD3AB-9600-A6BF-BFBF-068E37656400}"/>
                  </a:ext>
                </a:extLst>
              </p:cNvPr>
              <p:cNvCxnSpPr>
                <a:cxnSpLocks/>
                <a:stCxn id="89" idx="6"/>
                <a:endCxn id="104"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64" name="Group 63">
              <a:extLst>
                <a:ext uri="{FF2B5EF4-FFF2-40B4-BE49-F238E27FC236}">
                  <a16:creationId xmlns:a16="http://schemas.microsoft.com/office/drawing/2014/main" id="{AF764B5E-2A2B-5202-8C6F-6ACC1FF585B0}"/>
                </a:ext>
              </a:extLst>
            </p:cNvPr>
            <p:cNvGrpSpPr/>
            <p:nvPr/>
          </p:nvGrpSpPr>
          <p:grpSpPr>
            <a:xfrm>
              <a:off x="5486400" y="1600200"/>
              <a:ext cx="2209800" cy="2209800"/>
              <a:chOff x="5486400" y="1600200"/>
              <a:chExt cx="2209800" cy="2209800"/>
            </a:xfrm>
          </p:grpSpPr>
          <p:sp>
            <p:nvSpPr>
              <p:cNvPr id="65" name="Oval 64">
                <a:extLst>
                  <a:ext uri="{FF2B5EF4-FFF2-40B4-BE49-F238E27FC236}">
                    <a16:creationId xmlns:a16="http://schemas.microsoft.com/office/drawing/2014/main" id="{13D770BB-7217-38C5-711D-B5170B8CCC9F}"/>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 name="Oval 65">
                <a:extLst>
                  <a:ext uri="{FF2B5EF4-FFF2-40B4-BE49-F238E27FC236}">
                    <a16:creationId xmlns:a16="http://schemas.microsoft.com/office/drawing/2014/main" id="{DB50467F-FEFD-794B-3319-E226669CFE8C}"/>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7" name="Oval 66">
                <a:extLst>
                  <a:ext uri="{FF2B5EF4-FFF2-40B4-BE49-F238E27FC236}">
                    <a16:creationId xmlns:a16="http://schemas.microsoft.com/office/drawing/2014/main" id="{51FA6554-610A-A0D6-0132-A77C72C68850}"/>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8" name="Oval 67">
                <a:extLst>
                  <a:ext uri="{FF2B5EF4-FFF2-40B4-BE49-F238E27FC236}">
                    <a16:creationId xmlns:a16="http://schemas.microsoft.com/office/drawing/2014/main" id="{586865B3-C286-94B9-E0A9-1E9D84ABEE21}"/>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9" name="Oval 68">
                <a:extLst>
                  <a:ext uri="{FF2B5EF4-FFF2-40B4-BE49-F238E27FC236}">
                    <a16:creationId xmlns:a16="http://schemas.microsoft.com/office/drawing/2014/main" id="{CAC2CBB4-018B-F3DC-C3BC-558E89C961AB}"/>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0" name="Oval 69">
                <a:extLst>
                  <a:ext uri="{FF2B5EF4-FFF2-40B4-BE49-F238E27FC236}">
                    <a16:creationId xmlns:a16="http://schemas.microsoft.com/office/drawing/2014/main" id="{D8287CBE-84C0-0AFA-E1FD-20A73C634A74}"/>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1" name="Oval 70">
                <a:extLst>
                  <a:ext uri="{FF2B5EF4-FFF2-40B4-BE49-F238E27FC236}">
                    <a16:creationId xmlns:a16="http://schemas.microsoft.com/office/drawing/2014/main" id="{24C174AB-3F60-50A6-58FA-D1E748D9A1C5}"/>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2" name="Oval 71">
                <a:extLst>
                  <a:ext uri="{FF2B5EF4-FFF2-40B4-BE49-F238E27FC236}">
                    <a16:creationId xmlns:a16="http://schemas.microsoft.com/office/drawing/2014/main" id="{1CC44215-7331-5864-7BD3-2AD3FDC413EF}"/>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3" name="Oval 72">
                <a:extLst>
                  <a:ext uri="{FF2B5EF4-FFF2-40B4-BE49-F238E27FC236}">
                    <a16:creationId xmlns:a16="http://schemas.microsoft.com/office/drawing/2014/main" id="{26C2B63A-40AF-34C4-818C-54EF22B10709}"/>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4" name="Oval 73">
                <a:extLst>
                  <a:ext uri="{FF2B5EF4-FFF2-40B4-BE49-F238E27FC236}">
                    <a16:creationId xmlns:a16="http://schemas.microsoft.com/office/drawing/2014/main" id="{22A79D5C-8525-AC9D-CAC0-1F0DF3D0B15B}"/>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5" name="Oval 74">
                <a:extLst>
                  <a:ext uri="{FF2B5EF4-FFF2-40B4-BE49-F238E27FC236}">
                    <a16:creationId xmlns:a16="http://schemas.microsoft.com/office/drawing/2014/main" id="{F4FEE0C3-3C8F-EA32-157D-1B842D24E5A3}"/>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6" name="Oval 75">
                <a:extLst>
                  <a:ext uri="{FF2B5EF4-FFF2-40B4-BE49-F238E27FC236}">
                    <a16:creationId xmlns:a16="http://schemas.microsoft.com/office/drawing/2014/main" id="{CEBAB866-F9F2-7A33-FF7E-E780BA9DC69C}"/>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7" name="Oval 76">
                <a:extLst>
                  <a:ext uri="{FF2B5EF4-FFF2-40B4-BE49-F238E27FC236}">
                    <a16:creationId xmlns:a16="http://schemas.microsoft.com/office/drawing/2014/main" id="{97738BCC-FAE3-DFB7-9C37-CDAE7339B38C}"/>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8" name="Oval 77">
                <a:extLst>
                  <a:ext uri="{FF2B5EF4-FFF2-40B4-BE49-F238E27FC236}">
                    <a16:creationId xmlns:a16="http://schemas.microsoft.com/office/drawing/2014/main" id="{9841D0FB-9DF1-17E4-4260-3888261CC348}"/>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9" name="Oval 78">
                <a:extLst>
                  <a:ext uri="{FF2B5EF4-FFF2-40B4-BE49-F238E27FC236}">
                    <a16:creationId xmlns:a16="http://schemas.microsoft.com/office/drawing/2014/main" id="{8D98E843-490D-C1A9-BA17-B894DDFDC01D}"/>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0" name="Oval 79">
                <a:extLst>
                  <a:ext uri="{FF2B5EF4-FFF2-40B4-BE49-F238E27FC236}">
                    <a16:creationId xmlns:a16="http://schemas.microsoft.com/office/drawing/2014/main" id="{F1D9404C-500E-6F5D-E3F8-F513587236D5}"/>
                  </a:ext>
                </a:extLst>
              </p:cNvPr>
              <p:cNvSpPr/>
              <p:nvPr/>
            </p:nvSpPr>
            <p:spPr>
              <a:xfrm>
                <a:off x="54864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1" name="Oval 80">
                <a:extLst>
                  <a:ext uri="{FF2B5EF4-FFF2-40B4-BE49-F238E27FC236}">
                    <a16:creationId xmlns:a16="http://schemas.microsoft.com/office/drawing/2014/main" id="{F1B51AC3-4F3E-BF12-DDF5-5D2DA7C87890}"/>
                  </a:ext>
                </a:extLst>
              </p:cNvPr>
              <p:cNvSpPr/>
              <p:nvPr/>
            </p:nvSpPr>
            <p:spPr>
              <a:xfrm>
                <a:off x="59436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2" name="Oval 81">
                <a:extLst>
                  <a:ext uri="{FF2B5EF4-FFF2-40B4-BE49-F238E27FC236}">
                    <a16:creationId xmlns:a16="http://schemas.microsoft.com/office/drawing/2014/main" id="{0E34BA3B-2E90-2F8A-3942-B87B8B418F3F}"/>
                  </a:ext>
                </a:extLst>
              </p:cNvPr>
              <p:cNvSpPr/>
              <p:nvPr/>
            </p:nvSpPr>
            <p:spPr>
              <a:xfrm>
                <a:off x="64008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3" name="Oval 82">
                <a:extLst>
                  <a:ext uri="{FF2B5EF4-FFF2-40B4-BE49-F238E27FC236}">
                    <a16:creationId xmlns:a16="http://schemas.microsoft.com/office/drawing/2014/main" id="{87C43EC3-04A5-4B10-9446-B91845F74C86}"/>
                  </a:ext>
                </a:extLst>
              </p:cNvPr>
              <p:cNvSpPr/>
              <p:nvPr/>
            </p:nvSpPr>
            <p:spPr>
              <a:xfrm>
                <a:off x="68580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4" name="Oval 83">
                <a:extLst>
                  <a:ext uri="{FF2B5EF4-FFF2-40B4-BE49-F238E27FC236}">
                    <a16:creationId xmlns:a16="http://schemas.microsoft.com/office/drawing/2014/main" id="{C77B9788-E66E-D570-BE3D-FEC45F4C4FB8}"/>
                  </a:ext>
                </a:extLst>
              </p:cNvPr>
              <p:cNvSpPr/>
              <p:nvPr/>
            </p:nvSpPr>
            <p:spPr>
              <a:xfrm>
                <a:off x="73152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5" name="Oval 84">
                <a:extLst>
                  <a:ext uri="{FF2B5EF4-FFF2-40B4-BE49-F238E27FC236}">
                    <a16:creationId xmlns:a16="http://schemas.microsoft.com/office/drawing/2014/main" id="{FB967F9E-AD0E-99F8-4C92-7B0C15A40A2D}"/>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6" name="Oval 85">
                <a:extLst>
                  <a:ext uri="{FF2B5EF4-FFF2-40B4-BE49-F238E27FC236}">
                    <a16:creationId xmlns:a16="http://schemas.microsoft.com/office/drawing/2014/main" id="{2091FB07-CEC0-1813-13B0-9458C73FC33F}"/>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7" name="Oval 86">
                <a:extLst>
                  <a:ext uri="{FF2B5EF4-FFF2-40B4-BE49-F238E27FC236}">
                    <a16:creationId xmlns:a16="http://schemas.microsoft.com/office/drawing/2014/main" id="{81102973-DB18-170B-60B8-6FB5AB67E2C0}"/>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8" name="Oval 87">
                <a:extLst>
                  <a:ext uri="{FF2B5EF4-FFF2-40B4-BE49-F238E27FC236}">
                    <a16:creationId xmlns:a16="http://schemas.microsoft.com/office/drawing/2014/main" id="{E934C76D-A9A1-3F43-AD2E-F83FD4DC3839}"/>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9" name="Oval 88">
                <a:extLst>
                  <a:ext uri="{FF2B5EF4-FFF2-40B4-BE49-F238E27FC236}">
                    <a16:creationId xmlns:a16="http://schemas.microsoft.com/office/drawing/2014/main" id="{0E717C25-74D2-B4D9-6D7E-B29CE3266224}"/>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grpSp>
        <p:nvGrpSpPr>
          <p:cNvPr id="110" name="Group 109">
            <a:extLst>
              <a:ext uri="{FF2B5EF4-FFF2-40B4-BE49-F238E27FC236}">
                <a16:creationId xmlns:a16="http://schemas.microsoft.com/office/drawing/2014/main" id="{44362C14-2121-1971-5E30-DEC513A70F0B}"/>
              </a:ext>
            </a:extLst>
          </p:cNvPr>
          <p:cNvGrpSpPr/>
          <p:nvPr/>
        </p:nvGrpSpPr>
        <p:grpSpPr>
          <a:xfrm>
            <a:off x="4751461" y="2826701"/>
            <a:ext cx="1414038" cy="1414038"/>
            <a:chOff x="4876800" y="1600199"/>
            <a:chExt cx="2819401" cy="2819401"/>
          </a:xfrm>
        </p:grpSpPr>
        <p:grpSp>
          <p:nvGrpSpPr>
            <p:cNvPr id="111" name="Group 110">
              <a:extLst>
                <a:ext uri="{FF2B5EF4-FFF2-40B4-BE49-F238E27FC236}">
                  <a16:creationId xmlns:a16="http://schemas.microsoft.com/office/drawing/2014/main" id="{D265122C-F95D-0F77-8C39-5871E49BA90A}"/>
                </a:ext>
              </a:extLst>
            </p:cNvPr>
            <p:cNvGrpSpPr/>
            <p:nvPr/>
          </p:nvGrpSpPr>
          <p:grpSpPr>
            <a:xfrm>
              <a:off x="5486400" y="3962400"/>
              <a:ext cx="2209800" cy="457200"/>
              <a:chOff x="5486400" y="3962400"/>
              <a:chExt cx="2209800" cy="457200"/>
            </a:xfrm>
          </p:grpSpPr>
          <p:sp>
            <p:nvSpPr>
              <p:cNvPr id="156" name="DRAM">
                <a:extLst>
                  <a:ext uri="{FF2B5EF4-FFF2-40B4-BE49-F238E27FC236}">
                    <a16:creationId xmlns:a16="http://schemas.microsoft.com/office/drawing/2014/main" id="{DAC1715B-6A79-BB15-14B4-7C550BE4BD21}"/>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57" name="DRAM">
                <a:extLst>
                  <a:ext uri="{FF2B5EF4-FFF2-40B4-BE49-F238E27FC236}">
                    <a16:creationId xmlns:a16="http://schemas.microsoft.com/office/drawing/2014/main" id="{14844BF7-6BE5-52F2-FAE1-BDC846F2B603}"/>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58" name="DRAM">
                <a:extLst>
                  <a:ext uri="{FF2B5EF4-FFF2-40B4-BE49-F238E27FC236}">
                    <a16:creationId xmlns:a16="http://schemas.microsoft.com/office/drawing/2014/main" id="{7367EA0F-32E9-B6B2-7F8D-2AF18E75F3A3}"/>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59" name="DRAM">
                <a:extLst>
                  <a:ext uri="{FF2B5EF4-FFF2-40B4-BE49-F238E27FC236}">
                    <a16:creationId xmlns:a16="http://schemas.microsoft.com/office/drawing/2014/main" id="{1B727991-23A0-9AD3-2845-DB5F30128624}"/>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60" name="DRAM">
                <a:extLst>
                  <a:ext uri="{FF2B5EF4-FFF2-40B4-BE49-F238E27FC236}">
                    <a16:creationId xmlns:a16="http://schemas.microsoft.com/office/drawing/2014/main" id="{E86BE4CE-33B9-BCCA-12A1-2BFDCDA72272}"/>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12" name="Group 111">
              <a:extLst>
                <a:ext uri="{FF2B5EF4-FFF2-40B4-BE49-F238E27FC236}">
                  <a16:creationId xmlns:a16="http://schemas.microsoft.com/office/drawing/2014/main" id="{37875A4C-8BA4-BD76-6587-65782774FAC8}"/>
                </a:ext>
              </a:extLst>
            </p:cNvPr>
            <p:cNvGrpSpPr/>
            <p:nvPr/>
          </p:nvGrpSpPr>
          <p:grpSpPr>
            <a:xfrm>
              <a:off x="4876800" y="1600200"/>
              <a:ext cx="457200" cy="2209800"/>
              <a:chOff x="4876800" y="1600200"/>
              <a:chExt cx="457200" cy="2209800"/>
            </a:xfrm>
          </p:grpSpPr>
          <p:sp>
            <p:nvSpPr>
              <p:cNvPr id="151" name="DRAM">
                <a:extLst>
                  <a:ext uri="{FF2B5EF4-FFF2-40B4-BE49-F238E27FC236}">
                    <a16:creationId xmlns:a16="http://schemas.microsoft.com/office/drawing/2014/main" id="{3047A10C-4FEB-217B-08EA-A792A98C978E}"/>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52" name="DRAM">
                <a:extLst>
                  <a:ext uri="{FF2B5EF4-FFF2-40B4-BE49-F238E27FC236}">
                    <a16:creationId xmlns:a16="http://schemas.microsoft.com/office/drawing/2014/main" id="{CB593E2C-26E8-EA6D-6186-844CC9BB1092}"/>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53" name="DRAM">
                <a:extLst>
                  <a:ext uri="{FF2B5EF4-FFF2-40B4-BE49-F238E27FC236}">
                    <a16:creationId xmlns:a16="http://schemas.microsoft.com/office/drawing/2014/main" id="{3B468AA9-D62E-FE27-F87E-A606CBF6ED8C}"/>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54" name="DRAM">
                <a:extLst>
                  <a:ext uri="{FF2B5EF4-FFF2-40B4-BE49-F238E27FC236}">
                    <a16:creationId xmlns:a16="http://schemas.microsoft.com/office/drawing/2014/main" id="{B1FD441F-F92C-CA76-4469-FC65356BD656}"/>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55" name="DRAM">
                <a:extLst>
                  <a:ext uri="{FF2B5EF4-FFF2-40B4-BE49-F238E27FC236}">
                    <a16:creationId xmlns:a16="http://schemas.microsoft.com/office/drawing/2014/main" id="{081B1368-AB3C-1D70-680F-869B42C5BFD7}"/>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13" name="Group 112">
              <a:extLst>
                <a:ext uri="{FF2B5EF4-FFF2-40B4-BE49-F238E27FC236}">
                  <a16:creationId xmlns:a16="http://schemas.microsoft.com/office/drawing/2014/main" id="{314BB626-0C6D-EC1E-1C4A-16D30A51D47E}"/>
                </a:ext>
              </a:extLst>
            </p:cNvPr>
            <p:cNvGrpSpPr/>
            <p:nvPr/>
          </p:nvGrpSpPr>
          <p:grpSpPr>
            <a:xfrm>
              <a:off x="5676900" y="1600199"/>
              <a:ext cx="1828800" cy="2362201"/>
              <a:chOff x="5676900" y="1170708"/>
              <a:chExt cx="1828800" cy="2791692"/>
            </a:xfrm>
          </p:grpSpPr>
          <p:cxnSp>
            <p:nvCxnSpPr>
              <p:cNvPr id="146" name="Straight Connector 145">
                <a:extLst>
                  <a:ext uri="{FF2B5EF4-FFF2-40B4-BE49-F238E27FC236}">
                    <a16:creationId xmlns:a16="http://schemas.microsoft.com/office/drawing/2014/main" id="{147CE309-B301-E137-5428-29A0D1850F9E}"/>
                  </a:ext>
                </a:extLst>
              </p:cNvPr>
              <p:cNvCxnSpPr>
                <a:cxnSpLocks/>
                <a:stCxn id="116" idx="0"/>
                <a:endCxn id="156"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7" name="Straight Connector 146">
                <a:extLst>
                  <a:ext uri="{FF2B5EF4-FFF2-40B4-BE49-F238E27FC236}">
                    <a16:creationId xmlns:a16="http://schemas.microsoft.com/office/drawing/2014/main" id="{8378F6E6-9827-6811-70BE-2493C80C7A79}"/>
                  </a:ext>
                </a:extLst>
              </p:cNvPr>
              <p:cNvCxnSpPr>
                <a:cxnSpLocks/>
                <a:stCxn id="118" idx="0"/>
                <a:endCxn id="158"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4ABE3392-0824-83EC-D863-95A2508959F1}"/>
                  </a:ext>
                </a:extLst>
              </p:cNvPr>
              <p:cNvCxnSpPr>
                <a:cxnSpLocks/>
                <a:stCxn id="119" idx="0"/>
                <a:endCxn id="159"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9" name="Straight Connector 148">
                <a:extLst>
                  <a:ext uri="{FF2B5EF4-FFF2-40B4-BE49-F238E27FC236}">
                    <a16:creationId xmlns:a16="http://schemas.microsoft.com/office/drawing/2014/main" id="{1D10862B-948F-BD19-6A01-00426565F83C}"/>
                  </a:ext>
                </a:extLst>
              </p:cNvPr>
              <p:cNvCxnSpPr>
                <a:cxnSpLocks/>
                <a:stCxn id="120" idx="0"/>
                <a:endCxn id="160"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50" name="Straight Connector 149">
                <a:extLst>
                  <a:ext uri="{FF2B5EF4-FFF2-40B4-BE49-F238E27FC236}">
                    <a16:creationId xmlns:a16="http://schemas.microsoft.com/office/drawing/2014/main" id="{342ABFB7-566B-288A-3DF5-69D7AAAADA0B}"/>
                  </a:ext>
                </a:extLst>
              </p:cNvPr>
              <p:cNvCxnSpPr>
                <a:cxnSpLocks/>
                <a:stCxn id="117" idx="0"/>
                <a:endCxn id="157"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14" name="Group 113">
              <a:extLst>
                <a:ext uri="{FF2B5EF4-FFF2-40B4-BE49-F238E27FC236}">
                  <a16:creationId xmlns:a16="http://schemas.microsoft.com/office/drawing/2014/main" id="{1EA196E2-E5C9-A708-50BA-DA78A6401B1A}"/>
                </a:ext>
              </a:extLst>
            </p:cNvPr>
            <p:cNvGrpSpPr/>
            <p:nvPr/>
          </p:nvGrpSpPr>
          <p:grpSpPr>
            <a:xfrm>
              <a:off x="5334000" y="1790700"/>
              <a:ext cx="2362201" cy="1828800"/>
              <a:chOff x="5333998" y="1790700"/>
              <a:chExt cx="2791691" cy="1828800"/>
            </a:xfrm>
          </p:grpSpPr>
          <p:cxnSp>
            <p:nvCxnSpPr>
              <p:cNvPr id="141" name="Straight Connector 140">
                <a:extLst>
                  <a:ext uri="{FF2B5EF4-FFF2-40B4-BE49-F238E27FC236}">
                    <a16:creationId xmlns:a16="http://schemas.microsoft.com/office/drawing/2014/main" id="{2DA01EE4-4402-1523-A0FE-486AB469C3E4}"/>
                  </a:ext>
                </a:extLst>
              </p:cNvPr>
              <p:cNvCxnSpPr>
                <a:cxnSpLocks/>
                <a:stCxn id="120" idx="6"/>
                <a:endCxn id="151"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a16="http://schemas.microsoft.com/office/drawing/2014/main" id="{64A54BBE-E795-26B3-AA72-8E0AA8C14FC6}"/>
                  </a:ext>
                </a:extLst>
              </p:cNvPr>
              <p:cNvCxnSpPr>
                <a:cxnSpLocks/>
                <a:stCxn id="125" idx="6"/>
                <a:endCxn id="152"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8E7A474F-1B87-9D69-9014-66DFF6256AC1}"/>
                  </a:ext>
                </a:extLst>
              </p:cNvPr>
              <p:cNvCxnSpPr>
                <a:cxnSpLocks/>
                <a:stCxn id="130" idx="6"/>
                <a:endCxn id="153"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4" name="Straight Connector 143">
                <a:extLst>
                  <a:ext uri="{FF2B5EF4-FFF2-40B4-BE49-F238E27FC236}">
                    <a16:creationId xmlns:a16="http://schemas.microsoft.com/office/drawing/2014/main" id="{F86AB509-3A87-6CB2-373A-61AF1C3E37C7}"/>
                  </a:ext>
                </a:extLst>
              </p:cNvPr>
              <p:cNvCxnSpPr>
                <a:cxnSpLocks/>
                <a:stCxn id="135" idx="6"/>
                <a:endCxn id="154"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5" name="Straight Connector 144">
                <a:extLst>
                  <a:ext uri="{FF2B5EF4-FFF2-40B4-BE49-F238E27FC236}">
                    <a16:creationId xmlns:a16="http://schemas.microsoft.com/office/drawing/2014/main" id="{9FEEE6F9-7184-0D50-2ACF-356C5284D112}"/>
                  </a:ext>
                </a:extLst>
              </p:cNvPr>
              <p:cNvCxnSpPr>
                <a:cxnSpLocks/>
                <a:stCxn id="140" idx="6"/>
                <a:endCxn id="155"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15" name="Group 114">
              <a:extLst>
                <a:ext uri="{FF2B5EF4-FFF2-40B4-BE49-F238E27FC236}">
                  <a16:creationId xmlns:a16="http://schemas.microsoft.com/office/drawing/2014/main" id="{B0D24273-1E2A-A54E-51E3-D1E36A9D6861}"/>
                </a:ext>
              </a:extLst>
            </p:cNvPr>
            <p:cNvGrpSpPr/>
            <p:nvPr/>
          </p:nvGrpSpPr>
          <p:grpSpPr>
            <a:xfrm>
              <a:off x="5486400" y="1600200"/>
              <a:ext cx="2209800" cy="2209800"/>
              <a:chOff x="5486400" y="1600200"/>
              <a:chExt cx="2209800" cy="2209800"/>
            </a:xfrm>
          </p:grpSpPr>
          <p:sp>
            <p:nvSpPr>
              <p:cNvPr id="116" name="Oval 115">
                <a:extLst>
                  <a:ext uri="{FF2B5EF4-FFF2-40B4-BE49-F238E27FC236}">
                    <a16:creationId xmlns:a16="http://schemas.microsoft.com/office/drawing/2014/main" id="{AF4D7578-A609-0852-029C-AFAB630F0459}"/>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17" name="Oval 116">
                <a:extLst>
                  <a:ext uri="{FF2B5EF4-FFF2-40B4-BE49-F238E27FC236}">
                    <a16:creationId xmlns:a16="http://schemas.microsoft.com/office/drawing/2014/main" id="{C3B4EB90-E9E1-742E-5ED4-BDD73F45B11D}"/>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18" name="Oval 117">
                <a:extLst>
                  <a:ext uri="{FF2B5EF4-FFF2-40B4-BE49-F238E27FC236}">
                    <a16:creationId xmlns:a16="http://schemas.microsoft.com/office/drawing/2014/main" id="{A234198A-C055-2CF2-2D39-BD6DF053E31B}"/>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19" name="Oval 118">
                <a:extLst>
                  <a:ext uri="{FF2B5EF4-FFF2-40B4-BE49-F238E27FC236}">
                    <a16:creationId xmlns:a16="http://schemas.microsoft.com/office/drawing/2014/main" id="{A3207CC5-3B8C-47C5-E971-A50C66838754}"/>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20" name="Oval 119">
                <a:extLst>
                  <a:ext uri="{FF2B5EF4-FFF2-40B4-BE49-F238E27FC236}">
                    <a16:creationId xmlns:a16="http://schemas.microsoft.com/office/drawing/2014/main" id="{0E33B9A3-CA68-0BB0-DD73-FB43E8EEC852}"/>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21" name="Oval 120">
                <a:extLst>
                  <a:ext uri="{FF2B5EF4-FFF2-40B4-BE49-F238E27FC236}">
                    <a16:creationId xmlns:a16="http://schemas.microsoft.com/office/drawing/2014/main" id="{09B4A3C9-82E2-C209-3747-2AB0C39E7371}"/>
                  </a:ext>
                </a:extLst>
              </p:cNvPr>
              <p:cNvSpPr/>
              <p:nvPr/>
            </p:nvSpPr>
            <p:spPr>
              <a:xfrm>
                <a:off x="54864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22" name="Oval 121">
                <a:extLst>
                  <a:ext uri="{FF2B5EF4-FFF2-40B4-BE49-F238E27FC236}">
                    <a16:creationId xmlns:a16="http://schemas.microsoft.com/office/drawing/2014/main" id="{4BA7E62C-F457-7D1E-D497-3C9CF9526404}"/>
                  </a:ext>
                </a:extLst>
              </p:cNvPr>
              <p:cNvSpPr/>
              <p:nvPr/>
            </p:nvSpPr>
            <p:spPr>
              <a:xfrm>
                <a:off x="59436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23" name="Oval 122">
                <a:extLst>
                  <a:ext uri="{FF2B5EF4-FFF2-40B4-BE49-F238E27FC236}">
                    <a16:creationId xmlns:a16="http://schemas.microsoft.com/office/drawing/2014/main" id="{BD168504-D31B-1EBA-0E30-AA284679BC5F}"/>
                  </a:ext>
                </a:extLst>
              </p:cNvPr>
              <p:cNvSpPr/>
              <p:nvPr/>
            </p:nvSpPr>
            <p:spPr>
              <a:xfrm>
                <a:off x="64008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24" name="Oval 123">
                <a:extLst>
                  <a:ext uri="{FF2B5EF4-FFF2-40B4-BE49-F238E27FC236}">
                    <a16:creationId xmlns:a16="http://schemas.microsoft.com/office/drawing/2014/main" id="{DC37C0EF-5017-3A03-79DE-522118891193}"/>
                  </a:ext>
                </a:extLst>
              </p:cNvPr>
              <p:cNvSpPr/>
              <p:nvPr/>
            </p:nvSpPr>
            <p:spPr>
              <a:xfrm>
                <a:off x="68580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25" name="Oval 124">
                <a:extLst>
                  <a:ext uri="{FF2B5EF4-FFF2-40B4-BE49-F238E27FC236}">
                    <a16:creationId xmlns:a16="http://schemas.microsoft.com/office/drawing/2014/main" id="{7C0CA901-3E96-F59D-6D00-B41831E998FF}"/>
                  </a:ext>
                </a:extLst>
              </p:cNvPr>
              <p:cNvSpPr/>
              <p:nvPr/>
            </p:nvSpPr>
            <p:spPr>
              <a:xfrm>
                <a:off x="73152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26" name="Oval 125">
                <a:extLst>
                  <a:ext uri="{FF2B5EF4-FFF2-40B4-BE49-F238E27FC236}">
                    <a16:creationId xmlns:a16="http://schemas.microsoft.com/office/drawing/2014/main" id="{CC29802C-8233-364A-234A-64CFC8A1E453}"/>
                  </a:ext>
                </a:extLst>
              </p:cNvPr>
              <p:cNvSpPr/>
              <p:nvPr/>
            </p:nvSpPr>
            <p:spPr>
              <a:xfrm>
                <a:off x="54864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27" name="Oval 126">
                <a:extLst>
                  <a:ext uri="{FF2B5EF4-FFF2-40B4-BE49-F238E27FC236}">
                    <a16:creationId xmlns:a16="http://schemas.microsoft.com/office/drawing/2014/main" id="{8490AB7E-BCE8-3CBC-358D-46C9F6030FA9}"/>
                  </a:ext>
                </a:extLst>
              </p:cNvPr>
              <p:cNvSpPr/>
              <p:nvPr/>
            </p:nvSpPr>
            <p:spPr>
              <a:xfrm>
                <a:off x="59436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28" name="Oval 127">
                <a:extLst>
                  <a:ext uri="{FF2B5EF4-FFF2-40B4-BE49-F238E27FC236}">
                    <a16:creationId xmlns:a16="http://schemas.microsoft.com/office/drawing/2014/main" id="{7F23CAFE-1E98-B8BB-0E8A-0DAC6F38F157}"/>
                  </a:ext>
                </a:extLst>
              </p:cNvPr>
              <p:cNvSpPr/>
              <p:nvPr/>
            </p:nvSpPr>
            <p:spPr>
              <a:xfrm>
                <a:off x="64008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29" name="Oval 128">
                <a:extLst>
                  <a:ext uri="{FF2B5EF4-FFF2-40B4-BE49-F238E27FC236}">
                    <a16:creationId xmlns:a16="http://schemas.microsoft.com/office/drawing/2014/main" id="{B73DD793-3DE5-1609-8722-FD2134EB8C24}"/>
                  </a:ext>
                </a:extLst>
              </p:cNvPr>
              <p:cNvSpPr/>
              <p:nvPr/>
            </p:nvSpPr>
            <p:spPr>
              <a:xfrm>
                <a:off x="68580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30" name="Oval 129">
                <a:extLst>
                  <a:ext uri="{FF2B5EF4-FFF2-40B4-BE49-F238E27FC236}">
                    <a16:creationId xmlns:a16="http://schemas.microsoft.com/office/drawing/2014/main" id="{DBD0556D-D5CB-EAF2-C87F-976E02E14B72}"/>
                  </a:ext>
                </a:extLst>
              </p:cNvPr>
              <p:cNvSpPr/>
              <p:nvPr/>
            </p:nvSpPr>
            <p:spPr>
              <a:xfrm>
                <a:off x="73152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131" name="Oval 130">
                <a:extLst>
                  <a:ext uri="{FF2B5EF4-FFF2-40B4-BE49-F238E27FC236}">
                    <a16:creationId xmlns:a16="http://schemas.microsoft.com/office/drawing/2014/main" id="{C0044857-2C12-8D83-901C-2522FFAF6377}"/>
                  </a:ext>
                </a:extLst>
              </p:cNvPr>
              <p:cNvSpPr/>
              <p:nvPr/>
            </p:nvSpPr>
            <p:spPr>
              <a:xfrm>
                <a:off x="54864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32" name="Oval 131">
                <a:extLst>
                  <a:ext uri="{FF2B5EF4-FFF2-40B4-BE49-F238E27FC236}">
                    <a16:creationId xmlns:a16="http://schemas.microsoft.com/office/drawing/2014/main" id="{E033CA06-DD73-3506-CF02-FFC1C0B715E0}"/>
                  </a:ext>
                </a:extLst>
              </p:cNvPr>
              <p:cNvSpPr/>
              <p:nvPr/>
            </p:nvSpPr>
            <p:spPr>
              <a:xfrm>
                <a:off x="59436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33" name="Oval 132">
                <a:extLst>
                  <a:ext uri="{FF2B5EF4-FFF2-40B4-BE49-F238E27FC236}">
                    <a16:creationId xmlns:a16="http://schemas.microsoft.com/office/drawing/2014/main" id="{2DF0F984-31C7-2276-5833-ADAA0B27C398}"/>
                  </a:ext>
                </a:extLst>
              </p:cNvPr>
              <p:cNvSpPr/>
              <p:nvPr/>
            </p:nvSpPr>
            <p:spPr>
              <a:xfrm>
                <a:off x="64008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34" name="Oval 133">
                <a:extLst>
                  <a:ext uri="{FF2B5EF4-FFF2-40B4-BE49-F238E27FC236}">
                    <a16:creationId xmlns:a16="http://schemas.microsoft.com/office/drawing/2014/main" id="{F855FCBB-3E6B-B3B7-F70C-0FF607AA01D7}"/>
                  </a:ext>
                </a:extLst>
              </p:cNvPr>
              <p:cNvSpPr/>
              <p:nvPr/>
            </p:nvSpPr>
            <p:spPr>
              <a:xfrm>
                <a:off x="68580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35" name="Oval 134">
                <a:extLst>
                  <a:ext uri="{FF2B5EF4-FFF2-40B4-BE49-F238E27FC236}">
                    <a16:creationId xmlns:a16="http://schemas.microsoft.com/office/drawing/2014/main" id="{65457800-CD9B-12BA-06B1-17F88B8D67AF}"/>
                  </a:ext>
                </a:extLst>
              </p:cNvPr>
              <p:cNvSpPr/>
              <p:nvPr/>
            </p:nvSpPr>
            <p:spPr>
              <a:xfrm>
                <a:off x="73152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36" name="Oval 135">
                <a:extLst>
                  <a:ext uri="{FF2B5EF4-FFF2-40B4-BE49-F238E27FC236}">
                    <a16:creationId xmlns:a16="http://schemas.microsoft.com/office/drawing/2014/main" id="{A10E6C29-65B3-7CB9-F3AE-F9B816C13A8E}"/>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37" name="Oval 136">
                <a:extLst>
                  <a:ext uri="{FF2B5EF4-FFF2-40B4-BE49-F238E27FC236}">
                    <a16:creationId xmlns:a16="http://schemas.microsoft.com/office/drawing/2014/main" id="{36A75D3D-2CC3-325E-41AD-EBF60B1F39AA}"/>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38" name="Oval 137">
                <a:extLst>
                  <a:ext uri="{FF2B5EF4-FFF2-40B4-BE49-F238E27FC236}">
                    <a16:creationId xmlns:a16="http://schemas.microsoft.com/office/drawing/2014/main" id="{FBCD1691-1EB2-06E4-8704-5A6B025D1F50}"/>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39" name="Oval 138">
                <a:extLst>
                  <a:ext uri="{FF2B5EF4-FFF2-40B4-BE49-F238E27FC236}">
                    <a16:creationId xmlns:a16="http://schemas.microsoft.com/office/drawing/2014/main" id="{8DCE5CD0-58BA-FCBE-3976-DD7AB86AEBD6}"/>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40" name="Oval 139">
                <a:extLst>
                  <a:ext uri="{FF2B5EF4-FFF2-40B4-BE49-F238E27FC236}">
                    <a16:creationId xmlns:a16="http://schemas.microsoft.com/office/drawing/2014/main" id="{958A121F-2BAB-ACFB-63F0-DD3C46FD6426}"/>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grpSp>
        <p:nvGrpSpPr>
          <p:cNvPr id="161" name="Group 160">
            <a:extLst>
              <a:ext uri="{FF2B5EF4-FFF2-40B4-BE49-F238E27FC236}">
                <a16:creationId xmlns:a16="http://schemas.microsoft.com/office/drawing/2014/main" id="{C4B0AD1A-DABF-B57A-C7C7-3A2D8B467921}"/>
              </a:ext>
            </a:extLst>
          </p:cNvPr>
          <p:cNvGrpSpPr/>
          <p:nvPr/>
        </p:nvGrpSpPr>
        <p:grpSpPr>
          <a:xfrm>
            <a:off x="6308989" y="2826701"/>
            <a:ext cx="1414038" cy="1414038"/>
            <a:chOff x="4876800" y="1600199"/>
            <a:chExt cx="2819401" cy="2819401"/>
          </a:xfrm>
        </p:grpSpPr>
        <p:grpSp>
          <p:nvGrpSpPr>
            <p:cNvPr id="162" name="Group 161">
              <a:extLst>
                <a:ext uri="{FF2B5EF4-FFF2-40B4-BE49-F238E27FC236}">
                  <a16:creationId xmlns:a16="http://schemas.microsoft.com/office/drawing/2014/main" id="{9729CA9C-3D9B-0DE6-662A-C3AD5E4086D7}"/>
                </a:ext>
              </a:extLst>
            </p:cNvPr>
            <p:cNvGrpSpPr/>
            <p:nvPr/>
          </p:nvGrpSpPr>
          <p:grpSpPr>
            <a:xfrm>
              <a:off x="5486400" y="3962400"/>
              <a:ext cx="2209800" cy="457200"/>
              <a:chOff x="5486400" y="3962400"/>
              <a:chExt cx="2209800" cy="457200"/>
            </a:xfrm>
          </p:grpSpPr>
          <p:sp>
            <p:nvSpPr>
              <p:cNvPr id="207" name="DRAM">
                <a:extLst>
                  <a:ext uri="{FF2B5EF4-FFF2-40B4-BE49-F238E27FC236}">
                    <a16:creationId xmlns:a16="http://schemas.microsoft.com/office/drawing/2014/main" id="{C4E028EC-DD69-626D-F9AE-608532D6982B}"/>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08" name="DRAM">
                <a:extLst>
                  <a:ext uri="{FF2B5EF4-FFF2-40B4-BE49-F238E27FC236}">
                    <a16:creationId xmlns:a16="http://schemas.microsoft.com/office/drawing/2014/main" id="{6FFE53BC-DE17-C53E-409D-3094806ED2E0}"/>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09" name="DRAM">
                <a:extLst>
                  <a:ext uri="{FF2B5EF4-FFF2-40B4-BE49-F238E27FC236}">
                    <a16:creationId xmlns:a16="http://schemas.microsoft.com/office/drawing/2014/main" id="{EDC245B1-6698-7BFD-F49B-468104CCE082}"/>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10" name="DRAM">
                <a:extLst>
                  <a:ext uri="{FF2B5EF4-FFF2-40B4-BE49-F238E27FC236}">
                    <a16:creationId xmlns:a16="http://schemas.microsoft.com/office/drawing/2014/main" id="{B751B439-E225-E86D-B93B-7EF769BF8435}"/>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11" name="DRAM">
                <a:extLst>
                  <a:ext uri="{FF2B5EF4-FFF2-40B4-BE49-F238E27FC236}">
                    <a16:creationId xmlns:a16="http://schemas.microsoft.com/office/drawing/2014/main" id="{AC6DC4A7-33C0-0411-700E-583AF7C3F8D3}"/>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63" name="Group 162">
              <a:extLst>
                <a:ext uri="{FF2B5EF4-FFF2-40B4-BE49-F238E27FC236}">
                  <a16:creationId xmlns:a16="http://schemas.microsoft.com/office/drawing/2014/main" id="{0B2ABD2D-E2F7-20A7-2A0B-B4BCAE3E0521}"/>
                </a:ext>
              </a:extLst>
            </p:cNvPr>
            <p:cNvGrpSpPr/>
            <p:nvPr/>
          </p:nvGrpSpPr>
          <p:grpSpPr>
            <a:xfrm>
              <a:off x="4876800" y="1600200"/>
              <a:ext cx="457200" cy="2209800"/>
              <a:chOff x="4876800" y="1600200"/>
              <a:chExt cx="457200" cy="2209800"/>
            </a:xfrm>
          </p:grpSpPr>
          <p:sp>
            <p:nvSpPr>
              <p:cNvPr id="202" name="DRAM">
                <a:extLst>
                  <a:ext uri="{FF2B5EF4-FFF2-40B4-BE49-F238E27FC236}">
                    <a16:creationId xmlns:a16="http://schemas.microsoft.com/office/drawing/2014/main" id="{49694578-A5F2-FFC6-DBA9-59B16608BB05}"/>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03" name="DRAM">
                <a:extLst>
                  <a:ext uri="{FF2B5EF4-FFF2-40B4-BE49-F238E27FC236}">
                    <a16:creationId xmlns:a16="http://schemas.microsoft.com/office/drawing/2014/main" id="{BE2CA46D-646E-78BC-BE2F-6DDEBCE0CBCA}"/>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04" name="DRAM">
                <a:extLst>
                  <a:ext uri="{FF2B5EF4-FFF2-40B4-BE49-F238E27FC236}">
                    <a16:creationId xmlns:a16="http://schemas.microsoft.com/office/drawing/2014/main" id="{DBFD7E01-9EB8-5931-6847-19EDB0D767D2}"/>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05" name="DRAM">
                <a:extLst>
                  <a:ext uri="{FF2B5EF4-FFF2-40B4-BE49-F238E27FC236}">
                    <a16:creationId xmlns:a16="http://schemas.microsoft.com/office/drawing/2014/main" id="{543A7A1D-6288-05D1-5358-4C29E7F33E98}"/>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06" name="DRAM">
                <a:extLst>
                  <a:ext uri="{FF2B5EF4-FFF2-40B4-BE49-F238E27FC236}">
                    <a16:creationId xmlns:a16="http://schemas.microsoft.com/office/drawing/2014/main" id="{47907783-B628-97AB-F49E-8EAFCA0CC604}"/>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64" name="Group 163">
              <a:extLst>
                <a:ext uri="{FF2B5EF4-FFF2-40B4-BE49-F238E27FC236}">
                  <a16:creationId xmlns:a16="http://schemas.microsoft.com/office/drawing/2014/main" id="{8F245FE2-624C-4191-100A-4DCD5C374A75}"/>
                </a:ext>
              </a:extLst>
            </p:cNvPr>
            <p:cNvGrpSpPr/>
            <p:nvPr/>
          </p:nvGrpSpPr>
          <p:grpSpPr>
            <a:xfrm>
              <a:off x="5676900" y="1600199"/>
              <a:ext cx="1828800" cy="2362201"/>
              <a:chOff x="5676900" y="1170708"/>
              <a:chExt cx="1828800" cy="2791692"/>
            </a:xfrm>
          </p:grpSpPr>
          <p:cxnSp>
            <p:nvCxnSpPr>
              <p:cNvPr id="197" name="Straight Connector 196">
                <a:extLst>
                  <a:ext uri="{FF2B5EF4-FFF2-40B4-BE49-F238E27FC236}">
                    <a16:creationId xmlns:a16="http://schemas.microsoft.com/office/drawing/2014/main" id="{C415C56D-8594-D144-E652-F6873AED5A8D}"/>
                  </a:ext>
                </a:extLst>
              </p:cNvPr>
              <p:cNvCxnSpPr>
                <a:cxnSpLocks/>
                <a:stCxn id="167" idx="0"/>
                <a:endCxn id="207"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8" name="Straight Connector 197">
                <a:extLst>
                  <a:ext uri="{FF2B5EF4-FFF2-40B4-BE49-F238E27FC236}">
                    <a16:creationId xmlns:a16="http://schemas.microsoft.com/office/drawing/2014/main" id="{599BE976-DD98-2067-05D2-2294272B55C9}"/>
                  </a:ext>
                </a:extLst>
              </p:cNvPr>
              <p:cNvCxnSpPr>
                <a:cxnSpLocks/>
                <a:stCxn id="169" idx="0"/>
                <a:endCxn id="209"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9" name="Straight Connector 198">
                <a:extLst>
                  <a:ext uri="{FF2B5EF4-FFF2-40B4-BE49-F238E27FC236}">
                    <a16:creationId xmlns:a16="http://schemas.microsoft.com/office/drawing/2014/main" id="{7A66C926-71AC-8DAF-6DBF-1B5F46DD8965}"/>
                  </a:ext>
                </a:extLst>
              </p:cNvPr>
              <p:cNvCxnSpPr>
                <a:cxnSpLocks/>
                <a:stCxn id="170" idx="0"/>
                <a:endCxn id="210"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00" name="Straight Connector 199">
                <a:extLst>
                  <a:ext uri="{FF2B5EF4-FFF2-40B4-BE49-F238E27FC236}">
                    <a16:creationId xmlns:a16="http://schemas.microsoft.com/office/drawing/2014/main" id="{3BCB8053-A3DE-2416-92F2-B545B8F726E7}"/>
                  </a:ext>
                </a:extLst>
              </p:cNvPr>
              <p:cNvCxnSpPr>
                <a:cxnSpLocks/>
                <a:stCxn id="171" idx="0"/>
                <a:endCxn id="211"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01" name="Straight Connector 200">
                <a:extLst>
                  <a:ext uri="{FF2B5EF4-FFF2-40B4-BE49-F238E27FC236}">
                    <a16:creationId xmlns:a16="http://schemas.microsoft.com/office/drawing/2014/main" id="{2D9F711C-6FEB-5236-59D4-5945DE8E49E2}"/>
                  </a:ext>
                </a:extLst>
              </p:cNvPr>
              <p:cNvCxnSpPr>
                <a:cxnSpLocks/>
                <a:stCxn id="168" idx="0"/>
                <a:endCxn id="208"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65" name="Group 164">
              <a:extLst>
                <a:ext uri="{FF2B5EF4-FFF2-40B4-BE49-F238E27FC236}">
                  <a16:creationId xmlns:a16="http://schemas.microsoft.com/office/drawing/2014/main" id="{CC192DD9-7926-6D2F-064E-8F5EEB587E90}"/>
                </a:ext>
              </a:extLst>
            </p:cNvPr>
            <p:cNvGrpSpPr/>
            <p:nvPr/>
          </p:nvGrpSpPr>
          <p:grpSpPr>
            <a:xfrm>
              <a:off x="5334000" y="1790700"/>
              <a:ext cx="2362201" cy="1828800"/>
              <a:chOff x="5333998" y="1790700"/>
              <a:chExt cx="2791691" cy="1828800"/>
            </a:xfrm>
          </p:grpSpPr>
          <p:cxnSp>
            <p:nvCxnSpPr>
              <p:cNvPr id="192" name="Straight Connector 191">
                <a:extLst>
                  <a:ext uri="{FF2B5EF4-FFF2-40B4-BE49-F238E27FC236}">
                    <a16:creationId xmlns:a16="http://schemas.microsoft.com/office/drawing/2014/main" id="{A369B99A-A520-1713-A4E2-0AF0EBDB1B4A}"/>
                  </a:ext>
                </a:extLst>
              </p:cNvPr>
              <p:cNvCxnSpPr>
                <a:cxnSpLocks/>
                <a:stCxn id="171" idx="6"/>
                <a:endCxn id="202"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3" name="Straight Connector 192">
                <a:extLst>
                  <a:ext uri="{FF2B5EF4-FFF2-40B4-BE49-F238E27FC236}">
                    <a16:creationId xmlns:a16="http://schemas.microsoft.com/office/drawing/2014/main" id="{EBD9279A-86C5-5DF3-97F8-071D00FD14EC}"/>
                  </a:ext>
                </a:extLst>
              </p:cNvPr>
              <p:cNvCxnSpPr>
                <a:cxnSpLocks/>
                <a:stCxn id="176" idx="6"/>
                <a:endCxn id="203"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4" name="Straight Connector 193">
                <a:extLst>
                  <a:ext uri="{FF2B5EF4-FFF2-40B4-BE49-F238E27FC236}">
                    <a16:creationId xmlns:a16="http://schemas.microsoft.com/office/drawing/2014/main" id="{40AEA62C-5669-0B80-0849-1B99F1F1D9A3}"/>
                  </a:ext>
                </a:extLst>
              </p:cNvPr>
              <p:cNvCxnSpPr>
                <a:cxnSpLocks/>
                <a:stCxn id="181" idx="6"/>
                <a:endCxn id="204"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5" name="Straight Connector 194">
                <a:extLst>
                  <a:ext uri="{FF2B5EF4-FFF2-40B4-BE49-F238E27FC236}">
                    <a16:creationId xmlns:a16="http://schemas.microsoft.com/office/drawing/2014/main" id="{45B09E48-8702-D902-4565-207CBE5B2DB1}"/>
                  </a:ext>
                </a:extLst>
              </p:cNvPr>
              <p:cNvCxnSpPr>
                <a:cxnSpLocks/>
                <a:stCxn id="186" idx="6"/>
                <a:endCxn id="205"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6" name="Straight Connector 195">
                <a:extLst>
                  <a:ext uri="{FF2B5EF4-FFF2-40B4-BE49-F238E27FC236}">
                    <a16:creationId xmlns:a16="http://schemas.microsoft.com/office/drawing/2014/main" id="{20C45816-7676-9B47-081F-7735276F25CD}"/>
                  </a:ext>
                </a:extLst>
              </p:cNvPr>
              <p:cNvCxnSpPr>
                <a:cxnSpLocks/>
                <a:stCxn id="191" idx="6"/>
                <a:endCxn id="206"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66" name="Group 165">
              <a:extLst>
                <a:ext uri="{FF2B5EF4-FFF2-40B4-BE49-F238E27FC236}">
                  <a16:creationId xmlns:a16="http://schemas.microsoft.com/office/drawing/2014/main" id="{B2FB1C3D-26C9-B442-347A-A48CC0A2322D}"/>
                </a:ext>
              </a:extLst>
            </p:cNvPr>
            <p:cNvGrpSpPr/>
            <p:nvPr/>
          </p:nvGrpSpPr>
          <p:grpSpPr>
            <a:xfrm>
              <a:off x="5486400" y="1600200"/>
              <a:ext cx="2209800" cy="2209800"/>
              <a:chOff x="5486400" y="1600200"/>
              <a:chExt cx="2209800" cy="2209800"/>
            </a:xfrm>
          </p:grpSpPr>
          <p:sp>
            <p:nvSpPr>
              <p:cNvPr id="167" name="Oval 166">
                <a:extLst>
                  <a:ext uri="{FF2B5EF4-FFF2-40B4-BE49-F238E27FC236}">
                    <a16:creationId xmlns:a16="http://schemas.microsoft.com/office/drawing/2014/main" id="{500657AD-DEA4-B87A-ACFC-8159322FAB89}"/>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68" name="Oval 167">
                <a:extLst>
                  <a:ext uri="{FF2B5EF4-FFF2-40B4-BE49-F238E27FC236}">
                    <a16:creationId xmlns:a16="http://schemas.microsoft.com/office/drawing/2014/main" id="{3CA492AF-23E5-5A68-6634-F09E12E4F140}"/>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69" name="Oval 168">
                <a:extLst>
                  <a:ext uri="{FF2B5EF4-FFF2-40B4-BE49-F238E27FC236}">
                    <a16:creationId xmlns:a16="http://schemas.microsoft.com/office/drawing/2014/main" id="{C07CF968-1987-EC2A-91A7-7885788BF593}"/>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0" name="Oval 169">
                <a:extLst>
                  <a:ext uri="{FF2B5EF4-FFF2-40B4-BE49-F238E27FC236}">
                    <a16:creationId xmlns:a16="http://schemas.microsoft.com/office/drawing/2014/main" id="{37F707C4-140E-984A-952C-C146F89D9668}"/>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1" name="Oval 170">
                <a:extLst>
                  <a:ext uri="{FF2B5EF4-FFF2-40B4-BE49-F238E27FC236}">
                    <a16:creationId xmlns:a16="http://schemas.microsoft.com/office/drawing/2014/main" id="{24F8C8D8-8E68-8AB3-3FD7-71ECB043B421}"/>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2" name="Oval 171">
                <a:extLst>
                  <a:ext uri="{FF2B5EF4-FFF2-40B4-BE49-F238E27FC236}">
                    <a16:creationId xmlns:a16="http://schemas.microsoft.com/office/drawing/2014/main" id="{F33CB237-F24E-14A1-0983-EAE54612EA48}"/>
                  </a:ext>
                </a:extLst>
              </p:cNvPr>
              <p:cNvSpPr/>
              <p:nvPr/>
            </p:nvSpPr>
            <p:spPr>
              <a:xfrm>
                <a:off x="54864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3" name="Oval 172">
                <a:extLst>
                  <a:ext uri="{FF2B5EF4-FFF2-40B4-BE49-F238E27FC236}">
                    <a16:creationId xmlns:a16="http://schemas.microsoft.com/office/drawing/2014/main" id="{97D6E58F-876D-16AD-986D-EF96AC6D624A}"/>
                  </a:ext>
                </a:extLst>
              </p:cNvPr>
              <p:cNvSpPr/>
              <p:nvPr/>
            </p:nvSpPr>
            <p:spPr>
              <a:xfrm>
                <a:off x="59436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4" name="Oval 173">
                <a:extLst>
                  <a:ext uri="{FF2B5EF4-FFF2-40B4-BE49-F238E27FC236}">
                    <a16:creationId xmlns:a16="http://schemas.microsoft.com/office/drawing/2014/main" id="{DE29F4A5-0402-8162-3F90-ECC58037BE9A}"/>
                  </a:ext>
                </a:extLst>
              </p:cNvPr>
              <p:cNvSpPr/>
              <p:nvPr/>
            </p:nvSpPr>
            <p:spPr>
              <a:xfrm>
                <a:off x="64008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175" name="Oval 174">
                <a:extLst>
                  <a:ext uri="{FF2B5EF4-FFF2-40B4-BE49-F238E27FC236}">
                    <a16:creationId xmlns:a16="http://schemas.microsoft.com/office/drawing/2014/main" id="{5C894045-A035-B919-B49B-2D7A44F7A24C}"/>
                  </a:ext>
                </a:extLst>
              </p:cNvPr>
              <p:cNvSpPr/>
              <p:nvPr/>
            </p:nvSpPr>
            <p:spPr>
              <a:xfrm>
                <a:off x="68580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6" name="Oval 175">
                <a:extLst>
                  <a:ext uri="{FF2B5EF4-FFF2-40B4-BE49-F238E27FC236}">
                    <a16:creationId xmlns:a16="http://schemas.microsoft.com/office/drawing/2014/main" id="{E5041934-53DE-2291-016C-CCEEA2E04188}"/>
                  </a:ext>
                </a:extLst>
              </p:cNvPr>
              <p:cNvSpPr/>
              <p:nvPr/>
            </p:nvSpPr>
            <p:spPr>
              <a:xfrm>
                <a:off x="73152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7" name="Oval 176">
                <a:extLst>
                  <a:ext uri="{FF2B5EF4-FFF2-40B4-BE49-F238E27FC236}">
                    <a16:creationId xmlns:a16="http://schemas.microsoft.com/office/drawing/2014/main" id="{B431870C-F12C-98BA-A456-FEEF50FF5441}"/>
                  </a:ext>
                </a:extLst>
              </p:cNvPr>
              <p:cNvSpPr/>
              <p:nvPr/>
            </p:nvSpPr>
            <p:spPr>
              <a:xfrm>
                <a:off x="54864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8" name="Oval 177">
                <a:extLst>
                  <a:ext uri="{FF2B5EF4-FFF2-40B4-BE49-F238E27FC236}">
                    <a16:creationId xmlns:a16="http://schemas.microsoft.com/office/drawing/2014/main" id="{CDA326B9-1B0F-5FC5-762F-B006EC16EA04}"/>
                  </a:ext>
                </a:extLst>
              </p:cNvPr>
              <p:cNvSpPr/>
              <p:nvPr/>
            </p:nvSpPr>
            <p:spPr>
              <a:xfrm>
                <a:off x="59436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9" name="Oval 178">
                <a:extLst>
                  <a:ext uri="{FF2B5EF4-FFF2-40B4-BE49-F238E27FC236}">
                    <a16:creationId xmlns:a16="http://schemas.microsoft.com/office/drawing/2014/main" id="{E1F375AA-AE59-9717-0E28-0A87F4BA51BD}"/>
                  </a:ext>
                </a:extLst>
              </p:cNvPr>
              <p:cNvSpPr/>
              <p:nvPr/>
            </p:nvSpPr>
            <p:spPr>
              <a:xfrm>
                <a:off x="64008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0" name="Oval 179">
                <a:extLst>
                  <a:ext uri="{FF2B5EF4-FFF2-40B4-BE49-F238E27FC236}">
                    <a16:creationId xmlns:a16="http://schemas.microsoft.com/office/drawing/2014/main" id="{128C73E7-347C-6BDF-E690-2DB793D55441}"/>
                  </a:ext>
                </a:extLst>
              </p:cNvPr>
              <p:cNvSpPr/>
              <p:nvPr/>
            </p:nvSpPr>
            <p:spPr>
              <a:xfrm>
                <a:off x="68580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1" name="Oval 180">
                <a:extLst>
                  <a:ext uri="{FF2B5EF4-FFF2-40B4-BE49-F238E27FC236}">
                    <a16:creationId xmlns:a16="http://schemas.microsoft.com/office/drawing/2014/main" id="{53700731-5A84-EA36-3A6E-F64861D96FEC}"/>
                  </a:ext>
                </a:extLst>
              </p:cNvPr>
              <p:cNvSpPr/>
              <p:nvPr/>
            </p:nvSpPr>
            <p:spPr>
              <a:xfrm>
                <a:off x="73152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2" name="Oval 181">
                <a:extLst>
                  <a:ext uri="{FF2B5EF4-FFF2-40B4-BE49-F238E27FC236}">
                    <a16:creationId xmlns:a16="http://schemas.microsoft.com/office/drawing/2014/main" id="{10D1F3A3-F78A-E80A-FB90-728A81605B75}"/>
                  </a:ext>
                </a:extLst>
              </p:cNvPr>
              <p:cNvSpPr/>
              <p:nvPr/>
            </p:nvSpPr>
            <p:spPr>
              <a:xfrm>
                <a:off x="54864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3" name="Oval 182">
                <a:extLst>
                  <a:ext uri="{FF2B5EF4-FFF2-40B4-BE49-F238E27FC236}">
                    <a16:creationId xmlns:a16="http://schemas.microsoft.com/office/drawing/2014/main" id="{4D46226E-7BC2-CDB5-896E-6ABE7C988235}"/>
                  </a:ext>
                </a:extLst>
              </p:cNvPr>
              <p:cNvSpPr/>
              <p:nvPr/>
            </p:nvSpPr>
            <p:spPr>
              <a:xfrm>
                <a:off x="59436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4" name="Oval 183">
                <a:extLst>
                  <a:ext uri="{FF2B5EF4-FFF2-40B4-BE49-F238E27FC236}">
                    <a16:creationId xmlns:a16="http://schemas.microsoft.com/office/drawing/2014/main" id="{80E22B57-23F9-A1DA-EA84-B237477D51E6}"/>
                  </a:ext>
                </a:extLst>
              </p:cNvPr>
              <p:cNvSpPr/>
              <p:nvPr/>
            </p:nvSpPr>
            <p:spPr>
              <a:xfrm>
                <a:off x="64008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5" name="Oval 184">
                <a:extLst>
                  <a:ext uri="{FF2B5EF4-FFF2-40B4-BE49-F238E27FC236}">
                    <a16:creationId xmlns:a16="http://schemas.microsoft.com/office/drawing/2014/main" id="{F99A8D22-FE5B-FE4F-9AFA-B346DA69D5AF}"/>
                  </a:ext>
                </a:extLst>
              </p:cNvPr>
              <p:cNvSpPr/>
              <p:nvPr/>
            </p:nvSpPr>
            <p:spPr>
              <a:xfrm>
                <a:off x="68580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6" name="Oval 185">
                <a:extLst>
                  <a:ext uri="{FF2B5EF4-FFF2-40B4-BE49-F238E27FC236}">
                    <a16:creationId xmlns:a16="http://schemas.microsoft.com/office/drawing/2014/main" id="{8E2DDA56-B0FB-2874-A0A5-1012B7DC35A8}"/>
                  </a:ext>
                </a:extLst>
              </p:cNvPr>
              <p:cNvSpPr/>
              <p:nvPr/>
            </p:nvSpPr>
            <p:spPr>
              <a:xfrm>
                <a:off x="73152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7" name="Oval 186">
                <a:extLst>
                  <a:ext uri="{FF2B5EF4-FFF2-40B4-BE49-F238E27FC236}">
                    <a16:creationId xmlns:a16="http://schemas.microsoft.com/office/drawing/2014/main" id="{80496042-CD32-6655-958B-1A265D74D650}"/>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8" name="Oval 187">
                <a:extLst>
                  <a:ext uri="{FF2B5EF4-FFF2-40B4-BE49-F238E27FC236}">
                    <a16:creationId xmlns:a16="http://schemas.microsoft.com/office/drawing/2014/main" id="{A1DB0F8A-F845-29D6-200C-2DF47257CC6B}"/>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9" name="Oval 188">
                <a:extLst>
                  <a:ext uri="{FF2B5EF4-FFF2-40B4-BE49-F238E27FC236}">
                    <a16:creationId xmlns:a16="http://schemas.microsoft.com/office/drawing/2014/main" id="{6FA6A045-CFAB-085B-6F31-76E1E1C9AFBD}"/>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90" name="Oval 189">
                <a:extLst>
                  <a:ext uri="{FF2B5EF4-FFF2-40B4-BE49-F238E27FC236}">
                    <a16:creationId xmlns:a16="http://schemas.microsoft.com/office/drawing/2014/main" id="{052F8890-68D6-4260-4800-BB1B256D760D}"/>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91" name="Oval 190">
                <a:extLst>
                  <a:ext uri="{FF2B5EF4-FFF2-40B4-BE49-F238E27FC236}">
                    <a16:creationId xmlns:a16="http://schemas.microsoft.com/office/drawing/2014/main" id="{A4E2BD0D-78E1-9DE6-D4F7-6E5B97A91EB9}"/>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sp>
        <p:nvSpPr>
          <p:cNvPr id="212" name="Rectangle 211">
            <a:extLst>
              <a:ext uri="{FF2B5EF4-FFF2-40B4-BE49-F238E27FC236}">
                <a16:creationId xmlns:a16="http://schemas.microsoft.com/office/drawing/2014/main" id="{B2005E0F-849E-5E2E-1EAF-3FF39113ADC1}"/>
              </a:ext>
            </a:extLst>
          </p:cNvPr>
          <p:cNvSpPr/>
          <p:nvPr/>
        </p:nvSpPr>
        <p:spPr>
          <a:xfrm>
            <a:off x="1474860" y="2488139"/>
            <a:ext cx="6477000" cy="1905000"/>
          </a:xfrm>
          <a:prstGeom prst="rect">
            <a:avLst/>
          </a:prstGeom>
          <a:solidFill>
            <a:schemeClr val="bg1">
              <a:alpha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a typeface="+mn-ea"/>
              <a:cs typeface="+mn-cs"/>
            </a:endParaRPr>
          </a:p>
        </p:txBody>
      </p:sp>
      <p:cxnSp>
        <p:nvCxnSpPr>
          <p:cNvPr id="213" name="Straight Connector 212">
            <a:extLst>
              <a:ext uri="{FF2B5EF4-FFF2-40B4-BE49-F238E27FC236}">
                <a16:creationId xmlns:a16="http://schemas.microsoft.com/office/drawing/2014/main" id="{DC77E31F-7776-D079-8213-9FAF5EE659AA}"/>
              </a:ext>
            </a:extLst>
          </p:cNvPr>
          <p:cNvCxnSpPr>
            <a:cxnSpLocks/>
          </p:cNvCxnSpPr>
          <p:nvPr/>
        </p:nvCxnSpPr>
        <p:spPr>
          <a:xfrm flipH="1">
            <a:off x="1398660" y="2640539"/>
            <a:ext cx="6228824" cy="0"/>
          </a:xfrm>
          <a:prstGeom prst="line">
            <a:avLst/>
          </a:prstGeom>
          <a:solidFill>
            <a:schemeClr val="tx1">
              <a:lumMod val="65000"/>
              <a:lumOff val="35000"/>
            </a:schemeClr>
          </a:solidFill>
          <a:ln w="38100" cap="rnd">
            <a:solidFill>
              <a:schemeClr val="tx1"/>
            </a:solidFill>
            <a:round/>
            <a:headEnd type="none"/>
            <a:tailEnd w="lg" len="sm"/>
          </a:ln>
        </p:spPr>
        <p:style>
          <a:lnRef idx="1">
            <a:schemeClr val="accent1"/>
          </a:lnRef>
          <a:fillRef idx="0">
            <a:schemeClr val="accent1"/>
          </a:fillRef>
          <a:effectRef idx="0">
            <a:schemeClr val="accent1"/>
          </a:effectRef>
          <a:fontRef idx="minor">
            <a:schemeClr val="tx1"/>
          </a:fontRef>
        </p:style>
      </p:cxnSp>
      <p:grpSp>
        <p:nvGrpSpPr>
          <p:cNvPr id="214" name="Group 213">
            <a:extLst>
              <a:ext uri="{FF2B5EF4-FFF2-40B4-BE49-F238E27FC236}">
                <a16:creationId xmlns:a16="http://schemas.microsoft.com/office/drawing/2014/main" id="{1948DBEA-DA08-82F0-5900-D08D3CB16E0F}"/>
              </a:ext>
            </a:extLst>
          </p:cNvPr>
          <p:cNvGrpSpPr/>
          <p:nvPr/>
        </p:nvGrpSpPr>
        <p:grpSpPr>
          <a:xfrm>
            <a:off x="1743905" y="2640539"/>
            <a:ext cx="4671060" cy="1219201"/>
            <a:chOff x="2174045" y="1143000"/>
            <a:chExt cx="4671060" cy="1219201"/>
          </a:xfrm>
        </p:grpSpPr>
        <p:cxnSp>
          <p:nvCxnSpPr>
            <p:cNvPr id="215" name="Straight Connector 214">
              <a:extLst>
                <a:ext uri="{FF2B5EF4-FFF2-40B4-BE49-F238E27FC236}">
                  <a16:creationId xmlns:a16="http://schemas.microsoft.com/office/drawing/2014/main" id="{402E0C80-0CB3-1DFC-BA6E-F4CB819AC190}"/>
                </a:ext>
              </a:extLst>
            </p:cNvPr>
            <p:cNvCxnSpPr/>
            <p:nvPr/>
          </p:nvCxnSpPr>
          <p:spPr>
            <a:xfrm flipV="1">
              <a:off x="217404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216" name="Straight Connector 215">
              <a:extLst>
                <a:ext uri="{FF2B5EF4-FFF2-40B4-BE49-F238E27FC236}">
                  <a16:creationId xmlns:a16="http://schemas.microsoft.com/office/drawing/2014/main" id="{7F62CF72-1AD9-CC10-BB95-B46B1BC3461D}"/>
                </a:ext>
              </a:extLst>
            </p:cNvPr>
            <p:cNvCxnSpPr/>
            <p:nvPr/>
          </p:nvCxnSpPr>
          <p:spPr>
            <a:xfrm flipV="1">
              <a:off x="3730049"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217" name="Straight Connector 216">
              <a:extLst>
                <a:ext uri="{FF2B5EF4-FFF2-40B4-BE49-F238E27FC236}">
                  <a16:creationId xmlns:a16="http://schemas.microsoft.com/office/drawing/2014/main" id="{D3C8E9B2-F972-C08D-B733-C59B781C38D5}"/>
                </a:ext>
              </a:extLst>
            </p:cNvPr>
            <p:cNvCxnSpPr>
              <a:cxnSpLocks/>
            </p:cNvCxnSpPr>
            <p:nvPr/>
          </p:nvCxnSpPr>
          <p:spPr>
            <a:xfrm flipV="1">
              <a:off x="5303325" y="1329162"/>
              <a:ext cx="0" cy="1033039"/>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218" name="Straight Connector 217">
              <a:extLst>
                <a:ext uri="{FF2B5EF4-FFF2-40B4-BE49-F238E27FC236}">
                  <a16:creationId xmlns:a16="http://schemas.microsoft.com/office/drawing/2014/main" id="{3BED908A-4254-8D76-541F-4774AF62F578}"/>
                </a:ext>
              </a:extLst>
            </p:cNvPr>
            <p:cNvCxnSpPr>
              <a:cxnSpLocks/>
            </p:cNvCxnSpPr>
            <p:nvPr/>
          </p:nvCxnSpPr>
          <p:spPr>
            <a:xfrm flipV="1">
              <a:off x="6845105" y="1339315"/>
              <a:ext cx="0" cy="1022886"/>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cxnSp>
        <p:nvCxnSpPr>
          <p:cNvPr id="219" name="Straight Connector 218">
            <a:extLst>
              <a:ext uri="{FF2B5EF4-FFF2-40B4-BE49-F238E27FC236}">
                <a16:creationId xmlns:a16="http://schemas.microsoft.com/office/drawing/2014/main" id="{23AF8F67-6E35-1D0F-534F-042DD53F82AF}"/>
              </a:ext>
            </a:extLst>
          </p:cNvPr>
          <p:cNvCxnSpPr>
            <a:cxnSpLocks/>
          </p:cNvCxnSpPr>
          <p:nvPr/>
        </p:nvCxnSpPr>
        <p:spPr>
          <a:xfrm flipH="1">
            <a:off x="1401005" y="2640539"/>
            <a:ext cx="6226479" cy="0"/>
          </a:xfrm>
          <a:prstGeom prst="line">
            <a:avLst/>
          </a:prstGeom>
          <a:solidFill>
            <a:schemeClr val="tx1">
              <a:lumMod val="65000"/>
              <a:lumOff val="35000"/>
            </a:schemeClr>
          </a:solidFill>
          <a:ln w="50800" cap="rnd">
            <a:solidFill>
              <a:srgbClr val="C00000"/>
            </a:solidFill>
            <a:round/>
            <a:headEnd type="none"/>
            <a:tailEnd w="lg" len="sm"/>
          </a:ln>
        </p:spPr>
        <p:style>
          <a:lnRef idx="1">
            <a:schemeClr val="accent1"/>
          </a:lnRef>
          <a:fillRef idx="0">
            <a:schemeClr val="accent1"/>
          </a:fillRef>
          <a:effectRef idx="0">
            <a:schemeClr val="accent1"/>
          </a:effectRef>
          <a:fontRef idx="minor">
            <a:schemeClr val="tx1"/>
          </a:fontRef>
        </p:style>
      </p:cxnSp>
      <p:cxnSp>
        <p:nvCxnSpPr>
          <p:cNvPr id="220" name="Straight Connector 219">
            <a:extLst>
              <a:ext uri="{FF2B5EF4-FFF2-40B4-BE49-F238E27FC236}">
                <a16:creationId xmlns:a16="http://schemas.microsoft.com/office/drawing/2014/main" id="{49EDD477-8034-2B77-7E46-85CFE52A9ACE}"/>
              </a:ext>
            </a:extLst>
          </p:cNvPr>
          <p:cNvCxnSpPr>
            <a:cxnSpLocks/>
          </p:cNvCxnSpPr>
          <p:nvPr/>
        </p:nvCxnSpPr>
        <p:spPr>
          <a:xfrm flipV="1">
            <a:off x="1746250" y="2640539"/>
            <a:ext cx="0" cy="911587"/>
          </a:xfrm>
          <a:prstGeom prst="line">
            <a:avLst/>
          </a:prstGeom>
          <a:solidFill>
            <a:schemeClr val="tx1">
              <a:lumMod val="65000"/>
              <a:lumOff val="35000"/>
            </a:schemeClr>
          </a:solidFill>
          <a:ln w="50800" cap="rnd">
            <a:solidFill>
              <a:srgbClr val="C0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1" name="Straight Connector 220">
            <a:extLst>
              <a:ext uri="{FF2B5EF4-FFF2-40B4-BE49-F238E27FC236}">
                <a16:creationId xmlns:a16="http://schemas.microsoft.com/office/drawing/2014/main" id="{2C460F50-4E91-5EA3-8239-2DDC925AE533}"/>
              </a:ext>
            </a:extLst>
          </p:cNvPr>
          <p:cNvCxnSpPr>
            <a:cxnSpLocks/>
          </p:cNvCxnSpPr>
          <p:nvPr/>
        </p:nvCxnSpPr>
        <p:spPr>
          <a:xfrm flipV="1">
            <a:off x="3300349" y="2640539"/>
            <a:ext cx="0" cy="911587"/>
          </a:xfrm>
          <a:prstGeom prst="line">
            <a:avLst/>
          </a:prstGeom>
          <a:solidFill>
            <a:schemeClr val="tx1">
              <a:lumMod val="65000"/>
              <a:lumOff val="35000"/>
            </a:schemeClr>
          </a:solidFill>
          <a:ln w="50800" cap="rnd">
            <a:solidFill>
              <a:srgbClr val="C0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24" name="DRAM">
            <a:extLst>
              <a:ext uri="{FF2B5EF4-FFF2-40B4-BE49-F238E27FC236}">
                <a16:creationId xmlns:a16="http://schemas.microsoft.com/office/drawing/2014/main" id="{ED56E525-600A-350A-CE7D-E6BB2D6D79C9}"/>
              </a:ext>
            </a:extLst>
          </p:cNvPr>
          <p:cNvSpPr/>
          <p:nvPr/>
        </p:nvSpPr>
        <p:spPr>
          <a:xfrm rot="16200000">
            <a:off x="141906" y="3211493"/>
            <a:ext cx="2057400" cy="458292"/>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50" normalizeH="0" baseline="0" noProof="0" dirty="0">
                <a:ln>
                  <a:noFill/>
                </a:ln>
                <a:solidFill>
                  <a:srgbClr val="000000"/>
                </a:solidFill>
                <a:effectLst/>
                <a:uLnTx/>
                <a:uFillTx/>
                <a:latin typeface="Avenir Next" panose="020B0503020202020204" pitchFamily="34" charset="0"/>
                <a:ea typeface="+mn-ea"/>
                <a:cs typeface="+mn-cs"/>
              </a:rPr>
              <a:t>row decoder</a:t>
            </a:r>
          </a:p>
        </p:txBody>
      </p:sp>
      <p:grpSp>
        <p:nvGrpSpPr>
          <p:cNvPr id="225" name="Group 224">
            <a:extLst>
              <a:ext uri="{FF2B5EF4-FFF2-40B4-BE49-F238E27FC236}">
                <a16:creationId xmlns:a16="http://schemas.microsoft.com/office/drawing/2014/main" id="{9A39ED76-4529-C78C-EA30-0D93206B5F23}"/>
              </a:ext>
            </a:extLst>
          </p:cNvPr>
          <p:cNvGrpSpPr/>
          <p:nvPr/>
        </p:nvGrpSpPr>
        <p:grpSpPr>
          <a:xfrm>
            <a:off x="1932998" y="2836854"/>
            <a:ext cx="2665827" cy="1402792"/>
            <a:chOff x="2134538" y="2243328"/>
            <a:chExt cx="2665827" cy="1490472"/>
          </a:xfrm>
          <a:solidFill>
            <a:srgbClr val="1A82C4"/>
          </a:solidFill>
        </p:grpSpPr>
        <p:grpSp>
          <p:nvGrpSpPr>
            <p:cNvPr id="226" name="Group 225">
              <a:extLst>
                <a:ext uri="{FF2B5EF4-FFF2-40B4-BE49-F238E27FC236}">
                  <a16:creationId xmlns:a16="http://schemas.microsoft.com/office/drawing/2014/main" id="{DB800D8A-AF10-2AC4-6D5A-F4BCAE15E968}"/>
                </a:ext>
              </a:extLst>
            </p:cNvPr>
            <p:cNvGrpSpPr/>
            <p:nvPr/>
          </p:nvGrpSpPr>
          <p:grpSpPr>
            <a:xfrm>
              <a:off x="2134538" y="2243328"/>
              <a:ext cx="1108299" cy="1490472"/>
              <a:chOff x="2134538" y="2243328"/>
              <a:chExt cx="1108299" cy="1490472"/>
            </a:xfrm>
            <a:grpFill/>
          </p:grpSpPr>
          <p:grpSp>
            <p:nvGrpSpPr>
              <p:cNvPr id="266" name="Group 265">
                <a:extLst>
                  <a:ext uri="{FF2B5EF4-FFF2-40B4-BE49-F238E27FC236}">
                    <a16:creationId xmlns:a16="http://schemas.microsoft.com/office/drawing/2014/main" id="{6C3D128E-6972-D81F-22AF-116952873BCC}"/>
                  </a:ext>
                </a:extLst>
              </p:cNvPr>
              <p:cNvGrpSpPr/>
              <p:nvPr/>
            </p:nvGrpSpPr>
            <p:grpSpPr>
              <a:xfrm>
                <a:off x="2134538" y="3504497"/>
                <a:ext cx="1108299" cy="229303"/>
                <a:chOff x="5486400" y="3962400"/>
                <a:chExt cx="2209800" cy="457200"/>
              </a:xfrm>
              <a:grpFill/>
            </p:grpSpPr>
            <p:sp>
              <p:nvSpPr>
                <p:cNvPr id="273" name="DRAM">
                  <a:extLst>
                    <a:ext uri="{FF2B5EF4-FFF2-40B4-BE49-F238E27FC236}">
                      <a16:creationId xmlns:a16="http://schemas.microsoft.com/office/drawing/2014/main" id="{88CA1D5A-9C42-836B-8CC5-713C2893475B}"/>
                    </a:ext>
                  </a:extLst>
                </p:cNvPr>
                <p:cNvSpPr/>
                <p:nvPr/>
              </p:nvSpPr>
              <p:spPr>
                <a:xfrm>
                  <a:off x="54864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74" name="DRAM">
                  <a:extLst>
                    <a:ext uri="{FF2B5EF4-FFF2-40B4-BE49-F238E27FC236}">
                      <a16:creationId xmlns:a16="http://schemas.microsoft.com/office/drawing/2014/main" id="{7B6C45F7-4162-DA73-D715-80EDA3493FD5}"/>
                    </a:ext>
                  </a:extLst>
                </p:cNvPr>
                <p:cNvSpPr/>
                <p:nvPr/>
              </p:nvSpPr>
              <p:spPr>
                <a:xfrm>
                  <a:off x="59436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75" name="DRAM">
                  <a:extLst>
                    <a:ext uri="{FF2B5EF4-FFF2-40B4-BE49-F238E27FC236}">
                      <a16:creationId xmlns:a16="http://schemas.microsoft.com/office/drawing/2014/main" id="{7648CFF9-F6C3-B30F-FDF1-31C5BA7786D4}"/>
                    </a:ext>
                  </a:extLst>
                </p:cNvPr>
                <p:cNvSpPr/>
                <p:nvPr/>
              </p:nvSpPr>
              <p:spPr>
                <a:xfrm>
                  <a:off x="64008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76" name="DRAM">
                  <a:extLst>
                    <a:ext uri="{FF2B5EF4-FFF2-40B4-BE49-F238E27FC236}">
                      <a16:creationId xmlns:a16="http://schemas.microsoft.com/office/drawing/2014/main" id="{ABC4E3DB-9E0C-057D-03A2-B9EB1A543297}"/>
                    </a:ext>
                  </a:extLst>
                </p:cNvPr>
                <p:cNvSpPr/>
                <p:nvPr/>
              </p:nvSpPr>
              <p:spPr>
                <a:xfrm>
                  <a:off x="68580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77" name="DRAM">
                  <a:extLst>
                    <a:ext uri="{FF2B5EF4-FFF2-40B4-BE49-F238E27FC236}">
                      <a16:creationId xmlns:a16="http://schemas.microsoft.com/office/drawing/2014/main" id="{AF4AC96C-2C49-1CDC-8E08-2E05CB6A00E8}"/>
                    </a:ext>
                  </a:extLst>
                </p:cNvPr>
                <p:cNvSpPr/>
                <p:nvPr/>
              </p:nvSpPr>
              <p:spPr>
                <a:xfrm>
                  <a:off x="73152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267" name="Group 266">
                <a:extLst>
                  <a:ext uri="{FF2B5EF4-FFF2-40B4-BE49-F238E27FC236}">
                    <a16:creationId xmlns:a16="http://schemas.microsoft.com/office/drawing/2014/main" id="{4F76F2FD-1A54-DDA6-CF07-7E846DAD7759}"/>
                  </a:ext>
                </a:extLst>
              </p:cNvPr>
              <p:cNvGrpSpPr/>
              <p:nvPr/>
            </p:nvGrpSpPr>
            <p:grpSpPr>
              <a:xfrm>
                <a:off x="2230081" y="2243328"/>
                <a:ext cx="917213" cy="1261169"/>
                <a:chOff x="5676900" y="990600"/>
                <a:chExt cx="1828800" cy="2971800"/>
              </a:xfrm>
              <a:grpFill/>
            </p:grpSpPr>
            <p:cxnSp>
              <p:nvCxnSpPr>
                <p:cNvPr id="268" name="Straight Connector 267">
                  <a:extLst>
                    <a:ext uri="{FF2B5EF4-FFF2-40B4-BE49-F238E27FC236}">
                      <a16:creationId xmlns:a16="http://schemas.microsoft.com/office/drawing/2014/main" id="{4D666B80-76CD-E6ED-D8A2-809620DA3F83}"/>
                    </a:ext>
                  </a:extLst>
                </p:cNvPr>
                <p:cNvCxnSpPr>
                  <a:cxnSpLocks/>
                  <a:endCxn id="273"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69" name="Straight Connector 268">
                  <a:extLst>
                    <a:ext uri="{FF2B5EF4-FFF2-40B4-BE49-F238E27FC236}">
                      <a16:creationId xmlns:a16="http://schemas.microsoft.com/office/drawing/2014/main" id="{130395F8-3CDD-D46E-949F-A12771591700}"/>
                    </a:ext>
                  </a:extLst>
                </p:cNvPr>
                <p:cNvCxnSpPr>
                  <a:cxnSpLocks/>
                  <a:endCxn id="275" idx="0"/>
                </p:cNvCxnSpPr>
                <p:nvPr/>
              </p:nvCxnSpPr>
              <p:spPr>
                <a:xfrm>
                  <a:off x="6591299"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70" name="Straight Connector 269">
                  <a:extLst>
                    <a:ext uri="{FF2B5EF4-FFF2-40B4-BE49-F238E27FC236}">
                      <a16:creationId xmlns:a16="http://schemas.microsoft.com/office/drawing/2014/main" id="{62045D98-07C6-C6C6-CFE4-7DC32DC1C3A8}"/>
                    </a:ext>
                  </a:extLst>
                </p:cNvPr>
                <p:cNvCxnSpPr>
                  <a:cxnSpLocks/>
                  <a:endCxn id="276"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71" name="Straight Connector 270">
                  <a:extLst>
                    <a:ext uri="{FF2B5EF4-FFF2-40B4-BE49-F238E27FC236}">
                      <a16:creationId xmlns:a16="http://schemas.microsoft.com/office/drawing/2014/main" id="{A28E6F1E-D8AB-6049-6722-29415A152DAA}"/>
                    </a:ext>
                  </a:extLst>
                </p:cNvPr>
                <p:cNvCxnSpPr>
                  <a:cxnSpLocks/>
                  <a:endCxn id="277"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72" name="Straight Connector 271">
                  <a:extLst>
                    <a:ext uri="{FF2B5EF4-FFF2-40B4-BE49-F238E27FC236}">
                      <a16:creationId xmlns:a16="http://schemas.microsoft.com/office/drawing/2014/main" id="{9A3F8AC9-D7F4-29E9-9A01-46EB3B1E1C80}"/>
                    </a:ext>
                  </a:extLst>
                </p:cNvPr>
                <p:cNvCxnSpPr>
                  <a:cxnSpLocks/>
                  <a:endCxn id="274"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227" name="Group 226">
              <a:extLst>
                <a:ext uri="{FF2B5EF4-FFF2-40B4-BE49-F238E27FC236}">
                  <a16:creationId xmlns:a16="http://schemas.microsoft.com/office/drawing/2014/main" id="{8B840DF0-3309-E6DE-EFAD-20D2A882B65C}"/>
                </a:ext>
              </a:extLst>
            </p:cNvPr>
            <p:cNvGrpSpPr/>
            <p:nvPr/>
          </p:nvGrpSpPr>
          <p:grpSpPr>
            <a:xfrm>
              <a:off x="3692066" y="2243328"/>
              <a:ext cx="1108299" cy="1490472"/>
              <a:chOff x="3692066" y="2243328"/>
              <a:chExt cx="1108299" cy="1490472"/>
            </a:xfrm>
            <a:grpFill/>
          </p:grpSpPr>
          <p:grpSp>
            <p:nvGrpSpPr>
              <p:cNvPr id="254" name="Group 253">
                <a:extLst>
                  <a:ext uri="{FF2B5EF4-FFF2-40B4-BE49-F238E27FC236}">
                    <a16:creationId xmlns:a16="http://schemas.microsoft.com/office/drawing/2014/main" id="{B09A963D-D053-8871-33A0-2416C63D4472}"/>
                  </a:ext>
                </a:extLst>
              </p:cNvPr>
              <p:cNvGrpSpPr/>
              <p:nvPr/>
            </p:nvGrpSpPr>
            <p:grpSpPr>
              <a:xfrm>
                <a:off x="3692066" y="3504497"/>
                <a:ext cx="1108299" cy="229303"/>
                <a:chOff x="5486400" y="3962400"/>
                <a:chExt cx="2209800" cy="457200"/>
              </a:xfrm>
              <a:grpFill/>
            </p:grpSpPr>
            <p:sp>
              <p:nvSpPr>
                <p:cNvPr id="261" name="DRAM">
                  <a:extLst>
                    <a:ext uri="{FF2B5EF4-FFF2-40B4-BE49-F238E27FC236}">
                      <a16:creationId xmlns:a16="http://schemas.microsoft.com/office/drawing/2014/main" id="{D2C19464-0533-09E3-18A4-976BD23F087B}"/>
                    </a:ext>
                  </a:extLst>
                </p:cNvPr>
                <p:cNvSpPr/>
                <p:nvPr/>
              </p:nvSpPr>
              <p:spPr>
                <a:xfrm>
                  <a:off x="54864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62" name="DRAM">
                  <a:extLst>
                    <a:ext uri="{FF2B5EF4-FFF2-40B4-BE49-F238E27FC236}">
                      <a16:creationId xmlns:a16="http://schemas.microsoft.com/office/drawing/2014/main" id="{2F1A6B18-6B8C-12F7-F0CC-3576E0CB4B12}"/>
                    </a:ext>
                  </a:extLst>
                </p:cNvPr>
                <p:cNvSpPr/>
                <p:nvPr/>
              </p:nvSpPr>
              <p:spPr>
                <a:xfrm>
                  <a:off x="59436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63" name="DRAM">
                  <a:extLst>
                    <a:ext uri="{FF2B5EF4-FFF2-40B4-BE49-F238E27FC236}">
                      <a16:creationId xmlns:a16="http://schemas.microsoft.com/office/drawing/2014/main" id="{E703FCF1-29CA-A8DE-AEBD-863F9ACAC6C4}"/>
                    </a:ext>
                  </a:extLst>
                </p:cNvPr>
                <p:cNvSpPr/>
                <p:nvPr/>
              </p:nvSpPr>
              <p:spPr>
                <a:xfrm>
                  <a:off x="64008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64" name="DRAM">
                  <a:extLst>
                    <a:ext uri="{FF2B5EF4-FFF2-40B4-BE49-F238E27FC236}">
                      <a16:creationId xmlns:a16="http://schemas.microsoft.com/office/drawing/2014/main" id="{9E7E5177-E65A-A12E-56DE-E33E6286FC67}"/>
                    </a:ext>
                  </a:extLst>
                </p:cNvPr>
                <p:cNvSpPr/>
                <p:nvPr/>
              </p:nvSpPr>
              <p:spPr>
                <a:xfrm>
                  <a:off x="68580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65" name="DRAM">
                  <a:extLst>
                    <a:ext uri="{FF2B5EF4-FFF2-40B4-BE49-F238E27FC236}">
                      <a16:creationId xmlns:a16="http://schemas.microsoft.com/office/drawing/2014/main" id="{461D493C-E0D8-51C7-3FD1-477C8557604F}"/>
                    </a:ext>
                  </a:extLst>
                </p:cNvPr>
                <p:cNvSpPr/>
                <p:nvPr/>
              </p:nvSpPr>
              <p:spPr>
                <a:xfrm>
                  <a:off x="73152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255" name="Group 254">
                <a:extLst>
                  <a:ext uri="{FF2B5EF4-FFF2-40B4-BE49-F238E27FC236}">
                    <a16:creationId xmlns:a16="http://schemas.microsoft.com/office/drawing/2014/main" id="{DF03980A-C8A5-A6C7-AB3D-F27A867628B6}"/>
                  </a:ext>
                </a:extLst>
              </p:cNvPr>
              <p:cNvGrpSpPr/>
              <p:nvPr/>
            </p:nvGrpSpPr>
            <p:grpSpPr>
              <a:xfrm>
                <a:off x="3787609" y="2243328"/>
                <a:ext cx="917213" cy="1261169"/>
                <a:chOff x="5676900" y="990600"/>
                <a:chExt cx="1828800" cy="2971800"/>
              </a:xfrm>
              <a:grpFill/>
            </p:grpSpPr>
            <p:cxnSp>
              <p:nvCxnSpPr>
                <p:cNvPr id="256" name="Straight Connector 255">
                  <a:extLst>
                    <a:ext uri="{FF2B5EF4-FFF2-40B4-BE49-F238E27FC236}">
                      <a16:creationId xmlns:a16="http://schemas.microsoft.com/office/drawing/2014/main" id="{BD3D8CDE-9D2C-76ED-5983-5F09BD871F90}"/>
                    </a:ext>
                  </a:extLst>
                </p:cNvPr>
                <p:cNvCxnSpPr>
                  <a:cxnSpLocks/>
                  <a:endCxn id="261"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57" name="Straight Connector 256">
                  <a:extLst>
                    <a:ext uri="{FF2B5EF4-FFF2-40B4-BE49-F238E27FC236}">
                      <a16:creationId xmlns:a16="http://schemas.microsoft.com/office/drawing/2014/main" id="{E445551A-2D1E-76EF-61BA-BA03694B1F5D}"/>
                    </a:ext>
                  </a:extLst>
                </p:cNvPr>
                <p:cNvCxnSpPr>
                  <a:cxnSpLocks/>
                  <a:endCxn id="263" idx="0"/>
                </p:cNvCxnSpPr>
                <p:nvPr/>
              </p:nvCxnSpPr>
              <p:spPr>
                <a:xfrm>
                  <a:off x="65913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58" name="Straight Connector 257">
                  <a:extLst>
                    <a:ext uri="{FF2B5EF4-FFF2-40B4-BE49-F238E27FC236}">
                      <a16:creationId xmlns:a16="http://schemas.microsoft.com/office/drawing/2014/main" id="{4AB4274E-0819-90CC-91FF-F5C2F2048F49}"/>
                    </a:ext>
                  </a:extLst>
                </p:cNvPr>
                <p:cNvCxnSpPr>
                  <a:cxnSpLocks/>
                  <a:endCxn id="264"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59" name="Straight Connector 258">
                  <a:extLst>
                    <a:ext uri="{FF2B5EF4-FFF2-40B4-BE49-F238E27FC236}">
                      <a16:creationId xmlns:a16="http://schemas.microsoft.com/office/drawing/2014/main" id="{D548FC3C-4F71-FA18-F4C8-543E0D1B5A95}"/>
                    </a:ext>
                  </a:extLst>
                </p:cNvPr>
                <p:cNvCxnSpPr>
                  <a:cxnSpLocks/>
                  <a:endCxn id="265"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60" name="Straight Connector 259">
                  <a:extLst>
                    <a:ext uri="{FF2B5EF4-FFF2-40B4-BE49-F238E27FC236}">
                      <a16:creationId xmlns:a16="http://schemas.microsoft.com/office/drawing/2014/main" id="{0BD29CFC-709B-0CA4-A80A-8268BC9618A7}"/>
                    </a:ext>
                  </a:extLst>
                </p:cNvPr>
                <p:cNvCxnSpPr>
                  <a:cxnSpLocks/>
                  <a:endCxn id="262"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grpSp>
        <p:nvGrpSpPr>
          <p:cNvPr id="278" name="Group 277">
            <a:extLst>
              <a:ext uri="{FF2B5EF4-FFF2-40B4-BE49-F238E27FC236}">
                <a16:creationId xmlns:a16="http://schemas.microsoft.com/office/drawing/2014/main" id="{751D7810-28AE-9675-5D77-8AA91A762EF3}"/>
              </a:ext>
            </a:extLst>
          </p:cNvPr>
          <p:cNvGrpSpPr/>
          <p:nvPr/>
        </p:nvGrpSpPr>
        <p:grpSpPr>
          <a:xfrm>
            <a:off x="1627259" y="3514611"/>
            <a:ext cx="1414038" cy="191087"/>
            <a:chOff x="1828799" y="2017072"/>
            <a:chExt cx="1414038" cy="191087"/>
          </a:xfrm>
          <a:solidFill>
            <a:srgbClr val="1A82C4"/>
          </a:solidFill>
        </p:grpSpPr>
        <p:sp>
          <p:nvSpPr>
            <p:cNvPr id="279" name="DRAM">
              <a:extLst>
                <a:ext uri="{FF2B5EF4-FFF2-40B4-BE49-F238E27FC236}">
                  <a16:creationId xmlns:a16="http://schemas.microsoft.com/office/drawing/2014/main" id="{C35A3294-BDFD-9E12-C8D2-EE371A532BA2}"/>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280" name="Straight Connector 279">
              <a:extLst>
                <a:ext uri="{FF2B5EF4-FFF2-40B4-BE49-F238E27FC236}">
                  <a16:creationId xmlns:a16="http://schemas.microsoft.com/office/drawing/2014/main" id="{3BB5EC43-D735-AFE7-E0A5-7713F28751D2}"/>
                </a:ext>
              </a:extLst>
            </p:cNvPr>
            <p:cNvCxnSpPr>
              <a:cxnSpLocks/>
              <a:stCxn id="285" idx="6"/>
              <a:endCxn id="279" idx="0"/>
            </p:cNvCxnSpPr>
            <p:nvPr/>
          </p:nvCxnSpPr>
          <p:spPr>
            <a:xfrm flipH="1">
              <a:off x="20581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281" name="Oval 280">
              <a:extLst>
                <a:ext uri="{FF2B5EF4-FFF2-40B4-BE49-F238E27FC236}">
                  <a16:creationId xmlns:a16="http://schemas.microsoft.com/office/drawing/2014/main" id="{879A072C-338B-12D6-4838-76398FE22BCF}"/>
                </a:ext>
              </a:extLst>
            </p:cNvPr>
            <p:cNvSpPr/>
            <p:nvPr/>
          </p:nvSpPr>
          <p:spPr>
            <a:xfrm>
              <a:off x="213453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82" name="Oval 281">
              <a:extLst>
                <a:ext uri="{FF2B5EF4-FFF2-40B4-BE49-F238E27FC236}">
                  <a16:creationId xmlns:a16="http://schemas.microsoft.com/office/drawing/2014/main" id="{E55D7B27-5DC1-AAA0-0DA4-5CA6F9821F1F}"/>
                </a:ext>
              </a:extLst>
            </p:cNvPr>
            <p:cNvSpPr/>
            <p:nvPr/>
          </p:nvSpPr>
          <p:spPr>
            <a:xfrm>
              <a:off x="236384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83" name="Oval 282">
              <a:extLst>
                <a:ext uri="{FF2B5EF4-FFF2-40B4-BE49-F238E27FC236}">
                  <a16:creationId xmlns:a16="http://schemas.microsoft.com/office/drawing/2014/main" id="{C170B65F-3D9F-0D69-73EE-EF153E8DC964}"/>
                </a:ext>
              </a:extLst>
            </p:cNvPr>
            <p:cNvSpPr/>
            <p:nvPr/>
          </p:nvSpPr>
          <p:spPr>
            <a:xfrm>
              <a:off x="2593144"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84" name="Oval 283">
              <a:extLst>
                <a:ext uri="{FF2B5EF4-FFF2-40B4-BE49-F238E27FC236}">
                  <a16:creationId xmlns:a16="http://schemas.microsoft.com/office/drawing/2014/main" id="{C3A4C91E-C5D4-40BA-C7EA-83A4FB7C3E43}"/>
                </a:ext>
              </a:extLst>
            </p:cNvPr>
            <p:cNvSpPr/>
            <p:nvPr/>
          </p:nvSpPr>
          <p:spPr>
            <a:xfrm>
              <a:off x="282244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85" name="Oval 284">
              <a:extLst>
                <a:ext uri="{FF2B5EF4-FFF2-40B4-BE49-F238E27FC236}">
                  <a16:creationId xmlns:a16="http://schemas.microsoft.com/office/drawing/2014/main" id="{096A691E-5AFE-95A5-99D1-5E53171BEB91}"/>
                </a:ext>
              </a:extLst>
            </p:cNvPr>
            <p:cNvSpPr/>
            <p:nvPr/>
          </p:nvSpPr>
          <p:spPr>
            <a:xfrm>
              <a:off x="305175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286" name="Group 285">
            <a:extLst>
              <a:ext uri="{FF2B5EF4-FFF2-40B4-BE49-F238E27FC236}">
                <a16:creationId xmlns:a16="http://schemas.microsoft.com/office/drawing/2014/main" id="{41E04434-98A9-5CCF-5F67-B1136DF1B683}"/>
              </a:ext>
            </a:extLst>
          </p:cNvPr>
          <p:cNvGrpSpPr/>
          <p:nvPr/>
        </p:nvGrpSpPr>
        <p:grpSpPr>
          <a:xfrm>
            <a:off x="3184787" y="3514611"/>
            <a:ext cx="1414038" cy="191087"/>
            <a:chOff x="3386327" y="2017072"/>
            <a:chExt cx="1414038" cy="191087"/>
          </a:xfrm>
          <a:solidFill>
            <a:srgbClr val="1A82C4"/>
          </a:solidFill>
        </p:grpSpPr>
        <p:sp>
          <p:nvSpPr>
            <p:cNvPr id="287" name="DRAM">
              <a:extLst>
                <a:ext uri="{FF2B5EF4-FFF2-40B4-BE49-F238E27FC236}">
                  <a16:creationId xmlns:a16="http://schemas.microsoft.com/office/drawing/2014/main" id="{5C80A2B5-B64C-A3F0-B2E9-643764B7C188}"/>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288" name="Straight Connector 287">
              <a:extLst>
                <a:ext uri="{FF2B5EF4-FFF2-40B4-BE49-F238E27FC236}">
                  <a16:creationId xmlns:a16="http://schemas.microsoft.com/office/drawing/2014/main" id="{4E25ACFE-4602-3A75-551D-615C41A7A20D}"/>
                </a:ext>
              </a:extLst>
            </p:cNvPr>
            <p:cNvCxnSpPr>
              <a:cxnSpLocks/>
              <a:endCxn id="287" idx="0"/>
            </p:cNvCxnSpPr>
            <p:nvPr/>
          </p:nvCxnSpPr>
          <p:spPr>
            <a:xfrm flipH="1" flipV="1">
              <a:off x="3615631" y="2112616"/>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289" name="Oval 288">
              <a:extLst>
                <a:ext uri="{FF2B5EF4-FFF2-40B4-BE49-F238E27FC236}">
                  <a16:creationId xmlns:a16="http://schemas.microsoft.com/office/drawing/2014/main" id="{1435732A-384B-BF54-7817-CFC26522B3DB}"/>
                </a:ext>
              </a:extLst>
            </p:cNvPr>
            <p:cNvSpPr/>
            <p:nvPr/>
          </p:nvSpPr>
          <p:spPr>
            <a:xfrm>
              <a:off x="369206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90" name="Oval 289">
              <a:extLst>
                <a:ext uri="{FF2B5EF4-FFF2-40B4-BE49-F238E27FC236}">
                  <a16:creationId xmlns:a16="http://schemas.microsoft.com/office/drawing/2014/main" id="{BC1D30A3-B202-3482-27EA-D1D86950AC92}"/>
                </a:ext>
              </a:extLst>
            </p:cNvPr>
            <p:cNvSpPr/>
            <p:nvPr/>
          </p:nvSpPr>
          <p:spPr>
            <a:xfrm>
              <a:off x="392136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91" name="Oval 290">
              <a:extLst>
                <a:ext uri="{FF2B5EF4-FFF2-40B4-BE49-F238E27FC236}">
                  <a16:creationId xmlns:a16="http://schemas.microsoft.com/office/drawing/2014/main" id="{BC551B06-4978-618A-DF4D-90C300541FD5}"/>
                </a:ext>
              </a:extLst>
            </p:cNvPr>
            <p:cNvSpPr/>
            <p:nvPr/>
          </p:nvSpPr>
          <p:spPr>
            <a:xfrm>
              <a:off x="4150672"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92" name="Oval 291">
              <a:extLst>
                <a:ext uri="{FF2B5EF4-FFF2-40B4-BE49-F238E27FC236}">
                  <a16:creationId xmlns:a16="http://schemas.microsoft.com/office/drawing/2014/main" id="{93459750-2AB3-AE71-EC96-277FF0E3A1AA}"/>
                </a:ext>
              </a:extLst>
            </p:cNvPr>
            <p:cNvSpPr/>
            <p:nvPr/>
          </p:nvSpPr>
          <p:spPr>
            <a:xfrm>
              <a:off x="437997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93" name="Oval 292">
              <a:extLst>
                <a:ext uri="{FF2B5EF4-FFF2-40B4-BE49-F238E27FC236}">
                  <a16:creationId xmlns:a16="http://schemas.microsoft.com/office/drawing/2014/main" id="{925605BB-32BB-C536-E210-5A4F49A05F8B}"/>
                </a:ext>
              </a:extLst>
            </p:cNvPr>
            <p:cNvSpPr/>
            <p:nvPr/>
          </p:nvSpPr>
          <p:spPr>
            <a:xfrm>
              <a:off x="460927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sp>
        <p:nvSpPr>
          <p:cNvPr id="424" name="TextBox 423">
            <a:extLst>
              <a:ext uri="{FF2B5EF4-FFF2-40B4-BE49-F238E27FC236}">
                <a16:creationId xmlns:a16="http://schemas.microsoft.com/office/drawing/2014/main" id="{07E5F1AA-BB4D-7410-5A47-B04E746A3311}"/>
              </a:ext>
            </a:extLst>
          </p:cNvPr>
          <p:cNvSpPr txBox="1"/>
          <p:nvPr/>
        </p:nvSpPr>
        <p:spPr>
          <a:xfrm>
            <a:off x="0" y="1323368"/>
            <a:ext cx="9144000" cy="777240"/>
          </a:xfrm>
          <a:prstGeom prst="rect">
            <a:avLst/>
          </a:prstGeom>
          <a:solidFill>
            <a:schemeClr val="bg1">
              <a:lumMod val="95000"/>
            </a:schemeClr>
          </a:solid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mn-cs"/>
              </a:rPr>
              <a:t>Fine-Grained DRAM: </a:t>
            </a:r>
            <a:br>
              <a:rPr kumimoji="0" lang="en-US" sz="22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mn-cs"/>
              </a:rPr>
            </a:br>
            <a:r>
              <a:rPr kumimoji="0" lang="en-US" sz="22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mn-cs"/>
              </a:rPr>
              <a:t>segments</a:t>
            </a:r>
            <a: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 the global wordline to access </a:t>
            </a:r>
            <a:r>
              <a:rPr kumimoji="0" lang="en-US" sz="22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mn-cs"/>
              </a:rPr>
              <a:t>individual</a:t>
            </a:r>
            <a: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 DRAM mats</a:t>
            </a:r>
          </a:p>
        </p:txBody>
      </p:sp>
      <p:grpSp>
        <p:nvGrpSpPr>
          <p:cNvPr id="319" name="Group 318">
            <a:extLst>
              <a:ext uri="{FF2B5EF4-FFF2-40B4-BE49-F238E27FC236}">
                <a16:creationId xmlns:a16="http://schemas.microsoft.com/office/drawing/2014/main" id="{5CB0FDEC-5895-DCA8-211E-FA7597764EDD}"/>
              </a:ext>
            </a:extLst>
          </p:cNvPr>
          <p:cNvGrpSpPr/>
          <p:nvPr/>
        </p:nvGrpSpPr>
        <p:grpSpPr>
          <a:xfrm>
            <a:off x="4310251" y="2216008"/>
            <a:ext cx="4305183" cy="764735"/>
            <a:chOff x="4283355" y="2661946"/>
            <a:chExt cx="4305183" cy="764735"/>
          </a:xfrm>
        </p:grpSpPr>
        <p:sp>
          <p:nvSpPr>
            <p:cNvPr id="330" name="TextBox 329">
              <a:extLst>
                <a:ext uri="{FF2B5EF4-FFF2-40B4-BE49-F238E27FC236}">
                  <a16:creationId xmlns:a16="http://schemas.microsoft.com/office/drawing/2014/main" id="{170B0079-999B-634A-50ED-EC07C4B48580}"/>
                </a:ext>
              </a:extLst>
            </p:cNvPr>
            <p:cNvSpPr txBox="1"/>
            <p:nvPr/>
          </p:nvSpPr>
          <p:spPr>
            <a:xfrm>
              <a:off x="4283355" y="2661946"/>
              <a:ext cx="4305183"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E16161"/>
                  </a:solidFill>
                  <a:effectLst/>
                  <a:uLnTx/>
                  <a:uFillTx/>
                  <a:latin typeface="Avenir Next" panose="020B0503020202020204" pitchFamily="34" charset="0"/>
                  <a:ea typeface="+mn-ea"/>
                  <a:cs typeface="+mn-cs"/>
                </a:rPr>
                <a:t>segmented global wordline</a:t>
              </a:r>
            </a:p>
          </p:txBody>
        </p:sp>
        <p:sp>
          <p:nvSpPr>
            <p:cNvPr id="317" name="Rounded Rectangle 316">
              <a:extLst>
                <a:ext uri="{FF2B5EF4-FFF2-40B4-BE49-F238E27FC236}">
                  <a16:creationId xmlns:a16="http://schemas.microsoft.com/office/drawing/2014/main" id="{EC1E66E7-E25C-9EE1-ECB3-D5EC14BEF419}"/>
                </a:ext>
              </a:extLst>
            </p:cNvPr>
            <p:cNvSpPr/>
            <p:nvPr/>
          </p:nvSpPr>
          <p:spPr>
            <a:xfrm>
              <a:off x="4645785" y="3154544"/>
              <a:ext cx="1942043" cy="272137"/>
            </a:xfrm>
            <a:prstGeom prst="roundRect">
              <a:avLst/>
            </a:prstGeom>
            <a:noFill/>
            <a:ln w="38100">
              <a:solidFill>
                <a:srgbClr val="E16161"/>
              </a:solidFill>
              <a:prstDash val="sys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grpSp>
      <p:sp>
        <p:nvSpPr>
          <p:cNvPr id="320" name="Rectangle 319">
            <a:extLst>
              <a:ext uri="{FF2B5EF4-FFF2-40B4-BE49-F238E27FC236}">
                <a16:creationId xmlns:a16="http://schemas.microsoft.com/office/drawing/2014/main" id="{44C2EA2F-00A4-DCDF-747B-A44DEA526E5E}"/>
              </a:ext>
            </a:extLst>
          </p:cNvPr>
          <p:cNvSpPr/>
          <p:nvPr/>
        </p:nvSpPr>
        <p:spPr>
          <a:xfrm>
            <a:off x="-71" y="4713155"/>
            <a:ext cx="9188383" cy="430887"/>
          </a:xfrm>
          <a:prstGeom prst="rect">
            <a:avLst/>
          </a:prstGeom>
          <a:noFill/>
        </p:spPr>
        <p:txBody>
          <a:bodyPr wrap="square">
            <a:spAutoFit/>
          </a:bodyPr>
          <a:lstStyle/>
          <a:p>
            <a:pPr marL="0" marR="0" lvl="1" indent="0" algn="l"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prstClr val="black"/>
                </a:solidFill>
                <a:effectLst/>
                <a:uLnTx/>
                <a:uFillTx/>
                <a:latin typeface="Avenir Next" panose="020B0503020202020204" pitchFamily="34" charset="0"/>
                <a:ea typeface="+mn-ea"/>
                <a:cs typeface="Gill Sans MT"/>
              </a:rPr>
              <a:t>Fine-grained DRAM for energy-efficient DRAM access: </a:t>
            </a:r>
          </a:p>
        </p:txBody>
      </p:sp>
      <p:sp>
        <p:nvSpPr>
          <p:cNvPr id="321" name="Rectangle 320">
            <a:extLst>
              <a:ext uri="{FF2B5EF4-FFF2-40B4-BE49-F238E27FC236}">
                <a16:creationId xmlns:a16="http://schemas.microsoft.com/office/drawing/2014/main" id="{A9C6A0F9-AA90-5B3A-4264-407E3DD047AA}"/>
              </a:ext>
            </a:extLst>
          </p:cNvPr>
          <p:cNvSpPr/>
          <p:nvPr/>
        </p:nvSpPr>
        <p:spPr>
          <a:xfrm>
            <a:off x="-3491" y="5089476"/>
            <a:ext cx="9144000" cy="1384995"/>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mn-cs"/>
              </a:rPr>
              <a:t>[Cooper-</a:t>
            </a:r>
            <a:r>
              <a:rPr kumimoji="0" lang="en-US" sz="1400" b="1" i="0" u="none" strike="noStrike" kern="1200" cap="none" spc="0" normalizeH="0" baseline="0" noProof="0" dirty="0" err="1">
                <a:ln>
                  <a:noFill/>
                </a:ln>
                <a:solidFill>
                  <a:srgbClr val="1982C3"/>
                </a:solidFill>
                <a:effectLst/>
                <a:uLnTx/>
                <a:uFillTx/>
                <a:latin typeface="Avenir Next" panose="020B0503020202020204" pitchFamily="34" charset="0"/>
                <a:ea typeface="+mn-ea"/>
                <a:cs typeface="+mn-cs"/>
              </a:rPr>
              <a:t>Balis</a:t>
            </a:r>
            <a:r>
              <a:rPr kumimoji="0" lang="en-US" sz="14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mn-cs"/>
              </a:rPr>
              <a:t>+, 2010]: </a:t>
            </a:r>
            <a:r>
              <a:rPr kumimoji="0" lang="en-US" sz="12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Fine-Grained Activation for Power Reduction in DRAM</a:t>
            </a:r>
            <a:br>
              <a:rPr kumimoji="0" lang="en-US" sz="12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br>
            <a:r>
              <a:rPr kumimoji="0" lang="en-US" sz="1400" b="1" i="0" u="none" strike="noStrike" kern="1200" cap="none" spc="0" normalizeH="0" baseline="0" noProof="0" dirty="0">
                <a:ln>
                  <a:noFill/>
                </a:ln>
                <a:solidFill>
                  <a:srgbClr val="1A82C4"/>
                </a:solidFill>
                <a:effectLst/>
                <a:uLnTx/>
                <a:uFillTx/>
                <a:latin typeface="Avenir Next" panose="020B0503020202020204" pitchFamily="34" charset="0"/>
                <a:ea typeface="+mn-ea"/>
                <a:cs typeface="+mn-cs"/>
              </a:rPr>
              <a:t>[</a:t>
            </a:r>
            <a:r>
              <a:rPr kumimoji="0" lang="en-US" sz="1400" b="1" i="0" u="none" strike="noStrike" kern="1200" cap="none" spc="0" normalizeH="0" baseline="0" noProof="0" dirty="0" err="1">
                <a:ln>
                  <a:noFill/>
                </a:ln>
                <a:solidFill>
                  <a:srgbClr val="1A82C4"/>
                </a:solidFill>
                <a:effectLst/>
                <a:uLnTx/>
                <a:uFillTx/>
                <a:latin typeface="Avenir Next" panose="020B0503020202020204" pitchFamily="34" charset="0"/>
                <a:ea typeface="+mn-ea"/>
                <a:cs typeface="+mn-cs"/>
              </a:rPr>
              <a:t>Udipi</a:t>
            </a:r>
            <a:r>
              <a:rPr kumimoji="0" lang="en-US" sz="1400" b="1" i="0" u="none" strike="noStrike" kern="1200" cap="none" spc="0" normalizeH="0" baseline="0" noProof="0" dirty="0">
                <a:ln>
                  <a:noFill/>
                </a:ln>
                <a:solidFill>
                  <a:srgbClr val="1A82C4"/>
                </a:solidFill>
                <a:effectLst/>
                <a:uLnTx/>
                <a:uFillTx/>
                <a:latin typeface="Avenir Next" panose="020B0503020202020204" pitchFamily="34" charset="0"/>
                <a:ea typeface="+mn-ea"/>
                <a:cs typeface="+mn-cs"/>
              </a:rPr>
              <a:t>+, 2010]: </a:t>
            </a:r>
            <a:r>
              <a:rPr kumimoji="0" lang="en-US" sz="12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Rethinking DRAM Design and Organization for Energy-Constrained Multi-Cores</a:t>
            </a:r>
            <a:endParaRPr kumimoji="0" lang="en-US" sz="14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mn-cs"/>
              </a:rPr>
              <a:t>[Zhang+, 2014]: </a:t>
            </a:r>
            <a:r>
              <a:rPr kumimoji="0" lang="en-US" sz="12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Half-DRAM</a:t>
            </a:r>
            <a:br>
              <a:rPr kumimoji="0" lang="en-US" sz="12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br>
            <a:r>
              <a:rPr kumimoji="0" lang="en-US" sz="1400" b="1" i="0" u="none" strike="noStrike" kern="1200" cap="none" spc="0" normalizeH="0" baseline="0" noProof="0" dirty="0">
                <a:ln>
                  <a:noFill/>
                </a:ln>
                <a:solidFill>
                  <a:srgbClr val="1A82C4"/>
                </a:solidFill>
                <a:effectLst/>
                <a:uLnTx/>
                <a:uFillTx/>
                <a:latin typeface="Avenir Next" panose="020B0503020202020204" pitchFamily="34" charset="0"/>
                <a:ea typeface="+mn-ea"/>
                <a:cs typeface="+mn-cs"/>
              </a:rPr>
              <a:t>[Ha+, 2016]: </a:t>
            </a:r>
            <a:r>
              <a:rPr kumimoji="0" lang="en-US" sz="12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Improving Energy Efficiency of DRAM by Exploiting Half Page Row Access</a:t>
            </a:r>
            <a:endParaRPr kumimoji="0" lang="en-US" sz="14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mn-cs"/>
              </a:rPr>
              <a:t>[O’Connor+, 2017]: </a:t>
            </a:r>
            <a:r>
              <a:rPr kumimoji="0" lang="en-US" sz="12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Fine-Grained DRAM</a:t>
            </a:r>
            <a:endParaRPr kumimoji="0" lang="en-US" sz="14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mn-cs"/>
              </a:rPr>
              <a:t>[</a:t>
            </a:r>
            <a:r>
              <a:rPr kumimoji="0" lang="en-US" sz="1400" b="1" i="0" u="none" strike="noStrike" kern="1200" cap="none" spc="0" normalizeH="0" baseline="0" noProof="0" dirty="0" err="1">
                <a:ln>
                  <a:noFill/>
                </a:ln>
                <a:solidFill>
                  <a:srgbClr val="1982C3"/>
                </a:solidFill>
                <a:effectLst/>
                <a:uLnTx/>
                <a:uFillTx/>
                <a:latin typeface="Avenir Next" panose="020B0503020202020204" pitchFamily="34" charset="0"/>
                <a:ea typeface="+mn-ea"/>
                <a:cs typeface="+mn-cs"/>
              </a:rPr>
              <a:t>Olgun</a:t>
            </a:r>
            <a:r>
              <a:rPr kumimoji="0" lang="en-US" sz="14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mn-cs"/>
              </a:rPr>
              <a:t>+, 2024]: </a:t>
            </a:r>
            <a:r>
              <a:rPr kumimoji="0" lang="en-US" sz="12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Sectored DRAM</a:t>
            </a:r>
            <a:endParaRPr kumimoji="0" lang="en-US" sz="20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endParaRPr>
          </a:p>
        </p:txBody>
      </p:sp>
      <p:grpSp>
        <p:nvGrpSpPr>
          <p:cNvPr id="327" name="Group 326">
            <a:extLst>
              <a:ext uri="{FF2B5EF4-FFF2-40B4-BE49-F238E27FC236}">
                <a16:creationId xmlns:a16="http://schemas.microsoft.com/office/drawing/2014/main" id="{10603881-2B8F-7855-9742-05280D97116C}"/>
              </a:ext>
            </a:extLst>
          </p:cNvPr>
          <p:cNvGrpSpPr/>
          <p:nvPr/>
        </p:nvGrpSpPr>
        <p:grpSpPr>
          <a:xfrm>
            <a:off x="784522" y="4149080"/>
            <a:ext cx="6938410" cy="647381"/>
            <a:chOff x="757719" y="4572696"/>
            <a:chExt cx="6938410" cy="647381"/>
          </a:xfrm>
        </p:grpSpPr>
        <p:grpSp>
          <p:nvGrpSpPr>
            <p:cNvPr id="328" name="Group 327">
              <a:extLst>
                <a:ext uri="{FF2B5EF4-FFF2-40B4-BE49-F238E27FC236}">
                  <a16:creationId xmlns:a16="http://schemas.microsoft.com/office/drawing/2014/main" id="{AD3F0976-DB54-75D5-DCEA-A24B5FE1FC69}"/>
                </a:ext>
              </a:extLst>
            </p:cNvPr>
            <p:cNvGrpSpPr/>
            <p:nvPr/>
          </p:nvGrpSpPr>
          <p:grpSpPr>
            <a:xfrm>
              <a:off x="1906102" y="4572696"/>
              <a:ext cx="5790027" cy="251465"/>
              <a:chOff x="1906102" y="4572696"/>
              <a:chExt cx="5790027" cy="251465"/>
            </a:xfrm>
          </p:grpSpPr>
          <p:grpSp>
            <p:nvGrpSpPr>
              <p:cNvPr id="395" name="Group 394">
                <a:extLst>
                  <a:ext uri="{FF2B5EF4-FFF2-40B4-BE49-F238E27FC236}">
                    <a16:creationId xmlns:a16="http://schemas.microsoft.com/office/drawing/2014/main" id="{D0EF728D-8DBE-7CEC-CDB5-F12AF623E57E}"/>
                  </a:ext>
                </a:extLst>
              </p:cNvPr>
              <p:cNvGrpSpPr/>
              <p:nvPr/>
            </p:nvGrpSpPr>
            <p:grpSpPr>
              <a:xfrm>
                <a:off x="1906102" y="4572696"/>
                <a:ext cx="5790027" cy="251465"/>
                <a:chOff x="1906102" y="4605667"/>
                <a:chExt cx="5790027" cy="251465"/>
              </a:xfrm>
            </p:grpSpPr>
            <p:cxnSp>
              <p:nvCxnSpPr>
                <p:cNvPr id="397" name="Straight Connector 396">
                  <a:extLst>
                    <a:ext uri="{FF2B5EF4-FFF2-40B4-BE49-F238E27FC236}">
                      <a16:creationId xmlns:a16="http://schemas.microsoft.com/office/drawing/2014/main" id="{668537B8-112C-444A-1AC5-C6AD56117F02}"/>
                    </a:ext>
                  </a:extLst>
                </p:cNvPr>
                <p:cNvCxnSpPr/>
                <p:nvPr/>
              </p:nvCxnSpPr>
              <p:spPr>
                <a:xfrm flipH="1">
                  <a:off x="1906102" y="4605667"/>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398" name="Straight Connector 397">
                  <a:extLst>
                    <a:ext uri="{FF2B5EF4-FFF2-40B4-BE49-F238E27FC236}">
                      <a16:creationId xmlns:a16="http://schemas.microsoft.com/office/drawing/2014/main" id="{73106B26-6E34-AC80-E0E7-B3822C4CCBB1}"/>
                    </a:ext>
                  </a:extLst>
                </p:cNvPr>
                <p:cNvCxnSpPr/>
                <p:nvPr/>
              </p:nvCxnSpPr>
              <p:spPr>
                <a:xfrm flipH="1">
                  <a:off x="3463630" y="4605667"/>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399" name="Straight Connector 398">
                  <a:extLst>
                    <a:ext uri="{FF2B5EF4-FFF2-40B4-BE49-F238E27FC236}">
                      <a16:creationId xmlns:a16="http://schemas.microsoft.com/office/drawing/2014/main" id="{EC0ED497-8846-DF8A-930C-C31C6CB0AB28}"/>
                    </a:ext>
                  </a:extLst>
                </p:cNvPr>
                <p:cNvCxnSpPr/>
                <p:nvPr/>
              </p:nvCxnSpPr>
              <p:spPr>
                <a:xfrm flipH="1">
                  <a:off x="5030302" y="4612936"/>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00" name="Straight Connector 399">
                  <a:extLst>
                    <a:ext uri="{FF2B5EF4-FFF2-40B4-BE49-F238E27FC236}">
                      <a16:creationId xmlns:a16="http://schemas.microsoft.com/office/drawing/2014/main" id="{E12467CD-5172-D6A3-0584-56B093666CC2}"/>
                    </a:ext>
                  </a:extLst>
                </p:cNvPr>
                <p:cNvCxnSpPr/>
                <p:nvPr/>
              </p:nvCxnSpPr>
              <p:spPr>
                <a:xfrm flipH="1">
                  <a:off x="6587830" y="4605667"/>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01" name="Straight Connector 400">
                  <a:extLst>
                    <a:ext uri="{FF2B5EF4-FFF2-40B4-BE49-F238E27FC236}">
                      <a16:creationId xmlns:a16="http://schemas.microsoft.com/office/drawing/2014/main" id="{5E715781-E3B3-740D-FCF2-564F3012E64D}"/>
                    </a:ext>
                  </a:extLst>
                </p:cNvPr>
                <p:cNvCxnSpPr>
                  <a:cxnSpLocks/>
                </p:cNvCxnSpPr>
                <p:nvPr/>
              </p:nvCxnSpPr>
              <p:spPr>
                <a:xfrm flipV="1">
                  <a:off x="2460251" y="4615982"/>
                  <a:ext cx="0" cy="226344"/>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02" name="Straight Connector 401">
                  <a:extLst>
                    <a:ext uri="{FF2B5EF4-FFF2-40B4-BE49-F238E27FC236}">
                      <a16:creationId xmlns:a16="http://schemas.microsoft.com/office/drawing/2014/main" id="{AD77F024-2A68-F2E1-56BA-C89C4AC25F64}"/>
                    </a:ext>
                  </a:extLst>
                </p:cNvPr>
                <p:cNvCxnSpPr>
                  <a:cxnSpLocks/>
                </p:cNvCxnSpPr>
                <p:nvPr/>
              </p:nvCxnSpPr>
              <p:spPr>
                <a:xfrm flipV="1">
                  <a:off x="4017779" y="4615982"/>
                  <a:ext cx="0" cy="24115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03" name="Straight Connector 402">
                  <a:extLst>
                    <a:ext uri="{FF2B5EF4-FFF2-40B4-BE49-F238E27FC236}">
                      <a16:creationId xmlns:a16="http://schemas.microsoft.com/office/drawing/2014/main" id="{D726812C-B2C6-7D06-CE8B-4649230DA85E}"/>
                    </a:ext>
                  </a:extLst>
                </p:cNvPr>
                <p:cNvCxnSpPr>
                  <a:cxnSpLocks/>
                </p:cNvCxnSpPr>
                <p:nvPr/>
              </p:nvCxnSpPr>
              <p:spPr>
                <a:xfrm flipV="1">
                  <a:off x="5584451" y="4615982"/>
                  <a:ext cx="0" cy="24115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04" name="Straight Connector 403">
                  <a:extLst>
                    <a:ext uri="{FF2B5EF4-FFF2-40B4-BE49-F238E27FC236}">
                      <a16:creationId xmlns:a16="http://schemas.microsoft.com/office/drawing/2014/main" id="{B77A6D42-A7F2-E8A4-6F78-2D1D2F02E91F}"/>
                    </a:ext>
                  </a:extLst>
                </p:cNvPr>
                <p:cNvCxnSpPr>
                  <a:cxnSpLocks/>
                </p:cNvCxnSpPr>
                <p:nvPr/>
              </p:nvCxnSpPr>
              <p:spPr>
                <a:xfrm flipV="1">
                  <a:off x="7141979" y="4615982"/>
                  <a:ext cx="0" cy="24115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grpSp>
          <p:cxnSp>
            <p:nvCxnSpPr>
              <p:cNvPr id="396" name="Straight Connector 395">
                <a:extLst>
                  <a:ext uri="{FF2B5EF4-FFF2-40B4-BE49-F238E27FC236}">
                    <a16:creationId xmlns:a16="http://schemas.microsoft.com/office/drawing/2014/main" id="{E6892669-618B-521F-2431-F3FB390C98B4}"/>
                  </a:ext>
                </a:extLst>
              </p:cNvPr>
              <p:cNvCxnSpPr>
                <a:cxnSpLocks/>
              </p:cNvCxnSpPr>
              <p:nvPr/>
            </p:nvCxnSpPr>
            <p:spPr>
              <a:xfrm>
                <a:off x="2135695" y="4824161"/>
                <a:ext cx="5397405"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grpSp>
        <p:sp>
          <p:nvSpPr>
            <p:cNvPr id="329" name="TextBox 328">
              <a:extLst>
                <a:ext uri="{FF2B5EF4-FFF2-40B4-BE49-F238E27FC236}">
                  <a16:creationId xmlns:a16="http://schemas.microsoft.com/office/drawing/2014/main" id="{66228A6C-AABB-CCEE-2EF2-8130F9FB0374}"/>
                </a:ext>
              </a:extLst>
            </p:cNvPr>
            <p:cNvSpPr txBox="1"/>
            <p:nvPr/>
          </p:nvSpPr>
          <p:spPr>
            <a:xfrm>
              <a:off x="757719" y="4762877"/>
              <a:ext cx="3672585"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global sense amplifier </a:t>
              </a:r>
            </a:p>
          </p:txBody>
        </p:sp>
      </p:grpSp>
    </p:spTree>
    <p:extLst>
      <p:ext uri="{BB962C8B-B14F-4D97-AF65-F5344CB8AC3E}">
        <p14:creationId xmlns:p14="http://schemas.microsoft.com/office/powerpoint/2010/main" val="117018618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12"/>
                                        </p:tgtEl>
                                        <p:attrNameLst>
                                          <p:attrName>style.visibility</p:attrName>
                                        </p:attrNameLst>
                                      </p:cBhvr>
                                      <p:to>
                                        <p:strVal val="visible"/>
                                      </p:to>
                                    </p:set>
                                    <p:animEffect transition="in" filter="fade">
                                      <p:cBhvr>
                                        <p:cTn id="7" dur="500"/>
                                        <p:tgtEl>
                                          <p:spTgt spid="212"/>
                                        </p:tgtEl>
                                      </p:cBhvr>
                                    </p:animEffect>
                                  </p:childTnLst>
                                </p:cTn>
                              </p:par>
                              <p:par>
                                <p:cTn id="8" presetID="22" presetClass="entr" presetSubtype="8" fill="hold" nodeType="withEffect">
                                  <p:stCondLst>
                                    <p:cond delay="0"/>
                                  </p:stCondLst>
                                  <p:childTnLst>
                                    <p:set>
                                      <p:cBhvr>
                                        <p:cTn id="9" dur="1" fill="hold">
                                          <p:stCondLst>
                                            <p:cond delay="0"/>
                                          </p:stCondLst>
                                        </p:cTn>
                                        <p:tgtEl>
                                          <p:spTgt spid="219"/>
                                        </p:tgtEl>
                                        <p:attrNameLst>
                                          <p:attrName>style.visibility</p:attrName>
                                        </p:attrNameLst>
                                      </p:cBhvr>
                                      <p:to>
                                        <p:strVal val="visible"/>
                                      </p:to>
                                    </p:set>
                                    <p:animEffect transition="in" filter="wipe(left)">
                                      <p:cBhvr>
                                        <p:cTn id="10" dur="500"/>
                                        <p:tgtEl>
                                          <p:spTgt spid="219"/>
                                        </p:tgtEl>
                                      </p:cBhvr>
                                    </p:animEffect>
                                  </p:childTnLst>
                                </p:cTn>
                              </p:par>
                              <p:par>
                                <p:cTn id="11" presetID="22" presetClass="entr" presetSubtype="1" fill="hold" nodeType="withEffect">
                                  <p:stCondLst>
                                    <p:cond delay="100"/>
                                  </p:stCondLst>
                                  <p:childTnLst>
                                    <p:set>
                                      <p:cBhvr>
                                        <p:cTn id="12" dur="1" fill="hold">
                                          <p:stCondLst>
                                            <p:cond delay="0"/>
                                          </p:stCondLst>
                                        </p:cTn>
                                        <p:tgtEl>
                                          <p:spTgt spid="220"/>
                                        </p:tgtEl>
                                        <p:attrNameLst>
                                          <p:attrName>style.visibility</p:attrName>
                                        </p:attrNameLst>
                                      </p:cBhvr>
                                      <p:to>
                                        <p:strVal val="visible"/>
                                      </p:to>
                                    </p:set>
                                    <p:animEffect transition="in" filter="wipe(up)">
                                      <p:cBhvr>
                                        <p:cTn id="13" dur="500"/>
                                        <p:tgtEl>
                                          <p:spTgt spid="220"/>
                                        </p:tgtEl>
                                      </p:cBhvr>
                                    </p:animEffect>
                                  </p:childTnLst>
                                </p:cTn>
                              </p:par>
                              <p:par>
                                <p:cTn id="14" presetID="22" presetClass="entr" presetSubtype="8" fill="hold" nodeType="withEffect">
                                  <p:stCondLst>
                                    <p:cond delay="0"/>
                                  </p:stCondLst>
                                  <p:childTnLst>
                                    <p:set>
                                      <p:cBhvr>
                                        <p:cTn id="15" dur="1" fill="hold">
                                          <p:stCondLst>
                                            <p:cond delay="0"/>
                                          </p:stCondLst>
                                        </p:cTn>
                                        <p:tgtEl>
                                          <p:spTgt spid="278"/>
                                        </p:tgtEl>
                                        <p:attrNameLst>
                                          <p:attrName>style.visibility</p:attrName>
                                        </p:attrNameLst>
                                      </p:cBhvr>
                                      <p:to>
                                        <p:strVal val="visible"/>
                                      </p:to>
                                    </p:set>
                                    <p:animEffect transition="in" filter="wipe(left)">
                                      <p:cBhvr>
                                        <p:cTn id="16" dur="500"/>
                                        <p:tgtEl>
                                          <p:spTgt spid="278"/>
                                        </p:tgtEl>
                                      </p:cBhvr>
                                    </p:animEffect>
                                  </p:childTnLst>
                                </p:cTn>
                              </p:par>
                              <p:par>
                                <p:cTn id="17" presetID="22" presetClass="entr" presetSubtype="1" fill="hold" nodeType="withEffect">
                                  <p:stCondLst>
                                    <p:cond delay="0"/>
                                  </p:stCondLst>
                                  <p:childTnLst>
                                    <p:set>
                                      <p:cBhvr>
                                        <p:cTn id="18" dur="1" fill="hold">
                                          <p:stCondLst>
                                            <p:cond delay="0"/>
                                          </p:stCondLst>
                                        </p:cTn>
                                        <p:tgtEl>
                                          <p:spTgt spid="221"/>
                                        </p:tgtEl>
                                        <p:attrNameLst>
                                          <p:attrName>style.visibility</p:attrName>
                                        </p:attrNameLst>
                                      </p:cBhvr>
                                      <p:to>
                                        <p:strVal val="visible"/>
                                      </p:to>
                                    </p:set>
                                    <p:animEffect transition="in" filter="wipe(up)">
                                      <p:cBhvr>
                                        <p:cTn id="19" dur="500"/>
                                        <p:tgtEl>
                                          <p:spTgt spid="221"/>
                                        </p:tgtEl>
                                      </p:cBhvr>
                                    </p:animEffect>
                                  </p:childTnLst>
                                </p:cTn>
                              </p:par>
                              <p:par>
                                <p:cTn id="20" presetID="22" presetClass="entr" presetSubtype="8" fill="hold" nodeType="withEffect">
                                  <p:stCondLst>
                                    <p:cond delay="0"/>
                                  </p:stCondLst>
                                  <p:childTnLst>
                                    <p:set>
                                      <p:cBhvr>
                                        <p:cTn id="21" dur="1" fill="hold">
                                          <p:stCondLst>
                                            <p:cond delay="0"/>
                                          </p:stCondLst>
                                        </p:cTn>
                                        <p:tgtEl>
                                          <p:spTgt spid="286"/>
                                        </p:tgtEl>
                                        <p:attrNameLst>
                                          <p:attrName>style.visibility</p:attrName>
                                        </p:attrNameLst>
                                      </p:cBhvr>
                                      <p:to>
                                        <p:strVal val="visible"/>
                                      </p:to>
                                    </p:set>
                                    <p:animEffect transition="in" filter="wipe(left)">
                                      <p:cBhvr>
                                        <p:cTn id="22" dur="500"/>
                                        <p:tgtEl>
                                          <p:spTgt spid="286"/>
                                        </p:tgtEl>
                                      </p:cBhvr>
                                    </p:animEffect>
                                  </p:childTnLst>
                                </p:cTn>
                              </p:par>
                              <p:par>
                                <p:cTn id="23" presetID="22" presetClass="entr" presetSubtype="1" fill="hold" nodeType="withEffect">
                                  <p:stCondLst>
                                    <p:cond delay="0"/>
                                  </p:stCondLst>
                                  <p:childTnLst>
                                    <p:set>
                                      <p:cBhvr>
                                        <p:cTn id="24" dur="1" fill="hold">
                                          <p:stCondLst>
                                            <p:cond delay="0"/>
                                          </p:stCondLst>
                                        </p:cTn>
                                        <p:tgtEl>
                                          <p:spTgt spid="225"/>
                                        </p:tgtEl>
                                        <p:attrNameLst>
                                          <p:attrName>style.visibility</p:attrName>
                                        </p:attrNameLst>
                                      </p:cBhvr>
                                      <p:to>
                                        <p:strVal val="visible"/>
                                      </p:to>
                                    </p:set>
                                    <p:animEffect transition="in" filter="wipe(up)">
                                      <p:cBhvr>
                                        <p:cTn id="25" dur="500"/>
                                        <p:tgtEl>
                                          <p:spTgt spid="225"/>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320"/>
                                        </p:tgtEl>
                                        <p:attrNameLst>
                                          <p:attrName>style.visibility</p:attrName>
                                        </p:attrNameLst>
                                      </p:cBhvr>
                                      <p:to>
                                        <p:strVal val="visible"/>
                                      </p:to>
                                    </p:set>
                                    <p:animEffect transition="in" filter="fade">
                                      <p:cBhvr>
                                        <p:cTn id="28" dur="500"/>
                                        <p:tgtEl>
                                          <p:spTgt spid="320"/>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321"/>
                                        </p:tgtEl>
                                        <p:attrNameLst>
                                          <p:attrName>style.visibility</p:attrName>
                                        </p:attrNameLst>
                                      </p:cBhvr>
                                      <p:to>
                                        <p:strVal val="visible"/>
                                      </p:to>
                                    </p:set>
                                    <p:animEffect transition="in" filter="fade">
                                      <p:cBhvr>
                                        <p:cTn id="31" dur="500"/>
                                        <p:tgtEl>
                                          <p:spTgt spid="3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2" grpId="0" animBg="1"/>
      <p:bldP spid="320" grpId="0"/>
      <p:bldP spid="321" grpId="0"/>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1">
            <a:extLst>
              <a:ext uri="{FF2B5EF4-FFF2-40B4-BE49-F238E27FC236}">
                <a16:creationId xmlns:a16="http://schemas.microsoft.com/office/drawing/2014/main" id="{14F31FC0-05FE-F10D-0AF4-FE7203665D14}"/>
              </a:ext>
            </a:extLst>
          </p:cNvPr>
          <p:cNvSpPr>
            <a:spLocks noGrp="1"/>
          </p:cNvSpPr>
          <p:nvPr>
            <p:ph type="title"/>
          </p:nvPr>
        </p:nvSpPr>
        <p:spPr>
          <a:xfrm>
            <a:off x="169011" y="132334"/>
            <a:ext cx="8894602" cy="925840"/>
          </a:xfrm>
        </p:spPr>
        <p:txBody>
          <a:bodyPr>
            <a:noAutofit/>
          </a:bodyPr>
          <a:lstStyle/>
          <a:p>
            <a:r>
              <a:rPr lang="en-US" sz="3600" dirty="0"/>
              <a:t>MIMDRAM: </a:t>
            </a:r>
            <a:br>
              <a:rPr lang="en-US" sz="3600" dirty="0"/>
            </a:br>
            <a:r>
              <a:rPr lang="en-US" sz="2800" dirty="0"/>
              <a:t>Key Idea (III)</a:t>
            </a:r>
          </a:p>
        </p:txBody>
      </p:sp>
      <p:grpSp>
        <p:nvGrpSpPr>
          <p:cNvPr id="8" name="Group 7">
            <a:extLst>
              <a:ext uri="{FF2B5EF4-FFF2-40B4-BE49-F238E27FC236}">
                <a16:creationId xmlns:a16="http://schemas.microsoft.com/office/drawing/2014/main" id="{1D7B71D5-710A-6F8A-EC9D-612EC4135D5F}"/>
              </a:ext>
            </a:extLst>
          </p:cNvPr>
          <p:cNvGrpSpPr/>
          <p:nvPr/>
        </p:nvGrpSpPr>
        <p:grpSpPr>
          <a:xfrm>
            <a:off x="1634508" y="1669727"/>
            <a:ext cx="1414038" cy="1414038"/>
            <a:chOff x="4876800" y="1600199"/>
            <a:chExt cx="2819401" cy="2819401"/>
          </a:xfrm>
        </p:grpSpPr>
        <p:grpSp>
          <p:nvGrpSpPr>
            <p:cNvPr id="9" name="Group 8">
              <a:extLst>
                <a:ext uri="{FF2B5EF4-FFF2-40B4-BE49-F238E27FC236}">
                  <a16:creationId xmlns:a16="http://schemas.microsoft.com/office/drawing/2014/main" id="{145ADD40-8DAC-4AB7-793E-4189F586BDCC}"/>
                </a:ext>
              </a:extLst>
            </p:cNvPr>
            <p:cNvGrpSpPr/>
            <p:nvPr/>
          </p:nvGrpSpPr>
          <p:grpSpPr>
            <a:xfrm>
              <a:off x="5486400" y="3962400"/>
              <a:ext cx="2209800" cy="457200"/>
              <a:chOff x="5486400" y="3962400"/>
              <a:chExt cx="2209800" cy="457200"/>
            </a:xfrm>
          </p:grpSpPr>
          <p:sp>
            <p:nvSpPr>
              <p:cNvPr id="54" name="DRAM">
                <a:extLst>
                  <a:ext uri="{FF2B5EF4-FFF2-40B4-BE49-F238E27FC236}">
                    <a16:creationId xmlns:a16="http://schemas.microsoft.com/office/drawing/2014/main" id="{08113822-EBA6-BEEA-B6CF-1BB51723AD54}"/>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5" name="DRAM">
                <a:extLst>
                  <a:ext uri="{FF2B5EF4-FFF2-40B4-BE49-F238E27FC236}">
                    <a16:creationId xmlns:a16="http://schemas.microsoft.com/office/drawing/2014/main" id="{68D9188F-8773-604F-6441-0EC444051EB5}"/>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6" name="DRAM">
                <a:extLst>
                  <a:ext uri="{FF2B5EF4-FFF2-40B4-BE49-F238E27FC236}">
                    <a16:creationId xmlns:a16="http://schemas.microsoft.com/office/drawing/2014/main" id="{6C78EF99-BDA4-000F-B88D-38CEDCE77A07}"/>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7" name="DRAM">
                <a:extLst>
                  <a:ext uri="{FF2B5EF4-FFF2-40B4-BE49-F238E27FC236}">
                    <a16:creationId xmlns:a16="http://schemas.microsoft.com/office/drawing/2014/main" id="{E3516A6C-5911-CA9C-8438-40239A9300BB}"/>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8" name="DRAM">
                <a:extLst>
                  <a:ext uri="{FF2B5EF4-FFF2-40B4-BE49-F238E27FC236}">
                    <a16:creationId xmlns:a16="http://schemas.microsoft.com/office/drawing/2014/main" id="{2C2DA7A3-1EB8-D977-F203-00FC7BC1A975}"/>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0" name="Group 9">
              <a:extLst>
                <a:ext uri="{FF2B5EF4-FFF2-40B4-BE49-F238E27FC236}">
                  <a16:creationId xmlns:a16="http://schemas.microsoft.com/office/drawing/2014/main" id="{94DD0A41-3448-75B2-A331-5F1DCD56A2EC}"/>
                </a:ext>
              </a:extLst>
            </p:cNvPr>
            <p:cNvGrpSpPr/>
            <p:nvPr/>
          </p:nvGrpSpPr>
          <p:grpSpPr>
            <a:xfrm>
              <a:off x="4876800" y="1600200"/>
              <a:ext cx="457200" cy="2209800"/>
              <a:chOff x="4876800" y="1600200"/>
              <a:chExt cx="457200" cy="2209800"/>
            </a:xfrm>
          </p:grpSpPr>
          <p:sp>
            <p:nvSpPr>
              <p:cNvPr id="49" name="DRAM">
                <a:extLst>
                  <a:ext uri="{FF2B5EF4-FFF2-40B4-BE49-F238E27FC236}">
                    <a16:creationId xmlns:a16="http://schemas.microsoft.com/office/drawing/2014/main" id="{5ADA0A14-531E-5BD8-8FD4-F6317FEB7F36}"/>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 name="DRAM">
                <a:extLst>
                  <a:ext uri="{FF2B5EF4-FFF2-40B4-BE49-F238E27FC236}">
                    <a16:creationId xmlns:a16="http://schemas.microsoft.com/office/drawing/2014/main" id="{539CBE42-BEAD-57E8-EE95-0650BB7A87AD}"/>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 name="DRAM">
                <a:extLst>
                  <a:ext uri="{FF2B5EF4-FFF2-40B4-BE49-F238E27FC236}">
                    <a16:creationId xmlns:a16="http://schemas.microsoft.com/office/drawing/2014/main" id="{8EDF89D6-E315-3E8E-81C4-3039A5DF39BA}"/>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 name="DRAM">
                <a:extLst>
                  <a:ext uri="{FF2B5EF4-FFF2-40B4-BE49-F238E27FC236}">
                    <a16:creationId xmlns:a16="http://schemas.microsoft.com/office/drawing/2014/main" id="{C334229F-128E-DBA9-F5A7-0C1B8468429F}"/>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 name="DRAM">
                <a:extLst>
                  <a:ext uri="{FF2B5EF4-FFF2-40B4-BE49-F238E27FC236}">
                    <a16:creationId xmlns:a16="http://schemas.microsoft.com/office/drawing/2014/main" id="{4CF44E52-958E-C9D5-98C9-B54F3DBCA04F}"/>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1" name="Group 10">
              <a:extLst>
                <a:ext uri="{FF2B5EF4-FFF2-40B4-BE49-F238E27FC236}">
                  <a16:creationId xmlns:a16="http://schemas.microsoft.com/office/drawing/2014/main" id="{CD2FFD17-6BDD-A936-46CC-F92D905CE9B7}"/>
                </a:ext>
              </a:extLst>
            </p:cNvPr>
            <p:cNvGrpSpPr/>
            <p:nvPr/>
          </p:nvGrpSpPr>
          <p:grpSpPr>
            <a:xfrm>
              <a:off x="5676900" y="1600199"/>
              <a:ext cx="1828800" cy="2362201"/>
              <a:chOff x="5676900" y="1170708"/>
              <a:chExt cx="1828800" cy="2791692"/>
            </a:xfrm>
          </p:grpSpPr>
          <p:cxnSp>
            <p:nvCxnSpPr>
              <p:cNvPr id="44" name="Straight Connector 43">
                <a:extLst>
                  <a:ext uri="{FF2B5EF4-FFF2-40B4-BE49-F238E27FC236}">
                    <a16:creationId xmlns:a16="http://schemas.microsoft.com/office/drawing/2014/main" id="{47982167-B393-BEBF-D0E6-60AE4452DB55}"/>
                  </a:ext>
                </a:extLst>
              </p:cNvPr>
              <p:cNvCxnSpPr>
                <a:cxnSpLocks/>
                <a:stCxn id="14" idx="0"/>
                <a:endCxn id="54"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BCAE485E-07E5-1852-1FA5-8B77F4343A36}"/>
                  </a:ext>
                </a:extLst>
              </p:cNvPr>
              <p:cNvCxnSpPr>
                <a:cxnSpLocks/>
                <a:stCxn id="16" idx="0"/>
                <a:endCxn id="56"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3F51F5A0-9936-DAC3-1A8B-823F41DF483A}"/>
                  </a:ext>
                </a:extLst>
              </p:cNvPr>
              <p:cNvCxnSpPr>
                <a:cxnSpLocks/>
                <a:stCxn id="17" idx="0"/>
                <a:endCxn id="57"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1278CBE3-F678-3C09-8430-9732ADA562C8}"/>
                  </a:ext>
                </a:extLst>
              </p:cNvPr>
              <p:cNvCxnSpPr>
                <a:cxnSpLocks/>
                <a:stCxn id="18" idx="0"/>
                <a:endCxn id="58"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3BC4BBBD-04C0-0406-C150-CEAD9F531385}"/>
                  </a:ext>
                </a:extLst>
              </p:cNvPr>
              <p:cNvCxnSpPr>
                <a:cxnSpLocks/>
                <a:stCxn id="15" idx="0"/>
                <a:endCxn id="55"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2" name="Group 11">
              <a:extLst>
                <a:ext uri="{FF2B5EF4-FFF2-40B4-BE49-F238E27FC236}">
                  <a16:creationId xmlns:a16="http://schemas.microsoft.com/office/drawing/2014/main" id="{71782411-45D5-E378-555E-C520B6D4601A}"/>
                </a:ext>
              </a:extLst>
            </p:cNvPr>
            <p:cNvGrpSpPr/>
            <p:nvPr/>
          </p:nvGrpSpPr>
          <p:grpSpPr>
            <a:xfrm>
              <a:off x="5334000" y="1790700"/>
              <a:ext cx="2362201" cy="1828800"/>
              <a:chOff x="5333998" y="1790700"/>
              <a:chExt cx="2791691" cy="1828800"/>
            </a:xfrm>
          </p:grpSpPr>
          <p:cxnSp>
            <p:nvCxnSpPr>
              <p:cNvPr id="39" name="Straight Connector 38">
                <a:extLst>
                  <a:ext uri="{FF2B5EF4-FFF2-40B4-BE49-F238E27FC236}">
                    <a16:creationId xmlns:a16="http://schemas.microsoft.com/office/drawing/2014/main" id="{0973E1E4-F7EB-DF78-3A95-D481E2615AA9}"/>
                  </a:ext>
                </a:extLst>
              </p:cNvPr>
              <p:cNvCxnSpPr>
                <a:cxnSpLocks/>
                <a:stCxn id="18" idx="6"/>
                <a:endCxn id="49"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46D3709A-6EC3-9DEC-74CE-BB8D1A9AF911}"/>
                  </a:ext>
                </a:extLst>
              </p:cNvPr>
              <p:cNvCxnSpPr>
                <a:cxnSpLocks/>
                <a:stCxn id="23" idx="6"/>
                <a:endCxn id="50"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AF96F3CD-FF35-33CD-C579-63D1293EA05B}"/>
                  </a:ext>
                </a:extLst>
              </p:cNvPr>
              <p:cNvCxnSpPr>
                <a:cxnSpLocks/>
                <a:stCxn id="28" idx="6"/>
                <a:endCxn id="51"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B8A65AB5-1AAE-F2B4-44B1-07375B5861A7}"/>
                  </a:ext>
                </a:extLst>
              </p:cNvPr>
              <p:cNvCxnSpPr>
                <a:cxnSpLocks/>
                <a:stCxn id="33" idx="6"/>
                <a:endCxn id="52"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8A185ED2-1506-90C3-8575-3E012A8B6A67}"/>
                  </a:ext>
                </a:extLst>
              </p:cNvPr>
              <p:cNvCxnSpPr>
                <a:cxnSpLocks/>
                <a:stCxn id="38" idx="6"/>
                <a:endCxn id="53"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3" name="Group 12">
              <a:extLst>
                <a:ext uri="{FF2B5EF4-FFF2-40B4-BE49-F238E27FC236}">
                  <a16:creationId xmlns:a16="http://schemas.microsoft.com/office/drawing/2014/main" id="{25C37A37-CAC8-FCB0-14D4-C955F03DABD6}"/>
                </a:ext>
              </a:extLst>
            </p:cNvPr>
            <p:cNvGrpSpPr/>
            <p:nvPr/>
          </p:nvGrpSpPr>
          <p:grpSpPr>
            <a:xfrm>
              <a:off x="5486400" y="1600200"/>
              <a:ext cx="2209800" cy="2209800"/>
              <a:chOff x="5486400" y="1600200"/>
              <a:chExt cx="2209800" cy="2209800"/>
            </a:xfrm>
          </p:grpSpPr>
          <p:sp>
            <p:nvSpPr>
              <p:cNvPr id="14" name="Oval 13">
                <a:extLst>
                  <a:ext uri="{FF2B5EF4-FFF2-40B4-BE49-F238E27FC236}">
                    <a16:creationId xmlns:a16="http://schemas.microsoft.com/office/drawing/2014/main" id="{B73AAB57-DD3D-42A4-FE36-9B219618DE9B}"/>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5" name="Oval 14">
                <a:extLst>
                  <a:ext uri="{FF2B5EF4-FFF2-40B4-BE49-F238E27FC236}">
                    <a16:creationId xmlns:a16="http://schemas.microsoft.com/office/drawing/2014/main" id="{036E9649-3335-5F8F-DFF0-5AFE26CD6FF6}"/>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6" name="Oval 15">
                <a:extLst>
                  <a:ext uri="{FF2B5EF4-FFF2-40B4-BE49-F238E27FC236}">
                    <a16:creationId xmlns:a16="http://schemas.microsoft.com/office/drawing/2014/main" id="{3EDFF40E-4CDA-C1C4-26E4-3A4743C945D9}"/>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 name="Oval 16">
                <a:extLst>
                  <a:ext uri="{FF2B5EF4-FFF2-40B4-BE49-F238E27FC236}">
                    <a16:creationId xmlns:a16="http://schemas.microsoft.com/office/drawing/2014/main" id="{FC9B8174-13B5-9FC9-CC64-F927B63B7F63}"/>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 name="Oval 17">
                <a:extLst>
                  <a:ext uri="{FF2B5EF4-FFF2-40B4-BE49-F238E27FC236}">
                    <a16:creationId xmlns:a16="http://schemas.microsoft.com/office/drawing/2014/main" id="{1C185B49-15D7-6C43-2FA2-1FBFBAB28ACC}"/>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9" name="Oval 18">
                <a:extLst>
                  <a:ext uri="{FF2B5EF4-FFF2-40B4-BE49-F238E27FC236}">
                    <a16:creationId xmlns:a16="http://schemas.microsoft.com/office/drawing/2014/main" id="{9C9D2251-A141-4961-93C9-15C78D5167A9}"/>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0" name="Oval 19">
                <a:extLst>
                  <a:ext uri="{FF2B5EF4-FFF2-40B4-BE49-F238E27FC236}">
                    <a16:creationId xmlns:a16="http://schemas.microsoft.com/office/drawing/2014/main" id="{36404C5A-4466-D925-5219-3044FAFBAF41}"/>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1" name="Oval 20">
                <a:extLst>
                  <a:ext uri="{FF2B5EF4-FFF2-40B4-BE49-F238E27FC236}">
                    <a16:creationId xmlns:a16="http://schemas.microsoft.com/office/drawing/2014/main" id="{A96CDC81-E151-0540-4A56-33ACEAE7DB4D}"/>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2" name="Oval 21">
                <a:extLst>
                  <a:ext uri="{FF2B5EF4-FFF2-40B4-BE49-F238E27FC236}">
                    <a16:creationId xmlns:a16="http://schemas.microsoft.com/office/drawing/2014/main" id="{004F0346-A72C-797B-7F6D-767E332D697F}"/>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3" name="Oval 22">
                <a:extLst>
                  <a:ext uri="{FF2B5EF4-FFF2-40B4-BE49-F238E27FC236}">
                    <a16:creationId xmlns:a16="http://schemas.microsoft.com/office/drawing/2014/main" id="{252FDEC4-9A89-24F2-E113-3FFC7015E6AB}"/>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4" name="Oval 23">
                <a:extLst>
                  <a:ext uri="{FF2B5EF4-FFF2-40B4-BE49-F238E27FC236}">
                    <a16:creationId xmlns:a16="http://schemas.microsoft.com/office/drawing/2014/main" id="{AE319149-A514-56AF-D1F1-09B72C618A73}"/>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5" name="Oval 24">
                <a:extLst>
                  <a:ext uri="{FF2B5EF4-FFF2-40B4-BE49-F238E27FC236}">
                    <a16:creationId xmlns:a16="http://schemas.microsoft.com/office/drawing/2014/main" id="{71DF6166-E7B5-3C36-677A-966BDA0B28EC}"/>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6" name="Oval 25">
                <a:extLst>
                  <a:ext uri="{FF2B5EF4-FFF2-40B4-BE49-F238E27FC236}">
                    <a16:creationId xmlns:a16="http://schemas.microsoft.com/office/drawing/2014/main" id="{2D751B7B-9E7E-5198-582D-C15F27E345D1}"/>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7" name="Oval 26">
                <a:extLst>
                  <a:ext uri="{FF2B5EF4-FFF2-40B4-BE49-F238E27FC236}">
                    <a16:creationId xmlns:a16="http://schemas.microsoft.com/office/drawing/2014/main" id="{CCF149F1-08F4-6F9B-93F0-0883026C9439}"/>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8" name="Oval 27">
                <a:extLst>
                  <a:ext uri="{FF2B5EF4-FFF2-40B4-BE49-F238E27FC236}">
                    <a16:creationId xmlns:a16="http://schemas.microsoft.com/office/drawing/2014/main" id="{69954C2B-8BC4-E019-20D1-818FEE787E36}"/>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9" name="Oval 28">
                <a:extLst>
                  <a:ext uri="{FF2B5EF4-FFF2-40B4-BE49-F238E27FC236}">
                    <a16:creationId xmlns:a16="http://schemas.microsoft.com/office/drawing/2014/main" id="{94767795-63AE-4358-92FA-6ACBC8FB876E}"/>
                  </a:ext>
                </a:extLst>
              </p:cNvPr>
              <p:cNvSpPr/>
              <p:nvPr/>
            </p:nvSpPr>
            <p:spPr>
              <a:xfrm>
                <a:off x="54864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0" name="Oval 29">
                <a:extLst>
                  <a:ext uri="{FF2B5EF4-FFF2-40B4-BE49-F238E27FC236}">
                    <a16:creationId xmlns:a16="http://schemas.microsoft.com/office/drawing/2014/main" id="{113EA8DF-82CD-EB35-6278-9557BBF25D19}"/>
                  </a:ext>
                </a:extLst>
              </p:cNvPr>
              <p:cNvSpPr/>
              <p:nvPr/>
            </p:nvSpPr>
            <p:spPr>
              <a:xfrm>
                <a:off x="59436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1" name="Oval 30">
                <a:extLst>
                  <a:ext uri="{FF2B5EF4-FFF2-40B4-BE49-F238E27FC236}">
                    <a16:creationId xmlns:a16="http://schemas.microsoft.com/office/drawing/2014/main" id="{AA77119B-7743-B690-9465-CC9E51CE4444}"/>
                  </a:ext>
                </a:extLst>
              </p:cNvPr>
              <p:cNvSpPr/>
              <p:nvPr/>
            </p:nvSpPr>
            <p:spPr>
              <a:xfrm>
                <a:off x="64008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2" name="Oval 31">
                <a:extLst>
                  <a:ext uri="{FF2B5EF4-FFF2-40B4-BE49-F238E27FC236}">
                    <a16:creationId xmlns:a16="http://schemas.microsoft.com/office/drawing/2014/main" id="{33334385-AB59-960E-A3E5-9501EADAA33F}"/>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3" name="Oval 32">
                <a:extLst>
                  <a:ext uri="{FF2B5EF4-FFF2-40B4-BE49-F238E27FC236}">
                    <a16:creationId xmlns:a16="http://schemas.microsoft.com/office/drawing/2014/main" id="{991F5CFB-03F2-DC89-41BB-37ACAD3A39FE}"/>
                  </a:ext>
                </a:extLst>
              </p:cNvPr>
              <p:cNvSpPr/>
              <p:nvPr/>
            </p:nvSpPr>
            <p:spPr>
              <a:xfrm>
                <a:off x="73152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 name="Oval 33">
                <a:extLst>
                  <a:ext uri="{FF2B5EF4-FFF2-40B4-BE49-F238E27FC236}">
                    <a16:creationId xmlns:a16="http://schemas.microsoft.com/office/drawing/2014/main" id="{AFA70928-8DA2-5560-5DD5-558045D02F98}"/>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 name="Oval 34">
                <a:extLst>
                  <a:ext uri="{FF2B5EF4-FFF2-40B4-BE49-F238E27FC236}">
                    <a16:creationId xmlns:a16="http://schemas.microsoft.com/office/drawing/2014/main" id="{FB809510-8147-E025-EEB8-8819A6D6FBD8}"/>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 name="Oval 35">
                <a:extLst>
                  <a:ext uri="{FF2B5EF4-FFF2-40B4-BE49-F238E27FC236}">
                    <a16:creationId xmlns:a16="http://schemas.microsoft.com/office/drawing/2014/main" id="{D2F18ED2-E5E5-8B3D-481D-C15B8FC6951D}"/>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7" name="Oval 36">
                <a:extLst>
                  <a:ext uri="{FF2B5EF4-FFF2-40B4-BE49-F238E27FC236}">
                    <a16:creationId xmlns:a16="http://schemas.microsoft.com/office/drawing/2014/main" id="{DB7EC374-9A92-B410-2846-F5A581E96D11}"/>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 name="Oval 37">
                <a:extLst>
                  <a:ext uri="{FF2B5EF4-FFF2-40B4-BE49-F238E27FC236}">
                    <a16:creationId xmlns:a16="http://schemas.microsoft.com/office/drawing/2014/main" id="{C1CF4DD4-8671-73B0-4595-F5CF16D14DF9}"/>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grpSp>
        <p:nvGrpSpPr>
          <p:cNvPr id="59" name="Group 58">
            <a:extLst>
              <a:ext uri="{FF2B5EF4-FFF2-40B4-BE49-F238E27FC236}">
                <a16:creationId xmlns:a16="http://schemas.microsoft.com/office/drawing/2014/main" id="{40794F95-87E5-0B79-8F49-F492B394493A}"/>
              </a:ext>
            </a:extLst>
          </p:cNvPr>
          <p:cNvGrpSpPr/>
          <p:nvPr/>
        </p:nvGrpSpPr>
        <p:grpSpPr>
          <a:xfrm>
            <a:off x="3192036" y="1669727"/>
            <a:ext cx="1414038" cy="1414038"/>
            <a:chOff x="4876800" y="1600199"/>
            <a:chExt cx="2819401" cy="2819401"/>
          </a:xfrm>
        </p:grpSpPr>
        <p:grpSp>
          <p:nvGrpSpPr>
            <p:cNvPr id="60" name="Group 59">
              <a:extLst>
                <a:ext uri="{FF2B5EF4-FFF2-40B4-BE49-F238E27FC236}">
                  <a16:creationId xmlns:a16="http://schemas.microsoft.com/office/drawing/2014/main" id="{97CD8AF8-689F-7235-F72C-8461333387F6}"/>
                </a:ext>
              </a:extLst>
            </p:cNvPr>
            <p:cNvGrpSpPr/>
            <p:nvPr/>
          </p:nvGrpSpPr>
          <p:grpSpPr>
            <a:xfrm>
              <a:off x="5486400" y="3962400"/>
              <a:ext cx="2209800" cy="457200"/>
              <a:chOff x="5486400" y="3962400"/>
              <a:chExt cx="2209800" cy="457200"/>
            </a:xfrm>
          </p:grpSpPr>
          <p:sp>
            <p:nvSpPr>
              <p:cNvPr id="105" name="DRAM">
                <a:extLst>
                  <a:ext uri="{FF2B5EF4-FFF2-40B4-BE49-F238E27FC236}">
                    <a16:creationId xmlns:a16="http://schemas.microsoft.com/office/drawing/2014/main" id="{409F785F-8AD8-92CD-60AC-6BF9A4F72D37}"/>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6" name="DRAM">
                <a:extLst>
                  <a:ext uri="{FF2B5EF4-FFF2-40B4-BE49-F238E27FC236}">
                    <a16:creationId xmlns:a16="http://schemas.microsoft.com/office/drawing/2014/main" id="{0B03D9C7-AF50-CE3F-684D-30F40D5916EF}"/>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7" name="DRAM">
                <a:extLst>
                  <a:ext uri="{FF2B5EF4-FFF2-40B4-BE49-F238E27FC236}">
                    <a16:creationId xmlns:a16="http://schemas.microsoft.com/office/drawing/2014/main" id="{E41C9139-9E9B-72CD-FD27-6CB15407A158}"/>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8" name="DRAM">
                <a:extLst>
                  <a:ext uri="{FF2B5EF4-FFF2-40B4-BE49-F238E27FC236}">
                    <a16:creationId xmlns:a16="http://schemas.microsoft.com/office/drawing/2014/main" id="{CFD0D982-3EA8-3573-DE64-B9B92F5C942C}"/>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9" name="DRAM">
                <a:extLst>
                  <a:ext uri="{FF2B5EF4-FFF2-40B4-BE49-F238E27FC236}">
                    <a16:creationId xmlns:a16="http://schemas.microsoft.com/office/drawing/2014/main" id="{04C27DF3-24DF-3E8C-FFE9-F247D23270A1}"/>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1" name="Group 60">
              <a:extLst>
                <a:ext uri="{FF2B5EF4-FFF2-40B4-BE49-F238E27FC236}">
                  <a16:creationId xmlns:a16="http://schemas.microsoft.com/office/drawing/2014/main" id="{2148CD67-332C-F51A-988E-2611D4010668}"/>
                </a:ext>
              </a:extLst>
            </p:cNvPr>
            <p:cNvGrpSpPr/>
            <p:nvPr/>
          </p:nvGrpSpPr>
          <p:grpSpPr>
            <a:xfrm>
              <a:off x="4876800" y="1600200"/>
              <a:ext cx="457200" cy="2209800"/>
              <a:chOff x="4876800" y="1600200"/>
              <a:chExt cx="457200" cy="2209800"/>
            </a:xfrm>
          </p:grpSpPr>
          <p:sp>
            <p:nvSpPr>
              <p:cNvPr id="100" name="DRAM">
                <a:extLst>
                  <a:ext uri="{FF2B5EF4-FFF2-40B4-BE49-F238E27FC236}">
                    <a16:creationId xmlns:a16="http://schemas.microsoft.com/office/drawing/2014/main" id="{53133863-A8A6-7C24-65D5-1675607CF4AC}"/>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1" name="DRAM">
                <a:extLst>
                  <a:ext uri="{FF2B5EF4-FFF2-40B4-BE49-F238E27FC236}">
                    <a16:creationId xmlns:a16="http://schemas.microsoft.com/office/drawing/2014/main" id="{0BA01B15-9F60-761D-67BF-612AF92BAB88}"/>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2" name="DRAM">
                <a:extLst>
                  <a:ext uri="{FF2B5EF4-FFF2-40B4-BE49-F238E27FC236}">
                    <a16:creationId xmlns:a16="http://schemas.microsoft.com/office/drawing/2014/main" id="{E44FC94B-6DE2-7F93-FAAF-640F02FA702C}"/>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3" name="DRAM">
                <a:extLst>
                  <a:ext uri="{FF2B5EF4-FFF2-40B4-BE49-F238E27FC236}">
                    <a16:creationId xmlns:a16="http://schemas.microsoft.com/office/drawing/2014/main" id="{D52D198B-BF07-D189-7654-F57F5A22BAA8}"/>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4" name="DRAM">
                <a:extLst>
                  <a:ext uri="{FF2B5EF4-FFF2-40B4-BE49-F238E27FC236}">
                    <a16:creationId xmlns:a16="http://schemas.microsoft.com/office/drawing/2014/main" id="{01020030-5CDD-B848-3C60-D8A463E026C6}"/>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2" name="Group 61">
              <a:extLst>
                <a:ext uri="{FF2B5EF4-FFF2-40B4-BE49-F238E27FC236}">
                  <a16:creationId xmlns:a16="http://schemas.microsoft.com/office/drawing/2014/main" id="{1DD7A0B9-FB33-6D2C-1012-44A2C98A9E1F}"/>
                </a:ext>
              </a:extLst>
            </p:cNvPr>
            <p:cNvGrpSpPr/>
            <p:nvPr/>
          </p:nvGrpSpPr>
          <p:grpSpPr>
            <a:xfrm>
              <a:off x="5676900" y="1600199"/>
              <a:ext cx="1828800" cy="2362201"/>
              <a:chOff x="5676900" y="1170708"/>
              <a:chExt cx="1828800" cy="2791692"/>
            </a:xfrm>
          </p:grpSpPr>
          <p:cxnSp>
            <p:nvCxnSpPr>
              <p:cNvPr id="95" name="Straight Connector 94">
                <a:extLst>
                  <a:ext uri="{FF2B5EF4-FFF2-40B4-BE49-F238E27FC236}">
                    <a16:creationId xmlns:a16="http://schemas.microsoft.com/office/drawing/2014/main" id="{11A5E939-1A98-0C74-70C6-00C30578CE8F}"/>
                  </a:ext>
                </a:extLst>
              </p:cNvPr>
              <p:cNvCxnSpPr>
                <a:cxnSpLocks/>
                <a:stCxn id="65" idx="0"/>
                <a:endCxn id="105"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4E59C9A8-65FB-2A14-48B0-37F6CEA0922A}"/>
                  </a:ext>
                </a:extLst>
              </p:cNvPr>
              <p:cNvCxnSpPr>
                <a:cxnSpLocks/>
                <a:stCxn id="67" idx="0"/>
                <a:endCxn id="107"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7" name="Straight Connector 96">
                <a:extLst>
                  <a:ext uri="{FF2B5EF4-FFF2-40B4-BE49-F238E27FC236}">
                    <a16:creationId xmlns:a16="http://schemas.microsoft.com/office/drawing/2014/main" id="{E8D9D7CB-75FA-94FE-B461-82F19DC522AD}"/>
                  </a:ext>
                </a:extLst>
              </p:cNvPr>
              <p:cNvCxnSpPr>
                <a:cxnSpLocks/>
                <a:stCxn id="68" idx="0"/>
                <a:endCxn id="108"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8" name="Straight Connector 97">
                <a:extLst>
                  <a:ext uri="{FF2B5EF4-FFF2-40B4-BE49-F238E27FC236}">
                    <a16:creationId xmlns:a16="http://schemas.microsoft.com/office/drawing/2014/main" id="{F76BA570-2A38-D337-48AD-A423A8D0BA13}"/>
                  </a:ext>
                </a:extLst>
              </p:cNvPr>
              <p:cNvCxnSpPr>
                <a:cxnSpLocks/>
                <a:stCxn id="69" idx="0"/>
                <a:endCxn id="109"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9" name="Straight Connector 98">
                <a:extLst>
                  <a:ext uri="{FF2B5EF4-FFF2-40B4-BE49-F238E27FC236}">
                    <a16:creationId xmlns:a16="http://schemas.microsoft.com/office/drawing/2014/main" id="{2FACBF55-5AC5-FACA-60C8-997FC5703B80}"/>
                  </a:ext>
                </a:extLst>
              </p:cNvPr>
              <p:cNvCxnSpPr>
                <a:cxnSpLocks/>
                <a:stCxn id="66" idx="0"/>
                <a:endCxn id="106"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63" name="Group 62">
              <a:extLst>
                <a:ext uri="{FF2B5EF4-FFF2-40B4-BE49-F238E27FC236}">
                  <a16:creationId xmlns:a16="http://schemas.microsoft.com/office/drawing/2014/main" id="{5E6C3537-F9C5-4705-26EF-C924F0F5D5D7}"/>
                </a:ext>
              </a:extLst>
            </p:cNvPr>
            <p:cNvGrpSpPr/>
            <p:nvPr/>
          </p:nvGrpSpPr>
          <p:grpSpPr>
            <a:xfrm>
              <a:off x="5334000" y="1790700"/>
              <a:ext cx="2362201" cy="1828800"/>
              <a:chOff x="5333998" y="1790700"/>
              <a:chExt cx="2791691" cy="1828800"/>
            </a:xfrm>
          </p:grpSpPr>
          <p:cxnSp>
            <p:nvCxnSpPr>
              <p:cNvPr id="90" name="Straight Connector 89">
                <a:extLst>
                  <a:ext uri="{FF2B5EF4-FFF2-40B4-BE49-F238E27FC236}">
                    <a16:creationId xmlns:a16="http://schemas.microsoft.com/office/drawing/2014/main" id="{2C07D7F7-728D-01F4-880A-98B39E9A99B2}"/>
                  </a:ext>
                </a:extLst>
              </p:cNvPr>
              <p:cNvCxnSpPr>
                <a:cxnSpLocks/>
                <a:stCxn id="69" idx="6"/>
                <a:endCxn id="100"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id="{9F98157F-C02A-60EE-E532-15DBC6E489BB}"/>
                  </a:ext>
                </a:extLst>
              </p:cNvPr>
              <p:cNvCxnSpPr>
                <a:cxnSpLocks/>
                <a:stCxn id="74" idx="6"/>
                <a:endCxn id="101"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2" name="Straight Connector 91">
                <a:extLst>
                  <a:ext uri="{FF2B5EF4-FFF2-40B4-BE49-F238E27FC236}">
                    <a16:creationId xmlns:a16="http://schemas.microsoft.com/office/drawing/2014/main" id="{4A735D65-3660-8AE7-0371-B03DF94DCB54}"/>
                  </a:ext>
                </a:extLst>
              </p:cNvPr>
              <p:cNvCxnSpPr>
                <a:cxnSpLocks/>
                <a:endCxn id="102" idx="0"/>
              </p:cNvCxnSpPr>
              <p:nvPr/>
            </p:nvCxnSpPr>
            <p:spPr>
              <a:xfrm flipH="1">
                <a:off x="5333998" y="2705100"/>
                <a:ext cx="2791686"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3" name="Straight Connector 92">
                <a:extLst>
                  <a:ext uri="{FF2B5EF4-FFF2-40B4-BE49-F238E27FC236}">
                    <a16:creationId xmlns:a16="http://schemas.microsoft.com/office/drawing/2014/main" id="{581FD839-7FC4-4E78-792C-D16281A9C270}"/>
                  </a:ext>
                </a:extLst>
              </p:cNvPr>
              <p:cNvCxnSpPr>
                <a:cxnSpLocks/>
                <a:stCxn id="84" idx="6"/>
                <a:endCxn id="103"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4" name="Straight Connector 93">
                <a:extLst>
                  <a:ext uri="{FF2B5EF4-FFF2-40B4-BE49-F238E27FC236}">
                    <a16:creationId xmlns:a16="http://schemas.microsoft.com/office/drawing/2014/main" id="{306AD3AB-9600-A6BF-BFBF-068E37656400}"/>
                  </a:ext>
                </a:extLst>
              </p:cNvPr>
              <p:cNvCxnSpPr>
                <a:cxnSpLocks/>
                <a:stCxn id="89" idx="6"/>
                <a:endCxn id="104"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64" name="Group 63">
              <a:extLst>
                <a:ext uri="{FF2B5EF4-FFF2-40B4-BE49-F238E27FC236}">
                  <a16:creationId xmlns:a16="http://schemas.microsoft.com/office/drawing/2014/main" id="{AF764B5E-2A2B-5202-8C6F-6ACC1FF585B0}"/>
                </a:ext>
              </a:extLst>
            </p:cNvPr>
            <p:cNvGrpSpPr/>
            <p:nvPr/>
          </p:nvGrpSpPr>
          <p:grpSpPr>
            <a:xfrm>
              <a:off x="5486400" y="1600200"/>
              <a:ext cx="2209800" cy="2209800"/>
              <a:chOff x="5486400" y="1600200"/>
              <a:chExt cx="2209800" cy="2209800"/>
            </a:xfrm>
          </p:grpSpPr>
          <p:sp>
            <p:nvSpPr>
              <p:cNvPr id="65" name="Oval 64">
                <a:extLst>
                  <a:ext uri="{FF2B5EF4-FFF2-40B4-BE49-F238E27FC236}">
                    <a16:creationId xmlns:a16="http://schemas.microsoft.com/office/drawing/2014/main" id="{13D770BB-7217-38C5-711D-B5170B8CCC9F}"/>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 name="Oval 65">
                <a:extLst>
                  <a:ext uri="{FF2B5EF4-FFF2-40B4-BE49-F238E27FC236}">
                    <a16:creationId xmlns:a16="http://schemas.microsoft.com/office/drawing/2014/main" id="{DB50467F-FEFD-794B-3319-E226669CFE8C}"/>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7" name="Oval 66">
                <a:extLst>
                  <a:ext uri="{FF2B5EF4-FFF2-40B4-BE49-F238E27FC236}">
                    <a16:creationId xmlns:a16="http://schemas.microsoft.com/office/drawing/2014/main" id="{51FA6554-610A-A0D6-0132-A77C72C68850}"/>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8" name="Oval 67">
                <a:extLst>
                  <a:ext uri="{FF2B5EF4-FFF2-40B4-BE49-F238E27FC236}">
                    <a16:creationId xmlns:a16="http://schemas.microsoft.com/office/drawing/2014/main" id="{586865B3-C286-94B9-E0A9-1E9D84ABEE21}"/>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9" name="Oval 68">
                <a:extLst>
                  <a:ext uri="{FF2B5EF4-FFF2-40B4-BE49-F238E27FC236}">
                    <a16:creationId xmlns:a16="http://schemas.microsoft.com/office/drawing/2014/main" id="{CAC2CBB4-018B-F3DC-C3BC-558E89C961AB}"/>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0" name="Oval 69">
                <a:extLst>
                  <a:ext uri="{FF2B5EF4-FFF2-40B4-BE49-F238E27FC236}">
                    <a16:creationId xmlns:a16="http://schemas.microsoft.com/office/drawing/2014/main" id="{D8287CBE-84C0-0AFA-E1FD-20A73C634A74}"/>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1" name="Oval 70">
                <a:extLst>
                  <a:ext uri="{FF2B5EF4-FFF2-40B4-BE49-F238E27FC236}">
                    <a16:creationId xmlns:a16="http://schemas.microsoft.com/office/drawing/2014/main" id="{24C174AB-3F60-50A6-58FA-D1E748D9A1C5}"/>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2" name="Oval 71">
                <a:extLst>
                  <a:ext uri="{FF2B5EF4-FFF2-40B4-BE49-F238E27FC236}">
                    <a16:creationId xmlns:a16="http://schemas.microsoft.com/office/drawing/2014/main" id="{1CC44215-7331-5864-7BD3-2AD3FDC413EF}"/>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3" name="Oval 72">
                <a:extLst>
                  <a:ext uri="{FF2B5EF4-FFF2-40B4-BE49-F238E27FC236}">
                    <a16:creationId xmlns:a16="http://schemas.microsoft.com/office/drawing/2014/main" id="{26C2B63A-40AF-34C4-818C-54EF22B10709}"/>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4" name="Oval 73">
                <a:extLst>
                  <a:ext uri="{FF2B5EF4-FFF2-40B4-BE49-F238E27FC236}">
                    <a16:creationId xmlns:a16="http://schemas.microsoft.com/office/drawing/2014/main" id="{22A79D5C-8525-AC9D-CAC0-1F0DF3D0B15B}"/>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5" name="Oval 74">
                <a:extLst>
                  <a:ext uri="{FF2B5EF4-FFF2-40B4-BE49-F238E27FC236}">
                    <a16:creationId xmlns:a16="http://schemas.microsoft.com/office/drawing/2014/main" id="{F4FEE0C3-3C8F-EA32-157D-1B842D24E5A3}"/>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6" name="Oval 75">
                <a:extLst>
                  <a:ext uri="{FF2B5EF4-FFF2-40B4-BE49-F238E27FC236}">
                    <a16:creationId xmlns:a16="http://schemas.microsoft.com/office/drawing/2014/main" id="{CEBAB866-F9F2-7A33-FF7E-E780BA9DC69C}"/>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7" name="Oval 76">
                <a:extLst>
                  <a:ext uri="{FF2B5EF4-FFF2-40B4-BE49-F238E27FC236}">
                    <a16:creationId xmlns:a16="http://schemas.microsoft.com/office/drawing/2014/main" id="{97738BCC-FAE3-DFB7-9C37-CDAE7339B38C}"/>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8" name="Oval 77">
                <a:extLst>
                  <a:ext uri="{FF2B5EF4-FFF2-40B4-BE49-F238E27FC236}">
                    <a16:creationId xmlns:a16="http://schemas.microsoft.com/office/drawing/2014/main" id="{9841D0FB-9DF1-17E4-4260-3888261CC348}"/>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9" name="Oval 78">
                <a:extLst>
                  <a:ext uri="{FF2B5EF4-FFF2-40B4-BE49-F238E27FC236}">
                    <a16:creationId xmlns:a16="http://schemas.microsoft.com/office/drawing/2014/main" id="{8D98E843-490D-C1A9-BA17-B894DDFDC01D}"/>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0" name="Oval 79">
                <a:extLst>
                  <a:ext uri="{FF2B5EF4-FFF2-40B4-BE49-F238E27FC236}">
                    <a16:creationId xmlns:a16="http://schemas.microsoft.com/office/drawing/2014/main" id="{F1D9404C-500E-6F5D-E3F8-F513587236D5}"/>
                  </a:ext>
                </a:extLst>
              </p:cNvPr>
              <p:cNvSpPr/>
              <p:nvPr/>
            </p:nvSpPr>
            <p:spPr>
              <a:xfrm>
                <a:off x="54864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1" name="Oval 80">
                <a:extLst>
                  <a:ext uri="{FF2B5EF4-FFF2-40B4-BE49-F238E27FC236}">
                    <a16:creationId xmlns:a16="http://schemas.microsoft.com/office/drawing/2014/main" id="{F1B51AC3-4F3E-BF12-DDF5-5D2DA7C87890}"/>
                  </a:ext>
                </a:extLst>
              </p:cNvPr>
              <p:cNvSpPr/>
              <p:nvPr/>
            </p:nvSpPr>
            <p:spPr>
              <a:xfrm>
                <a:off x="59436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2" name="Oval 81">
                <a:extLst>
                  <a:ext uri="{FF2B5EF4-FFF2-40B4-BE49-F238E27FC236}">
                    <a16:creationId xmlns:a16="http://schemas.microsoft.com/office/drawing/2014/main" id="{0E34BA3B-2E90-2F8A-3942-B87B8B418F3F}"/>
                  </a:ext>
                </a:extLst>
              </p:cNvPr>
              <p:cNvSpPr/>
              <p:nvPr/>
            </p:nvSpPr>
            <p:spPr>
              <a:xfrm>
                <a:off x="64008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3" name="Oval 82">
                <a:extLst>
                  <a:ext uri="{FF2B5EF4-FFF2-40B4-BE49-F238E27FC236}">
                    <a16:creationId xmlns:a16="http://schemas.microsoft.com/office/drawing/2014/main" id="{87C43EC3-04A5-4B10-9446-B91845F74C86}"/>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4" name="Oval 83">
                <a:extLst>
                  <a:ext uri="{FF2B5EF4-FFF2-40B4-BE49-F238E27FC236}">
                    <a16:creationId xmlns:a16="http://schemas.microsoft.com/office/drawing/2014/main" id="{C77B9788-E66E-D570-BE3D-FEC45F4C4FB8}"/>
                  </a:ext>
                </a:extLst>
              </p:cNvPr>
              <p:cNvSpPr/>
              <p:nvPr/>
            </p:nvSpPr>
            <p:spPr>
              <a:xfrm>
                <a:off x="73152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5" name="Oval 84">
                <a:extLst>
                  <a:ext uri="{FF2B5EF4-FFF2-40B4-BE49-F238E27FC236}">
                    <a16:creationId xmlns:a16="http://schemas.microsoft.com/office/drawing/2014/main" id="{FB967F9E-AD0E-99F8-4C92-7B0C15A40A2D}"/>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6" name="Oval 85">
                <a:extLst>
                  <a:ext uri="{FF2B5EF4-FFF2-40B4-BE49-F238E27FC236}">
                    <a16:creationId xmlns:a16="http://schemas.microsoft.com/office/drawing/2014/main" id="{2091FB07-CEC0-1813-13B0-9458C73FC33F}"/>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7" name="Oval 86">
                <a:extLst>
                  <a:ext uri="{FF2B5EF4-FFF2-40B4-BE49-F238E27FC236}">
                    <a16:creationId xmlns:a16="http://schemas.microsoft.com/office/drawing/2014/main" id="{81102973-DB18-170B-60B8-6FB5AB67E2C0}"/>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8" name="Oval 87">
                <a:extLst>
                  <a:ext uri="{FF2B5EF4-FFF2-40B4-BE49-F238E27FC236}">
                    <a16:creationId xmlns:a16="http://schemas.microsoft.com/office/drawing/2014/main" id="{E934C76D-A9A1-3F43-AD2E-F83FD4DC3839}"/>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9" name="Oval 88">
                <a:extLst>
                  <a:ext uri="{FF2B5EF4-FFF2-40B4-BE49-F238E27FC236}">
                    <a16:creationId xmlns:a16="http://schemas.microsoft.com/office/drawing/2014/main" id="{0E717C25-74D2-B4D9-6D7E-B29CE3266224}"/>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grpSp>
        <p:nvGrpSpPr>
          <p:cNvPr id="110" name="Group 109">
            <a:extLst>
              <a:ext uri="{FF2B5EF4-FFF2-40B4-BE49-F238E27FC236}">
                <a16:creationId xmlns:a16="http://schemas.microsoft.com/office/drawing/2014/main" id="{44362C14-2121-1971-5E30-DEC513A70F0B}"/>
              </a:ext>
            </a:extLst>
          </p:cNvPr>
          <p:cNvGrpSpPr/>
          <p:nvPr/>
        </p:nvGrpSpPr>
        <p:grpSpPr>
          <a:xfrm>
            <a:off x="4758708" y="1669727"/>
            <a:ext cx="1414038" cy="1414038"/>
            <a:chOff x="4876800" y="1600199"/>
            <a:chExt cx="2819401" cy="2819401"/>
          </a:xfrm>
        </p:grpSpPr>
        <p:grpSp>
          <p:nvGrpSpPr>
            <p:cNvPr id="111" name="Group 110">
              <a:extLst>
                <a:ext uri="{FF2B5EF4-FFF2-40B4-BE49-F238E27FC236}">
                  <a16:creationId xmlns:a16="http://schemas.microsoft.com/office/drawing/2014/main" id="{D265122C-F95D-0F77-8C39-5871E49BA90A}"/>
                </a:ext>
              </a:extLst>
            </p:cNvPr>
            <p:cNvGrpSpPr/>
            <p:nvPr/>
          </p:nvGrpSpPr>
          <p:grpSpPr>
            <a:xfrm>
              <a:off x="5486400" y="3962400"/>
              <a:ext cx="2209800" cy="457200"/>
              <a:chOff x="5486400" y="3962400"/>
              <a:chExt cx="2209800" cy="457200"/>
            </a:xfrm>
          </p:grpSpPr>
          <p:sp>
            <p:nvSpPr>
              <p:cNvPr id="156" name="DRAM">
                <a:extLst>
                  <a:ext uri="{FF2B5EF4-FFF2-40B4-BE49-F238E27FC236}">
                    <a16:creationId xmlns:a16="http://schemas.microsoft.com/office/drawing/2014/main" id="{DAC1715B-6A79-BB15-14B4-7C550BE4BD21}"/>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57" name="DRAM">
                <a:extLst>
                  <a:ext uri="{FF2B5EF4-FFF2-40B4-BE49-F238E27FC236}">
                    <a16:creationId xmlns:a16="http://schemas.microsoft.com/office/drawing/2014/main" id="{14844BF7-6BE5-52F2-FAE1-BDC846F2B603}"/>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58" name="DRAM">
                <a:extLst>
                  <a:ext uri="{FF2B5EF4-FFF2-40B4-BE49-F238E27FC236}">
                    <a16:creationId xmlns:a16="http://schemas.microsoft.com/office/drawing/2014/main" id="{7367EA0F-32E9-B6B2-7F8D-2AF18E75F3A3}"/>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59" name="DRAM">
                <a:extLst>
                  <a:ext uri="{FF2B5EF4-FFF2-40B4-BE49-F238E27FC236}">
                    <a16:creationId xmlns:a16="http://schemas.microsoft.com/office/drawing/2014/main" id="{1B727991-23A0-9AD3-2845-DB5F30128624}"/>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60" name="DRAM">
                <a:extLst>
                  <a:ext uri="{FF2B5EF4-FFF2-40B4-BE49-F238E27FC236}">
                    <a16:creationId xmlns:a16="http://schemas.microsoft.com/office/drawing/2014/main" id="{E86BE4CE-33B9-BCCA-12A1-2BFDCDA72272}"/>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12" name="Group 111">
              <a:extLst>
                <a:ext uri="{FF2B5EF4-FFF2-40B4-BE49-F238E27FC236}">
                  <a16:creationId xmlns:a16="http://schemas.microsoft.com/office/drawing/2014/main" id="{37875A4C-8BA4-BD76-6587-65782774FAC8}"/>
                </a:ext>
              </a:extLst>
            </p:cNvPr>
            <p:cNvGrpSpPr/>
            <p:nvPr/>
          </p:nvGrpSpPr>
          <p:grpSpPr>
            <a:xfrm>
              <a:off x="4876800" y="1600200"/>
              <a:ext cx="457200" cy="2209800"/>
              <a:chOff x="4876800" y="1600200"/>
              <a:chExt cx="457200" cy="2209800"/>
            </a:xfrm>
          </p:grpSpPr>
          <p:sp>
            <p:nvSpPr>
              <p:cNvPr id="151" name="DRAM">
                <a:extLst>
                  <a:ext uri="{FF2B5EF4-FFF2-40B4-BE49-F238E27FC236}">
                    <a16:creationId xmlns:a16="http://schemas.microsoft.com/office/drawing/2014/main" id="{3047A10C-4FEB-217B-08EA-A792A98C978E}"/>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52" name="DRAM">
                <a:extLst>
                  <a:ext uri="{FF2B5EF4-FFF2-40B4-BE49-F238E27FC236}">
                    <a16:creationId xmlns:a16="http://schemas.microsoft.com/office/drawing/2014/main" id="{CB593E2C-26E8-EA6D-6186-844CC9BB1092}"/>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53" name="DRAM">
                <a:extLst>
                  <a:ext uri="{FF2B5EF4-FFF2-40B4-BE49-F238E27FC236}">
                    <a16:creationId xmlns:a16="http://schemas.microsoft.com/office/drawing/2014/main" id="{3B468AA9-D62E-FE27-F87E-A606CBF6ED8C}"/>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54" name="DRAM">
                <a:extLst>
                  <a:ext uri="{FF2B5EF4-FFF2-40B4-BE49-F238E27FC236}">
                    <a16:creationId xmlns:a16="http://schemas.microsoft.com/office/drawing/2014/main" id="{B1FD441F-F92C-CA76-4469-FC65356BD656}"/>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55" name="DRAM">
                <a:extLst>
                  <a:ext uri="{FF2B5EF4-FFF2-40B4-BE49-F238E27FC236}">
                    <a16:creationId xmlns:a16="http://schemas.microsoft.com/office/drawing/2014/main" id="{081B1368-AB3C-1D70-680F-869B42C5BFD7}"/>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13" name="Group 112">
              <a:extLst>
                <a:ext uri="{FF2B5EF4-FFF2-40B4-BE49-F238E27FC236}">
                  <a16:creationId xmlns:a16="http://schemas.microsoft.com/office/drawing/2014/main" id="{314BB626-0C6D-EC1E-1C4A-16D30A51D47E}"/>
                </a:ext>
              </a:extLst>
            </p:cNvPr>
            <p:cNvGrpSpPr/>
            <p:nvPr/>
          </p:nvGrpSpPr>
          <p:grpSpPr>
            <a:xfrm>
              <a:off x="5676900" y="1600199"/>
              <a:ext cx="1828800" cy="2362201"/>
              <a:chOff x="5676900" y="1170708"/>
              <a:chExt cx="1828800" cy="2791692"/>
            </a:xfrm>
          </p:grpSpPr>
          <p:cxnSp>
            <p:nvCxnSpPr>
              <p:cNvPr id="146" name="Straight Connector 145">
                <a:extLst>
                  <a:ext uri="{FF2B5EF4-FFF2-40B4-BE49-F238E27FC236}">
                    <a16:creationId xmlns:a16="http://schemas.microsoft.com/office/drawing/2014/main" id="{147CE309-B301-E137-5428-29A0D1850F9E}"/>
                  </a:ext>
                </a:extLst>
              </p:cNvPr>
              <p:cNvCxnSpPr>
                <a:cxnSpLocks/>
                <a:stCxn id="116" idx="0"/>
                <a:endCxn id="156"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7" name="Straight Connector 146">
                <a:extLst>
                  <a:ext uri="{FF2B5EF4-FFF2-40B4-BE49-F238E27FC236}">
                    <a16:creationId xmlns:a16="http://schemas.microsoft.com/office/drawing/2014/main" id="{8378F6E6-9827-6811-70BE-2493C80C7A79}"/>
                  </a:ext>
                </a:extLst>
              </p:cNvPr>
              <p:cNvCxnSpPr>
                <a:cxnSpLocks/>
                <a:stCxn id="118" idx="0"/>
                <a:endCxn id="158"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4ABE3392-0824-83EC-D863-95A2508959F1}"/>
                  </a:ext>
                </a:extLst>
              </p:cNvPr>
              <p:cNvCxnSpPr>
                <a:cxnSpLocks/>
                <a:stCxn id="119" idx="0"/>
                <a:endCxn id="159"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9" name="Straight Connector 148">
                <a:extLst>
                  <a:ext uri="{FF2B5EF4-FFF2-40B4-BE49-F238E27FC236}">
                    <a16:creationId xmlns:a16="http://schemas.microsoft.com/office/drawing/2014/main" id="{1D10862B-948F-BD19-6A01-00426565F83C}"/>
                  </a:ext>
                </a:extLst>
              </p:cNvPr>
              <p:cNvCxnSpPr>
                <a:cxnSpLocks/>
                <a:stCxn id="120" idx="0"/>
                <a:endCxn id="160"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50" name="Straight Connector 149">
                <a:extLst>
                  <a:ext uri="{FF2B5EF4-FFF2-40B4-BE49-F238E27FC236}">
                    <a16:creationId xmlns:a16="http://schemas.microsoft.com/office/drawing/2014/main" id="{342ABFB7-566B-288A-3DF5-69D7AAAADA0B}"/>
                  </a:ext>
                </a:extLst>
              </p:cNvPr>
              <p:cNvCxnSpPr>
                <a:cxnSpLocks/>
                <a:stCxn id="117" idx="0"/>
                <a:endCxn id="157"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14" name="Group 113">
              <a:extLst>
                <a:ext uri="{FF2B5EF4-FFF2-40B4-BE49-F238E27FC236}">
                  <a16:creationId xmlns:a16="http://schemas.microsoft.com/office/drawing/2014/main" id="{1EA196E2-E5C9-A708-50BA-DA78A6401B1A}"/>
                </a:ext>
              </a:extLst>
            </p:cNvPr>
            <p:cNvGrpSpPr/>
            <p:nvPr/>
          </p:nvGrpSpPr>
          <p:grpSpPr>
            <a:xfrm>
              <a:off x="5334000" y="1790700"/>
              <a:ext cx="2362201" cy="1828800"/>
              <a:chOff x="5333998" y="1790700"/>
              <a:chExt cx="2791691" cy="1828800"/>
            </a:xfrm>
          </p:grpSpPr>
          <p:cxnSp>
            <p:nvCxnSpPr>
              <p:cNvPr id="141" name="Straight Connector 140">
                <a:extLst>
                  <a:ext uri="{FF2B5EF4-FFF2-40B4-BE49-F238E27FC236}">
                    <a16:creationId xmlns:a16="http://schemas.microsoft.com/office/drawing/2014/main" id="{2DA01EE4-4402-1523-A0FE-486AB469C3E4}"/>
                  </a:ext>
                </a:extLst>
              </p:cNvPr>
              <p:cNvCxnSpPr>
                <a:cxnSpLocks/>
                <a:stCxn id="120" idx="6"/>
                <a:endCxn id="151"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a16="http://schemas.microsoft.com/office/drawing/2014/main" id="{64A54BBE-E795-26B3-AA72-8E0AA8C14FC6}"/>
                  </a:ext>
                </a:extLst>
              </p:cNvPr>
              <p:cNvCxnSpPr>
                <a:cxnSpLocks/>
                <a:stCxn id="125" idx="6"/>
                <a:endCxn id="152"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8E7A474F-1B87-9D69-9014-66DFF6256AC1}"/>
                  </a:ext>
                </a:extLst>
              </p:cNvPr>
              <p:cNvCxnSpPr>
                <a:cxnSpLocks/>
                <a:stCxn id="130" idx="6"/>
                <a:endCxn id="153"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4" name="Straight Connector 143">
                <a:extLst>
                  <a:ext uri="{FF2B5EF4-FFF2-40B4-BE49-F238E27FC236}">
                    <a16:creationId xmlns:a16="http://schemas.microsoft.com/office/drawing/2014/main" id="{F86AB509-3A87-6CB2-373A-61AF1C3E37C7}"/>
                  </a:ext>
                </a:extLst>
              </p:cNvPr>
              <p:cNvCxnSpPr>
                <a:cxnSpLocks/>
                <a:stCxn id="135" idx="6"/>
                <a:endCxn id="154"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5" name="Straight Connector 144">
                <a:extLst>
                  <a:ext uri="{FF2B5EF4-FFF2-40B4-BE49-F238E27FC236}">
                    <a16:creationId xmlns:a16="http://schemas.microsoft.com/office/drawing/2014/main" id="{9FEEE6F9-7184-0D50-2ACF-356C5284D112}"/>
                  </a:ext>
                </a:extLst>
              </p:cNvPr>
              <p:cNvCxnSpPr>
                <a:cxnSpLocks/>
                <a:stCxn id="140" idx="6"/>
                <a:endCxn id="155"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15" name="Group 114">
              <a:extLst>
                <a:ext uri="{FF2B5EF4-FFF2-40B4-BE49-F238E27FC236}">
                  <a16:creationId xmlns:a16="http://schemas.microsoft.com/office/drawing/2014/main" id="{B0D24273-1E2A-A54E-51E3-D1E36A9D6861}"/>
                </a:ext>
              </a:extLst>
            </p:cNvPr>
            <p:cNvGrpSpPr/>
            <p:nvPr/>
          </p:nvGrpSpPr>
          <p:grpSpPr>
            <a:xfrm>
              <a:off x="5486400" y="1600200"/>
              <a:ext cx="2209800" cy="2209800"/>
              <a:chOff x="5486400" y="1600200"/>
              <a:chExt cx="2209800" cy="2209800"/>
            </a:xfrm>
          </p:grpSpPr>
          <p:sp>
            <p:nvSpPr>
              <p:cNvPr id="116" name="Oval 115">
                <a:extLst>
                  <a:ext uri="{FF2B5EF4-FFF2-40B4-BE49-F238E27FC236}">
                    <a16:creationId xmlns:a16="http://schemas.microsoft.com/office/drawing/2014/main" id="{AF4D7578-A609-0852-029C-AFAB630F0459}"/>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17" name="Oval 116">
                <a:extLst>
                  <a:ext uri="{FF2B5EF4-FFF2-40B4-BE49-F238E27FC236}">
                    <a16:creationId xmlns:a16="http://schemas.microsoft.com/office/drawing/2014/main" id="{C3B4EB90-E9E1-742E-5ED4-BDD73F45B11D}"/>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18" name="Oval 117">
                <a:extLst>
                  <a:ext uri="{FF2B5EF4-FFF2-40B4-BE49-F238E27FC236}">
                    <a16:creationId xmlns:a16="http://schemas.microsoft.com/office/drawing/2014/main" id="{A234198A-C055-2CF2-2D39-BD6DF053E31B}"/>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19" name="Oval 118">
                <a:extLst>
                  <a:ext uri="{FF2B5EF4-FFF2-40B4-BE49-F238E27FC236}">
                    <a16:creationId xmlns:a16="http://schemas.microsoft.com/office/drawing/2014/main" id="{A3207CC5-3B8C-47C5-E971-A50C66838754}"/>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20" name="Oval 119">
                <a:extLst>
                  <a:ext uri="{FF2B5EF4-FFF2-40B4-BE49-F238E27FC236}">
                    <a16:creationId xmlns:a16="http://schemas.microsoft.com/office/drawing/2014/main" id="{0E33B9A3-CA68-0BB0-DD73-FB43E8EEC852}"/>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21" name="Oval 120">
                <a:extLst>
                  <a:ext uri="{FF2B5EF4-FFF2-40B4-BE49-F238E27FC236}">
                    <a16:creationId xmlns:a16="http://schemas.microsoft.com/office/drawing/2014/main" id="{09B4A3C9-82E2-C209-3747-2AB0C39E7371}"/>
                  </a:ext>
                </a:extLst>
              </p:cNvPr>
              <p:cNvSpPr/>
              <p:nvPr/>
            </p:nvSpPr>
            <p:spPr>
              <a:xfrm>
                <a:off x="54864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22" name="Oval 121">
                <a:extLst>
                  <a:ext uri="{FF2B5EF4-FFF2-40B4-BE49-F238E27FC236}">
                    <a16:creationId xmlns:a16="http://schemas.microsoft.com/office/drawing/2014/main" id="{4BA7E62C-F457-7D1E-D497-3C9CF9526404}"/>
                  </a:ext>
                </a:extLst>
              </p:cNvPr>
              <p:cNvSpPr/>
              <p:nvPr/>
            </p:nvSpPr>
            <p:spPr>
              <a:xfrm>
                <a:off x="59436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23" name="Oval 122">
                <a:extLst>
                  <a:ext uri="{FF2B5EF4-FFF2-40B4-BE49-F238E27FC236}">
                    <a16:creationId xmlns:a16="http://schemas.microsoft.com/office/drawing/2014/main" id="{BD168504-D31B-1EBA-0E30-AA284679BC5F}"/>
                  </a:ext>
                </a:extLst>
              </p:cNvPr>
              <p:cNvSpPr/>
              <p:nvPr/>
            </p:nvSpPr>
            <p:spPr>
              <a:xfrm>
                <a:off x="64008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24" name="Oval 123">
                <a:extLst>
                  <a:ext uri="{FF2B5EF4-FFF2-40B4-BE49-F238E27FC236}">
                    <a16:creationId xmlns:a16="http://schemas.microsoft.com/office/drawing/2014/main" id="{DC37C0EF-5017-3A03-79DE-522118891193}"/>
                  </a:ext>
                </a:extLst>
              </p:cNvPr>
              <p:cNvSpPr/>
              <p:nvPr/>
            </p:nvSpPr>
            <p:spPr>
              <a:xfrm>
                <a:off x="68580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25" name="Oval 124">
                <a:extLst>
                  <a:ext uri="{FF2B5EF4-FFF2-40B4-BE49-F238E27FC236}">
                    <a16:creationId xmlns:a16="http://schemas.microsoft.com/office/drawing/2014/main" id="{7C0CA901-3E96-F59D-6D00-B41831E998FF}"/>
                  </a:ext>
                </a:extLst>
              </p:cNvPr>
              <p:cNvSpPr/>
              <p:nvPr/>
            </p:nvSpPr>
            <p:spPr>
              <a:xfrm>
                <a:off x="73152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26" name="Oval 125">
                <a:extLst>
                  <a:ext uri="{FF2B5EF4-FFF2-40B4-BE49-F238E27FC236}">
                    <a16:creationId xmlns:a16="http://schemas.microsoft.com/office/drawing/2014/main" id="{CC29802C-8233-364A-234A-64CFC8A1E453}"/>
                  </a:ext>
                </a:extLst>
              </p:cNvPr>
              <p:cNvSpPr/>
              <p:nvPr/>
            </p:nvSpPr>
            <p:spPr>
              <a:xfrm>
                <a:off x="54864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27" name="Oval 126">
                <a:extLst>
                  <a:ext uri="{FF2B5EF4-FFF2-40B4-BE49-F238E27FC236}">
                    <a16:creationId xmlns:a16="http://schemas.microsoft.com/office/drawing/2014/main" id="{8490AB7E-BCE8-3CBC-358D-46C9F6030FA9}"/>
                  </a:ext>
                </a:extLst>
              </p:cNvPr>
              <p:cNvSpPr/>
              <p:nvPr/>
            </p:nvSpPr>
            <p:spPr>
              <a:xfrm>
                <a:off x="59436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28" name="Oval 127">
                <a:extLst>
                  <a:ext uri="{FF2B5EF4-FFF2-40B4-BE49-F238E27FC236}">
                    <a16:creationId xmlns:a16="http://schemas.microsoft.com/office/drawing/2014/main" id="{7F23CAFE-1E98-B8BB-0E8A-0DAC6F38F157}"/>
                  </a:ext>
                </a:extLst>
              </p:cNvPr>
              <p:cNvSpPr/>
              <p:nvPr/>
            </p:nvSpPr>
            <p:spPr>
              <a:xfrm>
                <a:off x="64008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29" name="Oval 128">
                <a:extLst>
                  <a:ext uri="{FF2B5EF4-FFF2-40B4-BE49-F238E27FC236}">
                    <a16:creationId xmlns:a16="http://schemas.microsoft.com/office/drawing/2014/main" id="{B73DD793-3DE5-1609-8722-FD2134EB8C24}"/>
                  </a:ext>
                </a:extLst>
              </p:cNvPr>
              <p:cNvSpPr/>
              <p:nvPr/>
            </p:nvSpPr>
            <p:spPr>
              <a:xfrm>
                <a:off x="68580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30" name="Oval 129">
                <a:extLst>
                  <a:ext uri="{FF2B5EF4-FFF2-40B4-BE49-F238E27FC236}">
                    <a16:creationId xmlns:a16="http://schemas.microsoft.com/office/drawing/2014/main" id="{DBD0556D-D5CB-EAF2-C87F-976E02E14B72}"/>
                  </a:ext>
                </a:extLst>
              </p:cNvPr>
              <p:cNvSpPr/>
              <p:nvPr/>
            </p:nvSpPr>
            <p:spPr>
              <a:xfrm>
                <a:off x="73152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131" name="Oval 130">
                <a:extLst>
                  <a:ext uri="{FF2B5EF4-FFF2-40B4-BE49-F238E27FC236}">
                    <a16:creationId xmlns:a16="http://schemas.microsoft.com/office/drawing/2014/main" id="{C0044857-2C12-8D83-901C-2522FFAF6377}"/>
                  </a:ext>
                </a:extLst>
              </p:cNvPr>
              <p:cNvSpPr/>
              <p:nvPr/>
            </p:nvSpPr>
            <p:spPr>
              <a:xfrm>
                <a:off x="54864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32" name="Oval 131">
                <a:extLst>
                  <a:ext uri="{FF2B5EF4-FFF2-40B4-BE49-F238E27FC236}">
                    <a16:creationId xmlns:a16="http://schemas.microsoft.com/office/drawing/2014/main" id="{E033CA06-DD73-3506-CF02-FFC1C0B715E0}"/>
                  </a:ext>
                </a:extLst>
              </p:cNvPr>
              <p:cNvSpPr/>
              <p:nvPr/>
            </p:nvSpPr>
            <p:spPr>
              <a:xfrm>
                <a:off x="59436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33" name="Oval 132">
                <a:extLst>
                  <a:ext uri="{FF2B5EF4-FFF2-40B4-BE49-F238E27FC236}">
                    <a16:creationId xmlns:a16="http://schemas.microsoft.com/office/drawing/2014/main" id="{2DF0F984-31C7-2276-5833-ADAA0B27C398}"/>
                  </a:ext>
                </a:extLst>
              </p:cNvPr>
              <p:cNvSpPr/>
              <p:nvPr/>
            </p:nvSpPr>
            <p:spPr>
              <a:xfrm>
                <a:off x="64008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34" name="Oval 133">
                <a:extLst>
                  <a:ext uri="{FF2B5EF4-FFF2-40B4-BE49-F238E27FC236}">
                    <a16:creationId xmlns:a16="http://schemas.microsoft.com/office/drawing/2014/main" id="{F855FCBB-3E6B-B3B7-F70C-0FF607AA01D7}"/>
                  </a:ext>
                </a:extLst>
              </p:cNvPr>
              <p:cNvSpPr/>
              <p:nvPr/>
            </p:nvSpPr>
            <p:spPr>
              <a:xfrm>
                <a:off x="68580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35" name="Oval 134">
                <a:extLst>
                  <a:ext uri="{FF2B5EF4-FFF2-40B4-BE49-F238E27FC236}">
                    <a16:creationId xmlns:a16="http://schemas.microsoft.com/office/drawing/2014/main" id="{65457800-CD9B-12BA-06B1-17F88B8D67AF}"/>
                  </a:ext>
                </a:extLst>
              </p:cNvPr>
              <p:cNvSpPr/>
              <p:nvPr/>
            </p:nvSpPr>
            <p:spPr>
              <a:xfrm>
                <a:off x="73152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36" name="Oval 135">
                <a:extLst>
                  <a:ext uri="{FF2B5EF4-FFF2-40B4-BE49-F238E27FC236}">
                    <a16:creationId xmlns:a16="http://schemas.microsoft.com/office/drawing/2014/main" id="{A10E6C29-65B3-7CB9-F3AE-F9B816C13A8E}"/>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37" name="Oval 136">
                <a:extLst>
                  <a:ext uri="{FF2B5EF4-FFF2-40B4-BE49-F238E27FC236}">
                    <a16:creationId xmlns:a16="http://schemas.microsoft.com/office/drawing/2014/main" id="{36A75D3D-2CC3-325E-41AD-EBF60B1F39AA}"/>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38" name="Oval 137">
                <a:extLst>
                  <a:ext uri="{FF2B5EF4-FFF2-40B4-BE49-F238E27FC236}">
                    <a16:creationId xmlns:a16="http://schemas.microsoft.com/office/drawing/2014/main" id="{FBCD1691-1EB2-06E4-8704-5A6B025D1F50}"/>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39" name="Oval 138">
                <a:extLst>
                  <a:ext uri="{FF2B5EF4-FFF2-40B4-BE49-F238E27FC236}">
                    <a16:creationId xmlns:a16="http://schemas.microsoft.com/office/drawing/2014/main" id="{8DCE5CD0-58BA-FCBE-3976-DD7AB86AEBD6}"/>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40" name="Oval 139">
                <a:extLst>
                  <a:ext uri="{FF2B5EF4-FFF2-40B4-BE49-F238E27FC236}">
                    <a16:creationId xmlns:a16="http://schemas.microsoft.com/office/drawing/2014/main" id="{958A121F-2BAB-ACFB-63F0-DD3C46FD6426}"/>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grpSp>
        <p:nvGrpSpPr>
          <p:cNvPr id="161" name="Group 160">
            <a:extLst>
              <a:ext uri="{FF2B5EF4-FFF2-40B4-BE49-F238E27FC236}">
                <a16:creationId xmlns:a16="http://schemas.microsoft.com/office/drawing/2014/main" id="{C4B0AD1A-DABF-B57A-C7C7-3A2D8B467921}"/>
              </a:ext>
            </a:extLst>
          </p:cNvPr>
          <p:cNvGrpSpPr/>
          <p:nvPr/>
        </p:nvGrpSpPr>
        <p:grpSpPr>
          <a:xfrm>
            <a:off x="6316236" y="1669727"/>
            <a:ext cx="1414038" cy="1414038"/>
            <a:chOff x="4876800" y="1600199"/>
            <a:chExt cx="2819401" cy="2819401"/>
          </a:xfrm>
        </p:grpSpPr>
        <p:grpSp>
          <p:nvGrpSpPr>
            <p:cNvPr id="162" name="Group 161">
              <a:extLst>
                <a:ext uri="{FF2B5EF4-FFF2-40B4-BE49-F238E27FC236}">
                  <a16:creationId xmlns:a16="http://schemas.microsoft.com/office/drawing/2014/main" id="{9729CA9C-3D9B-0DE6-662A-C3AD5E4086D7}"/>
                </a:ext>
              </a:extLst>
            </p:cNvPr>
            <p:cNvGrpSpPr/>
            <p:nvPr/>
          </p:nvGrpSpPr>
          <p:grpSpPr>
            <a:xfrm>
              <a:off x="5486400" y="3962400"/>
              <a:ext cx="2209800" cy="457200"/>
              <a:chOff x="5486400" y="3962400"/>
              <a:chExt cx="2209800" cy="457200"/>
            </a:xfrm>
          </p:grpSpPr>
          <p:sp>
            <p:nvSpPr>
              <p:cNvPr id="207" name="DRAM">
                <a:extLst>
                  <a:ext uri="{FF2B5EF4-FFF2-40B4-BE49-F238E27FC236}">
                    <a16:creationId xmlns:a16="http://schemas.microsoft.com/office/drawing/2014/main" id="{C4E028EC-DD69-626D-F9AE-608532D6982B}"/>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08" name="DRAM">
                <a:extLst>
                  <a:ext uri="{FF2B5EF4-FFF2-40B4-BE49-F238E27FC236}">
                    <a16:creationId xmlns:a16="http://schemas.microsoft.com/office/drawing/2014/main" id="{6FFE53BC-DE17-C53E-409D-3094806ED2E0}"/>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09" name="DRAM">
                <a:extLst>
                  <a:ext uri="{FF2B5EF4-FFF2-40B4-BE49-F238E27FC236}">
                    <a16:creationId xmlns:a16="http://schemas.microsoft.com/office/drawing/2014/main" id="{EDC245B1-6698-7BFD-F49B-468104CCE082}"/>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10" name="DRAM">
                <a:extLst>
                  <a:ext uri="{FF2B5EF4-FFF2-40B4-BE49-F238E27FC236}">
                    <a16:creationId xmlns:a16="http://schemas.microsoft.com/office/drawing/2014/main" id="{B751B439-E225-E86D-B93B-7EF769BF8435}"/>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11" name="DRAM">
                <a:extLst>
                  <a:ext uri="{FF2B5EF4-FFF2-40B4-BE49-F238E27FC236}">
                    <a16:creationId xmlns:a16="http://schemas.microsoft.com/office/drawing/2014/main" id="{AC6DC4A7-33C0-0411-700E-583AF7C3F8D3}"/>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63" name="Group 162">
              <a:extLst>
                <a:ext uri="{FF2B5EF4-FFF2-40B4-BE49-F238E27FC236}">
                  <a16:creationId xmlns:a16="http://schemas.microsoft.com/office/drawing/2014/main" id="{0B2ABD2D-E2F7-20A7-2A0B-B4BCAE3E0521}"/>
                </a:ext>
              </a:extLst>
            </p:cNvPr>
            <p:cNvGrpSpPr/>
            <p:nvPr/>
          </p:nvGrpSpPr>
          <p:grpSpPr>
            <a:xfrm>
              <a:off x="4876800" y="1600200"/>
              <a:ext cx="457200" cy="2209800"/>
              <a:chOff x="4876800" y="1600200"/>
              <a:chExt cx="457200" cy="2209800"/>
            </a:xfrm>
          </p:grpSpPr>
          <p:sp>
            <p:nvSpPr>
              <p:cNvPr id="202" name="DRAM">
                <a:extLst>
                  <a:ext uri="{FF2B5EF4-FFF2-40B4-BE49-F238E27FC236}">
                    <a16:creationId xmlns:a16="http://schemas.microsoft.com/office/drawing/2014/main" id="{49694578-A5F2-FFC6-DBA9-59B16608BB05}"/>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03" name="DRAM">
                <a:extLst>
                  <a:ext uri="{FF2B5EF4-FFF2-40B4-BE49-F238E27FC236}">
                    <a16:creationId xmlns:a16="http://schemas.microsoft.com/office/drawing/2014/main" id="{BE2CA46D-646E-78BC-BE2F-6DDEBCE0CBCA}"/>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04" name="DRAM">
                <a:extLst>
                  <a:ext uri="{FF2B5EF4-FFF2-40B4-BE49-F238E27FC236}">
                    <a16:creationId xmlns:a16="http://schemas.microsoft.com/office/drawing/2014/main" id="{DBFD7E01-9EB8-5931-6847-19EDB0D767D2}"/>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05" name="DRAM">
                <a:extLst>
                  <a:ext uri="{FF2B5EF4-FFF2-40B4-BE49-F238E27FC236}">
                    <a16:creationId xmlns:a16="http://schemas.microsoft.com/office/drawing/2014/main" id="{543A7A1D-6288-05D1-5358-4C29E7F33E98}"/>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06" name="DRAM">
                <a:extLst>
                  <a:ext uri="{FF2B5EF4-FFF2-40B4-BE49-F238E27FC236}">
                    <a16:creationId xmlns:a16="http://schemas.microsoft.com/office/drawing/2014/main" id="{47907783-B628-97AB-F49E-8EAFCA0CC604}"/>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64" name="Group 163">
              <a:extLst>
                <a:ext uri="{FF2B5EF4-FFF2-40B4-BE49-F238E27FC236}">
                  <a16:creationId xmlns:a16="http://schemas.microsoft.com/office/drawing/2014/main" id="{8F245FE2-624C-4191-100A-4DCD5C374A75}"/>
                </a:ext>
              </a:extLst>
            </p:cNvPr>
            <p:cNvGrpSpPr/>
            <p:nvPr/>
          </p:nvGrpSpPr>
          <p:grpSpPr>
            <a:xfrm>
              <a:off x="5676900" y="1600199"/>
              <a:ext cx="1828800" cy="2362201"/>
              <a:chOff x="5676900" y="1170708"/>
              <a:chExt cx="1828800" cy="2791692"/>
            </a:xfrm>
          </p:grpSpPr>
          <p:cxnSp>
            <p:nvCxnSpPr>
              <p:cNvPr id="197" name="Straight Connector 196">
                <a:extLst>
                  <a:ext uri="{FF2B5EF4-FFF2-40B4-BE49-F238E27FC236}">
                    <a16:creationId xmlns:a16="http://schemas.microsoft.com/office/drawing/2014/main" id="{C415C56D-8594-D144-E652-F6873AED5A8D}"/>
                  </a:ext>
                </a:extLst>
              </p:cNvPr>
              <p:cNvCxnSpPr>
                <a:cxnSpLocks/>
                <a:stCxn id="167" idx="0"/>
                <a:endCxn id="207"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8" name="Straight Connector 197">
                <a:extLst>
                  <a:ext uri="{FF2B5EF4-FFF2-40B4-BE49-F238E27FC236}">
                    <a16:creationId xmlns:a16="http://schemas.microsoft.com/office/drawing/2014/main" id="{599BE976-DD98-2067-05D2-2294272B55C9}"/>
                  </a:ext>
                </a:extLst>
              </p:cNvPr>
              <p:cNvCxnSpPr>
                <a:cxnSpLocks/>
                <a:stCxn id="169" idx="0"/>
                <a:endCxn id="209"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9" name="Straight Connector 198">
                <a:extLst>
                  <a:ext uri="{FF2B5EF4-FFF2-40B4-BE49-F238E27FC236}">
                    <a16:creationId xmlns:a16="http://schemas.microsoft.com/office/drawing/2014/main" id="{7A66C926-71AC-8DAF-6DBF-1B5F46DD8965}"/>
                  </a:ext>
                </a:extLst>
              </p:cNvPr>
              <p:cNvCxnSpPr>
                <a:cxnSpLocks/>
                <a:stCxn id="170" idx="0"/>
                <a:endCxn id="210"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00" name="Straight Connector 199">
                <a:extLst>
                  <a:ext uri="{FF2B5EF4-FFF2-40B4-BE49-F238E27FC236}">
                    <a16:creationId xmlns:a16="http://schemas.microsoft.com/office/drawing/2014/main" id="{3BCB8053-A3DE-2416-92F2-B545B8F726E7}"/>
                  </a:ext>
                </a:extLst>
              </p:cNvPr>
              <p:cNvCxnSpPr>
                <a:cxnSpLocks/>
                <a:stCxn id="171" idx="0"/>
                <a:endCxn id="211"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01" name="Straight Connector 200">
                <a:extLst>
                  <a:ext uri="{FF2B5EF4-FFF2-40B4-BE49-F238E27FC236}">
                    <a16:creationId xmlns:a16="http://schemas.microsoft.com/office/drawing/2014/main" id="{2D9F711C-6FEB-5236-59D4-5945DE8E49E2}"/>
                  </a:ext>
                </a:extLst>
              </p:cNvPr>
              <p:cNvCxnSpPr>
                <a:cxnSpLocks/>
                <a:stCxn id="168" idx="0"/>
                <a:endCxn id="208"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65" name="Group 164">
              <a:extLst>
                <a:ext uri="{FF2B5EF4-FFF2-40B4-BE49-F238E27FC236}">
                  <a16:creationId xmlns:a16="http://schemas.microsoft.com/office/drawing/2014/main" id="{CC192DD9-7926-6D2F-064E-8F5EEB587E90}"/>
                </a:ext>
              </a:extLst>
            </p:cNvPr>
            <p:cNvGrpSpPr/>
            <p:nvPr/>
          </p:nvGrpSpPr>
          <p:grpSpPr>
            <a:xfrm>
              <a:off x="5334000" y="1790700"/>
              <a:ext cx="2362201" cy="1828800"/>
              <a:chOff x="5333998" y="1790700"/>
              <a:chExt cx="2791691" cy="1828800"/>
            </a:xfrm>
          </p:grpSpPr>
          <p:cxnSp>
            <p:nvCxnSpPr>
              <p:cNvPr id="192" name="Straight Connector 191">
                <a:extLst>
                  <a:ext uri="{FF2B5EF4-FFF2-40B4-BE49-F238E27FC236}">
                    <a16:creationId xmlns:a16="http://schemas.microsoft.com/office/drawing/2014/main" id="{A369B99A-A520-1713-A4E2-0AF0EBDB1B4A}"/>
                  </a:ext>
                </a:extLst>
              </p:cNvPr>
              <p:cNvCxnSpPr>
                <a:cxnSpLocks/>
                <a:stCxn id="171" idx="6"/>
                <a:endCxn id="202"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3" name="Straight Connector 192">
                <a:extLst>
                  <a:ext uri="{FF2B5EF4-FFF2-40B4-BE49-F238E27FC236}">
                    <a16:creationId xmlns:a16="http://schemas.microsoft.com/office/drawing/2014/main" id="{EBD9279A-86C5-5DF3-97F8-071D00FD14EC}"/>
                  </a:ext>
                </a:extLst>
              </p:cNvPr>
              <p:cNvCxnSpPr>
                <a:cxnSpLocks/>
                <a:stCxn id="176" idx="6"/>
                <a:endCxn id="203"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4" name="Straight Connector 193">
                <a:extLst>
                  <a:ext uri="{FF2B5EF4-FFF2-40B4-BE49-F238E27FC236}">
                    <a16:creationId xmlns:a16="http://schemas.microsoft.com/office/drawing/2014/main" id="{40AEA62C-5669-0B80-0849-1B99F1F1D9A3}"/>
                  </a:ext>
                </a:extLst>
              </p:cNvPr>
              <p:cNvCxnSpPr>
                <a:cxnSpLocks/>
                <a:stCxn id="181" idx="6"/>
                <a:endCxn id="204"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5" name="Straight Connector 194">
                <a:extLst>
                  <a:ext uri="{FF2B5EF4-FFF2-40B4-BE49-F238E27FC236}">
                    <a16:creationId xmlns:a16="http://schemas.microsoft.com/office/drawing/2014/main" id="{45B09E48-8702-D902-4565-207CBE5B2DB1}"/>
                  </a:ext>
                </a:extLst>
              </p:cNvPr>
              <p:cNvCxnSpPr>
                <a:cxnSpLocks/>
                <a:stCxn id="186" idx="6"/>
                <a:endCxn id="205"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6" name="Straight Connector 195">
                <a:extLst>
                  <a:ext uri="{FF2B5EF4-FFF2-40B4-BE49-F238E27FC236}">
                    <a16:creationId xmlns:a16="http://schemas.microsoft.com/office/drawing/2014/main" id="{20C45816-7676-9B47-081F-7735276F25CD}"/>
                  </a:ext>
                </a:extLst>
              </p:cNvPr>
              <p:cNvCxnSpPr>
                <a:cxnSpLocks/>
                <a:stCxn id="191" idx="6"/>
                <a:endCxn id="206"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66" name="Group 165">
              <a:extLst>
                <a:ext uri="{FF2B5EF4-FFF2-40B4-BE49-F238E27FC236}">
                  <a16:creationId xmlns:a16="http://schemas.microsoft.com/office/drawing/2014/main" id="{B2FB1C3D-26C9-B442-347A-A48CC0A2322D}"/>
                </a:ext>
              </a:extLst>
            </p:cNvPr>
            <p:cNvGrpSpPr/>
            <p:nvPr/>
          </p:nvGrpSpPr>
          <p:grpSpPr>
            <a:xfrm>
              <a:off x="5486400" y="1600200"/>
              <a:ext cx="2209800" cy="2209800"/>
              <a:chOff x="5486400" y="1600200"/>
              <a:chExt cx="2209800" cy="2209800"/>
            </a:xfrm>
          </p:grpSpPr>
          <p:sp>
            <p:nvSpPr>
              <p:cNvPr id="167" name="Oval 166">
                <a:extLst>
                  <a:ext uri="{FF2B5EF4-FFF2-40B4-BE49-F238E27FC236}">
                    <a16:creationId xmlns:a16="http://schemas.microsoft.com/office/drawing/2014/main" id="{500657AD-DEA4-B87A-ACFC-8159322FAB89}"/>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68" name="Oval 167">
                <a:extLst>
                  <a:ext uri="{FF2B5EF4-FFF2-40B4-BE49-F238E27FC236}">
                    <a16:creationId xmlns:a16="http://schemas.microsoft.com/office/drawing/2014/main" id="{3CA492AF-23E5-5A68-6634-F09E12E4F140}"/>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69" name="Oval 168">
                <a:extLst>
                  <a:ext uri="{FF2B5EF4-FFF2-40B4-BE49-F238E27FC236}">
                    <a16:creationId xmlns:a16="http://schemas.microsoft.com/office/drawing/2014/main" id="{C07CF968-1987-EC2A-91A7-7885788BF593}"/>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0" name="Oval 169">
                <a:extLst>
                  <a:ext uri="{FF2B5EF4-FFF2-40B4-BE49-F238E27FC236}">
                    <a16:creationId xmlns:a16="http://schemas.microsoft.com/office/drawing/2014/main" id="{37F707C4-140E-984A-952C-C146F89D9668}"/>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1" name="Oval 170">
                <a:extLst>
                  <a:ext uri="{FF2B5EF4-FFF2-40B4-BE49-F238E27FC236}">
                    <a16:creationId xmlns:a16="http://schemas.microsoft.com/office/drawing/2014/main" id="{24F8C8D8-8E68-8AB3-3FD7-71ECB043B421}"/>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2" name="Oval 171">
                <a:extLst>
                  <a:ext uri="{FF2B5EF4-FFF2-40B4-BE49-F238E27FC236}">
                    <a16:creationId xmlns:a16="http://schemas.microsoft.com/office/drawing/2014/main" id="{F33CB237-F24E-14A1-0983-EAE54612EA48}"/>
                  </a:ext>
                </a:extLst>
              </p:cNvPr>
              <p:cNvSpPr/>
              <p:nvPr/>
            </p:nvSpPr>
            <p:spPr>
              <a:xfrm>
                <a:off x="54864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3" name="Oval 172">
                <a:extLst>
                  <a:ext uri="{FF2B5EF4-FFF2-40B4-BE49-F238E27FC236}">
                    <a16:creationId xmlns:a16="http://schemas.microsoft.com/office/drawing/2014/main" id="{97D6E58F-876D-16AD-986D-EF96AC6D624A}"/>
                  </a:ext>
                </a:extLst>
              </p:cNvPr>
              <p:cNvSpPr/>
              <p:nvPr/>
            </p:nvSpPr>
            <p:spPr>
              <a:xfrm>
                <a:off x="59436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4" name="Oval 173">
                <a:extLst>
                  <a:ext uri="{FF2B5EF4-FFF2-40B4-BE49-F238E27FC236}">
                    <a16:creationId xmlns:a16="http://schemas.microsoft.com/office/drawing/2014/main" id="{DE29F4A5-0402-8162-3F90-ECC58037BE9A}"/>
                  </a:ext>
                </a:extLst>
              </p:cNvPr>
              <p:cNvSpPr/>
              <p:nvPr/>
            </p:nvSpPr>
            <p:spPr>
              <a:xfrm>
                <a:off x="64008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175" name="Oval 174">
                <a:extLst>
                  <a:ext uri="{FF2B5EF4-FFF2-40B4-BE49-F238E27FC236}">
                    <a16:creationId xmlns:a16="http://schemas.microsoft.com/office/drawing/2014/main" id="{5C894045-A035-B919-B49B-2D7A44F7A24C}"/>
                  </a:ext>
                </a:extLst>
              </p:cNvPr>
              <p:cNvSpPr/>
              <p:nvPr/>
            </p:nvSpPr>
            <p:spPr>
              <a:xfrm>
                <a:off x="68580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6" name="Oval 175">
                <a:extLst>
                  <a:ext uri="{FF2B5EF4-FFF2-40B4-BE49-F238E27FC236}">
                    <a16:creationId xmlns:a16="http://schemas.microsoft.com/office/drawing/2014/main" id="{E5041934-53DE-2291-016C-CCEEA2E04188}"/>
                  </a:ext>
                </a:extLst>
              </p:cNvPr>
              <p:cNvSpPr/>
              <p:nvPr/>
            </p:nvSpPr>
            <p:spPr>
              <a:xfrm>
                <a:off x="73152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7" name="Oval 176">
                <a:extLst>
                  <a:ext uri="{FF2B5EF4-FFF2-40B4-BE49-F238E27FC236}">
                    <a16:creationId xmlns:a16="http://schemas.microsoft.com/office/drawing/2014/main" id="{B431870C-F12C-98BA-A456-FEEF50FF5441}"/>
                  </a:ext>
                </a:extLst>
              </p:cNvPr>
              <p:cNvSpPr/>
              <p:nvPr/>
            </p:nvSpPr>
            <p:spPr>
              <a:xfrm>
                <a:off x="54864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8" name="Oval 177">
                <a:extLst>
                  <a:ext uri="{FF2B5EF4-FFF2-40B4-BE49-F238E27FC236}">
                    <a16:creationId xmlns:a16="http://schemas.microsoft.com/office/drawing/2014/main" id="{CDA326B9-1B0F-5FC5-762F-B006EC16EA04}"/>
                  </a:ext>
                </a:extLst>
              </p:cNvPr>
              <p:cNvSpPr/>
              <p:nvPr/>
            </p:nvSpPr>
            <p:spPr>
              <a:xfrm>
                <a:off x="59436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9" name="Oval 178">
                <a:extLst>
                  <a:ext uri="{FF2B5EF4-FFF2-40B4-BE49-F238E27FC236}">
                    <a16:creationId xmlns:a16="http://schemas.microsoft.com/office/drawing/2014/main" id="{E1F375AA-AE59-9717-0E28-0A87F4BA51BD}"/>
                  </a:ext>
                </a:extLst>
              </p:cNvPr>
              <p:cNvSpPr/>
              <p:nvPr/>
            </p:nvSpPr>
            <p:spPr>
              <a:xfrm>
                <a:off x="64008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0" name="Oval 179">
                <a:extLst>
                  <a:ext uri="{FF2B5EF4-FFF2-40B4-BE49-F238E27FC236}">
                    <a16:creationId xmlns:a16="http://schemas.microsoft.com/office/drawing/2014/main" id="{128C73E7-347C-6BDF-E690-2DB793D55441}"/>
                  </a:ext>
                </a:extLst>
              </p:cNvPr>
              <p:cNvSpPr/>
              <p:nvPr/>
            </p:nvSpPr>
            <p:spPr>
              <a:xfrm>
                <a:off x="68580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1" name="Oval 180">
                <a:extLst>
                  <a:ext uri="{FF2B5EF4-FFF2-40B4-BE49-F238E27FC236}">
                    <a16:creationId xmlns:a16="http://schemas.microsoft.com/office/drawing/2014/main" id="{53700731-5A84-EA36-3A6E-F64861D96FEC}"/>
                  </a:ext>
                </a:extLst>
              </p:cNvPr>
              <p:cNvSpPr/>
              <p:nvPr/>
            </p:nvSpPr>
            <p:spPr>
              <a:xfrm>
                <a:off x="73152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2" name="Oval 181">
                <a:extLst>
                  <a:ext uri="{FF2B5EF4-FFF2-40B4-BE49-F238E27FC236}">
                    <a16:creationId xmlns:a16="http://schemas.microsoft.com/office/drawing/2014/main" id="{10D1F3A3-F78A-E80A-FB90-728A81605B75}"/>
                  </a:ext>
                </a:extLst>
              </p:cNvPr>
              <p:cNvSpPr/>
              <p:nvPr/>
            </p:nvSpPr>
            <p:spPr>
              <a:xfrm>
                <a:off x="54864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3" name="Oval 182">
                <a:extLst>
                  <a:ext uri="{FF2B5EF4-FFF2-40B4-BE49-F238E27FC236}">
                    <a16:creationId xmlns:a16="http://schemas.microsoft.com/office/drawing/2014/main" id="{4D46226E-7BC2-CDB5-896E-6ABE7C988235}"/>
                  </a:ext>
                </a:extLst>
              </p:cNvPr>
              <p:cNvSpPr/>
              <p:nvPr/>
            </p:nvSpPr>
            <p:spPr>
              <a:xfrm>
                <a:off x="59436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4" name="Oval 183">
                <a:extLst>
                  <a:ext uri="{FF2B5EF4-FFF2-40B4-BE49-F238E27FC236}">
                    <a16:creationId xmlns:a16="http://schemas.microsoft.com/office/drawing/2014/main" id="{80E22B57-23F9-A1DA-EA84-B237477D51E6}"/>
                  </a:ext>
                </a:extLst>
              </p:cNvPr>
              <p:cNvSpPr/>
              <p:nvPr/>
            </p:nvSpPr>
            <p:spPr>
              <a:xfrm>
                <a:off x="64008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5" name="Oval 184">
                <a:extLst>
                  <a:ext uri="{FF2B5EF4-FFF2-40B4-BE49-F238E27FC236}">
                    <a16:creationId xmlns:a16="http://schemas.microsoft.com/office/drawing/2014/main" id="{F99A8D22-FE5B-FE4F-9AFA-B346DA69D5AF}"/>
                  </a:ext>
                </a:extLst>
              </p:cNvPr>
              <p:cNvSpPr/>
              <p:nvPr/>
            </p:nvSpPr>
            <p:spPr>
              <a:xfrm>
                <a:off x="68580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6" name="Oval 185">
                <a:extLst>
                  <a:ext uri="{FF2B5EF4-FFF2-40B4-BE49-F238E27FC236}">
                    <a16:creationId xmlns:a16="http://schemas.microsoft.com/office/drawing/2014/main" id="{8E2DDA56-B0FB-2874-A0A5-1012B7DC35A8}"/>
                  </a:ext>
                </a:extLst>
              </p:cNvPr>
              <p:cNvSpPr/>
              <p:nvPr/>
            </p:nvSpPr>
            <p:spPr>
              <a:xfrm>
                <a:off x="73152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7" name="Oval 186">
                <a:extLst>
                  <a:ext uri="{FF2B5EF4-FFF2-40B4-BE49-F238E27FC236}">
                    <a16:creationId xmlns:a16="http://schemas.microsoft.com/office/drawing/2014/main" id="{80496042-CD32-6655-958B-1A265D74D650}"/>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8" name="Oval 187">
                <a:extLst>
                  <a:ext uri="{FF2B5EF4-FFF2-40B4-BE49-F238E27FC236}">
                    <a16:creationId xmlns:a16="http://schemas.microsoft.com/office/drawing/2014/main" id="{A1DB0F8A-F845-29D6-200C-2DF47257CC6B}"/>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9" name="Oval 188">
                <a:extLst>
                  <a:ext uri="{FF2B5EF4-FFF2-40B4-BE49-F238E27FC236}">
                    <a16:creationId xmlns:a16="http://schemas.microsoft.com/office/drawing/2014/main" id="{6FA6A045-CFAB-085B-6F31-76E1E1C9AFBD}"/>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90" name="Oval 189">
                <a:extLst>
                  <a:ext uri="{FF2B5EF4-FFF2-40B4-BE49-F238E27FC236}">
                    <a16:creationId xmlns:a16="http://schemas.microsoft.com/office/drawing/2014/main" id="{052F8890-68D6-4260-4800-BB1B256D760D}"/>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91" name="Oval 190">
                <a:extLst>
                  <a:ext uri="{FF2B5EF4-FFF2-40B4-BE49-F238E27FC236}">
                    <a16:creationId xmlns:a16="http://schemas.microsoft.com/office/drawing/2014/main" id="{A4E2BD0D-78E1-9DE6-D4F7-6E5B97A91EB9}"/>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sp>
        <p:nvSpPr>
          <p:cNvPr id="212" name="Rectangle 211">
            <a:extLst>
              <a:ext uri="{FF2B5EF4-FFF2-40B4-BE49-F238E27FC236}">
                <a16:creationId xmlns:a16="http://schemas.microsoft.com/office/drawing/2014/main" id="{B2005E0F-849E-5E2E-1EAF-3FF39113ADC1}"/>
              </a:ext>
            </a:extLst>
          </p:cNvPr>
          <p:cNvSpPr/>
          <p:nvPr/>
        </p:nvSpPr>
        <p:spPr>
          <a:xfrm>
            <a:off x="1482107" y="1331165"/>
            <a:ext cx="6477000" cy="1905000"/>
          </a:xfrm>
          <a:prstGeom prst="rect">
            <a:avLst/>
          </a:prstGeom>
          <a:solidFill>
            <a:schemeClr val="bg1">
              <a:alpha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a typeface="+mn-ea"/>
              <a:cs typeface="+mn-cs"/>
            </a:endParaRPr>
          </a:p>
        </p:txBody>
      </p:sp>
      <p:cxnSp>
        <p:nvCxnSpPr>
          <p:cNvPr id="213" name="Straight Connector 212">
            <a:extLst>
              <a:ext uri="{FF2B5EF4-FFF2-40B4-BE49-F238E27FC236}">
                <a16:creationId xmlns:a16="http://schemas.microsoft.com/office/drawing/2014/main" id="{DC77E31F-7776-D079-8213-9FAF5EE659AA}"/>
              </a:ext>
            </a:extLst>
          </p:cNvPr>
          <p:cNvCxnSpPr>
            <a:cxnSpLocks/>
          </p:cNvCxnSpPr>
          <p:nvPr/>
        </p:nvCxnSpPr>
        <p:spPr>
          <a:xfrm flipH="1">
            <a:off x="1405907" y="1483565"/>
            <a:ext cx="6228824" cy="0"/>
          </a:xfrm>
          <a:prstGeom prst="line">
            <a:avLst/>
          </a:prstGeom>
          <a:solidFill>
            <a:schemeClr val="tx1">
              <a:lumMod val="65000"/>
              <a:lumOff val="35000"/>
            </a:schemeClr>
          </a:solidFill>
          <a:ln w="38100" cap="rnd">
            <a:solidFill>
              <a:schemeClr val="tx1"/>
            </a:solidFill>
            <a:round/>
            <a:headEnd type="none"/>
            <a:tailEnd w="lg" len="sm"/>
          </a:ln>
        </p:spPr>
        <p:style>
          <a:lnRef idx="1">
            <a:schemeClr val="accent1"/>
          </a:lnRef>
          <a:fillRef idx="0">
            <a:schemeClr val="accent1"/>
          </a:fillRef>
          <a:effectRef idx="0">
            <a:schemeClr val="accent1"/>
          </a:effectRef>
          <a:fontRef idx="minor">
            <a:schemeClr val="tx1"/>
          </a:fontRef>
        </p:style>
      </p:cxnSp>
      <p:grpSp>
        <p:nvGrpSpPr>
          <p:cNvPr id="214" name="Group 213">
            <a:extLst>
              <a:ext uri="{FF2B5EF4-FFF2-40B4-BE49-F238E27FC236}">
                <a16:creationId xmlns:a16="http://schemas.microsoft.com/office/drawing/2014/main" id="{1948DBEA-DA08-82F0-5900-D08D3CB16E0F}"/>
              </a:ext>
            </a:extLst>
          </p:cNvPr>
          <p:cNvGrpSpPr/>
          <p:nvPr/>
        </p:nvGrpSpPr>
        <p:grpSpPr>
          <a:xfrm>
            <a:off x="1751152" y="1483565"/>
            <a:ext cx="4671060" cy="1219201"/>
            <a:chOff x="2174045" y="1143000"/>
            <a:chExt cx="4671060" cy="1219201"/>
          </a:xfrm>
        </p:grpSpPr>
        <p:cxnSp>
          <p:nvCxnSpPr>
            <p:cNvPr id="215" name="Straight Connector 214">
              <a:extLst>
                <a:ext uri="{FF2B5EF4-FFF2-40B4-BE49-F238E27FC236}">
                  <a16:creationId xmlns:a16="http://schemas.microsoft.com/office/drawing/2014/main" id="{402E0C80-0CB3-1DFC-BA6E-F4CB819AC190}"/>
                </a:ext>
              </a:extLst>
            </p:cNvPr>
            <p:cNvCxnSpPr/>
            <p:nvPr/>
          </p:nvCxnSpPr>
          <p:spPr>
            <a:xfrm flipV="1">
              <a:off x="217404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216" name="Straight Connector 215">
              <a:extLst>
                <a:ext uri="{FF2B5EF4-FFF2-40B4-BE49-F238E27FC236}">
                  <a16:creationId xmlns:a16="http://schemas.microsoft.com/office/drawing/2014/main" id="{7F62CF72-1AD9-CC10-BB95-B46B1BC3461D}"/>
                </a:ext>
              </a:extLst>
            </p:cNvPr>
            <p:cNvCxnSpPr/>
            <p:nvPr/>
          </p:nvCxnSpPr>
          <p:spPr>
            <a:xfrm flipV="1">
              <a:off x="3730049"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217" name="Straight Connector 216">
              <a:extLst>
                <a:ext uri="{FF2B5EF4-FFF2-40B4-BE49-F238E27FC236}">
                  <a16:creationId xmlns:a16="http://schemas.microsoft.com/office/drawing/2014/main" id="{D3C8E9B2-F972-C08D-B733-C59B781C38D5}"/>
                </a:ext>
              </a:extLst>
            </p:cNvPr>
            <p:cNvCxnSpPr>
              <a:cxnSpLocks/>
            </p:cNvCxnSpPr>
            <p:nvPr/>
          </p:nvCxnSpPr>
          <p:spPr>
            <a:xfrm flipV="1">
              <a:off x="5303325" y="1329162"/>
              <a:ext cx="0" cy="1033039"/>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218" name="Straight Connector 217">
              <a:extLst>
                <a:ext uri="{FF2B5EF4-FFF2-40B4-BE49-F238E27FC236}">
                  <a16:creationId xmlns:a16="http://schemas.microsoft.com/office/drawing/2014/main" id="{3BED908A-4254-8D76-541F-4774AF62F578}"/>
                </a:ext>
              </a:extLst>
            </p:cNvPr>
            <p:cNvCxnSpPr>
              <a:cxnSpLocks/>
            </p:cNvCxnSpPr>
            <p:nvPr/>
          </p:nvCxnSpPr>
          <p:spPr>
            <a:xfrm flipV="1">
              <a:off x="6845105" y="1339315"/>
              <a:ext cx="0" cy="1022886"/>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cxnSp>
        <p:nvCxnSpPr>
          <p:cNvPr id="219" name="Straight Connector 218">
            <a:extLst>
              <a:ext uri="{FF2B5EF4-FFF2-40B4-BE49-F238E27FC236}">
                <a16:creationId xmlns:a16="http://schemas.microsoft.com/office/drawing/2014/main" id="{23AF8F67-6E35-1D0F-534F-042DD53F82AF}"/>
              </a:ext>
            </a:extLst>
          </p:cNvPr>
          <p:cNvCxnSpPr>
            <a:cxnSpLocks/>
          </p:cNvCxnSpPr>
          <p:nvPr/>
        </p:nvCxnSpPr>
        <p:spPr>
          <a:xfrm flipH="1">
            <a:off x="1408252" y="1483565"/>
            <a:ext cx="6226479" cy="0"/>
          </a:xfrm>
          <a:prstGeom prst="line">
            <a:avLst/>
          </a:prstGeom>
          <a:solidFill>
            <a:schemeClr val="tx1">
              <a:lumMod val="65000"/>
              <a:lumOff val="35000"/>
            </a:schemeClr>
          </a:solidFill>
          <a:ln w="50800" cap="rnd">
            <a:solidFill>
              <a:srgbClr val="C00000"/>
            </a:solidFill>
            <a:round/>
            <a:headEnd type="none"/>
            <a:tailEnd w="lg" len="sm"/>
          </a:ln>
        </p:spPr>
        <p:style>
          <a:lnRef idx="1">
            <a:schemeClr val="accent1"/>
          </a:lnRef>
          <a:fillRef idx="0">
            <a:schemeClr val="accent1"/>
          </a:fillRef>
          <a:effectRef idx="0">
            <a:schemeClr val="accent1"/>
          </a:effectRef>
          <a:fontRef idx="minor">
            <a:schemeClr val="tx1"/>
          </a:fontRef>
        </p:style>
      </p:cxnSp>
      <p:cxnSp>
        <p:nvCxnSpPr>
          <p:cNvPr id="220" name="Straight Connector 219">
            <a:extLst>
              <a:ext uri="{FF2B5EF4-FFF2-40B4-BE49-F238E27FC236}">
                <a16:creationId xmlns:a16="http://schemas.microsoft.com/office/drawing/2014/main" id="{49EDD477-8034-2B77-7E46-85CFE52A9ACE}"/>
              </a:ext>
            </a:extLst>
          </p:cNvPr>
          <p:cNvCxnSpPr>
            <a:cxnSpLocks/>
          </p:cNvCxnSpPr>
          <p:nvPr/>
        </p:nvCxnSpPr>
        <p:spPr>
          <a:xfrm flipV="1">
            <a:off x="1753497" y="1483565"/>
            <a:ext cx="0" cy="911587"/>
          </a:xfrm>
          <a:prstGeom prst="line">
            <a:avLst/>
          </a:prstGeom>
          <a:solidFill>
            <a:schemeClr val="tx1">
              <a:lumMod val="65000"/>
              <a:lumOff val="35000"/>
            </a:schemeClr>
          </a:solidFill>
          <a:ln w="50800" cap="rnd">
            <a:solidFill>
              <a:srgbClr val="C0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21" name="Straight Connector 220">
            <a:extLst>
              <a:ext uri="{FF2B5EF4-FFF2-40B4-BE49-F238E27FC236}">
                <a16:creationId xmlns:a16="http://schemas.microsoft.com/office/drawing/2014/main" id="{2C460F50-4E91-5EA3-8239-2DDC925AE533}"/>
              </a:ext>
            </a:extLst>
          </p:cNvPr>
          <p:cNvCxnSpPr>
            <a:cxnSpLocks/>
          </p:cNvCxnSpPr>
          <p:nvPr/>
        </p:nvCxnSpPr>
        <p:spPr>
          <a:xfrm flipV="1">
            <a:off x="3307596" y="1483565"/>
            <a:ext cx="0" cy="911587"/>
          </a:xfrm>
          <a:prstGeom prst="line">
            <a:avLst/>
          </a:prstGeom>
          <a:solidFill>
            <a:schemeClr val="tx1">
              <a:lumMod val="65000"/>
              <a:lumOff val="35000"/>
            </a:schemeClr>
          </a:solidFill>
          <a:ln w="50800" cap="rnd">
            <a:solidFill>
              <a:srgbClr val="C0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24" name="DRAM">
            <a:extLst>
              <a:ext uri="{FF2B5EF4-FFF2-40B4-BE49-F238E27FC236}">
                <a16:creationId xmlns:a16="http://schemas.microsoft.com/office/drawing/2014/main" id="{ED56E525-600A-350A-CE7D-E6BB2D6D79C9}"/>
              </a:ext>
            </a:extLst>
          </p:cNvPr>
          <p:cNvSpPr/>
          <p:nvPr/>
        </p:nvSpPr>
        <p:spPr>
          <a:xfrm rot="16200000">
            <a:off x="149153" y="2054519"/>
            <a:ext cx="2057400" cy="458292"/>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50" normalizeH="0" baseline="0" noProof="0" dirty="0">
                <a:ln>
                  <a:noFill/>
                </a:ln>
                <a:solidFill>
                  <a:srgbClr val="000000"/>
                </a:solidFill>
                <a:effectLst/>
                <a:uLnTx/>
                <a:uFillTx/>
                <a:latin typeface="Avenir Next" panose="020B0503020202020204" pitchFamily="34" charset="0"/>
                <a:ea typeface="+mn-ea"/>
                <a:cs typeface="+mn-cs"/>
              </a:rPr>
              <a:t>row decoder</a:t>
            </a:r>
          </a:p>
        </p:txBody>
      </p:sp>
      <p:grpSp>
        <p:nvGrpSpPr>
          <p:cNvPr id="225" name="Group 224">
            <a:extLst>
              <a:ext uri="{FF2B5EF4-FFF2-40B4-BE49-F238E27FC236}">
                <a16:creationId xmlns:a16="http://schemas.microsoft.com/office/drawing/2014/main" id="{9A39ED76-4529-C78C-EA30-0D93206B5F23}"/>
              </a:ext>
            </a:extLst>
          </p:cNvPr>
          <p:cNvGrpSpPr/>
          <p:nvPr/>
        </p:nvGrpSpPr>
        <p:grpSpPr>
          <a:xfrm>
            <a:off x="1940245" y="1679880"/>
            <a:ext cx="2665827" cy="1402792"/>
            <a:chOff x="2134538" y="2243328"/>
            <a:chExt cx="2665827" cy="1490472"/>
          </a:xfrm>
          <a:solidFill>
            <a:schemeClr val="accent4"/>
          </a:solidFill>
        </p:grpSpPr>
        <p:grpSp>
          <p:nvGrpSpPr>
            <p:cNvPr id="226" name="Group 225">
              <a:extLst>
                <a:ext uri="{FF2B5EF4-FFF2-40B4-BE49-F238E27FC236}">
                  <a16:creationId xmlns:a16="http://schemas.microsoft.com/office/drawing/2014/main" id="{DB800D8A-AF10-2AC4-6D5A-F4BCAE15E968}"/>
                </a:ext>
              </a:extLst>
            </p:cNvPr>
            <p:cNvGrpSpPr/>
            <p:nvPr/>
          </p:nvGrpSpPr>
          <p:grpSpPr>
            <a:xfrm>
              <a:off x="2134538" y="2243328"/>
              <a:ext cx="1108299" cy="1490472"/>
              <a:chOff x="2134538" y="2243328"/>
              <a:chExt cx="1108299" cy="1490472"/>
            </a:xfrm>
            <a:grpFill/>
          </p:grpSpPr>
          <p:grpSp>
            <p:nvGrpSpPr>
              <p:cNvPr id="266" name="Group 265">
                <a:extLst>
                  <a:ext uri="{FF2B5EF4-FFF2-40B4-BE49-F238E27FC236}">
                    <a16:creationId xmlns:a16="http://schemas.microsoft.com/office/drawing/2014/main" id="{6C3D128E-6972-D81F-22AF-116952873BCC}"/>
                  </a:ext>
                </a:extLst>
              </p:cNvPr>
              <p:cNvGrpSpPr/>
              <p:nvPr/>
            </p:nvGrpSpPr>
            <p:grpSpPr>
              <a:xfrm>
                <a:off x="2134538" y="3504497"/>
                <a:ext cx="1108299" cy="229303"/>
                <a:chOff x="5486400" y="3962400"/>
                <a:chExt cx="2209800" cy="457200"/>
              </a:xfrm>
              <a:grpFill/>
            </p:grpSpPr>
            <p:sp>
              <p:nvSpPr>
                <p:cNvPr id="273" name="DRAM">
                  <a:extLst>
                    <a:ext uri="{FF2B5EF4-FFF2-40B4-BE49-F238E27FC236}">
                      <a16:creationId xmlns:a16="http://schemas.microsoft.com/office/drawing/2014/main" id="{88CA1D5A-9C42-836B-8CC5-713C2893475B}"/>
                    </a:ext>
                  </a:extLst>
                </p:cNvPr>
                <p:cNvSpPr/>
                <p:nvPr/>
              </p:nvSpPr>
              <p:spPr>
                <a:xfrm>
                  <a:off x="54864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74" name="DRAM">
                  <a:extLst>
                    <a:ext uri="{FF2B5EF4-FFF2-40B4-BE49-F238E27FC236}">
                      <a16:creationId xmlns:a16="http://schemas.microsoft.com/office/drawing/2014/main" id="{7B6C45F7-4162-DA73-D715-80EDA3493FD5}"/>
                    </a:ext>
                  </a:extLst>
                </p:cNvPr>
                <p:cNvSpPr/>
                <p:nvPr/>
              </p:nvSpPr>
              <p:spPr>
                <a:xfrm>
                  <a:off x="59436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75" name="DRAM">
                  <a:extLst>
                    <a:ext uri="{FF2B5EF4-FFF2-40B4-BE49-F238E27FC236}">
                      <a16:creationId xmlns:a16="http://schemas.microsoft.com/office/drawing/2014/main" id="{7648CFF9-F6C3-B30F-FDF1-31C5BA7786D4}"/>
                    </a:ext>
                  </a:extLst>
                </p:cNvPr>
                <p:cNvSpPr/>
                <p:nvPr/>
              </p:nvSpPr>
              <p:spPr>
                <a:xfrm>
                  <a:off x="64008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76" name="DRAM">
                  <a:extLst>
                    <a:ext uri="{FF2B5EF4-FFF2-40B4-BE49-F238E27FC236}">
                      <a16:creationId xmlns:a16="http://schemas.microsoft.com/office/drawing/2014/main" id="{ABC4E3DB-9E0C-057D-03A2-B9EB1A543297}"/>
                    </a:ext>
                  </a:extLst>
                </p:cNvPr>
                <p:cNvSpPr/>
                <p:nvPr/>
              </p:nvSpPr>
              <p:spPr>
                <a:xfrm>
                  <a:off x="68580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77" name="DRAM">
                  <a:extLst>
                    <a:ext uri="{FF2B5EF4-FFF2-40B4-BE49-F238E27FC236}">
                      <a16:creationId xmlns:a16="http://schemas.microsoft.com/office/drawing/2014/main" id="{AF4AC96C-2C49-1CDC-8E08-2E05CB6A00E8}"/>
                    </a:ext>
                  </a:extLst>
                </p:cNvPr>
                <p:cNvSpPr/>
                <p:nvPr/>
              </p:nvSpPr>
              <p:spPr>
                <a:xfrm>
                  <a:off x="73152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267" name="Group 266">
                <a:extLst>
                  <a:ext uri="{FF2B5EF4-FFF2-40B4-BE49-F238E27FC236}">
                    <a16:creationId xmlns:a16="http://schemas.microsoft.com/office/drawing/2014/main" id="{4F76F2FD-1A54-DDA6-CF07-7E846DAD7759}"/>
                  </a:ext>
                </a:extLst>
              </p:cNvPr>
              <p:cNvGrpSpPr/>
              <p:nvPr/>
            </p:nvGrpSpPr>
            <p:grpSpPr>
              <a:xfrm>
                <a:off x="2230081" y="2243328"/>
                <a:ext cx="917213" cy="1261169"/>
                <a:chOff x="5676900" y="990600"/>
                <a:chExt cx="1828800" cy="2971800"/>
              </a:xfrm>
              <a:grpFill/>
            </p:grpSpPr>
            <p:cxnSp>
              <p:nvCxnSpPr>
                <p:cNvPr id="268" name="Straight Connector 267">
                  <a:extLst>
                    <a:ext uri="{FF2B5EF4-FFF2-40B4-BE49-F238E27FC236}">
                      <a16:creationId xmlns:a16="http://schemas.microsoft.com/office/drawing/2014/main" id="{4D666B80-76CD-E6ED-D8A2-809620DA3F83}"/>
                    </a:ext>
                  </a:extLst>
                </p:cNvPr>
                <p:cNvCxnSpPr>
                  <a:cxnSpLocks/>
                  <a:endCxn id="273"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69" name="Straight Connector 268">
                  <a:extLst>
                    <a:ext uri="{FF2B5EF4-FFF2-40B4-BE49-F238E27FC236}">
                      <a16:creationId xmlns:a16="http://schemas.microsoft.com/office/drawing/2014/main" id="{130395F8-3CDD-D46E-949F-A12771591700}"/>
                    </a:ext>
                  </a:extLst>
                </p:cNvPr>
                <p:cNvCxnSpPr>
                  <a:cxnSpLocks/>
                  <a:endCxn id="275" idx="0"/>
                </p:cNvCxnSpPr>
                <p:nvPr/>
              </p:nvCxnSpPr>
              <p:spPr>
                <a:xfrm>
                  <a:off x="6591299"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70" name="Straight Connector 269">
                  <a:extLst>
                    <a:ext uri="{FF2B5EF4-FFF2-40B4-BE49-F238E27FC236}">
                      <a16:creationId xmlns:a16="http://schemas.microsoft.com/office/drawing/2014/main" id="{62045D98-07C6-C6C6-CFE4-7DC32DC1C3A8}"/>
                    </a:ext>
                  </a:extLst>
                </p:cNvPr>
                <p:cNvCxnSpPr>
                  <a:cxnSpLocks/>
                  <a:endCxn id="276"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71" name="Straight Connector 270">
                  <a:extLst>
                    <a:ext uri="{FF2B5EF4-FFF2-40B4-BE49-F238E27FC236}">
                      <a16:creationId xmlns:a16="http://schemas.microsoft.com/office/drawing/2014/main" id="{A28E6F1E-D8AB-6049-6722-29415A152DAA}"/>
                    </a:ext>
                  </a:extLst>
                </p:cNvPr>
                <p:cNvCxnSpPr>
                  <a:cxnSpLocks/>
                  <a:endCxn id="277"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72" name="Straight Connector 271">
                  <a:extLst>
                    <a:ext uri="{FF2B5EF4-FFF2-40B4-BE49-F238E27FC236}">
                      <a16:creationId xmlns:a16="http://schemas.microsoft.com/office/drawing/2014/main" id="{9A3F8AC9-D7F4-29E9-9A01-46EB3B1E1C80}"/>
                    </a:ext>
                  </a:extLst>
                </p:cNvPr>
                <p:cNvCxnSpPr>
                  <a:cxnSpLocks/>
                  <a:endCxn id="274"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227" name="Group 226">
              <a:extLst>
                <a:ext uri="{FF2B5EF4-FFF2-40B4-BE49-F238E27FC236}">
                  <a16:creationId xmlns:a16="http://schemas.microsoft.com/office/drawing/2014/main" id="{8B840DF0-3309-E6DE-EFAD-20D2A882B65C}"/>
                </a:ext>
              </a:extLst>
            </p:cNvPr>
            <p:cNvGrpSpPr/>
            <p:nvPr/>
          </p:nvGrpSpPr>
          <p:grpSpPr>
            <a:xfrm>
              <a:off x="3692066" y="2243328"/>
              <a:ext cx="1108299" cy="1490472"/>
              <a:chOff x="3692066" y="2243328"/>
              <a:chExt cx="1108299" cy="1490472"/>
            </a:xfrm>
            <a:grpFill/>
          </p:grpSpPr>
          <p:grpSp>
            <p:nvGrpSpPr>
              <p:cNvPr id="254" name="Group 253">
                <a:extLst>
                  <a:ext uri="{FF2B5EF4-FFF2-40B4-BE49-F238E27FC236}">
                    <a16:creationId xmlns:a16="http://schemas.microsoft.com/office/drawing/2014/main" id="{B09A963D-D053-8871-33A0-2416C63D4472}"/>
                  </a:ext>
                </a:extLst>
              </p:cNvPr>
              <p:cNvGrpSpPr/>
              <p:nvPr/>
            </p:nvGrpSpPr>
            <p:grpSpPr>
              <a:xfrm>
                <a:off x="3692066" y="3504497"/>
                <a:ext cx="1108299" cy="229303"/>
                <a:chOff x="5486400" y="3962400"/>
                <a:chExt cx="2209800" cy="457200"/>
              </a:xfrm>
              <a:grpFill/>
            </p:grpSpPr>
            <p:sp>
              <p:nvSpPr>
                <p:cNvPr id="261" name="DRAM">
                  <a:extLst>
                    <a:ext uri="{FF2B5EF4-FFF2-40B4-BE49-F238E27FC236}">
                      <a16:creationId xmlns:a16="http://schemas.microsoft.com/office/drawing/2014/main" id="{D2C19464-0533-09E3-18A4-976BD23F087B}"/>
                    </a:ext>
                  </a:extLst>
                </p:cNvPr>
                <p:cNvSpPr/>
                <p:nvPr/>
              </p:nvSpPr>
              <p:spPr>
                <a:xfrm>
                  <a:off x="54864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62" name="DRAM">
                  <a:extLst>
                    <a:ext uri="{FF2B5EF4-FFF2-40B4-BE49-F238E27FC236}">
                      <a16:creationId xmlns:a16="http://schemas.microsoft.com/office/drawing/2014/main" id="{2F1A6B18-6B8C-12F7-F0CC-3576E0CB4B12}"/>
                    </a:ext>
                  </a:extLst>
                </p:cNvPr>
                <p:cNvSpPr/>
                <p:nvPr/>
              </p:nvSpPr>
              <p:spPr>
                <a:xfrm>
                  <a:off x="59436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63" name="DRAM">
                  <a:extLst>
                    <a:ext uri="{FF2B5EF4-FFF2-40B4-BE49-F238E27FC236}">
                      <a16:creationId xmlns:a16="http://schemas.microsoft.com/office/drawing/2014/main" id="{E703FCF1-29CA-A8DE-AEBD-863F9ACAC6C4}"/>
                    </a:ext>
                  </a:extLst>
                </p:cNvPr>
                <p:cNvSpPr/>
                <p:nvPr/>
              </p:nvSpPr>
              <p:spPr>
                <a:xfrm>
                  <a:off x="64008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64" name="DRAM">
                  <a:extLst>
                    <a:ext uri="{FF2B5EF4-FFF2-40B4-BE49-F238E27FC236}">
                      <a16:creationId xmlns:a16="http://schemas.microsoft.com/office/drawing/2014/main" id="{9E7E5177-E65A-A12E-56DE-E33E6286FC67}"/>
                    </a:ext>
                  </a:extLst>
                </p:cNvPr>
                <p:cNvSpPr/>
                <p:nvPr/>
              </p:nvSpPr>
              <p:spPr>
                <a:xfrm>
                  <a:off x="68580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65" name="DRAM">
                  <a:extLst>
                    <a:ext uri="{FF2B5EF4-FFF2-40B4-BE49-F238E27FC236}">
                      <a16:creationId xmlns:a16="http://schemas.microsoft.com/office/drawing/2014/main" id="{461D493C-E0D8-51C7-3FD1-477C8557604F}"/>
                    </a:ext>
                  </a:extLst>
                </p:cNvPr>
                <p:cNvSpPr/>
                <p:nvPr/>
              </p:nvSpPr>
              <p:spPr>
                <a:xfrm>
                  <a:off x="73152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255" name="Group 254">
                <a:extLst>
                  <a:ext uri="{FF2B5EF4-FFF2-40B4-BE49-F238E27FC236}">
                    <a16:creationId xmlns:a16="http://schemas.microsoft.com/office/drawing/2014/main" id="{DF03980A-C8A5-A6C7-AB3D-F27A867628B6}"/>
                  </a:ext>
                </a:extLst>
              </p:cNvPr>
              <p:cNvGrpSpPr/>
              <p:nvPr/>
            </p:nvGrpSpPr>
            <p:grpSpPr>
              <a:xfrm>
                <a:off x="3787609" y="2243328"/>
                <a:ext cx="917213" cy="1261169"/>
                <a:chOff x="5676900" y="990600"/>
                <a:chExt cx="1828800" cy="2971800"/>
              </a:xfrm>
              <a:grpFill/>
            </p:grpSpPr>
            <p:cxnSp>
              <p:nvCxnSpPr>
                <p:cNvPr id="256" name="Straight Connector 255">
                  <a:extLst>
                    <a:ext uri="{FF2B5EF4-FFF2-40B4-BE49-F238E27FC236}">
                      <a16:creationId xmlns:a16="http://schemas.microsoft.com/office/drawing/2014/main" id="{BD3D8CDE-9D2C-76ED-5983-5F09BD871F90}"/>
                    </a:ext>
                  </a:extLst>
                </p:cNvPr>
                <p:cNvCxnSpPr>
                  <a:cxnSpLocks/>
                  <a:endCxn id="261"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57" name="Straight Connector 256">
                  <a:extLst>
                    <a:ext uri="{FF2B5EF4-FFF2-40B4-BE49-F238E27FC236}">
                      <a16:creationId xmlns:a16="http://schemas.microsoft.com/office/drawing/2014/main" id="{E445551A-2D1E-76EF-61BA-BA03694B1F5D}"/>
                    </a:ext>
                  </a:extLst>
                </p:cNvPr>
                <p:cNvCxnSpPr>
                  <a:cxnSpLocks/>
                  <a:endCxn id="263" idx="0"/>
                </p:cNvCxnSpPr>
                <p:nvPr/>
              </p:nvCxnSpPr>
              <p:spPr>
                <a:xfrm>
                  <a:off x="65913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58" name="Straight Connector 257">
                  <a:extLst>
                    <a:ext uri="{FF2B5EF4-FFF2-40B4-BE49-F238E27FC236}">
                      <a16:creationId xmlns:a16="http://schemas.microsoft.com/office/drawing/2014/main" id="{4AB4274E-0819-90CC-91FF-F5C2F2048F49}"/>
                    </a:ext>
                  </a:extLst>
                </p:cNvPr>
                <p:cNvCxnSpPr>
                  <a:cxnSpLocks/>
                  <a:endCxn id="264"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59" name="Straight Connector 258">
                  <a:extLst>
                    <a:ext uri="{FF2B5EF4-FFF2-40B4-BE49-F238E27FC236}">
                      <a16:creationId xmlns:a16="http://schemas.microsoft.com/office/drawing/2014/main" id="{D548FC3C-4F71-FA18-F4C8-543E0D1B5A95}"/>
                    </a:ext>
                  </a:extLst>
                </p:cNvPr>
                <p:cNvCxnSpPr>
                  <a:cxnSpLocks/>
                  <a:endCxn id="265"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60" name="Straight Connector 259">
                  <a:extLst>
                    <a:ext uri="{FF2B5EF4-FFF2-40B4-BE49-F238E27FC236}">
                      <a16:creationId xmlns:a16="http://schemas.microsoft.com/office/drawing/2014/main" id="{0BD29CFC-709B-0CA4-A80A-8268BC9618A7}"/>
                    </a:ext>
                  </a:extLst>
                </p:cNvPr>
                <p:cNvCxnSpPr>
                  <a:cxnSpLocks/>
                  <a:endCxn id="262"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grpSp>
        <p:nvGrpSpPr>
          <p:cNvPr id="278" name="Group 277">
            <a:extLst>
              <a:ext uri="{FF2B5EF4-FFF2-40B4-BE49-F238E27FC236}">
                <a16:creationId xmlns:a16="http://schemas.microsoft.com/office/drawing/2014/main" id="{751D7810-28AE-9675-5D77-8AA91A762EF3}"/>
              </a:ext>
            </a:extLst>
          </p:cNvPr>
          <p:cNvGrpSpPr/>
          <p:nvPr/>
        </p:nvGrpSpPr>
        <p:grpSpPr>
          <a:xfrm>
            <a:off x="1634506" y="2357637"/>
            <a:ext cx="1414038" cy="191087"/>
            <a:chOff x="1828799" y="2017072"/>
            <a:chExt cx="1414038" cy="191087"/>
          </a:xfrm>
          <a:solidFill>
            <a:schemeClr val="accent4"/>
          </a:solidFill>
        </p:grpSpPr>
        <p:sp>
          <p:nvSpPr>
            <p:cNvPr id="279" name="DRAM">
              <a:extLst>
                <a:ext uri="{FF2B5EF4-FFF2-40B4-BE49-F238E27FC236}">
                  <a16:creationId xmlns:a16="http://schemas.microsoft.com/office/drawing/2014/main" id="{C35A3294-BDFD-9E12-C8D2-EE371A532BA2}"/>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280" name="Straight Connector 279">
              <a:extLst>
                <a:ext uri="{FF2B5EF4-FFF2-40B4-BE49-F238E27FC236}">
                  <a16:creationId xmlns:a16="http://schemas.microsoft.com/office/drawing/2014/main" id="{3BB5EC43-D735-AFE7-E0A5-7713F28751D2}"/>
                </a:ext>
              </a:extLst>
            </p:cNvPr>
            <p:cNvCxnSpPr>
              <a:cxnSpLocks/>
              <a:stCxn id="285" idx="6"/>
              <a:endCxn id="279" idx="0"/>
            </p:cNvCxnSpPr>
            <p:nvPr/>
          </p:nvCxnSpPr>
          <p:spPr>
            <a:xfrm flipH="1">
              <a:off x="20581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281" name="Oval 280">
              <a:extLst>
                <a:ext uri="{FF2B5EF4-FFF2-40B4-BE49-F238E27FC236}">
                  <a16:creationId xmlns:a16="http://schemas.microsoft.com/office/drawing/2014/main" id="{879A072C-338B-12D6-4838-76398FE22BCF}"/>
                </a:ext>
              </a:extLst>
            </p:cNvPr>
            <p:cNvSpPr/>
            <p:nvPr/>
          </p:nvSpPr>
          <p:spPr>
            <a:xfrm>
              <a:off x="213453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82" name="Oval 281">
              <a:extLst>
                <a:ext uri="{FF2B5EF4-FFF2-40B4-BE49-F238E27FC236}">
                  <a16:creationId xmlns:a16="http://schemas.microsoft.com/office/drawing/2014/main" id="{E55D7B27-5DC1-AAA0-0DA4-5CA6F9821F1F}"/>
                </a:ext>
              </a:extLst>
            </p:cNvPr>
            <p:cNvSpPr/>
            <p:nvPr/>
          </p:nvSpPr>
          <p:spPr>
            <a:xfrm>
              <a:off x="236384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83" name="Oval 282">
              <a:extLst>
                <a:ext uri="{FF2B5EF4-FFF2-40B4-BE49-F238E27FC236}">
                  <a16:creationId xmlns:a16="http://schemas.microsoft.com/office/drawing/2014/main" id="{C170B65F-3D9F-0D69-73EE-EF153E8DC964}"/>
                </a:ext>
              </a:extLst>
            </p:cNvPr>
            <p:cNvSpPr/>
            <p:nvPr/>
          </p:nvSpPr>
          <p:spPr>
            <a:xfrm>
              <a:off x="2593144"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84" name="Oval 283">
              <a:extLst>
                <a:ext uri="{FF2B5EF4-FFF2-40B4-BE49-F238E27FC236}">
                  <a16:creationId xmlns:a16="http://schemas.microsoft.com/office/drawing/2014/main" id="{C3A4C91E-C5D4-40BA-C7EA-83A4FB7C3E43}"/>
                </a:ext>
              </a:extLst>
            </p:cNvPr>
            <p:cNvSpPr/>
            <p:nvPr/>
          </p:nvSpPr>
          <p:spPr>
            <a:xfrm>
              <a:off x="282244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85" name="Oval 284">
              <a:extLst>
                <a:ext uri="{FF2B5EF4-FFF2-40B4-BE49-F238E27FC236}">
                  <a16:creationId xmlns:a16="http://schemas.microsoft.com/office/drawing/2014/main" id="{096A691E-5AFE-95A5-99D1-5E53171BEB91}"/>
                </a:ext>
              </a:extLst>
            </p:cNvPr>
            <p:cNvSpPr/>
            <p:nvPr/>
          </p:nvSpPr>
          <p:spPr>
            <a:xfrm>
              <a:off x="305175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286" name="Group 285">
            <a:extLst>
              <a:ext uri="{FF2B5EF4-FFF2-40B4-BE49-F238E27FC236}">
                <a16:creationId xmlns:a16="http://schemas.microsoft.com/office/drawing/2014/main" id="{41E04434-98A9-5CCF-5F67-B1136DF1B683}"/>
              </a:ext>
            </a:extLst>
          </p:cNvPr>
          <p:cNvGrpSpPr/>
          <p:nvPr/>
        </p:nvGrpSpPr>
        <p:grpSpPr>
          <a:xfrm>
            <a:off x="3192034" y="2357637"/>
            <a:ext cx="1414038" cy="191087"/>
            <a:chOff x="3386327" y="2017072"/>
            <a:chExt cx="1414038" cy="191087"/>
          </a:xfrm>
          <a:solidFill>
            <a:schemeClr val="accent4"/>
          </a:solidFill>
        </p:grpSpPr>
        <p:sp>
          <p:nvSpPr>
            <p:cNvPr id="287" name="DRAM">
              <a:extLst>
                <a:ext uri="{FF2B5EF4-FFF2-40B4-BE49-F238E27FC236}">
                  <a16:creationId xmlns:a16="http://schemas.microsoft.com/office/drawing/2014/main" id="{5C80A2B5-B64C-A3F0-B2E9-643764B7C188}"/>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288" name="Straight Connector 287">
              <a:extLst>
                <a:ext uri="{FF2B5EF4-FFF2-40B4-BE49-F238E27FC236}">
                  <a16:creationId xmlns:a16="http://schemas.microsoft.com/office/drawing/2014/main" id="{4E25ACFE-4602-3A75-551D-615C41A7A20D}"/>
                </a:ext>
              </a:extLst>
            </p:cNvPr>
            <p:cNvCxnSpPr>
              <a:cxnSpLocks/>
              <a:endCxn id="287" idx="0"/>
            </p:cNvCxnSpPr>
            <p:nvPr/>
          </p:nvCxnSpPr>
          <p:spPr>
            <a:xfrm flipH="1" flipV="1">
              <a:off x="3615631" y="2112616"/>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289" name="Oval 288">
              <a:extLst>
                <a:ext uri="{FF2B5EF4-FFF2-40B4-BE49-F238E27FC236}">
                  <a16:creationId xmlns:a16="http://schemas.microsoft.com/office/drawing/2014/main" id="{1435732A-384B-BF54-7817-CFC26522B3DB}"/>
                </a:ext>
              </a:extLst>
            </p:cNvPr>
            <p:cNvSpPr/>
            <p:nvPr/>
          </p:nvSpPr>
          <p:spPr>
            <a:xfrm>
              <a:off x="369206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90" name="Oval 289">
              <a:extLst>
                <a:ext uri="{FF2B5EF4-FFF2-40B4-BE49-F238E27FC236}">
                  <a16:creationId xmlns:a16="http://schemas.microsoft.com/office/drawing/2014/main" id="{BC1D30A3-B202-3482-27EA-D1D86950AC92}"/>
                </a:ext>
              </a:extLst>
            </p:cNvPr>
            <p:cNvSpPr/>
            <p:nvPr/>
          </p:nvSpPr>
          <p:spPr>
            <a:xfrm>
              <a:off x="392136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91" name="Oval 290">
              <a:extLst>
                <a:ext uri="{FF2B5EF4-FFF2-40B4-BE49-F238E27FC236}">
                  <a16:creationId xmlns:a16="http://schemas.microsoft.com/office/drawing/2014/main" id="{BC551B06-4978-618A-DF4D-90C300541FD5}"/>
                </a:ext>
              </a:extLst>
            </p:cNvPr>
            <p:cNvSpPr/>
            <p:nvPr/>
          </p:nvSpPr>
          <p:spPr>
            <a:xfrm>
              <a:off x="4150672"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92" name="Oval 291">
              <a:extLst>
                <a:ext uri="{FF2B5EF4-FFF2-40B4-BE49-F238E27FC236}">
                  <a16:creationId xmlns:a16="http://schemas.microsoft.com/office/drawing/2014/main" id="{93459750-2AB3-AE71-EC96-277FF0E3A1AA}"/>
                </a:ext>
              </a:extLst>
            </p:cNvPr>
            <p:cNvSpPr/>
            <p:nvPr/>
          </p:nvSpPr>
          <p:spPr>
            <a:xfrm>
              <a:off x="437997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93" name="Oval 292">
              <a:extLst>
                <a:ext uri="{FF2B5EF4-FFF2-40B4-BE49-F238E27FC236}">
                  <a16:creationId xmlns:a16="http://schemas.microsoft.com/office/drawing/2014/main" id="{925605BB-32BB-C536-E210-5A4F49A05F8B}"/>
                </a:ext>
              </a:extLst>
            </p:cNvPr>
            <p:cNvSpPr/>
            <p:nvPr/>
          </p:nvSpPr>
          <p:spPr>
            <a:xfrm>
              <a:off x="460927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31" name="Group 330">
            <a:extLst>
              <a:ext uri="{FF2B5EF4-FFF2-40B4-BE49-F238E27FC236}">
                <a16:creationId xmlns:a16="http://schemas.microsoft.com/office/drawing/2014/main" id="{8B1B3ED4-45C8-77E4-07E9-3A3F07ED4419}"/>
              </a:ext>
            </a:extLst>
          </p:cNvPr>
          <p:cNvGrpSpPr/>
          <p:nvPr/>
        </p:nvGrpSpPr>
        <p:grpSpPr>
          <a:xfrm>
            <a:off x="1634506" y="1897845"/>
            <a:ext cx="1414038" cy="191087"/>
            <a:chOff x="1828799" y="2017072"/>
            <a:chExt cx="1414038" cy="191087"/>
          </a:xfrm>
          <a:solidFill>
            <a:schemeClr val="accent4"/>
          </a:solidFill>
        </p:grpSpPr>
        <p:sp>
          <p:nvSpPr>
            <p:cNvPr id="332" name="DRAM">
              <a:extLst>
                <a:ext uri="{FF2B5EF4-FFF2-40B4-BE49-F238E27FC236}">
                  <a16:creationId xmlns:a16="http://schemas.microsoft.com/office/drawing/2014/main" id="{7EE68B79-0BDF-D7EC-0D67-9F3EC025BF67}"/>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cxnSp>
          <p:nvCxnSpPr>
            <p:cNvPr id="333" name="Straight Connector 332">
              <a:extLst>
                <a:ext uri="{FF2B5EF4-FFF2-40B4-BE49-F238E27FC236}">
                  <a16:creationId xmlns:a16="http://schemas.microsoft.com/office/drawing/2014/main" id="{FD072386-6453-5695-FF21-E665ECE2B147}"/>
                </a:ext>
              </a:extLst>
            </p:cNvPr>
            <p:cNvCxnSpPr>
              <a:cxnSpLocks/>
              <a:stCxn id="338" idx="6"/>
              <a:endCxn id="332" idx="0"/>
            </p:cNvCxnSpPr>
            <p:nvPr/>
          </p:nvCxnSpPr>
          <p:spPr>
            <a:xfrm flipH="1">
              <a:off x="20581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334" name="Oval 333">
              <a:extLst>
                <a:ext uri="{FF2B5EF4-FFF2-40B4-BE49-F238E27FC236}">
                  <a16:creationId xmlns:a16="http://schemas.microsoft.com/office/drawing/2014/main" id="{DE527410-678A-8F73-2277-93FB261A64FC}"/>
                </a:ext>
              </a:extLst>
            </p:cNvPr>
            <p:cNvSpPr/>
            <p:nvPr/>
          </p:nvSpPr>
          <p:spPr>
            <a:xfrm>
              <a:off x="213453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35" name="Oval 334">
              <a:extLst>
                <a:ext uri="{FF2B5EF4-FFF2-40B4-BE49-F238E27FC236}">
                  <a16:creationId xmlns:a16="http://schemas.microsoft.com/office/drawing/2014/main" id="{4165B646-EF15-8011-5FF9-D7EF94F4730D}"/>
                </a:ext>
              </a:extLst>
            </p:cNvPr>
            <p:cNvSpPr/>
            <p:nvPr/>
          </p:nvSpPr>
          <p:spPr>
            <a:xfrm>
              <a:off x="236384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36" name="Oval 335">
              <a:extLst>
                <a:ext uri="{FF2B5EF4-FFF2-40B4-BE49-F238E27FC236}">
                  <a16:creationId xmlns:a16="http://schemas.microsoft.com/office/drawing/2014/main" id="{6BAFFE52-6A53-E9E5-D685-49ACE3B9B3D4}"/>
                </a:ext>
              </a:extLst>
            </p:cNvPr>
            <p:cNvSpPr/>
            <p:nvPr/>
          </p:nvSpPr>
          <p:spPr>
            <a:xfrm>
              <a:off x="2593144"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37" name="Oval 336">
              <a:extLst>
                <a:ext uri="{FF2B5EF4-FFF2-40B4-BE49-F238E27FC236}">
                  <a16:creationId xmlns:a16="http://schemas.microsoft.com/office/drawing/2014/main" id="{367AE665-AC83-E4C2-895C-3AFED95252A2}"/>
                </a:ext>
              </a:extLst>
            </p:cNvPr>
            <p:cNvSpPr/>
            <p:nvPr/>
          </p:nvSpPr>
          <p:spPr>
            <a:xfrm>
              <a:off x="282244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38" name="Oval 337">
              <a:extLst>
                <a:ext uri="{FF2B5EF4-FFF2-40B4-BE49-F238E27FC236}">
                  <a16:creationId xmlns:a16="http://schemas.microsoft.com/office/drawing/2014/main" id="{056A4AF3-4049-24A4-034B-CA7773F2FD6B}"/>
                </a:ext>
              </a:extLst>
            </p:cNvPr>
            <p:cNvSpPr/>
            <p:nvPr/>
          </p:nvSpPr>
          <p:spPr>
            <a:xfrm>
              <a:off x="305175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39" name="Group 338">
            <a:extLst>
              <a:ext uri="{FF2B5EF4-FFF2-40B4-BE49-F238E27FC236}">
                <a16:creationId xmlns:a16="http://schemas.microsoft.com/office/drawing/2014/main" id="{7C9806C2-E998-C6D7-C941-3AAE38E8871F}"/>
              </a:ext>
            </a:extLst>
          </p:cNvPr>
          <p:cNvGrpSpPr/>
          <p:nvPr/>
        </p:nvGrpSpPr>
        <p:grpSpPr>
          <a:xfrm>
            <a:off x="3192034" y="1897845"/>
            <a:ext cx="1414038" cy="191087"/>
            <a:chOff x="3386327" y="2017072"/>
            <a:chExt cx="1414038" cy="191087"/>
          </a:xfrm>
          <a:solidFill>
            <a:schemeClr val="accent4"/>
          </a:solidFill>
        </p:grpSpPr>
        <p:sp>
          <p:nvSpPr>
            <p:cNvPr id="340" name="DRAM">
              <a:extLst>
                <a:ext uri="{FF2B5EF4-FFF2-40B4-BE49-F238E27FC236}">
                  <a16:creationId xmlns:a16="http://schemas.microsoft.com/office/drawing/2014/main" id="{666118CA-BD9B-ED39-50D2-2826C0C1DDEF}"/>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341" name="Straight Connector 340">
              <a:extLst>
                <a:ext uri="{FF2B5EF4-FFF2-40B4-BE49-F238E27FC236}">
                  <a16:creationId xmlns:a16="http://schemas.microsoft.com/office/drawing/2014/main" id="{B91B5FC9-1342-3446-5B8E-2EA81024FA2B}"/>
                </a:ext>
              </a:extLst>
            </p:cNvPr>
            <p:cNvCxnSpPr>
              <a:cxnSpLocks/>
              <a:endCxn id="340" idx="0"/>
            </p:cNvCxnSpPr>
            <p:nvPr/>
          </p:nvCxnSpPr>
          <p:spPr>
            <a:xfrm flipH="1" flipV="1">
              <a:off x="3615631" y="2112616"/>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342" name="Oval 341">
              <a:extLst>
                <a:ext uri="{FF2B5EF4-FFF2-40B4-BE49-F238E27FC236}">
                  <a16:creationId xmlns:a16="http://schemas.microsoft.com/office/drawing/2014/main" id="{73C07C20-BAA9-106B-CAE9-9B670868FB84}"/>
                </a:ext>
              </a:extLst>
            </p:cNvPr>
            <p:cNvSpPr/>
            <p:nvPr/>
          </p:nvSpPr>
          <p:spPr>
            <a:xfrm>
              <a:off x="369206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3" name="Oval 342">
              <a:extLst>
                <a:ext uri="{FF2B5EF4-FFF2-40B4-BE49-F238E27FC236}">
                  <a16:creationId xmlns:a16="http://schemas.microsoft.com/office/drawing/2014/main" id="{A83ADA2C-2FFC-48A3-D1D4-3F90792E1436}"/>
                </a:ext>
              </a:extLst>
            </p:cNvPr>
            <p:cNvSpPr/>
            <p:nvPr/>
          </p:nvSpPr>
          <p:spPr>
            <a:xfrm>
              <a:off x="392136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4" name="Oval 343">
              <a:extLst>
                <a:ext uri="{FF2B5EF4-FFF2-40B4-BE49-F238E27FC236}">
                  <a16:creationId xmlns:a16="http://schemas.microsoft.com/office/drawing/2014/main" id="{BF7A768D-6FA9-0465-95A7-C9FB7B87651F}"/>
                </a:ext>
              </a:extLst>
            </p:cNvPr>
            <p:cNvSpPr/>
            <p:nvPr/>
          </p:nvSpPr>
          <p:spPr>
            <a:xfrm>
              <a:off x="4150672"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5" name="Oval 344">
              <a:extLst>
                <a:ext uri="{FF2B5EF4-FFF2-40B4-BE49-F238E27FC236}">
                  <a16:creationId xmlns:a16="http://schemas.microsoft.com/office/drawing/2014/main" id="{99EEC3A4-7F24-BE05-0468-A22B85ECC12F}"/>
                </a:ext>
              </a:extLst>
            </p:cNvPr>
            <p:cNvSpPr/>
            <p:nvPr/>
          </p:nvSpPr>
          <p:spPr>
            <a:xfrm>
              <a:off x="437997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6" name="Oval 345">
              <a:extLst>
                <a:ext uri="{FF2B5EF4-FFF2-40B4-BE49-F238E27FC236}">
                  <a16:creationId xmlns:a16="http://schemas.microsoft.com/office/drawing/2014/main" id="{CDE2C779-A438-CB1E-9EF5-1CE337FDB528}"/>
                </a:ext>
              </a:extLst>
            </p:cNvPr>
            <p:cNvSpPr/>
            <p:nvPr/>
          </p:nvSpPr>
          <p:spPr>
            <a:xfrm>
              <a:off x="460927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63" name="Group 362">
            <a:extLst>
              <a:ext uri="{FF2B5EF4-FFF2-40B4-BE49-F238E27FC236}">
                <a16:creationId xmlns:a16="http://schemas.microsoft.com/office/drawing/2014/main" id="{03D2156D-53C1-3291-762A-E3E769A325C9}"/>
              </a:ext>
            </a:extLst>
          </p:cNvPr>
          <p:cNvGrpSpPr/>
          <p:nvPr/>
        </p:nvGrpSpPr>
        <p:grpSpPr>
          <a:xfrm>
            <a:off x="1634506" y="2127451"/>
            <a:ext cx="1414038" cy="191087"/>
            <a:chOff x="1828799" y="2017072"/>
            <a:chExt cx="1414038" cy="191087"/>
          </a:xfrm>
        </p:grpSpPr>
        <p:sp>
          <p:nvSpPr>
            <p:cNvPr id="364" name="DRAM">
              <a:extLst>
                <a:ext uri="{FF2B5EF4-FFF2-40B4-BE49-F238E27FC236}">
                  <a16:creationId xmlns:a16="http://schemas.microsoft.com/office/drawing/2014/main" id="{A33476AE-7D06-4E1D-1B7D-97E59F879668}"/>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365" name="Straight Connector 364">
              <a:extLst>
                <a:ext uri="{FF2B5EF4-FFF2-40B4-BE49-F238E27FC236}">
                  <a16:creationId xmlns:a16="http://schemas.microsoft.com/office/drawing/2014/main" id="{1EF0EBBB-D2DF-53FC-DAC4-10D3F8354D02}"/>
                </a:ext>
              </a:extLst>
            </p:cNvPr>
            <p:cNvCxnSpPr>
              <a:cxnSpLocks/>
              <a:stCxn id="370" idx="6"/>
              <a:endCxn id="364" idx="0"/>
            </p:cNvCxnSpPr>
            <p:nvPr/>
          </p:nvCxnSpPr>
          <p:spPr>
            <a:xfrm flipH="1">
              <a:off x="2058103"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366" name="Oval 365">
              <a:extLst>
                <a:ext uri="{FF2B5EF4-FFF2-40B4-BE49-F238E27FC236}">
                  <a16:creationId xmlns:a16="http://schemas.microsoft.com/office/drawing/2014/main" id="{BB3EAAC7-A09E-3CDA-3AE9-710BB8289FF7}"/>
                </a:ext>
              </a:extLst>
            </p:cNvPr>
            <p:cNvSpPr/>
            <p:nvPr/>
          </p:nvSpPr>
          <p:spPr>
            <a:xfrm>
              <a:off x="2134538"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7" name="Oval 366">
              <a:extLst>
                <a:ext uri="{FF2B5EF4-FFF2-40B4-BE49-F238E27FC236}">
                  <a16:creationId xmlns:a16="http://schemas.microsoft.com/office/drawing/2014/main" id="{6632B356-D188-8AAB-A0D4-C288F31747E5}"/>
                </a:ext>
              </a:extLst>
            </p:cNvPr>
            <p:cNvSpPr/>
            <p:nvPr/>
          </p:nvSpPr>
          <p:spPr>
            <a:xfrm>
              <a:off x="2363841"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8" name="Oval 367">
              <a:extLst>
                <a:ext uri="{FF2B5EF4-FFF2-40B4-BE49-F238E27FC236}">
                  <a16:creationId xmlns:a16="http://schemas.microsoft.com/office/drawing/2014/main" id="{60B64B00-9738-5F63-2EE8-20C8ABAC0D89}"/>
                </a:ext>
              </a:extLst>
            </p:cNvPr>
            <p:cNvSpPr/>
            <p:nvPr/>
          </p:nvSpPr>
          <p:spPr>
            <a:xfrm>
              <a:off x="2593144"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9" name="Oval 368">
              <a:extLst>
                <a:ext uri="{FF2B5EF4-FFF2-40B4-BE49-F238E27FC236}">
                  <a16:creationId xmlns:a16="http://schemas.microsoft.com/office/drawing/2014/main" id="{C95BA703-DAF0-035F-9AB1-4BF32675062B}"/>
                </a:ext>
              </a:extLst>
            </p:cNvPr>
            <p:cNvSpPr/>
            <p:nvPr/>
          </p:nvSpPr>
          <p:spPr>
            <a:xfrm>
              <a:off x="2822448"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70" name="Oval 369">
              <a:extLst>
                <a:ext uri="{FF2B5EF4-FFF2-40B4-BE49-F238E27FC236}">
                  <a16:creationId xmlns:a16="http://schemas.microsoft.com/office/drawing/2014/main" id="{28A21BD4-37FE-E7C7-123C-CCE1B237055E}"/>
                </a:ext>
              </a:extLst>
            </p:cNvPr>
            <p:cNvSpPr/>
            <p:nvPr/>
          </p:nvSpPr>
          <p:spPr>
            <a:xfrm>
              <a:off x="3051751"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71" name="Group 370">
            <a:extLst>
              <a:ext uri="{FF2B5EF4-FFF2-40B4-BE49-F238E27FC236}">
                <a16:creationId xmlns:a16="http://schemas.microsoft.com/office/drawing/2014/main" id="{6DB68126-E3CB-0E33-EA5A-3A5D6B094E52}"/>
              </a:ext>
            </a:extLst>
          </p:cNvPr>
          <p:cNvGrpSpPr/>
          <p:nvPr/>
        </p:nvGrpSpPr>
        <p:grpSpPr>
          <a:xfrm>
            <a:off x="3192034" y="2127451"/>
            <a:ext cx="1414038" cy="191087"/>
            <a:chOff x="3386327" y="2017072"/>
            <a:chExt cx="1414038" cy="191087"/>
          </a:xfrm>
        </p:grpSpPr>
        <p:sp>
          <p:nvSpPr>
            <p:cNvPr id="372" name="DRAM">
              <a:extLst>
                <a:ext uri="{FF2B5EF4-FFF2-40B4-BE49-F238E27FC236}">
                  <a16:creationId xmlns:a16="http://schemas.microsoft.com/office/drawing/2014/main" id="{29A80598-D0EC-5775-86EE-43E2E1FB6CEF}"/>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373" name="Straight Connector 372">
              <a:extLst>
                <a:ext uri="{FF2B5EF4-FFF2-40B4-BE49-F238E27FC236}">
                  <a16:creationId xmlns:a16="http://schemas.microsoft.com/office/drawing/2014/main" id="{F42B0436-F9FD-8CDF-CCD5-78F4C72F1BF6}"/>
                </a:ext>
              </a:extLst>
            </p:cNvPr>
            <p:cNvCxnSpPr>
              <a:cxnSpLocks/>
              <a:endCxn id="372" idx="0"/>
            </p:cNvCxnSpPr>
            <p:nvPr/>
          </p:nvCxnSpPr>
          <p:spPr>
            <a:xfrm flipH="1" flipV="1">
              <a:off x="3615631" y="2112616"/>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374" name="Oval 373">
              <a:extLst>
                <a:ext uri="{FF2B5EF4-FFF2-40B4-BE49-F238E27FC236}">
                  <a16:creationId xmlns:a16="http://schemas.microsoft.com/office/drawing/2014/main" id="{895AA001-B87F-4D73-257A-892D7F7E91E2}"/>
                </a:ext>
              </a:extLst>
            </p:cNvPr>
            <p:cNvSpPr/>
            <p:nvPr/>
          </p:nvSpPr>
          <p:spPr>
            <a:xfrm>
              <a:off x="3692066"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75" name="Oval 374">
              <a:extLst>
                <a:ext uri="{FF2B5EF4-FFF2-40B4-BE49-F238E27FC236}">
                  <a16:creationId xmlns:a16="http://schemas.microsoft.com/office/drawing/2014/main" id="{EC220833-140A-6751-410A-E409792A18A0}"/>
                </a:ext>
              </a:extLst>
            </p:cNvPr>
            <p:cNvSpPr/>
            <p:nvPr/>
          </p:nvSpPr>
          <p:spPr>
            <a:xfrm>
              <a:off x="3921369"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76" name="Oval 375">
              <a:extLst>
                <a:ext uri="{FF2B5EF4-FFF2-40B4-BE49-F238E27FC236}">
                  <a16:creationId xmlns:a16="http://schemas.microsoft.com/office/drawing/2014/main" id="{EBBCDD01-3E41-9C17-E672-F4EDE43F9363}"/>
                </a:ext>
              </a:extLst>
            </p:cNvPr>
            <p:cNvSpPr/>
            <p:nvPr/>
          </p:nvSpPr>
          <p:spPr>
            <a:xfrm>
              <a:off x="4150672"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77" name="Oval 376">
              <a:extLst>
                <a:ext uri="{FF2B5EF4-FFF2-40B4-BE49-F238E27FC236}">
                  <a16:creationId xmlns:a16="http://schemas.microsoft.com/office/drawing/2014/main" id="{99CA265E-A624-86F0-8FB0-C8DDE9CA6C8E}"/>
                </a:ext>
              </a:extLst>
            </p:cNvPr>
            <p:cNvSpPr/>
            <p:nvPr/>
          </p:nvSpPr>
          <p:spPr>
            <a:xfrm>
              <a:off x="4379976"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78" name="Oval 377">
              <a:extLst>
                <a:ext uri="{FF2B5EF4-FFF2-40B4-BE49-F238E27FC236}">
                  <a16:creationId xmlns:a16="http://schemas.microsoft.com/office/drawing/2014/main" id="{3ABCE4AB-361A-42F9-B07B-7AFD362BF2E2}"/>
                </a:ext>
              </a:extLst>
            </p:cNvPr>
            <p:cNvSpPr/>
            <p:nvPr/>
          </p:nvSpPr>
          <p:spPr>
            <a:xfrm>
              <a:off x="4609279"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sp>
        <p:nvSpPr>
          <p:cNvPr id="330" name="TextBox 329">
            <a:extLst>
              <a:ext uri="{FF2B5EF4-FFF2-40B4-BE49-F238E27FC236}">
                <a16:creationId xmlns:a16="http://schemas.microsoft.com/office/drawing/2014/main" id="{170B0079-999B-634A-50ED-EC07C4B48580}"/>
              </a:ext>
            </a:extLst>
          </p:cNvPr>
          <p:cNvSpPr txBox="1"/>
          <p:nvPr/>
        </p:nvSpPr>
        <p:spPr>
          <a:xfrm>
            <a:off x="4317498" y="1059034"/>
            <a:ext cx="4305183"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E16161"/>
                </a:solidFill>
                <a:effectLst/>
                <a:uLnTx/>
                <a:uFillTx/>
                <a:latin typeface="Avenir Next" panose="020B0503020202020204" pitchFamily="34" charset="0"/>
                <a:ea typeface="+mn-ea"/>
                <a:cs typeface="+mn-cs"/>
              </a:rPr>
              <a:t>segmented global wordline</a:t>
            </a:r>
          </a:p>
        </p:txBody>
      </p:sp>
      <p:sp>
        <p:nvSpPr>
          <p:cNvPr id="320" name="Rectangle 319">
            <a:extLst>
              <a:ext uri="{FF2B5EF4-FFF2-40B4-BE49-F238E27FC236}">
                <a16:creationId xmlns:a16="http://schemas.microsoft.com/office/drawing/2014/main" id="{44C2EA2F-00A4-DCDF-747B-A44DEA526E5E}"/>
              </a:ext>
            </a:extLst>
          </p:cNvPr>
          <p:cNvSpPr/>
          <p:nvPr/>
        </p:nvSpPr>
        <p:spPr>
          <a:xfrm>
            <a:off x="-13791" y="3567676"/>
            <a:ext cx="9143999" cy="461665"/>
          </a:xfrm>
          <a:prstGeom prst="rect">
            <a:avLst/>
          </a:prstGeom>
          <a:noFill/>
        </p:spPr>
        <p:txBody>
          <a:bodyPr wrap="square">
            <a:spAutoFit/>
          </a:bodyPr>
          <a:lstStyle/>
          <a:p>
            <a:pPr marL="0" marR="0" lvl="1"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Avenir Next" panose="020B0503020202020204" pitchFamily="34" charset="0"/>
                <a:ea typeface="+mn-ea"/>
                <a:cs typeface="Gill Sans MT"/>
              </a:rPr>
              <a:t>Fine-grained DRAM for processing-using-DRAM: </a:t>
            </a:r>
          </a:p>
        </p:txBody>
      </p:sp>
      <p:grpSp>
        <p:nvGrpSpPr>
          <p:cNvPr id="2" name="Group 1">
            <a:extLst>
              <a:ext uri="{FF2B5EF4-FFF2-40B4-BE49-F238E27FC236}">
                <a16:creationId xmlns:a16="http://schemas.microsoft.com/office/drawing/2014/main" id="{CA353D25-7C61-28E5-1100-1CC7B4D8880D}"/>
              </a:ext>
            </a:extLst>
          </p:cNvPr>
          <p:cNvGrpSpPr/>
          <p:nvPr/>
        </p:nvGrpSpPr>
        <p:grpSpPr>
          <a:xfrm>
            <a:off x="5778" y="3927400"/>
            <a:ext cx="9470110" cy="1335036"/>
            <a:chOff x="549218" y="3454216"/>
            <a:chExt cx="8426174" cy="1348074"/>
          </a:xfrm>
        </p:grpSpPr>
        <p:sp>
          <p:nvSpPr>
            <p:cNvPr id="3" name="TextBox 2">
              <a:extLst>
                <a:ext uri="{FF2B5EF4-FFF2-40B4-BE49-F238E27FC236}">
                  <a16:creationId xmlns:a16="http://schemas.microsoft.com/office/drawing/2014/main" id="{411F4A0B-A23D-C33A-7950-12FA9B0D025F}"/>
                </a:ext>
              </a:extLst>
            </p:cNvPr>
            <p:cNvSpPr txBox="1"/>
            <p:nvPr/>
          </p:nvSpPr>
          <p:spPr>
            <a:xfrm>
              <a:off x="549218" y="3454216"/>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Gill Sans MT"/>
                </a:rPr>
                <a:t>1</a:t>
              </a:r>
            </a:p>
          </p:txBody>
        </p:sp>
        <p:sp>
          <p:nvSpPr>
            <p:cNvPr id="5" name="TextBox 4">
              <a:extLst>
                <a:ext uri="{FF2B5EF4-FFF2-40B4-BE49-F238E27FC236}">
                  <a16:creationId xmlns:a16="http://schemas.microsoft.com/office/drawing/2014/main" id="{348D7EEB-F02B-39FC-5EC9-DAEF6ABE8039}"/>
                </a:ext>
              </a:extLst>
            </p:cNvPr>
            <p:cNvSpPr txBox="1"/>
            <p:nvPr/>
          </p:nvSpPr>
          <p:spPr>
            <a:xfrm>
              <a:off x="974390" y="3528082"/>
              <a:ext cx="8001002" cy="127420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Gill Sans MT"/>
                </a:rPr>
                <a:t>Improves SIMD utilization </a:t>
              </a:r>
              <a:endParaRPr kumimoji="0" lang="en-US" sz="2200" b="0" i="0" u="none" strike="noStrike" kern="1200" cap="none" spc="0" normalizeH="0" baseline="0" noProof="0" dirty="0">
                <a:ln>
                  <a:noFill/>
                </a:ln>
                <a:solidFill>
                  <a:srgbClr val="1982C3"/>
                </a:solidFill>
                <a:effectLst/>
                <a:uLnTx/>
                <a:uFillTx/>
                <a:latin typeface="Avenir Next" panose="020B0503020202020204" pitchFamily="34" charset="0"/>
                <a:ea typeface="+mn-ea"/>
                <a:cs typeface="Gill Sans MT"/>
              </a:endParaRPr>
            </a:p>
            <a:p>
              <a:pPr marL="342900" marR="0" lvl="0" indent="-342900" algn="l" defTabSz="914400" rtl="0" eaLnBrk="1" fontAlgn="auto" latinLnBrk="0" hangingPunct="1">
                <a:lnSpc>
                  <a:spcPct val="100000"/>
                </a:lnSpc>
                <a:spcBef>
                  <a:spcPts val="0"/>
                </a:spcBef>
                <a:spcAft>
                  <a:spcPts val="0"/>
                </a:spcAft>
                <a:buClrTx/>
                <a:buSzTx/>
                <a:buFontTx/>
                <a:buChar char="-"/>
                <a:tabLst/>
                <a:defRPr/>
              </a:pPr>
              <a:r>
                <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Gill Sans MT"/>
                </a:rPr>
                <a:t>for a single PUD operation, only access the DRAM mats with target data</a:t>
              </a:r>
            </a:p>
            <a:p>
              <a:pPr marL="342900" marR="0" lvl="0" indent="-342900" algn="l" defTabSz="914400" rtl="0" eaLnBrk="1" fontAlgn="auto" latinLnBrk="0" hangingPunct="1">
                <a:lnSpc>
                  <a:spcPct val="100000"/>
                </a:lnSpc>
                <a:spcBef>
                  <a:spcPts val="0"/>
                </a:spcBef>
                <a:spcAft>
                  <a:spcPts val="0"/>
                </a:spcAft>
                <a:buClrTx/>
                <a:buSzTx/>
                <a:buFontTx/>
                <a:buChar char="-"/>
                <a:tabLst/>
                <a:defRPr/>
              </a:pPr>
              <a:r>
                <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Gill Sans MT"/>
                </a:rPr>
                <a:t>for multiple PUD operations, execute independent operations concurrently</a:t>
              </a:r>
              <a:endParaRPr kumimoji="0" lang="en-US" sz="1800" b="0" i="0" u="none" strike="noStrike" kern="1200" cap="none" spc="0" normalizeH="0" baseline="0" noProof="0" dirty="0">
                <a:ln>
                  <a:noFill/>
                </a:ln>
                <a:solidFill>
                  <a:srgbClr val="C00000"/>
                </a:solidFill>
                <a:effectLst/>
                <a:uLnTx/>
                <a:uFillTx/>
                <a:latin typeface="Avenir Next" panose="020B0503020202020204" pitchFamily="34" charset="0"/>
                <a:ea typeface="+mn-ea"/>
                <a:cs typeface="Gill Sans MT"/>
              </a:endParaRPr>
            </a:p>
            <a:p>
              <a:pPr marL="342900" marR="0" lvl="0" indent="-342900" algn="l" defTabSz="914400" rtl="0" eaLnBrk="1" fontAlgn="auto" latinLnBrk="0" hangingPunct="1">
                <a:lnSpc>
                  <a:spcPct val="100000"/>
                </a:lnSpc>
                <a:spcBef>
                  <a:spcPts val="0"/>
                </a:spcBef>
                <a:spcAft>
                  <a:spcPts val="0"/>
                </a:spcAft>
                <a:buClrTx/>
                <a:buSzTx/>
                <a:buFontTx/>
                <a:buChar char="-"/>
                <a:tabLst/>
                <a:defRPr/>
              </a:pPr>
              <a:endParaRPr kumimoji="0" lang="en-US" sz="1800" b="0" i="0" u="none" strike="noStrike" kern="1200" cap="none" spc="0" normalizeH="0" baseline="0" noProof="0" dirty="0">
                <a:ln>
                  <a:noFill/>
                </a:ln>
                <a:solidFill>
                  <a:srgbClr val="C00000"/>
                </a:solidFill>
                <a:effectLst/>
                <a:uLnTx/>
                <a:uFillTx/>
                <a:latin typeface="Avenir Next" panose="020B0503020202020204" pitchFamily="34" charset="0"/>
                <a:ea typeface="+mn-ea"/>
                <a:cs typeface="Gill Sans MT"/>
              </a:endParaRPr>
            </a:p>
          </p:txBody>
        </p:sp>
      </p:grpSp>
      <p:sp>
        <p:nvSpPr>
          <p:cNvPr id="233" name="Rectangle 232">
            <a:extLst>
              <a:ext uri="{FF2B5EF4-FFF2-40B4-BE49-F238E27FC236}">
                <a16:creationId xmlns:a16="http://schemas.microsoft.com/office/drawing/2014/main" id="{AFF2EE9C-8313-E806-7048-F1780CFE7EC2}"/>
              </a:ext>
            </a:extLst>
          </p:cNvPr>
          <p:cNvSpPr/>
          <p:nvPr/>
        </p:nvSpPr>
        <p:spPr>
          <a:xfrm>
            <a:off x="463125" y="4673162"/>
            <a:ext cx="8265239" cy="382326"/>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grpSp>
        <p:nvGrpSpPr>
          <p:cNvPr id="234" name="Group 233">
            <a:extLst>
              <a:ext uri="{FF2B5EF4-FFF2-40B4-BE49-F238E27FC236}">
                <a16:creationId xmlns:a16="http://schemas.microsoft.com/office/drawing/2014/main" id="{7ADED821-6D77-AAA9-3BB6-5E04FD30627E}"/>
              </a:ext>
            </a:extLst>
          </p:cNvPr>
          <p:cNvGrpSpPr/>
          <p:nvPr/>
        </p:nvGrpSpPr>
        <p:grpSpPr>
          <a:xfrm>
            <a:off x="794664" y="2977618"/>
            <a:ext cx="6938410" cy="647381"/>
            <a:chOff x="757719" y="4572696"/>
            <a:chExt cx="6938410" cy="647381"/>
          </a:xfrm>
        </p:grpSpPr>
        <p:grpSp>
          <p:nvGrpSpPr>
            <p:cNvPr id="235" name="Group 234">
              <a:extLst>
                <a:ext uri="{FF2B5EF4-FFF2-40B4-BE49-F238E27FC236}">
                  <a16:creationId xmlns:a16="http://schemas.microsoft.com/office/drawing/2014/main" id="{D8B75B55-1C61-6FF4-C5D5-B6C677ECFE7A}"/>
                </a:ext>
              </a:extLst>
            </p:cNvPr>
            <p:cNvGrpSpPr/>
            <p:nvPr/>
          </p:nvGrpSpPr>
          <p:grpSpPr>
            <a:xfrm>
              <a:off x="1906102" y="4572696"/>
              <a:ext cx="5790027" cy="251465"/>
              <a:chOff x="1906102" y="4572696"/>
              <a:chExt cx="5790027" cy="251465"/>
            </a:xfrm>
          </p:grpSpPr>
          <p:grpSp>
            <p:nvGrpSpPr>
              <p:cNvPr id="237" name="Group 236">
                <a:extLst>
                  <a:ext uri="{FF2B5EF4-FFF2-40B4-BE49-F238E27FC236}">
                    <a16:creationId xmlns:a16="http://schemas.microsoft.com/office/drawing/2014/main" id="{BA33DA29-3E19-D781-7F0A-C07F6BFC0A48}"/>
                  </a:ext>
                </a:extLst>
              </p:cNvPr>
              <p:cNvGrpSpPr/>
              <p:nvPr/>
            </p:nvGrpSpPr>
            <p:grpSpPr>
              <a:xfrm>
                <a:off x="1906102" y="4572696"/>
                <a:ext cx="5790027" cy="251465"/>
                <a:chOff x="1906102" y="4605667"/>
                <a:chExt cx="5790027" cy="251465"/>
              </a:xfrm>
            </p:grpSpPr>
            <p:cxnSp>
              <p:nvCxnSpPr>
                <p:cNvPr id="239" name="Straight Connector 238">
                  <a:extLst>
                    <a:ext uri="{FF2B5EF4-FFF2-40B4-BE49-F238E27FC236}">
                      <a16:creationId xmlns:a16="http://schemas.microsoft.com/office/drawing/2014/main" id="{763B86A0-33BD-6CE6-44BC-CDF5E86FD96E}"/>
                    </a:ext>
                  </a:extLst>
                </p:cNvPr>
                <p:cNvCxnSpPr/>
                <p:nvPr/>
              </p:nvCxnSpPr>
              <p:spPr>
                <a:xfrm flipH="1">
                  <a:off x="1906102" y="4605667"/>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240" name="Straight Connector 239">
                  <a:extLst>
                    <a:ext uri="{FF2B5EF4-FFF2-40B4-BE49-F238E27FC236}">
                      <a16:creationId xmlns:a16="http://schemas.microsoft.com/office/drawing/2014/main" id="{AC99DC44-F5B6-EC36-386A-2CEE5102C773}"/>
                    </a:ext>
                  </a:extLst>
                </p:cNvPr>
                <p:cNvCxnSpPr/>
                <p:nvPr/>
              </p:nvCxnSpPr>
              <p:spPr>
                <a:xfrm flipH="1">
                  <a:off x="3463630" y="4605667"/>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241" name="Straight Connector 240">
                  <a:extLst>
                    <a:ext uri="{FF2B5EF4-FFF2-40B4-BE49-F238E27FC236}">
                      <a16:creationId xmlns:a16="http://schemas.microsoft.com/office/drawing/2014/main" id="{22632E88-7D9F-82BA-BDCA-9E9CC4F99217}"/>
                    </a:ext>
                  </a:extLst>
                </p:cNvPr>
                <p:cNvCxnSpPr/>
                <p:nvPr/>
              </p:nvCxnSpPr>
              <p:spPr>
                <a:xfrm flipH="1">
                  <a:off x="5030302" y="4612936"/>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242" name="Straight Connector 241">
                  <a:extLst>
                    <a:ext uri="{FF2B5EF4-FFF2-40B4-BE49-F238E27FC236}">
                      <a16:creationId xmlns:a16="http://schemas.microsoft.com/office/drawing/2014/main" id="{D4DE54B6-C80C-03AD-C774-D7958489E9DB}"/>
                    </a:ext>
                  </a:extLst>
                </p:cNvPr>
                <p:cNvCxnSpPr/>
                <p:nvPr/>
              </p:nvCxnSpPr>
              <p:spPr>
                <a:xfrm flipH="1">
                  <a:off x="6587830" y="4605667"/>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243" name="Straight Connector 242">
                  <a:extLst>
                    <a:ext uri="{FF2B5EF4-FFF2-40B4-BE49-F238E27FC236}">
                      <a16:creationId xmlns:a16="http://schemas.microsoft.com/office/drawing/2014/main" id="{2E7A7281-D829-7341-B959-88B336AD7950}"/>
                    </a:ext>
                  </a:extLst>
                </p:cNvPr>
                <p:cNvCxnSpPr>
                  <a:cxnSpLocks/>
                </p:cNvCxnSpPr>
                <p:nvPr/>
              </p:nvCxnSpPr>
              <p:spPr>
                <a:xfrm flipV="1">
                  <a:off x="2460251" y="4615982"/>
                  <a:ext cx="0" cy="226344"/>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244" name="Straight Connector 243">
                  <a:extLst>
                    <a:ext uri="{FF2B5EF4-FFF2-40B4-BE49-F238E27FC236}">
                      <a16:creationId xmlns:a16="http://schemas.microsoft.com/office/drawing/2014/main" id="{FB4DE163-287B-91F4-50DD-5B9B17A3410E}"/>
                    </a:ext>
                  </a:extLst>
                </p:cNvPr>
                <p:cNvCxnSpPr>
                  <a:cxnSpLocks/>
                </p:cNvCxnSpPr>
                <p:nvPr/>
              </p:nvCxnSpPr>
              <p:spPr>
                <a:xfrm flipV="1">
                  <a:off x="4017779" y="4615982"/>
                  <a:ext cx="0" cy="24115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245" name="Straight Connector 244">
                  <a:extLst>
                    <a:ext uri="{FF2B5EF4-FFF2-40B4-BE49-F238E27FC236}">
                      <a16:creationId xmlns:a16="http://schemas.microsoft.com/office/drawing/2014/main" id="{9C25D3DB-BA3E-FC76-B940-D9793A3852A1}"/>
                    </a:ext>
                  </a:extLst>
                </p:cNvPr>
                <p:cNvCxnSpPr>
                  <a:cxnSpLocks/>
                </p:cNvCxnSpPr>
                <p:nvPr/>
              </p:nvCxnSpPr>
              <p:spPr>
                <a:xfrm flipV="1">
                  <a:off x="5584451" y="4615982"/>
                  <a:ext cx="0" cy="24115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246" name="Straight Connector 245">
                  <a:extLst>
                    <a:ext uri="{FF2B5EF4-FFF2-40B4-BE49-F238E27FC236}">
                      <a16:creationId xmlns:a16="http://schemas.microsoft.com/office/drawing/2014/main" id="{F5DC6BAB-C55C-E964-88C3-303AFDE37FEB}"/>
                    </a:ext>
                  </a:extLst>
                </p:cNvPr>
                <p:cNvCxnSpPr>
                  <a:cxnSpLocks/>
                </p:cNvCxnSpPr>
                <p:nvPr/>
              </p:nvCxnSpPr>
              <p:spPr>
                <a:xfrm flipV="1">
                  <a:off x="7141979" y="4615982"/>
                  <a:ext cx="0" cy="24115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grpSp>
          <p:cxnSp>
            <p:nvCxnSpPr>
              <p:cNvPr id="238" name="Straight Connector 237">
                <a:extLst>
                  <a:ext uri="{FF2B5EF4-FFF2-40B4-BE49-F238E27FC236}">
                    <a16:creationId xmlns:a16="http://schemas.microsoft.com/office/drawing/2014/main" id="{7A9AF2E4-9057-0E5E-997D-E9A88DAE95E6}"/>
                  </a:ext>
                </a:extLst>
              </p:cNvPr>
              <p:cNvCxnSpPr>
                <a:cxnSpLocks/>
              </p:cNvCxnSpPr>
              <p:nvPr/>
            </p:nvCxnSpPr>
            <p:spPr>
              <a:xfrm>
                <a:off x="2135695" y="4824161"/>
                <a:ext cx="5397405"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grpSp>
        <p:sp>
          <p:nvSpPr>
            <p:cNvPr id="236" name="TextBox 235">
              <a:extLst>
                <a:ext uri="{FF2B5EF4-FFF2-40B4-BE49-F238E27FC236}">
                  <a16:creationId xmlns:a16="http://schemas.microsoft.com/office/drawing/2014/main" id="{5ABA3AE9-9011-4981-7B0B-CA4610C5DFA4}"/>
                </a:ext>
              </a:extLst>
            </p:cNvPr>
            <p:cNvSpPr txBox="1"/>
            <p:nvPr/>
          </p:nvSpPr>
          <p:spPr>
            <a:xfrm>
              <a:off x="757719" y="4762877"/>
              <a:ext cx="3672585"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global sense amplifier </a:t>
              </a:r>
            </a:p>
          </p:txBody>
        </p:sp>
      </p:grpSp>
    </p:spTree>
    <p:extLst>
      <p:ext uri="{BB962C8B-B14F-4D97-AF65-F5344CB8AC3E}">
        <p14:creationId xmlns:p14="http://schemas.microsoft.com/office/powerpoint/2010/main" val="42776181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212"/>
                                        </p:tgtEl>
                                        <p:attrNameLst>
                                          <p:attrName>style.visibility</p:attrName>
                                        </p:attrNameLst>
                                      </p:cBhvr>
                                      <p:to>
                                        <p:strVal val="visible"/>
                                      </p:to>
                                    </p:set>
                                    <p:animEffect transition="in" filter="fade">
                                      <p:cBhvr>
                                        <p:cTn id="10" dur="500"/>
                                        <p:tgtEl>
                                          <p:spTgt spid="212"/>
                                        </p:tgtEl>
                                      </p:cBhvr>
                                    </p:animEffect>
                                  </p:childTnLst>
                                </p:cTn>
                              </p:par>
                              <p:par>
                                <p:cTn id="11" presetID="22" presetClass="entr" presetSubtype="8" fill="hold" nodeType="withEffect">
                                  <p:stCondLst>
                                    <p:cond delay="0"/>
                                  </p:stCondLst>
                                  <p:childTnLst>
                                    <p:set>
                                      <p:cBhvr>
                                        <p:cTn id="12" dur="1" fill="hold">
                                          <p:stCondLst>
                                            <p:cond delay="0"/>
                                          </p:stCondLst>
                                        </p:cTn>
                                        <p:tgtEl>
                                          <p:spTgt spid="219"/>
                                        </p:tgtEl>
                                        <p:attrNameLst>
                                          <p:attrName>style.visibility</p:attrName>
                                        </p:attrNameLst>
                                      </p:cBhvr>
                                      <p:to>
                                        <p:strVal val="visible"/>
                                      </p:to>
                                    </p:set>
                                    <p:animEffect transition="in" filter="wipe(left)">
                                      <p:cBhvr>
                                        <p:cTn id="13" dur="500"/>
                                        <p:tgtEl>
                                          <p:spTgt spid="219"/>
                                        </p:tgtEl>
                                      </p:cBhvr>
                                    </p:animEffect>
                                  </p:childTnLst>
                                </p:cTn>
                              </p:par>
                              <p:par>
                                <p:cTn id="14" presetID="22" presetClass="entr" presetSubtype="1" fill="hold" nodeType="withEffect">
                                  <p:stCondLst>
                                    <p:cond delay="100"/>
                                  </p:stCondLst>
                                  <p:childTnLst>
                                    <p:set>
                                      <p:cBhvr>
                                        <p:cTn id="15" dur="1" fill="hold">
                                          <p:stCondLst>
                                            <p:cond delay="0"/>
                                          </p:stCondLst>
                                        </p:cTn>
                                        <p:tgtEl>
                                          <p:spTgt spid="220"/>
                                        </p:tgtEl>
                                        <p:attrNameLst>
                                          <p:attrName>style.visibility</p:attrName>
                                        </p:attrNameLst>
                                      </p:cBhvr>
                                      <p:to>
                                        <p:strVal val="visible"/>
                                      </p:to>
                                    </p:set>
                                    <p:animEffect transition="in" filter="wipe(up)">
                                      <p:cBhvr>
                                        <p:cTn id="16" dur="500"/>
                                        <p:tgtEl>
                                          <p:spTgt spid="220"/>
                                        </p:tgtEl>
                                      </p:cBhvr>
                                    </p:animEffect>
                                  </p:childTnLst>
                                </p:cTn>
                              </p:par>
                              <p:par>
                                <p:cTn id="17" presetID="22" presetClass="entr" presetSubtype="8" fill="hold" nodeType="withEffect">
                                  <p:stCondLst>
                                    <p:cond delay="0"/>
                                  </p:stCondLst>
                                  <p:childTnLst>
                                    <p:set>
                                      <p:cBhvr>
                                        <p:cTn id="18" dur="1" fill="hold">
                                          <p:stCondLst>
                                            <p:cond delay="0"/>
                                          </p:stCondLst>
                                        </p:cTn>
                                        <p:tgtEl>
                                          <p:spTgt spid="331"/>
                                        </p:tgtEl>
                                        <p:attrNameLst>
                                          <p:attrName>style.visibility</p:attrName>
                                        </p:attrNameLst>
                                      </p:cBhvr>
                                      <p:to>
                                        <p:strVal val="visible"/>
                                      </p:to>
                                    </p:set>
                                    <p:animEffect transition="in" filter="wipe(left)">
                                      <p:cBhvr>
                                        <p:cTn id="19" dur="500"/>
                                        <p:tgtEl>
                                          <p:spTgt spid="331"/>
                                        </p:tgtEl>
                                      </p:cBhvr>
                                    </p:animEffect>
                                  </p:childTnLst>
                                </p:cTn>
                              </p:par>
                              <p:par>
                                <p:cTn id="20" presetID="22" presetClass="entr" presetSubtype="8" fill="hold" nodeType="withEffect">
                                  <p:stCondLst>
                                    <p:cond delay="0"/>
                                  </p:stCondLst>
                                  <p:childTnLst>
                                    <p:set>
                                      <p:cBhvr>
                                        <p:cTn id="21" dur="1" fill="hold">
                                          <p:stCondLst>
                                            <p:cond delay="0"/>
                                          </p:stCondLst>
                                        </p:cTn>
                                        <p:tgtEl>
                                          <p:spTgt spid="363"/>
                                        </p:tgtEl>
                                        <p:attrNameLst>
                                          <p:attrName>style.visibility</p:attrName>
                                        </p:attrNameLst>
                                      </p:cBhvr>
                                      <p:to>
                                        <p:strVal val="visible"/>
                                      </p:to>
                                    </p:set>
                                    <p:animEffect transition="in" filter="wipe(left)">
                                      <p:cBhvr>
                                        <p:cTn id="22" dur="500"/>
                                        <p:tgtEl>
                                          <p:spTgt spid="363"/>
                                        </p:tgtEl>
                                      </p:cBhvr>
                                    </p:animEffect>
                                  </p:childTnLst>
                                </p:cTn>
                              </p:par>
                              <p:par>
                                <p:cTn id="23" presetID="22" presetClass="entr" presetSubtype="8" fill="hold" nodeType="withEffect">
                                  <p:stCondLst>
                                    <p:cond delay="0"/>
                                  </p:stCondLst>
                                  <p:childTnLst>
                                    <p:set>
                                      <p:cBhvr>
                                        <p:cTn id="24" dur="1" fill="hold">
                                          <p:stCondLst>
                                            <p:cond delay="0"/>
                                          </p:stCondLst>
                                        </p:cTn>
                                        <p:tgtEl>
                                          <p:spTgt spid="278"/>
                                        </p:tgtEl>
                                        <p:attrNameLst>
                                          <p:attrName>style.visibility</p:attrName>
                                        </p:attrNameLst>
                                      </p:cBhvr>
                                      <p:to>
                                        <p:strVal val="visible"/>
                                      </p:to>
                                    </p:set>
                                    <p:animEffect transition="in" filter="wipe(left)">
                                      <p:cBhvr>
                                        <p:cTn id="25" dur="500"/>
                                        <p:tgtEl>
                                          <p:spTgt spid="278"/>
                                        </p:tgtEl>
                                      </p:cBhvr>
                                    </p:animEffect>
                                  </p:childTnLst>
                                </p:cTn>
                              </p:par>
                              <p:par>
                                <p:cTn id="26" presetID="22" presetClass="entr" presetSubtype="1" fill="hold" nodeType="withEffect">
                                  <p:stCondLst>
                                    <p:cond delay="0"/>
                                  </p:stCondLst>
                                  <p:childTnLst>
                                    <p:set>
                                      <p:cBhvr>
                                        <p:cTn id="27" dur="1" fill="hold">
                                          <p:stCondLst>
                                            <p:cond delay="0"/>
                                          </p:stCondLst>
                                        </p:cTn>
                                        <p:tgtEl>
                                          <p:spTgt spid="221"/>
                                        </p:tgtEl>
                                        <p:attrNameLst>
                                          <p:attrName>style.visibility</p:attrName>
                                        </p:attrNameLst>
                                      </p:cBhvr>
                                      <p:to>
                                        <p:strVal val="visible"/>
                                      </p:to>
                                    </p:set>
                                    <p:animEffect transition="in" filter="wipe(up)">
                                      <p:cBhvr>
                                        <p:cTn id="28" dur="500"/>
                                        <p:tgtEl>
                                          <p:spTgt spid="221"/>
                                        </p:tgtEl>
                                      </p:cBhvr>
                                    </p:animEffect>
                                  </p:childTnLst>
                                </p:cTn>
                              </p:par>
                              <p:par>
                                <p:cTn id="29" presetID="22" presetClass="entr" presetSubtype="8" fill="hold" nodeType="withEffect">
                                  <p:stCondLst>
                                    <p:cond delay="0"/>
                                  </p:stCondLst>
                                  <p:childTnLst>
                                    <p:set>
                                      <p:cBhvr>
                                        <p:cTn id="30" dur="1" fill="hold">
                                          <p:stCondLst>
                                            <p:cond delay="0"/>
                                          </p:stCondLst>
                                        </p:cTn>
                                        <p:tgtEl>
                                          <p:spTgt spid="339"/>
                                        </p:tgtEl>
                                        <p:attrNameLst>
                                          <p:attrName>style.visibility</p:attrName>
                                        </p:attrNameLst>
                                      </p:cBhvr>
                                      <p:to>
                                        <p:strVal val="visible"/>
                                      </p:to>
                                    </p:set>
                                    <p:animEffect transition="in" filter="wipe(left)">
                                      <p:cBhvr>
                                        <p:cTn id="31" dur="500"/>
                                        <p:tgtEl>
                                          <p:spTgt spid="339"/>
                                        </p:tgtEl>
                                      </p:cBhvr>
                                    </p:animEffect>
                                  </p:childTnLst>
                                </p:cTn>
                              </p:par>
                              <p:par>
                                <p:cTn id="32" presetID="22" presetClass="entr" presetSubtype="8" fill="hold" nodeType="withEffect">
                                  <p:stCondLst>
                                    <p:cond delay="0"/>
                                  </p:stCondLst>
                                  <p:childTnLst>
                                    <p:set>
                                      <p:cBhvr>
                                        <p:cTn id="33" dur="1" fill="hold">
                                          <p:stCondLst>
                                            <p:cond delay="0"/>
                                          </p:stCondLst>
                                        </p:cTn>
                                        <p:tgtEl>
                                          <p:spTgt spid="371"/>
                                        </p:tgtEl>
                                        <p:attrNameLst>
                                          <p:attrName>style.visibility</p:attrName>
                                        </p:attrNameLst>
                                      </p:cBhvr>
                                      <p:to>
                                        <p:strVal val="visible"/>
                                      </p:to>
                                    </p:set>
                                    <p:animEffect transition="in" filter="wipe(left)">
                                      <p:cBhvr>
                                        <p:cTn id="34" dur="500"/>
                                        <p:tgtEl>
                                          <p:spTgt spid="371"/>
                                        </p:tgtEl>
                                      </p:cBhvr>
                                    </p:animEffect>
                                  </p:childTnLst>
                                </p:cTn>
                              </p:par>
                              <p:par>
                                <p:cTn id="35" presetID="22" presetClass="entr" presetSubtype="8" fill="hold" nodeType="withEffect">
                                  <p:stCondLst>
                                    <p:cond delay="0"/>
                                  </p:stCondLst>
                                  <p:childTnLst>
                                    <p:set>
                                      <p:cBhvr>
                                        <p:cTn id="36" dur="1" fill="hold">
                                          <p:stCondLst>
                                            <p:cond delay="0"/>
                                          </p:stCondLst>
                                        </p:cTn>
                                        <p:tgtEl>
                                          <p:spTgt spid="286"/>
                                        </p:tgtEl>
                                        <p:attrNameLst>
                                          <p:attrName>style.visibility</p:attrName>
                                        </p:attrNameLst>
                                      </p:cBhvr>
                                      <p:to>
                                        <p:strVal val="visible"/>
                                      </p:to>
                                    </p:set>
                                    <p:animEffect transition="in" filter="wipe(left)">
                                      <p:cBhvr>
                                        <p:cTn id="37" dur="500"/>
                                        <p:tgtEl>
                                          <p:spTgt spid="286"/>
                                        </p:tgtEl>
                                      </p:cBhvr>
                                    </p:animEffect>
                                  </p:childTnLst>
                                </p:cTn>
                              </p:par>
                              <p:par>
                                <p:cTn id="38" presetID="22" presetClass="entr" presetSubtype="1" fill="hold" nodeType="withEffect">
                                  <p:stCondLst>
                                    <p:cond delay="0"/>
                                  </p:stCondLst>
                                  <p:childTnLst>
                                    <p:set>
                                      <p:cBhvr>
                                        <p:cTn id="39" dur="1" fill="hold">
                                          <p:stCondLst>
                                            <p:cond delay="0"/>
                                          </p:stCondLst>
                                        </p:cTn>
                                        <p:tgtEl>
                                          <p:spTgt spid="225"/>
                                        </p:tgtEl>
                                        <p:attrNameLst>
                                          <p:attrName>style.visibility</p:attrName>
                                        </p:attrNameLst>
                                      </p:cBhvr>
                                      <p:to>
                                        <p:strVal val="visible"/>
                                      </p:to>
                                    </p:set>
                                    <p:animEffect transition="in" filter="wipe(up)">
                                      <p:cBhvr>
                                        <p:cTn id="40" dur="500"/>
                                        <p:tgtEl>
                                          <p:spTgt spid="2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2" grpId="0" animBg="1"/>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1">
            <a:extLst>
              <a:ext uri="{FF2B5EF4-FFF2-40B4-BE49-F238E27FC236}">
                <a16:creationId xmlns:a16="http://schemas.microsoft.com/office/drawing/2014/main" id="{14F31FC0-05FE-F10D-0AF4-FE7203665D14}"/>
              </a:ext>
            </a:extLst>
          </p:cNvPr>
          <p:cNvSpPr>
            <a:spLocks noGrp="1"/>
          </p:cNvSpPr>
          <p:nvPr>
            <p:ph type="title"/>
          </p:nvPr>
        </p:nvSpPr>
        <p:spPr>
          <a:xfrm>
            <a:off x="169011" y="132334"/>
            <a:ext cx="8894602" cy="925840"/>
          </a:xfrm>
        </p:spPr>
        <p:txBody>
          <a:bodyPr>
            <a:noAutofit/>
          </a:bodyPr>
          <a:lstStyle/>
          <a:p>
            <a:r>
              <a:rPr lang="en-US" sz="3600" dirty="0"/>
              <a:t>MIMDRAM: </a:t>
            </a:r>
            <a:br>
              <a:rPr lang="en-US" sz="3600" dirty="0"/>
            </a:br>
            <a:r>
              <a:rPr lang="en-US" sz="2800" dirty="0"/>
              <a:t>Key Idea (III)</a:t>
            </a:r>
          </a:p>
        </p:txBody>
      </p:sp>
      <p:grpSp>
        <p:nvGrpSpPr>
          <p:cNvPr id="8" name="Group 7">
            <a:extLst>
              <a:ext uri="{FF2B5EF4-FFF2-40B4-BE49-F238E27FC236}">
                <a16:creationId xmlns:a16="http://schemas.microsoft.com/office/drawing/2014/main" id="{1D7B71D5-710A-6F8A-EC9D-612EC4135D5F}"/>
              </a:ext>
            </a:extLst>
          </p:cNvPr>
          <p:cNvGrpSpPr/>
          <p:nvPr/>
        </p:nvGrpSpPr>
        <p:grpSpPr>
          <a:xfrm>
            <a:off x="1627786" y="1663010"/>
            <a:ext cx="1414038" cy="1414038"/>
            <a:chOff x="4876800" y="1600199"/>
            <a:chExt cx="2819401" cy="2819401"/>
          </a:xfrm>
        </p:grpSpPr>
        <p:grpSp>
          <p:nvGrpSpPr>
            <p:cNvPr id="9" name="Group 8">
              <a:extLst>
                <a:ext uri="{FF2B5EF4-FFF2-40B4-BE49-F238E27FC236}">
                  <a16:creationId xmlns:a16="http://schemas.microsoft.com/office/drawing/2014/main" id="{145ADD40-8DAC-4AB7-793E-4189F586BDCC}"/>
                </a:ext>
              </a:extLst>
            </p:cNvPr>
            <p:cNvGrpSpPr/>
            <p:nvPr/>
          </p:nvGrpSpPr>
          <p:grpSpPr>
            <a:xfrm>
              <a:off x="5486400" y="3962400"/>
              <a:ext cx="2209800" cy="457200"/>
              <a:chOff x="5486400" y="3962400"/>
              <a:chExt cx="2209800" cy="457200"/>
            </a:xfrm>
          </p:grpSpPr>
          <p:sp>
            <p:nvSpPr>
              <p:cNvPr id="54" name="DRAM">
                <a:extLst>
                  <a:ext uri="{FF2B5EF4-FFF2-40B4-BE49-F238E27FC236}">
                    <a16:creationId xmlns:a16="http://schemas.microsoft.com/office/drawing/2014/main" id="{08113822-EBA6-BEEA-B6CF-1BB51723AD54}"/>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5" name="DRAM">
                <a:extLst>
                  <a:ext uri="{FF2B5EF4-FFF2-40B4-BE49-F238E27FC236}">
                    <a16:creationId xmlns:a16="http://schemas.microsoft.com/office/drawing/2014/main" id="{68D9188F-8773-604F-6441-0EC444051EB5}"/>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6" name="DRAM">
                <a:extLst>
                  <a:ext uri="{FF2B5EF4-FFF2-40B4-BE49-F238E27FC236}">
                    <a16:creationId xmlns:a16="http://schemas.microsoft.com/office/drawing/2014/main" id="{6C78EF99-BDA4-000F-B88D-38CEDCE77A07}"/>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7" name="DRAM">
                <a:extLst>
                  <a:ext uri="{FF2B5EF4-FFF2-40B4-BE49-F238E27FC236}">
                    <a16:creationId xmlns:a16="http://schemas.microsoft.com/office/drawing/2014/main" id="{E3516A6C-5911-CA9C-8438-40239A9300BB}"/>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8" name="DRAM">
                <a:extLst>
                  <a:ext uri="{FF2B5EF4-FFF2-40B4-BE49-F238E27FC236}">
                    <a16:creationId xmlns:a16="http://schemas.microsoft.com/office/drawing/2014/main" id="{2C2DA7A3-1EB8-D977-F203-00FC7BC1A975}"/>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0" name="Group 9">
              <a:extLst>
                <a:ext uri="{FF2B5EF4-FFF2-40B4-BE49-F238E27FC236}">
                  <a16:creationId xmlns:a16="http://schemas.microsoft.com/office/drawing/2014/main" id="{94DD0A41-3448-75B2-A331-5F1DCD56A2EC}"/>
                </a:ext>
              </a:extLst>
            </p:cNvPr>
            <p:cNvGrpSpPr/>
            <p:nvPr/>
          </p:nvGrpSpPr>
          <p:grpSpPr>
            <a:xfrm>
              <a:off x="4876800" y="1600200"/>
              <a:ext cx="457200" cy="2209800"/>
              <a:chOff x="4876800" y="1600200"/>
              <a:chExt cx="457200" cy="2209800"/>
            </a:xfrm>
          </p:grpSpPr>
          <p:sp>
            <p:nvSpPr>
              <p:cNvPr id="49" name="DRAM">
                <a:extLst>
                  <a:ext uri="{FF2B5EF4-FFF2-40B4-BE49-F238E27FC236}">
                    <a16:creationId xmlns:a16="http://schemas.microsoft.com/office/drawing/2014/main" id="{5ADA0A14-531E-5BD8-8FD4-F6317FEB7F36}"/>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 name="DRAM">
                <a:extLst>
                  <a:ext uri="{FF2B5EF4-FFF2-40B4-BE49-F238E27FC236}">
                    <a16:creationId xmlns:a16="http://schemas.microsoft.com/office/drawing/2014/main" id="{539CBE42-BEAD-57E8-EE95-0650BB7A87AD}"/>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 name="DRAM">
                <a:extLst>
                  <a:ext uri="{FF2B5EF4-FFF2-40B4-BE49-F238E27FC236}">
                    <a16:creationId xmlns:a16="http://schemas.microsoft.com/office/drawing/2014/main" id="{8EDF89D6-E315-3E8E-81C4-3039A5DF39BA}"/>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 name="DRAM">
                <a:extLst>
                  <a:ext uri="{FF2B5EF4-FFF2-40B4-BE49-F238E27FC236}">
                    <a16:creationId xmlns:a16="http://schemas.microsoft.com/office/drawing/2014/main" id="{C334229F-128E-DBA9-F5A7-0C1B8468429F}"/>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 name="DRAM">
                <a:extLst>
                  <a:ext uri="{FF2B5EF4-FFF2-40B4-BE49-F238E27FC236}">
                    <a16:creationId xmlns:a16="http://schemas.microsoft.com/office/drawing/2014/main" id="{4CF44E52-958E-C9D5-98C9-B54F3DBCA04F}"/>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1" name="Group 10">
              <a:extLst>
                <a:ext uri="{FF2B5EF4-FFF2-40B4-BE49-F238E27FC236}">
                  <a16:creationId xmlns:a16="http://schemas.microsoft.com/office/drawing/2014/main" id="{CD2FFD17-6BDD-A936-46CC-F92D905CE9B7}"/>
                </a:ext>
              </a:extLst>
            </p:cNvPr>
            <p:cNvGrpSpPr/>
            <p:nvPr/>
          </p:nvGrpSpPr>
          <p:grpSpPr>
            <a:xfrm>
              <a:off x="5676900" y="1600199"/>
              <a:ext cx="1828800" cy="2362201"/>
              <a:chOff x="5676900" y="1170708"/>
              <a:chExt cx="1828800" cy="2791692"/>
            </a:xfrm>
          </p:grpSpPr>
          <p:cxnSp>
            <p:nvCxnSpPr>
              <p:cNvPr id="44" name="Straight Connector 43">
                <a:extLst>
                  <a:ext uri="{FF2B5EF4-FFF2-40B4-BE49-F238E27FC236}">
                    <a16:creationId xmlns:a16="http://schemas.microsoft.com/office/drawing/2014/main" id="{47982167-B393-BEBF-D0E6-60AE4452DB55}"/>
                  </a:ext>
                </a:extLst>
              </p:cNvPr>
              <p:cNvCxnSpPr>
                <a:cxnSpLocks/>
                <a:stCxn id="14" idx="0"/>
                <a:endCxn id="54"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BCAE485E-07E5-1852-1FA5-8B77F4343A36}"/>
                  </a:ext>
                </a:extLst>
              </p:cNvPr>
              <p:cNvCxnSpPr>
                <a:cxnSpLocks/>
                <a:stCxn id="16" idx="0"/>
                <a:endCxn id="56"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3F51F5A0-9936-DAC3-1A8B-823F41DF483A}"/>
                  </a:ext>
                </a:extLst>
              </p:cNvPr>
              <p:cNvCxnSpPr>
                <a:cxnSpLocks/>
                <a:stCxn id="17" idx="0"/>
                <a:endCxn id="57"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1278CBE3-F678-3C09-8430-9732ADA562C8}"/>
                  </a:ext>
                </a:extLst>
              </p:cNvPr>
              <p:cNvCxnSpPr>
                <a:cxnSpLocks/>
                <a:stCxn id="18" idx="0"/>
                <a:endCxn id="58"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3BC4BBBD-04C0-0406-C150-CEAD9F531385}"/>
                  </a:ext>
                </a:extLst>
              </p:cNvPr>
              <p:cNvCxnSpPr>
                <a:cxnSpLocks/>
                <a:stCxn id="15" idx="0"/>
                <a:endCxn id="55"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2" name="Group 11">
              <a:extLst>
                <a:ext uri="{FF2B5EF4-FFF2-40B4-BE49-F238E27FC236}">
                  <a16:creationId xmlns:a16="http://schemas.microsoft.com/office/drawing/2014/main" id="{71782411-45D5-E378-555E-C520B6D4601A}"/>
                </a:ext>
              </a:extLst>
            </p:cNvPr>
            <p:cNvGrpSpPr/>
            <p:nvPr/>
          </p:nvGrpSpPr>
          <p:grpSpPr>
            <a:xfrm>
              <a:off x="5334000" y="1790700"/>
              <a:ext cx="2362201" cy="1828800"/>
              <a:chOff x="5333998" y="1790700"/>
              <a:chExt cx="2791691" cy="1828800"/>
            </a:xfrm>
          </p:grpSpPr>
          <p:cxnSp>
            <p:nvCxnSpPr>
              <p:cNvPr id="39" name="Straight Connector 38">
                <a:extLst>
                  <a:ext uri="{FF2B5EF4-FFF2-40B4-BE49-F238E27FC236}">
                    <a16:creationId xmlns:a16="http://schemas.microsoft.com/office/drawing/2014/main" id="{0973E1E4-F7EB-DF78-3A95-D481E2615AA9}"/>
                  </a:ext>
                </a:extLst>
              </p:cNvPr>
              <p:cNvCxnSpPr>
                <a:cxnSpLocks/>
                <a:stCxn id="18" idx="6"/>
                <a:endCxn id="49"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46D3709A-6EC3-9DEC-74CE-BB8D1A9AF911}"/>
                  </a:ext>
                </a:extLst>
              </p:cNvPr>
              <p:cNvCxnSpPr>
                <a:cxnSpLocks/>
                <a:stCxn id="23" idx="6"/>
                <a:endCxn id="50"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AF96F3CD-FF35-33CD-C579-63D1293EA05B}"/>
                  </a:ext>
                </a:extLst>
              </p:cNvPr>
              <p:cNvCxnSpPr>
                <a:cxnSpLocks/>
                <a:stCxn id="28" idx="6"/>
                <a:endCxn id="51"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B8A65AB5-1AAE-F2B4-44B1-07375B5861A7}"/>
                  </a:ext>
                </a:extLst>
              </p:cNvPr>
              <p:cNvCxnSpPr>
                <a:cxnSpLocks/>
                <a:stCxn id="33" idx="6"/>
                <a:endCxn id="52"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8A185ED2-1506-90C3-8575-3E012A8B6A67}"/>
                  </a:ext>
                </a:extLst>
              </p:cNvPr>
              <p:cNvCxnSpPr>
                <a:cxnSpLocks/>
                <a:stCxn id="38" idx="6"/>
                <a:endCxn id="53"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3" name="Group 12">
              <a:extLst>
                <a:ext uri="{FF2B5EF4-FFF2-40B4-BE49-F238E27FC236}">
                  <a16:creationId xmlns:a16="http://schemas.microsoft.com/office/drawing/2014/main" id="{25C37A37-CAC8-FCB0-14D4-C955F03DABD6}"/>
                </a:ext>
              </a:extLst>
            </p:cNvPr>
            <p:cNvGrpSpPr/>
            <p:nvPr/>
          </p:nvGrpSpPr>
          <p:grpSpPr>
            <a:xfrm>
              <a:off x="5486400" y="1600200"/>
              <a:ext cx="2209800" cy="2209800"/>
              <a:chOff x="5486400" y="1600200"/>
              <a:chExt cx="2209800" cy="2209800"/>
            </a:xfrm>
          </p:grpSpPr>
          <p:sp>
            <p:nvSpPr>
              <p:cNvPr id="14" name="Oval 13">
                <a:extLst>
                  <a:ext uri="{FF2B5EF4-FFF2-40B4-BE49-F238E27FC236}">
                    <a16:creationId xmlns:a16="http://schemas.microsoft.com/office/drawing/2014/main" id="{B73AAB57-DD3D-42A4-FE36-9B219618DE9B}"/>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5" name="Oval 14">
                <a:extLst>
                  <a:ext uri="{FF2B5EF4-FFF2-40B4-BE49-F238E27FC236}">
                    <a16:creationId xmlns:a16="http://schemas.microsoft.com/office/drawing/2014/main" id="{036E9649-3335-5F8F-DFF0-5AFE26CD6FF6}"/>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6" name="Oval 15">
                <a:extLst>
                  <a:ext uri="{FF2B5EF4-FFF2-40B4-BE49-F238E27FC236}">
                    <a16:creationId xmlns:a16="http://schemas.microsoft.com/office/drawing/2014/main" id="{3EDFF40E-4CDA-C1C4-26E4-3A4743C945D9}"/>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 name="Oval 16">
                <a:extLst>
                  <a:ext uri="{FF2B5EF4-FFF2-40B4-BE49-F238E27FC236}">
                    <a16:creationId xmlns:a16="http://schemas.microsoft.com/office/drawing/2014/main" id="{FC9B8174-13B5-9FC9-CC64-F927B63B7F63}"/>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 name="Oval 17">
                <a:extLst>
                  <a:ext uri="{FF2B5EF4-FFF2-40B4-BE49-F238E27FC236}">
                    <a16:creationId xmlns:a16="http://schemas.microsoft.com/office/drawing/2014/main" id="{1C185B49-15D7-6C43-2FA2-1FBFBAB28ACC}"/>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9" name="Oval 18">
                <a:extLst>
                  <a:ext uri="{FF2B5EF4-FFF2-40B4-BE49-F238E27FC236}">
                    <a16:creationId xmlns:a16="http://schemas.microsoft.com/office/drawing/2014/main" id="{9C9D2251-A141-4961-93C9-15C78D5167A9}"/>
                  </a:ext>
                </a:extLst>
              </p:cNvPr>
              <p:cNvSpPr/>
              <p:nvPr/>
            </p:nvSpPr>
            <p:spPr>
              <a:xfrm>
                <a:off x="5486400" y="2057400"/>
                <a:ext cx="381000" cy="381000"/>
              </a:xfrm>
              <a:prstGeom prst="ellipse">
                <a:avLst/>
              </a:prstGeom>
              <a:solidFill>
                <a:schemeClr val="accent4">
                  <a:lumMod val="20000"/>
                  <a:lumOff val="8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0" name="Oval 19">
                <a:extLst>
                  <a:ext uri="{FF2B5EF4-FFF2-40B4-BE49-F238E27FC236}">
                    <a16:creationId xmlns:a16="http://schemas.microsoft.com/office/drawing/2014/main" id="{36404C5A-4466-D925-5219-3044FAFBAF41}"/>
                  </a:ext>
                </a:extLst>
              </p:cNvPr>
              <p:cNvSpPr/>
              <p:nvPr/>
            </p:nvSpPr>
            <p:spPr>
              <a:xfrm>
                <a:off x="5943600" y="2057400"/>
                <a:ext cx="381000" cy="381000"/>
              </a:xfrm>
              <a:prstGeom prst="ellipse">
                <a:avLst/>
              </a:prstGeom>
              <a:solidFill>
                <a:schemeClr val="accent4">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1" name="Oval 20">
                <a:extLst>
                  <a:ext uri="{FF2B5EF4-FFF2-40B4-BE49-F238E27FC236}">
                    <a16:creationId xmlns:a16="http://schemas.microsoft.com/office/drawing/2014/main" id="{A96CDC81-E151-0540-4A56-33ACEAE7DB4D}"/>
                  </a:ext>
                </a:extLst>
              </p:cNvPr>
              <p:cNvSpPr/>
              <p:nvPr/>
            </p:nvSpPr>
            <p:spPr>
              <a:xfrm>
                <a:off x="6400800" y="2057400"/>
                <a:ext cx="381000" cy="381000"/>
              </a:xfrm>
              <a:prstGeom prst="ellipse">
                <a:avLst/>
              </a:prstGeom>
              <a:solidFill>
                <a:schemeClr val="accent4">
                  <a:lumMod val="60000"/>
                  <a:lumOff val="4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2" name="Oval 21">
                <a:extLst>
                  <a:ext uri="{FF2B5EF4-FFF2-40B4-BE49-F238E27FC236}">
                    <a16:creationId xmlns:a16="http://schemas.microsoft.com/office/drawing/2014/main" id="{004F0346-A72C-797B-7F6D-767E332D697F}"/>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3" name="Oval 22">
                <a:extLst>
                  <a:ext uri="{FF2B5EF4-FFF2-40B4-BE49-F238E27FC236}">
                    <a16:creationId xmlns:a16="http://schemas.microsoft.com/office/drawing/2014/main" id="{252FDEC4-9A89-24F2-E113-3FFC7015E6AB}"/>
                  </a:ext>
                </a:extLst>
              </p:cNvPr>
              <p:cNvSpPr/>
              <p:nvPr/>
            </p:nvSpPr>
            <p:spPr>
              <a:xfrm>
                <a:off x="7315200" y="2057400"/>
                <a:ext cx="381000" cy="381000"/>
              </a:xfrm>
              <a:prstGeom prst="ellipse">
                <a:avLst/>
              </a:prstGeom>
              <a:solidFill>
                <a:schemeClr val="accent4">
                  <a:lumMod val="7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4" name="Oval 23">
                <a:extLst>
                  <a:ext uri="{FF2B5EF4-FFF2-40B4-BE49-F238E27FC236}">
                    <a16:creationId xmlns:a16="http://schemas.microsoft.com/office/drawing/2014/main" id="{AE319149-A514-56AF-D1F1-09B72C618A73}"/>
                  </a:ext>
                </a:extLst>
              </p:cNvPr>
              <p:cNvSpPr/>
              <p:nvPr/>
            </p:nvSpPr>
            <p:spPr>
              <a:xfrm>
                <a:off x="5486400" y="2514600"/>
                <a:ext cx="381000" cy="381000"/>
              </a:xfrm>
              <a:prstGeom prst="ellipse">
                <a:avLst/>
              </a:prstGeom>
              <a:solidFill>
                <a:schemeClr val="accent2">
                  <a:lumMod val="20000"/>
                  <a:lumOff val="8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5" name="Oval 24">
                <a:extLst>
                  <a:ext uri="{FF2B5EF4-FFF2-40B4-BE49-F238E27FC236}">
                    <a16:creationId xmlns:a16="http://schemas.microsoft.com/office/drawing/2014/main" id="{71DF6166-E7B5-3C36-677A-966BDA0B28EC}"/>
                  </a:ext>
                </a:extLst>
              </p:cNvPr>
              <p:cNvSpPr/>
              <p:nvPr/>
            </p:nvSpPr>
            <p:spPr>
              <a:xfrm>
                <a:off x="5943600" y="2514600"/>
                <a:ext cx="381000" cy="381000"/>
              </a:xfrm>
              <a:prstGeom prst="ellipse">
                <a:avLst/>
              </a:prstGeom>
              <a:solidFill>
                <a:schemeClr val="accent2">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6" name="Oval 25">
                <a:extLst>
                  <a:ext uri="{FF2B5EF4-FFF2-40B4-BE49-F238E27FC236}">
                    <a16:creationId xmlns:a16="http://schemas.microsoft.com/office/drawing/2014/main" id="{2D751B7B-9E7E-5198-582D-C15F27E345D1}"/>
                  </a:ext>
                </a:extLst>
              </p:cNvPr>
              <p:cNvSpPr/>
              <p:nvPr/>
            </p:nvSpPr>
            <p:spPr>
              <a:xfrm>
                <a:off x="6400800" y="2514600"/>
                <a:ext cx="381000" cy="381000"/>
              </a:xfrm>
              <a:prstGeom prst="ellipse">
                <a:avLst/>
              </a:prstGeom>
              <a:solidFill>
                <a:schemeClr val="accent2">
                  <a:lumMod val="60000"/>
                  <a:lumOff val="4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7" name="Oval 26">
                <a:extLst>
                  <a:ext uri="{FF2B5EF4-FFF2-40B4-BE49-F238E27FC236}">
                    <a16:creationId xmlns:a16="http://schemas.microsoft.com/office/drawing/2014/main" id="{CCF149F1-08F4-6F9B-93F0-0883026C9439}"/>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8" name="Oval 27">
                <a:extLst>
                  <a:ext uri="{FF2B5EF4-FFF2-40B4-BE49-F238E27FC236}">
                    <a16:creationId xmlns:a16="http://schemas.microsoft.com/office/drawing/2014/main" id="{69954C2B-8BC4-E019-20D1-818FEE787E36}"/>
                  </a:ext>
                </a:extLst>
              </p:cNvPr>
              <p:cNvSpPr/>
              <p:nvPr/>
            </p:nvSpPr>
            <p:spPr>
              <a:xfrm>
                <a:off x="7315200" y="2514600"/>
                <a:ext cx="381000" cy="381000"/>
              </a:xfrm>
              <a:prstGeom prst="ellipse">
                <a:avLst/>
              </a:prstGeom>
              <a:solidFill>
                <a:schemeClr val="accent2">
                  <a:lumMod val="7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9" name="Oval 28">
                <a:extLst>
                  <a:ext uri="{FF2B5EF4-FFF2-40B4-BE49-F238E27FC236}">
                    <a16:creationId xmlns:a16="http://schemas.microsoft.com/office/drawing/2014/main" id="{94767795-63AE-4358-92FA-6ACBC8FB876E}"/>
                  </a:ext>
                </a:extLst>
              </p:cNvPr>
              <p:cNvSpPr/>
              <p:nvPr/>
            </p:nvSpPr>
            <p:spPr>
              <a:xfrm>
                <a:off x="5486400" y="2971800"/>
                <a:ext cx="381000" cy="381000"/>
              </a:xfrm>
              <a:prstGeom prst="ellipse">
                <a:avLst/>
              </a:prstGeom>
              <a:solidFill>
                <a:schemeClr val="accent4">
                  <a:lumMod val="20000"/>
                  <a:lumOff val="8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0" name="Oval 29">
                <a:extLst>
                  <a:ext uri="{FF2B5EF4-FFF2-40B4-BE49-F238E27FC236}">
                    <a16:creationId xmlns:a16="http://schemas.microsoft.com/office/drawing/2014/main" id="{113EA8DF-82CD-EB35-6278-9557BBF25D19}"/>
                  </a:ext>
                </a:extLst>
              </p:cNvPr>
              <p:cNvSpPr/>
              <p:nvPr/>
            </p:nvSpPr>
            <p:spPr>
              <a:xfrm>
                <a:off x="5943600" y="2971800"/>
                <a:ext cx="381000" cy="381000"/>
              </a:xfrm>
              <a:prstGeom prst="ellipse">
                <a:avLst/>
              </a:prstGeom>
              <a:solidFill>
                <a:schemeClr val="accent4">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1" name="Oval 30">
                <a:extLst>
                  <a:ext uri="{FF2B5EF4-FFF2-40B4-BE49-F238E27FC236}">
                    <a16:creationId xmlns:a16="http://schemas.microsoft.com/office/drawing/2014/main" id="{AA77119B-7743-B690-9465-CC9E51CE4444}"/>
                  </a:ext>
                </a:extLst>
              </p:cNvPr>
              <p:cNvSpPr/>
              <p:nvPr/>
            </p:nvSpPr>
            <p:spPr>
              <a:xfrm>
                <a:off x="6400800" y="2971800"/>
                <a:ext cx="381000" cy="381000"/>
              </a:xfrm>
              <a:prstGeom prst="ellipse">
                <a:avLst/>
              </a:prstGeom>
              <a:solidFill>
                <a:schemeClr val="accent4">
                  <a:lumMod val="60000"/>
                  <a:lumOff val="4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2" name="Oval 31">
                <a:extLst>
                  <a:ext uri="{FF2B5EF4-FFF2-40B4-BE49-F238E27FC236}">
                    <a16:creationId xmlns:a16="http://schemas.microsoft.com/office/drawing/2014/main" id="{33334385-AB59-960E-A3E5-9501EADAA33F}"/>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3" name="Oval 32">
                <a:extLst>
                  <a:ext uri="{FF2B5EF4-FFF2-40B4-BE49-F238E27FC236}">
                    <a16:creationId xmlns:a16="http://schemas.microsoft.com/office/drawing/2014/main" id="{991F5CFB-03F2-DC89-41BB-37ACAD3A39FE}"/>
                  </a:ext>
                </a:extLst>
              </p:cNvPr>
              <p:cNvSpPr/>
              <p:nvPr/>
            </p:nvSpPr>
            <p:spPr>
              <a:xfrm>
                <a:off x="7315200" y="2971800"/>
                <a:ext cx="381000" cy="381000"/>
              </a:xfrm>
              <a:prstGeom prst="ellipse">
                <a:avLst/>
              </a:prstGeom>
              <a:solidFill>
                <a:schemeClr val="accent4">
                  <a:lumMod val="7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 name="Oval 33">
                <a:extLst>
                  <a:ext uri="{FF2B5EF4-FFF2-40B4-BE49-F238E27FC236}">
                    <a16:creationId xmlns:a16="http://schemas.microsoft.com/office/drawing/2014/main" id="{AFA70928-8DA2-5560-5DD5-558045D02F98}"/>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 name="Oval 34">
                <a:extLst>
                  <a:ext uri="{FF2B5EF4-FFF2-40B4-BE49-F238E27FC236}">
                    <a16:creationId xmlns:a16="http://schemas.microsoft.com/office/drawing/2014/main" id="{FB809510-8147-E025-EEB8-8819A6D6FBD8}"/>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 name="Oval 35">
                <a:extLst>
                  <a:ext uri="{FF2B5EF4-FFF2-40B4-BE49-F238E27FC236}">
                    <a16:creationId xmlns:a16="http://schemas.microsoft.com/office/drawing/2014/main" id="{D2F18ED2-E5E5-8B3D-481D-C15B8FC6951D}"/>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7" name="Oval 36">
                <a:extLst>
                  <a:ext uri="{FF2B5EF4-FFF2-40B4-BE49-F238E27FC236}">
                    <a16:creationId xmlns:a16="http://schemas.microsoft.com/office/drawing/2014/main" id="{DB7EC374-9A92-B410-2846-F5A581E96D11}"/>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 name="Oval 37">
                <a:extLst>
                  <a:ext uri="{FF2B5EF4-FFF2-40B4-BE49-F238E27FC236}">
                    <a16:creationId xmlns:a16="http://schemas.microsoft.com/office/drawing/2014/main" id="{C1CF4DD4-8671-73B0-4595-F5CF16D14DF9}"/>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grpSp>
        <p:nvGrpSpPr>
          <p:cNvPr id="59" name="Group 58">
            <a:extLst>
              <a:ext uri="{FF2B5EF4-FFF2-40B4-BE49-F238E27FC236}">
                <a16:creationId xmlns:a16="http://schemas.microsoft.com/office/drawing/2014/main" id="{40794F95-87E5-0B79-8F49-F492B394493A}"/>
              </a:ext>
            </a:extLst>
          </p:cNvPr>
          <p:cNvGrpSpPr/>
          <p:nvPr/>
        </p:nvGrpSpPr>
        <p:grpSpPr>
          <a:xfrm>
            <a:off x="3185314" y="1663010"/>
            <a:ext cx="1414038" cy="1414038"/>
            <a:chOff x="4876800" y="1600199"/>
            <a:chExt cx="2819401" cy="2819401"/>
          </a:xfrm>
        </p:grpSpPr>
        <p:grpSp>
          <p:nvGrpSpPr>
            <p:cNvPr id="60" name="Group 59">
              <a:extLst>
                <a:ext uri="{FF2B5EF4-FFF2-40B4-BE49-F238E27FC236}">
                  <a16:creationId xmlns:a16="http://schemas.microsoft.com/office/drawing/2014/main" id="{97CD8AF8-689F-7235-F72C-8461333387F6}"/>
                </a:ext>
              </a:extLst>
            </p:cNvPr>
            <p:cNvGrpSpPr/>
            <p:nvPr/>
          </p:nvGrpSpPr>
          <p:grpSpPr>
            <a:xfrm>
              <a:off x="5486400" y="3962400"/>
              <a:ext cx="2209800" cy="457200"/>
              <a:chOff x="5486400" y="3962400"/>
              <a:chExt cx="2209800" cy="457200"/>
            </a:xfrm>
          </p:grpSpPr>
          <p:sp>
            <p:nvSpPr>
              <p:cNvPr id="105" name="DRAM">
                <a:extLst>
                  <a:ext uri="{FF2B5EF4-FFF2-40B4-BE49-F238E27FC236}">
                    <a16:creationId xmlns:a16="http://schemas.microsoft.com/office/drawing/2014/main" id="{409F785F-8AD8-92CD-60AC-6BF9A4F72D37}"/>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6" name="DRAM">
                <a:extLst>
                  <a:ext uri="{FF2B5EF4-FFF2-40B4-BE49-F238E27FC236}">
                    <a16:creationId xmlns:a16="http://schemas.microsoft.com/office/drawing/2014/main" id="{0B03D9C7-AF50-CE3F-684D-30F40D5916EF}"/>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7" name="DRAM">
                <a:extLst>
                  <a:ext uri="{FF2B5EF4-FFF2-40B4-BE49-F238E27FC236}">
                    <a16:creationId xmlns:a16="http://schemas.microsoft.com/office/drawing/2014/main" id="{E41C9139-9E9B-72CD-FD27-6CB15407A158}"/>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8" name="DRAM">
                <a:extLst>
                  <a:ext uri="{FF2B5EF4-FFF2-40B4-BE49-F238E27FC236}">
                    <a16:creationId xmlns:a16="http://schemas.microsoft.com/office/drawing/2014/main" id="{CFD0D982-3EA8-3573-DE64-B9B92F5C942C}"/>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9" name="DRAM">
                <a:extLst>
                  <a:ext uri="{FF2B5EF4-FFF2-40B4-BE49-F238E27FC236}">
                    <a16:creationId xmlns:a16="http://schemas.microsoft.com/office/drawing/2014/main" id="{04C27DF3-24DF-3E8C-FFE9-F247D23270A1}"/>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1" name="Group 60">
              <a:extLst>
                <a:ext uri="{FF2B5EF4-FFF2-40B4-BE49-F238E27FC236}">
                  <a16:creationId xmlns:a16="http://schemas.microsoft.com/office/drawing/2014/main" id="{2148CD67-332C-F51A-988E-2611D4010668}"/>
                </a:ext>
              </a:extLst>
            </p:cNvPr>
            <p:cNvGrpSpPr/>
            <p:nvPr/>
          </p:nvGrpSpPr>
          <p:grpSpPr>
            <a:xfrm>
              <a:off x="4876800" y="1600200"/>
              <a:ext cx="457200" cy="2209800"/>
              <a:chOff x="4876800" y="1600200"/>
              <a:chExt cx="457200" cy="2209800"/>
            </a:xfrm>
          </p:grpSpPr>
          <p:sp>
            <p:nvSpPr>
              <p:cNvPr id="100" name="DRAM">
                <a:extLst>
                  <a:ext uri="{FF2B5EF4-FFF2-40B4-BE49-F238E27FC236}">
                    <a16:creationId xmlns:a16="http://schemas.microsoft.com/office/drawing/2014/main" id="{53133863-A8A6-7C24-65D5-1675607CF4AC}"/>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1" name="DRAM">
                <a:extLst>
                  <a:ext uri="{FF2B5EF4-FFF2-40B4-BE49-F238E27FC236}">
                    <a16:creationId xmlns:a16="http://schemas.microsoft.com/office/drawing/2014/main" id="{0BA01B15-9F60-761D-67BF-612AF92BAB88}"/>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2" name="DRAM">
                <a:extLst>
                  <a:ext uri="{FF2B5EF4-FFF2-40B4-BE49-F238E27FC236}">
                    <a16:creationId xmlns:a16="http://schemas.microsoft.com/office/drawing/2014/main" id="{E44FC94B-6DE2-7F93-FAAF-640F02FA702C}"/>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3" name="DRAM">
                <a:extLst>
                  <a:ext uri="{FF2B5EF4-FFF2-40B4-BE49-F238E27FC236}">
                    <a16:creationId xmlns:a16="http://schemas.microsoft.com/office/drawing/2014/main" id="{D52D198B-BF07-D189-7654-F57F5A22BAA8}"/>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4" name="DRAM">
                <a:extLst>
                  <a:ext uri="{FF2B5EF4-FFF2-40B4-BE49-F238E27FC236}">
                    <a16:creationId xmlns:a16="http://schemas.microsoft.com/office/drawing/2014/main" id="{01020030-5CDD-B848-3C60-D8A463E026C6}"/>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2" name="Group 61">
              <a:extLst>
                <a:ext uri="{FF2B5EF4-FFF2-40B4-BE49-F238E27FC236}">
                  <a16:creationId xmlns:a16="http://schemas.microsoft.com/office/drawing/2014/main" id="{1DD7A0B9-FB33-6D2C-1012-44A2C98A9E1F}"/>
                </a:ext>
              </a:extLst>
            </p:cNvPr>
            <p:cNvGrpSpPr/>
            <p:nvPr/>
          </p:nvGrpSpPr>
          <p:grpSpPr>
            <a:xfrm>
              <a:off x="5676900" y="1600199"/>
              <a:ext cx="1828800" cy="2362201"/>
              <a:chOff x="5676900" y="1170708"/>
              <a:chExt cx="1828800" cy="2791692"/>
            </a:xfrm>
          </p:grpSpPr>
          <p:cxnSp>
            <p:nvCxnSpPr>
              <p:cNvPr id="95" name="Straight Connector 94">
                <a:extLst>
                  <a:ext uri="{FF2B5EF4-FFF2-40B4-BE49-F238E27FC236}">
                    <a16:creationId xmlns:a16="http://schemas.microsoft.com/office/drawing/2014/main" id="{11A5E939-1A98-0C74-70C6-00C30578CE8F}"/>
                  </a:ext>
                </a:extLst>
              </p:cNvPr>
              <p:cNvCxnSpPr>
                <a:cxnSpLocks/>
                <a:stCxn id="65" idx="0"/>
                <a:endCxn id="105"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4E59C9A8-65FB-2A14-48B0-37F6CEA0922A}"/>
                  </a:ext>
                </a:extLst>
              </p:cNvPr>
              <p:cNvCxnSpPr>
                <a:cxnSpLocks/>
                <a:stCxn id="67" idx="0"/>
                <a:endCxn id="107"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7" name="Straight Connector 96">
                <a:extLst>
                  <a:ext uri="{FF2B5EF4-FFF2-40B4-BE49-F238E27FC236}">
                    <a16:creationId xmlns:a16="http://schemas.microsoft.com/office/drawing/2014/main" id="{E8D9D7CB-75FA-94FE-B461-82F19DC522AD}"/>
                  </a:ext>
                </a:extLst>
              </p:cNvPr>
              <p:cNvCxnSpPr>
                <a:cxnSpLocks/>
                <a:stCxn id="68" idx="0"/>
                <a:endCxn id="108"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8" name="Straight Connector 97">
                <a:extLst>
                  <a:ext uri="{FF2B5EF4-FFF2-40B4-BE49-F238E27FC236}">
                    <a16:creationId xmlns:a16="http://schemas.microsoft.com/office/drawing/2014/main" id="{F76BA570-2A38-D337-48AD-A423A8D0BA13}"/>
                  </a:ext>
                </a:extLst>
              </p:cNvPr>
              <p:cNvCxnSpPr>
                <a:cxnSpLocks/>
                <a:stCxn id="69" idx="0"/>
                <a:endCxn id="109"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9" name="Straight Connector 98">
                <a:extLst>
                  <a:ext uri="{FF2B5EF4-FFF2-40B4-BE49-F238E27FC236}">
                    <a16:creationId xmlns:a16="http://schemas.microsoft.com/office/drawing/2014/main" id="{2FACBF55-5AC5-FACA-60C8-997FC5703B80}"/>
                  </a:ext>
                </a:extLst>
              </p:cNvPr>
              <p:cNvCxnSpPr>
                <a:cxnSpLocks/>
                <a:stCxn id="66" idx="0"/>
                <a:endCxn id="106"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63" name="Group 62">
              <a:extLst>
                <a:ext uri="{FF2B5EF4-FFF2-40B4-BE49-F238E27FC236}">
                  <a16:creationId xmlns:a16="http://schemas.microsoft.com/office/drawing/2014/main" id="{5E6C3537-F9C5-4705-26EF-C924F0F5D5D7}"/>
                </a:ext>
              </a:extLst>
            </p:cNvPr>
            <p:cNvGrpSpPr/>
            <p:nvPr/>
          </p:nvGrpSpPr>
          <p:grpSpPr>
            <a:xfrm>
              <a:off x="5334000" y="1790700"/>
              <a:ext cx="2362201" cy="1828800"/>
              <a:chOff x="5333998" y="1790700"/>
              <a:chExt cx="2791691" cy="1828800"/>
            </a:xfrm>
          </p:grpSpPr>
          <p:cxnSp>
            <p:nvCxnSpPr>
              <p:cNvPr id="90" name="Straight Connector 89">
                <a:extLst>
                  <a:ext uri="{FF2B5EF4-FFF2-40B4-BE49-F238E27FC236}">
                    <a16:creationId xmlns:a16="http://schemas.microsoft.com/office/drawing/2014/main" id="{2C07D7F7-728D-01F4-880A-98B39E9A99B2}"/>
                  </a:ext>
                </a:extLst>
              </p:cNvPr>
              <p:cNvCxnSpPr>
                <a:cxnSpLocks/>
                <a:stCxn id="69" idx="6"/>
                <a:endCxn id="100"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id="{9F98157F-C02A-60EE-E532-15DBC6E489BB}"/>
                  </a:ext>
                </a:extLst>
              </p:cNvPr>
              <p:cNvCxnSpPr>
                <a:cxnSpLocks/>
                <a:stCxn id="74" idx="6"/>
                <a:endCxn id="101"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2" name="Straight Connector 91">
                <a:extLst>
                  <a:ext uri="{FF2B5EF4-FFF2-40B4-BE49-F238E27FC236}">
                    <a16:creationId xmlns:a16="http://schemas.microsoft.com/office/drawing/2014/main" id="{4A735D65-3660-8AE7-0371-B03DF94DCB54}"/>
                  </a:ext>
                </a:extLst>
              </p:cNvPr>
              <p:cNvCxnSpPr>
                <a:cxnSpLocks/>
                <a:endCxn id="102" idx="0"/>
              </p:cNvCxnSpPr>
              <p:nvPr/>
            </p:nvCxnSpPr>
            <p:spPr>
              <a:xfrm flipH="1">
                <a:off x="5333998" y="2705100"/>
                <a:ext cx="2791686"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3" name="Straight Connector 92">
                <a:extLst>
                  <a:ext uri="{FF2B5EF4-FFF2-40B4-BE49-F238E27FC236}">
                    <a16:creationId xmlns:a16="http://schemas.microsoft.com/office/drawing/2014/main" id="{581FD839-7FC4-4E78-792C-D16281A9C270}"/>
                  </a:ext>
                </a:extLst>
              </p:cNvPr>
              <p:cNvCxnSpPr>
                <a:cxnSpLocks/>
                <a:stCxn id="84" idx="6"/>
                <a:endCxn id="103"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4" name="Straight Connector 93">
                <a:extLst>
                  <a:ext uri="{FF2B5EF4-FFF2-40B4-BE49-F238E27FC236}">
                    <a16:creationId xmlns:a16="http://schemas.microsoft.com/office/drawing/2014/main" id="{306AD3AB-9600-A6BF-BFBF-068E37656400}"/>
                  </a:ext>
                </a:extLst>
              </p:cNvPr>
              <p:cNvCxnSpPr>
                <a:cxnSpLocks/>
                <a:stCxn id="89" idx="6"/>
                <a:endCxn id="104"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64" name="Group 63">
              <a:extLst>
                <a:ext uri="{FF2B5EF4-FFF2-40B4-BE49-F238E27FC236}">
                  <a16:creationId xmlns:a16="http://schemas.microsoft.com/office/drawing/2014/main" id="{AF764B5E-2A2B-5202-8C6F-6ACC1FF585B0}"/>
                </a:ext>
              </a:extLst>
            </p:cNvPr>
            <p:cNvGrpSpPr/>
            <p:nvPr/>
          </p:nvGrpSpPr>
          <p:grpSpPr>
            <a:xfrm>
              <a:off x="5486400" y="1600200"/>
              <a:ext cx="2209800" cy="2209800"/>
              <a:chOff x="5486400" y="1600200"/>
              <a:chExt cx="2209800" cy="2209800"/>
            </a:xfrm>
          </p:grpSpPr>
          <p:sp>
            <p:nvSpPr>
              <p:cNvPr id="65" name="Oval 64">
                <a:extLst>
                  <a:ext uri="{FF2B5EF4-FFF2-40B4-BE49-F238E27FC236}">
                    <a16:creationId xmlns:a16="http://schemas.microsoft.com/office/drawing/2014/main" id="{13D770BB-7217-38C5-711D-B5170B8CCC9F}"/>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 name="Oval 65">
                <a:extLst>
                  <a:ext uri="{FF2B5EF4-FFF2-40B4-BE49-F238E27FC236}">
                    <a16:creationId xmlns:a16="http://schemas.microsoft.com/office/drawing/2014/main" id="{DB50467F-FEFD-794B-3319-E226669CFE8C}"/>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7" name="Oval 66">
                <a:extLst>
                  <a:ext uri="{FF2B5EF4-FFF2-40B4-BE49-F238E27FC236}">
                    <a16:creationId xmlns:a16="http://schemas.microsoft.com/office/drawing/2014/main" id="{51FA6554-610A-A0D6-0132-A77C72C68850}"/>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8" name="Oval 67">
                <a:extLst>
                  <a:ext uri="{FF2B5EF4-FFF2-40B4-BE49-F238E27FC236}">
                    <a16:creationId xmlns:a16="http://schemas.microsoft.com/office/drawing/2014/main" id="{586865B3-C286-94B9-E0A9-1E9D84ABEE21}"/>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9" name="Oval 68">
                <a:extLst>
                  <a:ext uri="{FF2B5EF4-FFF2-40B4-BE49-F238E27FC236}">
                    <a16:creationId xmlns:a16="http://schemas.microsoft.com/office/drawing/2014/main" id="{CAC2CBB4-018B-F3DC-C3BC-558E89C961AB}"/>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0" name="Oval 69">
                <a:extLst>
                  <a:ext uri="{FF2B5EF4-FFF2-40B4-BE49-F238E27FC236}">
                    <a16:creationId xmlns:a16="http://schemas.microsoft.com/office/drawing/2014/main" id="{D8287CBE-84C0-0AFA-E1FD-20A73C634A74}"/>
                  </a:ext>
                </a:extLst>
              </p:cNvPr>
              <p:cNvSpPr/>
              <p:nvPr/>
            </p:nvSpPr>
            <p:spPr>
              <a:xfrm>
                <a:off x="5486400" y="2057400"/>
                <a:ext cx="381000" cy="381000"/>
              </a:xfrm>
              <a:prstGeom prst="ellipse">
                <a:avLst/>
              </a:prstGeom>
              <a:solidFill>
                <a:schemeClr val="accent4">
                  <a:lumMod val="20000"/>
                  <a:lumOff val="8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1" name="Oval 70">
                <a:extLst>
                  <a:ext uri="{FF2B5EF4-FFF2-40B4-BE49-F238E27FC236}">
                    <a16:creationId xmlns:a16="http://schemas.microsoft.com/office/drawing/2014/main" id="{24C174AB-3F60-50A6-58FA-D1E748D9A1C5}"/>
                  </a:ext>
                </a:extLst>
              </p:cNvPr>
              <p:cNvSpPr/>
              <p:nvPr/>
            </p:nvSpPr>
            <p:spPr>
              <a:xfrm>
                <a:off x="5943600" y="2057400"/>
                <a:ext cx="381000" cy="381000"/>
              </a:xfrm>
              <a:prstGeom prst="ellipse">
                <a:avLst/>
              </a:prstGeom>
              <a:solidFill>
                <a:schemeClr val="accent4">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2" name="Oval 71">
                <a:extLst>
                  <a:ext uri="{FF2B5EF4-FFF2-40B4-BE49-F238E27FC236}">
                    <a16:creationId xmlns:a16="http://schemas.microsoft.com/office/drawing/2014/main" id="{1CC44215-7331-5864-7BD3-2AD3FDC413EF}"/>
                  </a:ext>
                </a:extLst>
              </p:cNvPr>
              <p:cNvSpPr/>
              <p:nvPr/>
            </p:nvSpPr>
            <p:spPr>
              <a:xfrm>
                <a:off x="6400800" y="2057400"/>
                <a:ext cx="381000" cy="381000"/>
              </a:xfrm>
              <a:prstGeom prst="ellipse">
                <a:avLst/>
              </a:prstGeom>
              <a:solidFill>
                <a:schemeClr val="accent4">
                  <a:lumMod val="60000"/>
                  <a:lumOff val="4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3" name="Oval 72">
                <a:extLst>
                  <a:ext uri="{FF2B5EF4-FFF2-40B4-BE49-F238E27FC236}">
                    <a16:creationId xmlns:a16="http://schemas.microsoft.com/office/drawing/2014/main" id="{26C2B63A-40AF-34C4-818C-54EF22B10709}"/>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4" name="Oval 73">
                <a:extLst>
                  <a:ext uri="{FF2B5EF4-FFF2-40B4-BE49-F238E27FC236}">
                    <a16:creationId xmlns:a16="http://schemas.microsoft.com/office/drawing/2014/main" id="{22A79D5C-8525-AC9D-CAC0-1F0DF3D0B15B}"/>
                  </a:ext>
                </a:extLst>
              </p:cNvPr>
              <p:cNvSpPr/>
              <p:nvPr/>
            </p:nvSpPr>
            <p:spPr>
              <a:xfrm>
                <a:off x="7315200" y="2057400"/>
                <a:ext cx="381000" cy="381000"/>
              </a:xfrm>
              <a:prstGeom prst="ellipse">
                <a:avLst/>
              </a:prstGeom>
              <a:solidFill>
                <a:schemeClr val="accent4">
                  <a:lumMod val="7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5" name="Oval 74">
                <a:extLst>
                  <a:ext uri="{FF2B5EF4-FFF2-40B4-BE49-F238E27FC236}">
                    <a16:creationId xmlns:a16="http://schemas.microsoft.com/office/drawing/2014/main" id="{F4FEE0C3-3C8F-EA32-157D-1B842D24E5A3}"/>
                  </a:ext>
                </a:extLst>
              </p:cNvPr>
              <p:cNvSpPr/>
              <p:nvPr/>
            </p:nvSpPr>
            <p:spPr>
              <a:xfrm>
                <a:off x="5486400" y="2514600"/>
                <a:ext cx="381000" cy="381000"/>
              </a:xfrm>
              <a:prstGeom prst="ellipse">
                <a:avLst/>
              </a:prstGeom>
              <a:solidFill>
                <a:schemeClr val="accent2">
                  <a:lumMod val="20000"/>
                  <a:lumOff val="8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6" name="Oval 75">
                <a:extLst>
                  <a:ext uri="{FF2B5EF4-FFF2-40B4-BE49-F238E27FC236}">
                    <a16:creationId xmlns:a16="http://schemas.microsoft.com/office/drawing/2014/main" id="{CEBAB866-F9F2-7A33-FF7E-E780BA9DC69C}"/>
                  </a:ext>
                </a:extLst>
              </p:cNvPr>
              <p:cNvSpPr/>
              <p:nvPr/>
            </p:nvSpPr>
            <p:spPr>
              <a:xfrm>
                <a:off x="5943600" y="2514600"/>
                <a:ext cx="381000" cy="381000"/>
              </a:xfrm>
              <a:prstGeom prst="ellipse">
                <a:avLst/>
              </a:prstGeom>
              <a:solidFill>
                <a:schemeClr val="accent2">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7" name="Oval 76">
                <a:extLst>
                  <a:ext uri="{FF2B5EF4-FFF2-40B4-BE49-F238E27FC236}">
                    <a16:creationId xmlns:a16="http://schemas.microsoft.com/office/drawing/2014/main" id="{97738BCC-FAE3-DFB7-9C37-CDAE7339B38C}"/>
                  </a:ext>
                </a:extLst>
              </p:cNvPr>
              <p:cNvSpPr/>
              <p:nvPr/>
            </p:nvSpPr>
            <p:spPr>
              <a:xfrm>
                <a:off x="6400800" y="2514600"/>
                <a:ext cx="381000" cy="381000"/>
              </a:xfrm>
              <a:prstGeom prst="ellipse">
                <a:avLst/>
              </a:prstGeom>
              <a:solidFill>
                <a:schemeClr val="accent2">
                  <a:lumMod val="60000"/>
                  <a:lumOff val="4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8" name="Oval 77">
                <a:extLst>
                  <a:ext uri="{FF2B5EF4-FFF2-40B4-BE49-F238E27FC236}">
                    <a16:creationId xmlns:a16="http://schemas.microsoft.com/office/drawing/2014/main" id="{9841D0FB-9DF1-17E4-4260-3888261CC348}"/>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9" name="Oval 78">
                <a:extLst>
                  <a:ext uri="{FF2B5EF4-FFF2-40B4-BE49-F238E27FC236}">
                    <a16:creationId xmlns:a16="http://schemas.microsoft.com/office/drawing/2014/main" id="{8D98E843-490D-C1A9-BA17-B894DDFDC01D}"/>
                  </a:ext>
                </a:extLst>
              </p:cNvPr>
              <p:cNvSpPr/>
              <p:nvPr/>
            </p:nvSpPr>
            <p:spPr>
              <a:xfrm>
                <a:off x="7315200" y="2514600"/>
                <a:ext cx="381000" cy="381000"/>
              </a:xfrm>
              <a:prstGeom prst="ellipse">
                <a:avLst/>
              </a:prstGeom>
              <a:solidFill>
                <a:schemeClr val="accent2">
                  <a:lumMod val="7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0" name="Oval 79">
                <a:extLst>
                  <a:ext uri="{FF2B5EF4-FFF2-40B4-BE49-F238E27FC236}">
                    <a16:creationId xmlns:a16="http://schemas.microsoft.com/office/drawing/2014/main" id="{F1D9404C-500E-6F5D-E3F8-F513587236D5}"/>
                  </a:ext>
                </a:extLst>
              </p:cNvPr>
              <p:cNvSpPr/>
              <p:nvPr/>
            </p:nvSpPr>
            <p:spPr>
              <a:xfrm>
                <a:off x="5486400" y="2971800"/>
                <a:ext cx="381000" cy="381000"/>
              </a:xfrm>
              <a:prstGeom prst="ellipse">
                <a:avLst/>
              </a:prstGeom>
              <a:solidFill>
                <a:schemeClr val="accent4">
                  <a:lumMod val="20000"/>
                  <a:lumOff val="8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1" name="Oval 80">
                <a:extLst>
                  <a:ext uri="{FF2B5EF4-FFF2-40B4-BE49-F238E27FC236}">
                    <a16:creationId xmlns:a16="http://schemas.microsoft.com/office/drawing/2014/main" id="{F1B51AC3-4F3E-BF12-DDF5-5D2DA7C87890}"/>
                  </a:ext>
                </a:extLst>
              </p:cNvPr>
              <p:cNvSpPr/>
              <p:nvPr/>
            </p:nvSpPr>
            <p:spPr>
              <a:xfrm>
                <a:off x="5943600" y="2971800"/>
                <a:ext cx="381000" cy="381000"/>
              </a:xfrm>
              <a:prstGeom prst="ellipse">
                <a:avLst/>
              </a:prstGeom>
              <a:solidFill>
                <a:schemeClr val="accent4">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2" name="Oval 81">
                <a:extLst>
                  <a:ext uri="{FF2B5EF4-FFF2-40B4-BE49-F238E27FC236}">
                    <a16:creationId xmlns:a16="http://schemas.microsoft.com/office/drawing/2014/main" id="{0E34BA3B-2E90-2F8A-3942-B87B8B418F3F}"/>
                  </a:ext>
                </a:extLst>
              </p:cNvPr>
              <p:cNvSpPr/>
              <p:nvPr/>
            </p:nvSpPr>
            <p:spPr>
              <a:xfrm>
                <a:off x="6400800" y="2971800"/>
                <a:ext cx="381000" cy="381000"/>
              </a:xfrm>
              <a:prstGeom prst="ellipse">
                <a:avLst/>
              </a:prstGeom>
              <a:solidFill>
                <a:schemeClr val="accent4">
                  <a:lumMod val="60000"/>
                  <a:lumOff val="4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3" name="Oval 82">
                <a:extLst>
                  <a:ext uri="{FF2B5EF4-FFF2-40B4-BE49-F238E27FC236}">
                    <a16:creationId xmlns:a16="http://schemas.microsoft.com/office/drawing/2014/main" id="{87C43EC3-04A5-4B10-9446-B91845F74C86}"/>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4" name="Oval 83">
                <a:extLst>
                  <a:ext uri="{FF2B5EF4-FFF2-40B4-BE49-F238E27FC236}">
                    <a16:creationId xmlns:a16="http://schemas.microsoft.com/office/drawing/2014/main" id="{C77B9788-E66E-D570-BE3D-FEC45F4C4FB8}"/>
                  </a:ext>
                </a:extLst>
              </p:cNvPr>
              <p:cNvSpPr/>
              <p:nvPr/>
            </p:nvSpPr>
            <p:spPr>
              <a:xfrm>
                <a:off x="7315200" y="2971800"/>
                <a:ext cx="381000" cy="381000"/>
              </a:xfrm>
              <a:prstGeom prst="ellipse">
                <a:avLst/>
              </a:prstGeom>
              <a:solidFill>
                <a:schemeClr val="accent4">
                  <a:lumMod val="7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5" name="Oval 84">
                <a:extLst>
                  <a:ext uri="{FF2B5EF4-FFF2-40B4-BE49-F238E27FC236}">
                    <a16:creationId xmlns:a16="http://schemas.microsoft.com/office/drawing/2014/main" id="{FB967F9E-AD0E-99F8-4C92-7B0C15A40A2D}"/>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6" name="Oval 85">
                <a:extLst>
                  <a:ext uri="{FF2B5EF4-FFF2-40B4-BE49-F238E27FC236}">
                    <a16:creationId xmlns:a16="http://schemas.microsoft.com/office/drawing/2014/main" id="{2091FB07-CEC0-1813-13B0-9458C73FC33F}"/>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7" name="Oval 86">
                <a:extLst>
                  <a:ext uri="{FF2B5EF4-FFF2-40B4-BE49-F238E27FC236}">
                    <a16:creationId xmlns:a16="http://schemas.microsoft.com/office/drawing/2014/main" id="{81102973-DB18-170B-60B8-6FB5AB67E2C0}"/>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8" name="Oval 87">
                <a:extLst>
                  <a:ext uri="{FF2B5EF4-FFF2-40B4-BE49-F238E27FC236}">
                    <a16:creationId xmlns:a16="http://schemas.microsoft.com/office/drawing/2014/main" id="{E934C76D-A9A1-3F43-AD2E-F83FD4DC3839}"/>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9" name="Oval 88">
                <a:extLst>
                  <a:ext uri="{FF2B5EF4-FFF2-40B4-BE49-F238E27FC236}">
                    <a16:creationId xmlns:a16="http://schemas.microsoft.com/office/drawing/2014/main" id="{0E717C25-74D2-B4D9-6D7E-B29CE3266224}"/>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grpSp>
        <p:nvGrpSpPr>
          <p:cNvPr id="110" name="Group 109">
            <a:extLst>
              <a:ext uri="{FF2B5EF4-FFF2-40B4-BE49-F238E27FC236}">
                <a16:creationId xmlns:a16="http://schemas.microsoft.com/office/drawing/2014/main" id="{44362C14-2121-1971-5E30-DEC513A70F0B}"/>
              </a:ext>
            </a:extLst>
          </p:cNvPr>
          <p:cNvGrpSpPr/>
          <p:nvPr/>
        </p:nvGrpSpPr>
        <p:grpSpPr>
          <a:xfrm>
            <a:off x="4751986" y="1663010"/>
            <a:ext cx="1414038" cy="1414038"/>
            <a:chOff x="4876800" y="1600199"/>
            <a:chExt cx="2819401" cy="2819401"/>
          </a:xfrm>
        </p:grpSpPr>
        <p:grpSp>
          <p:nvGrpSpPr>
            <p:cNvPr id="111" name="Group 110">
              <a:extLst>
                <a:ext uri="{FF2B5EF4-FFF2-40B4-BE49-F238E27FC236}">
                  <a16:creationId xmlns:a16="http://schemas.microsoft.com/office/drawing/2014/main" id="{D265122C-F95D-0F77-8C39-5871E49BA90A}"/>
                </a:ext>
              </a:extLst>
            </p:cNvPr>
            <p:cNvGrpSpPr/>
            <p:nvPr/>
          </p:nvGrpSpPr>
          <p:grpSpPr>
            <a:xfrm>
              <a:off x="5486400" y="3962400"/>
              <a:ext cx="2209800" cy="457200"/>
              <a:chOff x="5486400" y="3962400"/>
              <a:chExt cx="2209800" cy="457200"/>
            </a:xfrm>
          </p:grpSpPr>
          <p:sp>
            <p:nvSpPr>
              <p:cNvPr id="156" name="DRAM">
                <a:extLst>
                  <a:ext uri="{FF2B5EF4-FFF2-40B4-BE49-F238E27FC236}">
                    <a16:creationId xmlns:a16="http://schemas.microsoft.com/office/drawing/2014/main" id="{DAC1715B-6A79-BB15-14B4-7C550BE4BD21}"/>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57" name="DRAM">
                <a:extLst>
                  <a:ext uri="{FF2B5EF4-FFF2-40B4-BE49-F238E27FC236}">
                    <a16:creationId xmlns:a16="http://schemas.microsoft.com/office/drawing/2014/main" id="{14844BF7-6BE5-52F2-FAE1-BDC846F2B603}"/>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58" name="DRAM">
                <a:extLst>
                  <a:ext uri="{FF2B5EF4-FFF2-40B4-BE49-F238E27FC236}">
                    <a16:creationId xmlns:a16="http://schemas.microsoft.com/office/drawing/2014/main" id="{7367EA0F-32E9-B6B2-7F8D-2AF18E75F3A3}"/>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59" name="DRAM">
                <a:extLst>
                  <a:ext uri="{FF2B5EF4-FFF2-40B4-BE49-F238E27FC236}">
                    <a16:creationId xmlns:a16="http://schemas.microsoft.com/office/drawing/2014/main" id="{1B727991-23A0-9AD3-2845-DB5F30128624}"/>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60" name="DRAM">
                <a:extLst>
                  <a:ext uri="{FF2B5EF4-FFF2-40B4-BE49-F238E27FC236}">
                    <a16:creationId xmlns:a16="http://schemas.microsoft.com/office/drawing/2014/main" id="{E86BE4CE-33B9-BCCA-12A1-2BFDCDA72272}"/>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12" name="Group 111">
              <a:extLst>
                <a:ext uri="{FF2B5EF4-FFF2-40B4-BE49-F238E27FC236}">
                  <a16:creationId xmlns:a16="http://schemas.microsoft.com/office/drawing/2014/main" id="{37875A4C-8BA4-BD76-6587-65782774FAC8}"/>
                </a:ext>
              </a:extLst>
            </p:cNvPr>
            <p:cNvGrpSpPr/>
            <p:nvPr/>
          </p:nvGrpSpPr>
          <p:grpSpPr>
            <a:xfrm>
              <a:off x="4876800" y="1600200"/>
              <a:ext cx="457200" cy="2209800"/>
              <a:chOff x="4876800" y="1600200"/>
              <a:chExt cx="457200" cy="2209800"/>
            </a:xfrm>
          </p:grpSpPr>
          <p:sp>
            <p:nvSpPr>
              <p:cNvPr id="151" name="DRAM">
                <a:extLst>
                  <a:ext uri="{FF2B5EF4-FFF2-40B4-BE49-F238E27FC236}">
                    <a16:creationId xmlns:a16="http://schemas.microsoft.com/office/drawing/2014/main" id="{3047A10C-4FEB-217B-08EA-A792A98C978E}"/>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52" name="DRAM">
                <a:extLst>
                  <a:ext uri="{FF2B5EF4-FFF2-40B4-BE49-F238E27FC236}">
                    <a16:creationId xmlns:a16="http://schemas.microsoft.com/office/drawing/2014/main" id="{CB593E2C-26E8-EA6D-6186-844CC9BB1092}"/>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53" name="DRAM">
                <a:extLst>
                  <a:ext uri="{FF2B5EF4-FFF2-40B4-BE49-F238E27FC236}">
                    <a16:creationId xmlns:a16="http://schemas.microsoft.com/office/drawing/2014/main" id="{3B468AA9-D62E-FE27-F87E-A606CBF6ED8C}"/>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54" name="DRAM">
                <a:extLst>
                  <a:ext uri="{FF2B5EF4-FFF2-40B4-BE49-F238E27FC236}">
                    <a16:creationId xmlns:a16="http://schemas.microsoft.com/office/drawing/2014/main" id="{B1FD441F-F92C-CA76-4469-FC65356BD656}"/>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55" name="DRAM">
                <a:extLst>
                  <a:ext uri="{FF2B5EF4-FFF2-40B4-BE49-F238E27FC236}">
                    <a16:creationId xmlns:a16="http://schemas.microsoft.com/office/drawing/2014/main" id="{081B1368-AB3C-1D70-680F-869B42C5BFD7}"/>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13" name="Group 112">
              <a:extLst>
                <a:ext uri="{FF2B5EF4-FFF2-40B4-BE49-F238E27FC236}">
                  <a16:creationId xmlns:a16="http://schemas.microsoft.com/office/drawing/2014/main" id="{314BB626-0C6D-EC1E-1C4A-16D30A51D47E}"/>
                </a:ext>
              </a:extLst>
            </p:cNvPr>
            <p:cNvGrpSpPr/>
            <p:nvPr/>
          </p:nvGrpSpPr>
          <p:grpSpPr>
            <a:xfrm>
              <a:off x="5676900" y="1600199"/>
              <a:ext cx="1828800" cy="2362201"/>
              <a:chOff x="5676900" y="1170708"/>
              <a:chExt cx="1828800" cy="2791692"/>
            </a:xfrm>
          </p:grpSpPr>
          <p:cxnSp>
            <p:nvCxnSpPr>
              <p:cNvPr id="146" name="Straight Connector 145">
                <a:extLst>
                  <a:ext uri="{FF2B5EF4-FFF2-40B4-BE49-F238E27FC236}">
                    <a16:creationId xmlns:a16="http://schemas.microsoft.com/office/drawing/2014/main" id="{147CE309-B301-E137-5428-29A0D1850F9E}"/>
                  </a:ext>
                </a:extLst>
              </p:cNvPr>
              <p:cNvCxnSpPr>
                <a:cxnSpLocks/>
                <a:stCxn id="116" idx="0"/>
                <a:endCxn id="156"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7" name="Straight Connector 146">
                <a:extLst>
                  <a:ext uri="{FF2B5EF4-FFF2-40B4-BE49-F238E27FC236}">
                    <a16:creationId xmlns:a16="http://schemas.microsoft.com/office/drawing/2014/main" id="{8378F6E6-9827-6811-70BE-2493C80C7A79}"/>
                  </a:ext>
                </a:extLst>
              </p:cNvPr>
              <p:cNvCxnSpPr>
                <a:cxnSpLocks/>
                <a:stCxn id="118" idx="0"/>
                <a:endCxn id="158"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4ABE3392-0824-83EC-D863-95A2508959F1}"/>
                  </a:ext>
                </a:extLst>
              </p:cNvPr>
              <p:cNvCxnSpPr>
                <a:cxnSpLocks/>
                <a:stCxn id="119" idx="0"/>
                <a:endCxn id="159"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9" name="Straight Connector 148">
                <a:extLst>
                  <a:ext uri="{FF2B5EF4-FFF2-40B4-BE49-F238E27FC236}">
                    <a16:creationId xmlns:a16="http://schemas.microsoft.com/office/drawing/2014/main" id="{1D10862B-948F-BD19-6A01-00426565F83C}"/>
                  </a:ext>
                </a:extLst>
              </p:cNvPr>
              <p:cNvCxnSpPr>
                <a:cxnSpLocks/>
                <a:stCxn id="120" idx="0"/>
                <a:endCxn id="160"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50" name="Straight Connector 149">
                <a:extLst>
                  <a:ext uri="{FF2B5EF4-FFF2-40B4-BE49-F238E27FC236}">
                    <a16:creationId xmlns:a16="http://schemas.microsoft.com/office/drawing/2014/main" id="{342ABFB7-566B-288A-3DF5-69D7AAAADA0B}"/>
                  </a:ext>
                </a:extLst>
              </p:cNvPr>
              <p:cNvCxnSpPr>
                <a:cxnSpLocks/>
                <a:stCxn id="117" idx="0"/>
                <a:endCxn id="157"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14" name="Group 113">
              <a:extLst>
                <a:ext uri="{FF2B5EF4-FFF2-40B4-BE49-F238E27FC236}">
                  <a16:creationId xmlns:a16="http://schemas.microsoft.com/office/drawing/2014/main" id="{1EA196E2-E5C9-A708-50BA-DA78A6401B1A}"/>
                </a:ext>
              </a:extLst>
            </p:cNvPr>
            <p:cNvGrpSpPr/>
            <p:nvPr/>
          </p:nvGrpSpPr>
          <p:grpSpPr>
            <a:xfrm>
              <a:off x="5334000" y="1790700"/>
              <a:ext cx="2362201" cy="1828800"/>
              <a:chOff x="5333998" y="1790700"/>
              <a:chExt cx="2791691" cy="1828800"/>
            </a:xfrm>
          </p:grpSpPr>
          <p:cxnSp>
            <p:nvCxnSpPr>
              <p:cNvPr id="141" name="Straight Connector 140">
                <a:extLst>
                  <a:ext uri="{FF2B5EF4-FFF2-40B4-BE49-F238E27FC236}">
                    <a16:creationId xmlns:a16="http://schemas.microsoft.com/office/drawing/2014/main" id="{2DA01EE4-4402-1523-A0FE-486AB469C3E4}"/>
                  </a:ext>
                </a:extLst>
              </p:cNvPr>
              <p:cNvCxnSpPr>
                <a:cxnSpLocks/>
                <a:stCxn id="120" idx="6"/>
                <a:endCxn id="151"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a16="http://schemas.microsoft.com/office/drawing/2014/main" id="{64A54BBE-E795-26B3-AA72-8E0AA8C14FC6}"/>
                  </a:ext>
                </a:extLst>
              </p:cNvPr>
              <p:cNvCxnSpPr>
                <a:cxnSpLocks/>
                <a:stCxn id="125" idx="6"/>
                <a:endCxn id="152"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8E7A474F-1B87-9D69-9014-66DFF6256AC1}"/>
                  </a:ext>
                </a:extLst>
              </p:cNvPr>
              <p:cNvCxnSpPr>
                <a:cxnSpLocks/>
                <a:stCxn id="130" idx="6"/>
                <a:endCxn id="153"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4" name="Straight Connector 143">
                <a:extLst>
                  <a:ext uri="{FF2B5EF4-FFF2-40B4-BE49-F238E27FC236}">
                    <a16:creationId xmlns:a16="http://schemas.microsoft.com/office/drawing/2014/main" id="{F86AB509-3A87-6CB2-373A-61AF1C3E37C7}"/>
                  </a:ext>
                </a:extLst>
              </p:cNvPr>
              <p:cNvCxnSpPr>
                <a:cxnSpLocks/>
                <a:stCxn id="135" idx="6"/>
                <a:endCxn id="154"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5" name="Straight Connector 144">
                <a:extLst>
                  <a:ext uri="{FF2B5EF4-FFF2-40B4-BE49-F238E27FC236}">
                    <a16:creationId xmlns:a16="http://schemas.microsoft.com/office/drawing/2014/main" id="{9FEEE6F9-7184-0D50-2ACF-356C5284D112}"/>
                  </a:ext>
                </a:extLst>
              </p:cNvPr>
              <p:cNvCxnSpPr>
                <a:cxnSpLocks/>
                <a:stCxn id="140" idx="6"/>
                <a:endCxn id="155"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15" name="Group 114">
              <a:extLst>
                <a:ext uri="{FF2B5EF4-FFF2-40B4-BE49-F238E27FC236}">
                  <a16:creationId xmlns:a16="http://schemas.microsoft.com/office/drawing/2014/main" id="{B0D24273-1E2A-A54E-51E3-D1E36A9D6861}"/>
                </a:ext>
              </a:extLst>
            </p:cNvPr>
            <p:cNvGrpSpPr/>
            <p:nvPr/>
          </p:nvGrpSpPr>
          <p:grpSpPr>
            <a:xfrm>
              <a:off x="5486400" y="1600200"/>
              <a:ext cx="2209800" cy="2209800"/>
              <a:chOff x="5486400" y="1600200"/>
              <a:chExt cx="2209800" cy="2209800"/>
            </a:xfrm>
          </p:grpSpPr>
          <p:sp>
            <p:nvSpPr>
              <p:cNvPr id="116" name="Oval 115">
                <a:extLst>
                  <a:ext uri="{FF2B5EF4-FFF2-40B4-BE49-F238E27FC236}">
                    <a16:creationId xmlns:a16="http://schemas.microsoft.com/office/drawing/2014/main" id="{AF4D7578-A609-0852-029C-AFAB630F0459}"/>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17" name="Oval 116">
                <a:extLst>
                  <a:ext uri="{FF2B5EF4-FFF2-40B4-BE49-F238E27FC236}">
                    <a16:creationId xmlns:a16="http://schemas.microsoft.com/office/drawing/2014/main" id="{C3B4EB90-E9E1-742E-5ED4-BDD73F45B11D}"/>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18" name="Oval 117">
                <a:extLst>
                  <a:ext uri="{FF2B5EF4-FFF2-40B4-BE49-F238E27FC236}">
                    <a16:creationId xmlns:a16="http://schemas.microsoft.com/office/drawing/2014/main" id="{A234198A-C055-2CF2-2D39-BD6DF053E31B}"/>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19" name="Oval 118">
                <a:extLst>
                  <a:ext uri="{FF2B5EF4-FFF2-40B4-BE49-F238E27FC236}">
                    <a16:creationId xmlns:a16="http://schemas.microsoft.com/office/drawing/2014/main" id="{A3207CC5-3B8C-47C5-E971-A50C66838754}"/>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20" name="Oval 119">
                <a:extLst>
                  <a:ext uri="{FF2B5EF4-FFF2-40B4-BE49-F238E27FC236}">
                    <a16:creationId xmlns:a16="http://schemas.microsoft.com/office/drawing/2014/main" id="{0E33B9A3-CA68-0BB0-DD73-FB43E8EEC852}"/>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21" name="Oval 120">
                <a:extLst>
                  <a:ext uri="{FF2B5EF4-FFF2-40B4-BE49-F238E27FC236}">
                    <a16:creationId xmlns:a16="http://schemas.microsoft.com/office/drawing/2014/main" id="{09B4A3C9-82E2-C209-3747-2AB0C39E7371}"/>
                  </a:ext>
                </a:extLst>
              </p:cNvPr>
              <p:cNvSpPr/>
              <p:nvPr/>
            </p:nvSpPr>
            <p:spPr>
              <a:xfrm>
                <a:off x="54864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22" name="Oval 121">
                <a:extLst>
                  <a:ext uri="{FF2B5EF4-FFF2-40B4-BE49-F238E27FC236}">
                    <a16:creationId xmlns:a16="http://schemas.microsoft.com/office/drawing/2014/main" id="{4BA7E62C-F457-7D1E-D497-3C9CF9526404}"/>
                  </a:ext>
                </a:extLst>
              </p:cNvPr>
              <p:cNvSpPr/>
              <p:nvPr/>
            </p:nvSpPr>
            <p:spPr>
              <a:xfrm>
                <a:off x="59436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23" name="Oval 122">
                <a:extLst>
                  <a:ext uri="{FF2B5EF4-FFF2-40B4-BE49-F238E27FC236}">
                    <a16:creationId xmlns:a16="http://schemas.microsoft.com/office/drawing/2014/main" id="{BD168504-D31B-1EBA-0E30-AA284679BC5F}"/>
                  </a:ext>
                </a:extLst>
              </p:cNvPr>
              <p:cNvSpPr/>
              <p:nvPr/>
            </p:nvSpPr>
            <p:spPr>
              <a:xfrm>
                <a:off x="64008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24" name="Oval 123">
                <a:extLst>
                  <a:ext uri="{FF2B5EF4-FFF2-40B4-BE49-F238E27FC236}">
                    <a16:creationId xmlns:a16="http://schemas.microsoft.com/office/drawing/2014/main" id="{DC37C0EF-5017-3A03-79DE-522118891193}"/>
                  </a:ext>
                </a:extLst>
              </p:cNvPr>
              <p:cNvSpPr/>
              <p:nvPr/>
            </p:nvSpPr>
            <p:spPr>
              <a:xfrm>
                <a:off x="68580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25" name="Oval 124">
                <a:extLst>
                  <a:ext uri="{FF2B5EF4-FFF2-40B4-BE49-F238E27FC236}">
                    <a16:creationId xmlns:a16="http://schemas.microsoft.com/office/drawing/2014/main" id="{7C0CA901-3E96-F59D-6D00-B41831E998FF}"/>
                  </a:ext>
                </a:extLst>
              </p:cNvPr>
              <p:cNvSpPr/>
              <p:nvPr/>
            </p:nvSpPr>
            <p:spPr>
              <a:xfrm>
                <a:off x="73152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26" name="Oval 125">
                <a:extLst>
                  <a:ext uri="{FF2B5EF4-FFF2-40B4-BE49-F238E27FC236}">
                    <a16:creationId xmlns:a16="http://schemas.microsoft.com/office/drawing/2014/main" id="{CC29802C-8233-364A-234A-64CFC8A1E453}"/>
                  </a:ext>
                </a:extLst>
              </p:cNvPr>
              <p:cNvSpPr/>
              <p:nvPr/>
            </p:nvSpPr>
            <p:spPr>
              <a:xfrm>
                <a:off x="54864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27" name="Oval 126">
                <a:extLst>
                  <a:ext uri="{FF2B5EF4-FFF2-40B4-BE49-F238E27FC236}">
                    <a16:creationId xmlns:a16="http://schemas.microsoft.com/office/drawing/2014/main" id="{8490AB7E-BCE8-3CBC-358D-46C9F6030FA9}"/>
                  </a:ext>
                </a:extLst>
              </p:cNvPr>
              <p:cNvSpPr/>
              <p:nvPr/>
            </p:nvSpPr>
            <p:spPr>
              <a:xfrm>
                <a:off x="59436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28" name="Oval 127">
                <a:extLst>
                  <a:ext uri="{FF2B5EF4-FFF2-40B4-BE49-F238E27FC236}">
                    <a16:creationId xmlns:a16="http://schemas.microsoft.com/office/drawing/2014/main" id="{7F23CAFE-1E98-B8BB-0E8A-0DAC6F38F157}"/>
                  </a:ext>
                </a:extLst>
              </p:cNvPr>
              <p:cNvSpPr/>
              <p:nvPr/>
            </p:nvSpPr>
            <p:spPr>
              <a:xfrm>
                <a:off x="64008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29" name="Oval 128">
                <a:extLst>
                  <a:ext uri="{FF2B5EF4-FFF2-40B4-BE49-F238E27FC236}">
                    <a16:creationId xmlns:a16="http://schemas.microsoft.com/office/drawing/2014/main" id="{B73DD793-3DE5-1609-8722-FD2134EB8C24}"/>
                  </a:ext>
                </a:extLst>
              </p:cNvPr>
              <p:cNvSpPr/>
              <p:nvPr/>
            </p:nvSpPr>
            <p:spPr>
              <a:xfrm>
                <a:off x="68580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30" name="Oval 129">
                <a:extLst>
                  <a:ext uri="{FF2B5EF4-FFF2-40B4-BE49-F238E27FC236}">
                    <a16:creationId xmlns:a16="http://schemas.microsoft.com/office/drawing/2014/main" id="{DBD0556D-D5CB-EAF2-C87F-976E02E14B72}"/>
                  </a:ext>
                </a:extLst>
              </p:cNvPr>
              <p:cNvSpPr/>
              <p:nvPr/>
            </p:nvSpPr>
            <p:spPr>
              <a:xfrm>
                <a:off x="73152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131" name="Oval 130">
                <a:extLst>
                  <a:ext uri="{FF2B5EF4-FFF2-40B4-BE49-F238E27FC236}">
                    <a16:creationId xmlns:a16="http://schemas.microsoft.com/office/drawing/2014/main" id="{C0044857-2C12-8D83-901C-2522FFAF6377}"/>
                  </a:ext>
                </a:extLst>
              </p:cNvPr>
              <p:cNvSpPr/>
              <p:nvPr/>
            </p:nvSpPr>
            <p:spPr>
              <a:xfrm>
                <a:off x="54864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32" name="Oval 131">
                <a:extLst>
                  <a:ext uri="{FF2B5EF4-FFF2-40B4-BE49-F238E27FC236}">
                    <a16:creationId xmlns:a16="http://schemas.microsoft.com/office/drawing/2014/main" id="{E033CA06-DD73-3506-CF02-FFC1C0B715E0}"/>
                  </a:ext>
                </a:extLst>
              </p:cNvPr>
              <p:cNvSpPr/>
              <p:nvPr/>
            </p:nvSpPr>
            <p:spPr>
              <a:xfrm>
                <a:off x="59436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33" name="Oval 132">
                <a:extLst>
                  <a:ext uri="{FF2B5EF4-FFF2-40B4-BE49-F238E27FC236}">
                    <a16:creationId xmlns:a16="http://schemas.microsoft.com/office/drawing/2014/main" id="{2DF0F984-31C7-2276-5833-ADAA0B27C398}"/>
                  </a:ext>
                </a:extLst>
              </p:cNvPr>
              <p:cNvSpPr/>
              <p:nvPr/>
            </p:nvSpPr>
            <p:spPr>
              <a:xfrm>
                <a:off x="64008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34" name="Oval 133">
                <a:extLst>
                  <a:ext uri="{FF2B5EF4-FFF2-40B4-BE49-F238E27FC236}">
                    <a16:creationId xmlns:a16="http://schemas.microsoft.com/office/drawing/2014/main" id="{F855FCBB-3E6B-B3B7-F70C-0FF607AA01D7}"/>
                  </a:ext>
                </a:extLst>
              </p:cNvPr>
              <p:cNvSpPr/>
              <p:nvPr/>
            </p:nvSpPr>
            <p:spPr>
              <a:xfrm>
                <a:off x="68580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35" name="Oval 134">
                <a:extLst>
                  <a:ext uri="{FF2B5EF4-FFF2-40B4-BE49-F238E27FC236}">
                    <a16:creationId xmlns:a16="http://schemas.microsoft.com/office/drawing/2014/main" id="{65457800-CD9B-12BA-06B1-17F88B8D67AF}"/>
                  </a:ext>
                </a:extLst>
              </p:cNvPr>
              <p:cNvSpPr/>
              <p:nvPr/>
            </p:nvSpPr>
            <p:spPr>
              <a:xfrm>
                <a:off x="73152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36" name="Oval 135">
                <a:extLst>
                  <a:ext uri="{FF2B5EF4-FFF2-40B4-BE49-F238E27FC236}">
                    <a16:creationId xmlns:a16="http://schemas.microsoft.com/office/drawing/2014/main" id="{A10E6C29-65B3-7CB9-F3AE-F9B816C13A8E}"/>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37" name="Oval 136">
                <a:extLst>
                  <a:ext uri="{FF2B5EF4-FFF2-40B4-BE49-F238E27FC236}">
                    <a16:creationId xmlns:a16="http://schemas.microsoft.com/office/drawing/2014/main" id="{36A75D3D-2CC3-325E-41AD-EBF60B1F39AA}"/>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38" name="Oval 137">
                <a:extLst>
                  <a:ext uri="{FF2B5EF4-FFF2-40B4-BE49-F238E27FC236}">
                    <a16:creationId xmlns:a16="http://schemas.microsoft.com/office/drawing/2014/main" id="{FBCD1691-1EB2-06E4-8704-5A6B025D1F50}"/>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39" name="Oval 138">
                <a:extLst>
                  <a:ext uri="{FF2B5EF4-FFF2-40B4-BE49-F238E27FC236}">
                    <a16:creationId xmlns:a16="http://schemas.microsoft.com/office/drawing/2014/main" id="{8DCE5CD0-58BA-FCBE-3976-DD7AB86AEBD6}"/>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40" name="Oval 139">
                <a:extLst>
                  <a:ext uri="{FF2B5EF4-FFF2-40B4-BE49-F238E27FC236}">
                    <a16:creationId xmlns:a16="http://schemas.microsoft.com/office/drawing/2014/main" id="{958A121F-2BAB-ACFB-63F0-DD3C46FD6426}"/>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grpSp>
        <p:nvGrpSpPr>
          <p:cNvPr id="161" name="Group 160">
            <a:extLst>
              <a:ext uri="{FF2B5EF4-FFF2-40B4-BE49-F238E27FC236}">
                <a16:creationId xmlns:a16="http://schemas.microsoft.com/office/drawing/2014/main" id="{C4B0AD1A-DABF-B57A-C7C7-3A2D8B467921}"/>
              </a:ext>
            </a:extLst>
          </p:cNvPr>
          <p:cNvGrpSpPr/>
          <p:nvPr/>
        </p:nvGrpSpPr>
        <p:grpSpPr>
          <a:xfrm>
            <a:off x="6309514" y="1663010"/>
            <a:ext cx="1414038" cy="1414038"/>
            <a:chOff x="4876800" y="1600199"/>
            <a:chExt cx="2819401" cy="2819401"/>
          </a:xfrm>
        </p:grpSpPr>
        <p:grpSp>
          <p:nvGrpSpPr>
            <p:cNvPr id="162" name="Group 161">
              <a:extLst>
                <a:ext uri="{FF2B5EF4-FFF2-40B4-BE49-F238E27FC236}">
                  <a16:creationId xmlns:a16="http://schemas.microsoft.com/office/drawing/2014/main" id="{9729CA9C-3D9B-0DE6-662A-C3AD5E4086D7}"/>
                </a:ext>
              </a:extLst>
            </p:cNvPr>
            <p:cNvGrpSpPr/>
            <p:nvPr/>
          </p:nvGrpSpPr>
          <p:grpSpPr>
            <a:xfrm>
              <a:off x="5486400" y="3962400"/>
              <a:ext cx="2209800" cy="457200"/>
              <a:chOff x="5486400" y="3962400"/>
              <a:chExt cx="2209800" cy="457200"/>
            </a:xfrm>
          </p:grpSpPr>
          <p:sp>
            <p:nvSpPr>
              <p:cNvPr id="207" name="DRAM">
                <a:extLst>
                  <a:ext uri="{FF2B5EF4-FFF2-40B4-BE49-F238E27FC236}">
                    <a16:creationId xmlns:a16="http://schemas.microsoft.com/office/drawing/2014/main" id="{C4E028EC-DD69-626D-F9AE-608532D6982B}"/>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08" name="DRAM">
                <a:extLst>
                  <a:ext uri="{FF2B5EF4-FFF2-40B4-BE49-F238E27FC236}">
                    <a16:creationId xmlns:a16="http://schemas.microsoft.com/office/drawing/2014/main" id="{6FFE53BC-DE17-C53E-409D-3094806ED2E0}"/>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09" name="DRAM">
                <a:extLst>
                  <a:ext uri="{FF2B5EF4-FFF2-40B4-BE49-F238E27FC236}">
                    <a16:creationId xmlns:a16="http://schemas.microsoft.com/office/drawing/2014/main" id="{EDC245B1-6698-7BFD-F49B-468104CCE082}"/>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10" name="DRAM">
                <a:extLst>
                  <a:ext uri="{FF2B5EF4-FFF2-40B4-BE49-F238E27FC236}">
                    <a16:creationId xmlns:a16="http://schemas.microsoft.com/office/drawing/2014/main" id="{B751B439-E225-E86D-B93B-7EF769BF8435}"/>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11" name="DRAM">
                <a:extLst>
                  <a:ext uri="{FF2B5EF4-FFF2-40B4-BE49-F238E27FC236}">
                    <a16:creationId xmlns:a16="http://schemas.microsoft.com/office/drawing/2014/main" id="{AC6DC4A7-33C0-0411-700E-583AF7C3F8D3}"/>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63" name="Group 162">
              <a:extLst>
                <a:ext uri="{FF2B5EF4-FFF2-40B4-BE49-F238E27FC236}">
                  <a16:creationId xmlns:a16="http://schemas.microsoft.com/office/drawing/2014/main" id="{0B2ABD2D-E2F7-20A7-2A0B-B4BCAE3E0521}"/>
                </a:ext>
              </a:extLst>
            </p:cNvPr>
            <p:cNvGrpSpPr/>
            <p:nvPr/>
          </p:nvGrpSpPr>
          <p:grpSpPr>
            <a:xfrm>
              <a:off x="4876800" y="1600200"/>
              <a:ext cx="457200" cy="2209800"/>
              <a:chOff x="4876800" y="1600200"/>
              <a:chExt cx="457200" cy="2209800"/>
            </a:xfrm>
          </p:grpSpPr>
          <p:sp>
            <p:nvSpPr>
              <p:cNvPr id="202" name="DRAM">
                <a:extLst>
                  <a:ext uri="{FF2B5EF4-FFF2-40B4-BE49-F238E27FC236}">
                    <a16:creationId xmlns:a16="http://schemas.microsoft.com/office/drawing/2014/main" id="{49694578-A5F2-FFC6-DBA9-59B16608BB05}"/>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03" name="DRAM">
                <a:extLst>
                  <a:ext uri="{FF2B5EF4-FFF2-40B4-BE49-F238E27FC236}">
                    <a16:creationId xmlns:a16="http://schemas.microsoft.com/office/drawing/2014/main" id="{BE2CA46D-646E-78BC-BE2F-6DDEBCE0CBCA}"/>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04" name="DRAM">
                <a:extLst>
                  <a:ext uri="{FF2B5EF4-FFF2-40B4-BE49-F238E27FC236}">
                    <a16:creationId xmlns:a16="http://schemas.microsoft.com/office/drawing/2014/main" id="{DBFD7E01-9EB8-5931-6847-19EDB0D767D2}"/>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05" name="DRAM">
                <a:extLst>
                  <a:ext uri="{FF2B5EF4-FFF2-40B4-BE49-F238E27FC236}">
                    <a16:creationId xmlns:a16="http://schemas.microsoft.com/office/drawing/2014/main" id="{543A7A1D-6288-05D1-5358-4C29E7F33E98}"/>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06" name="DRAM">
                <a:extLst>
                  <a:ext uri="{FF2B5EF4-FFF2-40B4-BE49-F238E27FC236}">
                    <a16:creationId xmlns:a16="http://schemas.microsoft.com/office/drawing/2014/main" id="{47907783-B628-97AB-F49E-8EAFCA0CC604}"/>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64" name="Group 163">
              <a:extLst>
                <a:ext uri="{FF2B5EF4-FFF2-40B4-BE49-F238E27FC236}">
                  <a16:creationId xmlns:a16="http://schemas.microsoft.com/office/drawing/2014/main" id="{8F245FE2-624C-4191-100A-4DCD5C374A75}"/>
                </a:ext>
              </a:extLst>
            </p:cNvPr>
            <p:cNvGrpSpPr/>
            <p:nvPr/>
          </p:nvGrpSpPr>
          <p:grpSpPr>
            <a:xfrm>
              <a:off x="5676900" y="1600199"/>
              <a:ext cx="1828800" cy="2362201"/>
              <a:chOff x="5676900" y="1170708"/>
              <a:chExt cx="1828800" cy="2791692"/>
            </a:xfrm>
          </p:grpSpPr>
          <p:cxnSp>
            <p:nvCxnSpPr>
              <p:cNvPr id="197" name="Straight Connector 196">
                <a:extLst>
                  <a:ext uri="{FF2B5EF4-FFF2-40B4-BE49-F238E27FC236}">
                    <a16:creationId xmlns:a16="http://schemas.microsoft.com/office/drawing/2014/main" id="{C415C56D-8594-D144-E652-F6873AED5A8D}"/>
                  </a:ext>
                </a:extLst>
              </p:cNvPr>
              <p:cNvCxnSpPr>
                <a:cxnSpLocks/>
                <a:stCxn id="167" idx="0"/>
                <a:endCxn id="207"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8" name="Straight Connector 197">
                <a:extLst>
                  <a:ext uri="{FF2B5EF4-FFF2-40B4-BE49-F238E27FC236}">
                    <a16:creationId xmlns:a16="http://schemas.microsoft.com/office/drawing/2014/main" id="{599BE976-DD98-2067-05D2-2294272B55C9}"/>
                  </a:ext>
                </a:extLst>
              </p:cNvPr>
              <p:cNvCxnSpPr>
                <a:cxnSpLocks/>
                <a:stCxn id="169" idx="0"/>
                <a:endCxn id="209"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9" name="Straight Connector 198">
                <a:extLst>
                  <a:ext uri="{FF2B5EF4-FFF2-40B4-BE49-F238E27FC236}">
                    <a16:creationId xmlns:a16="http://schemas.microsoft.com/office/drawing/2014/main" id="{7A66C926-71AC-8DAF-6DBF-1B5F46DD8965}"/>
                  </a:ext>
                </a:extLst>
              </p:cNvPr>
              <p:cNvCxnSpPr>
                <a:cxnSpLocks/>
                <a:stCxn id="170" idx="0"/>
                <a:endCxn id="210"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00" name="Straight Connector 199">
                <a:extLst>
                  <a:ext uri="{FF2B5EF4-FFF2-40B4-BE49-F238E27FC236}">
                    <a16:creationId xmlns:a16="http://schemas.microsoft.com/office/drawing/2014/main" id="{3BCB8053-A3DE-2416-92F2-B545B8F726E7}"/>
                  </a:ext>
                </a:extLst>
              </p:cNvPr>
              <p:cNvCxnSpPr>
                <a:cxnSpLocks/>
                <a:stCxn id="171" idx="0"/>
                <a:endCxn id="211"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01" name="Straight Connector 200">
                <a:extLst>
                  <a:ext uri="{FF2B5EF4-FFF2-40B4-BE49-F238E27FC236}">
                    <a16:creationId xmlns:a16="http://schemas.microsoft.com/office/drawing/2014/main" id="{2D9F711C-6FEB-5236-59D4-5945DE8E49E2}"/>
                  </a:ext>
                </a:extLst>
              </p:cNvPr>
              <p:cNvCxnSpPr>
                <a:cxnSpLocks/>
                <a:stCxn id="168" idx="0"/>
                <a:endCxn id="208"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65" name="Group 164">
              <a:extLst>
                <a:ext uri="{FF2B5EF4-FFF2-40B4-BE49-F238E27FC236}">
                  <a16:creationId xmlns:a16="http://schemas.microsoft.com/office/drawing/2014/main" id="{CC192DD9-7926-6D2F-064E-8F5EEB587E90}"/>
                </a:ext>
              </a:extLst>
            </p:cNvPr>
            <p:cNvGrpSpPr/>
            <p:nvPr/>
          </p:nvGrpSpPr>
          <p:grpSpPr>
            <a:xfrm>
              <a:off x="5334000" y="1790700"/>
              <a:ext cx="2362201" cy="1828800"/>
              <a:chOff x="5333998" y="1790700"/>
              <a:chExt cx="2791691" cy="1828800"/>
            </a:xfrm>
          </p:grpSpPr>
          <p:cxnSp>
            <p:nvCxnSpPr>
              <p:cNvPr id="192" name="Straight Connector 191">
                <a:extLst>
                  <a:ext uri="{FF2B5EF4-FFF2-40B4-BE49-F238E27FC236}">
                    <a16:creationId xmlns:a16="http://schemas.microsoft.com/office/drawing/2014/main" id="{A369B99A-A520-1713-A4E2-0AF0EBDB1B4A}"/>
                  </a:ext>
                </a:extLst>
              </p:cNvPr>
              <p:cNvCxnSpPr>
                <a:cxnSpLocks/>
                <a:stCxn id="171" idx="6"/>
                <a:endCxn id="202"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3" name="Straight Connector 192">
                <a:extLst>
                  <a:ext uri="{FF2B5EF4-FFF2-40B4-BE49-F238E27FC236}">
                    <a16:creationId xmlns:a16="http://schemas.microsoft.com/office/drawing/2014/main" id="{EBD9279A-86C5-5DF3-97F8-071D00FD14EC}"/>
                  </a:ext>
                </a:extLst>
              </p:cNvPr>
              <p:cNvCxnSpPr>
                <a:cxnSpLocks/>
                <a:stCxn id="176" idx="6"/>
                <a:endCxn id="203"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4" name="Straight Connector 193">
                <a:extLst>
                  <a:ext uri="{FF2B5EF4-FFF2-40B4-BE49-F238E27FC236}">
                    <a16:creationId xmlns:a16="http://schemas.microsoft.com/office/drawing/2014/main" id="{40AEA62C-5669-0B80-0849-1B99F1F1D9A3}"/>
                  </a:ext>
                </a:extLst>
              </p:cNvPr>
              <p:cNvCxnSpPr>
                <a:cxnSpLocks/>
                <a:stCxn id="181" idx="6"/>
                <a:endCxn id="204"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5" name="Straight Connector 194">
                <a:extLst>
                  <a:ext uri="{FF2B5EF4-FFF2-40B4-BE49-F238E27FC236}">
                    <a16:creationId xmlns:a16="http://schemas.microsoft.com/office/drawing/2014/main" id="{45B09E48-8702-D902-4565-207CBE5B2DB1}"/>
                  </a:ext>
                </a:extLst>
              </p:cNvPr>
              <p:cNvCxnSpPr>
                <a:cxnSpLocks/>
                <a:stCxn id="186" idx="6"/>
                <a:endCxn id="205"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6" name="Straight Connector 195">
                <a:extLst>
                  <a:ext uri="{FF2B5EF4-FFF2-40B4-BE49-F238E27FC236}">
                    <a16:creationId xmlns:a16="http://schemas.microsoft.com/office/drawing/2014/main" id="{20C45816-7676-9B47-081F-7735276F25CD}"/>
                  </a:ext>
                </a:extLst>
              </p:cNvPr>
              <p:cNvCxnSpPr>
                <a:cxnSpLocks/>
                <a:stCxn id="191" idx="6"/>
                <a:endCxn id="206"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66" name="Group 165">
              <a:extLst>
                <a:ext uri="{FF2B5EF4-FFF2-40B4-BE49-F238E27FC236}">
                  <a16:creationId xmlns:a16="http://schemas.microsoft.com/office/drawing/2014/main" id="{B2FB1C3D-26C9-B442-347A-A48CC0A2322D}"/>
                </a:ext>
              </a:extLst>
            </p:cNvPr>
            <p:cNvGrpSpPr/>
            <p:nvPr/>
          </p:nvGrpSpPr>
          <p:grpSpPr>
            <a:xfrm>
              <a:off x="5486400" y="1600200"/>
              <a:ext cx="2209800" cy="2209800"/>
              <a:chOff x="5486400" y="1600200"/>
              <a:chExt cx="2209800" cy="2209800"/>
            </a:xfrm>
          </p:grpSpPr>
          <p:sp>
            <p:nvSpPr>
              <p:cNvPr id="167" name="Oval 166">
                <a:extLst>
                  <a:ext uri="{FF2B5EF4-FFF2-40B4-BE49-F238E27FC236}">
                    <a16:creationId xmlns:a16="http://schemas.microsoft.com/office/drawing/2014/main" id="{500657AD-DEA4-B87A-ACFC-8159322FAB89}"/>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68" name="Oval 167">
                <a:extLst>
                  <a:ext uri="{FF2B5EF4-FFF2-40B4-BE49-F238E27FC236}">
                    <a16:creationId xmlns:a16="http://schemas.microsoft.com/office/drawing/2014/main" id="{3CA492AF-23E5-5A68-6634-F09E12E4F140}"/>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69" name="Oval 168">
                <a:extLst>
                  <a:ext uri="{FF2B5EF4-FFF2-40B4-BE49-F238E27FC236}">
                    <a16:creationId xmlns:a16="http://schemas.microsoft.com/office/drawing/2014/main" id="{C07CF968-1987-EC2A-91A7-7885788BF593}"/>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0" name="Oval 169">
                <a:extLst>
                  <a:ext uri="{FF2B5EF4-FFF2-40B4-BE49-F238E27FC236}">
                    <a16:creationId xmlns:a16="http://schemas.microsoft.com/office/drawing/2014/main" id="{37F707C4-140E-984A-952C-C146F89D9668}"/>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1" name="Oval 170">
                <a:extLst>
                  <a:ext uri="{FF2B5EF4-FFF2-40B4-BE49-F238E27FC236}">
                    <a16:creationId xmlns:a16="http://schemas.microsoft.com/office/drawing/2014/main" id="{24F8C8D8-8E68-8AB3-3FD7-71ECB043B421}"/>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2" name="Oval 171">
                <a:extLst>
                  <a:ext uri="{FF2B5EF4-FFF2-40B4-BE49-F238E27FC236}">
                    <a16:creationId xmlns:a16="http://schemas.microsoft.com/office/drawing/2014/main" id="{F33CB237-F24E-14A1-0983-EAE54612EA48}"/>
                  </a:ext>
                </a:extLst>
              </p:cNvPr>
              <p:cNvSpPr/>
              <p:nvPr/>
            </p:nvSpPr>
            <p:spPr>
              <a:xfrm>
                <a:off x="54864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3" name="Oval 172">
                <a:extLst>
                  <a:ext uri="{FF2B5EF4-FFF2-40B4-BE49-F238E27FC236}">
                    <a16:creationId xmlns:a16="http://schemas.microsoft.com/office/drawing/2014/main" id="{97D6E58F-876D-16AD-986D-EF96AC6D624A}"/>
                  </a:ext>
                </a:extLst>
              </p:cNvPr>
              <p:cNvSpPr/>
              <p:nvPr/>
            </p:nvSpPr>
            <p:spPr>
              <a:xfrm>
                <a:off x="59436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4" name="Oval 173">
                <a:extLst>
                  <a:ext uri="{FF2B5EF4-FFF2-40B4-BE49-F238E27FC236}">
                    <a16:creationId xmlns:a16="http://schemas.microsoft.com/office/drawing/2014/main" id="{DE29F4A5-0402-8162-3F90-ECC58037BE9A}"/>
                  </a:ext>
                </a:extLst>
              </p:cNvPr>
              <p:cNvSpPr/>
              <p:nvPr/>
            </p:nvSpPr>
            <p:spPr>
              <a:xfrm>
                <a:off x="64008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175" name="Oval 174">
                <a:extLst>
                  <a:ext uri="{FF2B5EF4-FFF2-40B4-BE49-F238E27FC236}">
                    <a16:creationId xmlns:a16="http://schemas.microsoft.com/office/drawing/2014/main" id="{5C894045-A035-B919-B49B-2D7A44F7A24C}"/>
                  </a:ext>
                </a:extLst>
              </p:cNvPr>
              <p:cNvSpPr/>
              <p:nvPr/>
            </p:nvSpPr>
            <p:spPr>
              <a:xfrm>
                <a:off x="68580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6" name="Oval 175">
                <a:extLst>
                  <a:ext uri="{FF2B5EF4-FFF2-40B4-BE49-F238E27FC236}">
                    <a16:creationId xmlns:a16="http://schemas.microsoft.com/office/drawing/2014/main" id="{E5041934-53DE-2291-016C-CCEEA2E04188}"/>
                  </a:ext>
                </a:extLst>
              </p:cNvPr>
              <p:cNvSpPr/>
              <p:nvPr/>
            </p:nvSpPr>
            <p:spPr>
              <a:xfrm>
                <a:off x="73152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7" name="Oval 176">
                <a:extLst>
                  <a:ext uri="{FF2B5EF4-FFF2-40B4-BE49-F238E27FC236}">
                    <a16:creationId xmlns:a16="http://schemas.microsoft.com/office/drawing/2014/main" id="{B431870C-F12C-98BA-A456-FEEF50FF5441}"/>
                  </a:ext>
                </a:extLst>
              </p:cNvPr>
              <p:cNvSpPr/>
              <p:nvPr/>
            </p:nvSpPr>
            <p:spPr>
              <a:xfrm>
                <a:off x="54864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8" name="Oval 177">
                <a:extLst>
                  <a:ext uri="{FF2B5EF4-FFF2-40B4-BE49-F238E27FC236}">
                    <a16:creationId xmlns:a16="http://schemas.microsoft.com/office/drawing/2014/main" id="{CDA326B9-1B0F-5FC5-762F-B006EC16EA04}"/>
                  </a:ext>
                </a:extLst>
              </p:cNvPr>
              <p:cNvSpPr/>
              <p:nvPr/>
            </p:nvSpPr>
            <p:spPr>
              <a:xfrm>
                <a:off x="59436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9" name="Oval 178">
                <a:extLst>
                  <a:ext uri="{FF2B5EF4-FFF2-40B4-BE49-F238E27FC236}">
                    <a16:creationId xmlns:a16="http://schemas.microsoft.com/office/drawing/2014/main" id="{E1F375AA-AE59-9717-0E28-0A87F4BA51BD}"/>
                  </a:ext>
                </a:extLst>
              </p:cNvPr>
              <p:cNvSpPr/>
              <p:nvPr/>
            </p:nvSpPr>
            <p:spPr>
              <a:xfrm>
                <a:off x="64008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0" name="Oval 179">
                <a:extLst>
                  <a:ext uri="{FF2B5EF4-FFF2-40B4-BE49-F238E27FC236}">
                    <a16:creationId xmlns:a16="http://schemas.microsoft.com/office/drawing/2014/main" id="{128C73E7-347C-6BDF-E690-2DB793D55441}"/>
                  </a:ext>
                </a:extLst>
              </p:cNvPr>
              <p:cNvSpPr/>
              <p:nvPr/>
            </p:nvSpPr>
            <p:spPr>
              <a:xfrm>
                <a:off x="68580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1" name="Oval 180">
                <a:extLst>
                  <a:ext uri="{FF2B5EF4-FFF2-40B4-BE49-F238E27FC236}">
                    <a16:creationId xmlns:a16="http://schemas.microsoft.com/office/drawing/2014/main" id="{53700731-5A84-EA36-3A6E-F64861D96FEC}"/>
                  </a:ext>
                </a:extLst>
              </p:cNvPr>
              <p:cNvSpPr/>
              <p:nvPr/>
            </p:nvSpPr>
            <p:spPr>
              <a:xfrm>
                <a:off x="73152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2" name="Oval 181">
                <a:extLst>
                  <a:ext uri="{FF2B5EF4-FFF2-40B4-BE49-F238E27FC236}">
                    <a16:creationId xmlns:a16="http://schemas.microsoft.com/office/drawing/2014/main" id="{10D1F3A3-F78A-E80A-FB90-728A81605B75}"/>
                  </a:ext>
                </a:extLst>
              </p:cNvPr>
              <p:cNvSpPr/>
              <p:nvPr/>
            </p:nvSpPr>
            <p:spPr>
              <a:xfrm>
                <a:off x="54864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3" name="Oval 182">
                <a:extLst>
                  <a:ext uri="{FF2B5EF4-FFF2-40B4-BE49-F238E27FC236}">
                    <a16:creationId xmlns:a16="http://schemas.microsoft.com/office/drawing/2014/main" id="{4D46226E-7BC2-CDB5-896E-6ABE7C988235}"/>
                  </a:ext>
                </a:extLst>
              </p:cNvPr>
              <p:cNvSpPr/>
              <p:nvPr/>
            </p:nvSpPr>
            <p:spPr>
              <a:xfrm>
                <a:off x="59436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4" name="Oval 183">
                <a:extLst>
                  <a:ext uri="{FF2B5EF4-FFF2-40B4-BE49-F238E27FC236}">
                    <a16:creationId xmlns:a16="http://schemas.microsoft.com/office/drawing/2014/main" id="{80E22B57-23F9-A1DA-EA84-B237477D51E6}"/>
                  </a:ext>
                </a:extLst>
              </p:cNvPr>
              <p:cNvSpPr/>
              <p:nvPr/>
            </p:nvSpPr>
            <p:spPr>
              <a:xfrm>
                <a:off x="64008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5" name="Oval 184">
                <a:extLst>
                  <a:ext uri="{FF2B5EF4-FFF2-40B4-BE49-F238E27FC236}">
                    <a16:creationId xmlns:a16="http://schemas.microsoft.com/office/drawing/2014/main" id="{F99A8D22-FE5B-FE4F-9AFA-B346DA69D5AF}"/>
                  </a:ext>
                </a:extLst>
              </p:cNvPr>
              <p:cNvSpPr/>
              <p:nvPr/>
            </p:nvSpPr>
            <p:spPr>
              <a:xfrm>
                <a:off x="68580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6" name="Oval 185">
                <a:extLst>
                  <a:ext uri="{FF2B5EF4-FFF2-40B4-BE49-F238E27FC236}">
                    <a16:creationId xmlns:a16="http://schemas.microsoft.com/office/drawing/2014/main" id="{8E2DDA56-B0FB-2874-A0A5-1012B7DC35A8}"/>
                  </a:ext>
                </a:extLst>
              </p:cNvPr>
              <p:cNvSpPr/>
              <p:nvPr/>
            </p:nvSpPr>
            <p:spPr>
              <a:xfrm>
                <a:off x="73152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7" name="Oval 186">
                <a:extLst>
                  <a:ext uri="{FF2B5EF4-FFF2-40B4-BE49-F238E27FC236}">
                    <a16:creationId xmlns:a16="http://schemas.microsoft.com/office/drawing/2014/main" id="{80496042-CD32-6655-958B-1A265D74D650}"/>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8" name="Oval 187">
                <a:extLst>
                  <a:ext uri="{FF2B5EF4-FFF2-40B4-BE49-F238E27FC236}">
                    <a16:creationId xmlns:a16="http://schemas.microsoft.com/office/drawing/2014/main" id="{A1DB0F8A-F845-29D6-200C-2DF47257CC6B}"/>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9" name="Oval 188">
                <a:extLst>
                  <a:ext uri="{FF2B5EF4-FFF2-40B4-BE49-F238E27FC236}">
                    <a16:creationId xmlns:a16="http://schemas.microsoft.com/office/drawing/2014/main" id="{6FA6A045-CFAB-085B-6F31-76E1E1C9AFBD}"/>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90" name="Oval 189">
                <a:extLst>
                  <a:ext uri="{FF2B5EF4-FFF2-40B4-BE49-F238E27FC236}">
                    <a16:creationId xmlns:a16="http://schemas.microsoft.com/office/drawing/2014/main" id="{052F8890-68D6-4260-4800-BB1B256D760D}"/>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91" name="Oval 190">
                <a:extLst>
                  <a:ext uri="{FF2B5EF4-FFF2-40B4-BE49-F238E27FC236}">
                    <a16:creationId xmlns:a16="http://schemas.microsoft.com/office/drawing/2014/main" id="{A4E2BD0D-78E1-9DE6-D4F7-6E5B97A91EB9}"/>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sp>
        <p:nvSpPr>
          <p:cNvPr id="212" name="Rectangle 211">
            <a:extLst>
              <a:ext uri="{FF2B5EF4-FFF2-40B4-BE49-F238E27FC236}">
                <a16:creationId xmlns:a16="http://schemas.microsoft.com/office/drawing/2014/main" id="{B2005E0F-849E-5E2E-1EAF-3FF39113ADC1}"/>
              </a:ext>
            </a:extLst>
          </p:cNvPr>
          <p:cNvSpPr/>
          <p:nvPr/>
        </p:nvSpPr>
        <p:spPr>
          <a:xfrm>
            <a:off x="1475385" y="1324448"/>
            <a:ext cx="6477000" cy="1905000"/>
          </a:xfrm>
          <a:prstGeom prst="rect">
            <a:avLst/>
          </a:prstGeom>
          <a:solidFill>
            <a:schemeClr val="bg1">
              <a:alpha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a typeface="+mn-ea"/>
              <a:cs typeface="+mn-cs"/>
            </a:endParaRPr>
          </a:p>
        </p:txBody>
      </p:sp>
      <p:cxnSp>
        <p:nvCxnSpPr>
          <p:cNvPr id="213" name="Straight Connector 212">
            <a:extLst>
              <a:ext uri="{FF2B5EF4-FFF2-40B4-BE49-F238E27FC236}">
                <a16:creationId xmlns:a16="http://schemas.microsoft.com/office/drawing/2014/main" id="{DC77E31F-7776-D079-8213-9FAF5EE659AA}"/>
              </a:ext>
            </a:extLst>
          </p:cNvPr>
          <p:cNvCxnSpPr>
            <a:cxnSpLocks/>
          </p:cNvCxnSpPr>
          <p:nvPr/>
        </p:nvCxnSpPr>
        <p:spPr>
          <a:xfrm flipH="1">
            <a:off x="1399185" y="1476848"/>
            <a:ext cx="6228824" cy="0"/>
          </a:xfrm>
          <a:prstGeom prst="line">
            <a:avLst/>
          </a:prstGeom>
          <a:solidFill>
            <a:schemeClr val="tx1">
              <a:lumMod val="65000"/>
              <a:lumOff val="35000"/>
            </a:schemeClr>
          </a:solidFill>
          <a:ln w="38100" cap="rnd">
            <a:solidFill>
              <a:schemeClr val="tx1"/>
            </a:solidFill>
            <a:round/>
            <a:headEnd type="none"/>
            <a:tailEnd w="lg" len="sm"/>
          </a:ln>
        </p:spPr>
        <p:style>
          <a:lnRef idx="1">
            <a:schemeClr val="accent1"/>
          </a:lnRef>
          <a:fillRef idx="0">
            <a:schemeClr val="accent1"/>
          </a:fillRef>
          <a:effectRef idx="0">
            <a:schemeClr val="accent1"/>
          </a:effectRef>
          <a:fontRef idx="minor">
            <a:schemeClr val="tx1"/>
          </a:fontRef>
        </p:style>
      </p:cxnSp>
      <p:grpSp>
        <p:nvGrpSpPr>
          <p:cNvPr id="214" name="Group 213">
            <a:extLst>
              <a:ext uri="{FF2B5EF4-FFF2-40B4-BE49-F238E27FC236}">
                <a16:creationId xmlns:a16="http://schemas.microsoft.com/office/drawing/2014/main" id="{1948DBEA-DA08-82F0-5900-D08D3CB16E0F}"/>
              </a:ext>
            </a:extLst>
          </p:cNvPr>
          <p:cNvGrpSpPr/>
          <p:nvPr/>
        </p:nvGrpSpPr>
        <p:grpSpPr>
          <a:xfrm>
            <a:off x="1744430" y="1663010"/>
            <a:ext cx="4671060" cy="1033039"/>
            <a:chOff x="2174045" y="1329162"/>
            <a:chExt cx="4671060" cy="1033039"/>
          </a:xfrm>
        </p:grpSpPr>
        <p:cxnSp>
          <p:nvCxnSpPr>
            <p:cNvPr id="215" name="Straight Connector 214">
              <a:extLst>
                <a:ext uri="{FF2B5EF4-FFF2-40B4-BE49-F238E27FC236}">
                  <a16:creationId xmlns:a16="http://schemas.microsoft.com/office/drawing/2014/main" id="{402E0C80-0CB3-1DFC-BA6E-F4CB819AC190}"/>
                </a:ext>
              </a:extLst>
            </p:cNvPr>
            <p:cNvCxnSpPr>
              <a:cxnSpLocks/>
            </p:cNvCxnSpPr>
            <p:nvPr/>
          </p:nvCxnSpPr>
          <p:spPr>
            <a:xfrm flipV="1">
              <a:off x="2174045" y="1337174"/>
              <a:ext cx="0" cy="1025027"/>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216" name="Straight Connector 215">
              <a:extLst>
                <a:ext uri="{FF2B5EF4-FFF2-40B4-BE49-F238E27FC236}">
                  <a16:creationId xmlns:a16="http://schemas.microsoft.com/office/drawing/2014/main" id="{7F62CF72-1AD9-CC10-BB95-B46B1BC3461D}"/>
                </a:ext>
              </a:extLst>
            </p:cNvPr>
            <p:cNvCxnSpPr>
              <a:cxnSpLocks/>
            </p:cNvCxnSpPr>
            <p:nvPr/>
          </p:nvCxnSpPr>
          <p:spPr>
            <a:xfrm flipV="1">
              <a:off x="3730049" y="1337174"/>
              <a:ext cx="0" cy="1025027"/>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217" name="Straight Connector 216">
              <a:extLst>
                <a:ext uri="{FF2B5EF4-FFF2-40B4-BE49-F238E27FC236}">
                  <a16:creationId xmlns:a16="http://schemas.microsoft.com/office/drawing/2014/main" id="{D3C8E9B2-F972-C08D-B733-C59B781C38D5}"/>
                </a:ext>
              </a:extLst>
            </p:cNvPr>
            <p:cNvCxnSpPr>
              <a:cxnSpLocks/>
            </p:cNvCxnSpPr>
            <p:nvPr/>
          </p:nvCxnSpPr>
          <p:spPr>
            <a:xfrm flipV="1">
              <a:off x="5303325" y="1329162"/>
              <a:ext cx="0" cy="1033039"/>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218" name="Straight Connector 217">
              <a:extLst>
                <a:ext uri="{FF2B5EF4-FFF2-40B4-BE49-F238E27FC236}">
                  <a16:creationId xmlns:a16="http://schemas.microsoft.com/office/drawing/2014/main" id="{3BED908A-4254-8D76-541F-4774AF62F578}"/>
                </a:ext>
              </a:extLst>
            </p:cNvPr>
            <p:cNvCxnSpPr>
              <a:cxnSpLocks/>
            </p:cNvCxnSpPr>
            <p:nvPr/>
          </p:nvCxnSpPr>
          <p:spPr>
            <a:xfrm flipV="1">
              <a:off x="6845105" y="1339315"/>
              <a:ext cx="0" cy="1022886"/>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cxnSp>
        <p:nvCxnSpPr>
          <p:cNvPr id="219" name="Straight Connector 218">
            <a:extLst>
              <a:ext uri="{FF2B5EF4-FFF2-40B4-BE49-F238E27FC236}">
                <a16:creationId xmlns:a16="http://schemas.microsoft.com/office/drawing/2014/main" id="{23AF8F67-6E35-1D0F-534F-042DD53F82AF}"/>
              </a:ext>
            </a:extLst>
          </p:cNvPr>
          <p:cNvCxnSpPr>
            <a:cxnSpLocks/>
          </p:cNvCxnSpPr>
          <p:nvPr/>
        </p:nvCxnSpPr>
        <p:spPr>
          <a:xfrm flipH="1">
            <a:off x="1401530" y="1476848"/>
            <a:ext cx="6226479" cy="0"/>
          </a:xfrm>
          <a:prstGeom prst="line">
            <a:avLst/>
          </a:prstGeom>
          <a:solidFill>
            <a:schemeClr val="tx1">
              <a:lumMod val="65000"/>
              <a:lumOff val="35000"/>
            </a:schemeClr>
          </a:solidFill>
          <a:ln w="50800" cap="rnd">
            <a:solidFill>
              <a:srgbClr val="FF7100"/>
            </a:solidFill>
            <a:round/>
            <a:headEnd type="none"/>
            <a:tailEnd w="lg" len="sm"/>
          </a:ln>
        </p:spPr>
        <p:style>
          <a:lnRef idx="1">
            <a:schemeClr val="accent1"/>
          </a:lnRef>
          <a:fillRef idx="0">
            <a:schemeClr val="accent1"/>
          </a:fillRef>
          <a:effectRef idx="0">
            <a:schemeClr val="accent1"/>
          </a:effectRef>
          <a:fontRef idx="minor">
            <a:schemeClr val="tx1"/>
          </a:fontRef>
        </p:style>
      </p:cxnSp>
      <p:sp>
        <p:nvSpPr>
          <p:cNvPr id="224" name="DRAM">
            <a:extLst>
              <a:ext uri="{FF2B5EF4-FFF2-40B4-BE49-F238E27FC236}">
                <a16:creationId xmlns:a16="http://schemas.microsoft.com/office/drawing/2014/main" id="{ED56E525-600A-350A-CE7D-E6BB2D6D79C9}"/>
              </a:ext>
            </a:extLst>
          </p:cNvPr>
          <p:cNvSpPr/>
          <p:nvPr/>
        </p:nvSpPr>
        <p:spPr>
          <a:xfrm rot="16200000">
            <a:off x="142431" y="2047802"/>
            <a:ext cx="2057400" cy="458292"/>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50" normalizeH="0" baseline="0" noProof="0" dirty="0">
                <a:ln>
                  <a:noFill/>
                </a:ln>
                <a:solidFill>
                  <a:srgbClr val="000000"/>
                </a:solidFill>
                <a:effectLst/>
                <a:uLnTx/>
                <a:uFillTx/>
                <a:latin typeface="Avenir Next" panose="020B0503020202020204" pitchFamily="34" charset="0"/>
                <a:ea typeface="+mn-ea"/>
                <a:cs typeface="+mn-cs"/>
              </a:rPr>
              <a:t>row decoder</a:t>
            </a:r>
          </a:p>
        </p:txBody>
      </p:sp>
      <p:grpSp>
        <p:nvGrpSpPr>
          <p:cNvPr id="225" name="Group 224">
            <a:extLst>
              <a:ext uri="{FF2B5EF4-FFF2-40B4-BE49-F238E27FC236}">
                <a16:creationId xmlns:a16="http://schemas.microsoft.com/office/drawing/2014/main" id="{9A39ED76-4529-C78C-EA30-0D93206B5F23}"/>
              </a:ext>
            </a:extLst>
          </p:cNvPr>
          <p:cNvGrpSpPr/>
          <p:nvPr/>
        </p:nvGrpSpPr>
        <p:grpSpPr>
          <a:xfrm>
            <a:off x="1933523" y="1673163"/>
            <a:ext cx="2665827" cy="1402792"/>
            <a:chOff x="2134538" y="2243328"/>
            <a:chExt cx="2665827" cy="1490472"/>
          </a:xfrm>
          <a:solidFill>
            <a:schemeClr val="accent4"/>
          </a:solidFill>
        </p:grpSpPr>
        <p:grpSp>
          <p:nvGrpSpPr>
            <p:cNvPr id="226" name="Group 225">
              <a:extLst>
                <a:ext uri="{FF2B5EF4-FFF2-40B4-BE49-F238E27FC236}">
                  <a16:creationId xmlns:a16="http://schemas.microsoft.com/office/drawing/2014/main" id="{DB800D8A-AF10-2AC4-6D5A-F4BCAE15E968}"/>
                </a:ext>
              </a:extLst>
            </p:cNvPr>
            <p:cNvGrpSpPr/>
            <p:nvPr/>
          </p:nvGrpSpPr>
          <p:grpSpPr>
            <a:xfrm>
              <a:off x="2134538" y="2243328"/>
              <a:ext cx="1108299" cy="1490472"/>
              <a:chOff x="2134538" y="2243328"/>
              <a:chExt cx="1108299" cy="1490472"/>
            </a:xfrm>
            <a:grpFill/>
          </p:grpSpPr>
          <p:grpSp>
            <p:nvGrpSpPr>
              <p:cNvPr id="266" name="Group 265">
                <a:extLst>
                  <a:ext uri="{FF2B5EF4-FFF2-40B4-BE49-F238E27FC236}">
                    <a16:creationId xmlns:a16="http://schemas.microsoft.com/office/drawing/2014/main" id="{6C3D128E-6972-D81F-22AF-116952873BCC}"/>
                  </a:ext>
                </a:extLst>
              </p:cNvPr>
              <p:cNvGrpSpPr/>
              <p:nvPr/>
            </p:nvGrpSpPr>
            <p:grpSpPr>
              <a:xfrm>
                <a:off x="2134538" y="3504497"/>
                <a:ext cx="1108299" cy="229303"/>
                <a:chOff x="5486400" y="3962400"/>
                <a:chExt cx="2209800" cy="457200"/>
              </a:xfrm>
              <a:grpFill/>
            </p:grpSpPr>
            <p:sp>
              <p:nvSpPr>
                <p:cNvPr id="273" name="DRAM">
                  <a:extLst>
                    <a:ext uri="{FF2B5EF4-FFF2-40B4-BE49-F238E27FC236}">
                      <a16:creationId xmlns:a16="http://schemas.microsoft.com/office/drawing/2014/main" id="{88CA1D5A-9C42-836B-8CC5-713C2893475B}"/>
                    </a:ext>
                  </a:extLst>
                </p:cNvPr>
                <p:cNvSpPr/>
                <p:nvPr/>
              </p:nvSpPr>
              <p:spPr>
                <a:xfrm>
                  <a:off x="54864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74" name="DRAM">
                  <a:extLst>
                    <a:ext uri="{FF2B5EF4-FFF2-40B4-BE49-F238E27FC236}">
                      <a16:creationId xmlns:a16="http://schemas.microsoft.com/office/drawing/2014/main" id="{7B6C45F7-4162-DA73-D715-80EDA3493FD5}"/>
                    </a:ext>
                  </a:extLst>
                </p:cNvPr>
                <p:cNvSpPr/>
                <p:nvPr/>
              </p:nvSpPr>
              <p:spPr>
                <a:xfrm>
                  <a:off x="59436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75" name="DRAM">
                  <a:extLst>
                    <a:ext uri="{FF2B5EF4-FFF2-40B4-BE49-F238E27FC236}">
                      <a16:creationId xmlns:a16="http://schemas.microsoft.com/office/drawing/2014/main" id="{7648CFF9-F6C3-B30F-FDF1-31C5BA7786D4}"/>
                    </a:ext>
                  </a:extLst>
                </p:cNvPr>
                <p:cNvSpPr/>
                <p:nvPr/>
              </p:nvSpPr>
              <p:spPr>
                <a:xfrm>
                  <a:off x="64008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76" name="DRAM">
                  <a:extLst>
                    <a:ext uri="{FF2B5EF4-FFF2-40B4-BE49-F238E27FC236}">
                      <a16:creationId xmlns:a16="http://schemas.microsoft.com/office/drawing/2014/main" id="{ABC4E3DB-9E0C-057D-03A2-B9EB1A543297}"/>
                    </a:ext>
                  </a:extLst>
                </p:cNvPr>
                <p:cNvSpPr/>
                <p:nvPr/>
              </p:nvSpPr>
              <p:spPr>
                <a:xfrm>
                  <a:off x="68580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77" name="DRAM">
                  <a:extLst>
                    <a:ext uri="{FF2B5EF4-FFF2-40B4-BE49-F238E27FC236}">
                      <a16:creationId xmlns:a16="http://schemas.microsoft.com/office/drawing/2014/main" id="{AF4AC96C-2C49-1CDC-8E08-2E05CB6A00E8}"/>
                    </a:ext>
                  </a:extLst>
                </p:cNvPr>
                <p:cNvSpPr/>
                <p:nvPr/>
              </p:nvSpPr>
              <p:spPr>
                <a:xfrm>
                  <a:off x="73152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267" name="Group 266">
                <a:extLst>
                  <a:ext uri="{FF2B5EF4-FFF2-40B4-BE49-F238E27FC236}">
                    <a16:creationId xmlns:a16="http://schemas.microsoft.com/office/drawing/2014/main" id="{4F76F2FD-1A54-DDA6-CF07-7E846DAD7759}"/>
                  </a:ext>
                </a:extLst>
              </p:cNvPr>
              <p:cNvGrpSpPr/>
              <p:nvPr/>
            </p:nvGrpSpPr>
            <p:grpSpPr>
              <a:xfrm>
                <a:off x="2230081" y="2243328"/>
                <a:ext cx="917213" cy="1261169"/>
                <a:chOff x="5676900" y="990600"/>
                <a:chExt cx="1828800" cy="2971800"/>
              </a:xfrm>
              <a:grpFill/>
            </p:grpSpPr>
            <p:cxnSp>
              <p:nvCxnSpPr>
                <p:cNvPr id="268" name="Straight Connector 267">
                  <a:extLst>
                    <a:ext uri="{FF2B5EF4-FFF2-40B4-BE49-F238E27FC236}">
                      <a16:creationId xmlns:a16="http://schemas.microsoft.com/office/drawing/2014/main" id="{4D666B80-76CD-E6ED-D8A2-809620DA3F83}"/>
                    </a:ext>
                  </a:extLst>
                </p:cNvPr>
                <p:cNvCxnSpPr>
                  <a:cxnSpLocks/>
                  <a:endCxn id="273"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69" name="Straight Connector 268">
                  <a:extLst>
                    <a:ext uri="{FF2B5EF4-FFF2-40B4-BE49-F238E27FC236}">
                      <a16:creationId xmlns:a16="http://schemas.microsoft.com/office/drawing/2014/main" id="{130395F8-3CDD-D46E-949F-A12771591700}"/>
                    </a:ext>
                  </a:extLst>
                </p:cNvPr>
                <p:cNvCxnSpPr>
                  <a:cxnSpLocks/>
                  <a:endCxn id="275" idx="0"/>
                </p:cNvCxnSpPr>
                <p:nvPr/>
              </p:nvCxnSpPr>
              <p:spPr>
                <a:xfrm>
                  <a:off x="6591299"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70" name="Straight Connector 269">
                  <a:extLst>
                    <a:ext uri="{FF2B5EF4-FFF2-40B4-BE49-F238E27FC236}">
                      <a16:creationId xmlns:a16="http://schemas.microsoft.com/office/drawing/2014/main" id="{62045D98-07C6-C6C6-CFE4-7DC32DC1C3A8}"/>
                    </a:ext>
                  </a:extLst>
                </p:cNvPr>
                <p:cNvCxnSpPr>
                  <a:cxnSpLocks/>
                  <a:endCxn id="276"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71" name="Straight Connector 270">
                  <a:extLst>
                    <a:ext uri="{FF2B5EF4-FFF2-40B4-BE49-F238E27FC236}">
                      <a16:creationId xmlns:a16="http://schemas.microsoft.com/office/drawing/2014/main" id="{A28E6F1E-D8AB-6049-6722-29415A152DAA}"/>
                    </a:ext>
                  </a:extLst>
                </p:cNvPr>
                <p:cNvCxnSpPr>
                  <a:cxnSpLocks/>
                  <a:endCxn id="277"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72" name="Straight Connector 271">
                  <a:extLst>
                    <a:ext uri="{FF2B5EF4-FFF2-40B4-BE49-F238E27FC236}">
                      <a16:creationId xmlns:a16="http://schemas.microsoft.com/office/drawing/2014/main" id="{9A3F8AC9-D7F4-29E9-9A01-46EB3B1E1C80}"/>
                    </a:ext>
                  </a:extLst>
                </p:cNvPr>
                <p:cNvCxnSpPr>
                  <a:cxnSpLocks/>
                  <a:endCxn id="274"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227" name="Group 226">
              <a:extLst>
                <a:ext uri="{FF2B5EF4-FFF2-40B4-BE49-F238E27FC236}">
                  <a16:creationId xmlns:a16="http://schemas.microsoft.com/office/drawing/2014/main" id="{8B840DF0-3309-E6DE-EFAD-20D2A882B65C}"/>
                </a:ext>
              </a:extLst>
            </p:cNvPr>
            <p:cNvGrpSpPr/>
            <p:nvPr/>
          </p:nvGrpSpPr>
          <p:grpSpPr>
            <a:xfrm>
              <a:off x="3692066" y="2243328"/>
              <a:ext cx="1108299" cy="1490472"/>
              <a:chOff x="3692066" y="2243328"/>
              <a:chExt cx="1108299" cy="1490472"/>
            </a:xfrm>
            <a:grpFill/>
          </p:grpSpPr>
          <p:grpSp>
            <p:nvGrpSpPr>
              <p:cNvPr id="254" name="Group 253">
                <a:extLst>
                  <a:ext uri="{FF2B5EF4-FFF2-40B4-BE49-F238E27FC236}">
                    <a16:creationId xmlns:a16="http://schemas.microsoft.com/office/drawing/2014/main" id="{B09A963D-D053-8871-33A0-2416C63D4472}"/>
                  </a:ext>
                </a:extLst>
              </p:cNvPr>
              <p:cNvGrpSpPr/>
              <p:nvPr/>
            </p:nvGrpSpPr>
            <p:grpSpPr>
              <a:xfrm>
                <a:off x="3692066" y="3504497"/>
                <a:ext cx="1108299" cy="229303"/>
                <a:chOff x="5486400" y="3962400"/>
                <a:chExt cx="2209800" cy="457200"/>
              </a:xfrm>
              <a:grpFill/>
            </p:grpSpPr>
            <p:sp>
              <p:nvSpPr>
                <p:cNvPr id="261" name="DRAM">
                  <a:extLst>
                    <a:ext uri="{FF2B5EF4-FFF2-40B4-BE49-F238E27FC236}">
                      <a16:creationId xmlns:a16="http://schemas.microsoft.com/office/drawing/2014/main" id="{D2C19464-0533-09E3-18A4-976BD23F087B}"/>
                    </a:ext>
                  </a:extLst>
                </p:cNvPr>
                <p:cNvSpPr/>
                <p:nvPr/>
              </p:nvSpPr>
              <p:spPr>
                <a:xfrm>
                  <a:off x="54864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62" name="DRAM">
                  <a:extLst>
                    <a:ext uri="{FF2B5EF4-FFF2-40B4-BE49-F238E27FC236}">
                      <a16:creationId xmlns:a16="http://schemas.microsoft.com/office/drawing/2014/main" id="{2F1A6B18-6B8C-12F7-F0CC-3576E0CB4B12}"/>
                    </a:ext>
                  </a:extLst>
                </p:cNvPr>
                <p:cNvSpPr/>
                <p:nvPr/>
              </p:nvSpPr>
              <p:spPr>
                <a:xfrm>
                  <a:off x="59436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63" name="DRAM">
                  <a:extLst>
                    <a:ext uri="{FF2B5EF4-FFF2-40B4-BE49-F238E27FC236}">
                      <a16:creationId xmlns:a16="http://schemas.microsoft.com/office/drawing/2014/main" id="{E703FCF1-29CA-A8DE-AEBD-863F9ACAC6C4}"/>
                    </a:ext>
                  </a:extLst>
                </p:cNvPr>
                <p:cNvSpPr/>
                <p:nvPr/>
              </p:nvSpPr>
              <p:spPr>
                <a:xfrm>
                  <a:off x="64008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64" name="DRAM">
                  <a:extLst>
                    <a:ext uri="{FF2B5EF4-FFF2-40B4-BE49-F238E27FC236}">
                      <a16:creationId xmlns:a16="http://schemas.microsoft.com/office/drawing/2014/main" id="{9E7E5177-E65A-A12E-56DE-E33E6286FC67}"/>
                    </a:ext>
                  </a:extLst>
                </p:cNvPr>
                <p:cNvSpPr/>
                <p:nvPr/>
              </p:nvSpPr>
              <p:spPr>
                <a:xfrm>
                  <a:off x="68580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65" name="DRAM">
                  <a:extLst>
                    <a:ext uri="{FF2B5EF4-FFF2-40B4-BE49-F238E27FC236}">
                      <a16:creationId xmlns:a16="http://schemas.microsoft.com/office/drawing/2014/main" id="{461D493C-E0D8-51C7-3FD1-477C8557604F}"/>
                    </a:ext>
                  </a:extLst>
                </p:cNvPr>
                <p:cNvSpPr/>
                <p:nvPr/>
              </p:nvSpPr>
              <p:spPr>
                <a:xfrm>
                  <a:off x="73152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255" name="Group 254">
                <a:extLst>
                  <a:ext uri="{FF2B5EF4-FFF2-40B4-BE49-F238E27FC236}">
                    <a16:creationId xmlns:a16="http://schemas.microsoft.com/office/drawing/2014/main" id="{DF03980A-C8A5-A6C7-AB3D-F27A867628B6}"/>
                  </a:ext>
                </a:extLst>
              </p:cNvPr>
              <p:cNvGrpSpPr/>
              <p:nvPr/>
            </p:nvGrpSpPr>
            <p:grpSpPr>
              <a:xfrm>
                <a:off x="3787609" y="2243328"/>
                <a:ext cx="917213" cy="1261169"/>
                <a:chOff x="5676900" y="990600"/>
                <a:chExt cx="1828800" cy="2971800"/>
              </a:xfrm>
              <a:grpFill/>
            </p:grpSpPr>
            <p:cxnSp>
              <p:nvCxnSpPr>
                <p:cNvPr id="256" name="Straight Connector 255">
                  <a:extLst>
                    <a:ext uri="{FF2B5EF4-FFF2-40B4-BE49-F238E27FC236}">
                      <a16:creationId xmlns:a16="http://schemas.microsoft.com/office/drawing/2014/main" id="{BD3D8CDE-9D2C-76ED-5983-5F09BD871F90}"/>
                    </a:ext>
                  </a:extLst>
                </p:cNvPr>
                <p:cNvCxnSpPr>
                  <a:cxnSpLocks/>
                  <a:endCxn id="261"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57" name="Straight Connector 256">
                  <a:extLst>
                    <a:ext uri="{FF2B5EF4-FFF2-40B4-BE49-F238E27FC236}">
                      <a16:creationId xmlns:a16="http://schemas.microsoft.com/office/drawing/2014/main" id="{E445551A-2D1E-76EF-61BA-BA03694B1F5D}"/>
                    </a:ext>
                  </a:extLst>
                </p:cNvPr>
                <p:cNvCxnSpPr>
                  <a:cxnSpLocks/>
                  <a:endCxn id="263" idx="0"/>
                </p:cNvCxnSpPr>
                <p:nvPr/>
              </p:nvCxnSpPr>
              <p:spPr>
                <a:xfrm>
                  <a:off x="65913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58" name="Straight Connector 257">
                  <a:extLst>
                    <a:ext uri="{FF2B5EF4-FFF2-40B4-BE49-F238E27FC236}">
                      <a16:creationId xmlns:a16="http://schemas.microsoft.com/office/drawing/2014/main" id="{4AB4274E-0819-90CC-91FF-F5C2F2048F49}"/>
                    </a:ext>
                  </a:extLst>
                </p:cNvPr>
                <p:cNvCxnSpPr>
                  <a:cxnSpLocks/>
                  <a:endCxn id="264"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59" name="Straight Connector 258">
                  <a:extLst>
                    <a:ext uri="{FF2B5EF4-FFF2-40B4-BE49-F238E27FC236}">
                      <a16:creationId xmlns:a16="http://schemas.microsoft.com/office/drawing/2014/main" id="{D548FC3C-4F71-FA18-F4C8-543E0D1B5A95}"/>
                    </a:ext>
                  </a:extLst>
                </p:cNvPr>
                <p:cNvCxnSpPr>
                  <a:cxnSpLocks/>
                  <a:endCxn id="265"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60" name="Straight Connector 259">
                  <a:extLst>
                    <a:ext uri="{FF2B5EF4-FFF2-40B4-BE49-F238E27FC236}">
                      <a16:creationId xmlns:a16="http://schemas.microsoft.com/office/drawing/2014/main" id="{0BD29CFC-709B-0CA4-A80A-8268BC9618A7}"/>
                    </a:ext>
                  </a:extLst>
                </p:cNvPr>
                <p:cNvCxnSpPr>
                  <a:cxnSpLocks/>
                  <a:endCxn id="262"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grpSp>
        <p:nvGrpSpPr>
          <p:cNvPr id="278" name="Group 277">
            <a:extLst>
              <a:ext uri="{FF2B5EF4-FFF2-40B4-BE49-F238E27FC236}">
                <a16:creationId xmlns:a16="http://schemas.microsoft.com/office/drawing/2014/main" id="{751D7810-28AE-9675-5D77-8AA91A762EF3}"/>
              </a:ext>
            </a:extLst>
          </p:cNvPr>
          <p:cNvGrpSpPr/>
          <p:nvPr/>
        </p:nvGrpSpPr>
        <p:grpSpPr>
          <a:xfrm>
            <a:off x="1627784" y="2350920"/>
            <a:ext cx="1414038" cy="191087"/>
            <a:chOff x="1828799" y="2017072"/>
            <a:chExt cx="1414038" cy="191087"/>
          </a:xfrm>
        </p:grpSpPr>
        <p:sp>
          <p:nvSpPr>
            <p:cNvPr id="279" name="DRAM">
              <a:extLst>
                <a:ext uri="{FF2B5EF4-FFF2-40B4-BE49-F238E27FC236}">
                  <a16:creationId xmlns:a16="http://schemas.microsoft.com/office/drawing/2014/main" id="{C35A3294-BDFD-9E12-C8D2-EE371A532BA2}"/>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280" name="Straight Connector 279">
              <a:extLst>
                <a:ext uri="{FF2B5EF4-FFF2-40B4-BE49-F238E27FC236}">
                  <a16:creationId xmlns:a16="http://schemas.microsoft.com/office/drawing/2014/main" id="{3BB5EC43-D735-AFE7-E0A5-7713F28751D2}"/>
                </a:ext>
              </a:extLst>
            </p:cNvPr>
            <p:cNvCxnSpPr>
              <a:cxnSpLocks/>
              <a:stCxn id="285" idx="6"/>
              <a:endCxn id="279" idx="0"/>
            </p:cNvCxnSpPr>
            <p:nvPr/>
          </p:nvCxnSpPr>
          <p:spPr>
            <a:xfrm flipH="1">
              <a:off x="2058103"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281" name="Oval 280">
              <a:extLst>
                <a:ext uri="{FF2B5EF4-FFF2-40B4-BE49-F238E27FC236}">
                  <a16:creationId xmlns:a16="http://schemas.microsoft.com/office/drawing/2014/main" id="{879A072C-338B-12D6-4838-76398FE22BCF}"/>
                </a:ext>
              </a:extLst>
            </p:cNvPr>
            <p:cNvSpPr/>
            <p:nvPr/>
          </p:nvSpPr>
          <p:spPr>
            <a:xfrm>
              <a:off x="2134538"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82" name="Oval 281">
              <a:extLst>
                <a:ext uri="{FF2B5EF4-FFF2-40B4-BE49-F238E27FC236}">
                  <a16:creationId xmlns:a16="http://schemas.microsoft.com/office/drawing/2014/main" id="{E55D7B27-5DC1-AAA0-0DA4-5CA6F9821F1F}"/>
                </a:ext>
              </a:extLst>
            </p:cNvPr>
            <p:cNvSpPr/>
            <p:nvPr/>
          </p:nvSpPr>
          <p:spPr>
            <a:xfrm>
              <a:off x="2363841"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83" name="Oval 282">
              <a:extLst>
                <a:ext uri="{FF2B5EF4-FFF2-40B4-BE49-F238E27FC236}">
                  <a16:creationId xmlns:a16="http://schemas.microsoft.com/office/drawing/2014/main" id="{C170B65F-3D9F-0D69-73EE-EF153E8DC964}"/>
                </a:ext>
              </a:extLst>
            </p:cNvPr>
            <p:cNvSpPr/>
            <p:nvPr/>
          </p:nvSpPr>
          <p:spPr>
            <a:xfrm>
              <a:off x="2593144"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84" name="Oval 283">
              <a:extLst>
                <a:ext uri="{FF2B5EF4-FFF2-40B4-BE49-F238E27FC236}">
                  <a16:creationId xmlns:a16="http://schemas.microsoft.com/office/drawing/2014/main" id="{C3A4C91E-C5D4-40BA-C7EA-83A4FB7C3E43}"/>
                </a:ext>
              </a:extLst>
            </p:cNvPr>
            <p:cNvSpPr/>
            <p:nvPr/>
          </p:nvSpPr>
          <p:spPr>
            <a:xfrm>
              <a:off x="2822448"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85" name="Oval 284">
              <a:extLst>
                <a:ext uri="{FF2B5EF4-FFF2-40B4-BE49-F238E27FC236}">
                  <a16:creationId xmlns:a16="http://schemas.microsoft.com/office/drawing/2014/main" id="{096A691E-5AFE-95A5-99D1-5E53171BEB91}"/>
                </a:ext>
              </a:extLst>
            </p:cNvPr>
            <p:cNvSpPr/>
            <p:nvPr/>
          </p:nvSpPr>
          <p:spPr>
            <a:xfrm>
              <a:off x="3051751"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286" name="Group 285">
            <a:extLst>
              <a:ext uri="{FF2B5EF4-FFF2-40B4-BE49-F238E27FC236}">
                <a16:creationId xmlns:a16="http://schemas.microsoft.com/office/drawing/2014/main" id="{41E04434-98A9-5CCF-5F67-B1136DF1B683}"/>
              </a:ext>
            </a:extLst>
          </p:cNvPr>
          <p:cNvGrpSpPr/>
          <p:nvPr/>
        </p:nvGrpSpPr>
        <p:grpSpPr>
          <a:xfrm>
            <a:off x="3185312" y="2350920"/>
            <a:ext cx="1414038" cy="191087"/>
            <a:chOff x="3386327" y="2017072"/>
            <a:chExt cx="1414038" cy="191087"/>
          </a:xfrm>
        </p:grpSpPr>
        <p:sp>
          <p:nvSpPr>
            <p:cNvPr id="287" name="DRAM">
              <a:extLst>
                <a:ext uri="{FF2B5EF4-FFF2-40B4-BE49-F238E27FC236}">
                  <a16:creationId xmlns:a16="http://schemas.microsoft.com/office/drawing/2014/main" id="{5C80A2B5-B64C-A3F0-B2E9-643764B7C188}"/>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288" name="Straight Connector 287">
              <a:extLst>
                <a:ext uri="{FF2B5EF4-FFF2-40B4-BE49-F238E27FC236}">
                  <a16:creationId xmlns:a16="http://schemas.microsoft.com/office/drawing/2014/main" id="{4E25ACFE-4602-3A75-551D-615C41A7A20D}"/>
                </a:ext>
              </a:extLst>
            </p:cNvPr>
            <p:cNvCxnSpPr>
              <a:cxnSpLocks/>
              <a:endCxn id="287" idx="0"/>
            </p:cNvCxnSpPr>
            <p:nvPr/>
          </p:nvCxnSpPr>
          <p:spPr>
            <a:xfrm flipH="1" flipV="1">
              <a:off x="3615631" y="2112616"/>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289" name="Oval 288">
              <a:extLst>
                <a:ext uri="{FF2B5EF4-FFF2-40B4-BE49-F238E27FC236}">
                  <a16:creationId xmlns:a16="http://schemas.microsoft.com/office/drawing/2014/main" id="{1435732A-384B-BF54-7817-CFC26522B3DB}"/>
                </a:ext>
              </a:extLst>
            </p:cNvPr>
            <p:cNvSpPr/>
            <p:nvPr/>
          </p:nvSpPr>
          <p:spPr>
            <a:xfrm>
              <a:off x="3692066"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90" name="Oval 289">
              <a:extLst>
                <a:ext uri="{FF2B5EF4-FFF2-40B4-BE49-F238E27FC236}">
                  <a16:creationId xmlns:a16="http://schemas.microsoft.com/office/drawing/2014/main" id="{BC1D30A3-B202-3482-27EA-D1D86950AC92}"/>
                </a:ext>
              </a:extLst>
            </p:cNvPr>
            <p:cNvSpPr/>
            <p:nvPr/>
          </p:nvSpPr>
          <p:spPr>
            <a:xfrm>
              <a:off x="3921369"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91" name="Oval 290">
              <a:extLst>
                <a:ext uri="{FF2B5EF4-FFF2-40B4-BE49-F238E27FC236}">
                  <a16:creationId xmlns:a16="http://schemas.microsoft.com/office/drawing/2014/main" id="{BC551B06-4978-618A-DF4D-90C300541FD5}"/>
                </a:ext>
              </a:extLst>
            </p:cNvPr>
            <p:cNvSpPr/>
            <p:nvPr/>
          </p:nvSpPr>
          <p:spPr>
            <a:xfrm>
              <a:off x="4150672"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92" name="Oval 291">
              <a:extLst>
                <a:ext uri="{FF2B5EF4-FFF2-40B4-BE49-F238E27FC236}">
                  <a16:creationId xmlns:a16="http://schemas.microsoft.com/office/drawing/2014/main" id="{93459750-2AB3-AE71-EC96-277FF0E3A1AA}"/>
                </a:ext>
              </a:extLst>
            </p:cNvPr>
            <p:cNvSpPr/>
            <p:nvPr/>
          </p:nvSpPr>
          <p:spPr>
            <a:xfrm>
              <a:off x="4379976"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93" name="Oval 292">
              <a:extLst>
                <a:ext uri="{FF2B5EF4-FFF2-40B4-BE49-F238E27FC236}">
                  <a16:creationId xmlns:a16="http://schemas.microsoft.com/office/drawing/2014/main" id="{925605BB-32BB-C536-E210-5A4F49A05F8B}"/>
                </a:ext>
              </a:extLst>
            </p:cNvPr>
            <p:cNvSpPr/>
            <p:nvPr/>
          </p:nvSpPr>
          <p:spPr>
            <a:xfrm>
              <a:off x="4609279"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31" name="Group 330">
            <a:extLst>
              <a:ext uri="{FF2B5EF4-FFF2-40B4-BE49-F238E27FC236}">
                <a16:creationId xmlns:a16="http://schemas.microsoft.com/office/drawing/2014/main" id="{8B1B3ED4-45C8-77E4-07E9-3A3F07ED4419}"/>
              </a:ext>
            </a:extLst>
          </p:cNvPr>
          <p:cNvGrpSpPr/>
          <p:nvPr/>
        </p:nvGrpSpPr>
        <p:grpSpPr>
          <a:xfrm>
            <a:off x="1627784" y="1891128"/>
            <a:ext cx="1414038" cy="191087"/>
            <a:chOff x="1828799" y="2017072"/>
            <a:chExt cx="1414038" cy="191087"/>
          </a:xfrm>
        </p:grpSpPr>
        <p:sp>
          <p:nvSpPr>
            <p:cNvPr id="332" name="DRAM">
              <a:extLst>
                <a:ext uri="{FF2B5EF4-FFF2-40B4-BE49-F238E27FC236}">
                  <a16:creationId xmlns:a16="http://schemas.microsoft.com/office/drawing/2014/main" id="{7EE68B79-0BDF-D7EC-0D67-9F3EC025BF67}"/>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333" name="Straight Connector 332">
              <a:extLst>
                <a:ext uri="{FF2B5EF4-FFF2-40B4-BE49-F238E27FC236}">
                  <a16:creationId xmlns:a16="http://schemas.microsoft.com/office/drawing/2014/main" id="{FD072386-6453-5695-FF21-E665ECE2B147}"/>
                </a:ext>
              </a:extLst>
            </p:cNvPr>
            <p:cNvCxnSpPr>
              <a:cxnSpLocks/>
              <a:stCxn id="338" idx="6"/>
              <a:endCxn id="332" idx="0"/>
            </p:cNvCxnSpPr>
            <p:nvPr/>
          </p:nvCxnSpPr>
          <p:spPr>
            <a:xfrm flipH="1">
              <a:off x="2058103"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334" name="Oval 333">
              <a:extLst>
                <a:ext uri="{FF2B5EF4-FFF2-40B4-BE49-F238E27FC236}">
                  <a16:creationId xmlns:a16="http://schemas.microsoft.com/office/drawing/2014/main" id="{DE527410-678A-8F73-2277-93FB261A64FC}"/>
                </a:ext>
              </a:extLst>
            </p:cNvPr>
            <p:cNvSpPr/>
            <p:nvPr/>
          </p:nvSpPr>
          <p:spPr>
            <a:xfrm>
              <a:off x="2134538"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35" name="Oval 334">
              <a:extLst>
                <a:ext uri="{FF2B5EF4-FFF2-40B4-BE49-F238E27FC236}">
                  <a16:creationId xmlns:a16="http://schemas.microsoft.com/office/drawing/2014/main" id="{4165B646-EF15-8011-5FF9-D7EF94F4730D}"/>
                </a:ext>
              </a:extLst>
            </p:cNvPr>
            <p:cNvSpPr/>
            <p:nvPr/>
          </p:nvSpPr>
          <p:spPr>
            <a:xfrm>
              <a:off x="2363841"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36" name="Oval 335">
              <a:extLst>
                <a:ext uri="{FF2B5EF4-FFF2-40B4-BE49-F238E27FC236}">
                  <a16:creationId xmlns:a16="http://schemas.microsoft.com/office/drawing/2014/main" id="{6BAFFE52-6A53-E9E5-D685-49ACE3B9B3D4}"/>
                </a:ext>
              </a:extLst>
            </p:cNvPr>
            <p:cNvSpPr/>
            <p:nvPr/>
          </p:nvSpPr>
          <p:spPr>
            <a:xfrm>
              <a:off x="2593144"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37" name="Oval 336">
              <a:extLst>
                <a:ext uri="{FF2B5EF4-FFF2-40B4-BE49-F238E27FC236}">
                  <a16:creationId xmlns:a16="http://schemas.microsoft.com/office/drawing/2014/main" id="{367AE665-AC83-E4C2-895C-3AFED95252A2}"/>
                </a:ext>
              </a:extLst>
            </p:cNvPr>
            <p:cNvSpPr/>
            <p:nvPr/>
          </p:nvSpPr>
          <p:spPr>
            <a:xfrm>
              <a:off x="2822448"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38" name="Oval 337">
              <a:extLst>
                <a:ext uri="{FF2B5EF4-FFF2-40B4-BE49-F238E27FC236}">
                  <a16:creationId xmlns:a16="http://schemas.microsoft.com/office/drawing/2014/main" id="{056A4AF3-4049-24A4-034B-CA7773F2FD6B}"/>
                </a:ext>
              </a:extLst>
            </p:cNvPr>
            <p:cNvSpPr/>
            <p:nvPr/>
          </p:nvSpPr>
          <p:spPr>
            <a:xfrm>
              <a:off x="3051751"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39" name="Group 338">
            <a:extLst>
              <a:ext uri="{FF2B5EF4-FFF2-40B4-BE49-F238E27FC236}">
                <a16:creationId xmlns:a16="http://schemas.microsoft.com/office/drawing/2014/main" id="{7C9806C2-E998-C6D7-C941-3AAE38E8871F}"/>
              </a:ext>
            </a:extLst>
          </p:cNvPr>
          <p:cNvGrpSpPr/>
          <p:nvPr/>
        </p:nvGrpSpPr>
        <p:grpSpPr>
          <a:xfrm>
            <a:off x="3185312" y="1891128"/>
            <a:ext cx="1414038" cy="191087"/>
            <a:chOff x="3386327" y="2017072"/>
            <a:chExt cx="1414038" cy="191087"/>
          </a:xfrm>
        </p:grpSpPr>
        <p:sp>
          <p:nvSpPr>
            <p:cNvPr id="340" name="DRAM">
              <a:extLst>
                <a:ext uri="{FF2B5EF4-FFF2-40B4-BE49-F238E27FC236}">
                  <a16:creationId xmlns:a16="http://schemas.microsoft.com/office/drawing/2014/main" id="{666118CA-BD9B-ED39-50D2-2826C0C1DDEF}"/>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341" name="Straight Connector 340">
              <a:extLst>
                <a:ext uri="{FF2B5EF4-FFF2-40B4-BE49-F238E27FC236}">
                  <a16:creationId xmlns:a16="http://schemas.microsoft.com/office/drawing/2014/main" id="{B91B5FC9-1342-3446-5B8E-2EA81024FA2B}"/>
                </a:ext>
              </a:extLst>
            </p:cNvPr>
            <p:cNvCxnSpPr>
              <a:cxnSpLocks/>
              <a:endCxn id="340" idx="0"/>
            </p:cNvCxnSpPr>
            <p:nvPr/>
          </p:nvCxnSpPr>
          <p:spPr>
            <a:xfrm flipH="1" flipV="1">
              <a:off x="3615631" y="2112616"/>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342" name="Oval 341">
              <a:extLst>
                <a:ext uri="{FF2B5EF4-FFF2-40B4-BE49-F238E27FC236}">
                  <a16:creationId xmlns:a16="http://schemas.microsoft.com/office/drawing/2014/main" id="{73C07C20-BAA9-106B-CAE9-9B670868FB84}"/>
                </a:ext>
              </a:extLst>
            </p:cNvPr>
            <p:cNvSpPr/>
            <p:nvPr/>
          </p:nvSpPr>
          <p:spPr>
            <a:xfrm>
              <a:off x="3692066"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3" name="Oval 342">
              <a:extLst>
                <a:ext uri="{FF2B5EF4-FFF2-40B4-BE49-F238E27FC236}">
                  <a16:creationId xmlns:a16="http://schemas.microsoft.com/office/drawing/2014/main" id="{A83ADA2C-2FFC-48A3-D1D4-3F90792E1436}"/>
                </a:ext>
              </a:extLst>
            </p:cNvPr>
            <p:cNvSpPr/>
            <p:nvPr/>
          </p:nvSpPr>
          <p:spPr>
            <a:xfrm>
              <a:off x="3921369"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4" name="Oval 343">
              <a:extLst>
                <a:ext uri="{FF2B5EF4-FFF2-40B4-BE49-F238E27FC236}">
                  <a16:creationId xmlns:a16="http://schemas.microsoft.com/office/drawing/2014/main" id="{BF7A768D-6FA9-0465-95A7-C9FB7B87651F}"/>
                </a:ext>
              </a:extLst>
            </p:cNvPr>
            <p:cNvSpPr/>
            <p:nvPr/>
          </p:nvSpPr>
          <p:spPr>
            <a:xfrm>
              <a:off x="4150672"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5" name="Oval 344">
              <a:extLst>
                <a:ext uri="{FF2B5EF4-FFF2-40B4-BE49-F238E27FC236}">
                  <a16:creationId xmlns:a16="http://schemas.microsoft.com/office/drawing/2014/main" id="{99EEC3A4-7F24-BE05-0468-A22B85ECC12F}"/>
                </a:ext>
              </a:extLst>
            </p:cNvPr>
            <p:cNvSpPr/>
            <p:nvPr/>
          </p:nvSpPr>
          <p:spPr>
            <a:xfrm>
              <a:off x="4379976"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6" name="Oval 345">
              <a:extLst>
                <a:ext uri="{FF2B5EF4-FFF2-40B4-BE49-F238E27FC236}">
                  <a16:creationId xmlns:a16="http://schemas.microsoft.com/office/drawing/2014/main" id="{CDE2C779-A438-CB1E-9EF5-1CE337FDB528}"/>
                </a:ext>
              </a:extLst>
            </p:cNvPr>
            <p:cNvSpPr/>
            <p:nvPr/>
          </p:nvSpPr>
          <p:spPr>
            <a:xfrm>
              <a:off x="4609279"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63" name="Group 362">
            <a:extLst>
              <a:ext uri="{FF2B5EF4-FFF2-40B4-BE49-F238E27FC236}">
                <a16:creationId xmlns:a16="http://schemas.microsoft.com/office/drawing/2014/main" id="{03D2156D-53C1-3291-762A-E3E769A325C9}"/>
              </a:ext>
            </a:extLst>
          </p:cNvPr>
          <p:cNvGrpSpPr/>
          <p:nvPr/>
        </p:nvGrpSpPr>
        <p:grpSpPr>
          <a:xfrm>
            <a:off x="1627784" y="2120734"/>
            <a:ext cx="1414038" cy="191087"/>
            <a:chOff x="1828799" y="2017072"/>
            <a:chExt cx="1414038" cy="191087"/>
          </a:xfrm>
        </p:grpSpPr>
        <p:sp>
          <p:nvSpPr>
            <p:cNvPr id="364" name="DRAM">
              <a:extLst>
                <a:ext uri="{FF2B5EF4-FFF2-40B4-BE49-F238E27FC236}">
                  <a16:creationId xmlns:a16="http://schemas.microsoft.com/office/drawing/2014/main" id="{A33476AE-7D06-4E1D-1B7D-97E59F879668}"/>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365" name="Straight Connector 364">
              <a:extLst>
                <a:ext uri="{FF2B5EF4-FFF2-40B4-BE49-F238E27FC236}">
                  <a16:creationId xmlns:a16="http://schemas.microsoft.com/office/drawing/2014/main" id="{1EF0EBBB-D2DF-53FC-DAC4-10D3F8354D02}"/>
                </a:ext>
              </a:extLst>
            </p:cNvPr>
            <p:cNvCxnSpPr>
              <a:cxnSpLocks/>
              <a:stCxn id="370" idx="6"/>
              <a:endCxn id="364" idx="0"/>
            </p:cNvCxnSpPr>
            <p:nvPr/>
          </p:nvCxnSpPr>
          <p:spPr>
            <a:xfrm flipH="1">
              <a:off x="2058103"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366" name="Oval 365">
              <a:extLst>
                <a:ext uri="{FF2B5EF4-FFF2-40B4-BE49-F238E27FC236}">
                  <a16:creationId xmlns:a16="http://schemas.microsoft.com/office/drawing/2014/main" id="{BB3EAAC7-A09E-3CDA-3AE9-710BB8289FF7}"/>
                </a:ext>
              </a:extLst>
            </p:cNvPr>
            <p:cNvSpPr/>
            <p:nvPr/>
          </p:nvSpPr>
          <p:spPr>
            <a:xfrm>
              <a:off x="2134538"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7" name="Oval 366">
              <a:extLst>
                <a:ext uri="{FF2B5EF4-FFF2-40B4-BE49-F238E27FC236}">
                  <a16:creationId xmlns:a16="http://schemas.microsoft.com/office/drawing/2014/main" id="{6632B356-D188-8AAB-A0D4-C288F31747E5}"/>
                </a:ext>
              </a:extLst>
            </p:cNvPr>
            <p:cNvSpPr/>
            <p:nvPr/>
          </p:nvSpPr>
          <p:spPr>
            <a:xfrm>
              <a:off x="2363841"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8" name="Oval 367">
              <a:extLst>
                <a:ext uri="{FF2B5EF4-FFF2-40B4-BE49-F238E27FC236}">
                  <a16:creationId xmlns:a16="http://schemas.microsoft.com/office/drawing/2014/main" id="{60B64B00-9738-5F63-2EE8-20C8ABAC0D89}"/>
                </a:ext>
              </a:extLst>
            </p:cNvPr>
            <p:cNvSpPr/>
            <p:nvPr/>
          </p:nvSpPr>
          <p:spPr>
            <a:xfrm>
              <a:off x="2593144"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9" name="Oval 368">
              <a:extLst>
                <a:ext uri="{FF2B5EF4-FFF2-40B4-BE49-F238E27FC236}">
                  <a16:creationId xmlns:a16="http://schemas.microsoft.com/office/drawing/2014/main" id="{C95BA703-DAF0-035F-9AB1-4BF32675062B}"/>
                </a:ext>
              </a:extLst>
            </p:cNvPr>
            <p:cNvSpPr/>
            <p:nvPr/>
          </p:nvSpPr>
          <p:spPr>
            <a:xfrm>
              <a:off x="2822448"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70" name="Oval 369">
              <a:extLst>
                <a:ext uri="{FF2B5EF4-FFF2-40B4-BE49-F238E27FC236}">
                  <a16:creationId xmlns:a16="http://schemas.microsoft.com/office/drawing/2014/main" id="{28A21BD4-37FE-E7C7-123C-CCE1B237055E}"/>
                </a:ext>
              </a:extLst>
            </p:cNvPr>
            <p:cNvSpPr/>
            <p:nvPr/>
          </p:nvSpPr>
          <p:spPr>
            <a:xfrm>
              <a:off x="3051751"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71" name="Group 370">
            <a:extLst>
              <a:ext uri="{FF2B5EF4-FFF2-40B4-BE49-F238E27FC236}">
                <a16:creationId xmlns:a16="http://schemas.microsoft.com/office/drawing/2014/main" id="{6DB68126-E3CB-0E33-EA5A-3A5D6B094E52}"/>
              </a:ext>
            </a:extLst>
          </p:cNvPr>
          <p:cNvGrpSpPr/>
          <p:nvPr/>
        </p:nvGrpSpPr>
        <p:grpSpPr>
          <a:xfrm>
            <a:off x="3185312" y="2120734"/>
            <a:ext cx="1414038" cy="191087"/>
            <a:chOff x="3386327" y="2017072"/>
            <a:chExt cx="1414038" cy="191087"/>
          </a:xfrm>
        </p:grpSpPr>
        <p:sp>
          <p:nvSpPr>
            <p:cNvPr id="372" name="DRAM">
              <a:extLst>
                <a:ext uri="{FF2B5EF4-FFF2-40B4-BE49-F238E27FC236}">
                  <a16:creationId xmlns:a16="http://schemas.microsoft.com/office/drawing/2014/main" id="{29A80598-D0EC-5775-86EE-43E2E1FB6CEF}"/>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373" name="Straight Connector 372">
              <a:extLst>
                <a:ext uri="{FF2B5EF4-FFF2-40B4-BE49-F238E27FC236}">
                  <a16:creationId xmlns:a16="http://schemas.microsoft.com/office/drawing/2014/main" id="{F42B0436-F9FD-8CDF-CCD5-78F4C72F1BF6}"/>
                </a:ext>
              </a:extLst>
            </p:cNvPr>
            <p:cNvCxnSpPr>
              <a:cxnSpLocks/>
              <a:endCxn id="372" idx="0"/>
            </p:cNvCxnSpPr>
            <p:nvPr/>
          </p:nvCxnSpPr>
          <p:spPr>
            <a:xfrm flipH="1" flipV="1">
              <a:off x="3615631" y="2112616"/>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374" name="Oval 373">
              <a:extLst>
                <a:ext uri="{FF2B5EF4-FFF2-40B4-BE49-F238E27FC236}">
                  <a16:creationId xmlns:a16="http://schemas.microsoft.com/office/drawing/2014/main" id="{895AA001-B87F-4D73-257A-892D7F7E91E2}"/>
                </a:ext>
              </a:extLst>
            </p:cNvPr>
            <p:cNvSpPr/>
            <p:nvPr/>
          </p:nvSpPr>
          <p:spPr>
            <a:xfrm>
              <a:off x="3692066"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75" name="Oval 374">
              <a:extLst>
                <a:ext uri="{FF2B5EF4-FFF2-40B4-BE49-F238E27FC236}">
                  <a16:creationId xmlns:a16="http://schemas.microsoft.com/office/drawing/2014/main" id="{EC220833-140A-6751-410A-E409792A18A0}"/>
                </a:ext>
              </a:extLst>
            </p:cNvPr>
            <p:cNvSpPr/>
            <p:nvPr/>
          </p:nvSpPr>
          <p:spPr>
            <a:xfrm>
              <a:off x="3921369"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76" name="Oval 375">
              <a:extLst>
                <a:ext uri="{FF2B5EF4-FFF2-40B4-BE49-F238E27FC236}">
                  <a16:creationId xmlns:a16="http://schemas.microsoft.com/office/drawing/2014/main" id="{EBBCDD01-3E41-9C17-E672-F4EDE43F9363}"/>
                </a:ext>
              </a:extLst>
            </p:cNvPr>
            <p:cNvSpPr/>
            <p:nvPr/>
          </p:nvSpPr>
          <p:spPr>
            <a:xfrm>
              <a:off x="4150672"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77" name="Oval 376">
              <a:extLst>
                <a:ext uri="{FF2B5EF4-FFF2-40B4-BE49-F238E27FC236}">
                  <a16:creationId xmlns:a16="http://schemas.microsoft.com/office/drawing/2014/main" id="{99CA265E-A624-86F0-8FB0-C8DDE9CA6C8E}"/>
                </a:ext>
              </a:extLst>
            </p:cNvPr>
            <p:cNvSpPr/>
            <p:nvPr/>
          </p:nvSpPr>
          <p:spPr>
            <a:xfrm>
              <a:off x="4379976"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78" name="Oval 377">
              <a:extLst>
                <a:ext uri="{FF2B5EF4-FFF2-40B4-BE49-F238E27FC236}">
                  <a16:creationId xmlns:a16="http://schemas.microsoft.com/office/drawing/2014/main" id="{3ABCE4AB-361A-42F9-B07B-7AFD362BF2E2}"/>
                </a:ext>
              </a:extLst>
            </p:cNvPr>
            <p:cNvSpPr/>
            <p:nvPr/>
          </p:nvSpPr>
          <p:spPr>
            <a:xfrm>
              <a:off x="4609279"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sp>
        <p:nvSpPr>
          <p:cNvPr id="330" name="TextBox 329">
            <a:extLst>
              <a:ext uri="{FF2B5EF4-FFF2-40B4-BE49-F238E27FC236}">
                <a16:creationId xmlns:a16="http://schemas.microsoft.com/office/drawing/2014/main" id="{170B0079-999B-634A-50ED-EC07C4B48580}"/>
              </a:ext>
            </a:extLst>
          </p:cNvPr>
          <p:cNvSpPr txBox="1"/>
          <p:nvPr/>
        </p:nvSpPr>
        <p:spPr>
          <a:xfrm>
            <a:off x="4310776" y="1052317"/>
            <a:ext cx="4305183"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E16161"/>
                </a:solidFill>
                <a:effectLst/>
                <a:uLnTx/>
                <a:uFillTx/>
                <a:latin typeface="Avenir Next" panose="020B0503020202020204" pitchFamily="34" charset="0"/>
                <a:ea typeface="+mn-ea"/>
                <a:cs typeface="+mn-cs"/>
              </a:rPr>
              <a:t>segmented global wordline</a:t>
            </a:r>
          </a:p>
        </p:txBody>
      </p:sp>
      <p:sp>
        <p:nvSpPr>
          <p:cNvPr id="320" name="Rectangle 319">
            <a:extLst>
              <a:ext uri="{FF2B5EF4-FFF2-40B4-BE49-F238E27FC236}">
                <a16:creationId xmlns:a16="http://schemas.microsoft.com/office/drawing/2014/main" id="{44C2EA2F-00A4-DCDF-747B-A44DEA526E5E}"/>
              </a:ext>
            </a:extLst>
          </p:cNvPr>
          <p:cNvSpPr/>
          <p:nvPr/>
        </p:nvSpPr>
        <p:spPr>
          <a:xfrm>
            <a:off x="-13791" y="3567676"/>
            <a:ext cx="9143999" cy="461665"/>
          </a:xfrm>
          <a:prstGeom prst="rect">
            <a:avLst/>
          </a:prstGeom>
          <a:noFill/>
        </p:spPr>
        <p:txBody>
          <a:bodyPr wrap="square">
            <a:spAutoFit/>
          </a:bodyPr>
          <a:lstStyle/>
          <a:p>
            <a:pPr marL="0" marR="0" lvl="1"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Avenir Next" panose="020B0503020202020204" pitchFamily="34" charset="0"/>
                <a:ea typeface="+mn-ea"/>
                <a:cs typeface="Gill Sans MT"/>
              </a:rPr>
              <a:t>Fine-grained DRAM for processing-using-DRAM: </a:t>
            </a:r>
          </a:p>
        </p:txBody>
      </p:sp>
      <p:grpSp>
        <p:nvGrpSpPr>
          <p:cNvPr id="2" name="Group 1">
            <a:extLst>
              <a:ext uri="{FF2B5EF4-FFF2-40B4-BE49-F238E27FC236}">
                <a16:creationId xmlns:a16="http://schemas.microsoft.com/office/drawing/2014/main" id="{CA353D25-7C61-28E5-1100-1CC7B4D8880D}"/>
              </a:ext>
            </a:extLst>
          </p:cNvPr>
          <p:cNvGrpSpPr/>
          <p:nvPr/>
        </p:nvGrpSpPr>
        <p:grpSpPr>
          <a:xfrm>
            <a:off x="5778" y="3927400"/>
            <a:ext cx="9470110" cy="1612035"/>
            <a:chOff x="549218" y="3454216"/>
            <a:chExt cx="8426174" cy="1627778"/>
          </a:xfrm>
        </p:grpSpPr>
        <p:sp>
          <p:nvSpPr>
            <p:cNvPr id="3" name="TextBox 2">
              <a:extLst>
                <a:ext uri="{FF2B5EF4-FFF2-40B4-BE49-F238E27FC236}">
                  <a16:creationId xmlns:a16="http://schemas.microsoft.com/office/drawing/2014/main" id="{411F4A0B-A23D-C33A-7950-12FA9B0D025F}"/>
                </a:ext>
              </a:extLst>
            </p:cNvPr>
            <p:cNvSpPr txBox="1"/>
            <p:nvPr/>
          </p:nvSpPr>
          <p:spPr>
            <a:xfrm>
              <a:off x="549218" y="3454216"/>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Gill Sans MT"/>
                </a:rPr>
                <a:t>1</a:t>
              </a:r>
            </a:p>
          </p:txBody>
        </p:sp>
        <p:sp>
          <p:nvSpPr>
            <p:cNvPr id="5" name="TextBox 4">
              <a:extLst>
                <a:ext uri="{FF2B5EF4-FFF2-40B4-BE49-F238E27FC236}">
                  <a16:creationId xmlns:a16="http://schemas.microsoft.com/office/drawing/2014/main" id="{348D7EEB-F02B-39FC-5EC9-DAEF6ABE8039}"/>
                </a:ext>
              </a:extLst>
            </p:cNvPr>
            <p:cNvSpPr txBox="1"/>
            <p:nvPr/>
          </p:nvSpPr>
          <p:spPr>
            <a:xfrm>
              <a:off x="974390" y="3528082"/>
              <a:ext cx="8001002" cy="155391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Gill Sans MT"/>
                </a:rPr>
                <a:t>Improves SIMD utilization </a:t>
              </a:r>
              <a:endParaRPr kumimoji="0" lang="en-US" sz="2200" b="0" i="0" u="none" strike="noStrike" kern="1200" cap="none" spc="0" normalizeH="0" baseline="0" noProof="0" dirty="0">
                <a:ln>
                  <a:noFill/>
                </a:ln>
                <a:solidFill>
                  <a:srgbClr val="1982C3"/>
                </a:solidFill>
                <a:effectLst/>
                <a:uLnTx/>
                <a:uFillTx/>
                <a:latin typeface="Avenir Next" panose="020B0503020202020204" pitchFamily="34" charset="0"/>
                <a:ea typeface="+mn-ea"/>
                <a:cs typeface="Gill Sans MT"/>
              </a:endParaRPr>
            </a:p>
            <a:p>
              <a:pPr marL="342900" marR="0" lvl="0" indent="-342900" algn="l" defTabSz="914400" rtl="0" eaLnBrk="1" fontAlgn="auto" latinLnBrk="0" hangingPunct="1">
                <a:lnSpc>
                  <a:spcPct val="100000"/>
                </a:lnSpc>
                <a:spcBef>
                  <a:spcPts val="0"/>
                </a:spcBef>
                <a:spcAft>
                  <a:spcPts val="0"/>
                </a:spcAft>
                <a:buClrTx/>
                <a:buSzTx/>
                <a:buFontTx/>
                <a:buChar char="-"/>
                <a:tabLst/>
                <a:defRPr/>
              </a:pPr>
              <a:r>
                <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Gill Sans MT"/>
                </a:rPr>
                <a:t>for a single PUD operation, only access the DRAM mats with target data</a:t>
              </a:r>
            </a:p>
            <a:p>
              <a:pPr marL="342900" marR="0" lvl="0" indent="-342900" algn="l" defTabSz="914400" rtl="0" eaLnBrk="1" fontAlgn="auto" latinLnBrk="0" hangingPunct="1">
                <a:lnSpc>
                  <a:spcPct val="100000"/>
                </a:lnSpc>
                <a:spcBef>
                  <a:spcPts val="0"/>
                </a:spcBef>
                <a:spcAft>
                  <a:spcPts val="0"/>
                </a:spcAft>
                <a:buClrTx/>
                <a:buSzTx/>
                <a:buFontTx/>
                <a:buChar char="-"/>
                <a:tabLst/>
                <a:defRPr/>
              </a:pPr>
              <a:r>
                <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Gill Sans MT"/>
                </a:rPr>
                <a:t>for multiple PUD operations, execute independent operations concurrently</a:t>
              </a:r>
              <a:br>
                <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Gill Sans MT"/>
                </a:rPr>
              </a:br>
              <a:r>
                <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Gill Sans MT"/>
                </a:rPr>
                <a:t>→ </a:t>
              </a:r>
              <a:r>
                <a:rPr kumimoji="0" lang="en-US" sz="18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Gill Sans MT"/>
                </a:rPr>
                <a:t>multiple instruction, multiple data (MIMD) execution model </a:t>
              </a:r>
            </a:p>
            <a:p>
              <a:pPr marL="342900" marR="0" lvl="0" indent="-342900" algn="l" defTabSz="914400" rtl="0" eaLnBrk="1" fontAlgn="auto" latinLnBrk="0" hangingPunct="1">
                <a:lnSpc>
                  <a:spcPct val="100000"/>
                </a:lnSpc>
                <a:spcBef>
                  <a:spcPts val="0"/>
                </a:spcBef>
                <a:spcAft>
                  <a:spcPts val="0"/>
                </a:spcAft>
                <a:buClrTx/>
                <a:buSzTx/>
                <a:buFontTx/>
                <a:buChar char="-"/>
                <a:tabLst/>
                <a:defRPr/>
              </a:pPr>
              <a:endParaRPr kumimoji="0" lang="en-US" sz="1800" b="0" i="0" u="none" strike="noStrike" kern="1200" cap="none" spc="0" normalizeH="0" baseline="0" noProof="0" dirty="0">
                <a:ln>
                  <a:noFill/>
                </a:ln>
                <a:solidFill>
                  <a:srgbClr val="C00000"/>
                </a:solidFill>
                <a:effectLst/>
                <a:uLnTx/>
                <a:uFillTx/>
                <a:latin typeface="Avenir Next" panose="020B0503020202020204" pitchFamily="34" charset="0"/>
                <a:ea typeface="+mn-ea"/>
                <a:cs typeface="Gill Sans MT"/>
              </a:endParaRPr>
            </a:p>
          </p:txBody>
        </p:sp>
      </p:grpSp>
      <p:cxnSp>
        <p:nvCxnSpPr>
          <p:cNvPr id="6" name="Straight Connector 5">
            <a:extLst>
              <a:ext uri="{FF2B5EF4-FFF2-40B4-BE49-F238E27FC236}">
                <a16:creationId xmlns:a16="http://schemas.microsoft.com/office/drawing/2014/main" id="{AA6BEAA5-ABC6-1938-1A46-0CE39D123517}"/>
              </a:ext>
            </a:extLst>
          </p:cNvPr>
          <p:cNvCxnSpPr>
            <a:cxnSpLocks/>
          </p:cNvCxnSpPr>
          <p:nvPr/>
        </p:nvCxnSpPr>
        <p:spPr>
          <a:xfrm flipV="1">
            <a:off x="4865485" y="1474707"/>
            <a:ext cx="0" cy="911587"/>
          </a:xfrm>
          <a:prstGeom prst="line">
            <a:avLst/>
          </a:prstGeom>
          <a:solidFill>
            <a:schemeClr val="tx1">
              <a:lumMod val="65000"/>
              <a:lumOff val="35000"/>
            </a:schemeClr>
          </a:solidFill>
          <a:ln w="50800" cap="rnd">
            <a:solidFill>
              <a:srgbClr val="FF71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3EB96CB9-E26D-A9C3-2838-F3D89733847C}"/>
              </a:ext>
            </a:extLst>
          </p:cNvPr>
          <p:cNvCxnSpPr>
            <a:cxnSpLocks/>
          </p:cNvCxnSpPr>
          <p:nvPr/>
        </p:nvCxnSpPr>
        <p:spPr>
          <a:xfrm flipV="1">
            <a:off x="6419584" y="1474707"/>
            <a:ext cx="0" cy="911587"/>
          </a:xfrm>
          <a:prstGeom prst="line">
            <a:avLst/>
          </a:prstGeom>
          <a:solidFill>
            <a:schemeClr val="tx1">
              <a:lumMod val="65000"/>
              <a:lumOff val="35000"/>
            </a:schemeClr>
          </a:solidFill>
          <a:ln w="50800" cap="rnd">
            <a:solidFill>
              <a:srgbClr val="FF71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222" name="Group 221">
            <a:extLst>
              <a:ext uri="{FF2B5EF4-FFF2-40B4-BE49-F238E27FC236}">
                <a16:creationId xmlns:a16="http://schemas.microsoft.com/office/drawing/2014/main" id="{CA463EB3-29EF-E48C-7F93-8A36AAAFF4CC}"/>
              </a:ext>
            </a:extLst>
          </p:cNvPr>
          <p:cNvGrpSpPr/>
          <p:nvPr/>
        </p:nvGrpSpPr>
        <p:grpSpPr>
          <a:xfrm>
            <a:off x="5052233" y="1671022"/>
            <a:ext cx="2665827" cy="1402792"/>
            <a:chOff x="2134538" y="2243328"/>
            <a:chExt cx="2665827" cy="1490472"/>
          </a:xfrm>
        </p:grpSpPr>
        <p:grpSp>
          <p:nvGrpSpPr>
            <p:cNvPr id="233" name="Group 232">
              <a:extLst>
                <a:ext uri="{FF2B5EF4-FFF2-40B4-BE49-F238E27FC236}">
                  <a16:creationId xmlns:a16="http://schemas.microsoft.com/office/drawing/2014/main" id="{EC7A130A-037A-B46D-37B2-1B1AA2CBB091}"/>
                </a:ext>
              </a:extLst>
            </p:cNvPr>
            <p:cNvGrpSpPr/>
            <p:nvPr/>
          </p:nvGrpSpPr>
          <p:grpSpPr>
            <a:xfrm>
              <a:off x="2134538" y="2243328"/>
              <a:ext cx="1108299" cy="1490472"/>
              <a:chOff x="2134538" y="2243328"/>
              <a:chExt cx="1108299" cy="1490472"/>
            </a:xfrm>
          </p:grpSpPr>
          <p:grpSp>
            <p:nvGrpSpPr>
              <p:cNvPr id="247" name="Group 246">
                <a:extLst>
                  <a:ext uri="{FF2B5EF4-FFF2-40B4-BE49-F238E27FC236}">
                    <a16:creationId xmlns:a16="http://schemas.microsoft.com/office/drawing/2014/main" id="{86C16793-43EB-366C-EFA8-7054F8644B1C}"/>
                  </a:ext>
                </a:extLst>
              </p:cNvPr>
              <p:cNvGrpSpPr/>
              <p:nvPr/>
            </p:nvGrpSpPr>
            <p:grpSpPr>
              <a:xfrm>
                <a:off x="2134538" y="3504497"/>
                <a:ext cx="1108299" cy="229303"/>
                <a:chOff x="5486400" y="3962400"/>
                <a:chExt cx="2209800" cy="457200"/>
              </a:xfrm>
            </p:grpSpPr>
            <p:sp>
              <p:nvSpPr>
                <p:cNvPr id="294" name="DRAM">
                  <a:extLst>
                    <a:ext uri="{FF2B5EF4-FFF2-40B4-BE49-F238E27FC236}">
                      <a16:creationId xmlns:a16="http://schemas.microsoft.com/office/drawing/2014/main" id="{1A473BC3-230D-0F94-13FC-E75C927123C2}"/>
                    </a:ext>
                  </a:extLst>
                </p:cNvPr>
                <p:cNvSpPr/>
                <p:nvPr/>
              </p:nvSpPr>
              <p:spPr>
                <a:xfrm>
                  <a:off x="54864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95" name="DRAM">
                  <a:extLst>
                    <a:ext uri="{FF2B5EF4-FFF2-40B4-BE49-F238E27FC236}">
                      <a16:creationId xmlns:a16="http://schemas.microsoft.com/office/drawing/2014/main" id="{439924DB-28CB-D5E3-4874-3D9B78DA362B}"/>
                    </a:ext>
                  </a:extLst>
                </p:cNvPr>
                <p:cNvSpPr/>
                <p:nvPr/>
              </p:nvSpPr>
              <p:spPr>
                <a:xfrm>
                  <a:off x="59436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96" name="DRAM">
                  <a:extLst>
                    <a:ext uri="{FF2B5EF4-FFF2-40B4-BE49-F238E27FC236}">
                      <a16:creationId xmlns:a16="http://schemas.microsoft.com/office/drawing/2014/main" id="{5250AA90-06BB-85A5-1A59-2A63CDB5501C}"/>
                    </a:ext>
                  </a:extLst>
                </p:cNvPr>
                <p:cNvSpPr/>
                <p:nvPr/>
              </p:nvSpPr>
              <p:spPr>
                <a:xfrm>
                  <a:off x="64008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97" name="DRAM">
                  <a:extLst>
                    <a:ext uri="{FF2B5EF4-FFF2-40B4-BE49-F238E27FC236}">
                      <a16:creationId xmlns:a16="http://schemas.microsoft.com/office/drawing/2014/main" id="{B9E1949F-7857-10B1-89E6-61D6FFA00C56}"/>
                    </a:ext>
                  </a:extLst>
                </p:cNvPr>
                <p:cNvSpPr/>
                <p:nvPr/>
              </p:nvSpPr>
              <p:spPr>
                <a:xfrm>
                  <a:off x="68580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98" name="DRAM">
                  <a:extLst>
                    <a:ext uri="{FF2B5EF4-FFF2-40B4-BE49-F238E27FC236}">
                      <a16:creationId xmlns:a16="http://schemas.microsoft.com/office/drawing/2014/main" id="{40B46F78-EB64-C5A8-EDC2-AE4B4E98061B}"/>
                    </a:ext>
                  </a:extLst>
                </p:cNvPr>
                <p:cNvSpPr/>
                <p:nvPr/>
              </p:nvSpPr>
              <p:spPr>
                <a:xfrm>
                  <a:off x="73152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248" name="Group 247">
                <a:extLst>
                  <a:ext uri="{FF2B5EF4-FFF2-40B4-BE49-F238E27FC236}">
                    <a16:creationId xmlns:a16="http://schemas.microsoft.com/office/drawing/2014/main" id="{7057E7EF-43F8-7654-6627-4F946840DC10}"/>
                  </a:ext>
                </a:extLst>
              </p:cNvPr>
              <p:cNvGrpSpPr/>
              <p:nvPr/>
            </p:nvGrpSpPr>
            <p:grpSpPr>
              <a:xfrm>
                <a:off x="2230081" y="2243328"/>
                <a:ext cx="917213" cy="1261169"/>
                <a:chOff x="5676900" y="990600"/>
                <a:chExt cx="1828800" cy="2971800"/>
              </a:xfrm>
            </p:grpSpPr>
            <p:cxnSp>
              <p:nvCxnSpPr>
                <p:cNvPr id="249" name="Straight Connector 248">
                  <a:extLst>
                    <a:ext uri="{FF2B5EF4-FFF2-40B4-BE49-F238E27FC236}">
                      <a16:creationId xmlns:a16="http://schemas.microsoft.com/office/drawing/2014/main" id="{4E3D9DA7-DA56-F5C5-AA92-E3DABA7CBFC9}"/>
                    </a:ext>
                  </a:extLst>
                </p:cNvPr>
                <p:cNvCxnSpPr>
                  <a:cxnSpLocks/>
                  <a:endCxn id="294" idx="0"/>
                </p:cNvCxnSpPr>
                <p:nvPr/>
              </p:nvCxnSpPr>
              <p:spPr>
                <a:xfrm>
                  <a:off x="5676900"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cxnSp>
              <p:nvCxnSpPr>
                <p:cNvPr id="250" name="Straight Connector 249">
                  <a:extLst>
                    <a:ext uri="{FF2B5EF4-FFF2-40B4-BE49-F238E27FC236}">
                      <a16:creationId xmlns:a16="http://schemas.microsoft.com/office/drawing/2014/main" id="{87422FE9-DC21-1578-91C9-76BC15C38F3D}"/>
                    </a:ext>
                  </a:extLst>
                </p:cNvPr>
                <p:cNvCxnSpPr>
                  <a:cxnSpLocks/>
                  <a:endCxn id="296" idx="0"/>
                </p:cNvCxnSpPr>
                <p:nvPr/>
              </p:nvCxnSpPr>
              <p:spPr>
                <a:xfrm>
                  <a:off x="6591299"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cxnSp>
              <p:nvCxnSpPr>
                <p:cNvPr id="251" name="Straight Connector 250">
                  <a:extLst>
                    <a:ext uri="{FF2B5EF4-FFF2-40B4-BE49-F238E27FC236}">
                      <a16:creationId xmlns:a16="http://schemas.microsoft.com/office/drawing/2014/main" id="{D5027420-D0C9-ECBF-8512-1D07632A9527}"/>
                    </a:ext>
                  </a:extLst>
                </p:cNvPr>
                <p:cNvCxnSpPr>
                  <a:cxnSpLocks/>
                  <a:endCxn id="297" idx="0"/>
                </p:cNvCxnSpPr>
                <p:nvPr/>
              </p:nvCxnSpPr>
              <p:spPr>
                <a:xfrm>
                  <a:off x="7048500"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cxnSp>
              <p:nvCxnSpPr>
                <p:cNvPr id="252" name="Straight Connector 251">
                  <a:extLst>
                    <a:ext uri="{FF2B5EF4-FFF2-40B4-BE49-F238E27FC236}">
                      <a16:creationId xmlns:a16="http://schemas.microsoft.com/office/drawing/2014/main" id="{79C66344-C314-5963-7623-2D57BE747A69}"/>
                    </a:ext>
                  </a:extLst>
                </p:cNvPr>
                <p:cNvCxnSpPr>
                  <a:cxnSpLocks/>
                  <a:endCxn id="298" idx="0"/>
                </p:cNvCxnSpPr>
                <p:nvPr/>
              </p:nvCxnSpPr>
              <p:spPr>
                <a:xfrm>
                  <a:off x="7505700"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cxnSp>
              <p:nvCxnSpPr>
                <p:cNvPr id="253" name="Straight Connector 252">
                  <a:extLst>
                    <a:ext uri="{FF2B5EF4-FFF2-40B4-BE49-F238E27FC236}">
                      <a16:creationId xmlns:a16="http://schemas.microsoft.com/office/drawing/2014/main" id="{0A7B4DE0-7B2C-05F7-7F68-0BB48BD09599}"/>
                    </a:ext>
                  </a:extLst>
                </p:cNvPr>
                <p:cNvCxnSpPr>
                  <a:cxnSpLocks/>
                  <a:endCxn id="295" idx="0"/>
                </p:cNvCxnSpPr>
                <p:nvPr/>
              </p:nvCxnSpPr>
              <p:spPr>
                <a:xfrm>
                  <a:off x="6134100"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grpSp>
        </p:grpSp>
        <p:grpSp>
          <p:nvGrpSpPr>
            <p:cNvPr id="234" name="Group 233">
              <a:extLst>
                <a:ext uri="{FF2B5EF4-FFF2-40B4-BE49-F238E27FC236}">
                  <a16:creationId xmlns:a16="http://schemas.microsoft.com/office/drawing/2014/main" id="{30BAA28D-3E8F-EE0D-ECD3-1B91698ECA9A}"/>
                </a:ext>
              </a:extLst>
            </p:cNvPr>
            <p:cNvGrpSpPr/>
            <p:nvPr/>
          </p:nvGrpSpPr>
          <p:grpSpPr>
            <a:xfrm>
              <a:off x="3692066" y="2243328"/>
              <a:ext cx="1108299" cy="1490472"/>
              <a:chOff x="3692066" y="2243328"/>
              <a:chExt cx="1108299" cy="1490472"/>
            </a:xfrm>
          </p:grpSpPr>
          <p:grpSp>
            <p:nvGrpSpPr>
              <p:cNvPr id="235" name="Group 234">
                <a:extLst>
                  <a:ext uri="{FF2B5EF4-FFF2-40B4-BE49-F238E27FC236}">
                    <a16:creationId xmlns:a16="http://schemas.microsoft.com/office/drawing/2014/main" id="{5FBC66E6-15E8-6588-43F1-BCE0278680C6}"/>
                  </a:ext>
                </a:extLst>
              </p:cNvPr>
              <p:cNvGrpSpPr/>
              <p:nvPr/>
            </p:nvGrpSpPr>
            <p:grpSpPr>
              <a:xfrm>
                <a:off x="3692066" y="3504497"/>
                <a:ext cx="1108299" cy="229303"/>
                <a:chOff x="5486400" y="3962400"/>
                <a:chExt cx="2209800" cy="457200"/>
              </a:xfrm>
            </p:grpSpPr>
            <p:sp>
              <p:nvSpPr>
                <p:cNvPr id="242" name="DRAM">
                  <a:extLst>
                    <a:ext uri="{FF2B5EF4-FFF2-40B4-BE49-F238E27FC236}">
                      <a16:creationId xmlns:a16="http://schemas.microsoft.com/office/drawing/2014/main" id="{BF5F35A0-1A2B-7251-383C-8B634052D258}"/>
                    </a:ext>
                  </a:extLst>
                </p:cNvPr>
                <p:cNvSpPr/>
                <p:nvPr/>
              </p:nvSpPr>
              <p:spPr>
                <a:xfrm>
                  <a:off x="54864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43" name="DRAM">
                  <a:extLst>
                    <a:ext uri="{FF2B5EF4-FFF2-40B4-BE49-F238E27FC236}">
                      <a16:creationId xmlns:a16="http://schemas.microsoft.com/office/drawing/2014/main" id="{2273CB65-5AA7-735F-EA55-294094F5E9A0}"/>
                    </a:ext>
                  </a:extLst>
                </p:cNvPr>
                <p:cNvSpPr/>
                <p:nvPr/>
              </p:nvSpPr>
              <p:spPr>
                <a:xfrm>
                  <a:off x="59436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44" name="DRAM">
                  <a:extLst>
                    <a:ext uri="{FF2B5EF4-FFF2-40B4-BE49-F238E27FC236}">
                      <a16:creationId xmlns:a16="http://schemas.microsoft.com/office/drawing/2014/main" id="{C473BE62-F99E-2D40-AAEF-5CB59B563C17}"/>
                    </a:ext>
                  </a:extLst>
                </p:cNvPr>
                <p:cNvSpPr/>
                <p:nvPr/>
              </p:nvSpPr>
              <p:spPr>
                <a:xfrm>
                  <a:off x="64008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45" name="DRAM">
                  <a:extLst>
                    <a:ext uri="{FF2B5EF4-FFF2-40B4-BE49-F238E27FC236}">
                      <a16:creationId xmlns:a16="http://schemas.microsoft.com/office/drawing/2014/main" id="{CBE5B55C-7FEE-A218-3860-3CC2DE2503C7}"/>
                    </a:ext>
                  </a:extLst>
                </p:cNvPr>
                <p:cNvSpPr/>
                <p:nvPr/>
              </p:nvSpPr>
              <p:spPr>
                <a:xfrm>
                  <a:off x="68580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46" name="DRAM">
                  <a:extLst>
                    <a:ext uri="{FF2B5EF4-FFF2-40B4-BE49-F238E27FC236}">
                      <a16:creationId xmlns:a16="http://schemas.microsoft.com/office/drawing/2014/main" id="{73F9D1E2-32BA-60C3-99C7-5FFFD95888CC}"/>
                    </a:ext>
                  </a:extLst>
                </p:cNvPr>
                <p:cNvSpPr/>
                <p:nvPr/>
              </p:nvSpPr>
              <p:spPr>
                <a:xfrm>
                  <a:off x="73152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236" name="Group 235">
                <a:extLst>
                  <a:ext uri="{FF2B5EF4-FFF2-40B4-BE49-F238E27FC236}">
                    <a16:creationId xmlns:a16="http://schemas.microsoft.com/office/drawing/2014/main" id="{4FF58F55-3F67-9C44-5204-8415974B2223}"/>
                  </a:ext>
                </a:extLst>
              </p:cNvPr>
              <p:cNvGrpSpPr/>
              <p:nvPr/>
            </p:nvGrpSpPr>
            <p:grpSpPr>
              <a:xfrm>
                <a:off x="3787609" y="2243328"/>
                <a:ext cx="917213" cy="1261169"/>
                <a:chOff x="5676900" y="990600"/>
                <a:chExt cx="1828800" cy="2971800"/>
              </a:xfrm>
            </p:grpSpPr>
            <p:cxnSp>
              <p:nvCxnSpPr>
                <p:cNvPr id="237" name="Straight Connector 236">
                  <a:extLst>
                    <a:ext uri="{FF2B5EF4-FFF2-40B4-BE49-F238E27FC236}">
                      <a16:creationId xmlns:a16="http://schemas.microsoft.com/office/drawing/2014/main" id="{4E1667B0-A512-1DC7-393B-7E07CFCB0351}"/>
                    </a:ext>
                  </a:extLst>
                </p:cNvPr>
                <p:cNvCxnSpPr>
                  <a:cxnSpLocks/>
                  <a:endCxn id="242" idx="0"/>
                </p:cNvCxnSpPr>
                <p:nvPr/>
              </p:nvCxnSpPr>
              <p:spPr>
                <a:xfrm>
                  <a:off x="5676900"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cxnSp>
              <p:nvCxnSpPr>
                <p:cNvPr id="238" name="Straight Connector 237">
                  <a:extLst>
                    <a:ext uri="{FF2B5EF4-FFF2-40B4-BE49-F238E27FC236}">
                      <a16:creationId xmlns:a16="http://schemas.microsoft.com/office/drawing/2014/main" id="{5E78D5D0-708A-43ED-F3EB-1F55953360E5}"/>
                    </a:ext>
                  </a:extLst>
                </p:cNvPr>
                <p:cNvCxnSpPr>
                  <a:cxnSpLocks/>
                  <a:endCxn id="244" idx="0"/>
                </p:cNvCxnSpPr>
                <p:nvPr/>
              </p:nvCxnSpPr>
              <p:spPr>
                <a:xfrm>
                  <a:off x="6591300"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cxnSp>
              <p:nvCxnSpPr>
                <p:cNvPr id="239" name="Straight Connector 238">
                  <a:extLst>
                    <a:ext uri="{FF2B5EF4-FFF2-40B4-BE49-F238E27FC236}">
                      <a16:creationId xmlns:a16="http://schemas.microsoft.com/office/drawing/2014/main" id="{65DEDC74-64DA-96EF-57D4-0743E79A567B}"/>
                    </a:ext>
                  </a:extLst>
                </p:cNvPr>
                <p:cNvCxnSpPr>
                  <a:cxnSpLocks/>
                  <a:endCxn id="245" idx="0"/>
                </p:cNvCxnSpPr>
                <p:nvPr/>
              </p:nvCxnSpPr>
              <p:spPr>
                <a:xfrm>
                  <a:off x="7048500"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cxnSp>
              <p:nvCxnSpPr>
                <p:cNvPr id="240" name="Straight Connector 239">
                  <a:extLst>
                    <a:ext uri="{FF2B5EF4-FFF2-40B4-BE49-F238E27FC236}">
                      <a16:creationId xmlns:a16="http://schemas.microsoft.com/office/drawing/2014/main" id="{92EBAB71-455D-A06D-51F8-8036B96C052A}"/>
                    </a:ext>
                  </a:extLst>
                </p:cNvPr>
                <p:cNvCxnSpPr>
                  <a:cxnSpLocks/>
                  <a:endCxn id="246" idx="0"/>
                </p:cNvCxnSpPr>
                <p:nvPr/>
              </p:nvCxnSpPr>
              <p:spPr>
                <a:xfrm>
                  <a:off x="7505700"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cxnSp>
              <p:nvCxnSpPr>
                <p:cNvPr id="241" name="Straight Connector 240">
                  <a:extLst>
                    <a:ext uri="{FF2B5EF4-FFF2-40B4-BE49-F238E27FC236}">
                      <a16:creationId xmlns:a16="http://schemas.microsoft.com/office/drawing/2014/main" id="{0F71D95D-86A7-96EE-10CC-AD438161307B}"/>
                    </a:ext>
                  </a:extLst>
                </p:cNvPr>
                <p:cNvCxnSpPr>
                  <a:cxnSpLocks/>
                  <a:endCxn id="243" idx="0"/>
                </p:cNvCxnSpPr>
                <p:nvPr/>
              </p:nvCxnSpPr>
              <p:spPr>
                <a:xfrm>
                  <a:off x="6134100"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grpSp>
        </p:grpSp>
      </p:grpSp>
      <p:grpSp>
        <p:nvGrpSpPr>
          <p:cNvPr id="299" name="Group 298">
            <a:extLst>
              <a:ext uri="{FF2B5EF4-FFF2-40B4-BE49-F238E27FC236}">
                <a16:creationId xmlns:a16="http://schemas.microsoft.com/office/drawing/2014/main" id="{5B5930AB-7FA8-4984-8DC8-98A2257581F3}"/>
              </a:ext>
            </a:extLst>
          </p:cNvPr>
          <p:cNvGrpSpPr/>
          <p:nvPr/>
        </p:nvGrpSpPr>
        <p:grpSpPr>
          <a:xfrm>
            <a:off x="4746494" y="2348779"/>
            <a:ext cx="1414038" cy="191087"/>
            <a:chOff x="1828799" y="2017072"/>
            <a:chExt cx="1414038" cy="191087"/>
          </a:xfrm>
        </p:grpSpPr>
        <p:sp>
          <p:nvSpPr>
            <p:cNvPr id="300" name="DRAM">
              <a:extLst>
                <a:ext uri="{FF2B5EF4-FFF2-40B4-BE49-F238E27FC236}">
                  <a16:creationId xmlns:a16="http://schemas.microsoft.com/office/drawing/2014/main" id="{EEB69EEB-6484-8A1C-291B-F424321A43E5}"/>
                </a:ext>
              </a:extLst>
            </p:cNvPr>
            <p:cNvSpPr/>
            <p:nvPr/>
          </p:nvSpPr>
          <p:spPr>
            <a:xfrm rot="5400000">
              <a:off x="1847908" y="1997964"/>
              <a:ext cx="191086" cy="229303"/>
            </a:xfrm>
            <a:prstGeom prst="roundRect">
              <a:avLst>
                <a:gd name="adj" fmla="val 11319"/>
              </a:avLst>
            </a:prstGeom>
            <a:solidFill>
              <a:srgbClr val="FFD5B3"/>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301" name="Straight Connector 300">
              <a:extLst>
                <a:ext uri="{FF2B5EF4-FFF2-40B4-BE49-F238E27FC236}">
                  <a16:creationId xmlns:a16="http://schemas.microsoft.com/office/drawing/2014/main" id="{3449373D-F574-DADF-B86D-D21E178FD5ED}"/>
                </a:ext>
              </a:extLst>
            </p:cNvPr>
            <p:cNvCxnSpPr>
              <a:cxnSpLocks/>
              <a:stCxn id="306" idx="6"/>
              <a:endCxn id="300" idx="0"/>
            </p:cNvCxnSpPr>
            <p:nvPr/>
          </p:nvCxnSpPr>
          <p:spPr>
            <a:xfrm flipH="1">
              <a:off x="2058103" y="2112615"/>
              <a:ext cx="1184734" cy="1"/>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sp>
          <p:nvSpPr>
            <p:cNvPr id="302" name="Oval 301">
              <a:extLst>
                <a:ext uri="{FF2B5EF4-FFF2-40B4-BE49-F238E27FC236}">
                  <a16:creationId xmlns:a16="http://schemas.microsoft.com/office/drawing/2014/main" id="{7FE75F60-128B-FA7B-DDC5-8A3A2A82136C}"/>
                </a:ext>
              </a:extLst>
            </p:cNvPr>
            <p:cNvSpPr/>
            <p:nvPr/>
          </p:nvSpPr>
          <p:spPr>
            <a:xfrm>
              <a:off x="2134538"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03" name="Oval 302">
              <a:extLst>
                <a:ext uri="{FF2B5EF4-FFF2-40B4-BE49-F238E27FC236}">
                  <a16:creationId xmlns:a16="http://schemas.microsoft.com/office/drawing/2014/main" id="{C1623163-142A-1844-18F4-7C652BE4F422}"/>
                </a:ext>
              </a:extLst>
            </p:cNvPr>
            <p:cNvSpPr/>
            <p:nvPr/>
          </p:nvSpPr>
          <p:spPr>
            <a:xfrm>
              <a:off x="2363841"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04" name="Oval 303">
              <a:extLst>
                <a:ext uri="{FF2B5EF4-FFF2-40B4-BE49-F238E27FC236}">
                  <a16:creationId xmlns:a16="http://schemas.microsoft.com/office/drawing/2014/main" id="{BAA3CC2C-A7E5-565F-C84F-959511C7778C}"/>
                </a:ext>
              </a:extLst>
            </p:cNvPr>
            <p:cNvSpPr/>
            <p:nvPr/>
          </p:nvSpPr>
          <p:spPr>
            <a:xfrm>
              <a:off x="2593144"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05" name="Oval 304">
              <a:extLst>
                <a:ext uri="{FF2B5EF4-FFF2-40B4-BE49-F238E27FC236}">
                  <a16:creationId xmlns:a16="http://schemas.microsoft.com/office/drawing/2014/main" id="{5D5FFA11-8EE4-398C-8EED-0E3C15625299}"/>
                </a:ext>
              </a:extLst>
            </p:cNvPr>
            <p:cNvSpPr/>
            <p:nvPr/>
          </p:nvSpPr>
          <p:spPr>
            <a:xfrm>
              <a:off x="2822448"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06" name="Oval 305">
              <a:extLst>
                <a:ext uri="{FF2B5EF4-FFF2-40B4-BE49-F238E27FC236}">
                  <a16:creationId xmlns:a16="http://schemas.microsoft.com/office/drawing/2014/main" id="{AD625DF6-DDA1-0D42-A126-8E845F45DB4D}"/>
                </a:ext>
              </a:extLst>
            </p:cNvPr>
            <p:cNvSpPr/>
            <p:nvPr/>
          </p:nvSpPr>
          <p:spPr>
            <a:xfrm>
              <a:off x="3051751"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07" name="Group 306">
            <a:extLst>
              <a:ext uri="{FF2B5EF4-FFF2-40B4-BE49-F238E27FC236}">
                <a16:creationId xmlns:a16="http://schemas.microsoft.com/office/drawing/2014/main" id="{5D8BF13D-3021-99A0-3A06-AFA3325AB9B6}"/>
              </a:ext>
            </a:extLst>
          </p:cNvPr>
          <p:cNvGrpSpPr/>
          <p:nvPr/>
        </p:nvGrpSpPr>
        <p:grpSpPr>
          <a:xfrm>
            <a:off x="6304022" y="2348779"/>
            <a:ext cx="1414038" cy="191087"/>
            <a:chOff x="3386327" y="2017072"/>
            <a:chExt cx="1414038" cy="191087"/>
          </a:xfrm>
        </p:grpSpPr>
        <p:sp>
          <p:nvSpPr>
            <p:cNvPr id="308" name="DRAM">
              <a:extLst>
                <a:ext uri="{FF2B5EF4-FFF2-40B4-BE49-F238E27FC236}">
                  <a16:creationId xmlns:a16="http://schemas.microsoft.com/office/drawing/2014/main" id="{2797F0D6-0071-2EC9-477F-91E2FA97542B}"/>
                </a:ext>
              </a:extLst>
            </p:cNvPr>
            <p:cNvSpPr/>
            <p:nvPr/>
          </p:nvSpPr>
          <p:spPr>
            <a:xfrm rot="5400000">
              <a:off x="3405436" y="1997964"/>
              <a:ext cx="191086" cy="229303"/>
            </a:xfrm>
            <a:prstGeom prst="roundRect">
              <a:avLst>
                <a:gd name="adj" fmla="val 11319"/>
              </a:avLst>
            </a:prstGeom>
            <a:solidFill>
              <a:srgbClr val="FFD5B3"/>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309" name="Straight Connector 308">
              <a:extLst>
                <a:ext uri="{FF2B5EF4-FFF2-40B4-BE49-F238E27FC236}">
                  <a16:creationId xmlns:a16="http://schemas.microsoft.com/office/drawing/2014/main" id="{72A17121-F215-FC4C-5F0D-147420C6F530}"/>
                </a:ext>
              </a:extLst>
            </p:cNvPr>
            <p:cNvCxnSpPr>
              <a:cxnSpLocks/>
              <a:endCxn id="308" idx="0"/>
            </p:cNvCxnSpPr>
            <p:nvPr/>
          </p:nvCxnSpPr>
          <p:spPr>
            <a:xfrm flipH="1" flipV="1">
              <a:off x="3615631" y="2112616"/>
              <a:ext cx="1184734" cy="1"/>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sp>
          <p:nvSpPr>
            <p:cNvPr id="310" name="Oval 309">
              <a:extLst>
                <a:ext uri="{FF2B5EF4-FFF2-40B4-BE49-F238E27FC236}">
                  <a16:creationId xmlns:a16="http://schemas.microsoft.com/office/drawing/2014/main" id="{B04BB8EF-FF45-3E88-5AC3-DABAFF29990B}"/>
                </a:ext>
              </a:extLst>
            </p:cNvPr>
            <p:cNvSpPr/>
            <p:nvPr/>
          </p:nvSpPr>
          <p:spPr>
            <a:xfrm>
              <a:off x="3692066"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11" name="Oval 310">
              <a:extLst>
                <a:ext uri="{FF2B5EF4-FFF2-40B4-BE49-F238E27FC236}">
                  <a16:creationId xmlns:a16="http://schemas.microsoft.com/office/drawing/2014/main" id="{DFF2D600-2A90-4B09-D774-E77A5478D12E}"/>
                </a:ext>
              </a:extLst>
            </p:cNvPr>
            <p:cNvSpPr/>
            <p:nvPr/>
          </p:nvSpPr>
          <p:spPr>
            <a:xfrm>
              <a:off x="3921369"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12" name="Oval 311">
              <a:extLst>
                <a:ext uri="{FF2B5EF4-FFF2-40B4-BE49-F238E27FC236}">
                  <a16:creationId xmlns:a16="http://schemas.microsoft.com/office/drawing/2014/main" id="{0B5F992A-FBCA-0AA5-2355-B8D3BF5AE140}"/>
                </a:ext>
              </a:extLst>
            </p:cNvPr>
            <p:cNvSpPr/>
            <p:nvPr/>
          </p:nvSpPr>
          <p:spPr>
            <a:xfrm>
              <a:off x="4150672"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13" name="Oval 312">
              <a:extLst>
                <a:ext uri="{FF2B5EF4-FFF2-40B4-BE49-F238E27FC236}">
                  <a16:creationId xmlns:a16="http://schemas.microsoft.com/office/drawing/2014/main" id="{52474A84-EAB0-CEF0-5100-0452DCB951DF}"/>
                </a:ext>
              </a:extLst>
            </p:cNvPr>
            <p:cNvSpPr/>
            <p:nvPr/>
          </p:nvSpPr>
          <p:spPr>
            <a:xfrm>
              <a:off x="4379976"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14" name="Oval 313">
              <a:extLst>
                <a:ext uri="{FF2B5EF4-FFF2-40B4-BE49-F238E27FC236}">
                  <a16:creationId xmlns:a16="http://schemas.microsoft.com/office/drawing/2014/main" id="{391E094B-D796-D7A6-665F-0B7805DA5804}"/>
                </a:ext>
              </a:extLst>
            </p:cNvPr>
            <p:cNvSpPr/>
            <p:nvPr/>
          </p:nvSpPr>
          <p:spPr>
            <a:xfrm>
              <a:off x="4609279"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15" name="Group 314">
            <a:extLst>
              <a:ext uri="{FF2B5EF4-FFF2-40B4-BE49-F238E27FC236}">
                <a16:creationId xmlns:a16="http://schemas.microsoft.com/office/drawing/2014/main" id="{2A22309F-BAE1-9CCB-E37F-0E66C3061C46}"/>
              </a:ext>
            </a:extLst>
          </p:cNvPr>
          <p:cNvGrpSpPr/>
          <p:nvPr/>
        </p:nvGrpSpPr>
        <p:grpSpPr>
          <a:xfrm>
            <a:off x="4746494" y="1888987"/>
            <a:ext cx="1414038" cy="191087"/>
            <a:chOff x="1828799" y="2017072"/>
            <a:chExt cx="1414038" cy="191087"/>
          </a:xfrm>
        </p:grpSpPr>
        <p:sp>
          <p:nvSpPr>
            <p:cNvPr id="316" name="DRAM">
              <a:extLst>
                <a:ext uri="{FF2B5EF4-FFF2-40B4-BE49-F238E27FC236}">
                  <a16:creationId xmlns:a16="http://schemas.microsoft.com/office/drawing/2014/main" id="{3F9F3A9F-49F1-99C5-2CFC-39BB52644487}"/>
                </a:ext>
              </a:extLst>
            </p:cNvPr>
            <p:cNvSpPr/>
            <p:nvPr/>
          </p:nvSpPr>
          <p:spPr>
            <a:xfrm rot="5400000">
              <a:off x="1847908" y="1997964"/>
              <a:ext cx="191086" cy="229303"/>
            </a:xfrm>
            <a:prstGeom prst="roundRect">
              <a:avLst>
                <a:gd name="adj" fmla="val 11319"/>
              </a:avLst>
            </a:prstGeom>
            <a:solidFill>
              <a:srgbClr val="FFD5B3"/>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317" name="Straight Connector 316">
              <a:extLst>
                <a:ext uri="{FF2B5EF4-FFF2-40B4-BE49-F238E27FC236}">
                  <a16:creationId xmlns:a16="http://schemas.microsoft.com/office/drawing/2014/main" id="{F03D4FEA-C087-D158-29D9-48AAE4164D75}"/>
                </a:ext>
              </a:extLst>
            </p:cNvPr>
            <p:cNvCxnSpPr>
              <a:cxnSpLocks/>
              <a:stCxn id="323" idx="6"/>
              <a:endCxn id="316" idx="0"/>
            </p:cNvCxnSpPr>
            <p:nvPr/>
          </p:nvCxnSpPr>
          <p:spPr>
            <a:xfrm flipH="1">
              <a:off x="2058103" y="2112615"/>
              <a:ext cx="1184734" cy="1"/>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sp>
          <p:nvSpPr>
            <p:cNvPr id="318" name="Oval 317">
              <a:extLst>
                <a:ext uri="{FF2B5EF4-FFF2-40B4-BE49-F238E27FC236}">
                  <a16:creationId xmlns:a16="http://schemas.microsoft.com/office/drawing/2014/main" id="{79608F25-B0BC-86E0-F6F3-FB2640A494A1}"/>
                </a:ext>
              </a:extLst>
            </p:cNvPr>
            <p:cNvSpPr/>
            <p:nvPr/>
          </p:nvSpPr>
          <p:spPr>
            <a:xfrm>
              <a:off x="2134538"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19" name="Oval 318">
              <a:extLst>
                <a:ext uri="{FF2B5EF4-FFF2-40B4-BE49-F238E27FC236}">
                  <a16:creationId xmlns:a16="http://schemas.microsoft.com/office/drawing/2014/main" id="{7CA1F1F7-0BB5-53BE-20F1-13A9B6E4B50B}"/>
                </a:ext>
              </a:extLst>
            </p:cNvPr>
            <p:cNvSpPr/>
            <p:nvPr/>
          </p:nvSpPr>
          <p:spPr>
            <a:xfrm>
              <a:off x="2363841"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21" name="Oval 320">
              <a:extLst>
                <a:ext uri="{FF2B5EF4-FFF2-40B4-BE49-F238E27FC236}">
                  <a16:creationId xmlns:a16="http://schemas.microsoft.com/office/drawing/2014/main" id="{C9417EED-4E14-247A-2132-F6B280789BA8}"/>
                </a:ext>
              </a:extLst>
            </p:cNvPr>
            <p:cNvSpPr/>
            <p:nvPr/>
          </p:nvSpPr>
          <p:spPr>
            <a:xfrm>
              <a:off x="2593144"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22" name="Oval 321">
              <a:extLst>
                <a:ext uri="{FF2B5EF4-FFF2-40B4-BE49-F238E27FC236}">
                  <a16:creationId xmlns:a16="http://schemas.microsoft.com/office/drawing/2014/main" id="{E20CE618-582B-BCD0-797B-C2B9BDD0EF92}"/>
                </a:ext>
              </a:extLst>
            </p:cNvPr>
            <p:cNvSpPr/>
            <p:nvPr/>
          </p:nvSpPr>
          <p:spPr>
            <a:xfrm>
              <a:off x="2822448"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23" name="Oval 322">
              <a:extLst>
                <a:ext uri="{FF2B5EF4-FFF2-40B4-BE49-F238E27FC236}">
                  <a16:creationId xmlns:a16="http://schemas.microsoft.com/office/drawing/2014/main" id="{B9A56D1D-A4D5-AD1F-D0C7-3085EA24528A}"/>
                </a:ext>
              </a:extLst>
            </p:cNvPr>
            <p:cNvSpPr/>
            <p:nvPr/>
          </p:nvSpPr>
          <p:spPr>
            <a:xfrm>
              <a:off x="3051751"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24" name="Group 323">
            <a:extLst>
              <a:ext uri="{FF2B5EF4-FFF2-40B4-BE49-F238E27FC236}">
                <a16:creationId xmlns:a16="http://schemas.microsoft.com/office/drawing/2014/main" id="{0B269F79-A9A7-1A98-24E6-E2C683FF78AD}"/>
              </a:ext>
            </a:extLst>
          </p:cNvPr>
          <p:cNvGrpSpPr/>
          <p:nvPr/>
        </p:nvGrpSpPr>
        <p:grpSpPr>
          <a:xfrm>
            <a:off x="6304022" y="1888987"/>
            <a:ext cx="1414038" cy="191087"/>
            <a:chOff x="3386327" y="2017072"/>
            <a:chExt cx="1414038" cy="191087"/>
          </a:xfrm>
        </p:grpSpPr>
        <p:sp>
          <p:nvSpPr>
            <p:cNvPr id="325" name="DRAM">
              <a:extLst>
                <a:ext uri="{FF2B5EF4-FFF2-40B4-BE49-F238E27FC236}">
                  <a16:creationId xmlns:a16="http://schemas.microsoft.com/office/drawing/2014/main" id="{D6004F7B-C33E-286B-97B7-5813A5D1A7DF}"/>
                </a:ext>
              </a:extLst>
            </p:cNvPr>
            <p:cNvSpPr/>
            <p:nvPr/>
          </p:nvSpPr>
          <p:spPr>
            <a:xfrm rot="5400000">
              <a:off x="3405436" y="1997964"/>
              <a:ext cx="191086" cy="229303"/>
            </a:xfrm>
            <a:prstGeom prst="roundRect">
              <a:avLst>
                <a:gd name="adj" fmla="val 11319"/>
              </a:avLst>
            </a:prstGeom>
            <a:solidFill>
              <a:srgbClr val="FFD5B3"/>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326" name="Straight Connector 325">
              <a:extLst>
                <a:ext uri="{FF2B5EF4-FFF2-40B4-BE49-F238E27FC236}">
                  <a16:creationId xmlns:a16="http://schemas.microsoft.com/office/drawing/2014/main" id="{F191CCBE-A787-5BE0-E95F-1692A3F88A27}"/>
                </a:ext>
              </a:extLst>
            </p:cNvPr>
            <p:cNvCxnSpPr>
              <a:cxnSpLocks/>
              <a:endCxn id="325" idx="0"/>
            </p:cNvCxnSpPr>
            <p:nvPr/>
          </p:nvCxnSpPr>
          <p:spPr>
            <a:xfrm flipH="1" flipV="1">
              <a:off x="3615631" y="2112616"/>
              <a:ext cx="1184734" cy="1"/>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sp>
          <p:nvSpPr>
            <p:cNvPr id="327" name="Oval 326">
              <a:extLst>
                <a:ext uri="{FF2B5EF4-FFF2-40B4-BE49-F238E27FC236}">
                  <a16:creationId xmlns:a16="http://schemas.microsoft.com/office/drawing/2014/main" id="{6E72FD5C-E289-C91F-42EE-C43E10CF066F}"/>
                </a:ext>
              </a:extLst>
            </p:cNvPr>
            <p:cNvSpPr/>
            <p:nvPr/>
          </p:nvSpPr>
          <p:spPr>
            <a:xfrm>
              <a:off x="3692066"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28" name="Oval 327">
              <a:extLst>
                <a:ext uri="{FF2B5EF4-FFF2-40B4-BE49-F238E27FC236}">
                  <a16:creationId xmlns:a16="http://schemas.microsoft.com/office/drawing/2014/main" id="{6ADCD851-7199-82EB-969E-CE7D1B970FE9}"/>
                </a:ext>
              </a:extLst>
            </p:cNvPr>
            <p:cNvSpPr/>
            <p:nvPr/>
          </p:nvSpPr>
          <p:spPr>
            <a:xfrm>
              <a:off x="3921369"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29" name="Oval 328">
              <a:extLst>
                <a:ext uri="{FF2B5EF4-FFF2-40B4-BE49-F238E27FC236}">
                  <a16:creationId xmlns:a16="http://schemas.microsoft.com/office/drawing/2014/main" id="{33EFDD3B-CAFE-17B6-510A-78ADDEEC3E9B}"/>
                </a:ext>
              </a:extLst>
            </p:cNvPr>
            <p:cNvSpPr/>
            <p:nvPr/>
          </p:nvSpPr>
          <p:spPr>
            <a:xfrm>
              <a:off x="4150672"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7" name="Oval 346">
              <a:extLst>
                <a:ext uri="{FF2B5EF4-FFF2-40B4-BE49-F238E27FC236}">
                  <a16:creationId xmlns:a16="http://schemas.microsoft.com/office/drawing/2014/main" id="{682F40D4-E54C-8E86-02FD-FC5E73682339}"/>
                </a:ext>
              </a:extLst>
            </p:cNvPr>
            <p:cNvSpPr/>
            <p:nvPr/>
          </p:nvSpPr>
          <p:spPr>
            <a:xfrm>
              <a:off x="4379976"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8" name="Oval 347">
              <a:extLst>
                <a:ext uri="{FF2B5EF4-FFF2-40B4-BE49-F238E27FC236}">
                  <a16:creationId xmlns:a16="http://schemas.microsoft.com/office/drawing/2014/main" id="{FCCB6128-FE7C-4F39-022C-C07DC8677DFA}"/>
                </a:ext>
              </a:extLst>
            </p:cNvPr>
            <p:cNvSpPr/>
            <p:nvPr/>
          </p:nvSpPr>
          <p:spPr>
            <a:xfrm>
              <a:off x="4609279"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49" name="Group 348">
            <a:extLst>
              <a:ext uri="{FF2B5EF4-FFF2-40B4-BE49-F238E27FC236}">
                <a16:creationId xmlns:a16="http://schemas.microsoft.com/office/drawing/2014/main" id="{874D1307-59AE-A358-28A8-7D9BB717EEAE}"/>
              </a:ext>
            </a:extLst>
          </p:cNvPr>
          <p:cNvGrpSpPr/>
          <p:nvPr/>
        </p:nvGrpSpPr>
        <p:grpSpPr>
          <a:xfrm>
            <a:off x="4746494" y="2118593"/>
            <a:ext cx="1414038" cy="191087"/>
            <a:chOff x="1828799" y="2017072"/>
            <a:chExt cx="1414038" cy="191087"/>
          </a:xfrm>
        </p:grpSpPr>
        <p:sp>
          <p:nvSpPr>
            <p:cNvPr id="350" name="DRAM">
              <a:extLst>
                <a:ext uri="{FF2B5EF4-FFF2-40B4-BE49-F238E27FC236}">
                  <a16:creationId xmlns:a16="http://schemas.microsoft.com/office/drawing/2014/main" id="{EF257035-C3DF-6ED7-9E0E-5ABB6681C97E}"/>
                </a:ext>
              </a:extLst>
            </p:cNvPr>
            <p:cNvSpPr/>
            <p:nvPr/>
          </p:nvSpPr>
          <p:spPr>
            <a:xfrm rot="5400000">
              <a:off x="1847908" y="1997964"/>
              <a:ext cx="191086" cy="229303"/>
            </a:xfrm>
            <a:prstGeom prst="roundRect">
              <a:avLst>
                <a:gd name="adj" fmla="val 11319"/>
              </a:avLst>
            </a:prstGeom>
            <a:solidFill>
              <a:srgbClr val="FFD5B3"/>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351" name="Straight Connector 350">
              <a:extLst>
                <a:ext uri="{FF2B5EF4-FFF2-40B4-BE49-F238E27FC236}">
                  <a16:creationId xmlns:a16="http://schemas.microsoft.com/office/drawing/2014/main" id="{AE6DB108-D261-E80D-1963-23789D705207}"/>
                </a:ext>
              </a:extLst>
            </p:cNvPr>
            <p:cNvCxnSpPr>
              <a:cxnSpLocks/>
              <a:stCxn id="356" idx="6"/>
              <a:endCxn id="350" idx="0"/>
            </p:cNvCxnSpPr>
            <p:nvPr/>
          </p:nvCxnSpPr>
          <p:spPr>
            <a:xfrm flipH="1">
              <a:off x="2058103" y="2112615"/>
              <a:ext cx="1184734" cy="1"/>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sp>
          <p:nvSpPr>
            <p:cNvPr id="352" name="Oval 351">
              <a:extLst>
                <a:ext uri="{FF2B5EF4-FFF2-40B4-BE49-F238E27FC236}">
                  <a16:creationId xmlns:a16="http://schemas.microsoft.com/office/drawing/2014/main" id="{7F09A63D-392A-5384-F511-CE704376196C}"/>
                </a:ext>
              </a:extLst>
            </p:cNvPr>
            <p:cNvSpPr/>
            <p:nvPr/>
          </p:nvSpPr>
          <p:spPr>
            <a:xfrm>
              <a:off x="2134538"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3" name="Oval 352">
              <a:extLst>
                <a:ext uri="{FF2B5EF4-FFF2-40B4-BE49-F238E27FC236}">
                  <a16:creationId xmlns:a16="http://schemas.microsoft.com/office/drawing/2014/main" id="{ED3B2E97-7984-4986-BBB0-A7C2E6E1D690}"/>
                </a:ext>
              </a:extLst>
            </p:cNvPr>
            <p:cNvSpPr/>
            <p:nvPr/>
          </p:nvSpPr>
          <p:spPr>
            <a:xfrm>
              <a:off x="2363841"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4" name="Oval 353">
              <a:extLst>
                <a:ext uri="{FF2B5EF4-FFF2-40B4-BE49-F238E27FC236}">
                  <a16:creationId xmlns:a16="http://schemas.microsoft.com/office/drawing/2014/main" id="{3E111E80-3032-B6AE-2D6E-FBACB291AB22}"/>
                </a:ext>
              </a:extLst>
            </p:cNvPr>
            <p:cNvSpPr/>
            <p:nvPr/>
          </p:nvSpPr>
          <p:spPr>
            <a:xfrm>
              <a:off x="2593144"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5" name="Oval 354">
              <a:extLst>
                <a:ext uri="{FF2B5EF4-FFF2-40B4-BE49-F238E27FC236}">
                  <a16:creationId xmlns:a16="http://schemas.microsoft.com/office/drawing/2014/main" id="{BD7CB9A4-2DE1-D71E-1C35-00FD5D5D2196}"/>
                </a:ext>
              </a:extLst>
            </p:cNvPr>
            <p:cNvSpPr/>
            <p:nvPr/>
          </p:nvSpPr>
          <p:spPr>
            <a:xfrm>
              <a:off x="2822448"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6" name="Oval 355">
              <a:extLst>
                <a:ext uri="{FF2B5EF4-FFF2-40B4-BE49-F238E27FC236}">
                  <a16:creationId xmlns:a16="http://schemas.microsoft.com/office/drawing/2014/main" id="{88458397-ABAB-CFFD-3B27-06D51122EB63}"/>
                </a:ext>
              </a:extLst>
            </p:cNvPr>
            <p:cNvSpPr/>
            <p:nvPr/>
          </p:nvSpPr>
          <p:spPr>
            <a:xfrm>
              <a:off x="3051751"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57" name="Group 356">
            <a:extLst>
              <a:ext uri="{FF2B5EF4-FFF2-40B4-BE49-F238E27FC236}">
                <a16:creationId xmlns:a16="http://schemas.microsoft.com/office/drawing/2014/main" id="{19866068-FC27-C1A0-BF21-383DBB4FE667}"/>
              </a:ext>
            </a:extLst>
          </p:cNvPr>
          <p:cNvGrpSpPr/>
          <p:nvPr/>
        </p:nvGrpSpPr>
        <p:grpSpPr>
          <a:xfrm>
            <a:off x="6304022" y="2118593"/>
            <a:ext cx="1414038" cy="191087"/>
            <a:chOff x="3386327" y="2017072"/>
            <a:chExt cx="1414038" cy="191087"/>
          </a:xfrm>
        </p:grpSpPr>
        <p:sp>
          <p:nvSpPr>
            <p:cNvPr id="358" name="DRAM">
              <a:extLst>
                <a:ext uri="{FF2B5EF4-FFF2-40B4-BE49-F238E27FC236}">
                  <a16:creationId xmlns:a16="http://schemas.microsoft.com/office/drawing/2014/main" id="{62FDF9B2-FD1E-8432-660A-125AF0278BA6}"/>
                </a:ext>
              </a:extLst>
            </p:cNvPr>
            <p:cNvSpPr/>
            <p:nvPr/>
          </p:nvSpPr>
          <p:spPr>
            <a:xfrm rot="5400000">
              <a:off x="3405436" y="1997964"/>
              <a:ext cx="191086" cy="229303"/>
            </a:xfrm>
            <a:prstGeom prst="roundRect">
              <a:avLst>
                <a:gd name="adj" fmla="val 11319"/>
              </a:avLst>
            </a:prstGeom>
            <a:solidFill>
              <a:srgbClr val="FFD5B3"/>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359" name="Straight Connector 358">
              <a:extLst>
                <a:ext uri="{FF2B5EF4-FFF2-40B4-BE49-F238E27FC236}">
                  <a16:creationId xmlns:a16="http://schemas.microsoft.com/office/drawing/2014/main" id="{E692EA09-2ADC-2B06-6C69-BA7F98A8E1C9}"/>
                </a:ext>
              </a:extLst>
            </p:cNvPr>
            <p:cNvCxnSpPr>
              <a:cxnSpLocks/>
              <a:endCxn id="358" idx="0"/>
            </p:cNvCxnSpPr>
            <p:nvPr/>
          </p:nvCxnSpPr>
          <p:spPr>
            <a:xfrm flipH="1" flipV="1">
              <a:off x="3615631" y="2112616"/>
              <a:ext cx="1184734" cy="1"/>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sp>
          <p:nvSpPr>
            <p:cNvPr id="360" name="Oval 359">
              <a:extLst>
                <a:ext uri="{FF2B5EF4-FFF2-40B4-BE49-F238E27FC236}">
                  <a16:creationId xmlns:a16="http://schemas.microsoft.com/office/drawing/2014/main" id="{F5053594-705B-FAC7-5105-1E52CAF8FD73}"/>
                </a:ext>
              </a:extLst>
            </p:cNvPr>
            <p:cNvSpPr/>
            <p:nvPr/>
          </p:nvSpPr>
          <p:spPr>
            <a:xfrm>
              <a:off x="3692066"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1" name="Oval 360">
              <a:extLst>
                <a:ext uri="{FF2B5EF4-FFF2-40B4-BE49-F238E27FC236}">
                  <a16:creationId xmlns:a16="http://schemas.microsoft.com/office/drawing/2014/main" id="{7840ACBD-9195-815A-0118-FDCBB943F9F3}"/>
                </a:ext>
              </a:extLst>
            </p:cNvPr>
            <p:cNvSpPr/>
            <p:nvPr/>
          </p:nvSpPr>
          <p:spPr>
            <a:xfrm>
              <a:off x="3921369"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2" name="Oval 361">
              <a:extLst>
                <a:ext uri="{FF2B5EF4-FFF2-40B4-BE49-F238E27FC236}">
                  <a16:creationId xmlns:a16="http://schemas.microsoft.com/office/drawing/2014/main" id="{87B0E762-B92C-2CFA-5127-9A3A0C861824}"/>
                </a:ext>
              </a:extLst>
            </p:cNvPr>
            <p:cNvSpPr/>
            <p:nvPr/>
          </p:nvSpPr>
          <p:spPr>
            <a:xfrm>
              <a:off x="4150672"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79" name="Oval 378">
              <a:extLst>
                <a:ext uri="{FF2B5EF4-FFF2-40B4-BE49-F238E27FC236}">
                  <a16:creationId xmlns:a16="http://schemas.microsoft.com/office/drawing/2014/main" id="{0F20546C-9417-397E-F334-4E1FD5DF5E64}"/>
                </a:ext>
              </a:extLst>
            </p:cNvPr>
            <p:cNvSpPr/>
            <p:nvPr/>
          </p:nvSpPr>
          <p:spPr>
            <a:xfrm>
              <a:off x="4379976"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0" name="Oval 379">
              <a:extLst>
                <a:ext uri="{FF2B5EF4-FFF2-40B4-BE49-F238E27FC236}">
                  <a16:creationId xmlns:a16="http://schemas.microsoft.com/office/drawing/2014/main" id="{F8DF46E2-F40D-17BF-D7D2-4A322064E9B4}"/>
                </a:ext>
              </a:extLst>
            </p:cNvPr>
            <p:cNvSpPr/>
            <p:nvPr/>
          </p:nvSpPr>
          <p:spPr>
            <a:xfrm>
              <a:off x="4609279"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97" name="Group 396">
            <a:extLst>
              <a:ext uri="{FF2B5EF4-FFF2-40B4-BE49-F238E27FC236}">
                <a16:creationId xmlns:a16="http://schemas.microsoft.com/office/drawing/2014/main" id="{7C4CCB0E-D7D5-2702-8229-836279B7CA56}"/>
              </a:ext>
            </a:extLst>
          </p:cNvPr>
          <p:cNvGrpSpPr/>
          <p:nvPr/>
        </p:nvGrpSpPr>
        <p:grpSpPr>
          <a:xfrm>
            <a:off x="787942" y="2970901"/>
            <a:ext cx="6938410" cy="647381"/>
            <a:chOff x="757719" y="4572696"/>
            <a:chExt cx="6938410" cy="647381"/>
          </a:xfrm>
        </p:grpSpPr>
        <p:grpSp>
          <p:nvGrpSpPr>
            <p:cNvPr id="398" name="Group 397">
              <a:extLst>
                <a:ext uri="{FF2B5EF4-FFF2-40B4-BE49-F238E27FC236}">
                  <a16:creationId xmlns:a16="http://schemas.microsoft.com/office/drawing/2014/main" id="{3C188E67-B9AE-89B6-378C-4250591B7210}"/>
                </a:ext>
              </a:extLst>
            </p:cNvPr>
            <p:cNvGrpSpPr/>
            <p:nvPr/>
          </p:nvGrpSpPr>
          <p:grpSpPr>
            <a:xfrm>
              <a:off x="1906102" y="4572696"/>
              <a:ext cx="5790027" cy="251465"/>
              <a:chOff x="1906102" y="4572696"/>
              <a:chExt cx="5790027" cy="251465"/>
            </a:xfrm>
          </p:grpSpPr>
          <p:grpSp>
            <p:nvGrpSpPr>
              <p:cNvPr id="400" name="Group 399">
                <a:extLst>
                  <a:ext uri="{FF2B5EF4-FFF2-40B4-BE49-F238E27FC236}">
                    <a16:creationId xmlns:a16="http://schemas.microsoft.com/office/drawing/2014/main" id="{0916FE0C-FC13-6EFD-8FC3-539A563EF145}"/>
                  </a:ext>
                </a:extLst>
              </p:cNvPr>
              <p:cNvGrpSpPr/>
              <p:nvPr/>
            </p:nvGrpSpPr>
            <p:grpSpPr>
              <a:xfrm>
                <a:off x="1906102" y="4572696"/>
                <a:ext cx="5790027" cy="251465"/>
                <a:chOff x="1906102" y="4605667"/>
                <a:chExt cx="5790027" cy="251465"/>
              </a:xfrm>
            </p:grpSpPr>
            <p:cxnSp>
              <p:nvCxnSpPr>
                <p:cNvPr id="402" name="Straight Connector 401">
                  <a:extLst>
                    <a:ext uri="{FF2B5EF4-FFF2-40B4-BE49-F238E27FC236}">
                      <a16:creationId xmlns:a16="http://schemas.microsoft.com/office/drawing/2014/main" id="{D53F069B-1FEC-2848-9B09-4186F9949EE7}"/>
                    </a:ext>
                  </a:extLst>
                </p:cNvPr>
                <p:cNvCxnSpPr/>
                <p:nvPr/>
              </p:nvCxnSpPr>
              <p:spPr>
                <a:xfrm flipH="1">
                  <a:off x="1906102" y="4605667"/>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03" name="Straight Connector 402">
                  <a:extLst>
                    <a:ext uri="{FF2B5EF4-FFF2-40B4-BE49-F238E27FC236}">
                      <a16:creationId xmlns:a16="http://schemas.microsoft.com/office/drawing/2014/main" id="{B2ADFD02-2F5B-E85A-3699-91F445F00C08}"/>
                    </a:ext>
                  </a:extLst>
                </p:cNvPr>
                <p:cNvCxnSpPr/>
                <p:nvPr/>
              </p:nvCxnSpPr>
              <p:spPr>
                <a:xfrm flipH="1">
                  <a:off x="3463630" y="4605667"/>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04" name="Straight Connector 403">
                  <a:extLst>
                    <a:ext uri="{FF2B5EF4-FFF2-40B4-BE49-F238E27FC236}">
                      <a16:creationId xmlns:a16="http://schemas.microsoft.com/office/drawing/2014/main" id="{E27B028C-52D6-2246-A54C-C1741C9D91CA}"/>
                    </a:ext>
                  </a:extLst>
                </p:cNvPr>
                <p:cNvCxnSpPr/>
                <p:nvPr/>
              </p:nvCxnSpPr>
              <p:spPr>
                <a:xfrm flipH="1">
                  <a:off x="5030302" y="4612936"/>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05" name="Straight Connector 404">
                  <a:extLst>
                    <a:ext uri="{FF2B5EF4-FFF2-40B4-BE49-F238E27FC236}">
                      <a16:creationId xmlns:a16="http://schemas.microsoft.com/office/drawing/2014/main" id="{1529CB80-7815-390D-F606-94065A9DD083}"/>
                    </a:ext>
                  </a:extLst>
                </p:cNvPr>
                <p:cNvCxnSpPr/>
                <p:nvPr/>
              </p:nvCxnSpPr>
              <p:spPr>
                <a:xfrm flipH="1">
                  <a:off x="6587830" y="4605667"/>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06" name="Straight Connector 405">
                  <a:extLst>
                    <a:ext uri="{FF2B5EF4-FFF2-40B4-BE49-F238E27FC236}">
                      <a16:creationId xmlns:a16="http://schemas.microsoft.com/office/drawing/2014/main" id="{F3614106-0999-2540-5224-7A6FC588CA86}"/>
                    </a:ext>
                  </a:extLst>
                </p:cNvPr>
                <p:cNvCxnSpPr>
                  <a:cxnSpLocks/>
                </p:cNvCxnSpPr>
                <p:nvPr/>
              </p:nvCxnSpPr>
              <p:spPr>
                <a:xfrm flipV="1">
                  <a:off x="2460251" y="4615982"/>
                  <a:ext cx="0" cy="226344"/>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07" name="Straight Connector 406">
                  <a:extLst>
                    <a:ext uri="{FF2B5EF4-FFF2-40B4-BE49-F238E27FC236}">
                      <a16:creationId xmlns:a16="http://schemas.microsoft.com/office/drawing/2014/main" id="{6EB0CC8A-3783-81DF-5489-B254212D4FBF}"/>
                    </a:ext>
                  </a:extLst>
                </p:cNvPr>
                <p:cNvCxnSpPr>
                  <a:cxnSpLocks/>
                </p:cNvCxnSpPr>
                <p:nvPr/>
              </p:nvCxnSpPr>
              <p:spPr>
                <a:xfrm flipV="1">
                  <a:off x="4017779" y="4615982"/>
                  <a:ext cx="0" cy="24115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08" name="Straight Connector 407">
                  <a:extLst>
                    <a:ext uri="{FF2B5EF4-FFF2-40B4-BE49-F238E27FC236}">
                      <a16:creationId xmlns:a16="http://schemas.microsoft.com/office/drawing/2014/main" id="{BA014CE8-A11E-778C-3C0C-2050730C48A7}"/>
                    </a:ext>
                  </a:extLst>
                </p:cNvPr>
                <p:cNvCxnSpPr>
                  <a:cxnSpLocks/>
                </p:cNvCxnSpPr>
                <p:nvPr/>
              </p:nvCxnSpPr>
              <p:spPr>
                <a:xfrm flipV="1">
                  <a:off x="5584451" y="4615982"/>
                  <a:ext cx="0" cy="24115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09" name="Straight Connector 408">
                  <a:extLst>
                    <a:ext uri="{FF2B5EF4-FFF2-40B4-BE49-F238E27FC236}">
                      <a16:creationId xmlns:a16="http://schemas.microsoft.com/office/drawing/2014/main" id="{26258DE8-F8BD-07C0-6395-22A14F841263}"/>
                    </a:ext>
                  </a:extLst>
                </p:cNvPr>
                <p:cNvCxnSpPr>
                  <a:cxnSpLocks/>
                </p:cNvCxnSpPr>
                <p:nvPr/>
              </p:nvCxnSpPr>
              <p:spPr>
                <a:xfrm flipV="1">
                  <a:off x="7141979" y="4615982"/>
                  <a:ext cx="0" cy="24115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grpSp>
          <p:cxnSp>
            <p:nvCxnSpPr>
              <p:cNvPr id="401" name="Straight Connector 400">
                <a:extLst>
                  <a:ext uri="{FF2B5EF4-FFF2-40B4-BE49-F238E27FC236}">
                    <a16:creationId xmlns:a16="http://schemas.microsoft.com/office/drawing/2014/main" id="{84FDC660-A3C9-59F4-CAD8-D1BBD9F1D343}"/>
                  </a:ext>
                </a:extLst>
              </p:cNvPr>
              <p:cNvCxnSpPr>
                <a:cxnSpLocks/>
              </p:cNvCxnSpPr>
              <p:nvPr/>
            </p:nvCxnSpPr>
            <p:spPr>
              <a:xfrm>
                <a:off x="2135695" y="4824161"/>
                <a:ext cx="5397405"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grpSp>
        <p:sp>
          <p:nvSpPr>
            <p:cNvPr id="399" name="TextBox 398">
              <a:extLst>
                <a:ext uri="{FF2B5EF4-FFF2-40B4-BE49-F238E27FC236}">
                  <a16:creationId xmlns:a16="http://schemas.microsoft.com/office/drawing/2014/main" id="{A6935B6E-1105-0B0A-7DCB-F72B40152E3C}"/>
                </a:ext>
              </a:extLst>
            </p:cNvPr>
            <p:cNvSpPr txBox="1"/>
            <p:nvPr/>
          </p:nvSpPr>
          <p:spPr>
            <a:xfrm>
              <a:off x="757719" y="4762877"/>
              <a:ext cx="3672585"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global sense amplifier </a:t>
              </a:r>
            </a:p>
          </p:txBody>
        </p:sp>
      </p:grpSp>
    </p:spTree>
    <p:extLst>
      <p:ext uri="{BB962C8B-B14F-4D97-AF65-F5344CB8AC3E}">
        <p14:creationId xmlns:p14="http://schemas.microsoft.com/office/powerpoint/2010/main" val="22062100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212"/>
                                        </p:tgtEl>
                                        <p:attrNameLst>
                                          <p:attrName>style.visibility</p:attrName>
                                        </p:attrNameLst>
                                      </p:cBhvr>
                                      <p:to>
                                        <p:strVal val="visible"/>
                                      </p:to>
                                    </p:set>
                                    <p:animEffect transition="in" filter="fade">
                                      <p:cBhvr>
                                        <p:cTn id="7" dur="500"/>
                                        <p:tgtEl>
                                          <p:spTgt spid="212"/>
                                        </p:tgtEl>
                                      </p:cBhvr>
                                    </p:animEffect>
                                  </p:childTnLst>
                                </p:cTn>
                              </p:par>
                              <p:par>
                                <p:cTn id="8" presetID="22" presetClass="entr" presetSubtype="8" fill="hold" nodeType="withEffect">
                                  <p:stCondLst>
                                    <p:cond delay="0"/>
                                  </p:stCondLst>
                                  <p:childTnLst>
                                    <p:set>
                                      <p:cBhvr>
                                        <p:cTn id="9" dur="1" fill="hold">
                                          <p:stCondLst>
                                            <p:cond delay="0"/>
                                          </p:stCondLst>
                                        </p:cTn>
                                        <p:tgtEl>
                                          <p:spTgt spid="219"/>
                                        </p:tgtEl>
                                        <p:attrNameLst>
                                          <p:attrName>style.visibility</p:attrName>
                                        </p:attrNameLst>
                                      </p:cBhvr>
                                      <p:to>
                                        <p:strVal val="visible"/>
                                      </p:to>
                                    </p:set>
                                    <p:animEffect transition="in" filter="wipe(left)">
                                      <p:cBhvr>
                                        <p:cTn id="10" dur="500"/>
                                        <p:tgtEl>
                                          <p:spTgt spid="219"/>
                                        </p:tgtEl>
                                      </p:cBhvr>
                                    </p:animEffect>
                                  </p:childTnLst>
                                </p:cTn>
                              </p:par>
                              <p:par>
                                <p:cTn id="11" presetID="22" presetClass="entr" presetSubtype="1" fill="hold" nodeType="withEffect">
                                  <p:stCondLst>
                                    <p:cond delay="0"/>
                                  </p:stCondLst>
                                  <p:childTnLst>
                                    <p:set>
                                      <p:cBhvr>
                                        <p:cTn id="12" dur="1" fill="hold">
                                          <p:stCondLst>
                                            <p:cond delay="0"/>
                                          </p:stCondLst>
                                        </p:cTn>
                                        <p:tgtEl>
                                          <p:spTgt spid="6"/>
                                        </p:tgtEl>
                                        <p:attrNameLst>
                                          <p:attrName>style.visibility</p:attrName>
                                        </p:attrNameLst>
                                      </p:cBhvr>
                                      <p:to>
                                        <p:strVal val="visible"/>
                                      </p:to>
                                    </p:set>
                                    <p:animEffect transition="in" filter="wipe(up)">
                                      <p:cBhvr>
                                        <p:cTn id="13" dur="500"/>
                                        <p:tgtEl>
                                          <p:spTgt spid="6"/>
                                        </p:tgtEl>
                                      </p:cBhvr>
                                    </p:animEffect>
                                  </p:childTnLst>
                                </p:cTn>
                              </p:par>
                              <p:par>
                                <p:cTn id="14" presetID="22" presetClass="entr" presetSubtype="8" fill="hold" nodeType="withEffect">
                                  <p:stCondLst>
                                    <p:cond delay="0"/>
                                  </p:stCondLst>
                                  <p:childTnLst>
                                    <p:set>
                                      <p:cBhvr>
                                        <p:cTn id="15" dur="1" fill="hold">
                                          <p:stCondLst>
                                            <p:cond delay="0"/>
                                          </p:stCondLst>
                                        </p:cTn>
                                        <p:tgtEl>
                                          <p:spTgt spid="315"/>
                                        </p:tgtEl>
                                        <p:attrNameLst>
                                          <p:attrName>style.visibility</p:attrName>
                                        </p:attrNameLst>
                                      </p:cBhvr>
                                      <p:to>
                                        <p:strVal val="visible"/>
                                      </p:to>
                                    </p:set>
                                    <p:animEffect transition="in" filter="wipe(left)">
                                      <p:cBhvr>
                                        <p:cTn id="16" dur="500"/>
                                        <p:tgtEl>
                                          <p:spTgt spid="315"/>
                                        </p:tgtEl>
                                      </p:cBhvr>
                                    </p:animEffect>
                                  </p:childTnLst>
                                </p:cTn>
                              </p:par>
                              <p:par>
                                <p:cTn id="17" presetID="22" presetClass="entr" presetSubtype="8" fill="hold" nodeType="withEffect">
                                  <p:stCondLst>
                                    <p:cond delay="0"/>
                                  </p:stCondLst>
                                  <p:childTnLst>
                                    <p:set>
                                      <p:cBhvr>
                                        <p:cTn id="18" dur="1" fill="hold">
                                          <p:stCondLst>
                                            <p:cond delay="0"/>
                                          </p:stCondLst>
                                        </p:cTn>
                                        <p:tgtEl>
                                          <p:spTgt spid="349"/>
                                        </p:tgtEl>
                                        <p:attrNameLst>
                                          <p:attrName>style.visibility</p:attrName>
                                        </p:attrNameLst>
                                      </p:cBhvr>
                                      <p:to>
                                        <p:strVal val="visible"/>
                                      </p:to>
                                    </p:set>
                                    <p:animEffect transition="in" filter="wipe(left)">
                                      <p:cBhvr>
                                        <p:cTn id="19" dur="500"/>
                                        <p:tgtEl>
                                          <p:spTgt spid="349"/>
                                        </p:tgtEl>
                                      </p:cBhvr>
                                    </p:animEffect>
                                  </p:childTnLst>
                                </p:cTn>
                              </p:par>
                              <p:par>
                                <p:cTn id="20" presetID="22" presetClass="entr" presetSubtype="8" fill="hold" nodeType="withEffect">
                                  <p:stCondLst>
                                    <p:cond delay="0"/>
                                  </p:stCondLst>
                                  <p:childTnLst>
                                    <p:set>
                                      <p:cBhvr>
                                        <p:cTn id="21" dur="1" fill="hold">
                                          <p:stCondLst>
                                            <p:cond delay="0"/>
                                          </p:stCondLst>
                                        </p:cTn>
                                        <p:tgtEl>
                                          <p:spTgt spid="299"/>
                                        </p:tgtEl>
                                        <p:attrNameLst>
                                          <p:attrName>style.visibility</p:attrName>
                                        </p:attrNameLst>
                                      </p:cBhvr>
                                      <p:to>
                                        <p:strVal val="visible"/>
                                      </p:to>
                                    </p:set>
                                    <p:animEffect transition="in" filter="wipe(left)">
                                      <p:cBhvr>
                                        <p:cTn id="22" dur="500"/>
                                        <p:tgtEl>
                                          <p:spTgt spid="299"/>
                                        </p:tgtEl>
                                      </p:cBhvr>
                                    </p:animEffect>
                                  </p:childTnLst>
                                </p:cTn>
                              </p:par>
                              <p:par>
                                <p:cTn id="23" presetID="22" presetClass="entr" presetSubtype="1" fill="hold" nodeType="withEffect">
                                  <p:stCondLst>
                                    <p:cond delay="0"/>
                                  </p:stCondLst>
                                  <p:childTnLst>
                                    <p:set>
                                      <p:cBhvr>
                                        <p:cTn id="24" dur="1" fill="hold">
                                          <p:stCondLst>
                                            <p:cond delay="0"/>
                                          </p:stCondLst>
                                        </p:cTn>
                                        <p:tgtEl>
                                          <p:spTgt spid="7"/>
                                        </p:tgtEl>
                                        <p:attrNameLst>
                                          <p:attrName>style.visibility</p:attrName>
                                        </p:attrNameLst>
                                      </p:cBhvr>
                                      <p:to>
                                        <p:strVal val="visible"/>
                                      </p:to>
                                    </p:set>
                                    <p:animEffect transition="in" filter="wipe(up)">
                                      <p:cBhvr>
                                        <p:cTn id="25" dur="500"/>
                                        <p:tgtEl>
                                          <p:spTgt spid="7"/>
                                        </p:tgtEl>
                                      </p:cBhvr>
                                    </p:animEffect>
                                  </p:childTnLst>
                                </p:cTn>
                              </p:par>
                              <p:par>
                                <p:cTn id="26" presetID="22" presetClass="entr" presetSubtype="8" fill="hold" nodeType="withEffect">
                                  <p:stCondLst>
                                    <p:cond delay="0"/>
                                  </p:stCondLst>
                                  <p:childTnLst>
                                    <p:set>
                                      <p:cBhvr>
                                        <p:cTn id="27" dur="1" fill="hold">
                                          <p:stCondLst>
                                            <p:cond delay="0"/>
                                          </p:stCondLst>
                                        </p:cTn>
                                        <p:tgtEl>
                                          <p:spTgt spid="324"/>
                                        </p:tgtEl>
                                        <p:attrNameLst>
                                          <p:attrName>style.visibility</p:attrName>
                                        </p:attrNameLst>
                                      </p:cBhvr>
                                      <p:to>
                                        <p:strVal val="visible"/>
                                      </p:to>
                                    </p:set>
                                    <p:animEffect transition="in" filter="wipe(left)">
                                      <p:cBhvr>
                                        <p:cTn id="28" dur="500"/>
                                        <p:tgtEl>
                                          <p:spTgt spid="324"/>
                                        </p:tgtEl>
                                      </p:cBhvr>
                                    </p:animEffect>
                                  </p:childTnLst>
                                </p:cTn>
                              </p:par>
                              <p:par>
                                <p:cTn id="29" presetID="22" presetClass="entr" presetSubtype="8" fill="hold" nodeType="withEffect">
                                  <p:stCondLst>
                                    <p:cond delay="0"/>
                                  </p:stCondLst>
                                  <p:childTnLst>
                                    <p:set>
                                      <p:cBhvr>
                                        <p:cTn id="30" dur="1" fill="hold">
                                          <p:stCondLst>
                                            <p:cond delay="0"/>
                                          </p:stCondLst>
                                        </p:cTn>
                                        <p:tgtEl>
                                          <p:spTgt spid="357"/>
                                        </p:tgtEl>
                                        <p:attrNameLst>
                                          <p:attrName>style.visibility</p:attrName>
                                        </p:attrNameLst>
                                      </p:cBhvr>
                                      <p:to>
                                        <p:strVal val="visible"/>
                                      </p:to>
                                    </p:set>
                                    <p:animEffect transition="in" filter="wipe(left)">
                                      <p:cBhvr>
                                        <p:cTn id="31" dur="500"/>
                                        <p:tgtEl>
                                          <p:spTgt spid="357"/>
                                        </p:tgtEl>
                                      </p:cBhvr>
                                    </p:animEffect>
                                  </p:childTnLst>
                                </p:cTn>
                              </p:par>
                              <p:par>
                                <p:cTn id="32" presetID="22" presetClass="entr" presetSubtype="8" fill="hold" nodeType="withEffect">
                                  <p:stCondLst>
                                    <p:cond delay="0"/>
                                  </p:stCondLst>
                                  <p:childTnLst>
                                    <p:set>
                                      <p:cBhvr>
                                        <p:cTn id="33" dur="1" fill="hold">
                                          <p:stCondLst>
                                            <p:cond delay="0"/>
                                          </p:stCondLst>
                                        </p:cTn>
                                        <p:tgtEl>
                                          <p:spTgt spid="307"/>
                                        </p:tgtEl>
                                        <p:attrNameLst>
                                          <p:attrName>style.visibility</p:attrName>
                                        </p:attrNameLst>
                                      </p:cBhvr>
                                      <p:to>
                                        <p:strVal val="visible"/>
                                      </p:to>
                                    </p:set>
                                    <p:animEffect transition="in" filter="wipe(left)">
                                      <p:cBhvr>
                                        <p:cTn id="34" dur="500"/>
                                        <p:tgtEl>
                                          <p:spTgt spid="307"/>
                                        </p:tgtEl>
                                      </p:cBhvr>
                                    </p:animEffect>
                                  </p:childTnLst>
                                </p:cTn>
                              </p:par>
                              <p:par>
                                <p:cTn id="35" presetID="22" presetClass="entr" presetSubtype="1" fill="hold" nodeType="withEffect">
                                  <p:stCondLst>
                                    <p:cond delay="0"/>
                                  </p:stCondLst>
                                  <p:childTnLst>
                                    <p:set>
                                      <p:cBhvr>
                                        <p:cTn id="36" dur="1" fill="hold">
                                          <p:stCondLst>
                                            <p:cond delay="0"/>
                                          </p:stCondLst>
                                        </p:cTn>
                                        <p:tgtEl>
                                          <p:spTgt spid="222"/>
                                        </p:tgtEl>
                                        <p:attrNameLst>
                                          <p:attrName>style.visibility</p:attrName>
                                        </p:attrNameLst>
                                      </p:cBhvr>
                                      <p:to>
                                        <p:strVal val="visible"/>
                                      </p:to>
                                    </p:set>
                                    <p:animEffect transition="in" filter="wipe(up)">
                                      <p:cBhvr>
                                        <p:cTn id="37" dur="500"/>
                                        <p:tgtEl>
                                          <p:spTgt spid="2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2" grpId="0" animBg="1"/>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1">
            <a:extLst>
              <a:ext uri="{FF2B5EF4-FFF2-40B4-BE49-F238E27FC236}">
                <a16:creationId xmlns:a16="http://schemas.microsoft.com/office/drawing/2014/main" id="{14F31FC0-05FE-F10D-0AF4-FE7203665D14}"/>
              </a:ext>
            </a:extLst>
          </p:cNvPr>
          <p:cNvSpPr>
            <a:spLocks noGrp="1"/>
          </p:cNvSpPr>
          <p:nvPr>
            <p:ph type="title"/>
          </p:nvPr>
        </p:nvSpPr>
        <p:spPr>
          <a:xfrm>
            <a:off x="169011" y="132334"/>
            <a:ext cx="8894602" cy="925840"/>
          </a:xfrm>
        </p:spPr>
        <p:txBody>
          <a:bodyPr>
            <a:noAutofit/>
          </a:bodyPr>
          <a:lstStyle/>
          <a:p>
            <a:r>
              <a:rPr lang="en-US" sz="3600" dirty="0"/>
              <a:t>MIMDRAM: </a:t>
            </a:r>
            <a:br>
              <a:rPr lang="en-US" sz="3600" dirty="0"/>
            </a:br>
            <a:r>
              <a:rPr lang="en-US" sz="2800" dirty="0"/>
              <a:t>Key Idea (III)</a:t>
            </a:r>
          </a:p>
        </p:txBody>
      </p:sp>
      <p:grpSp>
        <p:nvGrpSpPr>
          <p:cNvPr id="8" name="Group 7">
            <a:extLst>
              <a:ext uri="{FF2B5EF4-FFF2-40B4-BE49-F238E27FC236}">
                <a16:creationId xmlns:a16="http://schemas.microsoft.com/office/drawing/2014/main" id="{1D7B71D5-710A-6F8A-EC9D-612EC4135D5F}"/>
              </a:ext>
            </a:extLst>
          </p:cNvPr>
          <p:cNvGrpSpPr/>
          <p:nvPr/>
        </p:nvGrpSpPr>
        <p:grpSpPr>
          <a:xfrm>
            <a:off x="1627786" y="1663010"/>
            <a:ext cx="1414038" cy="1414038"/>
            <a:chOff x="4876800" y="1600199"/>
            <a:chExt cx="2819401" cy="2819401"/>
          </a:xfrm>
        </p:grpSpPr>
        <p:grpSp>
          <p:nvGrpSpPr>
            <p:cNvPr id="9" name="Group 8">
              <a:extLst>
                <a:ext uri="{FF2B5EF4-FFF2-40B4-BE49-F238E27FC236}">
                  <a16:creationId xmlns:a16="http://schemas.microsoft.com/office/drawing/2014/main" id="{145ADD40-8DAC-4AB7-793E-4189F586BDCC}"/>
                </a:ext>
              </a:extLst>
            </p:cNvPr>
            <p:cNvGrpSpPr/>
            <p:nvPr/>
          </p:nvGrpSpPr>
          <p:grpSpPr>
            <a:xfrm>
              <a:off x="5486400" y="3962400"/>
              <a:ext cx="2209800" cy="457200"/>
              <a:chOff x="5486400" y="3962400"/>
              <a:chExt cx="2209800" cy="457200"/>
            </a:xfrm>
          </p:grpSpPr>
          <p:sp>
            <p:nvSpPr>
              <p:cNvPr id="54" name="DRAM">
                <a:extLst>
                  <a:ext uri="{FF2B5EF4-FFF2-40B4-BE49-F238E27FC236}">
                    <a16:creationId xmlns:a16="http://schemas.microsoft.com/office/drawing/2014/main" id="{08113822-EBA6-BEEA-B6CF-1BB51723AD54}"/>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5" name="DRAM">
                <a:extLst>
                  <a:ext uri="{FF2B5EF4-FFF2-40B4-BE49-F238E27FC236}">
                    <a16:creationId xmlns:a16="http://schemas.microsoft.com/office/drawing/2014/main" id="{68D9188F-8773-604F-6441-0EC444051EB5}"/>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6" name="DRAM">
                <a:extLst>
                  <a:ext uri="{FF2B5EF4-FFF2-40B4-BE49-F238E27FC236}">
                    <a16:creationId xmlns:a16="http://schemas.microsoft.com/office/drawing/2014/main" id="{6C78EF99-BDA4-000F-B88D-38CEDCE77A07}"/>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7" name="DRAM">
                <a:extLst>
                  <a:ext uri="{FF2B5EF4-FFF2-40B4-BE49-F238E27FC236}">
                    <a16:creationId xmlns:a16="http://schemas.microsoft.com/office/drawing/2014/main" id="{E3516A6C-5911-CA9C-8438-40239A9300BB}"/>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8" name="DRAM">
                <a:extLst>
                  <a:ext uri="{FF2B5EF4-FFF2-40B4-BE49-F238E27FC236}">
                    <a16:creationId xmlns:a16="http://schemas.microsoft.com/office/drawing/2014/main" id="{2C2DA7A3-1EB8-D977-F203-00FC7BC1A975}"/>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0" name="Group 9">
              <a:extLst>
                <a:ext uri="{FF2B5EF4-FFF2-40B4-BE49-F238E27FC236}">
                  <a16:creationId xmlns:a16="http://schemas.microsoft.com/office/drawing/2014/main" id="{94DD0A41-3448-75B2-A331-5F1DCD56A2EC}"/>
                </a:ext>
              </a:extLst>
            </p:cNvPr>
            <p:cNvGrpSpPr/>
            <p:nvPr/>
          </p:nvGrpSpPr>
          <p:grpSpPr>
            <a:xfrm>
              <a:off x="4876800" y="1600200"/>
              <a:ext cx="457200" cy="2209800"/>
              <a:chOff x="4876800" y="1600200"/>
              <a:chExt cx="457200" cy="2209800"/>
            </a:xfrm>
          </p:grpSpPr>
          <p:sp>
            <p:nvSpPr>
              <p:cNvPr id="49" name="DRAM">
                <a:extLst>
                  <a:ext uri="{FF2B5EF4-FFF2-40B4-BE49-F238E27FC236}">
                    <a16:creationId xmlns:a16="http://schemas.microsoft.com/office/drawing/2014/main" id="{5ADA0A14-531E-5BD8-8FD4-F6317FEB7F36}"/>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 name="DRAM">
                <a:extLst>
                  <a:ext uri="{FF2B5EF4-FFF2-40B4-BE49-F238E27FC236}">
                    <a16:creationId xmlns:a16="http://schemas.microsoft.com/office/drawing/2014/main" id="{539CBE42-BEAD-57E8-EE95-0650BB7A87AD}"/>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 name="DRAM">
                <a:extLst>
                  <a:ext uri="{FF2B5EF4-FFF2-40B4-BE49-F238E27FC236}">
                    <a16:creationId xmlns:a16="http://schemas.microsoft.com/office/drawing/2014/main" id="{8EDF89D6-E315-3E8E-81C4-3039A5DF39BA}"/>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 name="DRAM">
                <a:extLst>
                  <a:ext uri="{FF2B5EF4-FFF2-40B4-BE49-F238E27FC236}">
                    <a16:creationId xmlns:a16="http://schemas.microsoft.com/office/drawing/2014/main" id="{C334229F-128E-DBA9-F5A7-0C1B8468429F}"/>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 name="DRAM">
                <a:extLst>
                  <a:ext uri="{FF2B5EF4-FFF2-40B4-BE49-F238E27FC236}">
                    <a16:creationId xmlns:a16="http://schemas.microsoft.com/office/drawing/2014/main" id="{4CF44E52-958E-C9D5-98C9-B54F3DBCA04F}"/>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1" name="Group 10">
              <a:extLst>
                <a:ext uri="{FF2B5EF4-FFF2-40B4-BE49-F238E27FC236}">
                  <a16:creationId xmlns:a16="http://schemas.microsoft.com/office/drawing/2014/main" id="{CD2FFD17-6BDD-A936-46CC-F92D905CE9B7}"/>
                </a:ext>
              </a:extLst>
            </p:cNvPr>
            <p:cNvGrpSpPr/>
            <p:nvPr/>
          </p:nvGrpSpPr>
          <p:grpSpPr>
            <a:xfrm>
              <a:off x="5676900" y="1600199"/>
              <a:ext cx="1828800" cy="2362201"/>
              <a:chOff x="5676900" y="1170708"/>
              <a:chExt cx="1828800" cy="2791692"/>
            </a:xfrm>
          </p:grpSpPr>
          <p:cxnSp>
            <p:nvCxnSpPr>
              <p:cNvPr id="44" name="Straight Connector 43">
                <a:extLst>
                  <a:ext uri="{FF2B5EF4-FFF2-40B4-BE49-F238E27FC236}">
                    <a16:creationId xmlns:a16="http://schemas.microsoft.com/office/drawing/2014/main" id="{47982167-B393-BEBF-D0E6-60AE4452DB55}"/>
                  </a:ext>
                </a:extLst>
              </p:cNvPr>
              <p:cNvCxnSpPr>
                <a:cxnSpLocks/>
                <a:stCxn id="14" idx="0"/>
                <a:endCxn id="54"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BCAE485E-07E5-1852-1FA5-8B77F4343A36}"/>
                  </a:ext>
                </a:extLst>
              </p:cNvPr>
              <p:cNvCxnSpPr>
                <a:cxnSpLocks/>
                <a:stCxn id="16" idx="0"/>
                <a:endCxn id="56"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3F51F5A0-9936-DAC3-1A8B-823F41DF483A}"/>
                  </a:ext>
                </a:extLst>
              </p:cNvPr>
              <p:cNvCxnSpPr>
                <a:cxnSpLocks/>
                <a:stCxn id="17" idx="0"/>
                <a:endCxn id="57"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1278CBE3-F678-3C09-8430-9732ADA562C8}"/>
                  </a:ext>
                </a:extLst>
              </p:cNvPr>
              <p:cNvCxnSpPr>
                <a:cxnSpLocks/>
                <a:stCxn id="18" idx="0"/>
                <a:endCxn id="58"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3BC4BBBD-04C0-0406-C150-CEAD9F531385}"/>
                  </a:ext>
                </a:extLst>
              </p:cNvPr>
              <p:cNvCxnSpPr>
                <a:cxnSpLocks/>
                <a:stCxn id="15" idx="0"/>
                <a:endCxn id="55"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2" name="Group 11">
              <a:extLst>
                <a:ext uri="{FF2B5EF4-FFF2-40B4-BE49-F238E27FC236}">
                  <a16:creationId xmlns:a16="http://schemas.microsoft.com/office/drawing/2014/main" id="{71782411-45D5-E378-555E-C520B6D4601A}"/>
                </a:ext>
              </a:extLst>
            </p:cNvPr>
            <p:cNvGrpSpPr/>
            <p:nvPr/>
          </p:nvGrpSpPr>
          <p:grpSpPr>
            <a:xfrm>
              <a:off x="5334000" y="1790700"/>
              <a:ext cx="2362201" cy="1828800"/>
              <a:chOff x="5333998" y="1790700"/>
              <a:chExt cx="2791691" cy="1828800"/>
            </a:xfrm>
          </p:grpSpPr>
          <p:cxnSp>
            <p:nvCxnSpPr>
              <p:cNvPr id="39" name="Straight Connector 38">
                <a:extLst>
                  <a:ext uri="{FF2B5EF4-FFF2-40B4-BE49-F238E27FC236}">
                    <a16:creationId xmlns:a16="http://schemas.microsoft.com/office/drawing/2014/main" id="{0973E1E4-F7EB-DF78-3A95-D481E2615AA9}"/>
                  </a:ext>
                </a:extLst>
              </p:cNvPr>
              <p:cNvCxnSpPr>
                <a:cxnSpLocks/>
                <a:stCxn id="18" idx="6"/>
                <a:endCxn id="49"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46D3709A-6EC3-9DEC-74CE-BB8D1A9AF911}"/>
                  </a:ext>
                </a:extLst>
              </p:cNvPr>
              <p:cNvCxnSpPr>
                <a:cxnSpLocks/>
                <a:stCxn id="23" idx="6"/>
                <a:endCxn id="50"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AF96F3CD-FF35-33CD-C579-63D1293EA05B}"/>
                  </a:ext>
                </a:extLst>
              </p:cNvPr>
              <p:cNvCxnSpPr>
                <a:cxnSpLocks/>
                <a:stCxn id="28" idx="6"/>
                <a:endCxn id="51"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B8A65AB5-1AAE-F2B4-44B1-07375B5861A7}"/>
                  </a:ext>
                </a:extLst>
              </p:cNvPr>
              <p:cNvCxnSpPr>
                <a:cxnSpLocks/>
                <a:stCxn id="33" idx="6"/>
                <a:endCxn id="52"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8A185ED2-1506-90C3-8575-3E012A8B6A67}"/>
                  </a:ext>
                </a:extLst>
              </p:cNvPr>
              <p:cNvCxnSpPr>
                <a:cxnSpLocks/>
                <a:stCxn id="38" idx="6"/>
                <a:endCxn id="53"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3" name="Group 12">
              <a:extLst>
                <a:ext uri="{FF2B5EF4-FFF2-40B4-BE49-F238E27FC236}">
                  <a16:creationId xmlns:a16="http://schemas.microsoft.com/office/drawing/2014/main" id="{25C37A37-CAC8-FCB0-14D4-C955F03DABD6}"/>
                </a:ext>
              </a:extLst>
            </p:cNvPr>
            <p:cNvGrpSpPr/>
            <p:nvPr/>
          </p:nvGrpSpPr>
          <p:grpSpPr>
            <a:xfrm>
              <a:off x="5486400" y="1600200"/>
              <a:ext cx="2209800" cy="2209800"/>
              <a:chOff x="5486400" y="1600200"/>
              <a:chExt cx="2209800" cy="2209800"/>
            </a:xfrm>
          </p:grpSpPr>
          <p:sp>
            <p:nvSpPr>
              <p:cNvPr id="14" name="Oval 13">
                <a:extLst>
                  <a:ext uri="{FF2B5EF4-FFF2-40B4-BE49-F238E27FC236}">
                    <a16:creationId xmlns:a16="http://schemas.microsoft.com/office/drawing/2014/main" id="{B73AAB57-DD3D-42A4-FE36-9B219618DE9B}"/>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5" name="Oval 14">
                <a:extLst>
                  <a:ext uri="{FF2B5EF4-FFF2-40B4-BE49-F238E27FC236}">
                    <a16:creationId xmlns:a16="http://schemas.microsoft.com/office/drawing/2014/main" id="{036E9649-3335-5F8F-DFF0-5AFE26CD6FF6}"/>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6" name="Oval 15">
                <a:extLst>
                  <a:ext uri="{FF2B5EF4-FFF2-40B4-BE49-F238E27FC236}">
                    <a16:creationId xmlns:a16="http://schemas.microsoft.com/office/drawing/2014/main" id="{3EDFF40E-4CDA-C1C4-26E4-3A4743C945D9}"/>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 name="Oval 16">
                <a:extLst>
                  <a:ext uri="{FF2B5EF4-FFF2-40B4-BE49-F238E27FC236}">
                    <a16:creationId xmlns:a16="http://schemas.microsoft.com/office/drawing/2014/main" id="{FC9B8174-13B5-9FC9-CC64-F927B63B7F63}"/>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 name="Oval 17">
                <a:extLst>
                  <a:ext uri="{FF2B5EF4-FFF2-40B4-BE49-F238E27FC236}">
                    <a16:creationId xmlns:a16="http://schemas.microsoft.com/office/drawing/2014/main" id="{1C185B49-15D7-6C43-2FA2-1FBFBAB28ACC}"/>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9" name="Oval 18">
                <a:extLst>
                  <a:ext uri="{FF2B5EF4-FFF2-40B4-BE49-F238E27FC236}">
                    <a16:creationId xmlns:a16="http://schemas.microsoft.com/office/drawing/2014/main" id="{9C9D2251-A141-4961-93C9-15C78D5167A9}"/>
                  </a:ext>
                </a:extLst>
              </p:cNvPr>
              <p:cNvSpPr/>
              <p:nvPr/>
            </p:nvSpPr>
            <p:spPr>
              <a:xfrm>
                <a:off x="5486400" y="2057400"/>
                <a:ext cx="381000" cy="381000"/>
              </a:xfrm>
              <a:prstGeom prst="ellipse">
                <a:avLst/>
              </a:prstGeom>
              <a:solidFill>
                <a:schemeClr val="accent4">
                  <a:lumMod val="20000"/>
                  <a:lumOff val="8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0" name="Oval 19">
                <a:extLst>
                  <a:ext uri="{FF2B5EF4-FFF2-40B4-BE49-F238E27FC236}">
                    <a16:creationId xmlns:a16="http://schemas.microsoft.com/office/drawing/2014/main" id="{36404C5A-4466-D925-5219-3044FAFBAF41}"/>
                  </a:ext>
                </a:extLst>
              </p:cNvPr>
              <p:cNvSpPr/>
              <p:nvPr/>
            </p:nvSpPr>
            <p:spPr>
              <a:xfrm>
                <a:off x="5943600" y="2057400"/>
                <a:ext cx="381000" cy="381000"/>
              </a:xfrm>
              <a:prstGeom prst="ellipse">
                <a:avLst/>
              </a:prstGeom>
              <a:solidFill>
                <a:schemeClr val="accent4">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1" name="Oval 20">
                <a:extLst>
                  <a:ext uri="{FF2B5EF4-FFF2-40B4-BE49-F238E27FC236}">
                    <a16:creationId xmlns:a16="http://schemas.microsoft.com/office/drawing/2014/main" id="{A96CDC81-E151-0540-4A56-33ACEAE7DB4D}"/>
                  </a:ext>
                </a:extLst>
              </p:cNvPr>
              <p:cNvSpPr/>
              <p:nvPr/>
            </p:nvSpPr>
            <p:spPr>
              <a:xfrm>
                <a:off x="6400800" y="2057400"/>
                <a:ext cx="381000" cy="381000"/>
              </a:xfrm>
              <a:prstGeom prst="ellipse">
                <a:avLst/>
              </a:prstGeom>
              <a:solidFill>
                <a:schemeClr val="accent4">
                  <a:lumMod val="60000"/>
                  <a:lumOff val="4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2" name="Oval 21">
                <a:extLst>
                  <a:ext uri="{FF2B5EF4-FFF2-40B4-BE49-F238E27FC236}">
                    <a16:creationId xmlns:a16="http://schemas.microsoft.com/office/drawing/2014/main" id="{004F0346-A72C-797B-7F6D-767E332D697F}"/>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3" name="Oval 22">
                <a:extLst>
                  <a:ext uri="{FF2B5EF4-FFF2-40B4-BE49-F238E27FC236}">
                    <a16:creationId xmlns:a16="http://schemas.microsoft.com/office/drawing/2014/main" id="{252FDEC4-9A89-24F2-E113-3FFC7015E6AB}"/>
                  </a:ext>
                </a:extLst>
              </p:cNvPr>
              <p:cNvSpPr/>
              <p:nvPr/>
            </p:nvSpPr>
            <p:spPr>
              <a:xfrm>
                <a:off x="7315200" y="2057400"/>
                <a:ext cx="381000" cy="381000"/>
              </a:xfrm>
              <a:prstGeom prst="ellipse">
                <a:avLst/>
              </a:prstGeom>
              <a:solidFill>
                <a:schemeClr val="accent4">
                  <a:lumMod val="7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4" name="Oval 23">
                <a:extLst>
                  <a:ext uri="{FF2B5EF4-FFF2-40B4-BE49-F238E27FC236}">
                    <a16:creationId xmlns:a16="http://schemas.microsoft.com/office/drawing/2014/main" id="{AE319149-A514-56AF-D1F1-09B72C618A73}"/>
                  </a:ext>
                </a:extLst>
              </p:cNvPr>
              <p:cNvSpPr/>
              <p:nvPr/>
            </p:nvSpPr>
            <p:spPr>
              <a:xfrm>
                <a:off x="5486400" y="2514600"/>
                <a:ext cx="381000" cy="381000"/>
              </a:xfrm>
              <a:prstGeom prst="ellipse">
                <a:avLst/>
              </a:prstGeom>
              <a:solidFill>
                <a:schemeClr val="accent2">
                  <a:lumMod val="20000"/>
                  <a:lumOff val="8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5" name="Oval 24">
                <a:extLst>
                  <a:ext uri="{FF2B5EF4-FFF2-40B4-BE49-F238E27FC236}">
                    <a16:creationId xmlns:a16="http://schemas.microsoft.com/office/drawing/2014/main" id="{71DF6166-E7B5-3C36-677A-966BDA0B28EC}"/>
                  </a:ext>
                </a:extLst>
              </p:cNvPr>
              <p:cNvSpPr/>
              <p:nvPr/>
            </p:nvSpPr>
            <p:spPr>
              <a:xfrm>
                <a:off x="5943600" y="2514600"/>
                <a:ext cx="381000" cy="381000"/>
              </a:xfrm>
              <a:prstGeom prst="ellipse">
                <a:avLst/>
              </a:prstGeom>
              <a:solidFill>
                <a:schemeClr val="accent2">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6" name="Oval 25">
                <a:extLst>
                  <a:ext uri="{FF2B5EF4-FFF2-40B4-BE49-F238E27FC236}">
                    <a16:creationId xmlns:a16="http://schemas.microsoft.com/office/drawing/2014/main" id="{2D751B7B-9E7E-5198-582D-C15F27E345D1}"/>
                  </a:ext>
                </a:extLst>
              </p:cNvPr>
              <p:cNvSpPr/>
              <p:nvPr/>
            </p:nvSpPr>
            <p:spPr>
              <a:xfrm>
                <a:off x="6400800" y="2514600"/>
                <a:ext cx="381000" cy="381000"/>
              </a:xfrm>
              <a:prstGeom prst="ellipse">
                <a:avLst/>
              </a:prstGeom>
              <a:solidFill>
                <a:schemeClr val="accent2">
                  <a:lumMod val="60000"/>
                  <a:lumOff val="4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7" name="Oval 26">
                <a:extLst>
                  <a:ext uri="{FF2B5EF4-FFF2-40B4-BE49-F238E27FC236}">
                    <a16:creationId xmlns:a16="http://schemas.microsoft.com/office/drawing/2014/main" id="{CCF149F1-08F4-6F9B-93F0-0883026C9439}"/>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8" name="Oval 27">
                <a:extLst>
                  <a:ext uri="{FF2B5EF4-FFF2-40B4-BE49-F238E27FC236}">
                    <a16:creationId xmlns:a16="http://schemas.microsoft.com/office/drawing/2014/main" id="{69954C2B-8BC4-E019-20D1-818FEE787E36}"/>
                  </a:ext>
                </a:extLst>
              </p:cNvPr>
              <p:cNvSpPr/>
              <p:nvPr/>
            </p:nvSpPr>
            <p:spPr>
              <a:xfrm>
                <a:off x="7315200" y="2514600"/>
                <a:ext cx="381000" cy="381000"/>
              </a:xfrm>
              <a:prstGeom prst="ellipse">
                <a:avLst/>
              </a:prstGeom>
              <a:solidFill>
                <a:schemeClr val="accent2">
                  <a:lumMod val="7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9" name="Oval 28">
                <a:extLst>
                  <a:ext uri="{FF2B5EF4-FFF2-40B4-BE49-F238E27FC236}">
                    <a16:creationId xmlns:a16="http://schemas.microsoft.com/office/drawing/2014/main" id="{94767795-63AE-4358-92FA-6ACBC8FB876E}"/>
                  </a:ext>
                </a:extLst>
              </p:cNvPr>
              <p:cNvSpPr/>
              <p:nvPr/>
            </p:nvSpPr>
            <p:spPr>
              <a:xfrm>
                <a:off x="5486400" y="2971800"/>
                <a:ext cx="381000" cy="381000"/>
              </a:xfrm>
              <a:prstGeom prst="ellipse">
                <a:avLst/>
              </a:prstGeom>
              <a:solidFill>
                <a:schemeClr val="accent4">
                  <a:lumMod val="20000"/>
                  <a:lumOff val="8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0" name="Oval 29">
                <a:extLst>
                  <a:ext uri="{FF2B5EF4-FFF2-40B4-BE49-F238E27FC236}">
                    <a16:creationId xmlns:a16="http://schemas.microsoft.com/office/drawing/2014/main" id="{113EA8DF-82CD-EB35-6278-9557BBF25D19}"/>
                  </a:ext>
                </a:extLst>
              </p:cNvPr>
              <p:cNvSpPr/>
              <p:nvPr/>
            </p:nvSpPr>
            <p:spPr>
              <a:xfrm>
                <a:off x="5943600" y="2971800"/>
                <a:ext cx="381000" cy="381000"/>
              </a:xfrm>
              <a:prstGeom prst="ellipse">
                <a:avLst/>
              </a:prstGeom>
              <a:solidFill>
                <a:schemeClr val="accent4">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1" name="Oval 30">
                <a:extLst>
                  <a:ext uri="{FF2B5EF4-FFF2-40B4-BE49-F238E27FC236}">
                    <a16:creationId xmlns:a16="http://schemas.microsoft.com/office/drawing/2014/main" id="{AA77119B-7743-B690-9465-CC9E51CE4444}"/>
                  </a:ext>
                </a:extLst>
              </p:cNvPr>
              <p:cNvSpPr/>
              <p:nvPr/>
            </p:nvSpPr>
            <p:spPr>
              <a:xfrm>
                <a:off x="6400800" y="2971800"/>
                <a:ext cx="381000" cy="381000"/>
              </a:xfrm>
              <a:prstGeom prst="ellipse">
                <a:avLst/>
              </a:prstGeom>
              <a:solidFill>
                <a:schemeClr val="accent4">
                  <a:lumMod val="60000"/>
                  <a:lumOff val="4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2" name="Oval 31">
                <a:extLst>
                  <a:ext uri="{FF2B5EF4-FFF2-40B4-BE49-F238E27FC236}">
                    <a16:creationId xmlns:a16="http://schemas.microsoft.com/office/drawing/2014/main" id="{33334385-AB59-960E-A3E5-9501EADAA33F}"/>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3" name="Oval 32">
                <a:extLst>
                  <a:ext uri="{FF2B5EF4-FFF2-40B4-BE49-F238E27FC236}">
                    <a16:creationId xmlns:a16="http://schemas.microsoft.com/office/drawing/2014/main" id="{991F5CFB-03F2-DC89-41BB-37ACAD3A39FE}"/>
                  </a:ext>
                </a:extLst>
              </p:cNvPr>
              <p:cNvSpPr/>
              <p:nvPr/>
            </p:nvSpPr>
            <p:spPr>
              <a:xfrm>
                <a:off x="7315200" y="2971800"/>
                <a:ext cx="381000" cy="381000"/>
              </a:xfrm>
              <a:prstGeom prst="ellipse">
                <a:avLst/>
              </a:prstGeom>
              <a:solidFill>
                <a:schemeClr val="accent4">
                  <a:lumMod val="7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 name="Oval 33">
                <a:extLst>
                  <a:ext uri="{FF2B5EF4-FFF2-40B4-BE49-F238E27FC236}">
                    <a16:creationId xmlns:a16="http://schemas.microsoft.com/office/drawing/2014/main" id="{AFA70928-8DA2-5560-5DD5-558045D02F98}"/>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 name="Oval 34">
                <a:extLst>
                  <a:ext uri="{FF2B5EF4-FFF2-40B4-BE49-F238E27FC236}">
                    <a16:creationId xmlns:a16="http://schemas.microsoft.com/office/drawing/2014/main" id="{FB809510-8147-E025-EEB8-8819A6D6FBD8}"/>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 name="Oval 35">
                <a:extLst>
                  <a:ext uri="{FF2B5EF4-FFF2-40B4-BE49-F238E27FC236}">
                    <a16:creationId xmlns:a16="http://schemas.microsoft.com/office/drawing/2014/main" id="{D2F18ED2-E5E5-8B3D-481D-C15B8FC6951D}"/>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7" name="Oval 36">
                <a:extLst>
                  <a:ext uri="{FF2B5EF4-FFF2-40B4-BE49-F238E27FC236}">
                    <a16:creationId xmlns:a16="http://schemas.microsoft.com/office/drawing/2014/main" id="{DB7EC374-9A92-B410-2846-F5A581E96D11}"/>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 name="Oval 37">
                <a:extLst>
                  <a:ext uri="{FF2B5EF4-FFF2-40B4-BE49-F238E27FC236}">
                    <a16:creationId xmlns:a16="http://schemas.microsoft.com/office/drawing/2014/main" id="{C1CF4DD4-8671-73B0-4595-F5CF16D14DF9}"/>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grpSp>
        <p:nvGrpSpPr>
          <p:cNvPr id="59" name="Group 58">
            <a:extLst>
              <a:ext uri="{FF2B5EF4-FFF2-40B4-BE49-F238E27FC236}">
                <a16:creationId xmlns:a16="http://schemas.microsoft.com/office/drawing/2014/main" id="{40794F95-87E5-0B79-8F49-F492B394493A}"/>
              </a:ext>
            </a:extLst>
          </p:cNvPr>
          <p:cNvGrpSpPr/>
          <p:nvPr/>
        </p:nvGrpSpPr>
        <p:grpSpPr>
          <a:xfrm>
            <a:off x="3185314" y="1663010"/>
            <a:ext cx="1414038" cy="1414038"/>
            <a:chOff x="4876800" y="1600199"/>
            <a:chExt cx="2819401" cy="2819401"/>
          </a:xfrm>
        </p:grpSpPr>
        <p:grpSp>
          <p:nvGrpSpPr>
            <p:cNvPr id="60" name="Group 59">
              <a:extLst>
                <a:ext uri="{FF2B5EF4-FFF2-40B4-BE49-F238E27FC236}">
                  <a16:creationId xmlns:a16="http://schemas.microsoft.com/office/drawing/2014/main" id="{97CD8AF8-689F-7235-F72C-8461333387F6}"/>
                </a:ext>
              </a:extLst>
            </p:cNvPr>
            <p:cNvGrpSpPr/>
            <p:nvPr/>
          </p:nvGrpSpPr>
          <p:grpSpPr>
            <a:xfrm>
              <a:off x="5486400" y="3962400"/>
              <a:ext cx="2209800" cy="457200"/>
              <a:chOff x="5486400" y="3962400"/>
              <a:chExt cx="2209800" cy="457200"/>
            </a:xfrm>
          </p:grpSpPr>
          <p:sp>
            <p:nvSpPr>
              <p:cNvPr id="105" name="DRAM">
                <a:extLst>
                  <a:ext uri="{FF2B5EF4-FFF2-40B4-BE49-F238E27FC236}">
                    <a16:creationId xmlns:a16="http://schemas.microsoft.com/office/drawing/2014/main" id="{409F785F-8AD8-92CD-60AC-6BF9A4F72D37}"/>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6" name="DRAM">
                <a:extLst>
                  <a:ext uri="{FF2B5EF4-FFF2-40B4-BE49-F238E27FC236}">
                    <a16:creationId xmlns:a16="http://schemas.microsoft.com/office/drawing/2014/main" id="{0B03D9C7-AF50-CE3F-684D-30F40D5916EF}"/>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7" name="DRAM">
                <a:extLst>
                  <a:ext uri="{FF2B5EF4-FFF2-40B4-BE49-F238E27FC236}">
                    <a16:creationId xmlns:a16="http://schemas.microsoft.com/office/drawing/2014/main" id="{E41C9139-9E9B-72CD-FD27-6CB15407A158}"/>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8" name="DRAM">
                <a:extLst>
                  <a:ext uri="{FF2B5EF4-FFF2-40B4-BE49-F238E27FC236}">
                    <a16:creationId xmlns:a16="http://schemas.microsoft.com/office/drawing/2014/main" id="{CFD0D982-3EA8-3573-DE64-B9B92F5C942C}"/>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9" name="DRAM">
                <a:extLst>
                  <a:ext uri="{FF2B5EF4-FFF2-40B4-BE49-F238E27FC236}">
                    <a16:creationId xmlns:a16="http://schemas.microsoft.com/office/drawing/2014/main" id="{04C27DF3-24DF-3E8C-FFE9-F247D23270A1}"/>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1" name="Group 60">
              <a:extLst>
                <a:ext uri="{FF2B5EF4-FFF2-40B4-BE49-F238E27FC236}">
                  <a16:creationId xmlns:a16="http://schemas.microsoft.com/office/drawing/2014/main" id="{2148CD67-332C-F51A-988E-2611D4010668}"/>
                </a:ext>
              </a:extLst>
            </p:cNvPr>
            <p:cNvGrpSpPr/>
            <p:nvPr/>
          </p:nvGrpSpPr>
          <p:grpSpPr>
            <a:xfrm>
              <a:off x="4876800" y="1600200"/>
              <a:ext cx="457200" cy="2209800"/>
              <a:chOff x="4876800" y="1600200"/>
              <a:chExt cx="457200" cy="2209800"/>
            </a:xfrm>
          </p:grpSpPr>
          <p:sp>
            <p:nvSpPr>
              <p:cNvPr id="100" name="DRAM">
                <a:extLst>
                  <a:ext uri="{FF2B5EF4-FFF2-40B4-BE49-F238E27FC236}">
                    <a16:creationId xmlns:a16="http://schemas.microsoft.com/office/drawing/2014/main" id="{53133863-A8A6-7C24-65D5-1675607CF4AC}"/>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1" name="DRAM">
                <a:extLst>
                  <a:ext uri="{FF2B5EF4-FFF2-40B4-BE49-F238E27FC236}">
                    <a16:creationId xmlns:a16="http://schemas.microsoft.com/office/drawing/2014/main" id="{0BA01B15-9F60-761D-67BF-612AF92BAB88}"/>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2" name="DRAM">
                <a:extLst>
                  <a:ext uri="{FF2B5EF4-FFF2-40B4-BE49-F238E27FC236}">
                    <a16:creationId xmlns:a16="http://schemas.microsoft.com/office/drawing/2014/main" id="{E44FC94B-6DE2-7F93-FAAF-640F02FA702C}"/>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3" name="DRAM">
                <a:extLst>
                  <a:ext uri="{FF2B5EF4-FFF2-40B4-BE49-F238E27FC236}">
                    <a16:creationId xmlns:a16="http://schemas.microsoft.com/office/drawing/2014/main" id="{D52D198B-BF07-D189-7654-F57F5A22BAA8}"/>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4" name="DRAM">
                <a:extLst>
                  <a:ext uri="{FF2B5EF4-FFF2-40B4-BE49-F238E27FC236}">
                    <a16:creationId xmlns:a16="http://schemas.microsoft.com/office/drawing/2014/main" id="{01020030-5CDD-B848-3C60-D8A463E026C6}"/>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2" name="Group 61">
              <a:extLst>
                <a:ext uri="{FF2B5EF4-FFF2-40B4-BE49-F238E27FC236}">
                  <a16:creationId xmlns:a16="http://schemas.microsoft.com/office/drawing/2014/main" id="{1DD7A0B9-FB33-6D2C-1012-44A2C98A9E1F}"/>
                </a:ext>
              </a:extLst>
            </p:cNvPr>
            <p:cNvGrpSpPr/>
            <p:nvPr/>
          </p:nvGrpSpPr>
          <p:grpSpPr>
            <a:xfrm>
              <a:off x="5676900" y="1600199"/>
              <a:ext cx="1828800" cy="2362201"/>
              <a:chOff x="5676900" y="1170708"/>
              <a:chExt cx="1828800" cy="2791692"/>
            </a:xfrm>
          </p:grpSpPr>
          <p:cxnSp>
            <p:nvCxnSpPr>
              <p:cNvPr id="95" name="Straight Connector 94">
                <a:extLst>
                  <a:ext uri="{FF2B5EF4-FFF2-40B4-BE49-F238E27FC236}">
                    <a16:creationId xmlns:a16="http://schemas.microsoft.com/office/drawing/2014/main" id="{11A5E939-1A98-0C74-70C6-00C30578CE8F}"/>
                  </a:ext>
                </a:extLst>
              </p:cNvPr>
              <p:cNvCxnSpPr>
                <a:cxnSpLocks/>
                <a:stCxn id="65" idx="0"/>
                <a:endCxn id="105"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4E59C9A8-65FB-2A14-48B0-37F6CEA0922A}"/>
                  </a:ext>
                </a:extLst>
              </p:cNvPr>
              <p:cNvCxnSpPr>
                <a:cxnSpLocks/>
                <a:stCxn id="67" idx="0"/>
                <a:endCxn id="107"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7" name="Straight Connector 96">
                <a:extLst>
                  <a:ext uri="{FF2B5EF4-FFF2-40B4-BE49-F238E27FC236}">
                    <a16:creationId xmlns:a16="http://schemas.microsoft.com/office/drawing/2014/main" id="{E8D9D7CB-75FA-94FE-B461-82F19DC522AD}"/>
                  </a:ext>
                </a:extLst>
              </p:cNvPr>
              <p:cNvCxnSpPr>
                <a:cxnSpLocks/>
                <a:stCxn id="68" idx="0"/>
                <a:endCxn id="108"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8" name="Straight Connector 97">
                <a:extLst>
                  <a:ext uri="{FF2B5EF4-FFF2-40B4-BE49-F238E27FC236}">
                    <a16:creationId xmlns:a16="http://schemas.microsoft.com/office/drawing/2014/main" id="{F76BA570-2A38-D337-48AD-A423A8D0BA13}"/>
                  </a:ext>
                </a:extLst>
              </p:cNvPr>
              <p:cNvCxnSpPr>
                <a:cxnSpLocks/>
                <a:stCxn id="69" idx="0"/>
                <a:endCxn id="109"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9" name="Straight Connector 98">
                <a:extLst>
                  <a:ext uri="{FF2B5EF4-FFF2-40B4-BE49-F238E27FC236}">
                    <a16:creationId xmlns:a16="http://schemas.microsoft.com/office/drawing/2014/main" id="{2FACBF55-5AC5-FACA-60C8-997FC5703B80}"/>
                  </a:ext>
                </a:extLst>
              </p:cNvPr>
              <p:cNvCxnSpPr>
                <a:cxnSpLocks/>
                <a:stCxn id="66" idx="0"/>
                <a:endCxn id="106"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63" name="Group 62">
              <a:extLst>
                <a:ext uri="{FF2B5EF4-FFF2-40B4-BE49-F238E27FC236}">
                  <a16:creationId xmlns:a16="http://schemas.microsoft.com/office/drawing/2014/main" id="{5E6C3537-F9C5-4705-26EF-C924F0F5D5D7}"/>
                </a:ext>
              </a:extLst>
            </p:cNvPr>
            <p:cNvGrpSpPr/>
            <p:nvPr/>
          </p:nvGrpSpPr>
          <p:grpSpPr>
            <a:xfrm>
              <a:off x="5334000" y="1790700"/>
              <a:ext cx="2362201" cy="1828800"/>
              <a:chOff x="5333998" y="1790700"/>
              <a:chExt cx="2791691" cy="1828800"/>
            </a:xfrm>
          </p:grpSpPr>
          <p:cxnSp>
            <p:nvCxnSpPr>
              <p:cNvPr id="90" name="Straight Connector 89">
                <a:extLst>
                  <a:ext uri="{FF2B5EF4-FFF2-40B4-BE49-F238E27FC236}">
                    <a16:creationId xmlns:a16="http://schemas.microsoft.com/office/drawing/2014/main" id="{2C07D7F7-728D-01F4-880A-98B39E9A99B2}"/>
                  </a:ext>
                </a:extLst>
              </p:cNvPr>
              <p:cNvCxnSpPr>
                <a:cxnSpLocks/>
                <a:stCxn id="69" idx="6"/>
                <a:endCxn id="100"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id="{9F98157F-C02A-60EE-E532-15DBC6E489BB}"/>
                  </a:ext>
                </a:extLst>
              </p:cNvPr>
              <p:cNvCxnSpPr>
                <a:cxnSpLocks/>
                <a:stCxn id="74" idx="6"/>
                <a:endCxn id="101"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2" name="Straight Connector 91">
                <a:extLst>
                  <a:ext uri="{FF2B5EF4-FFF2-40B4-BE49-F238E27FC236}">
                    <a16:creationId xmlns:a16="http://schemas.microsoft.com/office/drawing/2014/main" id="{4A735D65-3660-8AE7-0371-B03DF94DCB54}"/>
                  </a:ext>
                </a:extLst>
              </p:cNvPr>
              <p:cNvCxnSpPr>
                <a:cxnSpLocks/>
                <a:endCxn id="102" idx="0"/>
              </p:cNvCxnSpPr>
              <p:nvPr/>
            </p:nvCxnSpPr>
            <p:spPr>
              <a:xfrm flipH="1">
                <a:off x="5333998" y="2705100"/>
                <a:ext cx="2791686"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3" name="Straight Connector 92">
                <a:extLst>
                  <a:ext uri="{FF2B5EF4-FFF2-40B4-BE49-F238E27FC236}">
                    <a16:creationId xmlns:a16="http://schemas.microsoft.com/office/drawing/2014/main" id="{581FD839-7FC4-4E78-792C-D16281A9C270}"/>
                  </a:ext>
                </a:extLst>
              </p:cNvPr>
              <p:cNvCxnSpPr>
                <a:cxnSpLocks/>
                <a:stCxn id="84" idx="6"/>
                <a:endCxn id="103"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4" name="Straight Connector 93">
                <a:extLst>
                  <a:ext uri="{FF2B5EF4-FFF2-40B4-BE49-F238E27FC236}">
                    <a16:creationId xmlns:a16="http://schemas.microsoft.com/office/drawing/2014/main" id="{306AD3AB-9600-A6BF-BFBF-068E37656400}"/>
                  </a:ext>
                </a:extLst>
              </p:cNvPr>
              <p:cNvCxnSpPr>
                <a:cxnSpLocks/>
                <a:stCxn id="89" idx="6"/>
                <a:endCxn id="104"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64" name="Group 63">
              <a:extLst>
                <a:ext uri="{FF2B5EF4-FFF2-40B4-BE49-F238E27FC236}">
                  <a16:creationId xmlns:a16="http://schemas.microsoft.com/office/drawing/2014/main" id="{AF764B5E-2A2B-5202-8C6F-6ACC1FF585B0}"/>
                </a:ext>
              </a:extLst>
            </p:cNvPr>
            <p:cNvGrpSpPr/>
            <p:nvPr/>
          </p:nvGrpSpPr>
          <p:grpSpPr>
            <a:xfrm>
              <a:off x="5486400" y="1600200"/>
              <a:ext cx="2209800" cy="2209800"/>
              <a:chOff x="5486400" y="1600200"/>
              <a:chExt cx="2209800" cy="2209800"/>
            </a:xfrm>
          </p:grpSpPr>
          <p:sp>
            <p:nvSpPr>
              <p:cNvPr id="65" name="Oval 64">
                <a:extLst>
                  <a:ext uri="{FF2B5EF4-FFF2-40B4-BE49-F238E27FC236}">
                    <a16:creationId xmlns:a16="http://schemas.microsoft.com/office/drawing/2014/main" id="{13D770BB-7217-38C5-711D-B5170B8CCC9F}"/>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 name="Oval 65">
                <a:extLst>
                  <a:ext uri="{FF2B5EF4-FFF2-40B4-BE49-F238E27FC236}">
                    <a16:creationId xmlns:a16="http://schemas.microsoft.com/office/drawing/2014/main" id="{DB50467F-FEFD-794B-3319-E226669CFE8C}"/>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7" name="Oval 66">
                <a:extLst>
                  <a:ext uri="{FF2B5EF4-FFF2-40B4-BE49-F238E27FC236}">
                    <a16:creationId xmlns:a16="http://schemas.microsoft.com/office/drawing/2014/main" id="{51FA6554-610A-A0D6-0132-A77C72C68850}"/>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8" name="Oval 67">
                <a:extLst>
                  <a:ext uri="{FF2B5EF4-FFF2-40B4-BE49-F238E27FC236}">
                    <a16:creationId xmlns:a16="http://schemas.microsoft.com/office/drawing/2014/main" id="{586865B3-C286-94B9-E0A9-1E9D84ABEE21}"/>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9" name="Oval 68">
                <a:extLst>
                  <a:ext uri="{FF2B5EF4-FFF2-40B4-BE49-F238E27FC236}">
                    <a16:creationId xmlns:a16="http://schemas.microsoft.com/office/drawing/2014/main" id="{CAC2CBB4-018B-F3DC-C3BC-558E89C961AB}"/>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0" name="Oval 69">
                <a:extLst>
                  <a:ext uri="{FF2B5EF4-FFF2-40B4-BE49-F238E27FC236}">
                    <a16:creationId xmlns:a16="http://schemas.microsoft.com/office/drawing/2014/main" id="{D8287CBE-84C0-0AFA-E1FD-20A73C634A74}"/>
                  </a:ext>
                </a:extLst>
              </p:cNvPr>
              <p:cNvSpPr/>
              <p:nvPr/>
            </p:nvSpPr>
            <p:spPr>
              <a:xfrm>
                <a:off x="5486400" y="2057400"/>
                <a:ext cx="381000" cy="381000"/>
              </a:xfrm>
              <a:prstGeom prst="ellipse">
                <a:avLst/>
              </a:prstGeom>
              <a:solidFill>
                <a:schemeClr val="accent4">
                  <a:lumMod val="20000"/>
                  <a:lumOff val="8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1" name="Oval 70">
                <a:extLst>
                  <a:ext uri="{FF2B5EF4-FFF2-40B4-BE49-F238E27FC236}">
                    <a16:creationId xmlns:a16="http://schemas.microsoft.com/office/drawing/2014/main" id="{24C174AB-3F60-50A6-58FA-D1E748D9A1C5}"/>
                  </a:ext>
                </a:extLst>
              </p:cNvPr>
              <p:cNvSpPr/>
              <p:nvPr/>
            </p:nvSpPr>
            <p:spPr>
              <a:xfrm>
                <a:off x="5943600" y="2057400"/>
                <a:ext cx="381000" cy="381000"/>
              </a:xfrm>
              <a:prstGeom prst="ellipse">
                <a:avLst/>
              </a:prstGeom>
              <a:solidFill>
                <a:schemeClr val="accent4">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2" name="Oval 71">
                <a:extLst>
                  <a:ext uri="{FF2B5EF4-FFF2-40B4-BE49-F238E27FC236}">
                    <a16:creationId xmlns:a16="http://schemas.microsoft.com/office/drawing/2014/main" id="{1CC44215-7331-5864-7BD3-2AD3FDC413EF}"/>
                  </a:ext>
                </a:extLst>
              </p:cNvPr>
              <p:cNvSpPr/>
              <p:nvPr/>
            </p:nvSpPr>
            <p:spPr>
              <a:xfrm>
                <a:off x="6400800" y="2057400"/>
                <a:ext cx="381000" cy="381000"/>
              </a:xfrm>
              <a:prstGeom prst="ellipse">
                <a:avLst/>
              </a:prstGeom>
              <a:solidFill>
                <a:schemeClr val="accent4">
                  <a:lumMod val="60000"/>
                  <a:lumOff val="4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3" name="Oval 72">
                <a:extLst>
                  <a:ext uri="{FF2B5EF4-FFF2-40B4-BE49-F238E27FC236}">
                    <a16:creationId xmlns:a16="http://schemas.microsoft.com/office/drawing/2014/main" id="{26C2B63A-40AF-34C4-818C-54EF22B10709}"/>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4" name="Oval 73">
                <a:extLst>
                  <a:ext uri="{FF2B5EF4-FFF2-40B4-BE49-F238E27FC236}">
                    <a16:creationId xmlns:a16="http://schemas.microsoft.com/office/drawing/2014/main" id="{22A79D5C-8525-AC9D-CAC0-1F0DF3D0B15B}"/>
                  </a:ext>
                </a:extLst>
              </p:cNvPr>
              <p:cNvSpPr/>
              <p:nvPr/>
            </p:nvSpPr>
            <p:spPr>
              <a:xfrm>
                <a:off x="7315200" y="2057400"/>
                <a:ext cx="381000" cy="381000"/>
              </a:xfrm>
              <a:prstGeom prst="ellipse">
                <a:avLst/>
              </a:prstGeom>
              <a:solidFill>
                <a:schemeClr val="accent4">
                  <a:lumMod val="7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5" name="Oval 74">
                <a:extLst>
                  <a:ext uri="{FF2B5EF4-FFF2-40B4-BE49-F238E27FC236}">
                    <a16:creationId xmlns:a16="http://schemas.microsoft.com/office/drawing/2014/main" id="{F4FEE0C3-3C8F-EA32-157D-1B842D24E5A3}"/>
                  </a:ext>
                </a:extLst>
              </p:cNvPr>
              <p:cNvSpPr/>
              <p:nvPr/>
            </p:nvSpPr>
            <p:spPr>
              <a:xfrm>
                <a:off x="5486400" y="2514600"/>
                <a:ext cx="381000" cy="381000"/>
              </a:xfrm>
              <a:prstGeom prst="ellipse">
                <a:avLst/>
              </a:prstGeom>
              <a:solidFill>
                <a:schemeClr val="accent2">
                  <a:lumMod val="20000"/>
                  <a:lumOff val="8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6" name="Oval 75">
                <a:extLst>
                  <a:ext uri="{FF2B5EF4-FFF2-40B4-BE49-F238E27FC236}">
                    <a16:creationId xmlns:a16="http://schemas.microsoft.com/office/drawing/2014/main" id="{CEBAB866-F9F2-7A33-FF7E-E780BA9DC69C}"/>
                  </a:ext>
                </a:extLst>
              </p:cNvPr>
              <p:cNvSpPr/>
              <p:nvPr/>
            </p:nvSpPr>
            <p:spPr>
              <a:xfrm>
                <a:off x="5943600" y="2514600"/>
                <a:ext cx="381000" cy="381000"/>
              </a:xfrm>
              <a:prstGeom prst="ellipse">
                <a:avLst/>
              </a:prstGeom>
              <a:solidFill>
                <a:schemeClr val="accent2">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7" name="Oval 76">
                <a:extLst>
                  <a:ext uri="{FF2B5EF4-FFF2-40B4-BE49-F238E27FC236}">
                    <a16:creationId xmlns:a16="http://schemas.microsoft.com/office/drawing/2014/main" id="{97738BCC-FAE3-DFB7-9C37-CDAE7339B38C}"/>
                  </a:ext>
                </a:extLst>
              </p:cNvPr>
              <p:cNvSpPr/>
              <p:nvPr/>
            </p:nvSpPr>
            <p:spPr>
              <a:xfrm>
                <a:off x="6400800" y="2514600"/>
                <a:ext cx="381000" cy="381000"/>
              </a:xfrm>
              <a:prstGeom prst="ellipse">
                <a:avLst/>
              </a:prstGeom>
              <a:solidFill>
                <a:schemeClr val="accent2">
                  <a:lumMod val="60000"/>
                  <a:lumOff val="4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8" name="Oval 77">
                <a:extLst>
                  <a:ext uri="{FF2B5EF4-FFF2-40B4-BE49-F238E27FC236}">
                    <a16:creationId xmlns:a16="http://schemas.microsoft.com/office/drawing/2014/main" id="{9841D0FB-9DF1-17E4-4260-3888261CC348}"/>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9" name="Oval 78">
                <a:extLst>
                  <a:ext uri="{FF2B5EF4-FFF2-40B4-BE49-F238E27FC236}">
                    <a16:creationId xmlns:a16="http://schemas.microsoft.com/office/drawing/2014/main" id="{8D98E843-490D-C1A9-BA17-B894DDFDC01D}"/>
                  </a:ext>
                </a:extLst>
              </p:cNvPr>
              <p:cNvSpPr/>
              <p:nvPr/>
            </p:nvSpPr>
            <p:spPr>
              <a:xfrm>
                <a:off x="7315200" y="2514600"/>
                <a:ext cx="381000" cy="381000"/>
              </a:xfrm>
              <a:prstGeom prst="ellipse">
                <a:avLst/>
              </a:prstGeom>
              <a:solidFill>
                <a:schemeClr val="accent2">
                  <a:lumMod val="7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0" name="Oval 79">
                <a:extLst>
                  <a:ext uri="{FF2B5EF4-FFF2-40B4-BE49-F238E27FC236}">
                    <a16:creationId xmlns:a16="http://schemas.microsoft.com/office/drawing/2014/main" id="{F1D9404C-500E-6F5D-E3F8-F513587236D5}"/>
                  </a:ext>
                </a:extLst>
              </p:cNvPr>
              <p:cNvSpPr/>
              <p:nvPr/>
            </p:nvSpPr>
            <p:spPr>
              <a:xfrm>
                <a:off x="5486400" y="2971800"/>
                <a:ext cx="381000" cy="381000"/>
              </a:xfrm>
              <a:prstGeom prst="ellipse">
                <a:avLst/>
              </a:prstGeom>
              <a:solidFill>
                <a:schemeClr val="accent4">
                  <a:lumMod val="20000"/>
                  <a:lumOff val="8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1" name="Oval 80">
                <a:extLst>
                  <a:ext uri="{FF2B5EF4-FFF2-40B4-BE49-F238E27FC236}">
                    <a16:creationId xmlns:a16="http://schemas.microsoft.com/office/drawing/2014/main" id="{F1B51AC3-4F3E-BF12-DDF5-5D2DA7C87890}"/>
                  </a:ext>
                </a:extLst>
              </p:cNvPr>
              <p:cNvSpPr/>
              <p:nvPr/>
            </p:nvSpPr>
            <p:spPr>
              <a:xfrm>
                <a:off x="5943600" y="2971800"/>
                <a:ext cx="381000" cy="381000"/>
              </a:xfrm>
              <a:prstGeom prst="ellipse">
                <a:avLst/>
              </a:prstGeom>
              <a:solidFill>
                <a:schemeClr val="accent4">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2" name="Oval 81">
                <a:extLst>
                  <a:ext uri="{FF2B5EF4-FFF2-40B4-BE49-F238E27FC236}">
                    <a16:creationId xmlns:a16="http://schemas.microsoft.com/office/drawing/2014/main" id="{0E34BA3B-2E90-2F8A-3942-B87B8B418F3F}"/>
                  </a:ext>
                </a:extLst>
              </p:cNvPr>
              <p:cNvSpPr/>
              <p:nvPr/>
            </p:nvSpPr>
            <p:spPr>
              <a:xfrm>
                <a:off x="6400800" y="2971800"/>
                <a:ext cx="381000" cy="381000"/>
              </a:xfrm>
              <a:prstGeom prst="ellipse">
                <a:avLst/>
              </a:prstGeom>
              <a:solidFill>
                <a:schemeClr val="accent4">
                  <a:lumMod val="60000"/>
                  <a:lumOff val="4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3" name="Oval 82">
                <a:extLst>
                  <a:ext uri="{FF2B5EF4-FFF2-40B4-BE49-F238E27FC236}">
                    <a16:creationId xmlns:a16="http://schemas.microsoft.com/office/drawing/2014/main" id="{87C43EC3-04A5-4B10-9446-B91845F74C86}"/>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4" name="Oval 83">
                <a:extLst>
                  <a:ext uri="{FF2B5EF4-FFF2-40B4-BE49-F238E27FC236}">
                    <a16:creationId xmlns:a16="http://schemas.microsoft.com/office/drawing/2014/main" id="{C77B9788-E66E-D570-BE3D-FEC45F4C4FB8}"/>
                  </a:ext>
                </a:extLst>
              </p:cNvPr>
              <p:cNvSpPr/>
              <p:nvPr/>
            </p:nvSpPr>
            <p:spPr>
              <a:xfrm>
                <a:off x="7315200" y="2971800"/>
                <a:ext cx="381000" cy="381000"/>
              </a:xfrm>
              <a:prstGeom prst="ellipse">
                <a:avLst/>
              </a:prstGeom>
              <a:solidFill>
                <a:schemeClr val="accent4">
                  <a:lumMod val="7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5" name="Oval 84">
                <a:extLst>
                  <a:ext uri="{FF2B5EF4-FFF2-40B4-BE49-F238E27FC236}">
                    <a16:creationId xmlns:a16="http://schemas.microsoft.com/office/drawing/2014/main" id="{FB967F9E-AD0E-99F8-4C92-7B0C15A40A2D}"/>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6" name="Oval 85">
                <a:extLst>
                  <a:ext uri="{FF2B5EF4-FFF2-40B4-BE49-F238E27FC236}">
                    <a16:creationId xmlns:a16="http://schemas.microsoft.com/office/drawing/2014/main" id="{2091FB07-CEC0-1813-13B0-9458C73FC33F}"/>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7" name="Oval 86">
                <a:extLst>
                  <a:ext uri="{FF2B5EF4-FFF2-40B4-BE49-F238E27FC236}">
                    <a16:creationId xmlns:a16="http://schemas.microsoft.com/office/drawing/2014/main" id="{81102973-DB18-170B-60B8-6FB5AB67E2C0}"/>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8" name="Oval 87">
                <a:extLst>
                  <a:ext uri="{FF2B5EF4-FFF2-40B4-BE49-F238E27FC236}">
                    <a16:creationId xmlns:a16="http://schemas.microsoft.com/office/drawing/2014/main" id="{E934C76D-A9A1-3F43-AD2E-F83FD4DC3839}"/>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9" name="Oval 88">
                <a:extLst>
                  <a:ext uri="{FF2B5EF4-FFF2-40B4-BE49-F238E27FC236}">
                    <a16:creationId xmlns:a16="http://schemas.microsoft.com/office/drawing/2014/main" id="{0E717C25-74D2-B4D9-6D7E-B29CE3266224}"/>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grpSp>
        <p:nvGrpSpPr>
          <p:cNvPr id="110" name="Group 109">
            <a:extLst>
              <a:ext uri="{FF2B5EF4-FFF2-40B4-BE49-F238E27FC236}">
                <a16:creationId xmlns:a16="http://schemas.microsoft.com/office/drawing/2014/main" id="{44362C14-2121-1971-5E30-DEC513A70F0B}"/>
              </a:ext>
            </a:extLst>
          </p:cNvPr>
          <p:cNvGrpSpPr/>
          <p:nvPr/>
        </p:nvGrpSpPr>
        <p:grpSpPr>
          <a:xfrm>
            <a:off x="4751986" y="1663010"/>
            <a:ext cx="1414038" cy="1414038"/>
            <a:chOff x="4876800" y="1600199"/>
            <a:chExt cx="2819401" cy="2819401"/>
          </a:xfrm>
        </p:grpSpPr>
        <p:grpSp>
          <p:nvGrpSpPr>
            <p:cNvPr id="111" name="Group 110">
              <a:extLst>
                <a:ext uri="{FF2B5EF4-FFF2-40B4-BE49-F238E27FC236}">
                  <a16:creationId xmlns:a16="http://schemas.microsoft.com/office/drawing/2014/main" id="{D265122C-F95D-0F77-8C39-5871E49BA90A}"/>
                </a:ext>
              </a:extLst>
            </p:cNvPr>
            <p:cNvGrpSpPr/>
            <p:nvPr/>
          </p:nvGrpSpPr>
          <p:grpSpPr>
            <a:xfrm>
              <a:off x="5486400" y="3962400"/>
              <a:ext cx="2209800" cy="457200"/>
              <a:chOff x="5486400" y="3962400"/>
              <a:chExt cx="2209800" cy="457200"/>
            </a:xfrm>
          </p:grpSpPr>
          <p:sp>
            <p:nvSpPr>
              <p:cNvPr id="156" name="DRAM">
                <a:extLst>
                  <a:ext uri="{FF2B5EF4-FFF2-40B4-BE49-F238E27FC236}">
                    <a16:creationId xmlns:a16="http://schemas.microsoft.com/office/drawing/2014/main" id="{DAC1715B-6A79-BB15-14B4-7C550BE4BD21}"/>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57" name="DRAM">
                <a:extLst>
                  <a:ext uri="{FF2B5EF4-FFF2-40B4-BE49-F238E27FC236}">
                    <a16:creationId xmlns:a16="http://schemas.microsoft.com/office/drawing/2014/main" id="{14844BF7-6BE5-52F2-FAE1-BDC846F2B603}"/>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58" name="DRAM">
                <a:extLst>
                  <a:ext uri="{FF2B5EF4-FFF2-40B4-BE49-F238E27FC236}">
                    <a16:creationId xmlns:a16="http://schemas.microsoft.com/office/drawing/2014/main" id="{7367EA0F-32E9-B6B2-7F8D-2AF18E75F3A3}"/>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59" name="DRAM">
                <a:extLst>
                  <a:ext uri="{FF2B5EF4-FFF2-40B4-BE49-F238E27FC236}">
                    <a16:creationId xmlns:a16="http://schemas.microsoft.com/office/drawing/2014/main" id="{1B727991-23A0-9AD3-2845-DB5F30128624}"/>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60" name="DRAM">
                <a:extLst>
                  <a:ext uri="{FF2B5EF4-FFF2-40B4-BE49-F238E27FC236}">
                    <a16:creationId xmlns:a16="http://schemas.microsoft.com/office/drawing/2014/main" id="{E86BE4CE-33B9-BCCA-12A1-2BFDCDA72272}"/>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12" name="Group 111">
              <a:extLst>
                <a:ext uri="{FF2B5EF4-FFF2-40B4-BE49-F238E27FC236}">
                  <a16:creationId xmlns:a16="http://schemas.microsoft.com/office/drawing/2014/main" id="{37875A4C-8BA4-BD76-6587-65782774FAC8}"/>
                </a:ext>
              </a:extLst>
            </p:cNvPr>
            <p:cNvGrpSpPr/>
            <p:nvPr/>
          </p:nvGrpSpPr>
          <p:grpSpPr>
            <a:xfrm>
              <a:off x="4876800" y="1600200"/>
              <a:ext cx="457200" cy="2209800"/>
              <a:chOff x="4876800" y="1600200"/>
              <a:chExt cx="457200" cy="2209800"/>
            </a:xfrm>
          </p:grpSpPr>
          <p:sp>
            <p:nvSpPr>
              <p:cNvPr id="151" name="DRAM">
                <a:extLst>
                  <a:ext uri="{FF2B5EF4-FFF2-40B4-BE49-F238E27FC236}">
                    <a16:creationId xmlns:a16="http://schemas.microsoft.com/office/drawing/2014/main" id="{3047A10C-4FEB-217B-08EA-A792A98C978E}"/>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52" name="DRAM">
                <a:extLst>
                  <a:ext uri="{FF2B5EF4-FFF2-40B4-BE49-F238E27FC236}">
                    <a16:creationId xmlns:a16="http://schemas.microsoft.com/office/drawing/2014/main" id="{CB593E2C-26E8-EA6D-6186-844CC9BB1092}"/>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53" name="DRAM">
                <a:extLst>
                  <a:ext uri="{FF2B5EF4-FFF2-40B4-BE49-F238E27FC236}">
                    <a16:creationId xmlns:a16="http://schemas.microsoft.com/office/drawing/2014/main" id="{3B468AA9-D62E-FE27-F87E-A606CBF6ED8C}"/>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54" name="DRAM">
                <a:extLst>
                  <a:ext uri="{FF2B5EF4-FFF2-40B4-BE49-F238E27FC236}">
                    <a16:creationId xmlns:a16="http://schemas.microsoft.com/office/drawing/2014/main" id="{B1FD441F-F92C-CA76-4469-FC65356BD656}"/>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55" name="DRAM">
                <a:extLst>
                  <a:ext uri="{FF2B5EF4-FFF2-40B4-BE49-F238E27FC236}">
                    <a16:creationId xmlns:a16="http://schemas.microsoft.com/office/drawing/2014/main" id="{081B1368-AB3C-1D70-680F-869B42C5BFD7}"/>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13" name="Group 112">
              <a:extLst>
                <a:ext uri="{FF2B5EF4-FFF2-40B4-BE49-F238E27FC236}">
                  <a16:creationId xmlns:a16="http://schemas.microsoft.com/office/drawing/2014/main" id="{314BB626-0C6D-EC1E-1C4A-16D30A51D47E}"/>
                </a:ext>
              </a:extLst>
            </p:cNvPr>
            <p:cNvGrpSpPr/>
            <p:nvPr/>
          </p:nvGrpSpPr>
          <p:grpSpPr>
            <a:xfrm>
              <a:off x="5676900" y="1600199"/>
              <a:ext cx="1828800" cy="2362201"/>
              <a:chOff x="5676900" y="1170708"/>
              <a:chExt cx="1828800" cy="2791692"/>
            </a:xfrm>
          </p:grpSpPr>
          <p:cxnSp>
            <p:nvCxnSpPr>
              <p:cNvPr id="146" name="Straight Connector 145">
                <a:extLst>
                  <a:ext uri="{FF2B5EF4-FFF2-40B4-BE49-F238E27FC236}">
                    <a16:creationId xmlns:a16="http://schemas.microsoft.com/office/drawing/2014/main" id="{147CE309-B301-E137-5428-29A0D1850F9E}"/>
                  </a:ext>
                </a:extLst>
              </p:cNvPr>
              <p:cNvCxnSpPr>
                <a:cxnSpLocks/>
                <a:stCxn id="116" idx="0"/>
                <a:endCxn id="156"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7" name="Straight Connector 146">
                <a:extLst>
                  <a:ext uri="{FF2B5EF4-FFF2-40B4-BE49-F238E27FC236}">
                    <a16:creationId xmlns:a16="http://schemas.microsoft.com/office/drawing/2014/main" id="{8378F6E6-9827-6811-70BE-2493C80C7A79}"/>
                  </a:ext>
                </a:extLst>
              </p:cNvPr>
              <p:cNvCxnSpPr>
                <a:cxnSpLocks/>
                <a:stCxn id="118" idx="0"/>
                <a:endCxn id="158"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4ABE3392-0824-83EC-D863-95A2508959F1}"/>
                  </a:ext>
                </a:extLst>
              </p:cNvPr>
              <p:cNvCxnSpPr>
                <a:cxnSpLocks/>
                <a:stCxn id="119" idx="0"/>
                <a:endCxn id="159"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9" name="Straight Connector 148">
                <a:extLst>
                  <a:ext uri="{FF2B5EF4-FFF2-40B4-BE49-F238E27FC236}">
                    <a16:creationId xmlns:a16="http://schemas.microsoft.com/office/drawing/2014/main" id="{1D10862B-948F-BD19-6A01-00426565F83C}"/>
                  </a:ext>
                </a:extLst>
              </p:cNvPr>
              <p:cNvCxnSpPr>
                <a:cxnSpLocks/>
                <a:stCxn id="120" idx="0"/>
                <a:endCxn id="160"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50" name="Straight Connector 149">
                <a:extLst>
                  <a:ext uri="{FF2B5EF4-FFF2-40B4-BE49-F238E27FC236}">
                    <a16:creationId xmlns:a16="http://schemas.microsoft.com/office/drawing/2014/main" id="{342ABFB7-566B-288A-3DF5-69D7AAAADA0B}"/>
                  </a:ext>
                </a:extLst>
              </p:cNvPr>
              <p:cNvCxnSpPr>
                <a:cxnSpLocks/>
                <a:stCxn id="117" idx="0"/>
                <a:endCxn id="157"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14" name="Group 113">
              <a:extLst>
                <a:ext uri="{FF2B5EF4-FFF2-40B4-BE49-F238E27FC236}">
                  <a16:creationId xmlns:a16="http://schemas.microsoft.com/office/drawing/2014/main" id="{1EA196E2-E5C9-A708-50BA-DA78A6401B1A}"/>
                </a:ext>
              </a:extLst>
            </p:cNvPr>
            <p:cNvGrpSpPr/>
            <p:nvPr/>
          </p:nvGrpSpPr>
          <p:grpSpPr>
            <a:xfrm>
              <a:off x="5334000" y="1790700"/>
              <a:ext cx="2362201" cy="1828800"/>
              <a:chOff x="5333998" y="1790700"/>
              <a:chExt cx="2791691" cy="1828800"/>
            </a:xfrm>
          </p:grpSpPr>
          <p:cxnSp>
            <p:nvCxnSpPr>
              <p:cNvPr id="141" name="Straight Connector 140">
                <a:extLst>
                  <a:ext uri="{FF2B5EF4-FFF2-40B4-BE49-F238E27FC236}">
                    <a16:creationId xmlns:a16="http://schemas.microsoft.com/office/drawing/2014/main" id="{2DA01EE4-4402-1523-A0FE-486AB469C3E4}"/>
                  </a:ext>
                </a:extLst>
              </p:cNvPr>
              <p:cNvCxnSpPr>
                <a:cxnSpLocks/>
                <a:stCxn id="120" idx="6"/>
                <a:endCxn id="151"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a16="http://schemas.microsoft.com/office/drawing/2014/main" id="{64A54BBE-E795-26B3-AA72-8E0AA8C14FC6}"/>
                  </a:ext>
                </a:extLst>
              </p:cNvPr>
              <p:cNvCxnSpPr>
                <a:cxnSpLocks/>
                <a:stCxn id="125" idx="6"/>
                <a:endCxn id="152"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8E7A474F-1B87-9D69-9014-66DFF6256AC1}"/>
                  </a:ext>
                </a:extLst>
              </p:cNvPr>
              <p:cNvCxnSpPr>
                <a:cxnSpLocks/>
                <a:stCxn id="130" idx="6"/>
                <a:endCxn id="153"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4" name="Straight Connector 143">
                <a:extLst>
                  <a:ext uri="{FF2B5EF4-FFF2-40B4-BE49-F238E27FC236}">
                    <a16:creationId xmlns:a16="http://schemas.microsoft.com/office/drawing/2014/main" id="{F86AB509-3A87-6CB2-373A-61AF1C3E37C7}"/>
                  </a:ext>
                </a:extLst>
              </p:cNvPr>
              <p:cNvCxnSpPr>
                <a:cxnSpLocks/>
                <a:stCxn id="135" idx="6"/>
                <a:endCxn id="154"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5" name="Straight Connector 144">
                <a:extLst>
                  <a:ext uri="{FF2B5EF4-FFF2-40B4-BE49-F238E27FC236}">
                    <a16:creationId xmlns:a16="http://schemas.microsoft.com/office/drawing/2014/main" id="{9FEEE6F9-7184-0D50-2ACF-356C5284D112}"/>
                  </a:ext>
                </a:extLst>
              </p:cNvPr>
              <p:cNvCxnSpPr>
                <a:cxnSpLocks/>
                <a:stCxn id="140" idx="6"/>
                <a:endCxn id="155"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15" name="Group 114">
              <a:extLst>
                <a:ext uri="{FF2B5EF4-FFF2-40B4-BE49-F238E27FC236}">
                  <a16:creationId xmlns:a16="http://schemas.microsoft.com/office/drawing/2014/main" id="{B0D24273-1E2A-A54E-51E3-D1E36A9D6861}"/>
                </a:ext>
              </a:extLst>
            </p:cNvPr>
            <p:cNvGrpSpPr/>
            <p:nvPr/>
          </p:nvGrpSpPr>
          <p:grpSpPr>
            <a:xfrm>
              <a:off x="5486400" y="1600200"/>
              <a:ext cx="2209800" cy="2209800"/>
              <a:chOff x="5486400" y="1600200"/>
              <a:chExt cx="2209800" cy="2209800"/>
            </a:xfrm>
          </p:grpSpPr>
          <p:sp>
            <p:nvSpPr>
              <p:cNvPr id="116" name="Oval 115">
                <a:extLst>
                  <a:ext uri="{FF2B5EF4-FFF2-40B4-BE49-F238E27FC236}">
                    <a16:creationId xmlns:a16="http://schemas.microsoft.com/office/drawing/2014/main" id="{AF4D7578-A609-0852-029C-AFAB630F0459}"/>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17" name="Oval 116">
                <a:extLst>
                  <a:ext uri="{FF2B5EF4-FFF2-40B4-BE49-F238E27FC236}">
                    <a16:creationId xmlns:a16="http://schemas.microsoft.com/office/drawing/2014/main" id="{C3B4EB90-E9E1-742E-5ED4-BDD73F45B11D}"/>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18" name="Oval 117">
                <a:extLst>
                  <a:ext uri="{FF2B5EF4-FFF2-40B4-BE49-F238E27FC236}">
                    <a16:creationId xmlns:a16="http://schemas.microsoft.com/office/drawing/2014/main" id="{A234198A-C055-2CF2-2D39-BD6DF053E31B}"/>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19" name="Oval 118">
                <a:extLst>
                  <a:ext uri="{FF2B5EF4-FFF2-40B4-BE49-F238E27FC236}">
                    <a16:creationId xmlns:a16="http://schemas.microsoft.com/office/drawing/2014/main" id="{A3207CC5-3B8C-47C5-E971-A50C66838754}"/>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20" name="Oval 119">
                <a:extLst>
                  <a:ext uri="{FF2B5EF4-FFF2-40B4-BE49-F238E27FC236}">
                    <a16:creationId xmlns:a16="http://schemas.microsoft.com/office/drawing/2014/main" id="{0E33B9A3-CA68-0BB0-DD73-FB43E8EEC852}"/>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21" name="Oval 120">
                <a:extLst>
                  <a:ext uri="{FF2B5EF4-FFF2-40B4-BE49-F238E27FC236}">
                    <a16:creationId xmlns:a16="http://schemas.microsoft.com/office/drawing/2014/main" id="{09B4A3C9-82E2-C209-3747-2AB0C39E7371}"/>
                  </a:ext>
                </a:extLst>
              </p:cNvPr>
              <p:cNvSpPr/>
              <p:nvPr/>
            </p:nvSpPr>
            <p:spPr>
              <a:xfrm>
                <a:off x="54864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22" name="Oval 121">
                <a:extLst>
                  <a:ext uri="{FF2B5EF4-FFF2-40B4-BE49-F238E27FC236}">
                    <a16:creationId xmlns:a16="http://schemas.microsoft.com/office/drawing/2014/main" id="{4BA7E62C-F457-7D1E-D497-3C9CF9526404}"/>
                  </a:ext>
                </a:extLst>
              </p:cNvPr>
              <p:cNvSpPr/>
              <p:nvPr/>
            </p:nvSpPr>
            <p:spPr>
              <a:xfrm>
                <a:off x="59436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23" name="Oval 122">
                <a:extLst>
                  <a:ext uri="{FF2B5EF4-FFF2-40B4-BE49-F238E27FC236}">
                    <a16:creationId xmlns:a16="http://schemas.microsoft.com/office/drawing/2014/main" id="{BD168504-D31B-1EBA-0E30-AA284679BC5F}"/>
                  </a:ext>
                </a:extLst>
              </p:cNvPr>
              <p:cNvSpPr/>
              <p:nvPr/>
            </p:nvSpPr>
            <p:spPr>
              <a:xfrm>
                <a:off x="64008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24" name="Oval 123">
                <a:extLst>
                  <a:ext uri="{FF2B5EF4-FFF2-40B4-BE49-F238E27FC236}">
                    <a16:creationId xmlns:a16="http://schemas.microsoft.com/office/drawing/2014/main" id="{DC37C0EF-5017-3A03-79DE-522118891193}"/>
                  </a:ext>
                </a:extLst>
              </p:cNvPr>
              <p:cNvSpPr/>
              <p:nvPr/>
            </p:nvSpPr>
            <p:spPr>
              <a:xfrm>
                <a:off x="68580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25" name="Oval 124">
                <a:extLst>
                  <a:ext uri="{FF2B5EF4-FFF2-40B4-BE49-F238E27FC236}">
                    <a16:creationId xmlns:a16="http://schemas.microsoft.com/office/drawing/2014/main" id="{7C0CA901-3E96-F59D-6D00-B41831E998FF}"/>
                  </a:ext>
                </a:extLst>
              </p:cNvPr>
              <p:cNvSpPr/>
              <p:nvPr/>
            </p:nvSpPr>
            <p:spPr>
              <a:xfrm>
                <a:off x="73152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26" name="Oval 125">
                <a:extLst>
                  <a:ext uri="{FF2B5EF4-FFF2-40B4-BE49-F238E27FC236}">
                    <a16:creationId xmlns:a16="http://schemas.microsoft.com/office/drawing/2014/main" id="{CC29802C-8233-364A-234A-64CFC8A1E453}"/>
                  </a:ext>
                </a:extLst>
              </p:cNvPr>
              <p:cNvSpPr/>
              <p:nvPr/>
            </p:nvSpPr>
            <p:spPr>
              <a:xfrm>
                <a:off x="54864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27" name="Oval 126">
                <a:extLst>
                  <a:ext uri="{FF2B5EF4-FFF2-40B4-BE49-F238E27FC236}">
                    <a16:creationId xmlns:a16="http://schemas.microsoft.com/office/drawing/2014/main" id="{8490AB7E-BCE8-3CBC-358D-46C9F6030FA9}"/>
                  </a:ext>
                </a:extLst>
              </p:cNvPr>
              <p:cNvSpPr/>
              <p:nvPr/>
            </p:nvSpPr>
            <p:spPr>
              <a:xfrm>
                <a:off x="59436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28" name="Oval 127">
                <a:extLst>
                  <a:ext uri="{FF2B5EF4-FFF2-40B4-BE49-F238E27FC236}">
                    <a16:creationId xmlns:a16="http://schemas.microsoft.com/office/drawing/2014/main" id="{7F23CAFE-1E98-B8BB-0E8A-0DAC6F38F157}"/>
                  </a:ext>
                </a:extLst>
              </p:cNvPr>
              <p:cNvSpPr/>
              <p:nvPr/>
            </p:nvSpPr>
            <p:spPr>
              <a:xfrm>
                <a:off x="64008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29" name="Oval 128">
                <a:extLst>
                  <a:ext uri="{FF2B5EF4-FFF2-40B4-BE49-F238E27FC236}">
                    <a16:creationId xmlns:a16="http://schemas.microsoft.com/office/drawing/2014/main" id="{B73DD793-3DE5-1609-8722-FD2134EB8C24}"/>
                  </a:ext>
                </a:extLst>
              </p:cNvPr>
              <p:cNvSpPr/>
              <p:nvPr/>
            </p:nvSpPr>
            <p:spPr>
              <a:xfrm>
                <a:off x="68580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30" name="Oval 129">
                <a:extLst>
                  <a:ext uri="{FF2B5EF4-FFF2-40B4-BE49-F238E27FC236}">
                    <a16:creationId xmlns:a16="http://schemas.microsoft.com/office/drawing/2014/main" id="{DBD0556D-D5CB-EAF2-C87F-976E02E14B72}"/>
                  </a:ext>
                </a:extLst>
              </p:cNvPr>
              <p:cNvSpPr/>
              <p:nvPr/>
            </p:nvSpPr>
            <p:spPr>
              <a:xfrm>
                <a:off x="73152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131" name="Oval 130">
                <a:extLst>
                  <a:ext uri="{FF2B5EF4-FFF2-40B4-BE49-F238E27FC236}">
                    <a16:creationId xmlns:a16="http://schemas.microsoft.com/office/drawing/2014/main" id="{C0044857-2C12-8D83-901C-2522FFAF6377}"/>
                  </a:ext>
                </a:extLst>
              </p:cNvPr>
              <p:cNvSpPr/>
              <p:nvPr/>
            </p:nvSpPr>
            <p:spPr>
              <a:xfrm>
                <a:off x="54864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32" name="Oval 131">
                <a:extLst>
                  <a:ext uri="{FF2B5EF4-FFF2-40B4-BE49-F238E27FC236}">
                    <a16:creationId xmlns:a16="http://schemas.microsoft.com/office/drawing/2014/main" id="{E033CA06-DD73-3506-CF02-FFC1C0B715E0}"/>
                  </a:ext>
                </a:extLst>
              </p:cNvPr>
              <p:cNvSpPr/>
              <p:nvPr/>
            </p:nvSpPr>
            <p:spPr>
              <a:xfrm>
                <a:off x="59436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33" name="Oval 132">
                <a:extLst>
                  <a:ext uri="{FF2B5EF4-FFF2-40B4-BE49-F238E27FC236}">
                    <a16:creationId xmlns:a16="http://schemas.microsoft.com/office/drawing/2014/main" id="{2DF0F984-31C7-2276-5833-ADAA0B27C398}"/>
                  </a:ext>
                </a:extLst>
              </p:cNvPr>
              <p:cNvSpPr/>
              <p:nvPr/>
            </p:nvSpPr>
            <p:spPr>
              <a:xfrm>
                <a:off x="64008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34" name="Oval 133">
                <a:extLst>
                  <a:ext uri="{FF2B5EF4-FFF2-40B4-BE49-F238E27FC236}">
                    <a16:creationId xmlns:a16="http://schemas.microsoft.com/office/drawing/2014/main" id="{F855FCBB-3E6B-B3B7-F70C-0FF607AA01D7}"/>
                  </a:ext>
                </a:extLst>
              </p:cNvPr>
              <p:cNvSpPr/>
              <p:nvPr/>
            </p:nvSpPr>
            <p:spPr>
              <a:xfrm>
                <a:off x="68580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35" name="Oval 134">
                <a:extLst>
                  <a:ext uri="{FF2B5EF4-FFF2-40B4-BE49-F238E27FC236}">
                    <a16:creationId xmlns:a16="http://schemas.microsoft.com/office/drawing/2014/main" id="{65457800-CD9B-12BA-06B1-17F88B8D67AF}"/>
                  </a:ext>
                </a:extLst>
              </p:cNvPr>
              <p:cNvSpPr/>
              <p:nvPr/>
            </p:nvSpPr>
            <p:spPr>
              <a:xfrm>
                <a:off x="73152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36" name="Oval 135">
                <a:extLst>
                  <a:ext uri="{FF2B5EF4-FFF2-40B4-BE49-F238E27FC236}">
                    <a16:creationId xmlns:a16="http://schemas.microsoft.com/office/drawing/2014/main" id="{A10E6C29-65B3-7CB9-F3AE-F9B816C13A8E}"/>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37" name="Oval 136">
                <a:extLst>
                  <a:ext uri="{FF2B5EF4-FFF2-40B4-BE49-F238E27FC236}">
                    <a16:creationId xmlns:a16="http://schemas.microsoft.com/office/drawing/2014/main" id="{36A75D3D-2CC3-325E-41AD-EBF60B1F39AA}"/>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38" name="Oval 137">
                <a:extLst>
                  <a:ext uri="{FF2B5EF4-FFF2-40B4-BE49-F238E27FC236}">
                    <a16:creationId xmlns:a16="http://schemas.microsoft.com/office/drawing/2014/main" id="{FBCD1691-1EB2-06E4-8704-5A6B025D1F50}"/>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39" name="Oval 138">
                <a:extLst>
                  <a:ext uri="{FF2B5EF4-FFF2-40B4-BE49-F238E27FC236}">
                    <a16:creationId xmlns:a16="http://schemas.microsoft.com/office/drawing/2014/main" id="{8DCE5CD0-58BA-FCBE-3976-DD7AB86AEBD6}"/>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40" name="Oval 139">
                <a:extLst>
                  <a:ext uri="{FF2B5EF4-FFF2-40B4-BE49-F238E27FC236}">
                    <a16:creationId xmlns:a16="http://schemas.microsoft.com/office/drawing/2014/main" id="{958A121F-2BAB-ACFB-63F0-DD3C46FD6426}"/>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grpSp>
        <p:nvGrpSpPr>
          <p:cNvPr id="161" name="Group 160">
            <a:extLst>
              <a:ext uri="{FF2B5EF4-FFF2-40B4-BE49-F238E27FC236}">
                <a16:creationId xmlns:a16="http://schemas.microsoft.com/office/drawing/2014/main" id="{C4B0AD1A-DABF-B57A-C7C7-3A2D8B467921}"/>
              </a:ext>
            </a:extLst>
          </p:cNvPr>
          <p:cNvGrpSpPr/>
          <p:nvPr/>
        </p:nvGrpSpPr>
        <p:grpSpPr>
          <a:xfrm>
            <a:off x="6309514" y="1663010"/>
            <a:ext cx="1414038" cy="1414038"/>
            <a:chOff x="4876800" y="1600199"/>
            <a:chExt cx="2819401" cy="2819401"/>
          </a:xfrm>
        </p:grpSpPr>
        <p:grpSp>
          <p:nvGrpSpPr>
            <p:cNvPr id="162" name="Group 161">
              <a:extLst>
                <a:ext uri="{FF2B5EF4-FFF2-40B4-BE49-F238E27FC236}">
                  <a16:creationId xmlns:a16="http://schemas.microsoft.com/office/drawing/2014/main" id="{9729CA9C-3D9B-0DE6-662A-C3AD5E4086D7}"/>
                </a:ext>
              </a:extLst>
            </p:cNvPr>
            <p:cNvGrpSpPr/>
            <p:nvPr/>
          </p:nvGrpSpPr>
          <p:grpSpPr>
            <a:xfrm>
              <a:off x="5486400" y="3962400"/>
              <a:ext cx="2209800" cy="457200"/>
              <a:chOff x="5486400" y="3962400"/>
              <a:chExt cx="2209800" cy="457200"/>
            </a:xfrm>
          </p:grpSpPr>
          <p:sp>
            <p:nvSpPr>
              <p:cNvPr id="207" name="DRAM">
                <a:extLst>
                  <a:ext uri="{FF2B5EF4-FFF2-40B4-BE49-F238E27FC236}">
                    <a16:creationId xmlns:a16="http://schemas.microsoft.com/office/drawing/2014/main" id="{C4E028EC-DD69-626D-F9AE-608532D6982B}"/>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08" name="DRAM">
                <a:extLst>
                  <a:ext uri="{FF2B5EF4-FFF2-40B4-BE49-F238E27FC236}">
                    <a16:creationId xmlns:a16="http://schemas.microsoft.com/office/drawing/2014/main" id="{6FFE53BC-DE17-C53E-409D-3094806ED2E0}"/>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09" name="DRAM">
                <a:extLst>
                  <a:ext uri="{FF2B5EF4-FFF2-40B4-BE49-F238E27FC236}">
                    <a16:creationId xmlns:a16="http://schemas.microsoft.com/office/drawing/2014/main" id="{EDC245B1-6698-7BFD-F49B-468104CCE082}"/>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10" name="DRAM">
                <a:extLst>
                  <a:ext uri="{FF2B5EF4-FFF2-40B4-BE49-F238E27FC236}">
                    <a16:creationId xmlns:a16="http://schemas.microsoft.com/office/drawing/2014/main" id="{B751B439-E225-E86D-B93B-7EF769BF8435}"/>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11" name="DRAM">
                <a:extLst>
                  <a:ext uri="{FF2B5EF4-FFF2-40B4-BE49-F238E27FC236}">
                    <a16:creationId xmlns:a16="http://schemas.microsoft.com/office/drawing/2014/main" id="{AC6DC4A7-33C0-0411-700E-583AF7C3F8D3}"/>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63" name="Group 162">
              <a:extLst>
                <a:ext uri="{FF2B5EF4-FFF2-40B4-BE49-F238E27FC236}">
                  <a16:creationId xmlns:a16="http://schemas.microsoft.com/office/drawing/2014/main" id="{0B2ABD2D-E2F7-20A7-2A0B-B4BCAE3E0521}"/>
                </a:ext>
              </a:extLst>
            </p:cNvPr>
            <p:cNvGrpSpPr/>
            <p:nvPr/>
          </p:nvGrpSpPr>
          <p:grpSpPr>
            <a:xfrm>
              <a:off x="4876800" y="1600200"/>
              <a:ext cx="457200" cy="2209800"/>
              <a:chOff x="4876800" y="1600200"/>
              <a:chExt cx="457200" cy="2209800"/>
            </a:xfrm>
          </p:grpSpPr>
          <p:sp>
            <p:nvSpPr>
              <p:cNvPr id="202" name="DRAM">
                <a:extLst>
                  <a:ext uri="{FF2B5EF4-FFF2-40B4-BE49-F238E27FC236}">
                    <a16:creationId xmlns:a16="http://schemas.microsoft.com/office/drawing/2014/main" id="{49694578-A5F2-FFC6-DBA9-59B16608BB05}"/>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03" name="DRAM">
                <a:extLst>
                  <a:ext uri="{FF2B5EF4-FFF2-40B4-BE49-F238E27FC236}">
                    <a16:creationId xmlns:a16="http://schemas.microsoft.com/office/drawing/2014/main" id="{BE2CA46D-646E-78BC-BE2F-6DDEBCE0CBCA}"/>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04" name="DRAM">
                <a:extLst>
                  <a:ext uri="{FF2B5EF4-FFF2-40B4-BE49-F238E27FC236}">
                    <a16:creationId xmlns:a16="http://schemas.microsoft.com/office/drawing/2014/main" id="{DBFD7E01-9EB8-5931-6847-19EDB0D767D2}"/>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05" name="DRAM">
                <a:extLst>
                  <a:ext uri="{FF2B5EF4-FFF2-40B4-BE49-F238E27FC236}">
                    <a16:creationId xmlns:a16="http://schemas.microsoft.com/office/drawing/2014/main" id="{543A7A1D-6288-05D1-5358-4C29E7F33E98}"/>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06" name="DRAM">
                <a:extLst>
                  <a:ext uri="{FF2B5EF4-FFF2-40B4-BE49-F238E27FC236}">
                    <a16:creationId xmlns:a16="http://schemas.microsoft.com/office/drawing/2014/main" id="{47907783-B628-97AB-F49E-8EAFCA0CC604}"/>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64" name="Group 163">
              <a:extLst>
                <a:ext uri="{FF2B5EF4-FFF2-40B4-BE49-F238E27FC236}">
                  <a16:creationId xmlns:a16="http://schemas.microsoft.com/office/drawing/2014/main" id="{8F245FE2-624C-4191-100A-4DCD5C374A75}"/>
                </a:ext>
              </a:extLst>
            </p:cNvPr>
            <p:cNvGrpSpPr/>
            <p:nvPr/>
          </p:nvGrpSpPr>
          <p:grpSpPr>
            <a:xfrm>
              <a:off x="5676900" y="1600199"/>
              <a:ext cx="1828800" cy="2362201"/>
              <a:chOff x="5676900" y="1170708"/>
              <a:chExt cx="1828800" cy="2791692"/>
            </a:xfrm>
          </p:grpSpPr>
          <p:cxnSp>
            <p:nvCxnSpPr>
              <p:cNvPr id="197" name="Straight Connector 196">
                <a:extLst>
                  <a:ext uri="{FF2B5EF4-FFF2-40B4-BE49-F238E27FC236}">
                    <a16:creationId xmlns:a16="http://schemas.microsoft.com/office/drawing/2014/main" id="{C415C56D-8594-D144-E652-F6873AED5A8D}"/>
                  </a:ext>
                </a:extLst>
              </p:cNvPr>
              <p:cNvCxnSpPr>
                <a:cxnSpLocks/>
                <a:stCxn id="167" idx="0"/>
                <a:endCxn id="207"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8" name="Straight Connector 197">
                <a:extLst>
                  <a:ext uri="{FF2B5EF4-FFF2-40B4-BE49-F238E27FC236}">
                    <a16:creationId xmlns:a16="http://schemas.microsoft.com/office/drawing/2014/main" id="{599BE976-DD98-2067-05D2-2294272B55C9}"/>
                  </a:ext>
                </a:extLst>
              </p:cNvPr>
              <p:cNvCxnSpPr>
                <a:cxnSpLocks/>
                <a:stCxn id="169" idx="0"/>
                <a:endCxn id="209"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9" name="Straight Connector 198">
                <a:extLst>
                  <a:ext uri="{FF2B5EF4-FFF2-40B4-BE49-F238E27FC236}">
                    <a16:creationId xmlns:a16="http://schemas.microsoft.com/office/drawing/2014/main" id="{7A66C926-71AC-8DAF-6DBF-1B5F46DD8965}"/>
                  </a:ext>
                </a:extLst>
              </p:cNvPr>
              <p:cNvCxnSpPr>
                <a:cxnSpLocks/>
                <a:stCxn id="170" idx="0"/>
                <a:endCxn id="210"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00" name="Straight Connector 199">
                <a:extLst>
                  <a:ext uri="{FF2B5EF4-FFF2-40B4-BE49-F238E27FC236}">
                    <a16:creationId xmlns:a16="http://schemas.microsoft.com/office/drawing/2014/main" id="{3BCB8053-A3DE-2416-92F2-B545B8F726E7}"/>
                  </a:ext>
                </a:extLst>
              </p:cNvPr>
              <p:cNvCxnSpPr>
                <a:cxnSpLocks/>
                <a:stCxn id="171" idx="0"/>
                <a:endCxn id="211"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01" name="Straight Connector 200">
                <a:extLst>
                  <a:ext uri="{FF2B5EF4-FFF2-40B4-BE49-F238E27FC236}">
                    <a16:creationId xmlns:a16="http://schemas.microsoft.com/office/drawing/2014/main" id="{2D9F711C-6FEB-5236-59D4-5945DE8E49E2}"/>
                  </a:ext>
                </a:extLst>
              </p:cNvPr>
              <p:cNvCxnSpPr>
                <a:cxnSpLocks/>
                <a:stCxn id="168" idx="0"/>
                <a:endCxn id="208"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65" name="Group 164">
              <a:extLst>
                <a:ext uri="{FF2B5EF4-FFF2-40B4-BE49-F238E27FC236}">
                  <a16:creationId xmlns:a16="http://schemas.microsoft.com/office/drawing/2014/main" id="{CC192DD9-7926-6D2F-064E-8F5EEB587E90}"/>
                </a:ext>
              </a:extLst>
            </p:cNvPr>
            <p:cNvGrpSpPr/>
            <p:nvPr/>
          </p:nvGrpSpPr>
          <p:grpSpPr>
            <a:xfrm>
              <a:off x="5334000" y="1790700"/>
              <a:ext cx="2362201" cy="1828800"/>
              <a:chOff x="5333998" y="1790700"/>
              <a:chExt cx="2791691" cy="1828800"/>
            </a:xfrm>
          </p:grpSpPr>
          <p:cxnSp>
            <p:nvCxnSpPr>
              <p:cNvPr id="192" name="Straight Connector 191">
                <a:extLst>
                  <a:ext uri="{FF2B5EF4-FFF2-40B4-BE49-F238E27FC236}">
                    <a16:creationId xmlns:a16="http://schemas.microsoft.com/office/drawing/2014/main" id="{A369B99A-A520-1713-A4E2-0AF0EBDB1B4A}"/>
                  </a:ext>
                </a:extLst>
              </p:cNvPr>
              <p:cNvCxnSpPr>
                <a:cxnSpLocks/>
                <a:stCxn id="171" idx="6"/>
                <a:endCxn id="202"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3" name="Straight Connector 192">
                <a:extLst>
                  <a:ext uri="{FF2B5EF4-FFF2-40B4-BE49-F238E27FC236}">
                    <a16:creationId xmlns:a16="http://schemas.microsoft.com/office/drawing/2014/main" id="{EBD9279A-86C5-5DF3-97F8-071D00FD14EC}"/>
                  </a:ext>
                </a:extLst>
              </p:cNvPr>
              <p:cNvCxnSpPr>
                <a:cxnSpLocks/>
                <a:stCxn id="176" idx="6"/>
                <a:endCxn id="203"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4" name="Straight Connector 193">
                <a:extLst>
                  <a:ext uri="{FF2B5EF4-FFF2-40B4-BE49-F238E27FC236}">
                    <a16:creationId xmlns:a16="http://schemas.microsoft.com/office/drawing/2014/main" id="{40AEA62C-5669-0B80-0849-1B99F1F1D9A3}"/>
                  </a:ext>
                </a:extLst>
              </p:cNvPr>
              <p:cNvCxnSpPr>
                <a:cxnSpLocks/>
                <a:stCxn id="181" idx="6"/>
                <a:endCxn id="204"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5" name="Straight Connector 194">
                <a:extLst>
                  <a:ext uri="{FF2B5EF4-FFF2-40B4-BE49-F238E27FC236}">
                    <a16:creationId xmlns:a16="http://schemas.microsoft.com/office/drawing/2014/main" id="{45B09E48-8702-D902-4565-207CBE5B2DB1}"/>
                  </a:ext>
                </a:extLst>
              </p:cNvPr>
              <p:cNvCxnSpPr>
                <a:cxnSpLocks/>
                <a:stCxn id="186" idx="6"/>
                <a:endCxn id="205"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6" name="Straight Connector 195">
                <a:extLst>
                  <a:ext uri="{FF2B5EF4-FFF2-40B4-BE49-F238E27FC236}">
                    <a16:creationId xmlns:a16="http://schemas.microsoft.com/office/drawing/2014/main" id="{20C45816-7676-9B47-081F-7735276F25CD}"/>
                  </a:ext>
                </a:extLst>
              </p:cNvPr>
              <p:cNvCxnSpPr>
                <a:cxnSpLocks/>
                <a:stCxn id="191" idx="6"/>
                <a:endCxn id="206"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66" name="Group 165">
              <a:extLst>
                <a:ext uri="{FF2B5EF4-FFF2-40B4-BE49-F238E27FC236}">
                  <a16:creationId xmlns:a16="http://schemas.microsoft.com/office/drawing/2014/main" id="{B2FB1C3D-26C9-B442-347A-A48CC0A2322D}"/>
                </a:ext>
              </a:extLst>
            </p:cNvPr>
            <p:cNvGrpSpPr/>
            <p:nvPr/>
          </p:nvGrpSpPr>
          <p:grpSpPr>
            <a:xfrm>
              <a:off x="5486400" y="1600200"/>
              <a:ext cx="2209800" cy="2209800"/>
              <a:chOff x="5486400" y="1600200"/>
              <a:chExt cx="2209800" cy="2209800"/>
            </a:xfrm>
          </p:grpSpPr>
          <p:sp>
            <p:nvSpPr>
              <p:cNvPr id="167" name="Oval 166">
                <a:extLst>
                  <a:ext uri="{FF2B5EF4-FFF2-40B4-BE49-F238E27FC236}">
                    <a16:creationId xmlns:a16="http://schemas.microsoft.com/office/drawing/2014/main" id="{500657AD-DEA4-B87A-ACFC-8159322FAB89}"/>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68" name="Oval 167">
                <a:extLst>
                  <a:ext uri="{FF2B5EF4-FFF2-40B4-BE49-F238E27FC236}">
                    <a16:creationId xmlns:a16="http://schemas.microsoft.com/office/drawing/2014/main" id="{3CA492AF-23E5-5A68-6634-F09E12E4F140}"/>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69" name="Oval 168">
                <a:extLst>
                  <a:ext uri="{FF2B5EF4-FFF2-40B4-BE49-F238E27FC236}">
                    <a16:creationId xmlns:a16="http://schemas.microsoft.com/office/drawing/2014/main" id="{C07CF968-1987-EC2A-91A7-7885788BF593}"/>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0" name="Oval 169">
                <a:extLst>
                  <a:ext uri="{FF2B5EF4-FFF2-40B4-BE49-F238E27FC236}">
                    <a16:creationId xmlns:a16="http://schemas.microsoft.com/office/drawing/2014/main" id="{37F707C4-140E-984A-952C-C146F89D9668}"/>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1" name="Oval 170">
                <a:extLst>
                  <a:ext uri="{FF2B5EF4-FFF2-40B4-BE49-F238E27FC236}">
                    <a16:creationId xmlns:a16="http://schemas.microsoft.com/office/drawing/2014/main" id="{24F8C8D8-8E68-8AB3-3FD7-71ECB043B421}"/>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2" name="Oval 171">
                <a:extLst>
                  <a:ext uri="{FF2B5EF4-FFF2-40B4-BE49-F238E27FC236}">
                    <a16:creationId xmlns:a16="http://schemas.microsoft.com/office/drawing/2014/main" id="{F33CB237-F24E-14A1-0983-EAE54612EA48}"/>
                  </a:ext>
                </a:extLst>
              </p:cNvPr>
              <p:cNvSpPr/>
              <p:nvPr/>
            </p:nvSpPr>
            <p:spPr>
              <a:xfrm>
                <a:off x="54864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3" name="Oval 172">
                <a:extLst>
                  <a:ext uri="{FF2B5EF4-FFF2-40B4-BE49-F238E27FC236}">
                    <a16:creationId xmlns:a16="http://schemas.microsoft.com/office/drawing/2014/main" id="{97D6E58F-876D-16AD-986D-EF96AC6D624A}"/>
                  </a:ext>
                </a:extLst>
              </p:cNvPr>
              <p:cNvSpPr/>
              <p:nvPr/>
            </p:nvSpPr>
            <p:spPr>
              <a:xfrm>
                <a:off x="59436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4" name="Oval 173">
                <a:extLst>
                  <a:ext uri="{FF2B5EF4-FFF2-40B4-BE49-F238E27FC236}">
                    <a16:creationId xmlns:a16="http://schemas.microsoft.com/office/drawing/2014/main" id="{DE29F4A5-0402-8162-3F90-ECC58037BE9A}"/>
                  </a:ext>
                </a:extLst>
              </p:cNvPr>
              <p:cNvSpPr/>
              <p:nvPr/>
            </p:nvSpPr>
            <p:spPr>
              <a:xfrm>
                <a:off x="64008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175" name="Oval 174">
                <a:extLst>
                  <a:ext uri="{FF2B5EF4-FFF2-40B4-BE49-F238E27FC236}">
                    <a16:creationId xmlns:a16="http://schemas.microsoft.com/office/drawing/2014/main" id="{5C894045-A035-B919-B49B-2D7A44F7A24C}"/>
                  </a:ext>
                </a:extLst>
              </p:cNvPr>
              <p:cNvSpPr/>
              <p:nvPr/>
            </p:nvSpPr>
            <p:spPr>
              <a:xfrm>
                <a:off x="68580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6" name="Oval 175">
                <a:extLst>
                  <a:ext uri="{FF2B5EF4-FFF2-40B4-BE49-F238E27FC236}">
                    <a16:creationId xmlns:a16="http://schemas.microsoft.com/office/drawing/2014/main" id="{E5041934-53DE-2291-016C-CCEEA2E04188}"/>
                  </a:ext>
                </a:extLst>
              </p:cNvPr>
              <p:cNvSpPr/>
              <p:nvPr/>
            </p:nvSpPr>
            <p:spPr>
              <a:xfrm>
                <a:off x="73152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7" name="Oval 176">
                <a:extLst>
                  <a:ext uri="{FF2B5EF4-FFF2-40B4-BE49-F238E27FC236}">
                    <a16:creationId xmlns:a16="http://schemas.microsoft.com/office/drawing/2014/main" id="{B431870C-F12C-98BA-A456-FEEF50FF5441}"/>
                  </a:ext>
                </a:extLst>
              </p:cNvPr>
              <p:cNvSpPr/>
              <p:nvPr/>
            </p:nvSpPr>
            <p:spPr>
              <a:xfrm>
                <a:off x="54864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8" name="Oval 177">
                <a:extLst>
                  <a:ext uri="{FF2B5EF4-FFF2-40B4-BE49-F238E27FC236}">
                    <a16:creationId xmlns:a16="http://schemas.microsoft.com/office/drawing/2014/main" id="{CDA326B9-1B0F-5FC5-762F-B006EC16EA04}"/>
                  </a:ext>
                </a:extLst>
              </p:cNvPr>
              <p:cNvSpPr/>
              <p:nvPr/>
            </p:nvSpPr>
            <p:spPr>
              <a:xfrm>
                <a:off x="59436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9" name="Oval 178">
                <a:extLst>
                  <a:ext uri="{FF2B5EF4-FFF2-40B4-BE49-F238E27FC236}">
                    <a16:creationId xmlns:a16="http://schemas.microsoft.com/office/drawing/2014/main" id="{E1F375AA-AE59-9717-0E28-0A87F4BA51BD}"/>
                  </a:ext>
                </a:extLst>
              </p:cNvPr>
              <p:cNvSpPr/>
              <p:nvPr/>
            </p:nvSpPr>
            <p:spPr>
              <a:xfrm>
                <a:off x="64008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0" name="Oval 179">
                <a:extLst>
                  <a:ext uri="{FF2B5EF4-FFF2-40B4-BE49-F238E27FC236}">
                    <a16:creationId xmlns:a16="http://schemas.microsoft.com/office/drawing/2014/main" id="{128C73E7-347C-6BDF-E690-2DB793D55441}"/>
                  </a:ext>
                </a:extLst>
              </p:cNvPr>
              <p:cNvSpPr/>
              <p:nvPr/>
            </p:nvSpPr>
            <p:spPr>
              <a:xfrm>
                <a:off x="68580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1" name="Oval 180">
                <a:extLst>
                  <a:ext uri="{FF2B5EF4-FFF2-40B4-BE49-F238E27FC236}">
                    <a16:creationId xmlns:a16="http://schemas.microsoft.com/office/drawing/2014/main" id="{53700731-5A84-EA36-3A6E-F64861D96FEC}"/>
                  </a:ext>
                </a:extLst>
              </p:cNvPr>
              <p:cNvSpPr/>
              <p:nvPr/>
            </p:nvSpPr>
            <p:spPr>
              <a:xfrm>
                <a:off x="73152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2" name="Oval 181">
                <a:extLst>
                  <a:ext uri="{FF2B5EF4-FFF2-40B4-BE49-F238E27FC236}">
                    <a16:creationId xmlns:a16="http://schemas.microsoft.com/office/drawing/2014/main" id="{10D1F3A3-F78A-E80A-FB90-728A81605B75}"/>
                  </a:ext>
                </a:extLst>
              </p:cNvPr>
              <p:cNvSpPr/>
              <p:nvPr/>
            </p:nvSpPr>
            <p:spPr>
              <a:xfrm>
                <a:off x="54864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3" name="Oval 182">
                <a:extLst>
                  <a:ext uri="{FF2B5EF4-FFF2-40B4-BE49-F238E27FC236}">
                    <a16:creationId xmlns:a16="http://schemas.microsoft.com/office/drawing/2014/main" id="{4D46226E-7BC2-CDB5-896E-6ABE7C988235}"/>
                  </a:ext>
                </a:extLst>
              </p:cNvPr>
              <p:cNvSpPr/>
              <p:nvPr/>
            </p:nvSpPr>
            <p:spPr>
              <a:xfrm>
                <a:off x="59436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4" name="Oval 183">
                <a:extLst>
                  <a:ext uri="{FF2B5EF4-FFF2-40B4-BE49-F238E27FC236}">
                    <a16:creationId xmlns:a16="http://schemas.microsoft.com/office/drawing/2014/main" id="{80E22B57-23F9-A1DA-EA84-B237477D51E6}"/>
                  </a:ext>
                </a:extLst>
              </p:cNvPr>
              <p:cNvSpPr/>
              <p:nvPr/>
            </p:nvSpPr>
            <p:spPr>
              <a:xfrm>
                <a:off x="64008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5" name="Oval 184">
                <a:extLst>
                  <a:ext uri="{FF2B5EF4-FFF2-40B4-BE49-F238E27FC236}">
                    <a16:creationId xmlns:a16="http://schemas.microsoft.com/office/drawing/2014/main" id="{F99A8D22-FE5B-FE4F-9AFA-B346DA69D5AF}"/>
                  </a:ext>
                </a:extLst>
              </p:cNvPr>
              <p:cNvSpPr/>
              <p:nvPr/>
            </p:nvSpPr>
            <p:spPr>
              <a:xfrm>
                <a:off x="68580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6" name="Oval 185">
                <a:extLst>
                  <a:ext uri="{FF2B5EF4-FFF2-40B4-BE49-F238E27FC236}">
                    <a16:creationId xmlns:a16="http://schemas.microsoft.com/office/drawing/2014/main" id="{8E2DDA56-B0FB-2874-A0A5-1012B7DC35A8}"/>
                  </a:ext>
                </a:extLst>
              </p:cNvPr>
              <p:cNvSpPr/>
              <p:nvPr/>
            </p:nvSpPr>
            <p:spPr>
              <a:xfrm>
                <a:off x="73152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7" name="Oval 186">
                <a:extLst>
                  <a:ext uri="{FF2B5EF4-FFF2-40B4-BE49-F238E27FC236}">
                    <a16:creationId xmlns:a16="http://schemas.microsoft.com/office/drawing/2014/main" id="{80496042-CD32-6655-958B-1A265D74D650}"/>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8" name="Oval 187">
                <a:extLst>
                  <a:ext uri="{FF2B5EF4-FFF2-40B4-BE49-F238E27FC236}">
                    <a16:creationId xmlns:a16="http://schemas.microsoft.com/office/drawing/2014/main" id="{A1DB0F8A-F845-29D6-200C-2DF47257CC6B}"/>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9" name="Oval 188">
                <a:extLst>
                  <a:ext uri="{FF2B5EF4-FFF2-40B4-BE49-F238E27FC236}">
                    <a16:creationId xmlns:a16="http://schemas.microsoft.com/office/drawing/2014/main" id="{6FA6A045-CFAB-085B-6F31-76E1E1C9AFBD}"/>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90" name="Oval 189">
                <a:extLst>
                  <a:ext uri="{FF2B5EF4-FFF2-40B4-BE49-F238E27FC236}">
                    <a16:creationId xmlns:a16="http://schemas.microsoft.com/office/drawing/2014/main" id="{052F8890-68D6-4260-4800-BB1B256D760D}"/>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91" name="Oval 190">
                <a:extLst>
                  <a:ext uri="{FF2B5EF4-FFF2-40B4-BE49-F238E27FC236}">
                    <a16:creationId xmlns:a16="http://schemas.microsoft.com/office/drawing/2014/main" id="{A4E2BD0D-78E1-9DE6-D4F7-6E5B97A91EB9}"/>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sp>
        <p:nvSpPr>
          <p:cNvPr id="212" name="Rectangle 211">
            <a:extLst>
              <a:ext uri="{FF2B5EF4-FFF2-40B4-BE49-F238E27FC236}">
                <a16:creationId xmlns:a16="http://schemas.microsoft.com/office/drawing/2014/main" id="{B2005E0F-849E-5E2E-1EAF-3FF39113ADC1}"/>
              </a:ext>
            </a:extLst>
          </p:cNvPr>
          <p:cNvSpPr/>
          <p:nvPr/>
        </p:nvSpPr>
        <p:spPr>
          <a:xfrm>
            <a:off x="1475385" y="1324448"/>
            <a:ext cx="6477000" cy="1905000"/>
          </a:xfrm>
          <a:prstGeom prst="rect">
            <a:avLst/>
          </a:prstGeom>
          <a:solidFill>
            <a:schemeClr val="bg1">
              <a:alpha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a typeface="+mn-ea"/>
              <a:cs typeface="+mn-cs"/>
            </a:endParaRPr>
          </a:p>
        </p:txBody>
      </p:sp>
      <p:cxnSp>
        <p:nvCxnSpPr>
          <p:cNvPr id="213" name="Straight Connector 212">
            <a:extLst>
              <a:ext uri="{FF2B5EF4-FFF2-40B4-BE49-F238E27FC236}">
                <a16:creationId xmlns:a16="http://schemas.microsoft.com/office/drawing/2014/main" id="{DC77E31F-7776-D079-8213-9FAF5EE659AA}"/>
              </a:ext>
            </a:extLst>
          </p:cNvPr>
          <p:cNvCxnSpPr>
            <a:cxnSpLocks/>
          </p:cNvCxnSpPr>
          <p:nvPr/>
        </p:nvCxnSpPr>
        <p:spPr>
          <a:xfrm flipH="1">
            <a:off x="1399185" y="1476848"/>
            <a:ext cx="6228824" cy="0"/>
          </a:xfrm>
          <a:prstGeom prst="line">
            <a:avLst/>
          </a:prstGeom>
          <a:solidFill>
            <a:schemeClr val="tx1">
              <a:lumMod val="65000"/>
              <a:lumOff val="35000"/>
            </a:schemeClr>
          </a:solidFill>
          <a:ln w="38100" cap="rnd">
            <a:solidFill>
              <a:schemeClr val="tx1"/>
            </a:solidFill>
            <a:round/>
            <a:headEnd type="none"/>
            <a:tailEnd w="lg" len="sm"/>
          </a:ln>
        </p:spPr>
        <p:style>
          <a:lnRef idx="1">
            <a:schemeClr val="accent1"/>
          </a:lnRef>
          <a:fillRef idx="0">
            <a:schemeClr val="accent1"/>
          </a:fillRef>
          <a:effectRef idx="0">
            <a:schemeClr val="accent1"/>
          </a:effectRef>
          <a:fontRef idx="minor">
            <a:schemeClr val="tx1"/>
          </a:fontRef>
        </p:style>
      </p:cxnSp>
      <p:grpSp>
        <p:nvGrpSpPr>
          <p:cNvPr id="214" name="Group 213">
            <a:extLst>
              <a:ext uri="{FF2B5EF4-FFF2-40B4-BE49-F238E27FC236}">
                <a16:creationId xmlns:a16="http://schemas.microsoft.com/office/drawing/2014/main" id="{1948DBEA-DA08-82F0-5900-D08D3CB16E0F}"/>
              </a:ext>
            </a:extLst>
          </p:cNvPr>
          <p:cNvGrpSpPr/>
          <p:nvPr/>
        </p:nvGrpSpPr>
        <p:grpSpPr>
          <a:xfrm>
            <a:off x="1744430" y="1663010"/>
            <a:ext cx="4671060" cy="1033039"/>
            <a:chOff x="2174045" y="1329162"/>
            <a:chExt cx="4671060" cy="1033039"/>
          </a:xfrm>
        </p:grpSpPr>
        <p:cxnSp>
          <p:nvCxnSpPr>
            <p:cNvPr id="215" name="Straight Connector 214">
              <a:extLst>
                <a:ext uri="{FF2B5EF4-FFF2-40B4-BE49-F238E27FC236}">
                  <a16:creationId xmlns:a16="http://schemas.microsoft.com/office/drawing/2014/main" id="{402E0C80-0CB3-1DFC-BA6E-F4CB819AC190}"/>
                </a:ext>
              </a:extLst>
            </p:cNvPr>
            <p:cNvCxnSpPr>
              <a:cxnSpLocks/>
            </p:cNvCxnSpPr>
            <p:nvPr/>
          </p:nvCxnSpPr>
          <p:spPr>
            <a:xfrm flipV="1">
              <a:off x="2174045" y="1337174"/>
              <a:ext cx="0" cy="1025027"/>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216" name="Straight Connector 215">
              <a:extLst>
                <a:ext uri="{FF2B5EF4-FFF2-40B4-BE49-F238E27FC236}">
                  <a16:creationId xmlns:a16="http://schemas.microsoft.com/office/drawing/2014/main" id="{7F62CF72-1AD9-CC10-BB95-B46B1BC3461D}"/>
                </a:ext>
              </a:extLst>
            </p:cNvPr>
            <p:cNvCxnSpPr>
              <a:cxnSpLocks/>
            </p:cNvCxnSpPr>
            <p:nvPr/>
          </p:nvCxnSpPr>
          <p:spPr>
            <a:xfrm flipV="1">
              <a:off x="3730049" y="1337174"/>
              <a:ext cx="0" cy="1025027"/>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217" name="Straight Connector 216">
              <a:extLst>
                <a:ext uri="{FF2B5EF4-FFF2-40B4-BE49-F238E27FC236}">
                  <a16:creationId xmlns:a16="http://schemas.microsoft.com/office/drawing/2014/main" id="{D3C8E9B2-F972-C08D-B733-C59B781C38D5}"/>
                </a:ext>
              </a:extLst>
            </p:cNvPr>
            <p:cNvCxnSpPr>
              <a:cxnSpLocks/>
            </p:cNvCxnSpPr>
            <p:nvPr/>
          </p:nvCxnSpPr>
          <p:spPr>
            <a:xfrm flipV="1">
              <a:off x="5303325" y="1329162"/>
              <a:ext cx="0" cy="1033039"/>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218" name="Straight Connector 217">
              <a:extLst>
                <a:ext uri="{FF2B5EF4-FFF2-40B4-BE49-F238E27FC236}">
                  <a16:creationId xmlns:a16="http://schemas.microsoft.com/office/drawing/2014/main" id="{3BED908A-4254-8D76-541F-4774AF62F578}"/>
                </a:ext>
              </a:extLst>
            </p:cNvPr>
            <p:cNvCxnSpPr>
              <a:cxnSpLocks/>
            </p:cNvCxnSpPr>
            <p:nvPr/>
          </p:nvCxnSpPr>
          <p:spPr>
            <a:xfrm flipV="1">
              <a:off x="6845105" y="1339315"/>
              <a:ext cx="0" cy="1022886"/>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grpSp>
        <p:nvGrpSpPr>
          <p:cNvPr id="225" name="Group 224">
            <a:extLst>
              <a:ext uri="{FF2B5EF4-FFF2-40B4-BE49-F238E27FC236}">
                <a16:creationId xmlns:a16="http://schemas.microsoft.com/office/drawing/2014/main" id="{9A39ED76-4529-C78C-EA30-0D93206B5F23}"/>
              </a:ext>
            </a:extLst>
          </p:cNvPr>
          <p:cNvGrpSpPr/>
          <p:nvPr/>
        </p:nvGrpSpPr>
        <p:grpSpPr>
          <a:xfrm>
            <a:off x="1933523" y="1673163"/>
            <a:ext cx="2665827" cy="1402792"/>
            <a:chOff x="2134538" y="2243328"/>
            <a:chExt cx="2665827" cy="1490472"/>
          </a:xfrm>
          <a:solidFill>
            <a:srgbClr val="1A82C4"/>
          </a:solidFill>
        </p:grpSpPr>
        <p:grpSp>
          <p:nvGrpSpPr>
            <p:cNvPr id="226" name="Group 225">
              <a:extLst>
                <a:ext uri="{FF2B5EF4-FFF2-40B4-BE49-F238E27FC236}">
                  <a16:creationId xmlns:a16="http://schemas.microsoft.com/office/drawing/2014/main" id="{DB800D8A-AF10-2AC4-6D5A-F4BCAE15E968}"/>
                </a:ext>
              </a:extLst>
            </p:cNvPr>
            <p:cNvGrpSpPr/>
            <p:nvPr/>
          </p:nvGrpSpPr>
          <p:grpSpPr>
            <a:xfrm>
              <a:off x="2134538" y="2243328"/>
              <a:ext cx="1108299" cy="1490472"/>
              <a:chOff x="2134538" y="2243328"/>
              <a:chExt cx="1108299" cy="1490472"/>
            </a:xfrm>
            <a:grpFill/>
          </p:grpSpPr>
          <p:grpSp>
            <p:nvGrpSpPr>
              <p:cNvPr id="266" name="Group 265">
                <a:extLst>
                  <a:ext uri="{FF2B5EF4-FFF2-40B4-BE49-F238E27FC236}">
                    <a16:creationId xmlns:a16="http://schemas.microsoft.com/office/drawing/2014/main" id="{6C3D128E-6972-D81F-22AF-116952873BCC}"/>
                  </a:ext>
                </a:extLst>
              </p:cNvPr>
              <p:cNvGrpSpPr/>
              <p:nvPr/>
            </p:nvGrpSpPr>
            <p:grpSpPr>
              <a:xfrm>
                <a:off x="2134538" y="3504497"/>
                <a:ext cx="1108299" cy="229303"/>
                <a:chOff x="5486400" y="3962400"/>
                <a:chExt cx="2209800" cy="457200"/>
              </a:xfrm>
              <a:grpFill/>
            </p:grpSpPr>
            <p:sp>
              <p:nvSpPr>
                <p:cNvPr id="273" name="DRAM">
                  <a:extLst>
                    <a:ext uri="{FF2B5EF4-FFF2-40B4-BE49-F238E27FC236}">
                      <a16:creationId xmlns:a16="http://schemas.microsoft.com/office/drawing/2014/main" id="{88CA1D5A-9C42-836B-8CC5-713C2893475B}"/>
                    </a:ext>
                  </a:extLst>
                </p:cNvPr>
                <p:cNvSpPr/>
                <p:nvPr/>
              </p:nvSpPr>
              <p:spPr>
                <a:xfrm>
                  <a:off x="54864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74" name="DRAM">
                  <a:extLst>
                    <a:ext uri="{FF2B5EF4-FFF2-40B4-BE49-F238E27FC236}">
                      <a16:creationId xmlns:a16="http://schemas.microsoft.com/office/drawing/2014/main" id="{7B6C45F7-4162-DA73-D715-80EDA3493FD5}"/>
                    </a:ext>
                  </a:extLst>
                </p:cNvPr>
                <p:cNvSpPr/>
                <p:nvPr/>
              </p:nvSpPr>
              <p:spPr>
                <a:xfrm>
                  <a:off x="59436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75" name="DRAM">
                  <a:extLst>
                    <a:ext uri="{FF2B5EF4-FFF2-40B4-BE49-F238E27FC236}">
                      <a16:creationId xmlns:a16="http://schemas.microsoft.com/office/drawing/2014/main" id="{7648CFF9-F6C3-B30F-FDF1-31C5BA7786D4}"/>
                    </a:ext>
                  </a:extLst>
                </p:cNvPr>
                <p:cNvSpPr/>
                <p:nvPr/>
              </p:nvSpPr>
              <p:spPr>
                <a:xfrm>
                  <a:off x="64008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76" name="DRAM">
                  <a:extLst>
                    <a:ext uri="{FF2B5EF4-FFF2-40B4-BE49-F238E27FC236}">
                      <a16:creationId xmlns:a16="http://schemas.microsoft.com/office/drawing/2014/main" id="{ABC4E3DB-9E0C-057D-03A2-B9EB1A543297}"/>
                    </a:ext>
                  </a:extLst>
                </p:cNvPr>
                <p:cNvSpPr/>
                <p:nvPr/>
              </p:nvSpPr>
              <p:spPr>
                <a:xfrm>
                  <a:off x="68580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77" name="DRAM">
                  <a:extLst>
                    <a:ext uri="{FF2B5EF4-FFF2-40B4-BE49-F238E27FC236}">
                      <a16:creationId xmlns:a16="http://schemas.microsoft.com/office/drawing/2014/main" id="{AF4AC96C-2C49-1CDC-8E08-2E05CB6A00E8}"/>
                    </a:ext>
                  </a:extLst>
                </p:cNvPr>
                <p:cNvSpPr/>
                <p:nvPr/>
              </p:nvSpPr>
              <p:spPr>
                <a:xfrm>
                  <a:off x="73152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267" name="Group 266">
                <a:extLst>
                  <a:ext uri="{FF2B5EF4-FFF2-40B4-BE49-F238E27FC236}">
                    <a16:creationId xmlns:a16="http://schemas.microsoft.com/office/drawing/2014/main" id="{4F76F2FD-1A54-DDA6-CF07-7E846DAD7759}"/>
                  </a:ext>
                </a:extLst>
              </p:cNvPr>
              <p:cNvGrpSpPr/>
              <p:nvPr/>
            </p:nvGrpSpPr>
            <p:grpSpPr>
              <a:xfrm>
                <a:off x="2230081" y="2243328"/>
                <a:ext cx="917213" cy="1261169"/>
                <a:chOff x="5676900" y="990600"/>
                <a:chExt cx="1828800" cy="2971800"/>
              </a:xfrm>
              <a:grpFill/>
            </p:grpSpPr>
            <p:cxnSp>
              <p:nvCxnSpPr>
                <p:cNvPr id="268" name="Straight Connector 267">
                  <a:extLst>
                    <a:ext uri="{FF2B5EF4-FFF2-40B4-BE49-F238E27FC236}">
                      <a16:creationId xmlns:a16="http://schemas.microsoft.com/office/drawing/2014/main" id="{4D666B80-76CD-E6ED-D8A2-809620DA3F83}"/>
                    </a:ext>
                  </a:extLst>
                </p:cNvPr>
                <p:cNvCxnSpPr>
                  <a:cxnSpLocks/>
                  <a:endCxn id="273"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69" name="Straight Connector 268">
                  <a:extLst>
                    <a:ext uri="{FF2B5EF4-FFF2-40B4-BE49-F238E27FC236}">
                      <a16:creationId xmlns:a16="http://schemas.microsoft.com/office/drawing/2014/main" id="{130395F8-3CDD-D46E-949F-A12771591700}"/>
                    </a:ext>
                  </a:extLst>
                </p:cNvPr>
                <p:cNvCxnSpPr>
                  <a:cxnSpLocks/>
                  <a:endCxn id="275" idx="0"/>
                </p:cNvCxnSpPr>
                <p:nvPr/>
              </p:nvCxnSpPr>
              <p:spPr>
                <a:xfrm>
                  <a:off x="6591299"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70" name="Straight Connector 269">
                  <a:extLst>
                    <a:ext uri="{FF2B5EF4-FFF2-40B4-BE49-F238E27FC236}">
                      <a16:creationId xmlns:a16="http://schemas.microsoft.com/office/drawing/2014/main" id="{62045D98-07C6-C6C6-CFE4-7DC32DC1C3A8}"/>
                    </a:ext>
                  </a:extLst>
                </p:cNvPr>
                <p:cNvCxnSpPr>
                  <a:cxnSpLocks/>
                  <a:endCxn id="276"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71" name="Straight Connector 270">
                  <a:extLst>
                    <a:ext uri="{FF2B5EF4-FFF2-40B4-BE49-F238E27FC236}">
                      <a16:creationId xmlns:a16="http://schemas.microsoft.com/office/drawing/2014/main" id="{A28E6F1E-D8AB-6049-6722-29415A152DAA}"/>
                    </a:ext>
                  </a:extLst>
                </p:cNvPr>
                <p:cNvCxnSpPr>
                  <a:cxnSpLocks/>
                  <a:endCxn id="277"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72" name="Straight Connector 271">
                  <a:extLst>
                    <a:ext uri="{FF2B5EF4-FFF2-40B4-BE49-F238E27FC236}">
                      <a16:creationId xmlns:a16="http://schemas.microsoft.com/office/drawing/2014/main" id="{9A3F8AC9-D7F4-29E9-9A01-46EB3B1E1C80}"/>
                    </a:ext>
                  </a:extLst>
                </p:cNvPr>
                <p:cNvCxnSpPr>
                  <a:cxnSpLocks/>
                  <a:endCxn id="274"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227" name="Group 226">
              <a:extLst>
                <a:ext uri="{FF2B5EF4-FFF2-40B4-BE49-F238E27FC236}">
                  <a16:creationId xmlns:a16="http://schemas.microsoft.com/office/drawing/2014/main" id="{8B840DF0-3309-E6DE-EFAD-20D2A882B65C}"/>
                </a:ext>
              </a:extLst>
            </p:cNvPr>
            <p:cNvGrpSpPr/>
            <p:nvPr/>
          </p:nvGrpSpPr>
          <p:grpSpPr>
            <a:xfrm>
              <a:off x="3692066" y="2243328"/>
              <a:ext cx="1108299" cy="1490472"/>
              <a:chOff x="3692066" y="2243328"/>
              <a:chExt cx="1108299" cy="1490472"/>
            </a:xfrm>
            <a:grpFill/>
          </p:grpSpPr>
          <p:grpSp>
            <p:nvGrpSpPr>
              <p:cNvPr id="254" name="Group 253">
                <a:extLst>
                  <a:ext uri="{FF2B5EF4-FFF2-40B4-BE49-F238E27FC236}">
                    <a16:creationId xmlns:a16="http://schemas.microsoft.com/office/drawing/2014/main" id="{B09A963D-D053-8871-33A0-2416C63D4472}"/>
                  </a:ext>
                </a:extLst>
              </p:cNvPr>
              <p:cNvGrpSpPr/>
              <p:nvPr/>
            </p:nvGrpSpPr>
            <p:grpSpPr>
              <a:xfrm>
                <a:off x="3692066" y="3504497"/>
                <a:ext cx="1108299" cy="229303"/>
                <a:chOff x="5486400" y="3962400"/>
                <a:chExt cx="2209800" cy="457200"/>
              </a:xfrm>
              <a:grpFill/>
            </p:grpSpPr>
            <p:sp>
              <p:nvSpPr>
                <p:cNvPr id="261" name="DRAM">
                  <a:extLst>
                    <a:ext uri="{FF2B5EF4-FFF2-40B4-BE49-F238E27FC236}">
                      <a16:creationId xmlns:a16="http://schemas.microsoft.com/office/drawing/2014/main" id="{D2C19464-0533-09E3-18A4-976BD23F087B}"/>
                    </a:ext>
                  </a:extLst>
                </p:cNvPr>
                <p:cNvSpPr/>
                <p:nvPr/>
              </p:nvSpPr>
              <p:spPr>
                <a:xfrm>
                  <a:off x="54864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62" name="DRAM">
                  <a:extLst>
                    <a:ext uri="{FF2B5EF4-FFF2-40B4-BE49-F238E27FC236}">
                      <a16:creationId xmlns:a16="http://schemas.microsoft.com/office/drawing/2014/main" id="{2F1A6B18-6B8C-12F7-F0CC-3576E0CB4B12}"/>
                    </a:ext>
                  </a:extLst>
                </p:cNvPr>
                <p:cNvSpPr/>
                <p:nvPr/>
              </p:nvSpPr>
              <p:spPr>
                <a:xfrm>
                  <a:off x="59436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63" name="DRAM">
                  <a:extLst>
                    <a:ext uri="{FF2B5EF4-FFF2-40B4-BE49-F238E27FC236}">
                      <a16:creationId xmlns:a16="http://schemas.microsoft.com/office/drawing/2014/main" id="{E703FCF1-29CA-A8DE-AEBD-863F9ACAC6C4}"/>
                    </a:ext>
                  </a:extLst>
                </p:cNvPr>
                <p:cNvSpPr/>
                <p:nvPr/>
              </p:nvSpPr>
              <p:spPr>
                <a:xfrm>
                  <a:off x="64008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64" name="DRAM">
                  <a:extLst>
                    <a:ext uri="{FF2B5EF4-FFF2-40B4-BE49-F238E27FC236}">
                      <a16:creationId xmlns:a16="http://schemas.microsoft.com/office/drawing/2014/main" id="{9E7E5177-E65A-A12E-56DE-E33E6286FC67}"/>
                    </a:ext>
                  </a:extLst>
                </p:cNvPr>
                <p:cNvSpPr/>
                <p:nvPr/>
              </p:nvSpPr>
              <p:spPr>
                <a:xfrm>
                  <a:off x="68580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65" name="DRAM">
                  <a:extLst>
                    <a:ext uri="{FF2B5EF4-FFF2-40B4-BE49-F238E27FC236}">
                      <a16:creationId xmlns:a16="http://schemas.microsoft.com/office/drawing/2014/main" id="{461D493C-E0D8-51C7-3FD1-477C8557604F}"/>
                    </a:ext>
                  </a:extLst>
                </p:cNvPr>
                <p:cNvSpPr/>
                <p:nvPr/>
              </p:nvSpPr>
              <p:spPr>
                <a:xfrm>
                  <a:off x="73152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255" name="Group 254">
                <a:extLst>
                  <a:ext uri="{FF2B5EF4-FFF2-40B4-BE49-F238E27FC236}">
                    <a16:creationId xmlns:a16="http://schemas.microsoft.com/office/drawing/2014/main" id="{DF03980A-C8A5-A6C7-AB3D-F27A867628B6}"/>
                  </a:ext>
                </a:extLst>
              </p:cNvPr>
              <p:cNvGrpSpPr/>
              <p:nvPr/>
            </p:nvGrpSpPr>
            <p:grpSpPr>
              <a:xfrm>
                <a:off x="3787609" y="2243328"/>
                <a:ext cx="917213" cy="1261169"/>
                <a:chOff x="5676900" y="990600"/>
                <a:chExt cx="1828800" cy="2971800"/>
              </a:xfrm>
              <a:grpFill/>
            </p:grpSpPr>
            <p:cxnSp>
              <p:nvCxnSpPr>
                <p:cNvPr id="256" name="Straight Connector 255">
                  <a:extLst>
                    <a:ext uri="{FF2B5EF4-FFF2-40B4-BE49-F238E27FC236}">
                      <a16:creationId xmlns:a16="http://schemas.microsoft.com/office/drawing/2014/main" id="{BD3D8CDE-9D2C-76ED-5983-5F09BD871F90}"/>
                    </a:ext>
                  </a:extLst>
                </p:cNvPr>
                <p:cNvCxnSpPr>
                  <a:cxnSpLocks/>
                  <a:endCxn id="261"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57" name="Straight Connector 256">
                  <a:extLst>
                    <a:ext uri="{FF2B5EF4-FFF2-40B4-BE49-F238E27FC236}">
                      <a16:creationId xmlns:a16="http://schemas.microsoft.com/office/drawing/2014/main" id="{E445551A-2D1E-76EF-61BA-BA03694B1F5D}"/>
                    </a:ext>
                  </a:extLst>
                </p:cNvPr>
                <p:cNvCxnSpPr>
                  <a:cxnSpLocks/>
                  <a:endCxn id="263" idx="0"/>
                </p:cNvCxnSpPr>
                <p:nvPr/>
              </p:nvCxnSpPr>
              <p:spPr>
                <a:xfrm>
                  <a:off x="65913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58" name="Straight Connector 257">
                  <a:extLst>
                    <a:ext uri="{FF2B5EF4-FFF2-40B4-BE49-F238E27FC236}">
                      <a16:creationId xmlns:a16="http://schemas.microsoft.com/office/drawing/2014/main" id="{4AB4274E-0819-90CC-91FF-F5C2F2048F49}"/>
                    </a:ext>
                  </a:extLst>
                </p:cNvPr>
                <p:cNvCxnSpPr>
                  <a:cxnSpLocks/>
                  <a:endCxn id="264"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59" name="Straight Connector 258">
                  <a:extLst>
                    <a:ext uri="{FF2B5EF4-FFF2-40B4-BE49-F238E27FC236}">
                      <a16:creationId xmlns:a16="http://schemas.microsoft.com/office/drawing/2014/main" id="{D548FC3C-4F71-FA18-F4C8-543E0D1B5A95}"/>
                    </a:ext>
                  </a:extLst>
                </p:cNvPr>
                <p:cNvCxnSpPr>
                  <a:cxnSpLocks/>
                  <a:endCxn id="265"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60" name="Straight Connector 259">
                  <a:extLst>
                    <a:ext uri="{FF2B5EF4-FFF2-40B4-BE49-F238E27FC236}">
                      <a16:creationId xmlns:a16="http://schemas.microsoft.com/office/drawing/2014/main" id="{0BD29CFC-709B-0CA4-A80A-8268BC9618A7}"/>
                    </a:ext>
                  </a:extLst>
                </p:cNvPr>
                <p:cNvCxnSpPr>
                  <a:cxnSpLocks/>
                  <a:endCxn id="262"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grpSp>
        <p:nvGrpSpPr>
          <p:cNvPr id="278" name="Group 277">
            <a:extLst>
              <a:ext uri="{FF2B5EF4-FFF2-40B4-BE49-F238E27FC236}">
                <a16:creationId xmlns:a16="http://schemas.microsoft.com/office/drawing/2014/main" id="{751D7810-28AE-9675-5D77-8AA91A762EF3}"/>
              </a:ext>
            </a:extLst>
          </p:cNvPr>
          <p:cNvGrpSpPr/>
          <p:nvPr/>
        </p:nvGrpSpPr>
        <p:grpSpPr>
          <a:xfrm>
            <a:off x="1627784" y="2350920"/>
            <a:ext cx="1414038" cy="191087"/>
            <a:chOff x="1828799" y="2017072"/>
            <a:chExt cx="1414038" cy="191087"/>
          </a:xfrm>
        </p:grpSpPr>
        <p:sp>
          <p:nvSpPr>
            <p:cNvPr id="279" name="DRAM">
              <a:extLst>
                <a:ext uri="{FF2B5EF4-FFF2-40B4-BE49-F238E27FC236}">
                  <a16:creationId xmlns:a16="http://schemas.microsoft.com/office/drawing/2014/main" id="{C35A3294-BDFD-9E12-C8D2-EE371A532BA2}"/>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280" name="Straight Connector 279">
              <a:extLst>
                <a:ext uri="{FF2B5EF4-FFF2-40B4-BE49-F238E27FC236}">
                  <a16:creationId xmlns:a16="http://schemas.microsoft.com/office/drawing/2014/main" id="{3BB5EC43-D735-AFE7-E0A5-7713F28751D2}"/>
                </a:ext>
              </a:extLst>
            </p:cNvPr>
            <p:cNvCxnSpPr>
              <a:cxnSpLocks/>
              <a:stCxn id="285" idx="6"/>
              <a:endCxn id="279" idx="0"/>
            </p:cNvCxnSpPr>
            <p:nvPr/>
          </p:nvCxnSpPr>
          <p:spPr>
            <a:xfrm flipH="1">
              <a:off x="2058103"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281" name="Oval 280">
              <a:extLst>
                <a:ext uri="{FF2B5EF4-FFF2-40B4-BE49-F238E27FC236}">
                  <a16:creationId xmlns:a16="http://schemas.microsoft.com/office/drawing/2014/main" id="{879A072C-338B-12D6-4838-76398FE22BCF}"/>
                </a:ext>
              </a:extLst>
            </p:cNvPr>
            <p:cNvSpPr/>
            <p:nvPr/>
          </p:nvSpPr>
          <p:spPr>
            <a:xfrm>
              <a:off x="2134538"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82" name="Oval 281">
              <a:extLst>
                <a:ext uri="{FF2B5EF4-FFF2-40B4-BE49-F238E27FC236}">
                  <a16:creationId xmlns:a16="http://schemas.microsoft.com/office/drawing/2014/main" id="{E55D7B27-5DC1-AAA0-0DA4-5CA6F9821F1F}"/>
                </a:ext>
              </a:extLst>
            </p:cNvPr>
            <p:cNvSpPr/>
            <p:nvPr/>
          </p:nvSpPr>
          <p:spPr>
            <a:xfrm>
              <a:off x="2363841"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83" name="Oval 282">
              <a:extLst>
                <a:ext uri="{FF2B5EF4-FFF2-40B4-BE49-F238E27FC236}">
                  <a16:creationId xmlns:a16="http://schemas.microsoft.com/office/drawing/2014/main" id="{C170B65F-3D9F-0D69-73EE-EF153E8DC964}"/>
                </a:ext>
              </a:extLst>
            </p:cNvPr>
            <p:cNvSpPr/>
            <p:nvPr/>
          </p:nvSpPr>
          <p:spPr>
            <a:xfrm>
              <a:off x="2593144"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84" name="Oval 283">
              <a:extLst>
                <a:ext uri="{FF2B5EF4-FFF2-40B4-BE49-F238E27FC236}">
                  <a16:creationId xmlns:a16="http://schemas.microsoft.com/office/drawing/2014/main" id="{C3A4C91E-C5D4-40BA-C7EA-83A4FB7C3E43}"/>
                </a:ext>
              </a:extLst>
            </p:cNvPr>
            <p:cNvSpPr/>
            <p:nvPr/>
          </p:nvSpPr>
          <p:spPr>
            <a:xfrm>
              <a:off x="2822448"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85" name="Oval 284">
              <a:extLst>
                <a:ext uri="{FF2B5EF4-FFF2-40B4-BE49-F238E27FC236}">
                  <a16:creationId xmlns:a16="http://schemas.microsoft.com/office/drawing/2014/main" id="{096A691E-5AFE-95A5-99D1-5E53171BEB91}"/>
                </a:ext>
              </a:extLst>
            </p:cNvPr>
            <p:cNvSpPr/>
            <p:nvPr/>
          </p:nvSpPr>
          <p:spPr>
            <a:xfrm>
              <a:off x="3051751"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286" name="Group 285">
            <a:extLst>
              <a:ext uri="{FF2B5EF4-FFF2-40B4-BE49-F238E27FC236}">
                <a16:creationId xmlns:a16="http://schemas.microsoft.com/office/drawing/2014/main" id="{41E04434-98A9-5CCF-5F67-B1136DF1B683}"/>
              </a:ext>
            </a:extLst>
          </p:cNvPr>
          <p:cNvGrpSpPr/>
          <p:nvPr/>
        </p:nvGrpSpPr>
        <p:grpSpPr>
          <a:xfrm>
            <a:off x="3185312" y="2350920"/>
            <a:ext cx="1414038" cy="191087"/>
            <a:chOff x="3386327" y="2017072"/>
            <a:chExt cx="1414038" cy="191087"/>
          </a:xfrm>
        </p:grpSpPr>
        <p:sp>
          <p:nvSpPr>
            <p:cNvPr id="287" name="DRAM">
              <a:extLst>
                <a:ext uri="{FF2B5EF4-FFF2-40B4-BE49-F238E27FC236}">
                  <a16:creationId xmlns:a16="http://schemas.microsoft.com/office/drawing/2014/main" id="{5C80A2B5-B64C-A3F0-B2E9-643764B7C188}"/>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288" name="Straight Connector 287">
              <a:extLst>
                <a:ext uri="{FF2B5EF4-FFF2-40B4-BE49-F238E27FC236}">
                  <a16:creationId xmlns:a16="http://schemas.microsoft.com/office/drawing/2014/main" id="{4E25ACFE-4602-3A75-551D-615C41A7A20D}"/>
                </a:ext>
              </a:extLst>
            </p:cNvPr>
            <p:cNvCxnSpPr>
              <a:cxnSpLocks/>
              <a:endCxn id="287" idx="0"/>
            </p:cNvCxnSpPr>
            <p:nvPr/>
          </p:nvCxnSpPr>
          <p:spPr>
            <a:xfrm flipH="1" flipV="1">
              <a:off x="3615631" y="2112616"/>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289" name="Oval 288">
              <a:extLst>
                <a:ext uri="{FF2B5EF4-FFF2-40B4-BE49-F238E27FC236}">
                  <a16:creationId xmlns:a16="http://schemas.microsoft.com/office/drawing/2014/main" id="{1435732A-384B-BF54-7817-CFC26522B3DB}"/>
                </a:ext>
              </a:extLst>
            </p:cNvPr>
            <p:cNvSpPr/>
            <p:nvPr/>
          </p:nvSpPr>
          <p:spPr>
            <a:xfrm>
              <a:off x="3692066"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90" name="Oval 289">
              <a:extLst>
                <a:ext uri="{FF2B5EF4-FFF2-40B4-BE49-F238E27FC236}">
                  <a16:creationId xmlns:a16="http://schemas.microsoft.com/office/drawing/2014/main" id="{BC1D30A3-B202-3482-27EA-D1D86950AC92}"/>
                </a:ext>
              </a:extLst>
            </p:cNvPr>
            <p:cNvSpPr/>
            <p:nvPr/>
          </p:nvSpPr>
          <p:spPr>
            <a:xfrm>
              <a:off x="3921369"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91" name="Oval 290">
              <a:extLst>
                <a:ext uri="{FF2B5EF4-FFF2-40B4-BE49-F238E27FC236}">
                  <a16:creationId xmlns:a16="http://schemas.microsoft.com/office/drawing/2014/main" id="{BC551B06-4978-618A-DF4D-90C300541FD5}"/>
                </a:ext>
              </a:extLst>
            </p:cNvPr>
            <p:cNvSpPr/>
            <p:nvPr/>
          </p:nvSpPr>
          <p:spPr>
            <a:xfrm>
              <a:off x="4150672"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92" name="Oval 291">
              <a:extLst>
                <a:ext uri="{FF2B5EF4-FFF2-40B4-BE49-F238E27FC236}">
                  <a16:creationId xmlns:a16="http://schemas.microsoft.com/office/drawing/2014/main" id="{93459750-2AB3-AE71-EC96-277FF0E3A1AA}"/>
                </a:ext>
              </a:extLst>
            </p:cNvPr>
            <p:cNvSpPr/>
            <p:nvPr/>
          </p:nvSpPr>
          <p:spPr>
            <a:xfrm>
              <a:off x="4379976"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93" name="Oval 292">
              <a:extLst>
                <a:ext uri="{FF2B5EF4-FFF2-40B4-BE49-F238E27FC236}">
                  <a16:creationId xmlns:a16="http://schemas.microsoft.com/office/drawing/2014/main" id="{925605BB-32BB-C536-E210-5A4F49A05F8B}"/>
                </a:ext>
              </a:extLst>
            </p:cNvPr>
            <p:cNvSpPr/>
            <p:nvPr/>
          </p:nvSpPr>
          <p:spPr>
            <a:xfrm>
              <a:off x="4609279"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31" name="Group 330">
            <a:extLst>
              <a:ext uri="{FF2B5EF4-FFF2-40B4-BE49-F238E27FC236}">
                <a16:creationId xmlns:a16="http://schemas.microsoft.com/office/drawing/2014/main" id="{8B1B3ED4-45C8-77E4-07E9-3A3F07ED4419}"/>
              </a:ext>
            </a:extLst>
          </p:cNvPr>
          <p:cNvGrpSpPr/>
          <p:nvPr/>
        </p:nvGrpSpPr>
        <p:grpSpPr>
          <a:xfrm>
            <a:off x="1627784" y="1891128"/>
            <a:ext cx="1414038" cy="191087"/>
            <a:chOff x="1828799" y="2017072"/>
            <a:chExt cx="1414038" cy="191087"/>
          </a:xfrm>
        </p:grpSpPr>
        <p:sp>
          <p:nvSpPr>
            <p:cNvPr id="332" name="DRAM">
              <a:extLst>
                <a:ext uri="{FF2B5EF4-FFF2-40B4-BE49-F238E27FC236}">
                  <a16:creationId xmlns:a16="http://schemas.microsoft.com/office/drawing/2014/main" id="{7EE68B79-0BDF-D7EC-0D67-9F3EC025BF67}"/>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333" name="Straight Connector 332">
              <a:extLst>
                <a:ext uri="{FF2B5EF4-FFF2-40B4-BE49-F238E27FC236}">
                  <a16:creationId xmlns:a16="http://schemas.microsoft.com/office/drawing/2014/main" id="{FD072386-6453-5695-FF21-E665ECE2B147}"/>
                </a:ext>
              </a:extLst>
            </p:cNvPr>
            <p:cNvCxnSpPr>
              <a:cxnSpLocks/>
              <a:stCxn id="338" idx="6"/>
              <a:endCxn id="332" idx="0"/>
            </p:cNvCxnSpPr>
            <p:nvPr/>
          </p:nvCxnSpPr>
          <p:spPr>
            <a:xfrm flipH="1">
              <a:off x="2058103"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334" name="Oval 333">
              <a:extLst>
                <a:ext uri="{FF2B5EF4-FFF2-40B4-BE49-F238E27FC236}">
                  <a16:creationId xmlns:a16="http://schemas.microsoft.com/office/drawing/2014/main" id="{DE527410-678A-8F73-2277-93FB261A64FC}"/>
                </a:ext>
              </a:extLst>
            </p:cNvPr>
            <p:cNvSpPr/>
            <p:nvPr/>
          </p:nvSpPr>
          <p:spPr>
            <a:xfrm>
              <a:off x="2134538"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35" name="Oval 334">
              <a:extLst>
                <a:ext uri="{FF2B5EF4-FFF2-40B4-BE49-F238E27FC236}">
                  <a16:creationId xmlns:a16="http://schemas.microsoft.com/office/drawing/2014/main" id="{4165B646-EF15-8011-5FF9-D7EF94F4730D}"/>
                </a:ext>
              </a:extLst>
            </p:cNvPr>
            <p:cNvSpPr/>
            <p:nvPr/>
          </p:nvSpPr>
          <p:spPr>
            <a:xfrm>
              <a:off x="2363841"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36" name="Oval 335">
              <a:extLst>
                <a:ext uri="{FF2B5EF4-FFF2-40B4-BE49-F238E27FC236}">
                  <a16:creationId xmlns:a16="http://schemas.microsoft.com/office/drawing/2014/main" id="{6BAFFE52-6A53-E9E5-D685-49ACE3B9B3D4}"/>
                </a:ext>
              </a:extLst>
            </p:cNvPr>
            <p:cNvSpPr/>
            <p:nvPr/>
          </p:nvSpPr>
          <p:spPr>
            <a:xfrm>
              <a:off x="2593144"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37" name="Oval 336">
              <a:extLst>
                <a:ext uri="{FF2B5EF4-FFF2-40B4-BE49-F238E27FC236}">
                  <a16:creationId xmlns:a16="http://schemas.microsoft.com/office/drawing/2014/main" id="{367AE665-AC83-E4C2-895C-3AFED95252A2}"/>
                </a:ext>
              </a:extLst>
            </p:cNvPr>
            <p:cNvSpPr/>
            <p:nvPr/>
          </p:nvSpPr>
          <p:spPr>
            <a:xfrm>
              <a:off x="2822448"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38" name="Oval 337">
              <a:extLst>
                <a:ext uri="{FF2B5EF4-FFF2-40B4-BE49-F238E27FC236}">
                  <a16:creationId xmlns:a16="http://schemas.microsoft.com/office/drawing/2014/main" id="{056A4AF3-4049-24A4-034B-CA7773F2FD6B}"/>
                </a:ext>
              </a:extLst>
            </p:cNvPr>
            <p:cNvSpPr/>
            <p:nvPr/>
          </p:nvSpPr>
          <p:spPr>
            <a:xfrm>
              <a:off x="3051751"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39" name="Group 338">
            <a:extLst>
              <a:ext uri="{FF2B5EF4-FFF2-40B4-BE49-F238E27FC236}">
                <a16:creationId xmlns:a16="http://schemas.microsoft.com/office/drawing/2014/main" id="{7C9806C2-E998-C6D7-C941-3AAE38E8871F}"/>
              </a:ext>
            </a:extLst>
          </p:cNvPr>
          <p:cNvGrpSpPr/>
          <p:nvPr/>
        </p:nvGrpSpPr>
        <p:grpSpPr>
          <a:xfrm>
            <a:off x="3185312" y="1891128"/>
            <a:ext cx="1414038" cy="191087"/>
            <a:chOff x="3386327" y="2017072"/>
            <a:chExt cx="1414038" cy="191087"/>
          </a:xfrm>
        </p:grpSpPr>
        <p:sp>
          <p:nvSpPr>
            <p:cNvPr id="340" name="DRAM">
              <a:extLst>
                <a:ext uri="{FF2B5EF4-FFF2-40B4-BE49-F238E27FC236}">
                  <a16:creationId xmlns:a16="http://schemas.microsoft.com/office/drawing/2014/main" id="{666118CA-BD9B-ED39-50D2-2826C0C1DDEF}"/>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341" name="Straight Connector 340">
              <a:extLst>
                <a:ext uri="{FF2B5EF4-FFF2-40B4-BE49-F238E27FC236}">
                  <a16:creationId xmlns:a16="http://schemas.microsoft.com/office/drawing/2014/main" id="{B91B5FC9-1342-3446-5B8E-2EA81024FA2B}"/>
                </a:ext>
              </a:extLst>
            </p:cNvPr>
            <p:cNvCxnSpPr>
              <a:cxnSpLocks/>
              <a:endCxn id="340" idx="0"/>
            </p:cNvCxnSpPr>
            <p:nvPr/>
          </p:nvCxnSpPr>
          <p:spPr>
            <a:xfrm flipH="1" flipV="1">
              <a:off x="3615631" y="2112616"/>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342" name="Oval 341">
              <a:extLst>
                <a:ext uri="{FF2B5EF4-FFF2-40B4-BE49-F238E27FC236}">
                  <a16:creationId xmlns:a16="http://schemas.microsoft.com/office/drawing/2014/main" id="{73C07C20-BAA9-106B-CAE9-9B670868FB84}"/>
                </a:ext>
              </a:extLst>
            </p:cNvPr>
            <p:cNvSpPr/>
            <p:nvPr/>
          </p:nvSpPr>
          <p:spPr>
            <a:xfrm>
              <a:off x="3692066"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3" name="Oval 342">
              <a:extLst>
                <a:ext uri="{FF2B5EF4-FFF2-40B4-BE49-F238E27FC236}">
                  <a16:creationId xmlns:a16="http://schemas.microsoft.com/office/drawing/2014/main" id="{A83ADA2C-2FFC-48A3-D1D4-3F90792E1436}"/>
                </a:ext>
              </a:extLst>
            </p:cNvPr>
            <p:cNvSpPr/>
            <p:nvPr/>
          </p:nvSpPr>
          <p:spPr>
            <a:xfrm>
              <a:off x="3921369"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4" name="Oval 343">
              <a:extLst>
                <a:ext uri="{FF2B5EF4-FFF2-40B4-BE49-F238E27FC236}">
                  <a16:creationId xmlns:a16="http://schemas.microsoft.com/office/drawing/2014/main" id="{BF7A768D-6FA9-0465-95A7-C9FB7B87651F}"/>
                </a:ext>
              </a:extLst>
            </p:cNvPr>
            <p:cNvSpPr/>
            <p:nvPr/>
          </p:nvSpPr>
          <p:spPr>
            <a:xfrm>
              <a:off x="4150672"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5" name="Oval 344">
              <a:extLst>
                <a:ext uri="{FF2B5EF4-FFF2-40B4-BE49-F238E27FC236}">
                  <a16:creationId xmlns:a16="http://schemas.microsoft.com/office/drawing/2014/main" id="{99EEC3A4-7F24-BE05-0468-A22B85ECC12F}"/>
                </a:ext>
              </a:extLst>
            </p:cNvPr>
            <p:cNvSpPr/>
            <p:nvPr/>
          </p:nvSpPr>
          <p:spPr>
            <a:xfrm>
              <a:off x="4379976"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6" name="Oval 345">
              <a:extLst>
                <a:ext uri="{FF2B5EF4-FFF2-40B4-BE49-F238E27FC236}">
                  <a16:creationId xmlns:a16="http://schemas.microsoft.com/office/drawing/2014/main" id="{CDE2C779-A438-CB1E-9EF5-1CE337FDB528}"/>
                </a:ext>
              </a:extLst>
            </p:cNvPr>
            <p:cNvSpPr/>
            <p:nvPr/>
          </p:nvSpPr>
          <p:spPr>
            <a:xfrm>
              <a:off x="4609279"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63" name="Group 362">
            <a:extLst>
              <a:ext uri="{FF2B5EF4-FFF2-40B4-BE49-F238E27FC236}">
                <a16:creationId xmlns:a16="http://schemas.microsoft.com/office/drawing/2014/main" id="{03D2156D-53C1-3291-762A-E3E769A325C9}"/>
              </a:ext>
            </a:extLst>
          </p:cNvPr>
          <p:cNvGrpSpPr/>
          <p:nvPr/>
        </p:nvGrpSpPr>
        <p:grpSpPr>
          <a:xfrm>
            <a:off x="1627784" y="2120734"/>
            <a:ext cx="1414038" cy="191087"/>
            <a:chOff x="1828799" y="2017072"/>
            <a:chExt cx="1414038" cy="191087"/>
          </a:xfrm>
        </p:grpSpPr>
        <p:sp>
          <p:nvSpPr>
            <p:cNvPr id="364" name="DRAM">
              <a:extLst>
                <a:ext uri="{FF2B5EF4-FFF2-40B4-BE49-F238E27FC236}">
                  <a16:creationId xmlns:a16="http://schemas.microsoft.com/office/drawing/2014/main" id="{A33476AE-7D06-4E1D-1B7D-97E59F879668}"/>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365" name="Straight Connector 364">
              <a:extLst>
                <a:ext uri="{FF2B5EF4-FFF2-40B4-BE49-F238E27FC236}">
                  <a16:creationId xmlns:a16="http://schemas.microsoft.com/office/drawing/2014/main" id="{1EF0EBBB-D2DF-53FC-DAC4-10D3F8354D02}"/>
                </a:ext>
              </a:extLst>
            </p:cNvPr>
            <p:cNvCxnSpPr>
              <a:cxnSpLocks/>
              <a:stCxn id="370" idx="6"/>
              <a:endCxn id="364" idx="0"/>
            </p:cNvCxnSpPr>
            <p:nvPr/>
          </p:nvCxnSpPr>
          <p:spPr>
            <a:xfrm flipH="1">
              <a:off x="2058103"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366" name="Oval 365">
              <a:extLst>
                <a:ext uri="{FF2B5EF4-FFF2-40B4-BE49-F238E27FC236}">
                  <a16:creationId xmlns:a16="http://schemas.microsoft.com/office/drawing/2014/main" id="{BB3EAAC7-A09E-3CDA-3AE9-710BB8289FF7}"/>
                </a:ext>
              </a:extLst>
            </p:cNvPr>
            <p:cNvSpPr/>
            <p:nvPr/>
          </p:nvSpPr>
          <p:spPr>
            <a:xfrm>
              <a:off x="2134538"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7" name="Oval 366">
              <a:extLst>
                <a:ext uri="{FF2B5EF4-FFF2-40B4-BE49-F238E27FC236}">
                  <a16:creationId xmlns:a16="http://schemas.microsoft.com/office/drawing/2014/main" id="{6632B356-D188-8AAB-A0D4-C288F31747E5}"/>
                </a:ext>
              </a:extLst>
            </p:cNvPr>
            <p:cNvSpPr/>
            <p:nvPr/>
          </p:nvSpPr>
          <p:spPr>
            <a:xfrm>
              <a:off x="2363841"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8" name="Oval 367">
              <a:extLst>
                <a:ext uri="{FF2B5EF4-FFF2-40B4-BE49-F238E27FC236}">
                  <a16:creationId xmlns:a16="http://schemas.microsoft.com/office/drawing/2014/main" id="{60B64B00-9738-5F63-2EE8-20C8ABAC0D89}"/>
                </a:ext>
              </a:extLst>
            </p:cNvPr>
            <p:cNvSpPr/>
            <p:nvPr/>
          </p:nvSpPr>
          <p:spPr>
            <a:xfrm>
              <a:off x="2593144"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9" name="Oval 368">
              <a:extLst>
                <a:ext uri="{FF2B5EF4-FFF2-40B4-BE49-F238E27FC236}">
                  <a16:creationId xmlns:a16="http://schemas.microsoft.com/office/drawing/2014/main" id="{C95BA703-DAF0-035F-9AB1-4BF32675062B}"/>
                </a:ext>
              </a:extLst>
            </p:cNvPr>
            <p:cNvSpPr/>
            <p:nvPr/>
          </p:nvSpPr>
          <p:spPr>
            <a:xfrm>
              <a:off x="2822448"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70" name="Oval 369">
              <a:extLst>
                <a:ext uri="{FF2B5EF4-FFF2-40B4-BE49-F238E27FC236}">
                  <a16:creationId xmlns:a16="http://schemas.microsoft.com/office/drawing/2014/main" id="{28A21BD4-37FE-E7C7-123C-CCE1B237055E}"/>
                </a:ext>
              </a:extLst>
            </p:cNvPr>
            <p:cNvSpPr/>
            <p:nvPr/>
          </p:nvSpPr>
          <p:spPr>
            <a:xfrm>
              <a:off x="3051751"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71" name="Group 370">
            <a:extLst>
              <a:ext uri="{FF2B5EF4-FFF2-40B4-BE49-F238E27FC236}">
                <a16:creationId xmlns:a16="http://schemas.microsoft.com/office/drawing/2014/main" id="{6DB68126-E3CB-0E33-EA5A-3A5D6B094E52}"/>
              </a:ext>
            </a:extLst>
          </p:cNvPr>
          <p:cNvGrpSpPr/>
          <p:nvPr/>
        </p:nvGrpSpPr>
        <p:grpSpPr>
          <a:xfrm>
            <a:off x="3185312" y="2120734"/>
            <a:ext cx="1414038" cy="191087"/>
            <a:chOff x="3386327" y="2017072"/>
            <a:chExt cx="1414038" cy="191087"/>
          </a:xfrm>
        </p:grpSpPr>
        <p:sp>
          <p:nvSpPr>
            <p:cNvPr id="372" name="DRAM">
              <a:extLst>
                <a:ext uri="{FF2B5EF4-FFF2-40B4-BE49-F238E27FC236}">
                  <a16:creationId xmlns:a16="http://schemas.microsoft.com/office/drawing/2014/main" id="{29A80598-D0EC-5775-86EE-43E2E1FB6CEF}"/>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373" name="Straight Connector 372">
              <a:extLst>
                <a:ext uri="{FF2B5EF4-FFF2-40B4-BE49-F238E27FC236}">
                  <a16:creationId xmlns:a16="http://schemas.microsoft.com/office/drawing/2014/main" id="{F42B0436-F9FD-8CDF-CCD5-78F4C72F1BF6}"/>
                </a:ext>
              </a:extLst>
            </p:cNvPr>
            <p:cNvCxnSpPr>
              <a:cxnSpLocks/>
              <a:endCxn id="372" idx="0"/>
            </p:cNvCxnSpPr>
            <p:nvPr/>
          </p:nvCxnSpPr>
          <p:spPr>
            <a:xfrm flipH="1" flipV="1">
              <a:off x="3615631" y="2112616"/>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374" name="Oval 373">
              <a:extLst>
                <a:ext uri="{FF2B5EF4-FFF2-40B4-BE49-F238E27FC236}">
                  <a16:creationId xmlns:a16="http://schemas.microsoft.com/office/drawing/2014/main" id="{895AA001-B87F-4D73-257A-892D7F7E91E2}"/>
                </a:ext>
              </a:extLst>
            </p:cNvPr>
            <p:cNvSpPr/>
            <p:nvPr/>
          </p:nvSpPr>
          <p:spPr>
            <a:xfrm>
              <a:off x="3692066"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75" name="Oval 374">
              <a:extLst>
                <a:ext uri="{FF2B5EF4-FFF2-40B4-BE49-F238E27FC236}">
                  <a16:creationId xmlns:a16="http://schemas.microsoft.com/office/drawing/2014/main" id="{EC220833-140A-6751-410A-E409792A18A0}"/>
                </a:ext>
              </a:extLst>
            </p:cNvPr>
            <p:cNvSpPr/>
            <p:nvPr/>
          </p:nvSpPr>
          <p:spPr>
            <a:xfrm>
              <a:off x="3921369"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76" name="Oval 375">
              <a:extLst>
                <a:ext uri="{FF2B5EF4-FFF2-40B4-BE49-F238E27FC236}">
                  <a16:creationId xmlns:a16="http://schemas.microsoft.com/office/drawing/2014/main" id="{EBBCDD01-3E41-9C17-E672-F4EDE43F9363}"/>
                </a:ext>
              </a:extLst>
            </p:cNvPr>
            <p:cNvSpPr/>
            <p:nvPr/>
          </p:nvSpPr>
          <p:spPr>
            <a:xfrm>
              <a:off x="4150672"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77" name="Oval 376">
              <a:extLst>
                <a:ext uri="{FF2B5EF4-FFF2-40B4-BE49-F238E27FC236}">
                  <a16:creationId xmlns:a16="http://schemas.microsoft.com/office/drawing/2014/main" id="{99CA265E-A624-86F0-8FB0-C8DDE9CA6C8E}"/>
                </a:ext>
              </a:extLst>
            </p:cNvPr>
            <p:cNvSpPr/>
            <p:nvPr/>
          </p:nvSpPr>
          <p:spPr>
            <a:xfrm>
              <a:off x="4379976"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78" name="Oval 377">
              <a:extLst>
                <a:ext uri="{FF2B5EF4-FFF2-40B4-BE49-F238E27FC236}">
                  <a16:creationId xmlns:a16="http://schemas.microsoft.com/office/drawing/2014/main" id="{3ABCE4AB-361A-42F9-B07B-7AFD362BF2E2}"/>
                </a:ext>
              </a:extLst>
            </p:cNvPr>
            <p:cNvSpPr/>
            <p:nvPr/>
          </p:nvSpPr>
          <p:spPr>
            <a:xfrm>
              <a:off x="4609279"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sp>
        <p:nvSpPr>
          <p:cNvPr id="330" name="TextBox 329">
            <a:extLst>
              <a:ext uri="{FF2B5EF4-FFF2-40B4-BE49-F238E27FC236}">
                <a16:creationId xmlns:a16="http://schemas.microsoft.com/office/drawing/2014/main" id="{170B0079-999B-634A-50ED-EC07C4B48580}"/>
              </a:ext>
            </a:extLst>
          </p:cNvPr>
          <p:cNvSpPr txBox="1"/>
          <p:nvPr/>
        </p:nvSpPr>
        <p:spPr>
          <a:xfrm>
            <a:off x="4310776" y="1052317"/>
            <a:ext cx="4305183"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segmented global wordline</a:t>
            </a:r>
          </a:p>
        </p:txBody>
      </p:sp>
      <p:sp>
        <p:nvSpPr>
          <p:cNvPr id="320" name="Rectangle 319">
            <a:extLst>
              <a:ext uri="{FF2B5EF4-FFF2-40B4-BE49-F238E27FC236}">
                <a16:creationId xmlns:a16="http://schemas.microsoft.com/office/drawing/2014/main" id="{44C2EA2F-00A4-DCDF-747B-A44DEA526E5E}"/>
              </a:ext>
            </a:extLst>
          </p:cNvPr>
          <p:cNvSpPr/>
          <p:nvPr/>
        </p:nvSpPr>
        <p:spPr>
          <a:xfrm>
            <a:off x="-14722" y="3568396"/>
            <a:ext cx="9143999" cy="461665"/>
          </a:xfrm>
          <a:prstGeom prst="rect">
            <a:avLst/>
          </a:prstGeom>
          <a:noFill/>
        </p:spPr>
        <p:txBody>
          <a:bodyPr wrap="square">
            <a:spAutoFit/>
          </a:bodyPr>
          <a:lstStyle/>
          <a:p>
            <a:pPr marL="0" marR="0" lvl="1"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Avenir Next" panose="020B0503020202020204" pitchFamily="34" charset="0"/>
                <a:ea typeface="+mn-ea"/>
                <a:cs typeface="Gill Sans MT"/>
              </a:rPr>
              <a:t>Fine-grained DRAM for processing-using-DRAM: </a:t>
            </a:r>
          </a:p>
        </p:txBody>
      </p:sp>
      <p:grpSp>
        <p:nvGrpSpPr>
          <p:cNvPr id="2" name="Group 1">
            <a:extLst>
              <a:ext uri="{FF2B5EF4-FFF2-40B4-BE49-F238E27FC236}">
                <a16:creationId xmlns:a16="http://schemas.microsoft.com/office/drawing/2014/main" id="{CA353D25-7C61-28E5-1100-1CC7B4D8880D}"/>
              </a:ext>
            </a:extLst>
          </p:cNvPr>
          <p:cNvGrpSpPr/>
          <p:nvPr/>
        </p:nvGrpSpPr>
        <p:grpSpPr>
          <a:xfrm>
            <a:off x="7530" y="3929127"/>
            <a:ext cx="9470110" cy="1612035"/>
            <a:chOff x="549218" y="3454216"/>
            <a:chExt cx="8426174" cy="1627778"/>
          </a:xfrm>
        </p:grpSpPr>
        <p:sp>
          <p:nvSpPr>
            <p:cNvPr id="3" name="TextBox 2">
              <a:extLst>
                <a:ext uri="{FF2B5EF4-FFF2-40B4-BE49-F238E27FC236}">
                  <a16:creationId xmlns:a16="http://schemas.microsoft.com/office/drawing/2014/main" id="{411F4A0B-A23D-C33A-7950-12FA9B0D025F}"/>
                </a:ext>
              </a:extLst>
            </p:cNvPr>
            <p:cNvSpPr txBox="1"/>
            <p:nvPr/>
          </p:nvSpPr>
          <p:spPr>
            <a:xfrm>
              <a:off x="549218" y="3454216"/>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Gill Sans MT"/>
                </a:rPr>
                <a:t>1</a:t>
              </a:r>
            </a:p>
          </p:txBody>
        </p:sp>
        <p:sp>
          <p:nvSpPr>
            <p:cNvPr id="5" name="TextBox 4">
              <a:extLst>
                <a:ext uri="{FF2B5EF4-FFF2-40B4-BE49-F238E27FC236}">
                  <a16:creationId xmlns:a16="http://schemas.microsoft.com/office/drawing/2014/main" id="{348D7EEB-F02B-39FC-5EC9-DAEF6ABE8039}"/>
                </a:ext>
              </a:extLst>
            </p:cNvPr>
            <p:cNvSpPr txBox="1"/>
            <p:nvPr/>
          </p:nvSpPr>
          <p:spPr>
            <a:xfrm>
              <a:off x="974390" y="3528082"/>
              <a:ext cx="8001002" cy="155391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Gill Sans MT"/>
                </a:rPr>
                <a:t>Improves SIMD utilization </a:t>
              </a:r>
              <a:endParaRPr kumimoji="0" lang="en-US" sz="2200" b="0" i="0" u="none" strike="noStrike" kern="1200" cap="none" spc="0" normalizeH="0" baseline="0" noProof="0" dirty="0">
                <a:ln>
                  <a:noFill/>
                </a:ln>
                <a:solidFill>
                  <a:srgbClr val="1982C3"/>
                </a:solidFill>
                <a:effectLst/>
                <a:uLnTx/>
                <a:uFillTx/>
                <a:latin typeface="Avenir Next" panose="020B0503020202020204" pitchFamily="34" charset="0"/>
                <a:ea typeface="+mn-ea"/>
                <a:cs typeface="Gill Sans MT"/>
              </a:endParaRPr>
            </a:p>
            <a:p>
              <a:pPr marL="342900" marR="0" lvl="0" indent="-342900" algn="l" defTabSz="914400" rtl="0" eaLnBrk="1" fontAlgn="auto" latinLnBrk="0" hangingPunct="1">
                <a:lnSpc>
                  <a:spcPct val="100000"/>
                </a:lnSpc>
                <a:spcBef>
                  <a:spcPts val="0"/>
                </a:spcBef>
                <a:spcAft>
                  <a:spcPts val="0"/>
                </a:spcAft>
                <a:buClrTx/>
                <a:buSzTx/>
                <a:buFontTx/>
                <a:buChar char="-"/>
                <a:tabLst/>
                <a:defRPr/>
              </a:pPr>
              <a:r>
                <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Gill Sans MT"/>
                </a:rPr>
                <a:t>for a single PUD operation, only access the DRAM mats with target data</a:t>
              </a:r>
            </a:p>
            <a:p>
              <a:pPr marL="342900" marR="0" lvl="0" indent="-342900" algn="l" defTabSz="914400" rtl="0" eaLnBrk="1" fontAlgn="auto" latinLnBrk="0" hangingPunct="1">
                <a:lnSpc>
                  <a:spcPct val="100000"/>
                </a:lnSpc>
                <a:spcBef>
                  <a:spcPts val="0"/>
                </a:spcBef>
                <a:spcAft>
                  <a:spcPts val="0"/>
                </a:spcAft>
                <a:buClrTx/>
                <a:buSzTx/>
                <a:buFontTx/>
                <a:buChar char="-"/>
                <a:tabLst/>
                <a:defRPr/>
              </a:pPr>
              <a:r>
                <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Gill Sans MT"/>
                </a:rPr>
                <a:t>for multiple PUD operations, execute independent operations concurrently</a:t>
              </a:r>
              <a:br>
                <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Gill Sans MT"/>
                </a:rPr>
              </a:br>
              <a:r>
                <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Gill Sans MT"/>
                </a:rPr>
                <a:t>→ </a:t>
              </a:r>
              <a:r>
                <a:rPr kumimoji="0" lang="en-US" sz="18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Gill Sans MT"/>
                </a:rPr>
                <a:t>multiple instruction, multiple data (MIMD) execution model </a:t>
              </a:r>
            </a:p>
            <a:p>
              <a:pPr marL="342900" marR="0" lvl="0" indent="-342900" algn="l" defTabSz="914400" rtl="0" eaLnBrk="1" fontAlgn="auto" latinLnBrk="0" hangingPunct="1">
                <a:lnSpc>
                  <a:spcPct val="100000"/>
                </a:lnSpc>
                <a:spcBef>
                  <a:spcPts val="0"/>
                </a:spcBef>
                <a:spcAft>
                  <a:spcPts val="0"/>
                </a:spcAft>
                <a:buClrTx/>
                <a:buSzTx/>
                <a:buFontTx/>
                <a:buChar char="-"/>
                <a:tabLst/>
                <a:defRPr/>
              </a:pPr>
              <a:endParaRPr kumimoji="0" lang="en-US" sz="1800" b="0" i="0" u="none" strike="noStrike" kern="1200" cap="none" spc="0" normalizeH="0" baseline="0" noProof="0" dirty="0">
                <a:ln>
                  <a:noFill/>
                </a:ln>
                <a:solidFill>
                  <a:srgbClr val="C00000"/>
                </a:solidFill>
                <a:effectLst/>
                <a:uLnTx/>
                <a:uFillTx/>
                <a:latin typeface="Avenir Next" panose="020B0503020202020204" pitchFamily="34" charset="0"/>
                <a:ea typeface="+mn-ea"/>
                <a:cs typeface="Gill Sans MT"/>
              </a:endParaRPr>
            </a:p>
          </p:txBody>
        </p:sp>
      </p:grpSp>
      <p:grpSp>
        <p:nvGrpSpPr>
          <p:cNvPr id="222" name="Group 221">
            <a:extLst>
              <a:ext uri="{FF2B5EF4-FFF2-40B4-BE49-F238E27FC236}">
                <a16:creationId xmlns:a16="http://schemas.microsoft.com/office/drawing/2014/main" id="{CA463EB3-29EF-E48C-7F93-8A36AAAFF4CC}"/>
              </a:ext>
            </a:extLst>
          </p:cNvPr>
          <p:cNvGrpSpPr/>
          <p:nvPr/>
        </p:nvGrpSpPr>
        <p:grpSpPr>
          <a:xfrm>
            <a:off x="5052233" y="1671022"/>
            <a:ext cx="2665827" cy="1402792"/>
            <a:chOff x="2134538" y="2243328"/>
            <a:chExt cx="2665827" cy="1490472"/>
          </a:xfrm>
        </p:grpSpPr>
        <p:grpSp>
          <p:nvGrpSpPr>
            <p:cNvPr id="233" name="Group 232">
              <a:extLst>
                <a:ext uri="{FF2B5EF4-FFF2-40B4-BE49-F238E27FC236}">
                  <a16:creationId xmlns:a16="http://schemas.microsoft.com/office/drawing/2014/main" id="{EC7A130A-037A-B46D-37B2-1B1AA2CBB091}"/>
                </a:ext>
              </a:extLst>
            </p:cNvPr>
            <p:cNvGrpSpPr/>
            <p:nvPr/>
          </p:nvGrpSpPr>
          <p:grpSpPr>
            <a:xfrm>
              <a:off x="2134538" y="2243328"/>
              <a:ext cx="1108299" cy="1490472"/>
              <a:chOff x="2134538" y="2243328"/>
              <a:chExt cx="1108299" cy="1490472"/>
            </a:xfrm>
          </p:grpSpPr>
          <p:grpSp>
            <p:nvGrpSpPr>
              <p:cNvPr id="247" name="Group 246">
                <a:extLst>
                  <a:ext uri="{FF2B5EF4-FFF2-40B4-BE49-F238E27FC236}">
                    <a16:creationId xmlns:a16="http://schemas.microsoft.com/office/drawing/2014/main" id="{86C16793-43EB-366C-EFA8-7054F8644B1C}"/>
                  </a:ext>
                </a:extLst>
              </p:cNvPr>
              <p:cNvGrpSpPr/>
              <p:nvPr/>
            </p:nvGrpSpPr>
            <p:grpSpPr>
              <a:xfrm>
                <a:off x="2134538" y="3504497"/>
                <a:ext cx="1108299" cy="229303"/>
                <a:chOff x="5486400" y="3962400"/>
                <a:chExt cx="2209800" cy="457200"/>
              </a:xfrm>
            </p:grpSpPr>
            <p:sp>
              <p:nvSpPr>
                <p:cNvPr id="294" name="DRAM">
                  <a:extLst>
                    <a:ext uri="{FF2B5EF4-FFF2-40B4-BE49-F238E27FC236}">
                      <a16:creationId xmlns:a16="http://schemas.microsoft.com/office/drawing/2014/main" id="{1A473BC3-230D-0F94-13FC-E75C927123C2}"/>
                    </a:ext>
                  </a:extLst>
                </p:cNvPr>
                <p:cNvSpPr/>
                <p:nvPr/>
              </p:nvSpPr>
              <p:spPr>
                <a:xfrm>
                  <a:off x="54864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95" name="DRAM">
                  <a:extLst>
                    <a:ext uri="{FF2B5EF4-FFF2-40B4-BE49-F238E27FC236}">
                      <a16:creationId xmlns:a16="http://schemas.microsoft.com/office/drawing/2014/main" id="{439924DB-28CB-D5E3-4874-3D9B78DA362B}"/>
                    </a:ext>
                  </a:extLst>
                </p:cNvPr>
                <p:cNvSpPr/>
                <p:nvPr/>
              </p:nvSpPr>
              <p:spPr>
                <a:xfrm>
                  <a:off x="59436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96" name="DRAM">
                  <a:extLst>
                    <a:ext uri="{FF2B5EF4-FFF2-40B4-BE49-F238E27FC236}">
                      <a16:creationId xmlns:a16="http://schemas.microsoft.com/office/drawing/2014/main" id="{5250AA90-06BB-85A5-1A59-2A63CDB5501C}"/>
                    </a:ext>
                  </a:extLst>
                </p:cNvPr>
                <p:cNvSpPr/>
                <p:nvPr/>
              </p:nvSpPr>
              <p:spPr>
                <a:xfrm>
                  <a:off x="64008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97" name="DRAM">
                  <a:extLst>
                    <a:ext uri="{FF2B5EF4-FFF2-40B4-BE49-F238E27FC236}">
                      <a16:creationId xmlns:a16="http://schemas.microsoft.com/office/drawing/2014/main" id="{B9E1949F-7857-10B1-89E6-61D6FFA00C56}"/>
                    </a:ext>
                  </a:extLst>
                </p:cNvPr>
                <p:cNvSpPr/>
                <p:nvPr/>
              </p:nvSpPr>
              <p:spPr>
                <a:xfrm>
                  <a:off x="68580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98" name="DRAM">
                  <a:extLst>
                    <a:ext uri="{FF2B5EF4-FFF2-40B4-BE49-F238E27FC236}">
                      <a16:creationId xmlns:a16="http://schemas.microsoft.com/office/drawing/2014/main" id="{40B46F78-EB64-C5A8-EDC2-AE4B4E98061B}"/>
                    </a:ext>
                  </a:extLst>
                </p:cNvPr>
                <p:cNvSpPr/>
                <p:nvPr/>
              </p:nvSpPr>
              <p:spPr>
                <a:xfrm>
                  <a:off x="73152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248" name="Group 247">
                <a:extLst>
                  <a:ext uri="{FF2B5EF4-FFF2-40B4-BE49-F238E27FC236}">
                    <a16:creationId xmlns:a16="http://schemas.microsoft.com/office/drawing/2014/main" id="{7057E7EF-43F8-7654-6627-4F946840DC10}"/>
                  </a:ext>
                </a:extLst>
              </p:cNvPr>
              <p:cNvGrpSpPr/>
              <p:nvPr/>
            </p:nvGrpSpPr>
            <p:grpSpPr>
              <a:xfrm>
                <a:off x="2230081" y="2243328"/>
                <a:ext cx="917213" cy="1261169"/>
                <a:chOff x="5676900" y="990600"/>
                <a:chExt cx="1828800" cy="2971800"/>
              </a:xfrm>
            </p:grpSpPr>
            <p:cxnSp>
              <p:nvCxnSpPr>
                <p:cNvPr id="249" name="Straight Connector 248">
                  <a:extLst>
                    <a:ext uri="{FF2B5EF4-FFF2-40B4-BE49-F238E27FC236}">
                      <a16:creationId xmlns:a16="http://schemas.microsoft.com/office/drawing/2014/main" id="{4E3D9DA7-DA56-F5C5-AA92-E3DABA7CBFC9}"/>
                    </a:ext>
                  </a:extLst>
                </p:cNvPr>
                <p:cNvCxnSpPr>
                  <a:cxnSpLocks/>
                  <a:endCxn id="294" idx="0"/>
                </p:cNvCxnSpPr>
                <p:nvPr/>
              </p:nvCxnSpPr>
              <p:spPr>
                <a:xfrm>
                  <a:off x="5676900"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cxnSp>
              <p:nvCxnSpPr>
                <p:cNvPr id="250" name="Straight Connector 249">
                  <a:extLst>
                    <a:ext uri="{FF2B5EF4-FFF2-40B4-BE49-F238E27FC236}">
                      <a16:creationId xmlns:a16="http://schemas.microsoft.com/office/drawing/2014/main" id="{87422FE9-DC21-1578-91C9-76BC15C38F3D}"/>
                    </a:ext>
                  </a:extLst>
                </p:cNvPr>
                <p:cNvCxnSpPr>
                  <a:cxnSpLocks/>
                  <a:endCxn id="296" idx="0"/>
                </p:cNvCxnSpPr>
                <p:nvPr/>
              </p:nvCxnSpPr>
              <p:spPr>
                <a:xfrm>
                  <a:off x="6591299"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cxnSp>
              <p:nvCxnSpPr>
                <p:cNvPr id="251" name="Straight Connector 250">
                  <a:extLst>
                    <a:ext uri="{FF2B5EF4-FFF2-40B4-BE49-F238E27FC236}">
                      <a16:creationId xmlns:a16="http://schemas.microsoft.com/office/drawing/2014/main" id="{D5027420-D0C9-ECBF-8512-1D07632A9527}"/>
                    </a:ext>
                  </a:extLst>
                </p:cNvPr>
                <p:cNvCxnSpPr>
                  <a:cxnSpLocks/>
                  <a:endCxn id="297" idx="0"/>
                </p:cNvCxnSpPr>
                <p:nvPr/>
              </p:nvCxnSpPr>
              <p:spPr>
                <a:xfrm>
                  <a:off x="7048500"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cxnSp>
              <p:nvCxnSpPr>
                <p:cNvPr id="252" name="Straight Connector 251">
                  <a:extLst>
                    <a:ext uri="{FF2B5EF4-FFF2-40B4-BE49-F238E27FC236}">
                      <a16:creationId xmlns:a16="http://schemas.microsoft.com/office/drawing/2014/main" id="{79C66344-C314-5963-7623-2D57BE747A69}"/>
                    </a:ext>
                  </a:extLst>
                </p:cNvPr>
                <p:cNvCxnSpPr>
                  <a:cxnSpLocks/>
                  <a:endCxn id="298" idx="0"/>
                </p:cNvCxnSpPr>
                <p:nvPr/>
              </p:nvCxnSpPr>
              <p:spPr>
                <a:xfrm>
                  <a:off x="7505700"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cxnSp>
              <p:nvCxnSpPr>
                <p:cNvPr id="253" name="Straight Connector 252">
                  <a:extLst>
                    <a:ext uri="{FF2B5EF4-FFF2-40B4-BE49-F238E27FC236}">
                      <a16:creationId xmlns:a16="http://schemas.microsoft.com/office/drawing/2014/main" id="{0A7B4DE0-7B2C-05F7-7F68-0BB48BD09599}"/>
                    </a:ext>
                  </a:extLst>
                </p:cNvPr>
                <p:cNvCxnSpPr>
                  <a:cxnSpLocks/>
                  <a:endCxn id="295" idx="0"/>
                </p:cNvCxnSpPr>
                <p:nvPr/>
              </p:nvCxnSpPr>
              <p:spPr>
                <a:xfrm>
                  <a:off x="6134100"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grpSp>
        </p:grpSp>
        <p:grpSp>
          <p:nvGrpSpPr>
            <p:cNvPr id="234" name="Group 233">
              <a:extLst>
                <a:ext uri="{FF2B5EF4-FFF2-40B4-BE49-F238E27FC236}">
                  <a16:creationId xmlns:a16="http://schemas.microsoft.com/office/drawing/2014/main" id="{30BAA28D-3E8F-EE0D-ECD3-1B91698ECA9A}"/>
                </a:ext>
              </a:extLst>
            </p:cNvPr>
            <p:cNvGrpSpPr/>
            <p:nvPr/>
          </p:nvGrpSpPr>
          <p:grpSpPr>
            <a:xfrm>
              <a:off x="3692066" y="2243328"/>
              <a:ext cx="1108299" cy="1490472"/>
              <a:chOff x="3692066" y="2243328"/>
              <a:chExt cx="1108299" cy="1490472"/>
            </a:xfrm>
          </p:grpSpPr>
          <p:grpSp>
            <p:nvGrpSpPr>
              <p:cNvPr id="235" name="Group 234">
                <a:extLst>
                  <a:ext uri="{FF2B5EF4-FFF2-40B4-BE49-F238E27FC236}">
                    <a16:creationId xmlns:a16="http://schemas.microsoft.com/office/drawing/2014/main" id="{5FBC66E6-15E8-6588-43F1-BCE0278680C6}"/>
                  </a:ext>
                </a:extLst>
              </p:cNvPr>
              <p:cNvGrpSpPr/>
              <p:nvPr/>
            </p:nvGrpSpPr>
            <p:grpSpPr>
              <a:xfrm>
                <a:off x="3692066" y="3504497"/>
                <a:ext cx="1108299" cy="229303"/>
                <a:chOff x="5486400" y="3962400"/>
                <a:chExt cx="2209800" cy="457200"/>
              </a:xfrm>
            </p:grpSpPr>
            <p:sp>
              <p:nvSpPr>
                <p:cNvPr id="242" name="DRAM">
                  <a:extLst>
                    <a:ext uri="{FF2B5EF4-FFF2-40B4-BE49-F238E27FC236}">
                      <a16:creationId xmlns:a16="http://schemas.microsoft.com/office/drawing/2014/main" id="{BF5F35A0-1A2B-7251-383C-8B634052D258}"/>
                    </a:ext>
                  </a:extLst>
                </p:cNvPr>
                <p:cNvSpPr/>
                <p:nvPr/>
              </p:nvSpPr>
              <p:spPr>
                <a:xfrm>
                  <a:off x="54864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43" name="DRAM">
                  <a:extLst>
                    <a:ext uri="{FF2B5EF4-FFF2-40B4-BE49-F238E27FC236}">
                      <a16:creationId xmlns:a16="http://schemas.microsoft.com/office/drawing/2014/main" id="{2273CB65-5AA7-735F-EA55-294094F5E9A0}"/>
                    </a:ext>
                  </a:extLst>
                </p:cNvPr>
                <p:cNvSpPr/>
                <p:nvPr/>
              </p:nvSpPr>
              <p:spPr>
                <a:xfrm>
                  <a:off x="59436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44" name="DRAM">
                  <a:extLst>
                    <a:ext uri="{FF2B5EF4-FFF2-40B4-BE49-F238E27FC236}">
                      <a16:creationId xmlns:a16="http://schemas.microsoft.com/office/drawing/2014/main" id="{C473BE62-F99E-2D40-AAEF-5CB59B563C17}"/>
                    </a:ext>
                  </a:extLst>
                </p:cNvPr>
                <p:cNvSpPr/>
                <p:nvPr/>
              </p:nvSpPr>
              <p:spPr>
                <a:xfrm>
                  <a:off x="64008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45" name="DRAM">
                  <a:extLst>
                    <a:ext uri="{FF2B5EF4-FFF2-40B4-BE49-F238E27FC236}">
                      <a16:creationId xmlns:a16="http://schemas.microsoft.com/office/drawing/2014/main" id="{CBE5B55C-7FEE-A218-3860-3CC2DE2503C7}"/>
                    </a:ext>
                  </a:extLst>
                </p:cNvPr>
                <p:cNvSpPr/>
                <p:nvPr/>
              </p:nvSpPr>
              <p:spPr>
                <a:xfrm>
                  <a:off x="68580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46" name="DRAM">
                  <a:extLst>
                    <a:ext uri="{FF2B5EF4-FFF2-40B4-BE49-F238E27FC236}">
                      <a16:creationId xmlns:a16="http://schemas.microsoft.com/office/drawing/2014/main" id="{73F9D1E2-32BA-60C3-99C7-5FFFD95888CC}"/>
                    </a:ext>
                  </a:extLst>
                </p:cNvPr>
                <p:cNvSpPr/>
                <p:nvPr/>
              </p:nvSpPr>
              <p:spPr>
                <a:xfrm>
                  <a:off x="73152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236" name="Group 235">
                <a:extLst>
                  <a:ext uri="{FF2B5EF4-FFF2-40B4-BE49-F238E27FC236}">
                    <a16:creationId xmlns:a16="http://schemas.microsoft.com/office/drawing/2014/main" id="{4FF58F55-3F67-9C44-5204-8415974B2223}"/>
                  </a:ext>
                </a:extLst>
              </p:cNvPr>
              <p:cNvGrpSpPr/>
              <p:nvPr/>
            </p:nvGrpSpPr>
            <p:grpSpPr>
              <a:xfrm>
                <a:off x="3787609" y="2243328"/>
                <a:ext cx="917213" cy="1261169"/>
                <a:chOff x="5676900" y="990600"/>
                <a:chExt cx="1828800" cy="2971800"/>
              </a:xfrm>
            </p:grpSpPr>
            <p:cxnSp>
              <p:nvCxnSpPr>
                <p:cNvPr id="237" name="Straight Connector 236">
                  <a:extLst>
                    <a:ext uri="{FF2B5EF4-FFF2-40B4-BE49-F238E27FC236}">
                      <a16:creationId xmlns:a16="http://schemas.microsoft.com/office/drawing/2014/main" id="{4E1667B0-A512-1DC7-393B-7E07CFCB0351}"/>
                    </a:ext>
                  </a:extLst>
                </p:cNvPr>
                <p:cNvCxnSpPr>
                  <a:cxnSpLocks/>
                  <a:endCxn id="242" idx="0"/>
                </p:cNvCxnSpPr>
                <p:nvPr/>
              </p:nvCxnSpPr>
              <p:spPr>
                <a:xfrm>
                  <a:off x="5676900"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cxnSp>
              <p:nvCxnSpPr>
                <p:cNvPr id="238" name="Straight Connector 237">
                  <a:extLst>
                    <a:ext uri="{FF2B5EF4-FFF2-40B4-BE49-F238E27FC236}">
                      <a16:creationId xmlns:a16="http://schemas.microsoft.com/office/drawing/2014/main" id="{5E78D5D0-708A-43ED-F3EB-1F55953360E5}"/>
                    </a:ext>
                  </a:extLst>
                </p:cNvPr>
                <p:cNvCxnSpPr>
                  <a:cxnSpLocks/>
                  <a:endCxn id="244" idx="0"/>
                </p:cNvCxnSpPr>
                <p:nvPr/>
              </p:nvCxnSpPr>
              <p:spPr>
                <a:xfrm>
                  <a:off x="6591300"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cxnSp>
              <p:nvCxnSpPr>
                <p:cNvPr id="239" name="Straight Connector 238">
                  <a:extLst>
                    <a:ext uri="{FF2B5EF4-FFF2-40B4-BE49-F238E27FC236}">
                      <a16:creationId xmlns:a16="http://schemas.microsoft.com/office/drawing/2014/main" id="{65DEDC74-64DA-96EF-57D4-0743E79A567B}"/>
                    </a:ext>
                  </a:extLst>
                </p:cNvPr>
                <p:cNvCxnSpPr>
                  <a:cxnSpLocks/>
                  <a:endCxn id="245" idx="0"/>
                </p:cNvCxnSpPr>
                <p:nvPr/>
              </p:nvCxnSpPr>
              <p:spPr>
                <a:xfrm>
                  <a:off x="7048500"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cxnSp>
              <p:nvCxnSpPr>
                <p:cNvPr id="240" name="Straight Connector 239">
                  <a:extLst>
                    <a:ext uri="{FF2B5EF4-FFF2-40B4-BE49-F238E27FC236}">
                      <a16:creationId xmlns:a16="http://schemas.microsoft.com/office/drawing/2014/main" id="{92EBAB71-455D-A06D-51F8-8036B96C052A}"/>
                    </a:ext>
                  </a:extLst>
                </p:cNvPr>
                <p:cNvCxnSpPr>
                  <a:cxnSpLocks/>
                  <a:endCxn id="246" idx="0"/>
                </p:cNvCxnSpPr>
                <p:nvPr/>
              </p:nvCxnSpPr>
              <p:spPr>
                <a:xfrm>
                  <a:off x="7505700"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cxnSp>
              <p:nvCxnSpPr>
                <p:cNvPr id="241" name="Straight Connector 240">
                  <a:extLst>
                    <a:ext uri="{FF2B5EF4-FFF2-40B4-BE49-F238E27FC236}">
                      <a16:creationId xmlns:a16="http://schemas.microsoft.com/office/drawing/2014/main" id="{0F71D95D-86A7-96EE-10CC-AD438161307B}"/>
                    </a:ext>
                  </a:extLst>
                </p:cNvPr>
                <p:cNvCxnSpPr>
                  <a:cxnSpLocks/>
                  <a:endCxn id="243" idx="0"/>
                </p:cNvCxnSpPr>
                <p:nvPr/>
              </p:nvCxnSpPr>
              <p:spPr>
                <a:xfrm>
                  <a:off x="6134100"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grpSp>
        </p:grpSp>
      </p:grpSp>
      <p:grpSp>
        <p:nvGrpSpPr>
          <p:cNvPr id="299" name="Group 298">
            <a:extLst>
              <a:ext uri="{FF2B5EF4-FFF2-40B4-BE49-F238E27FC236}">
                <a16:creationId xmlns:a16="http://schemas.microsoft.com/office/drawing/2014/main" id="{5B5930AB-7FA8-4984-8DC8-98A2257581F3}"/>
              </a:ext>
            </a:extLst>
          </p:cNvPr>
          <p:cNvGrpSpPr/>
          <p:nvPr/>
        </p:nvGrpSpPr>
        <p:grpSpPr>
          <a:xfrm>
            <a:off x="4746494" y="2348779"/>
            <a:ext cx="1414038" cy="191087"/>
            <a:chOff x="1828799" y="2017072"/>
            <a:chExt cx="1414038" cy="191087"/>
          </a:xfrm>
        </p:grpSpPr>
        <p:sp>
          <p:nvSpPr>
            <p:cNvPr id="300" name="DRAM">
              <a:extLst>
                <a:ext uri="{FF2B5EF4-FFF2-40B4-BE49-F238E27FC236}">
                  <a16:creationId xmlns:a16="http://schemas.microsoft.com/office/drawing/2014/main" id="{EEB69EEB-6484-8A1C-291B-F424321A43E5}"/>
                </a:ext>
              </a:extLst>
            </p:cNvPr>
            <p:cNvSpPr/>
            <p:nvPr/>
          </p:nvSpPr>
          <p:spPr>
            <a:xfrm rot="5400000">
              <a:off x="1847908" y="1997964"/>
              <a:ext cx="191086" cy="229303"/>
            </a:xfrm>
            <a:prstGeom prst="roundRect">
              <a:avLst>
                <a:gd name="adj" fmla="val 11319"/>
              </a:avLst>
            </a:prstGeom>
            <a:solidFill>
              <a:srgbClr val="FFD5B3"/>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301" name="Straight Connector 300">
              <a:extLst>
                <a:ext uri="{FF2B5EF4-FFF2-40B4-BE49-F238E27FC236}">
                  <a16:creationId xmlns:a16="http://schemas.microsoft.com/office/drawing/2014/main" id="{3449373D-F574-DADF-B86D-D21E178FD5ED}"/>
                </a:ext>
              </a:extLst>
            </p:cNvPr>
            <p:cNvCxnSpPr>
              <a:cxnSpLocks/>
              <a:stCxn id="306" idx="6"/>
              <a:endCxn id="300" idx="0"/>
            </p:cNvCxnSpPr>
            <p:nvPr/>
          </p:nvCxnSpPr>
          <p:spPr>
            <a:xfrm flipH="1">
              <a:off x="2058103" y="2112615"/>
              <a:ext cx="1184734" cy="1"/>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sp>
          <p:nvSpPr>
            <p:cNvPr id="302" name="Oval 301">
              <a:extLst>
                <a:ext uri="{FF2B5EF4-FFF2-40B4-BE49-F238E27FC236}">
                  <a16:creationId xmlns:a16="http://schemas.microsoft.com/office/drawing/2014/main" id="{7FE75F60-128B-FA7B-DDC5-8A3A2A82136C}"/>
                </a:ext>
              </a:extLst>
            </p:cNvPr>
            <p:cNvSpPr/>
            <p:nvPr/>
          </p:nvSpPr>
          <p:spPr>
            <a:xfrm>
              <a:off x="2134538"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03" name="Oval 302">
              <a:extLst>
                <a:ext uri="{FF2B5EF4-FFF2-40B4-BE49-F238E27FC236}">
                  <a16:creationId xmlns:a16="http://schemas.microsoft.com/office/drawing/2014/main" id="{C1623163-142A-1844-18F4-7C652BE4F422}"/>
                </a:ext>
              </a:extLst>
            </p:cNvPr>
            <p:cNvSpPr/>
            <p:nvPr/>
          </p:nvSpPr>
          <p:spPr>
            <a:xfrm>
              <a:off x="2363841"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04" name="Oval 303">
              <a:extLst>
                <a:ext uri="{FF2B5EF4-FFF2-40B4-BE49-F238E27FC236}">
                  <a16:creationId xmlns:a16="http://schemas.microsoft.com/office/drawing/2014/main" id="{BAA3CC2C-A7E5-565F-C84F-959511C7778C}"/>
                </a:ext>
              </a:extLst>
            </p:cNvPr>
            <p:cNvSpPr/>
            <p:nvPr/>
          </p:nvSpPr>
          <p:spPr>
            <a:xfrm>
              <a:off x="2593144"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05" name="Oval 304">
              <a:extLst>
                <a:ext uri="{FF2B5EF4-FFF2-40B4-BE49-F238E27FC236}">
                  <a16:creationId xmlns:a16="http://schemas.microsoft.com/office/drawing/2014/main" id="{5D5FFA11-8EE4-398C-8EED-0E3C15625299}"/>
                </a:ext>
              </a:extLst>
            </p:cNvPr>
            <p:cNvSpPr/>
            <p:nvPr/>
          </p:nvSpPr>
          <p:spPr>
            <a:xfrm>
              <a:off x="2822448"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06" name="Oval 305">
              <a:extLst>
                <a:ext uri="{FF2B5EF4-FFF2-40B4-BE49-F238E27FC236}">
                  <a16:creationId xmlns:a16="http://schemas.microsoft.com/office/drawing/2014/main" id="{AD625DF6-DDA1-0D42-A126-8E845F45DB4D}"/>
                </a:ext>
              </a:extLst>
            </p:cNvPr>
            <p:cNvSpPr/>
            <p:nvPr/>
          </p:nvSpPr>
          <p:spPr>
            <a:xfrm>
              <a:off x="3051751"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07" name="Group 306">
            <a:extLst>
              <a:ext uri="{FF2B5EF4-FFF2-40B4-BE49-F238E27FC236}">
                <a16:creationId xmlns:a16="http://schemas.microsoft.com/office/drawing/2014/main" id="{5D8BF13D-3021-99A0-3A06-AFA3325AB9B6}"/>
              </a:ext>
            </a:extLst>
          </p:cNvPr>
          <p:cNvGrpSpPr/>
          <p:nvPr/>
        </p:nvGrpSpPr>
        <p:grpSpPr>
          <a:xfrm>
            <a:off x="6304022" y="2348779"/>
            <a:ext cx="1414038" cy="191087"/>
            <a:chOff x="3386327" y="2017072"/>
            <a:chExt cx="1414038" cy="191087"/>
          </a:xfrm>
        </p:grpSpPr>
        <p:sp>
          <p:nvSpPr>
            <p:cNvPr id="308" name="DRAM">
              <a:extLst>
                <a:ext uri="{FF2B5EF4-FFF2-40B4-BE49-F238E27FC236}">
                  <a16:creationId xmlns:a16="http://schemas.microsoft.com/office/drawing/2014/main" id="{2797F0D6-0071-2EC9-477F-91E2FA97542B}"/>
                </a:ext>
              </a:extLst>
            </p:cNvPr>
            <p:cNvSpPr/>
            <p:nvPr/>
          </p:nvSpPr>
          <p:spPr>
            <a:xfrm rot="5400000">
              <a:off x="3405436" y="1997964"/>
              <a:ext cx="191086" cy="229303"/>
            </a:xfrm>
            <a:prstGeom prst="roundRect">
              <a:avLst>
                <a:gd name="adj" fmla="val 11319"/>
              </a:avLst>
            </a:prstGeom>
            <a:solidFill>
              <a:srgbClr val="FFD5B3"/>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309" name="Straight Connector 308">
              <a:extLst>
                <a:ext uri="{FF2B5EF4-FFF2-40B4-BE49-F238E27FC236}">
                  <a16:creationId xmlns:a16="http://schemas.microsoft.com/office/drawing/2014/main" id="{72A17121-F215-FC4C-5F0D-147420C6F530}"/>
                </a:ext>
              </a:extLst>
            </p:cNvPr>
            <p:cNvCxnSpPr>
              <a:cxnSpLocks/>
              <a:endCxn id="308" idx="0"/>
            </p:cNvCxnSpPr>
            <p:nvPr/>
          </p:nvCxnSpPr>
          <p:spPr>
            <a:xfrm flipH="1" flipV="1">
              <a:off x="3615631" y="2112616"/>
              <a:ext cx="1184734" cy="1"/>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sp>
          <p:nvSpPr>
            <p:cNvPr id="310" name="Oval 309">
              <a:extLst>
                <a:ext uri="{FF2B5EF4-FFF2-40B4-BE49-F238E27FC236}">
                  <a16:creationId xmlns:a16="http://schemas.microsoft.com/office/drawing/2014/main" id="{B04BB8EF-FF45-3E88-5AC3-DABAFF29990B}"/>
                </a:ext>
              </a:extLst>
            </p:cNvPr>
            <p:cNvSpPr/>
            <p:nvPr/>
          </p:nvSpPr>
          <p:spPr>
            <a:xfrm>
              <a:off x="3692066"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11" name="Oval 310">
              <a:extLst>
                <a:ext uri="{FF2B5EF4-FFF2-40B4-BE49-F238E27FC236}">
                  <a16:creationId xmlns:a16="http://schemas.microsoft.com/office/drawing/2014/main" id="{DFF2D600-2A90-4B09-D774-E77A5478D12E}"/>
                </a:ext>
              </a:extLst>
            </p:cNvPr>
            <p:cNvSpPr/>
            <p:nvPr/>
          </p:nvSpPr>
          <p:spPr>
            <a:xfrm>
              <a:off x="3921369"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12" name="Oval 311">
              <a:extLst>
                <a:ext uri="{FF2B5EF4-FFF2-40B4-BE49-F238E27FC236}">
                  <a16:creationId xmlns:a16="http://schemas.microsoft.com/office/drawing/2014/main" id="{0B5F992A-FBCA-0AA5-2355-B8D3BF5AE140}"/>
                </a:ext>
              </a:extLst>
            </p:cNvPr>
            <p:cNvSpPr/>
            <p:nvPr/>
          </p:nvSpPr>
          <p:spPr>
            <a:xfrm>
              <a:off x="4150672"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13" name="Oval 312">
              <a:extLst>
                <a:ext uri="{FF2B5EF4-FFF2-40B4-BE49-F238E27FC236}">
                  <a16:creationId xmlns:a16="http://schemas.microsoft.com/office/drawing/2014/main" id="{52474A84-EAB0-CEF0-5100-0452DCB951DF}"/>
                </a:ext>
              </a:extLst>
            </p:cNvPr>
            <p:cNvSpPr/>
            <p:nvPr/>
          </p:nvSpPr>
          <p:spPr>
            <a:xfrm>
              <a:off x="4379976"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14" name="Oval 313">
              <a:extLst>
                <a:ext uri="{FF2B5EF4-FFF2-40B4-BE49-F238E27FC236}">
                  <a16:creationId xmlns:a16="http://schemas.microsoft.com/office/drawing/2014/main" id="{391E094B-D796-D7A6-665F-0B7805DA5804}"/>
                </a:ext>
              </a:extLst>
            </p:cNvPr>
            <p:cNvSpPr/>
            <p:nvPr/>
          </p:nvSpPr>
          <p:spPr>
            <a:xfrm>
              <a:off x="4609279"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15" name="Group 314">
            <a:extLst>
              <a:ext uri="{FF2B5EF4-FFF2-40B4-BE49-F238E27FC236}">
                <a16:creationId xmlns:a16="http://schemas.microsoft.com/office/drawing/2014/main" id="{2A22309F-BAE1-9CCB-E37F-0E66C3061C46}"/>
              </a:ext>
            </a:extLst>
          </p:cNvPr>
          <p:cNvGrpSpPr/>
          <p:nvPr/>
        </p:nvGrpSpPr>
        <p:grpSpPr>
          <a:xfrm>
            <a:off x="4746494" y="1888987"/>
            <a:ext cx="1414038" cy="191087"/>
            <a:chOff x="1828799" y="2017072"/>
            <a:chExt cx="1414038" cy="191087"/>
          </a:xfrm>
        </p:grpSpPr>
        <p:sp>
          <p:nvSpPr>
            <p:cNvPr id="316" name="DRAM">
              <a:extLst>
                <a:ext uri="{FF2B5EF4-FFF2-40B4-BE49-F238E27FC236}">
                  <a16:creationId xmlns:a16="http://schemas.microsoft.com/office/drawing/2014/main" id="{3F9F3A9F-49F1-99C5-2CFC-39BB52644487}"/>
                </a:ext>
              </a:extLst>
            </p:cNvPr>
            <p:cNvSpPr/>
            <p:nvPr/>
          </p:nvSpPr>
          <p:spPr>
            <a:xfrm rot="5400000">
              <a:off x="1847908" y="1997964"/>
              <a:ext cx="191086" cy="229303"/>
            </a:xfrm>
            <a:prstGeom prst="roundRect">
              <a:avLst>
                <a:gd name="adj" fmla="val 11319"/>
              </a:avLst>
            </a:prstGeom>
            <a:solidFill>
              <a:srgbClr val="FFD5B3"/>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317" name="Straight Connector 316">
              <a:extLst>
                <a:ext uri="{FF2B5EF4-FFF2-40B4-BE49-F238E27FC236}">
                  <a16:creationId xmlns:a16="http://schemas.microsoft.com/office/drawing/2014/main" id="{F03D4FEA-C087-D158-29D9-48AAE4164D75}"/>
                </a:ext>
              </a:extLst>
            </p:cNvPr>
            <p:cNvCxnSpPr>
              <a:cxnSpLocks/>
              <a:stCxn id="323" idx="6"/>
              <a:endCxn id="316" idx="0"/>
            </p:cNvCxnSpPr>
            <p:nvPr/>
          </p:nvCxnSpPr>
          <p:spPr>
            <a:xfrm flipH="1">
              <a:off x="2058103" y="2112615"/>
              <a:ext cx="1184734" cy="1"/>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sp>
          <p:nvSpPr>
            <p:cNvPr id="318" name="Oval 317">
              <a:extLst>
                <a:ext uri="{FF2B5EF4-FFF2-40B4-BE49-F238E27FC236}">
                  <a16:creationId xmlns:a16="http://schemas.microsoft.com/office/drawing/2014/main" id="{79608F25-B0BC-86E0-F6F3-FB2640A494A1}"/>
                </a:ext>
              </a:extLst>
            </p:cNvPr>
            <p:cNvSpPr/>
            <p:nvPr/>
          </p:nvSpPr>
          <p:spPr>
            <a:xfrm>
              <a:off x="2134538"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19" name="Oval 318">
              <a:extLst>
                <a:ext uri="{FF2B5EF4-FFF2-40B4-BE49-F238E27FC236}">
                  <a16:creationId xmlns:a16="http://schemas.microsoft.com/office/drawing/2014/main" id="{7CA1F1F7-0BB5-53BE-20F1-13A9B6E4B50B}"/>
                </a:ext>
              </a:extLst>
            </p:cNvPr>
            <p:cNvSpPr/>
            <p:nvPr/>
          </p:nvSpPr>
          <p:spPr>
            <a:xfrm>
              <a:off x="2363841"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21" name="Oval 320">
              <a:extLst>
                <a:ext uri="{FF2B5EF4-FFF2-40B4-BE49-F238E27FC236}">
                  <a16:creationId xmlns:a16="http://schemas.microsoft.com/office/drawing/2014/main" id="{C9417EED-4E14-247A-2132-F6B280789BA8}"/>
                </a:ext>
              </a:extLst>
            </p:cNvPr>
            <p:cNvSpPr/>
            <p:nvPr/>
          </p:nvSpPr>
          <p:spPr>
            <a:xfrm>
              <a:off x="2593144"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22" name="Oval 321">
              <a:extLst>
                <a:ext uri="{FF2B5EF4-FFF2-40B4-BE49-F238E27FC236}">
                  <a16:creationId xmlns:a16="http://schemas.microsoft.com/office/drawing/2014/main" id="{E20CE618-582B-BCD0-797B-C2B9BDD0EF92}"/>
                </a:ext>
              </a:extLst>
            </p:cNvPr>
            <p:cNvSpPr/>
            <p:nvPr/>
          </p:nvSpPr>
          <p:spPr>
            <a:xfrm>
              <a:off x="2822448"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23" name="Oval 322">
              <a:extLst>
                <a:ext uri="{FF2B5EF4-FFF2-40B4-BE49-F238E27FC236}">
                  <a16:creationId xmlns:a16="http://schemas.microsoft.com/office/drawing/2014/main" id="{B9A56D1D-A4D5-AD1F-D0C7-3085EA24528A}"/>
                </a:ext>
              </a:extLst>
            </p:cNvPr>
            <p:cNvSpPr/>
            <p:nvPr/>
          </p:nvSpPr>
          <p:spPr>
            <a:xfrm>
              <a:off x="3051751"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24" name="Group 323">
            <a:extLst>
              <a:ext uri="{FF2B5EF4-FFF2-40B4-BE49-F238E27FC236}">
                <a16:creationId xmlns:a16="http://schemas.microsoft.com/office/drawing/2014/main" id="{0B269F79-A9A7-1A98-24E6-E2C683FF78AD}"/>
              </a:ext>
            </a:extLst>
          </p:cNvPr>
          <p:cNvGrpSpPr/>
          <p:nvPr/>
        </p:nvGrpSpPr>
        <p:grpSpPr>
          <a:xfrm>
            <a:off x="6304022" y="1888987"/>
            <a:ext cx="1414038" cy="191087"/>
            <a:chOff x="3386327" y="2017072"/>
            <a:chExt cx="1414038" cy="191087"/>
          </a:xfrm>
        </p:grpSpPr>
        <p:sp>
          <p:nvSpPr>
            <p:cNvPr id="325" name="DRAM">
              <a:extLst>
                <a:ext uri="{FF2B5EF4-FFF2-40B4-BE49-F238E27FC236}">
                  <a16:creationId xmlns:a16="http://schemas.microsoft.com/office/drawing/2014/main" id="{D6004F7B-C33E-286B-97B7-5813A5D1A7DF}"/>
                </a:ext>
              </a:extLst>
            </p:cNvPr>
            <p:cNvSpPr/>
            <p:nvPr/>
          </p:nvSpPr>
          <p:spPr>
            <a:xfrm rot="5400000">
              <a:off x="3405436" y="1997964"/>
              <a:ext cx="191086" cy="229303"/>
            </a:xfrm>
            <a:prstGeom prst="roundRect">
              <a:avLst>
                <a:gd name="adj" fmla="val 11319"/>
              </a:avLst>
            </a:prstGeom>
            <a:solidFill>
              <a:srgbClr val="FFD5B3"/>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cxnSp>
          <p:nvCxnSpPr>
            <p:cNvPr id="326" name="Straight Connector 325">
              <a:extLst>
                <a:ext uri="{FF2B5EF4-FFF2-40B4-BE49-F238E27FC236}">
                  <a16:creationId xmlns:a16="http://schemas.microsoft.com/office/drawing/2014/main" id="{F191CCBE-A787-5BE0-E95F-1692A3F88A27}"/>
                </a:ext>
              </a:extLst>
            </p:cNvPr>
            <p:cNvCxnSpPr>
              <a:cxnSpLocks/>
              <a:endCxn id="325" idx="0"/>
            </p:cNvCxnSpPr>
            <p:nvPr/>
          </p:nvCxnSpPr>
          <p:spPr>
            <a:xfrm flipH="1" flipV="1">
              <a:off x="3615631" y="2112616"/>
              <a:ext cx="1184734" cy="1"/>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sp>
          <p:nvSpPr>
            <p:cNvPr id="327" name="Oval 326">
              <a:extLst>
                <a:ext uri="{FF2B5EF4-FFF2-40B4-BE49-F238E27FC236}">
                  <a16:creationId xmlns:a16="http://schemas.microsoft.com/office/drawing/2014/main" id="{6E72FD5C-E289-C91F-42EE-C43E10CF066F}"/>
                </a:ext>
              </a:extLst>
            </p:cNvPr>
            <p:cNvSpPr/>
            <p:nvPr/>
          </p:nvSpPr>
          <p:spPr>
            <a:xfrm>
              <a:off x="3692066"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28" name="Oval 327">
              <a:extLst>
                <a:ext uri="{FF2B5EF4-FFF2-40B4-BE49-F238E27FC236}">
                  <a16:creationId xmlns:a16="http://schemas.microsoft.com/office/drawing/2014/main" id="{6ADCD851-7199-82EB-969E-CE7D1B970FE9}"/>
                </a:ext>
              </a:extLst>
            </p:cNvPr>
            <p:cNvSpPr/>
            <p:nvPr/>
          </p:nvSpPr>
          <p:spPr>
            <a:xfrm>
              <a:off x="3921369"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29" name="Oval 328">
              <a:extLst>
                <a:ext uri="{FF2B5EF4-FFF2-40B4-BE49-F238E27FC236}">
                  <a16:creationId xmlns:a16="http://schemas.microsoft.com/office/drawing/2014/main" id="{33EFDD3B-CAFE-17B6-510A-78ADDEEC3E9B}"/>
                </a:ext>
              </a:extLst>
            </p:cNvPr>
            <p:cNvSpPr/>
            <p:nvPr/>
          </p:nvSpPr>
          <p:spPr>
            <a:xfrm>
              <a:off x="4150672"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7" name="Oval 346">
              <a:extLst>
                <a:ext uri="{FF2B5EF4-FFF2-40B4-BE49-F238E27FC236}">
                  <a16:creationId xmlns:a16="http://schemas.microsoft.com/office/drawing/2014/main" id="{682F40D4-E54C-8E86-02FD-FC5E73682339}"/>
                </a:ext>
              </a:extLst>
            </p:cNvPr>
            <p:cNvSpPr/>
            <p:nvPr/>
          </p:nvSpPr>
          <p:spPr>
            <a:xfrm>
              <a:off x="4379976"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8" name="Oval 347">
              <a:extLst>
                <a:ext uri="{FF2B5EF4-FFF2-40B4-BE49-F238E27FC236}">
                  <a16:creationId xmlns:a16="http://schemas.microsoft.com/office/drawing/2014/main" id="{FCCB6128-FE7C-4F39-022C-C07DC8677DFA}"/>
                </a:ext>
              </a:extLst>
            </p:cNvPr>
            <p:cNvSpPr/>
            <p:nvPr/>
          </p:nvSpPr>
          <p:spPr>
            <a:xfrm>
              <a:off x="4609279"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49" name="Group 348">
            <a:extLst>
              <a:ext uri="{FF2B5EF4-FFF2-40B4-BE49-F238E27FC236}">
                <a16:creationId xmlns:a16="http://schemas.microsoft.com/office/drawing/2014/main" id="{874D1307-59AE-A358-28A8-7D9BB717EEAE}"/>
              </a:ext>
            </a:extLst>
          </p:cNvPr>
          <p:cNvGrpSpPr/>
          <p:nvPr/>
        </p:nvGrpSpPr>
        <p:grpSpPr>
          <a:xfrm>
            <a:off x="4746494" y="2118593"/>
            <a:ext cx="1414038" cy="191087"/>
            <a:chOff x="1828799" y="2017072"/>
            <a:chExt cx="1414038" cy="191087"/>
          </a:xfrm>
        </p:grpSpPr>
        <p:sp>
          <p:nvSpPr>
            <p:cNvPr id="350" name="DRAM">
              <a:extLst>
                <a:ext uri="{FF2B5EF4-FFF2-40B4-BE49-F238E27FC236}">
                  <a16:creationId xmlns:a16="http://schemas.microsoft.com/office/drawing/2014/main" id="{EF257035-C3DF-6ED7-9E0E-5ABB6681C97E}"/>
                </a:ext>
              </a:extLst>
            </p:cNvPr>
            <p:cNvSpPr/>
            <p:nvPr/>
          </p:nvSpPr>
          <p:spPr>
            <a:xfrm rot="5400000">
              <a:off x="1847908" y="1997964"/>
              <a:ext cx="191086" cy="229303"/>
            </a:xfrm>
            <a:prstGeom prst="roundRect">
              <a:avLst>
                <a:gd name="adj" fmla="val 11319"/>
              </a:avLst>
            </a:prstGeom>
            <a:solidFill>
              <a:srgbClr val="FFD5B3"/>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351" name="Straight Connector 350">
              <a:extLst>
                <a:ext uri="{FF2B5EF4-FFF2-40B4-BE49-F238E27FC236}">
                  <a16:creationId xmlns:a16="http://schemas.microsoft.com/office/drawing/2014/main" id="{AE6DB108-D261-E80D-1963-23789D705207}"/>
                </a:ext>
              </a:extLst>
            </p:cNvPr>
            <p:cNvCxnSpPr>
              <a:cxnSpLocks/>
              <a:stCxn id="356" idx="6"/>
              <a:endCxn id="350" idx="0"/>
            </p:cNvCxnSpPr>
            <p:nvPr/>
          </p:nvCxnSpPr>
          <p:spPr>
            <a:xfrm flipH="1">
              <a:off x="2058103" y="2112615"/>
              <a:ext cx="1184734" cy="1"/>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sp>
          <p:nvSpPr>
            <p:cNvPr id="352" name="Oval 351">
              <a:extLst>
                <a:ext uri="{FF2B5EF4-FFF2-40B4-BE49-F238E27FC236}">
                  <a16:creationId xmlns:a16="http://schemas.microsoft.com/office/drawing/2014/main" id="{7F09A63D-392A-5384-F511-CE704376196C}"/>
                </a:ext>
              </a:extLst>
            </p:cNvPr>
            <p:cNvSpPr/>
            <p:nvPr/>
          </p:nvSpPr>
          <p:spPr>
            <a:xfrm>
              <a:off x="2134538"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3" name="Oval 352">
              <a:extLst>
                <a:ext uri="{FF2B5EF4-FFF2-40B4-BE49-F238E27FC236}">
                  <a16:creationId xmlns:a16="http://schemas.microsoft.com/office/drawing/2014/main" id="{ED3B2E97-7984-4986-BBB0-A7C2E6E1D690}"/>
                </a:ext>
              </a:extLst>
            </p:cNvPr>
            <p:cNvSpPr/>
            <p:nvPr/>
          </p:nvSpPr>
          <p:spPr>
            <a:xfrm>
              <a:off x="2363841"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4" name="Oval 353">
              <a:extLst>
                <a:ext uri="{FF2B5EF4-FFF2-40B4-BE49-F238E27FC236}">
                  <a16:creationId xmlns:a16="http://schemas.microsoft.com/office/drawing/2014/main" id="{3E111E80-3032-B6AE-2D6E-FBACB291AB22}"/>
                </a:ext>
              </a:extLst>
            </p:cNvPr>
            <p:cNvSpPr/>
            <p:nvPr/>
          </p:nvSpPr>
          <p:spPr>
            <a:xfrm>
              <a:off x="2593144"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5" name="Oval 354">
              <a:extLst>
                <a:ext uri="{FF2B5EF4-FFF2-40B4-BE49-F238E27FC236}">
                  <a16:creationId xmlns:a16="http://schemas.microsoft.com/office/drawing/2014/main" id="{BD7CB9A4-2DE1-D71E-1C35-00FD5D5D2196}"/>
                </a:ext>
              </a:extLst>
            </p:cNvPr>
            <p:cNvSpPr/>
            <p:nvPr/>
          </p:nvSpPr>
          <p:spPr>
            <a:xfrm>
              <a:off x="2822448"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6" name="Oval 355">
              <a:extLst>
                <a:ext uri="{FF2B5EF4-FFF2-40B4-BE49-F238E27FC236}">
                  <a16:creationId xmlns:a16="http://schemas.microsoft.com/office/drawing/2014/main" id="{88458397-ABAB-CFFD-3B27-06D51122EB63}"/>
                </a:ext>
              </a:extLst>
            </p:cNvPr>
            <p:cNvSpPr/>
            <p:nvPr/>
          </p:nvSpPr>
          <p:spPr>
            <a:xfrm>
              <a:off x="3051751"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57" name="Group 356">
            <a:extLst>
              <a:ext uri="{FF2B5EF4-FFF2-40B4-BE49-F238E27FC236}">
                <a16:creationId xmlns:a16="http://schemas.microsoft.com/office/drawing/2014/main" id="{19866068-FC27-C1A0-BF21-383DBB4FE667}"/>
              </a:ext>
            </a:extLst>
          </p:cNvPr>
          <p:cNvGrpSpPr/>
          <p:nvPr/>
        </p:nvGrpSpPr>
        <p:grpSpPr>
          <a:xfrm>
            <a:off x="6304022" y="2118593"/>
            <a:ext cx="1414038" cy="191087"/>
            <a:chOff x="3386327" y="2017072"/>
            <a:chExt cx="1414038" cy="191087"/>
          </a:xfrm>
        </p:grpSpPr>
        <p:sp>
          <p:nvSpPr>
            <p:cNvPr id="358" name="DRAM">
              <a:extLst>
                <a:ext uri="{FF2B5EF4-FFF2-40B4-BE49-F238E27FC236}">
                  <a16:creationId xmlns:a16="http://schemas.microsoft.com/office/drawing/2014/main" id="{62FDF9B2-FD1E-8432-660A-125AF0278BA6}"/>
                </a:ext>
              </a:extLst>
            </p:cNvPr>
            <p:cNvSpPr/>
            <p:nvPr/>
          </p:nvSpPr>
          <p:spPr>
            <a:xfrm rot="5400000">
              <a:off x="3405436" y="1997964"/>
              <a:ext cx="191086" cy="229303"/>
            </a:xfrm>
            <a:prstGeom prst="roundRect">
              <a:avLst>
                <a:gd name="adj" fmla="val 11319"/>
              </a:avLst>
            </a:prstGeom>
            <a:solidFill>
              <a:srgbClr val="FFD5B3"/>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359" name="Straight Connector 358">
              <a:extLst>
                <a:ext uri="{FF2B5EF4-FFF2-40B4-BE49-F238E27FC236}">
                  <a16:creationId xmlns:a16="http://schemas.microsoft.com/office/drawing/2014/main" id="{E692EA09-2ADC-2B06-6C69-BA7F98A8E1C9}"/>
                </a:ext>
              </a:extLst>
            </p:cNvPr>
            <p:cNvCxnSpPr>
              <a:cxnSpLocks/>
              <a:endCxn id="358" idx="0"/>
            </p:cNvCxnSpPr>
            <p:nvPr/>
          </p:nvCxnSpPr>
          <p:spPr>
            <a:xfrm flipH="1" flipV="1">
              <a:off x="3615631" y="2112616"/>
              <a:ext cx="1184734" cy="1"/>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sp>
          <p:nvSpPr>
            <p:cNvPr id="360" name="Oval 359">
              <a:extLst>
                <a:ext uri="{FF2B5EF4-FFF2-40B4-BE49-F238E27FC236}">
                  <a16:creationId xmlns:a16="http://schemas.microsoft.com/office/drawing/2014/main" id="{F5053594-705B-FAC7-5105-1E52CAF8FD73}"/>
                </a:ext>
              </a:extLst>
            </p:cNvPr>
            <p:cNvSpPr/>
            <p:nvPr/>
          </p:nvSpPr>
          <p:spPr>
            <a:xfrm>
              <a:off x="3692066"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1" name="Oval 360">
              <a:extLst>
                <a:ext uri="{FF2B5EF4-FFF2-40B4-BE49-F238E27FC236}">
                  <a16:creationId xmlns:a16="http://schemas.microsoft.com/office/drawing/2014/main" id="{7840ACBD-9195-815A-0118-FDCBB943F9F3}"/>
                </a:ext>
              </a:extLst>
            </p:cNvPr>
            <p:cNvSpPr/>
            <p:nvPr/>
          </p:nvSpPr>
          <p:spPr>
            <a:xfrm>
              <a:off x="3921369"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2" name="Oval 361">
              <a:extLst>
                <a:ext uri="{FF2B5EF4-FFF2-40B4-BE49-F238E27FC236}">
                  <a16:creationId xmlns:a16="http://schemas.microsoft.com/office/drawing/2014/main" id="{87B0E762-B92C-2CFA-5127-9A3A0C861824}"/>
                </a:ext>
              </a:extLst>
            </p:cNvPr>
            <p:cNvSpPr/>
            <p:nvPr/>
          </p:nvSpPr>
          <p:spPr>
            <a:xfrm>
              <a:off x="4150672"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79" name="Oval 378">
              <a:extLst>
                <a:ext uri="{FF2B5EF4-FFF2-40B4-BE49-F238E27FC236}">
                  <a16:creationId xmlns:a16="http://schemas.microsoft.com/office/drawing/2014/main" id="{0F20546C-9417-397E-F334-4E1FD5DF5E64}"/>
                </a:ext>
              </a:extLst>
            </p:cNvPr>
            <p:cNvSpPr/>
            <p:nvPr/>
          </p:nvSpPr>
          <p:spPr>
            <a:xfrm>
              <a:off x="4379976"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0" name="Oval 379">
              <a:extLst>
                <a:ext uri="{FF2B5EF4-FFF2-40B4-BE49-F238E27FC236}">
                  <a16:creationId xmlns:a16="http://schemas.microsoft.com/office/drawing/2014/main" id="{F8DF46E2-F40D-17BF-D7D2-4A322064E9B4}"/>
                </a:ext>
              </a:extLst>
            </p:cNvPr>
            <p:cNvSpPr/>
            <p:nvPr/>
          </p:nvSpPr>
          <p:spPr>
            <a:xfrm>
              <a:off x="4609279"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97" name="Group 396">
            <a:extLst>
              <a:ext uri="{FF2B5EF4-FFF2-40B4-BE49-F238E27FC236}">
                <a16:creationId xmlns:a16="http://schemas.microsoft.com/office/drawing/2014/main" id="{7C4CCB0E-D7D5-2702-8229-836279B7CA56}"/>
              </a:ext>
            </a:extLst>
          </p:cNvPr>
          <p:cNvGrpSpPr/>
          <p:nvPr/>
        </p:nvGrpSpPr>
        <p:grpSpPr>
          <a:xfrm>
            <a:off x="787942" y="2970901"/>
            <a:ext cx="6938410" cy="647381"/>
            <a:chOff x="757719" y="4572696"/>
            <a:chExt cx="6938410" cy="647381"/>
          </a:xfrm>
        </p:grpSpPr>
        <p:grpSp>
          <p:nvGrpSpPr>
            <p:cNvPr id="398" name="Group 397">
              <a:extLst>
                <a:ext uri="{FF2B5EF4-FFF2-40B4-BE49-F238E27FC236}">
                  <a16:creationId xmlns:a16="http://schemas.microsoft.com/office/drawing/2014/main" id="{3C188E67-B9AE-89B6-378C-4250591B7210}"/>
                </a:ext>
              </a:extLst>
            </p:cNvPr>
            <p:cNvGrpSpPr/>
            <p:nvPr/>
          </p:nvGrpSpPr>
          <p:grpSpPr>
            <a:xfrm>
              <a:off x="1906102" y="4572696"/>
              <a:ext cx="5790027" cy="251465"/>
              <a:chOff x="1906102" y="4572696"/>
              <a:chExt cx="5790027" cy="251465"/>
            </a:xfrm>
          </p:grpSpPr>
          <p:grpSp>
            <p:nvGrpSpPr>
              <p:cNvPr id="400" name="Group 399">
                <a:extLst>
                  <a:ext uri="{FF2B5EF4-FFF2-40B4-BE49-F238E27FC236}">
                    <a16:creationId xmlns:a16="http://schemas.microsoft.com/office/drawing/2014/main" id="{0916FE0C-FC13-6EFD-8FC3-539A563EF145}"/>
                  </a:ext>
                </a:extLst>
              </p:cNvPr>
              <p:cNvGrpSpPr/>
              <p:nvPr/>
            </p:nvGrpSpPr>
            <p:grpSpPr>
              <a:xfrm>
                <a:off x="1906102" y="4572696"/>
                <a:ext cx="5790027" cy="251465"/>
                <a:chOff x="1906102" y="4605667"/>
                <a:chExt cx="5790027" cy="251465"/>
              </a:xfrm>
            </p:grpSpPr>
            <p:cxnSp>
              <p:nvCxnSpPr>
                <p:cNvPr id="402" name="Straight Connector 401">
                  <a:extLst>
                    <a:ext uri="{FF2B5EF4-FFF2-40B4-BE49-F238E27FC236}">
                      <a16:creationId xmlns:a16="http://schemas.microsoft.com/office/drawing/2014/main" id="{D53F069B-1FEC-2848-9B09-4186F9949EE7}"/>
                    </a:ext>
                  </a:extLst>
                </p:cNvPr>
                <p:cNvCxnSpPr/>
                <p:nvPr/>
              </p:nvCxnSpPr>
              <p:spPr>
                <a:xfrm flipH="1">
                  <a:off x="1906102" y="4605667"/>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03" name="Straight Connector 402">
                  <a:extLst>
                    <a:ext uri="{FF2B5EF4-FFF2-40B4-BE49-F238E27FC236}">
                      <a16:creationId xmlns:a16="http://schemas.microsoft.com/office/drawing/2014/main" id="{B2ADFD02-2F5B-E85A-3699-91F445F00C08}"/>
                    </a:ext>
                  </a:extLst>
                </p:cNvPr>
                <p:cNvCxnSpPr/>
                <p:nvPr/>
              </p:nvCxnSpPr>
              <p:spPr>
                <a:xfrm flipH="1">
                  <a:off x="3463630" y="4605667"/>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04" name="Straight Connector 403">
                  <a:extLst>
                    <a:ext uri="{FF2B5EF4-FFF2-40B4-BE49-F238E27FC236}">
                      <a16:creationId xmlns:a16="http://schemas.microsoft.com/office/drawing/2014/main" id="{E27B028C-52D6-2246-A54C-C1741C9D91CA}"/>
                    </a:ext>
                  </a:extLst>
                </p:cNvPr>
                <p:cNvCxnSpPr/>
                <p:nvPr/>
              </p:nvCxnSpPr>
              <p:spPr>
                <a:xfrm flipH="1">
                  <a:off x="5030302" y="4612936"/>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05" name="Straight Connector 404">
                  <a:extLst>
                    <a:ext uri="{FF2B5EF4-FFF2-40B4-BE49-F238E27FC236}">
                      <a16:creationId xmlns:a16="http://schemas.microsoft.com/office/drawing/2014/main" id="{1529CB80-7815-390D-F606-94065A9DD083}"/>
                    </a:ext>
                  </a:extLst>
                </p:cNvPr>
                <p:cNvCxnSpPr/>
                <p:nvPr/>
              </p:nvCxnSpPr>
              <p:spPr>
                <a:xfrm flipH="1">
                  <a:off x="6587830" y="4605667"/>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06" name="Straight Connector 405">
                  <a:extLst>
                    <a:ext uri="{FF2B5EF4-FFF2-40B4-BE49-F238E27FC236}">
                      <a16:creationId xmlns:a16="http://schemas.microsoft.com/office/drawing/2014/main" id="{F3614106-0999-2540-5224-7A6FC588CA86}"/>
                    </a:ext>
                  </a:extLst>
                </p:cNvPr>
                <p:cNvCxnSpPr>
                  <a:cxnSpLocks/>
                </p:cNvCxnSpPr>
                <p:nvPr/>
              </p:nvCxnSpPr>
              <p:spPr>
                <a:xfrm flipV="1">
                  <a:off x="2460251" y="4615982"/>
                  <a:ext cx="0" cy="226344"/>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07" name="Straight Connector 406">
                  <a:extLst>
                    <a:ext uri="{FF2B5EF4-FFF2-40B4-BE49-F238E27FC236}">
                      <a16:creationId xmlns:a16="http://schemas.microsoft.com/office/drawing/2014/main" id="{6EB0CC8A-3783-81DF-5489-B254212D4FBF}"/>
                    </a:ext>
                  </a:extLst>
                </p:cNvPr>
                <p:cNvCxnSpPr>
                  <a:cxnSpLocks/>
                </p:cNvCxnSpPr>
                <p:nvPr/>
              </p:nvCxnSpPr>
              <p:spPr>
                <a:xfrm flipV="1">
                  <a:off x="4017779" y="4615982"/>
                  <a:ext cx="0" cy="24115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08" name="Straight Connector 407">
                  <a:extLst>
                    <a:ext uri="{FF2B5EF4-FFF2-40B4-BE49-F238E27FC236}">
                      <a16:creationId xmlns:a16="http://schemas.microsoft.com/office/drawing/2014/main" id="{BA014CE8-A11E-778C-3C0C-2050730C48A7}"/>
                    </a:ext>
                  </a:extLst>
                </p:cNvPr>
                <p:cNvCxnSpPr>
                  <a:cxnSpLocks/>
                </p:cNvCxnSpPr>
                <p:nvPr/>
              </p:nvCxnSpPr>
              <p:spPr>
                <a:xfrm flipV="1">
                  <a:off x="5584451" y="4615982"/>
                  <a:ext cx="0" cy="24115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09" name="Straight Connector 408">
                  <a:extLst>
                    <a:ext uri="{FF2B5EF4-FFF2-40B4-BE49-F238E27FC236}">
                      <a16:creationId xmlns:a16="http://schemas.microsoft.com/office/drawing/2014/main" id="{26258DE8-F8BD-07C0-6395-22A14F841263}"/>
                    </a:ext>
                  </a:extLst>
                </p:cNvPr>
                <p:cNvCxnSpPr>
                  <a:cxnSpLocks/>
                </p:cNvCxnSpPr>
                <p:nvPr/>
              </p:nvCxnSpPr>
              <p:spPr>
                <a:xfrm flipV="1">
                  <a:off x="7141979" y="4615982"/>
                  <a:ext cx="0" cy="24115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grpSp>
          <p:cxnSp>
            <p:nvCxnSpPr>
              <p:cNvPr id="401" name="Straight Connector 400">
                <a:extLst>
                  <a:ext uri="{FF2B5EF4-FFF2-40B4-BE49-F238E27FC236}">
                    <a16:creationId xmlns:a16="http://schemas.microsoft.com/office/drawing/2014/main" id="{84FDC660-A3C9-59F4-CAD8-D1BBD9F1D343}"/>
                  </a:ext>
                </a:extLst>
              </p:cNvPr>
              <p:cNvCxnSpPr>
                <a:cxnSpLocks/>
              </p:cNvCxnSpPr>
              <p:nvPr/>
            </p:nvCxnSpPr>
            <p:spPr>
              <a:xfrm>
                <a:off x="2135695" y="4824161"/>
                <a:ext cx="5397405"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grpSp>
        <p:sp>
          <p:nvSpPr>
            <p:cNvPr id="399" name="TextBox 398">
              <a:extLst>
                <a:ext uri="{FF2B5EF4-FFF2-40B4-BE49-F238E27FC236}">
                  <a16:creationId xmlns:a16="http://schemas.microsoft.com/office/drawing/2014/main" id="{A6935B6E-1105-0B0A-7DCB-F72B40152E3C}"/>
                </a:ext>
              </a:extLst>
            </p:cNvPr>
            <p:cNvSpPr txBox="1"/>
            <p:nvPr/>
          </p:nvSpPr>
          <p:spPr>
            <a:xfrm>
              <a:off x="757719" y="4762877"/>
              <a:ext cx="3672585"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global sense amplifier </a:t>
              </a:r>
            </a:p>
          </p:txBody>
        </p:sp>
      </p:grpSp>
      <p:grpSp>
        <p:nvGrpSpPr>
          <p:cNvPr id="220" name="Group 219">
            <a:extLst>
              <a:ext uri="{FF2B5EF4-FFF2-40B4-BE49-F238E27FC236}">
                <a16:creationId xmlns:a16="http://schemas.microsoft.com/office/drawing/2014/main" id="{A6C02B7B-3574-9113-4CDC-B4122C166732}"/>
              </a:ext>
            </a:extLst>
          </p:cNvPr>
          <p:cNvGrpSpPr/>
          <p:nvPr/>
        </p:nvGrpSpPr>
        <p:grpSpPr>
          <a:xfrm>
            <a:off x="3239" y="5150643"/>
            <a:ext cx="9470110" cy="781038"/>
            <a:chOff x="549218" y="3454216"/>
            <a:chExt cx="8426174" cy="788666"/>
          </a:xfrm>
        </p:grpSpPr>
        <p:sp>
          <p:nvSpPr>
            <p:cNvPr id="221" name="TextBox 220">
              <a:extLst>
                <a:ext uri="{FF2B5EF4-FFF2-40B4-BE49-F238E27FC236}">
                  <a16:creationId xmlns:a16="http://schemas.microsoft.com/office/drawing/2014/main" id="{7E095E66-B7A3-3BC8-A6E1-DB69A134CA51}"/>
                </a:ext>
              </a:extLst>
            </p:cNvPr>
            <p:cNvSpPr txBox="1"/>
            <p:nvPr/>
          </p:nvSpPr>
          <p:spPr>
            <a:xfrm>
              <a:off x="549218" y="3454216"/>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Gill Sans MT"/>
                </a:rPr>
                <a:t>2</a:t>
              </a:r>
            </a:p>
          </p:txBody>
        </p:sp>
        <p:sp>
          <p:nvSpPr>
            <p:cNvPr id="223" name="TextBox 222">
              <a:extLst>
                <a:ext uri="{FF2B5EF4-FFF2-40B4-BE49-F238E27FC236}">
                  <a16:creationId xmlns:a16="http://schemas.microsoft.com/office/drawing/2014/main" id="{0B9BBA30-6AAB-BE80-7885-94A7F9C043CA}"/>
                </a:ext>
              </a:extLst>
            </p:cNvPr>
            <p:cNvSpPr txBox="1"/>
            <p:nvPr/>
          </p:nvSpPr>
          <p:spPr>
            <a:xfrm>
              <a:off x="974390" y="3528082"/>
              <a:ext cx="8001002"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Gill Sans MT"/>
                </a:rPr>
                <a:t>Enables low-cost interconnects for vector reduction </a:t>
              </a:r>
              <a:endParaRPr kumimoji="0" lang="en-US" sz="2200" b="0" i="0" u="none" strike="noStrike" kern="1200" cap="none" spc="0" normalizeH="0" baseline="0" noProof="0" dirty="0">
                <a:ln>
                  <a:noFill/>
                </a:ln>
                <a:solidFill>
                  <a:srgbClr val="1982C3"/>
                </a:solidFill>
                <a:effectLst/>
                <a:uLnTx/>
                <a:uFillTx/>
                <a:latin typeface="Avenir Next" panose="020B0503020202020204" pitchFamily="34" charset="0"/>
                <a:ea typeface="+mn-ea"/>
                <a:cs typeface="Gill Sans MT"/>
              </a:endParaRPr>
            </a:p>
            <a:p>
              <a:pPr marL="342900" marR="0" lvl="0" indent="-342900" algn="l" defTabSz="914400" rtl="0" eaLnBrk="1" fontAlgn="auto" latinLnBrk="0" hangingPunct="1">
                <a:lnSpc>
                  <a:spcPct val="100000"/>
                </a:lnSpc>
                <a:spcBef>
                  <a:spcPts val="0"/>
                </a:spcBef>
                <a:spcAft>
                  <a:spcPts val="0"/>
                </a:spcAft>
                <a:buClrTx/>
                <a:buSzTx/>
                <a:buFontTx/>
                <a:buChar char="-"/>
                <a:tabLst/>
                <a:defRPr/>
              </a:pPr>
              <a:r>
                <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Gill Sans MT"/>
                </a:rPr>
                <a:t>global and local data buses can be used for inter-/intra-mat communication    </a:t>
              </a:r>
              <a:endParaRPr kumimoji="0" lang="en-US" sz="1800" b="0" i="0" u="none" strike="noStrike" kern="1200" cap="none" spc="0" normalizeH="0" baseline="0" noProof="0" dirty="0">
                <a:ln>
                  <a:noFill/>
                </a:ln>
                <a:solidFill>
                  <a:srgbClr val="C00000"/>
                </a:solidFill>
                <a:effectLst/>
                <a:uLnTx/>
                <a:uFillTx/>
                <a:latin typeface="Avenir Next" panose="020B0503020202020204" pitchFamily="34" charset="0"/>
                <a:ea typeface="+mn-ea"/>
                <a:cs typeface="Gill Sans MT"/>
              </a:endParaRPr>
            </a:p>
          </p:txBody>
        </p:sp>
      </p:grpSp>
      <p:sp>
        <p:nvSpPr>
          <p:cNvPr id="429" name="Rectangle 428">
            <a:extLst>
              <a:ext uri="{FF2B5EF4-FFF2-40B4-BE49-F238E27FC236}">
                <a16:creationId xmlns:a16="http://schemas.microsoft.com/office/drawing/2014/main" id="{085632C7-4C22-06B2-18E9-FAF198B94922}"/>
              </a:ext>
            </a:extLst>
          </p:cNvPr>
          <p:cNvSpPr/>
          <p:nvPr/>
        </p:nvSpPr>
        <p:spPr>
          <a:xfrm>
            <a:off x="1549850" y="1523362"/>
            <a:ext cx="6228824" cy="1630639"/>
          </a:xfrm>
          <a:prstGeom prst="rect">
            <a:avLst/>
          </a:prstGeom>
          <a:solidFill>
            <a:schemeClr val="bg1">
              <a:alpha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427" name="Rounded Rectangle 426">
            <a:extLst>
              <a:ext uri="{FF2B5EF4-FFF2-40B4-BE49-F238E27FC236}">
                <a16:creationId xmlns:a16="http://schemas.microsoft.com/office/drawing/2014/main" id="{23687877-EAC5-598F-F9B6-4E9FC3CEE0A0}"/>
              </a:ext>
            </a:extLst>
          </p:cNvPr>
          <p:cNvSpPr/>
          <p:nvPr/>
        </p:nvSpPr>
        <p:spPr>
          <a:xfrm flipH="1">
            <a:off x="3954680" y="2848727"/>
            <a:ext cx="190619" cy="234224"/>
          </a:xfrm>
          <a:prstGeom prst="roundRect">
            <a:avLst>
              <a:gd name="adj" fmla="val 23959"/>
            </a:avLst>
          </a:prstGeom>
          <a:solidFill>
            <a:srgbClr val="1A82C4"/>
          </a:solidFill>
          <a:ln w="190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a typeface="+mn-ea"/>
              <a:cs typeface="+mn-cs"/>
            </a:endParaRPr>
          </a:p>
        </p:txBody>
      </p:sp>
      <p:grpSp>
        <p:nvGrpSpPr>
          <p:cNvPr id="391" name="Group 390">
            <a:extLst>
              <a:ext uri="{FF2B5EF4-FFF2-40B4-BE49-F238E27FC236}">
                <a16:creationId xmlns:a16="http://schemas.microsoft.com/office/drawing/2014/main" id="{1FA12B7F-BDE0-A6D0-D72A-7F31260A5624}"/>
              </a:ext>
            </a:extLst>
          </p:cNvPr>
          <p:cNvGrpSpPr/>
          <p:nvPr/>
        </p:nvGrpSpPr>
        <p:grpSpPr>
          <a:xfrm>
            <a:off x="1463607" y="2972793"/>
            <a:ext cx="6266338" cy="551305"/>
            <a:chOff x="1437348" y="4580253"/>
            <a:chExt cx="6266338" cy="551305"/>
          </a:xfrm>
        </p:grpSpPr>
        <p:grpSp>
          <p:nvGrpSpPr>
            <p:cNvPr id="392" name="Group 391">
              <a:extLst>
                <a:ext uri="{FF2B5EF4-FFF2-40B4-BE49-F238E27FC236}">
                  <a16:creationId xmlns:a16="http://schemas.microsoft.com/office/drawing/2014/main" id="{F9B737B6-9C0A-D16D-BDF5-5E374FC8C69A}"/>
                </a:ext>
              </a:extLst>
            </p:cNvPr>
            <p:cNvGrpSpPr/>
            <p:nvPr/>
          </p:nvGrpSpPr>
          <p:grpSpPr>
            <a:xfrm>
              <a:off x="1913659" y="4580253"/>
              <a:ext cx="5790027" cy="243908"/>
              <a:chOff x="1913659" y="4580253"/>
              <a:chExt cx="5790027" cy="243908"/>
            </a:xfrm>
          </p:grpSpPr>
          <p:grpSp>
            <p:nvGrpSpPr>
              <p:cNvPr id="394" name="Group 393">
                <a:extLst>
                  <a:ext uri="{FF2B5EF4-FFF2-40B4-BE49-F238E27FC236}">
                    <a16:creationId xmlns:a16="http://schemas.microsoft.com/office/drawing/2014/main" id="{1CE30848-7B3A-695A-2B2E-87BE9F4F17CA}"/>
                  </a:ext>
                </a:extLst>
              </p:cNvPr>
              <p:cNvGrpSpPr/>
              <p:nvPr/>
            </p:nvGrpSpPr>
            <p:grpSpPr>
              <a:xfrm>
                <a:off x="1913659" y="4580253"/>
                <a:ext cx="5790027" cy="243908"/>
                <a:chOff x="1913659" y="4613224"/>
                <a:chExt cx="5790027" cy="243908"/>
              </a:xfrm>
            </p:grpSpPr>
            <p:cxnSp>
              <p:nvCxnSpPr>
                <p:cNvPr id="396" name="Straight Connector 395">
                  <a:extLst>
                    <a:ext uri="{FF2B5EF4-FFF2-40B4-BE49-F238E27FC236}">
                      <a16:creationId xmlns:a16="http://schemas.microsoft.com/office/drawing/2014/main" id="{B2A8C27A-5CDA-CA9D-0305-04166F44A667}"/>
                    </a:ext>
                  </a:extLst>
                </p:cNvPr>
                <p:cNvCxnSpPr/>
                <p:nvPr/>
              </p:nvCxnSpPr>
              <p:spPr>
                <a:xfrm flipH="1">
                  <a:off x="1913659" y="4613224"/>
                  <a:ext cx="1108299" cy="0"/>
                </a:xfrm>
                <a:prstGeom prst="line">
                  <a:avLst/>
                </a:prstGeom>
                <a:solidFill>
                  <a:schemeClr val="tx1">
                    <a:lumMod val="65000"/>
                    <a:lumOff val="35000"/>
                  </a:schemeClr>
                </a:solidFill>
                <a:ln w="38100" cap="rnd">
                  <a:solidFill>
                    <a:srgbClr val="C00000"/>
                  </a:solidFill>
                  <a:round/>
                  <a:tailEnd w="lg" len="sm"/>
                </a:ln>
              </p:spPr>
              <p:style>
                <a:lnRef idx="1">
                  <a:schemeClr val="accent1"/>
                </a:lnRef>
                <a:fillRef idx="0">
                  <a:schemeClr val="accent1"/>
                </a:fillRef>
                <a:effectRef idx="0">
                  <a:schemeClr val="accent1"/>
                </a:effectRef>
                <a:fontRef idx="minor">
                  <a:schemeClr val="tx1"/>
                </a:fontRef>
              </p:style>
            </p:cxnSp>
            <p:cxnSp>
              <p:nvCxnSpPr>
                <p:cNvPr id="419" name="Straight Connector 418">
                  <a:extLst>
                    <a:ext uri="{FF2B5EF4-FFF2-40B4-BE49-F238E27FC236}">
                      <a16:creationId xmlns:a16="http://schemas.microsoft.com/office/drawing/2014/main" id="{54F766DF-4030-D369-FA55-B42671CC1337}"/>
                    </a:ext>
                  </a:extLst>
                </p:cNvPr>
                <p:cNvCxnSpPr/>
                <p:nvPr/>
              </p:nvCxnSpPr>
              <p:spPr>
                <a:xfrm flipH="1">
                  <a:off x="3471187" y="4613224"/>
                  <a:ext cx="1108299" cy="0"/>
                </a:xfrm>
                <a:prstGeom prst="line">
                  <a:avLst/>
                </a:prstGeom>
                <a:solidFill>
                  <a:schemeClr val="tx1">
                    <a:lumMod val="65000"/>
                    <a:lumOff val="35000"/>
                  </a:schemeClr>
                </a:solidFill>
                <a:ln w="38100" cap="rnd">
                  <a:solidFill>
                    <a:srgbClr val="C00000"/>
                  </a:solidFill>
                  <a:round/>
                  <a:tailEnd w="lg" len="sm"/>
                </a:ln>
              </p:spPr>
              <p:style>
                <a:lnRef idx="1">
                  <a:schemeClr val="accent1"/>
                </a:lnRef>
                <a:fillRef idx="0">
                  <a:schemeClr val="accent1"/>
                </a:fillRef>
                <a:effectRef idx="0">
                  <a:schemeClr val="accent1"/>
                </a:effectRef>
                <a:fontRef idx="minor">
                  <a:schemeClr val="tx1"/>
                </a:fontRef>
              </p:style>
            </p:cxnSp>
            <p:cxnSp>
              <p:nvCxnSpPr>
                <p:cNvPr id="420" name="Straight Connector 419">
                  <a:extLst>
                    <a:ext uri="{FF2B5EF4-FFF2-40B4-BE49-F238E27FC236}">
                      <a16:creationId xmlns:a16="http://schemas.microsoft.com/office/drawing/2014/main" id="{67DB4A52-0D10-1B2E-4C58-D76F6DAE030E}"/>
                    </a:ext>
                  </a:extLst>
                </p:cNvPr>
                <p:cNvCxnSpPr/>
                <p:nvPr/>
              </p:nvCxnSpPr>
              <p:spPr>
                <a:xfrm flipH="1">
                  <a:off x="5037859" y="4620493"/>
                  <a:ext cx="1108299" cy="0"/>
                </a:xfrm>
                <a:prstGeom prst="line">
                  <a:avLst/>
                </a:prstGeom>
                <a:solidFill>
                  <a:schemeClr val="tx1">
                    <a:lumMod val="65000"/>
                    <a:lumOff val="35000"/>
                  </a:schemeClr>
                </a:solidFill>
                <a:ln w="38100" cap="rnd">
                  <a:solidFill>
                    <a:srgbClr val="C00000"/>
                  </a:solidFill>
                  <a:round/>
                  <a:tailEnd w="lg" len="sm"/>
                </a:ln>
              </p:spPr>
              <p:style>
                <a:lnRef idx="1">
                  <a:schemeClr val="accent1"/>
                </a:lnRef>
                <a:fillRef idx="0">
                  <a:schemeClr val="accent1"/>
                </a:fillRef>
                <a:effectRef idx="0">
                  <a:schemeClr val="accent1"/>
                </a:effectRef>
                <a:fontRef idx="minor">
                  <a:schemeClr val="tx1"/>
                </a:fontRef>
              </p:style>
            </p:cxnSp>
            <p:cxnSp>
              <p:nvCxnSpPr>
                <p:cNvPr id="421" name="Straight Connector 420">
                  <a:extLst>
                    <a:ext uri="{FF2B5EF4-FFF2-40B4-BE49-F238E27FC236}">
                      <a16:creationId xmlns:a16="http://schemas.microsoft.com/office/drawing/2014/main" id="{07222473-0962-CE12-A071-0B5F96E3D0F7}"/>
                    </a:ext>
                  </a:extLst>
                </p:cNvPr>
                <p:cNvCxnSpPr/>
                <p:nvPr/>
              </p:nvCxnSpPr>
              <p:spPr>
                <a:xfrm flipH="1">
                  <a:off x="6595387" y="4613224"/>
                  <a:ext cx="1108299" cy="0"/>
                </a:xfrm>
                <a:prstGeom prst="line">
                  <a:avLst/>
                </a:prstGeom>
                <a:solidFill>
                  <a:schemeClr val="tx1">
                    <a:lumMod val="65000"/>
                    <a:lumOff val="35000"/>
                  </a:schemeClr>
                </a:solidFill>
                <a:ln w="38100" cap="rnd">
                  <a:solidFill>
                    <a:srgbClr val="C00000"/>
                  </a:solidFill>
                  <a:round/>
                  <a:tailEnd w="lg" len="sm"/>
                </a:ln>
              </p:spPr>
              <p:style>
                <a:lnRef idx="1">
                  <a:schemeClr val="accent1"/>
                </a:lnRef>
                <a:fillRef idx="0">
                  <a:schemeClr val="accent1"/>
                </a:fillRef>
                <a:effectRef idx="0">
                  <a:schemeClr val="accent1"/>
                </a:effectRef>
                <a:fontRef idx="minor">
                  <a:schemeClr val="tx1"/>
                </a:fontRef>
              </p:style>
            </p:cxnSp>
            <p:cxnSp>
              <p:nvCxnSpPr>
                <p:cNvPr id="422" name="Straight Connector 421">
                  <a:extLst>
                    <a:ext uri="{FF2B5EF4-FFF2-40B4-BE49-F238E27FC236}">
                      <a16:creationId xmlns:a16="http://schemas.microsoft.com/office/drawing/2014/main" id="{4BFBB4E2-AFF8-81D7-EA7A-8F9DCE5B8747}"/>
                    </a:ext>
                  </a:extLst>
                </p:cNvPr>
                <p:cNvCxnSpPr>
                  <a:cxnSpLocks/>
                </p:cNvCxnSpPr>
                <p:nvPr/>
              </p:nvCxnSpPr>
              <p:spPr>
                <a:xfrm flipV="1">
                  <a:off x="2460251" y="4615982"/>
                  <a:ext cx="0" cy="226344"/>
                </a:xfrm>
                <a:prstGeom prst="line">
                  <a:avLst/>
                </a:prstGeom>
                <a:solidFill>
                  <a:schemeClr val="tx1">
                    <a:lumMod val="65000"/>
                    <a:lumOff val="35000"/>
                  </a:schemeClr>
                </a:solidFill>
                <a:ln w="38100" cap="rnd">
                  <a:solidFill>
                    <a:srgbClr val="C00000"/>
                  </a:solidFill>
                  <a:round/>
                  <a:tailEnd w="lg" len="sm"/>
                </a:ln>
              </p:spPr>
              <p:style>
                <a:lnRef idx="1">
                  <a:schemeClr val="accent1"/>
                </a:lnRef>
                <a:fillRef idx="0">
                  <a:schemeClr val="accent1"/>
                </a:fillRef>
                <a:effectRef idx="0">
                  <a:schemeClr val="accent1"/>
                </a:effectRef>
                <a:fontRef idx="minor">
                  <a:schemeClr val="tx1"/>
                </a:fontRef>
              </p:style>
            </p:cxnSp>
            <p:cxnSp>
              <p:nvCxnSpPr>
                <p:cNvPr id="423" name="Straight Connector 422">
                  <a:extLst>
                    <a:ext uri="{FF2B5EF4-FFF2-40B4-BE49-F238E27FC236}">
                      <a16:creationId xmlns:a16="http://schemas.microsoft.com/office/drawing/2014/main" id="{DF2F1E09-3F1D-77F0-0507-E4CB02B93762}"/>
                    </a:ext>
                  </a:extLst>
                </p:cNvPr>
                <p:cNvCxnSpPr>
                  <a:cxnSpLocks/>
                </p:cNvCxnSpPr>
                <p:nvPr/>
              </p:nvCxnSpPr>
              <p:spPr>
                <a:xfrm flipV="1">
                  <a:off x="4025336" y="4615982"/>
                  <a:ext cx="0" cy="241150"/>
                </a:xfrm>
                <a:prstGeom prst="line">
                  <a:avLst/>
                </a:prstGeom>
                <a:solidFill>
                  <a:schemeClr val="tx1">
                    <a:lumMod val="65000"/>
                    <a:lumOff val="35000"/>
                  </a:schemeClr>
                </a:solidFill>
                <a:ln w="38100" cap="rnd">
                  <a:solidFill>
                    <a:srgbClr val="C00000"/>
                  </a:solidFill>
                  <a:round/>
                  <a:tailEnd w="lg" len="sm"/>
                </a:ln>
              </p:spPr>
              <p:style>
                <a:lnRef idx="1">
                  <a:schemeClr val="accent1"/>
                </a:lnRef>
                <a:fillRef idx="0">
                  <a:schemeClr val="accent1"/>
                </a:fillRef>
                <a:effectRef idx="0">
                  <a:schemeClr val="accent1"/>
                </a:effectRef>
                <a:fontRef idx="minor">
                  <a:schemeClr val="tx1"/>
                </a:fontRef>
              </p:style>
            </p:cxnSp>
            <p:cxnSp>
              <p:nvCxnSpPr>
                <p:cNvPr id="424" name="Straight Connector 423">
                  <a:extLst>
                    <a:ext uri="{FF2B5EF4-FFF2-40B4-BE49-F238E27FC236}">
                      <a16:creationId xmlns:a16="http://schemas.microsoft.com/office/drawing/2014/main" id="{B2122419-6FD6-9208-F033-4A7B1816F77C}"/>
                    </a:ext>
                  </a:extLst>
                </p:cNvPr>
                <p:cNvCxnSpPr>
                  <a:cxnSpLocks/>
                </p:cNvCxnSpPr>
                <p:nvPr/>
              </p:nvCxnSpPr>
              <p:spPr>
                <a:xfrm flipV="1">
                  <a:off x="5592008" y="4615982"/>
                  <a:ext cx="0" cy="241150"/>
                </a:xfrm>
                <a:prstGeom prst="line">
                  <a:avLst/>
                </a:prstGeom>
                <a:solidFill>
                  <a:schemeClr val="tx1">
                    <a:lumMod val="65000"/>
                    <a:lumOff val="35000"/>
                  </a:schemeClr>
                </a:solidFill>
                <a:ln w="38100" cap="rnd">
                  <a:solidFill>
                    <a:srgbClr val="C00000"/>
                  </a:solidFill>
                  <a:round/>
                  <a:tailEnd w="lg" len="sm"/>
                </a:ln>
              </p:spPr>
              <p:style>
                <a:lnRef idx="1">
                  <a:schemeClr val="accent1"/>
                </a:lnRef>
                <a:fillRef idx="0">
                  <a:schemeClr val="accent1"/>
                </a:fillRef>
                <a:effectRef idx="0">
                  <a:schemeClr val="accent1"/>
                </a:effectRef>
                <a:fontRef idx="minor">
                  <a:schemeClr val="tx1"/>
                </a:fontRef>
              </p:style>
            </p:cxnSp>
            <p:cxnSp>
              <p:nvCxnSpPr>
                <p:cNvPr id="425" name="Straight Connector 424">
                  <a:extLst>
                    <a:ext uri="{FF2B5EF4-FFF2-40B4-BE49-F238E27FC236}">
                      <a16:creationId xmlns:a16="http://schemas.microsoft.com/office/drawing/2014/main" id="{634E4561-3808-2B31-3148-DDD44F9A9620}"/>
                    </a:ext>
                  </a:extLst>
                </p:cNvPr>
                <p:cNvCxnSpPr>
                  <a:cxnSpLocks/>
                </p:cNvCxnSpPr>
                <p:nvPr/>
              </p:nvCxnSpPr>
              <p:spPr>
                <a:xfrm flipV="1">
                  <a:off x="7149536" y="4615982"/>
                  <a:ext cx="0" cy="241150"/>
                </a:xfrm>
                <a:prstGeom prst="line">
                  <a:avLst/>
                </a:prstGeom>
                <a:solidFill>
                  <a:schemeClr val="tx1">
                    <a:lumMod val="65000"/>
                    <a:lumOff val="35000"/>
                  </a:schemeClr>
                </a:solidFill>
                <a:ln w="38100" cap="rnd">
                  <a:solidFill>
                    <a:srgbClr val="C00000"/>
                  </a:solidFill>
                  <a:round/>
                  <a:tailEnd w="lg" len="sm"/>
                </a:ln>
              </p:spPr>
              <p:style>
                <a:lnRef idx="1">
                  <a:schemeClr val="accent1"/>
                </a:lnRef>
                <a:fillRef idx="0">
                  <a:schemeClr val="accent1"/>
                </a:fillRef>
                <a:effectRef idx="0">
                  <a:schemeClr val="accent1"/>
                </a:effectRef>
                <a:fontRef idx="minor">
                  <a:schemeClr val="tx1"/>
                </a:fontRef>
              </p:style>
            </p:cxnSp>
          </p:grpSp>
          <p:cxnSp>
            <p:nvCxnSpPr>
              <p:cNvPr id="395" name="Straight Connector 394">
                <a:extLst>
                  <a:ext uri="{FF2B5EF4-FFF2-40B4-BE49-F238E27FC236}">
                    <a16:creationId xmlns:a16="http://schemas.microsoft.com/office/drawing/2014/main" id="{9C67273B-538E-DF93-D24E-DC60F1284B3A}"/>
                  </a:ext>
                </a:extLst>
              </p:cNvPr>
              <p:cNvCxnSpPr>
                <a:cxnSpLocks/>
              </p:cNvCxnSpPr>
              <p:nvPr/>
            </p:nvCxnSpPr>
            <p:spPr>
              <a:xfrm>
                <a:off x="2143252" y="4824161"/>
                <a:ext cx="5397405" cy="0"/>
              </a:xfrm>
              <a:prstGeom prst="line">
                <a:avLst/>
              </a:prstGeom>
              <a:solidFill>
                <a:schemeClr val="tx1">
                  <a:lumMod val="65000"/>
                  <a:lumOff val="35000"/>
                </a:schemeClr>
              </a:solidFill>
              <a:ln w="38100" cap="rnd">
                <a:solidFill>
                  <a:srgbClr val="C00000"/>
                </a:solidFill>
                <a:round/>
                <a:tailEnd w="lg" len="sm"/>
              </a:ln>
            </p:spPr>
            <p:style>
              <a:lnRef idx="1">
                <a:schemeClr val="accent1"/>
              </a:lnRef>
              <a:fillRef idx="0">
                <a:schemeClr val="accent1"/>
              </a:fillRef>
              <a:effectRef idx="0">
                <a:schemeClr val="accent1"/>
              </a:effectRef>
              <a:fontRef idx="minor">
                <a:schemeClr val="tx1"/>
              </a:fontRef>
            </p:style>
          </p:cxnSp>
        </p:grpSp>
        <p:sp>
          <p:nvSpPr>
            <p:cNvPr id="393" name="TextBox 392">
              <a:extLst>
                <a:ext uri="{FF2B5EF4-FFF2-40B4-BE49-F238E27FC236}">
                  <a16:creationId xmlns:a16="http://schemas.microsoft.com/office/drawing/2014/main" id="{7EDAF3D7-309C-1971-DFFD-9B8527AA0B0E}"/>
                </a:ext>
              </a:extLst>
            </p:cNvPr>
            <p:cNvSpPr txBox="1"/>
            <p:nvPr/>
          </p:nvSpPr>
          <p:spPr>
            <a:xfrm>
              <a:off x="1437348" y="4863600"/>
              <a:ext cx="2320914" cy="267958"/>
            </a:xfrm>
            <a:prstGeom prst="rect">
              <a:avLst/>
            </a:prstGeom>
            <a:solidFill>
              <a:schemeClr val="bg1"/>
            </a:solidFill>
            <a:ln>
              <a:noFill/>
            </a:ln>
          </p:spPr>
          <p:txBody>
            <a:bodyPr wrap="square" lIns="0" tIns="0" rIns="0" bIns="0"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FF595E"/>
                  </a:solidFill>
                  <a:effectLst/>
                  <a:uLnTx/>
                  <a:uFillTx/>
                  <a:latin typeface="Avenir Next" panose="020B0503020202020204" pitchFamily="34" charset="0"/>
                  <a:ea typeface="+mn-ea"/>
                  <a:cs typeface="+mn-cs"/>
                </a:rPr>
                <a:t>global sense amplifier </a:t>
              </a:r>
            </a:p>
          </p:txBody>
        </p:sp>
      </p:grpSp>
      <p:sp>
        <p:nvSpPr>
          <p:cNvPr id="224" name="DRAM">
            <a:extLst>
              <a:ext uri="{FF2B5EF4-FFF2-40B4-BE49-F238E27FC236}">
                <a16:creationId xmlns:a16="http://schemas.microsoft.com/office/drawing/2014/main" id="{ED56E525-600A-350A-CE7D-E6BB2D6D79C9}"/>
              </a:ext>
            </a:extLst>
          </p:cNvPr>
          <p:cNvSpPr/>
          <p:nvPr/>
        </p:nvSpPr>
        <p:spPr>
          <a:xfrm rot="16200000">
            <a:off x="142431" y="2047802"/>
            <a:ext cx="2057400" cy="458292"/>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50" normalizeH="0" baseline="0" noProof="0" dirty="0">
                <a:ln>
                  <a:noFill/>
                </a:ln>
                <a:solidFill>
                  <a:srgbClr val="000000"/>
                </a:solidFill>
                <a:effectLst/>
                <a:uLnTx/>
                <a:uFillTx/>
                <a:latin typeface="Avenir Next" panose="020B0503020202020204" pitchFamily="34" charset="0"/>
                <a:ea typeface="+mn-ea"/>
                <a:cs typeface="+mn-cs"/>
              </a:rPr>
              <a:t>row decoder</a:t>
            </a:r>
          </a:p>
        </p:txBody>
      </p:sp>
      <p:sp>
        <p:nvSpPr>
          <p:cNvPr id="431" name="Rectangle 430">
            <a:extLst>
              <a:ext uri="{FF2B5EF4-FFF2-40B4-BE49-F238E27FC236}">
                <a16:creationId xmlns:a16="http://schemas.microsoft.com/office/drawing/2014/main" id="{2ED09BDB-0D30-1E15-42A7-604E5FED88EF}"/>
              </a:ext>
            </a:extLst>
          </p:cNvPr>
          <p:cNvSpPr/>
          <p:nvPr/>
        </p:nvSpPr>
        <p:spPr>
          <a:xfrm>
            <a:off x="7530" y="4002279"/>
            <a:ext cx="9121747" cy="1182558"/>
          </a:xfrm>
          <a:prstGeom prst="rect">
            <a:avLst/>
          </a:prstGeom>
          <a:solidFill>
            <a:schemeClr val="bg1">
              <a:alpha val="9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2139840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220"/>
                                        </p:tgtEl>
                                        <p:attrNameLst>
                                          <p:attrName>style.visibility</p:attrName>
                                        </p:attrNameLst>
                                      </p:cBhvr>
                                      <p:to>
                                        <p:strVal val="visible"/>
                                      </p:to>
                                    </p:set>
                                    <p:animEffect transition="in" filter="fade">
                                      <p:cBhvr>
                                        <p:cTn id="7" dur="500"/>
                                        <p:tgtEl>
                                          <p:spTgt spid="220"/>
                                        </p:tgtEl>
                                      </p:cBhvr>
                                    </p:animEffect>
                                  </p:childTnLst>
                                </p:cTn>
                              </p:par>
                              <p:par>
                                <p:cTn id="8" presetID="10" presetClass="entr" presetSubtype="0" fill="hold" nodeType="withEffect">
                                  <p:stCondLst>
                                    <p:cond delay="0"/>
                                  </p:stCondLst>
                                  <p:childTnLst>
                                    <p:set>
                                      <p:cBhvr>
                                        <p:cTn id="9" dur="1" fill="hold">
                                          <p:stCondLst>
                                            <p:cond delay="0"/>
                                          </p:stCondLst>
                                        </p:cTn>
                                        <p:tgtEl>
                                          <p:spTgt spid="391"/>
                                        </p:tgtEl>
                                        <p:attrNameLst>
                                          <p:attrName>style.visibility</p:attrName>
                                        </p:attrNameLst>
                                      </p:cBhvr>
                                      <p:to>
                                        <p:strVal val="visible"/>
                                      </p:to>
                                    </p:set>
                                    <p:animEffect transition="in" filter="fade">
                                      <p:cBhvr>
                                        <p:cTn id="10" dur="500"/>
                                        <p:tgtEl>
                                          <p:spTgt spid="391"/>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429"/>
                                        </p:tgtEl>
                                        <p:attrNameLst>
                                          <p:attrName>style.visibility</p:attrName>
                                        </p:attrNameLst>
                                      </p:cBhvr>
                                      <p:to>
                                        <p:strVal val="visible"/>
                                      </p:to>
                                    </p:set>
                                    <p:animEffect transition="in" filter="fade">
                                      <p:cBhvr>
                                        <p:cTn id="13" dur="500"/>
                                        <p:tgtEl>
                                          <p:spTgt spid="429"/>
                                        </p:tgtEl>
                                      </p:cBhvr>
                                    </p:animEffect>
                                  </p:childTnLst>
                                </p:cTn>
                              </p:par>
                              <p:par>
                                <p:cTn id="14" presetID="0" presetClass="path" presetSubtype="0" accel="50000" decel="50000" fill="hold" grpId="0" nodeType="withEffect">
                                  <p:stCondLst>
                                    <p:cond delay="0"/>
                                  </p:stCondLst>
                                  <p:childTnLst>
                                    <p:animMotion origin="layout" path="M 0 0 L 0 0.03912 L 0.17205 0.03912 L 0.17205 0.00116 " pathEditMode="relative" ptsTypes="AAAA">
                                      <p:cBhvr>
                                        <p:cTn id="15" dur="2000" fill="hold"/>
                                        <p:tgtEl>
                                          <p:spTgt spid="427"/>
                                        </p:tgtEl>
                                        <p:attrNameLst>
                                          <p:attrName>ppt_x</p:attrName>
                                          <p:attrName>ppt_y</p:attrName>
                                        </p:attrNameLst>
                                      </p:cBhvr>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9" grpId="0" animBg="1"/>
      <p:bldP spid="427" grpId="0" animBg="1"/>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1">
            <a:extLst>
              <a:ext uri="{FF2B5EF4-FFF2-40B4-BE49-F238E27FC236}">
                <a16:creationId xmlns:a16="http://schemas.microsoft.com/office/drawing/2014/main" id="{14F31FC0-05FE-F10D-0AF4-FE7203665D14}"/>
              </a:ext>
            </a:extLst>
          </p:cNvPr>
          <p:cNvSpPr>
            <a:spLocks noGrp="1"/>
          </p:cNvSpPr>
          <p:nvPr>
            <p:ph type="title"/>
          </p:nvPr>
        </p:nvSpPr>
        <p:spPr>
          <a:xfrm>
            <a:off x="169011" y="132334"/>
            <a:ext cx="8894602" cy="925840"/>
          </a:xfrm>
        </p:spPr>
        <p:txBody>
          <a:bodyPr>
            <a:noAutofit/>
          </a:bodyPr>
          <a:lstStyle/>
          <a:p>
            <a:r>
              <a:rPr lang="en-US" sz="3600" dirty="0"/>
              <a:t>MIMDRAM: </a:t>
            </a:r>
            <a:br>
              <a:rPr lang="en-US" sz="3600" dirty="0"/>
            </a:br>
            <a:r>
              <a:rPr lang="en-US" sz="2800" dirty="0"/>
              <a:t>Key Idea (III)</a:t>
            </a:r>
          </a:p>
        </p:txBody>
      </p:sp>
      <p:grpSp>
        <p:nvGrpSpPr>
          <p:cNvPr id="8" name="Group 7">
            <a:extLst>
              <a:ext uri="{FF2B5EF4-FFF2-40B4-BE49-F238E27FC236}">
                <a16:creationId xmlns:a16="http://schemas.microsoft.com/office/drawing/2014/main" id="{1D7B71D5-710A-6F8A-EC9D-612EC4135D5F}"/>
              </a:ext>
            </a:extLst>
          </p:cNvPr>
          <p:cNvGrpSpPr/>
          <p:nvPr/>
        </p:nvGrpSpPr>
        <p:grpSpPr>
          <a:xfrm>
            <a:off x="1627786" y="1663010"/>
            <a:ext cx="1414038" cy="1414038"/>
            <a:chOff x="4876800" y="1600199"/>
            <a:chExt cx="2819401" cy="2819401"/>
          </a:xfrm>
        </p:grpSpPr>
        <p:grpSp>
          <p:nvGrpSpPr>
            <p:cNvPr id="9" name="Group 8">
              <a:extLst>
                <a:ext uri="{FF2B5EF4-FFF2-40B4-BE49-F238E27FC236}">
                  <a16:creationId xmlns:a16="http://schemas.microsoft.com/office/drawing/2014/main" id="{145ADD40-8DAC-4AB7-793E-4189F586BDCC}"/>
                </a:ext>
              </a:extLst>
            </p:cNvPr>
            <p:cNvGrpSpPr/>
            <p:nvPr/>
          </p:nvGrpSpPr>
          <p:grpSpPr>
            <a:xfrm>
              <a:off x="5486400" y="3962400"/>
              <a:ext cx="2209800" cy="457200"/>
              <a:chOff x="5486400" y="3962400"/>
              <a:chExt cx="2209800" cy="457200"/>
            </a:xfrm>
          </p:grpSpPr>
          <p:sp>
            <p:nvSpPr>
              <p:cNvPr id="54" name="DRAM">
                <a:extLst>
                  <a:ext uri="{FF2B5EF4-FFF2-40B4-BE49-F238E27FC236}">
                    <a16:creationId xmlns:a16="http://schemas.microsoft.com/office/drawing/2014/main" id="{08113822-EBA6-BEEA-B6CF-1BB51723AD54}"/>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5" name="DRAM">
                <a:extLst>
                  <a:ext uri="{FF2B5EF4-FFF2-40B4-BE49-F238E27FC236}">
                    <a16:creationId xmlns:a16="http://schemas.microsoft.com/office/drawing/2014/main" id="{68D9188F-8773-604F-6441-0EC444051EB5}"/>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6" name="DRAM">
                <a:extLst>
                  <a:ext uri="{FF2B5EF4-FFF2-40B4-BE49-F238E27FC236}">
                    <a16:creationId xmlns:a16="http://schemas.microsoft.com/office/drawing/2014/main" id="{6C78EF99-BDA4-000F-B88D-38CEDCE77A07}"/>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7" name="DRAM">
                <a:extLst>
                  <a:ext uri="{FF2B5EF4-FFF2-40B4-BE49-F238E27FC236}">
                    <a16:creationId xmlns:a16="http://schemas.microsoft.com/office/drawing/2014/main" id="{E3516A6C-5911-CA9C-8438-40239A9300BB}"/>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8" name="DRAM">
                <a:extLst>
                  <a:ext uri="{FF2B5EF4-FFF2-40B4-BE49-F238E27FC236}">
                    <a16:creationId xmlns:a16="http://schemas.microsoft.com/office/drawing/2014/main" id="{2C2DA7A3-1EB8-D977-F203-00FC7BC1A975}"/>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0" name="Group 9">
              <a:extLst>
                <a:ext uri="{FF2B5EF4-FFF2-40B4-BE49-F238E27FC236}">
                  <a16:creationId xmlns:a16="http://schemas.microsoft.com/office/drawing/2014/main" id="{94DD0A41-3448-75B2-A331-5F1DCD56A2EC}"/>
                </a:ext>
              </a:extLst>
            </p:cNvPr>
            <p:cNvGrpSpPr/>
            <p:nvPr/>
          </p:nvGrpSpPr>
          <p:grpSpPr>
            <a:xfrm>
              <a:off x="4876800" y="1600200"/>
              <a:ext cx="457200" cy="2209800"/>
              <a:chOff x="4876800" y="1600200"/>
              <a:chExt cx="457200" cy="2209800"/>
            </a:xfrm>
          </p:grpSpPr>
          <p:sp>
            <p:nvSpPr>
              <p:cNvPr id="49" name="DRAM">
                <a:extLst>
                  <a:ext uri="{FF2B5EF4-FFF2-40B4-BE49-F238E27FC236}">
                    <a16:creationId xmlns:a16="http://schemas.microsoft.com/office/drawing/2014/main" id="{5ADA0A14-531E-5BD8-8FD4-F6317FEB7F36}"/>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 name="DRAM">
                <a:extLst>
                  <a:ext uri="{FF2B5EF4-FFF2-40B4-BE49-F238E27FC236}">
                    <a16:creationId xmlns:a16="http://schemas.microsoft.com/office/drawing/2014/main" id="{539CBE42-BEAD-57E8-EE95-0650BB7A87AD}"/>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 name="DRAM">
                <a:extLst>
                  <a:ext uri="{FF2B5EF4-FFF2-40B4-BE49-F238E27FC236}">
                    <a16:creationId xmlns:a16="http://schemas.microsoft.com/office/drawing/2014/main" id="{8EDF89D6-E315-3E8E-81C4-3039A5DF39BA}"/>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 name="DRAM">
                <a:extLst>
                  <a:ext uri="{FF2B5EF4-FFF2-40B4-BE49-F238E27FC236}">
                    <a16:creationId xmlns:a16="http://schemas.microsoft.com/office/drawing/2014/main" id="{C334229F-128E-DBA9-F5A7-0C1B8468429F}"/>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 name="DRAM">
                <a:extLst>
                  <a:ext uri="{FF2B5EF4-FFF2-40B4-BE49-F238E27FC236}">
                    <a16:creationId xmlns:a16="http://schemas.microsoft.com/office/drawing/2014/main" id="{4CF44E52-958E-C9D5-98C9-B54F3DBCA04F}"/>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1" name="Group 10">
              <a:extLst>
                <a:ext uri="{FF2B5EF4-FFF2-40B4-BE49-F238E27FC236}">
                  <a16:creationId xmlns:a16="http://schemas.microsoft.com/office/drawing/2014/main" id="{CD2FFD17-6BDD-A936-46CC-F92D905CE9B7}"/>
                </a:ext>
              </a:extLst>
            </p:cNvPr>
            <p:cNvGrpSpPr/>
            <p:nvPr/>
          </p:nvGrpSpPr>
          <p:grpSpPr>
            <a:xfrm>
              <a:off x="5676900" y="1600199"/>
              <a:ext cx="1828800" cy="2362201"/>
              <a:chOff x="5676900" y="1170708"/>
              <a:chExt cx="1828800" cy="2791692"/>
            </a:xfrm>
          </p:grpSpPr>
          <p:cxnSp>
            <p:nvCxnSpPr>
              <p:cNvPr id="44" name="Straight Connector 43">
                <a:extLst>
                  <a:ext uri="{FF2B5EF4-FFF2-40B4-BE49-F238E27FC236}">
                    <a16:creationId xmlns:a16="http://schemas.microsoft.com/office/drawing/2014/main" id="{47982167-B393-BEBF-D0E6-60AE4452DB55}"/>
                  </a:ext>
                </a:extLst>
              </p:cNvPr>
              <p:cNvCxnSpPr>
                <a:cxnSpLocks/>
                <a:stCxn id="14" idx="0"/>
                <a:endCxn id="54"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BCAE485E-07E5-1852-1FA5-8B77F4343A36}"/>
                  </a:ext>
                </a:extLst>
              </p:cNvPr>
              <p:cNvCxnSpPr>
                <a:cxnSpLocks/>
                <a:stCxn id="16" idx="0"/>
                <a:endCxn id="56"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3F51F5A0-9936-DAC3-1A8B-823F41DF483A}"/>
                  </a:ext>
                </a:extLst>
              </p:cNvPr>
              <p:cNvCxnSpPr>
                <a:cxnSpLocks/>
                <a:stCxn id="17" idx="0"/>
                <a:endCxn id="57"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1278CBE3-F678-3C09-8430-9732ADA562C8}"/>
                  </a:ext>
                </a:extLst>
              </p:cNvPr>
              <p:cNvCxnSpPr>
                <a:cxnSpLocks/>
                <a:stCxn id="18" idx="0"/>
                <a:endCxn id="58"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3BC4BBBD-04C0-0406-C150-CEAD9F531385}"/>
                  </a:ext>
                </a:extLst>
              </p:cNvPr>
              <p:cNvCxnSpPr>
                <a:cxnSpLocks/>
                <a:stCxn id="15" idx="0"/>
                <a:endCxn id="55"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2" name="Group 11">
              <a:extLst>
                <a:ext uri="{FF2B5EF4-FFF2-40B4-BE49-F238E27FC236}">
                  <a16:creationId xmlns:a16="http://schemas.microsoft.com/office/drawing/2014/main" id="{71782411-45D5-E378-555E-C520B6D4601A}"/>
                </a:ext>
              </a:extLst>
            </p:cNvPr>
            <p:cNvGrpSpPr/>
            <p:nvPr/>
          </p:nvGrpSpPr>
          <p:grpSpPr>
            <a:xfrm>
              <a:off x="5334000" y="1790700"/>
              <a:ext cx="2362201" cy="1828800"/>
              <a:chOff x="5333998" y="1790700"/>
              <a:chExt cx="2791691" cy="1828800"/>
            </a:xfrm>
          </p:grpSpPr>
          <p:cxnSp>
            <p:nvCxnSpPr>
              <p:cNvPr id="39" name="Straight Connector 38">
                <a:extLst>
                  <a:ext uri="{FF2B5EF4-FFF2-40B4-BE49-F238E27FC236}">
                    <a16:creationId xmlns:a16="http://schemas.microsoft.com/office/drawing/2014/main" id="{0973E1E4-F7EB-DF78-3A95-D481E2615AA9}"/>
                  </a:ext>
                </a:extLst>
              </p:cNvPr>
              <p:cNvCxnSpPr>
                <a:cxnSpLocks/>
                <a:stCxn id="18" idx="6"/>
                <a:endCxn id="49"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46D3709A-6EC3-9DEC-74CE-BB8D1A9AF911}"/>
                  </a:ext>
                </a:extLst>
              </p:cNvPr>
              <p:cNvCxnSpPr>
                <a:cxnSpLocks/>
                <a:stCxn id="23" idx="6"/>
                <a:endCxn id="50"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AF96F3CD-FF35-33CD-C579-63D1293EA05B}"/>
                  </a:ext>
                </a:extLst>
              </p:cNvPr>
              <p:cNvCxnSpPr>
                <a:cxnSpLocks/>
                <a:stCxn id="28" idx="6"/>
                <a:endCxn id="51"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B8A65AB5-1AAE-F2B4-44B1-07375B5861A7}"/>
                  </a:ext>
                </a:extLst>
              </p:cNvPr>
              <p:cNvCxnSpPr>
                <a:cxnSpLocks/>
                <a:stCxn id="33" idx="6"/>
                <a:endCxn id="52"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8A185ED2-1506-90C3-8575-3E012A8B6A67}"/>
                  </a:ext>
                </a:extLst>
              </p:cNvPr>
              <p:cNvCxnSpPr>
                <a:cxnSpLocks/>
                <a:stCxn id="38" idx="6"/>
                <a:endCxn id="53"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3" name="Group 12">
              <a:extLst>
                <a:ext uri="{FF2B5EF4-FFF2-40B4-BE49-F238E27FC236}">
                  <a16:creationId xmlns:a16="http://schemas.microsoft.com/office/drawing/2014/main" id="{25C37A37-CAC8-FCB0-14D4-C955F03DABD6}"/>
                </a:ext>
              </a:extLst>
            </p:cNvPr>
            <p:cNvGrpSpPr/>
            <p:nvPr/>
          </p:nvGrpSpPr>
          <p:grpSpPr>
            <a:xfrm>
              <a:off x="5486400" y="1600200"/>
              <a:ext cx="2209800" cy="2209800"/>
              <a:chOff x="5486400" y="1600200"/>
              <a:chExt cx="2209800" cy="2209800"/>
            </a:xfrm>
          </p:grpSpPr>
          <p:sp>
            <p:nvSpPr>
              <p:cNvPr id="14" name="Oval 13">
                <a:extLst>
                  <a:ext uri="{FF2B5EF4-FFF2-40B4-BE49-F238E27FC236}">
                    <a16:creationId xmlns:a16="http://schemas.microsoft.com/office/drawing/2014/main" id="{B73AAB57-DD3D-42A4-FE36-9B219618DE9B}"/>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5" name="Oval 14">
                <a:extLst>
                  <a:ext uri="{FF2B5EF4-FFF2-40B4-BE49-F238E27FC236}">
                    <a16:creationId xmlns:a16="http://schemas.microsoft.com/office/drawing/2014/main" id="{036E9649-3335-5F8F-DFF0-5AFE26CD6FF6}"/>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6" name="Oval 15">
                <a:extLst>
                  <a:ext uri="{FF2B5EF4-FFF2-40B4-BE49-F238E27FC236}">
                    <a16:creationId xmlns:a16="http://schemas.microsoft.com/office/drawing/2014/main" id="{3EDFF40E-4CDA-C1C4-26E4-3A4743C945D9}"/>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 name="Oval 16">
                <a:extLst>
                  <a:ext uri="{FF2B5EF4-FFF2-40B4-BE49-F238E27FC236}">
                    <a16:creationId xmlns:a16="http://schemas.microsoft.com/office/drawing/2014/main" id="{FC9B8174-13B5-9FC9-CC64-F927B63B7F63}"/>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 name="Oval 17">
                <a:extLst>
                  <a:ext uri="{FF2B5EF4-FFF2-40B4-BE49-F238E27FC236}">
                    <a16:creationId xmlns:a16="http://schemas.microsoft.com/office/drawing/2014/main" id="{1C185B49-15D7-6C43-2FA2-1FBFBAB28ACC}"/>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9" name="Oval 18">
                <a:extLst>
                  <a:ext uri="{FF2B5EF4-FFF2-40B4-BE49-F238E27FC236}">
                    <a16:creationId xmlns:a16="http://schemas.microsoft.com/office/drawing/2014/main" id="{9C9D2251-A141-4961-93C9-15C78D5167A9}"/>
                  </a:ext>
                </a:extLst>
              </p:cNvPr>
              <p:cNvSpPr/>
              <p:nvPr/>
            </p:nvSpPr>
            <p:spPr>
              <a:xfrm>
                <a:off x="5486400" y="2057400"/>
                <a:ext cx="381000" cy="381000"/>
              </a:xfrm>
              <a:prstGeom prst="ellipse">
                <a:avLst/>
              </a:prstGeom>
              <a:solidFill>
                <a:schemeClr val="accent4">
                  <a:lumMod val="20000"/>
                  <a:lumOff val="8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0" name="Oval 19">
                <a:extLst>
                  <a:ext uri="{FF2B5EF4-FFF2-40B4-BE49-F238E27FC236}">
                    <a16:creationId xmlns:a16="http://schemas.microsoft.com/office/drawing/2014/main" id="{36404C5A-4466-D925-5219-3044FAFBAF41}"/>
                  </a:ext>
                </a:extLst>
              </p:cNvPr>
              <p:cNvSpPr/>
              <p:nvPr/>
            </p:nvSpPr>
            <p:spPr>
              <a:xfrm>
                <a:off x="5943600" y="2057400"/>
                <a:ext cx="381000" cy="381000"/>
              </a:xfrm>
              <a:prstGeom prst="ellipse">
                <a:avLst/>
              </a:prstGeom>
              <a:solidFill>
                <a:schemeClr val="accent4">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1" name="Oval 20">
                <a:extLst>
                  <a:ext uri="{FF2B5EF4-FFF2-40B4-BE49-F238E27FC236}">
                    <a16:creationId xmlns:a16="http://schemas.microsoft.com/office/drawing/2014/main" id="{A96CDC81-E151-0540-4A56-33ACEAE7DB4D}"/>
                  </a:ext>
                </a:extLst>
              </p:cNvPr>
              <p:cNvSpPr/>
              <p:nvPr/>
            </p:nvSpPr>
            <p:spPr>
              <a:xfrm>
                <a:off x="6400800" y="2057400"/>
                <a:ext cx="381000" cy="381000"/>
              </a:xfrm>
              <a:prstGeom prst="ellipse">
                <a:avLst/>
              </a:prstGeom>
              <a:solidFill>
                <a:schemeClr val="accent4">
                  <a:lumMod val="60000"/>
                  <a:lumOff val="4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2" name="Oval 21">
                <a:extLst>
                  <a:ext uri="{FF2B5EF4-FFF2-40B4-BE49-F238E27FC236}">
                    <a16:creationId xmlns:a16="http://schemas.microsoft.com/office/drawing/2014/main" id="{004F0346-A72C-797B-7F6D-767E332D697F}"/>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3" name="Oval 22">
                <a:extLst>
                  <a:ext uri="{FF2B5EF4-FFF2-40B4-BE49-F238E27FC236}">
                    <a16:creationId xmlns:a16="http://schemas.microsoft.com/office/drawing/2014/main" id="{252FDEC4-9A89-24F2-E113-3FFC7015E6AB}"/>
                  </a:ext>
                </a:extLst>
              </p:cNvPr>
              <p:cNvSpPr/>
              <p:nvPr/>
            </p:nvSpPr>
            <p:spPr>
              <a:xfrm>
                <a:off x="7315200" y="2057400"/>
                <a:ext cx="381000" cy="381000"/>
              </a:xfrm>
              <a:prstGeom prst="ellipse">
                <a:avLst/>
              </a:prstGeom>
              <a:solidFill>
                <a:schemeClr val="accent4">
                  <a:lumMod val="7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4" name="Oval 23">
                <a:extLst>
                  <a:ext uri="{FF2B5EF4-FFF2-40B4-BE49-F238E27FC236}">
                    <a16:creationId xmlns:a16="http://schemas.microsoft.com/office/drawing/2014/main" id="{AE319149-A514-56AF-D1F1-09B72C618A73}"/>
                  </a:ext>
                </a:extLst>
              </p:cNvPr>
              <p:cNvSpPr/>
              <p:nvPr/>
            </p:nvSpPr>
            <p:spPr>
              <a:xfrm>
                <a:off x="5486400" y="2514600"/>
                <a:ext cx="381000" cy="381000"/>
              </a:xfrm>
              <a:prstGeom prst="ellipse">
                <a:avLst/>
              </a:prstGeom>
              <a:solidFill>
                <a:schemeClr val="accent2">
                  <a:lumMod val="20000"/>
                  <a:lumOff val="8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5" name="Oval 24">
                <a:extLst>
                  <a:ext uri="{FF2B5EF4-FFF2-40B4-BE49-F238E27FC236}">
                    <a16:creationId xmlns:a16="http://schemas.microsoft.com/office/drawing/2014/main" id="{71DF6166-E7B5-3C36-677A-966BDA0B28EC}"/>
                  </a:ext>
                </a:extLst>
              </p:cNvPr>
              <p:cNvSpPr/>
              <p:nvPr/>
            </p:nvSpPr>
            <p:spPr>
              <a:xfrm>
                <a:off x="5943600" y="2514600"/>
                <a:ext cx="381000" cy="381000"/>
              </a:xfrm>
              <a:prstGeom prst="ellipse">
                <a:avLst/>
              </a:prstGeom>
              <a:solidFill>
                <a:schemeClr val="accent2">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6" name="Oval 25">
                <a:extLst>
                  <a:ext uri="{FF2B5EF4-FFF2-40B4-BE49-F238E27FC236}">
                    <a16:creationId xmlns:a16="http://schemas.microsoft.com/office/drawing/2014/main" id="{2D751B7B-9E7E-5198-582D-C15F27E345D1}"/>
                  </a:ext>
                </a:extLst>
              </p:cNvPr>
              <p:cNvSpPr/>
              <p:nvPr/>
            </p:nvSpPr>
            <p:spPr>
              <a:xfrm>
                <a:off x="6400800" y="2514600"/>
                <a:ext cx="381000" cy="381000"/>
              </a:xfrm>
              <a:prstGeom prst="ellipse">
                <a:avLst/>
              </a:prstGeom>
              <a:solidFill>
                <a:schemeClr val="accent2">
                  <a:lumMod val="60000"/>
                  <a:lumOff val="4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7" name="Oval 26">
                <a:extLst>
                  <a:ext uri="{FF2B5EF4-FFF2-40B4-BE49-F238E27FC236}">
                    <a16:creationId xmlns:a16="http://schemas.microsoft.com/office/drawing/2014/main" id="{CCF149F1-08F4-6F9B-93F0-0883026C9439}"/>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8" name="Oval 27">
                <a:extLst>
                  <a:ext uri="{FF2B5EF4-FFF2-40B4-BE49-F238E27FC236}">
                    <a16:creationId xmlns:a16="http://schemas.microsoft.com/office/drawing/2014/main" id="{69954C2B-8BC4-E019-20D1-818FEE787E36}"/>
                  </a:ext>
                </a:extLst>
              </p:cNvPr>
              <p:cNvSpPr/>
              <p:nvPr/>
            </p:nvSpPr>
            <p:spPr>
              <a:xfrm>
                <a:off x="7315200" y="2514600"/>
                <a:ext cx="381000" cy="381000"/>
              </a:xfrm>
              <a:prstGeom prst="ellipse">
                <a:avLst/>
              </a:prstGeom>
              <a:solidFill>
                <a:schemeClr val="accent2">
                  <a:lumMod val="7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9" name="Oval 28">
                <a:extLst>
                  <a:ext uri="{FF2B5EF4-FFF2-40B4-BE49-F238E27FC236}">
                    <a16:creationId xmlns:a16="http://schemas.microsoft.com/office/drawing/2014/main" id="{94767795-63AE-4358-92FA-6ACBC8FB876E}"/>
                  </a:ext>
                </a:extLst>
              </p:cNvPr>
              <p:cNvSpPr/>
              <p:nvPr/>
            </p:nvSpPr>
            <p:spPr>
              <a:xfrm>
                <a:off x="5486400" y="2971800"/>
                <a:ext cx="381000" cy="381000"/>
              </a:xfrm>
              <a:prstGeom prst="ellipse">
                <a:avLst/>
              </a:prstGeom>
              <a:solidFill>
                <a:schemeClr val="accent4">
                  <a:lumMod val="20000"/>
                  <a:lumOff val="8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0" name="Oval 29">
                <a:extLst>
                  <a:ext uri="{FF2B5EF4-FFF2-40B4-BE49-F238E27FC236}">
                    <a16:creationId xmlns:a16="http://schemas.microsoft.com/office/drawing/2014/main" id="{113EA8DF-82CD-EB35-6278-9557BBF25D19}"/>
                  </a:ext>
                </a:extLst>
              </p:cNvPr>
              <p:cNvSpPr/>
              <p:nvPr/>
            </p:nvSpPr>
            <p:spPr>
              <a:xfrm>
                <a:off x="5943600" y="2971800"/>
                <a:ext cx="381000" cy="381000"/>
              </a:xfrm>
              <a:prstGeom prst="ellipse">
                <a:avLst/>
              </a:prstGeom>
              <a:solidFill>
                <a:schemeClr val="accent4">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1" name="Oval 30">
                <a:extLst>
                  <a:ext uri="{FF2B5EF4-FFF2-40B4-BE49-F238E27FC236}">
                    <a16:creationId xmlns:a16="http://schemas.microsoft.com/office/drawing/2014/main" id="{AA77119B-7743-B690-9465-CC9E51CE4444}"/>
                  </a:ext>
                </a:extLst>
              </p:cNvPr>
              <p:cNvSpPr/>
              <p:nvPr/>
            </p:nvSpPr>
            <p:spPr>
              <a:xfrm>
                <a:off x="6400800" y="2971800"/>
                <a:ext cx="381000" cy="381000"/>
              </a:xfrm>
              <a:prstGeom prst="ellipse">
                <a:avLst/>
              </a:prstGeom>
              <a:solidFill>
                <a:schemeClr val="accent4">
                  <a:lumMod val="60000"/>
                  <a:lumOff val="4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2" name="Oval 31">
                <a:extLst>
                  <a:ext uri="{FF2B5EF4-FFF2-40B4-BE49-F238E27FC236}">
                    <a16:creationId xmlns:a16="http://schemas.microsoft.com/office/drawing/2014/main" id="{33334385-AB59-960E-A3E5-9501EADAA33F}"/>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3" name="Oval 32">
                <a:extLst>
                  <a:ext uri="{FF2B5EF4-FFF2-40B4-BE49-F238E27FC236}">
                    <a16:creationId xmlns:a16="http://schemas.microsoft.com/office/drawing/2014/main" id="{991F5CFB-03F2-DC89-41BB-37ACAD3A39FE}"/>
                  </a:ext>
                </a:extLst>
              </p:cNvPr>
              <p:cNvSpPr/>
              <p:nvPr/>
            </p:nvSpPr>
            <p:spPr>
              <a:xfrm>
                <a:off x="7315200" y="2971800"/>
                <a:ext cx="381000" cy="381000"/>
              </a:xfrm>
              <a:prstGeom prst="ellipse">
                <a:avLst/>
              </a:prstGeom>
              <a:solidFill>
                <a:schemeClr val="accent4">
                  <a:lumMod val="7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 name="Oval 33">
                <a:extLst>
                  <a:ext uri="{FF2B5EF4-FFF2-40B4-BE49-F238E27FC236}">
                    <a16:creationId xmlns:a16="http://schemas.microsoft.com/office/drawing/2014/main" id="{AFA70928-8DA2-5560-5DD5-558045D02F98}"/>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 name="Oval 34">
                <a:extLst>
                  <a:ext uri="{FF2B5EF4-FFF2-40B4-BE49-F238E27FC236}">
                    <a16:creationId xmlns:a16="http://schemas.microsoft.com/office/drawing/2014/main" id="{FB809510-8147-E025-EEB8-8819A6D6FBD8}"/>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 name="Oval 35">
                <a:extLst>
                  <a:ext uri="{FF2B5EF4-FFF2-40B4-BE49-F238E27FC236}">
                    <a16:creationId xmlns:a16="http://schemas.microsoft.com/office/drawing/2014/main" id="{D2F18ED2-E5E5-8B3D-481D-C15B8FC6951D}"/>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7" name="Oval 36">
                <a:extLst>
                  <a:ext uri="{FF2B5EF4-FFF2-40B4-BE49-F238E27FC236}">
                    <a16:creationId xmlns:a16="http://schemas.microsoft.com/office/drawing/2014/main" id="{DB7EC374-9A92-B410-2846-F5A581E96D11}"/>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 name="Oval 37">
                <a:extLst>
                  <a:ext uri="{FF2B5EF4-FFF2-40B4-BE49-F238E27FC236}">
                    <a16:creationId xmlns:a16="http://schemas.microsoft.com/office/drawing/2014/main" id="{C1CF4DD4-8671-73B0-4595-F5CF16D14DF9}"/>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grpSp>
        <p:nvGrpSpPr>
          <p:cNvPr id="59" name="Group 58">
            <a:extLst>
              <a:ext uri="{FF2B5EF4-FFF2-40B4-BE49-F238E27FC236}">
                <a16:creationId xmlns:a16="http://schemas.microsoft.com/office/drawing/2014/main" id="{40794F95-87E5-0B79-8F49-F492B394493A}"/>
              </a:ext>
            </a:extLst>
          </p:cNvPr>
          <p:cNvGrpSpPr/>
          <p:nvPr/>
        </p:nvGrpSpPr>
        <p:grpSpPr>
          <a:xfrm>
            <a:off x="3185314" y="1663010"/>
            <a:ext cx="1414038" cy="1414038"/>
            <a:chOff x="4876800" y="1600199"/>
            <a:chExt cx="2819401" cy="2819401"/>
          </a:xfrm>
        </p:grpSpPr>
        <p:grpSp>
          <p:nvGrpSpPr>
            <p:cNvPr id="60" name="Group 59">
              <a:extLst>
                <a:ext uri="{FF2B5EF4-FFF2-40B4-BE49-F238E27FC236}">
                  <a16:creationId xmlns:a16="http://schemas.microsoft.com/office/drawing/2014/main" id="{97CD8AF8-689F-7235-F72C-8461333387F6}"/>
                </a:ext>
              </a:extLst>
            </p:cNvPr>
            <p:cNvGrpSpPr/>
            <p:nvPr/>
          </p:nvGrpSpPr>
          <p:grpSpPr>
            <a:xfrm>
              <a:off x="5486400" y="3962400"/>
              <a:ext cx="2209800" cy="457200"/>
              <a:chOff x="5486400" y="3962400"/>
              <a:chExt cx="2209800" cy="457200"/>
            </a:xfrm>
          </p:grpSpPr>
          <p:sp>
            <p:nvSpPr>
              <p:cNvPr id="105" name="DRAM">
                <a:extLst>
                  <a:ext uri="{FF2B5EF4-FFF2-40B4-BE49-F238E27FC236}">
                    <a16:creationId xmlns:a16="http://schemas.microsoft.com/office/drawing/2014/main" id="{409F785F-8AD8-92CD-60AC-6BF9A4F72D37}"/>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6" name="DRAM">
                <a:extLst>
                  <a:ext uri="{FF2B5EF4-FFF2-40B4-BE49-F238E27FC236}">
                    <a16:creationId xmlns:a16="http://schemas.microsoft.com/office/drawing/2014/main" id="{0B03D9C7-AF50-CE3F-684D-30F40D5916EF}"/>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7" name="DRAM">
                <a:extLst>
                  <a:ext uri="{FF2B5EF4-FFF2-40B4-BE49-F238E27FC236}">
                    <a16:creationId xmlns:a16="http://schemas.microsoft.com/office/drawing/2014/main" id="{E41C9139-9E9B-72CD-FD27-6CB15407A158}"/>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8" name="DRAM">
                <a:extLst>
                  <a:ext uri="{FF2B5EF4-FFF2-40B4-BE49-F238E27FC236}">
                    <a16:creationId xmlns:a16="http://schemas.microsoft.com/office/drawing/2014/main" id="{CFD0D982-3EA8-3573-DE64-B9B92F5C942C}"/>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9" name="DRAM">
                <a:extLst>
                  <a:ext uri="{FF2B5EF4-FFF2-40B4-BE49-F238E27FC236}">
                    <a16:creationId xmlns:a16="http://schemas.microsoft.com/office/drawing/2014/main" id="{04C27DF3-24DF-3E8C-FFE9-F247D23270A1}"/>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1" name="Group 60">
              <a:extLst>
                <a:ext uri="{FF2B5EF4-FFF2-40B4-BE49-F238E27FC236}">
                  <a16:creationId xmlns:a16="http://schemas.microsoft.com/office/drawing/2014/main" id="{2148CD67-332C-F51A-988E-2611D4010668}"/>
                </a:ext>
              </a:extLst>
            </p:cNvPr>
            <p:cNvGrpSpPr/>
            <p:nvPr/>
          </p:nvGrpSpPr>
          <p:grpSpPr>
            <a:xfrm>
              <a:off x="4876800" y="1600200"/>
              <a:ext cx="457200" cy="2209800"/>
              <a:chOff x="4876800" y="1600200"/>
              <a:chExt cx="457200" cy="2209800"/>
            </a:xfrm>
          </p:grpSpPr>
          <p:sp>
            <p:nvSpPr>
              <p:cNvPr id="100" name="DRAM">
                <a:extLst>
                  <a:ext uri="{FF2B5EF4-FFF2-40B4-BE49-F238E27FC236}">
                    <a16:creationId xmlns:a16="http://schemas.microsoft.com/office/drawing/2014/main" id="{53133863-A8A6-7C24-65D5-1675607CF4AC}"/>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1" name="DRAM">
                <a:extLst>
                  <a:ext uri="{FF2B5EF4-FFF2-40B4-BE49-F238E27FC236}">
                    <a16:creationId xmlns:a16="http://schemas.microsoft.com/office/drawing/2014/main" id="{0BA01B15-9F60-761D-67BF-612AF92BAB88}"/>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2" name="DRAM">
                <a:extLst>
                  <a:ext uri="{FF2B5EF4-FFF2-40B4-BE49-F238E27FC236}">
                    <a16:creationId xmlns:a16="http://schemas.microsoft.com/office/drawing/2014/main" id="{E44FC94B-6DE2-7F93-FAAF-640F02FA702C}"/>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3" name="DRAM">
                <a:extLst>
                  <a:ext uri="{FF2B5EF4-FFF2-40B4-BE49-F238E27FC236}">
                    <a16:creationId xmlns:a16="http://schemas.microsoft.com/office/drawing/2014/main" id="{D52D198B-BF07-D189-7654-F57F5A22BAA8}"/>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4" name="DRAM">
                <a:extLst>
                  <a:ext uri="{FF2B5EF4-FFF2-40B4-BE49-F238E27FC236}">
                    <a16:creationId xmlns:a16="http://schemas.microsoft.com/office/drawing/2014/main" id="{01020030-5CDD-B848-3C60-D8A463E026C6}"/>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2" name="Group 61">
              <a:extLst>
                <a:ext uri="{FF2B5EF4-FFF2-40B4-BE49-F238E27FC236}">
                  <a16:creationId xmlns:a16="http://schemas.microsoft.com/office/drawing/2014/main" id="{1DD7A0B9-FB33-6D2C-1012-44A2C98A9E1F}"/>
                </a:ext>
              </a:extLst>
            </p:cNvPr>
            <p:cNvGrpSpPr/>
            <p:nvPr/>
          </p:nvGrpSpPr>
          <p:grpSpPr>
            <a:xfrm>
              <a:off x="5676900" y="1600199"/>
              <a:ext cx="1828800" cy="2362201"/>
              <a:chOff x="5676900" y="1170708"/>
              <a:chExt cx="1828800" cy="2791692"/>
            </a:xfrm>
          </p:grpSpPr>
          <p:cxnSp>
            <p:nvCxnSpPr>
              <p:cNvPr id="95" name="Straight Connector 94">
                <a:extLst>
                  <a:ext uri="{FF2B5EF4-FFF2-40B4-BE49-F238E27FC236}">
                    <a16:creationId xmlns:a16="http://schemas.microsoft.com/office/drawing/2014/main" id="{11A5E939-1A98-0C74-70C6-00C30578CE8F}"/>
                  </a:ext>
                </a:extLst>
              </p:cNvPr>
              <p:cNvCxnSpPr>
                <a:cxnSpLocks/>
                <a:stCxn id="65" idx="0"/>
                <a:endCxn id="105"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4E59C9A8-65FB-2A14-48B0-37F6CEA0922A}"/>
                  </a:ext>
                </a:extLst>
              </p:cNvPr>
              <p:cNvCxnSpPr>
                <a:cxnSpLocks/>
                <a:stCxn id="67" idx="0"/>
                <a:endCxn id="107"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7" name="Straight Connector 96">
                <a:extLst>
                  <a:ext uri="{FF2B5EF4-FFF2-40B4-BE49-F238E27FC236}">
                    <a16:creationId xmlns:a16="http://schemas.microsoft.com/office/drawing/2014/main" id="{E8D9D7CB-75FA-94FE-B461-82F19DC522AD}"/>
                  </a:ext>
                </a:extLst>
              </p:cNvPr>
              <p:cNvCxnSpPr>
                <a:cxnSpLocks/>
                <a:stCxn id="68" idx="0"/>
                <a:endCxn id="108"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8" name="Straight Connector 97">
                <a:extLst>
                  <a:ext uri="{FF2B5EF4-FFF2-40B4-BE49-F238E27FC236}">
                    <a16:creationId xmlns:a16="http://schemas.microsoft.com/office/drawing/2014/main" id="{F76BA570-2A38-D337-48AD-A423A8D0BA13}"/>
                  </a:ext>
                </a:extLst>
              </p:cNvPr>
              <p:cNvCxnSpPr>
                <a:cxnSpLocks/>
                <a:stCxn id="69" idx="0"/>
                <a:endCxn id="109"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9" name="Straight Connector 98">
                <a:extLst>
                  <a:ext uri="{FF2B5EF4-FFF2-40B4-BE49-F238E27FC236}">
                    <a16:creationId xmlns:a16="http://schemas.microsoft.com/office/drawing/2014/main" id="{2FACBF55-5AC5-FACA-60C8-997FC5703B80}"/>
                  </a:ext>
                </a:extLst>
              </p:cNvPr>
              <p:cNvCxnSpPr>
                <a:cxnSpLocks/>
                <a:stCxn id="66" idx="0"/>
                <a:endCxn id="106"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63" name="Group 62">
              <a:extLst>
                <a:ext uri="{FF2B5EF4-FFF2-40B4-BE49-F238E27FC236}">
                  <a16:creationId xmlns:a16="http://schemas.microsoft.com/office/drawing/2014/main" id="{5E6C3537-F9C5-4705-26EF-C924F0F5D5D7}"/>
                </a:ext>
              </a:extLst>
            </p:cNvPr>
            <p:cNvGrpSpPr/>
            <p:nvPr/>
          </p:nvGrpSpPr>
          <p:grpSpPr>
            <a:xfrm>
              <a:off x="5334000" y="1790700"/>
              <a:ext cx="2362201" cy="1828800"/>
              <a:chOff x="5333998" y="1790700"/>
              <a:chExt cx="2791691" cy="1828800"/>
            </a:xfrm>
          </p:grpSpPr>
          <p:cxnSp>
            <p:nvCxnSpPr>
              <p:cNvPr id="90" name="Straight Connector 89">
                <a:extLst>
                  <a:ext uri="{FF2B5EF4-FFF2-40B4-BE49-F238E27FC236}">
                    <a16:creationId xmlns:a16="http://schemas.microsoft.com/office/drawing/2014/main" id="{2C07D7F7-728D-01F4-880A-98B39E9A99B2}"/>
                  </a:ext>
                </a:extLst>
              </p:cNvPr>
              <p:cNvCxnSpPr>
                <a:cxnSpLocks/>
                <a:stCxn id="69" idx="6"/>
                <a:endCxn id="100"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id="{9F98157F-C02A-60EE-E532-15DBC6E489BB}"/>
                  </a:ext>
                </a:extLst>
              </p:cNvPr>
              <p:cNvCxnSpPr>
                <a:cxnSpLocks/>
                <a:stCxn id="74" idx="6"/>
                <a:endCxn id="101"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2" name="Straight Connector 91">
                <a:extLst>
                  <a:ext uri="{FF2B5EF4-FFF2-40B4-BE49-F238E27FC236}">
                    <a16:creationId xmlns:a16="http://schemas.microsoft.com/office/drawing/2014/main" id="{4A735D65-3660-8AE7-0371-B03DF94DCB54}"/>
                  </a:ext>
                </a:extLst>
              </p:cNvPr>
              <p:cNvCxnSpPr>
                <a:cxnSpLocks/>
                <a:endCxn id="102" idx="0"/>
              </p:cNvCxnSpPr>
              <p:nvPr/>
            </p:nvCxnSpPr>
            <p:spPr>
              <a:xfrm flipH="1">
                <a:off x="5333998" y="2705100"/>
                <a:ext cx="2791686"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3" name="Straight Connector 92">
                <a:extLst>
                  <a:ext uri="{FF2B5EF4-FFF2-40B4-BE49-F238E27FC236}">
                    <a16:creationId xmlns:a16="http://schemas.microsoft.com/office/drawing/2014/main" id="{581FD839-7FC4-4E78-792C-D16281A9C270}"/>
                  </a:ext>
                </a:extLst>
              </p:cNvPr>
              <p:cNvCxnSpPr>
                <a:cxnSpLocks/>
                <a:stCxn id="84" idx="6"/>
                <a:endCxn id="103"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4" name="Straight Connector 93">
                <a:extLst>
                  <a:ext uri="{FF2B5EF4-FFF2-40B4-BE49-F238E27FC236}">
                    <a16:creationId xmlns:a16="http://schemas.microsoft.com/office/drawing/2014/main" id="{306AD3AB-9600-A6BF-BFBF-068E37656400}"/>
                  </a:ext>
                </a:extLst>
              </p:cNvPr>
              <p:cNvCxnSpPr>
                <a:cxnSpLocks/>
                <a:stCxn id="89" idx="6"/>
                <a:endCxn id="104"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64" name="Group 63">
              <a:extLst>
                <a:ext uri="{FF2B5EF4-FFF2-40B4-BE49-F238E27FC236}">
                  <a16:creationId xmlns:a16="http://schemas.microsoft.com/office/drawing/2014/main" id="{AF764B5E-2A2B-5202-8C6F-6ACC1FF585B0}"/>
                </a:ext>
              </a:extLst>
            </p:cNvPr>
            <p:cNvGrpSpPr/>
            <p:nvPr/>
          </p:nvGrpSpPr>
          <p:grpSpPr>
            <a:xfrm>
              <a:off x="5486400" y="1600200"/>
              <a:ext cx="2209800" cy="2209800"/>
              <a:chOff x="5486400" y="1600200"/>
              <a:chExt cx="2209800" cy="2209800"/>
            </a:xfrm>
          </p:grpSpPr>
          <p:sp>
            <p:nvSpPr>
              <p:cNvPr id="65" name="Oval 64">
                <a:extLst>
                  <a:ext uri="{FF2B5EF4-FFF2-40B4-BE49-F238E27FC236}">
                    <a16:creationId xmlns:a16="http://schemas.microsoft.com/office/drawing/2014/main" id="{13D770BB-7217-38C5-711D-B5170B8CCC9F}"/>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 name="Oval 65">
                <a:extLst>
                  <a:ext uri="{FF2B5EF4-FFF2-40B4-BE49-F238E27FC236}">
                    <a16:creationId xmlns:a16="http://schemas.microsoft.com/office/drawing/2014/main" id="{DB50467F-FEFD-794B-3319-E226669CFE8C}"/>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7" name="Oval 66">
                <a:extLst>
                  <a:ext uri="{FF2B5EF4-FFF2-40B4-BE49-F238E27FC236}">
                    <a16:creationId xmlns:a16="http://schemas.microsoft.com/office/drawing/2014/main" id="{51FA6554-610A-A0D6-0132-A77C72C68850}"/>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8" name="Oval 67">
                <a:extLst>
                  <a:ext uri="{FF2B5EF4-FFF2-40B4-BE49-F238E27FC236}">
                    <a16:creationId xmlns:a16="http://schemas.microsoft.com/office/drawing/2014/main" id="{586865B3-C286-94B9-E0A9-1E9D84ABEE21}"/>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9" name="Oval 68">
                <a:extLst>
                  <a:ext uri="{FF2B5EF4-FFF2-40B4-BE49-F238E27FC236}">
                    <a16:creationId xmlns:a16="http://schemas.microsoft.com/office/drawing/2014/main" id="{CAC2CBB4-018B-F3DC-C3BC-558E89C961AB}"/>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0" name="Oval 69">
                <a:extLst>
                  <a:ext uri="{FF2B5EF4-FFF2-40B4-BE49-F238E27FC236}">
                    <a16:creationId xmlns:a16="http://schemas.microsoft.com/office/drawing/2014/main" id="{D8287CBE-84C0-0AFA-E1FD-20A73C634A74}"/>
                  </a:ext>
                </a:extLst>
              </p:cNvPr>
              <p:cNvSpPr/>
              <p:nvPr/>
            </p:nvSpPr>
            <p:spPr>
              <a:xfrm>
                <a:off x="5486400" y="2057400"/>
                <a:ext cx="381000" cy="381000"/>
              </a:xfrm>
              <a:prstGeom prst="ellipse">
                <a:avLst/>
              </a:prstGeom>
              <a:solidFill>
                <a:schemeClr val="accent4">
                  <a:lumMod val="20000"/>
                  <a:lumOff val="8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1" name="Oval 70">
                <a:extLst>
                  <a:ext uri="{FF2B5EF4-FFF2-40B4-BE49-F238E27FC236}">
                    <a16:creationId xmlns:a16="http://schemas.microsoft.com/office/drawing/2014/main" id="{24C174AB-3F60-50A6-58FA-D1E748D9A1C5}"/>
                  </a:ext>
                </a:extLst>
              </p:cNvPr>
              <p:cNvSpPr/>
              <p:nvPr/>
            </p:nvSpPr>
            <p:spPr>
              <a:xfrm>
                <a:off x="5943600" y="2057400"/>
                <a:ext cx="381000" cy="381000"/>
              </a:xfrm>
              <a:prstGeom prst="ellipse">
                <a:avLst/>
              </a:prstGeom>
              <a:solidFill>
                <a:schemeClr val="accent4">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2" name="Oval 71">
                <a:extLst>
                  <a:ext uri="{FF2B5EF4-FFF2-40B4-BE49-F238E27FC236}">
                    <a16:creationId xmlns:a16="http://schemas.microsoft.com/office/drawing/2014/main" id="{1CC44215-7331-5864-7BD3-2AD3FDC413EF}"/>
                  </a:ext>
                </a:extLst>
              </p:cNvPr>
              <p:cNvSpPr/>
              <p:nvPr/>
            </p:nvSpPr>
            <p:spPr>
              <a:xfrm>
                <a:off x="6400800" y="2057400"/>
                <a:ext cx="381000" cy="381000"/>
              </a:xfrm>
              <a:prstGeom prst="ellipse">
                <a:avLst/>
              </a:prstGeom>
              <a:solidFill>
                <a:schemeClr val="accent4">
                  <a:lumMod val="60000"/>
                  <a:lumOff val="4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3" name="Oval 72">
                <a:extLst>
                  <a:ext uri="{FF2B5EF4-FFF2-40B4-BE49-F238E27FC236}">
                    <a16:creationId xmlns:a16="http://schemas.microsoft.com/office/drawing/2014/main" id="{26C2B63A-40AF-34C4-818C-54EF22B10709}"/>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4" name="Oval 73">
                <a:extLst>
                  <a:ext uri="{FF2B5EF4-FFF2-40B4-BE49-F238E27FC236}">
                    <a16:creationId xmlns:a16="http://schemas.microsoft.com/office/drawing/2014/main" id="{22A79D5C-8525-AC9D-CAC0-1F0DF3D0B15B}"/>
                  </a:ext>
                </a:extLst>
              </p:cNvPr>
              <p:cNvSpPr/>
              <p:nvPr/>
            </p:nvSpPr>
            <p:spPr>
              <a:xfrm>
                <a:off x="7315200" y="2057400"/>
                <a:ext cx="381000" cy="381000"/>
              </a:xfrm>
              <a:prstGeom prst="ellipse">
                <a:avLst/>
              </a:prstGeom>
              <a:solidFill>
                <a:schemeClr val="accent4">
                  <a:lumMod val="7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5" name="Oval 74">
                <a:extLst>
                  <a:ext uri="{FF2B5EF4-FFF2-40B4-BE49-F238E27FC236}">
                    <a16:creationId xmlns:a16="http://schemas.microsoft.com/office/drawing/2014/main" id="{F4FEE0C3-3C8F-EA32-157D-1B842D24E5A3}"/>
                  </a:ext>
                </a:extLst>
              </p:cNvPr>
              <p:cNvSpPr/>
              <p:nvPr/>
            </p:nvSpPr>
            <p:spPr>
              <a:xfrm>
                <a:off x="5486400" y="2514600"/>
                <a:ext cx="381000" cy="381000"/>
              </a:xfrm>
              <a:prstGeom prst="ellipse">
                <a:avLst/>
              </a:prstGeom>
              <a:solidFill>
                <a:schemeClr val="accent2">
                  <a:lumMod val="20000"/>
                  <a:lumOff val="8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6" name="Oval 75">
                <a:extLst>
                  <a:ext uri="{FF2B5EF4-FFF2-40B4-BE49-F238E27FC236}">
                    <a16:creationId xmlns:a16="http://schemas.microsoft.com/office/drawing/2014/main" id="{CEBAB866-F9F2-7A33-FF7E-E780BA9DC69C}"/>
                  </a:ext>
                </a:extLst>
              </p:cNvPr>
              <p:cNvSpPr/>
              <p:nvPr/>
            </p:nvSpPr>
            <p:spPr>
              <a:xfrm>
                <a:off x="5943600" y="2514600"/>
                <a:ext cx="381000" cy="381000"/>
              </a:xfrm>
              <a:prstGeom prst="ellipse">
                <a:avLst/>
              </a:prstGeom>
              <a:solidFill>
                <a:schemeClr val="accent2">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7" name="Oval 76">
                <a:extLst>
                  <a:ext uri="{FF2B5EF4-FFF2-40B4-BE49-F238E27FC236}">
                    <a16:creationId xmlns:a16="http://schemas.microsoft.com/office/drawing/2014/main" id="{97738BCC-FAE3-DFB7-9C37-CDAE7339B38C}"/>
                  </a:ext>
                </a:extLst>
              </p:cNvPr>
              <p:cNvSpPr/>
              <p:nvPr/>
            </p:nvSpPr>
            <p:spPr>
              <a:xfrm>
                <a:off x="6400800" y="2514600"/>
                <a:ext cx="381000" cy="381000"/>
              </a:xfrm>
              <a:prstGeom prst="ellipse">
                <a:avLst/>
              </a:prstGeom>
              <a:solidFill>
                <a:schemeClr val="accent2">
                  <a:lumMod val="60000"/>
                  <a:lumOff val="4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8" name="Oval 77">
                <a:extLst>
                  <a:ext uri="{FF2B5EF4-FFF2-40B4-BE49-F238E27FC236}">
                    <a16:creationId xmlns:a16="http://schemas.microsoft.com/office/drawing/2014/main" id="{9841D0FB-9DF1-17E4-4260-3888261CC348}"/>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9" name="Oval 78">
                <a:extLst>
                  <a:ext uri="{FF2B5EF4-FFF2-40B4-BE49-F238E27FC236}">
                    <a16:creationId xmlns:a16="http://schemas.microsoft.com/office/drawing/2014/main" id="{8D98E843-490D-C1A9-BA17-B894DDFDC01D}"/>
                  </a:ext>
                </a:extLst>
              </p:cNvPr>
              <p:cNvSpPr/>
              <p:nvPr/>
            </p:nvSpPr>
            <p:spPr>
              <a:xfrm>
                <a:off x="7315200" y="2514600"/>
                <a:ext cx="381000" cy="381000"/>
              </a:xfrm>
              <a:prstGeom prst="ellipse">
                <a:avLst/>
              </a:prstGeom>
              <a:solidFill>
                <a:schemeClr val="accent2">
                  <a:lumMod val="7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0" name="Oval 79">
                <a:extLst>
                  <a:ext uri="{FF2B5EF4-FFF2-40B4-BE49-F238E27FC236}">
                    <a16:creationId xmlns:a16="http://schemas.microsoft.com/office/drawing/2014/main" id="{F1D9404C-500E-6F5D-E3F8-F513587236D5}"/>
                  </a:ext>
                </a:extLst>
              </p:cNvPr>
              <p:cNvSpPr/>
              <p:nvPr/>
            </p:nvSpPr>
            <p:spPr>
              <a:xfrm>
                <a:off x="5486400" y="2971800"/>
                <a:ext cx="381000" cy="381000"/>
              </a:xfrm>
              <a:prstGeom prst="ellipse">
                <a:avLst/>
              </a:prstGeom>
              <a:solidFill>
                <a:schemeClr val="accent4">
                  <a:lumMod val="20000"/>
                  <a:lumOff val="8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1" name="Oval 80">
                <a:extLst>
                  <a:ext uri="{FF2B5EF4-FFF2-40B4-BE49-F238E27FC236}">
                    <a16:creationId xmlns:a16="http://schemas.microsoft.com/office/drawing/2014/main" id="{F1B51AC3-4F3E-BF12-DDF5-5D2DA7C87890}"/>
                  </a:ext>
                </a:extLst>
              </p:cNvPr>
              <p:cNvSpPr/>
              <p:nvPr/>
            </p:nvSpPr>
            <p:spPr>
              <a:xfrm>
                <a:off x="5943600" y="2971800"/>
                <a:ext cx="381000" cy="381000"/>
              </a:xfrm>
              <a:prstGeom prst="ellipse">
                <a:avLst/>
              </a:prstGeom>
              <a:solidFill>
                <a:schemeClr val="accent4">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2" name="Oval 81">
                <a:extLst>
                  <a:ext uri="{FF2B5EF4-FFF2-40B4-BE49-F238E27FC236}">
                    <a16:creationId xmlns:a16="http://schemas.microsoft.com/office/drawing/2014/main" id="{0E34BA3B-2E90-2F8A-3942-B87B8B418F3F}"/>
                  </a:ext>
                </a:extLst>
              </p:cNvPr>
              <p:cNvSpPr/>
              <p:nvPr/>
            </p:nvSpPr>
            <p:spPr>
              <a:xfrm>
                <a:off x="6400800" y="2971800"/>
                <a:ext cx="381000" cy="381000"/>
              </a:xfrm>
              <a:prstGeom prst="ellipse">
                <a:avLst/>
              </a:prstGeom>
              <a:solidFill>
                <a:schemeClr val="accent4">
                  <a:lumMod val="60000"/>
                  <a:lumOff val="4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3" name="Oval 82">
                <a:extLst>
                  <a:ext uri="{FF2B5EF4-FFF2-40B4-BE49-F238E27FC236}">
                    <a16:creationId xmlns:a16="http://schemas.microsoft.com/office/drawing/2014/main" id="{87C43EC3-04A5-4B10-9446-B91845F74C86}"/>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4" name="Oval 83">
                <a:extLst>
                  <a:ext uri="{FF2B5EF4-FFF2-40B4-BE49-F238E27FC236}">
                    <a16:creationId xmlns:a16="http://schemas.microsoft.com/office/drawing/2014/main" id="{C77B9788-E66E-D570-BE3D-FEC45F4C4FB8}"/>
                  </a:ext>
                </a:extLst>
              </p:cNvPr>
              <p:cNvSpPr/>
              <p:nvPr/>
            </p:nvSpPr>
            <p:spPr>
              <a:xfrm>
                <a:off x="7315200" y="2971800"/>
                <a:ext cx="381000" cy="381000"/>
              </a:xfrm>
              <a:prstGeom prst="ellipse">
                <a:avLst/>
              </a:prstGeom>
              <a:solidFill>
                <a:schemeClr val="accent4">
                  <a:lumMod val="7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5" name="Oval 84">
                <a:extLst>
                  <a:ext uri="{FF2B5EF4-FFF2-40B4-BE49-F238E27FC236}">
                    <a16:creationId xmlns:a16="http://schemas.microsoft.com/office/drawing/2014/main" id="{FB967F9E-AD0E-99F8-4C92-7B0C15A40A2D}"/>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6" name="Oval 85">
                <a:extLst>
                  <a:ext uri="{FF2B5EF4-FFF2-40B4-BE49-F238E27FC236}">
                    <a16:creationId xmlns:a16="http://schemas.microsoft.com/office/drawing/2014/main" id="{2091FB07-CEC0-1813-13B0-9458C73FC33F}"/>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7" name="Oval 86">
                <a:extLst>
                  <a:ext uri="{FF2B5EF4-FFF2-40B4-BE49-F238E27FC236}">
                    <a16:creationId xmlns:a16="http://schemas.microsoft.com/office/drawing/2014/main" id="{81102973-DB18-170B-60B8-6FB5AB67E2C0}"/>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8" name="Oval 87">
                <a:extLst>
                  <a:ext uri="{FF2B5EF4-FFF2-40B4-BE49-F238E27FC236}">
                    <a16:creationId xmlns:a16="http://schemas.microsoft.com/office/drawing/2014/main" id="{E934C76D-A9A1-3F43-AD2E-F83FD4DC3839}"/>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9" name="Oval 88">
                <a:extLst>
                  <a:ext uri="{FF2B5EF4-FFF2-40B4-BE49-F238E27FC236}">
                    <a16:creationId xmlns:a16="http://schemas.microsoft.com/office/drawing/2014/main" id="{0E717C25-74D2-B4D9-6D7E-B29CE3266224}"/>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grpSp>
        <p:nvGrpSpPr>
          <p:cNvPr id="110" name="Group 109">
            <a:extLst>
              <a:ext uri="{FF2B5EF4-FFF2-40B4-BE49-F238E27FC236}">
                <a16:creationId xmlns:a16="http://schemas.microsoft.com/office/drawing/2014/main" id="{44362C14-2121-1971-5E30-DEC513A70F0B}"/>
              </a:ext>
            </a:extLst>
          </p:cNvPr>
          <p:cNvGrpSpPr/>
          <p:nvPr/>
        </p:nvGrpSpPr>
        <p:grpSpPr>
          <a:xfrm>
            <a:off x="4751986" y="1663010"/>
            <a:ext cx="1414038" cy="1414038"/>
            <a:chOff x="4876800" y="1600199"/>
            <a:chExt cx="2819401" cy="2819401"/>
          </a:xfrm>
        </p:grpSpPr>
        <p:grpSp>
          <p:nvGrpSpPr>
            <p:cNvPr id="111" name="Group 110">
              <a:extLst>
                <a:ext uri="{FF2B5EF4-FFF2-40B4-BE49-F238E27FC236}">
                  <a16:creationId xmlns:a16="http://schemas.microsoft.com/office/drawing/2014/main" id="{D265122C-F95D-0F77-8C39-5871E49BA90A}"/>
                </a:ext>
              </a:extLst>
            </p:cNvPr>
            <p:cNvGrpSpPr/>
            <p:nvPr/>
          </p:nvGrpSpPr>
          <p:grpSpPr>
            <a:xfrm>
              <a:off x="5486400" y="3962400"/>
              <a:ext cx="2209800" cy="457200"/>
              <a:chOff x="5486400" y="3962400"/>
              <a:chExt cx="2209800" cy="457200"/>
            </a:xfrm>
          </p:grpSpPr>
          <p:sp>
            <p:nvSpPr>
              <p:cNvPr id="156" name="DRAM">
                <a:extLst>
                  <a:ext uri="{FF2B5EF4-FFF2-40B4-BE49-F238E27FC236}">
                    <a16:creationId xmlns:a16="http://schemas.microsoft.com/office/drawing/2014/main" id="{DAC1715B-6A79-BB15-14B4-7C550BE4BD21}"/>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57" name="DRAM">
                <a:extLst>
                  <a:ext uri="{FF2B5EF4-FFF2-40B4-BE49-F238E27FC236}">
                    <a16:creationId xmlns:a16="http://schemas.microsoft.com/office/drawing/2014/main" id="{14844BF7-6BE5-52F2-FAE1-BDC846F2B603}"/>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58" name="DRAM">
                <a:extLst>
                  <a:ext uri="{FF2B5EF4-FFF2-40B4-BE49-F238E27FC236}">
                    <a16:creationId xmlns:a16="http://schemas.microsoft.com/office/drawing/2014/main" id="{7367EA0F-32E9-B6B2-7F8D-2AF18E75F3A3}"/>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59" name="DRAM">
                <a:extLst>
                  <a:ext uri="{FF2B5EF4-FFF2-40B4-BE49-F238E27FC236}">
                    <a16:creationId xmlns:a16="http://schemas.microsoft.com/office/drawing/2014/main" id="{1B727991-23A0-9AD3-2845-DB5F30128624}"/>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60" name="DRAM">
                <a:extLst>
                  <a:ext uri="{FF2B5EF4-FFF2-40B4-BE49-F238E27FC236}">
                    <a16:creationId xmlns:a16="http://schemas.microsoft.com/office/drawing/2014/main" id="{E86BE4CE-33B9-BCCA-12A1-2BFDCDA72272}"/>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12" name="Group 111">
              <a:extLst>
                <a:ext uri="{FF2B5EF4-FFF2-40B4-BE49-F238E27FC236}">
                  <a16:creationId xmlns:a16="http://schemas.microsoft.com/office/drawing/2014/main" id="{37875A4C-8BA4-BD76-6587-65782774FAC8}"/>
                </a:ext>
              </a:extLst>
            </p:cNvPr>
            <p:cNvGrpSpPr/>
            <p:nvPr/>
          </p:nvGrpSpPr>
          <p:grpSpPr>
            <a:xfrm>
              <a:off x="4876800" y="1600200"/>
              <a:ext cx="457200" cy="2209800"/>
              <a:chOff x="4876800" y="1600200"/>
              <a:chExt cx="457200" cy="2209800"/>
            </a:xfrm>
          </p:grpSpPr>
          <p:sp>
            <p:nvSpPr>
              <p:cNvPr id="151" name="DRAM">
                <a:extLst>
                  <a:ext uri="{FF2B5EF4-FFF2-40B4-BE49-F238E27FC236}">
                    <a16:creationId xmlns:a16="http://schemas.microsoft.com/office/drawing/2014/main" id="{3047A10C-4FEB-217B-08EA-A792A98C978E}"/>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52" name="DRAM">
                <a:extLst>
                  <a:ext uri="{FF2B5EF4-FFF2-40B4-BE49-F238E27FC236}">
                    <a16:creationId xmlns:a16="http://schemas.microsoft.com/office/drawing/2014/main" id="{CB593E2C-26E8-EA6D-6186-844CC9BB1092}"/>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53" name="DRAM">
                <a:extLst>
                  <a:ext uri="{FF2B5EF4-FFF2-40B4-BE49-F238E27FC236}">
                    <a16:creationId xmlns:a16="http://schemas.microsoft.com/office/drawing/2014/main" id="{3B468AA9-D62E-FE27-F87E-A606CBF6ED8C}"/>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54" name="DRAM">
                <a:extLst>
                  <a:ext uri="{FF2B5EF4-FFF2-40B4-BE49-F238E27FC236}">
                    <a16:creationId xmlns:a16="http://schemas.microsoft.com/office/drawing/2014/main" id="{B1FD441F-F92C-CA76-4469-FC65356BD656}"/>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55" name="DRAM">
                <a:extLst>
                  <a:ext uri="{FF2B5EF4-FFF2-40B4-BE49-F238E27FC236}">
                    <a16:creationId xmlns:a16="http://schemas.microsoft.com/office/drawing/2014/main" id="{081B1368-AB3C-1D70-680F-869B42C5BFD7}"/>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13" name="Group 112">
              <a:extLst>
                <a:ext uri="{FF2B5EF4-FFF2-40B4-BE49-F238E27FC236}">
                  <a16:creationId xmlns:a16="http://schemas.microsoft.com/office/drawing/2014/main" id="{314BB626-0C6D-EC1E-1C4A-16D30A51D47E}"/>
                </a:ext>
              </a:extLst>
            </p:cNvPr>
            <p:cNvGrpSpPr/>
            <p:nvPr/>
          </p:nvGrpSpPr>
          <p:grpSpPr>
            <a:xfrm>
              <a:off x="5676900" y="1600199"/>
              <a:ext cx="1828800" cy="2362201"/>
              <a:chOff x="5676900" y="1170708"/>
              <a:chExt cx="1828800" cy="2791692"/>
            </a:xfrm>
          </p:grpSpPr>
          <p:cxnSp>
            <p:nvCxnSpPr>
              <p:cNvPr id="146" name="Straight Connector 145">
                <a:extLst>
                  <a:ext uri="{FF2B5EF4-FFF2-40B4-BE49-F238E27FC236}">
                    <a16:creationId xmlns:a16="http://schemas.microsoft.com/office/drawing/2014/main" id="{147CE309-B301-E137-5428-29A0D1850F9E}"/>
                  </a:ext>
                </a:extLst>
              </p:cNvPr>
              <p:cNvCxnSpPr>
                <a:cxnSpLocks/>
                <a:stCxn id="116" idx="0"/>
                <a:endCxn id="156"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7" name="Straight Connector 146">
                <a:extLst>
                  <a:ext uri="{FF2B5EF4-FFF2-40B4-BE49-F238E27FC236}">
                    <a16:creationId xmlns:a16="http://schemas.microsoft.com/office/drawing/2014/main" id="{8378F6E6-9827-6811-70BE-2493C80C7A79}"/>
                  </a:ext>
                </a:extLst>
              </p:cNvPr>
              <p:cNvCxnSpPr>
                <a:cxnSpLocks/>
                <a:stCxn id="118" idx="0"/>
                <a:endCxn id="158"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4ABE3392-0824-83EC-D863-95A2508959F1}"/>
                  </a:ext>
                </a:extLst>
              </p:cNvPr>
              <p:cNvCxnSpPr>
                <a:cxnSpLocks/>
                <a:stCxn id="119" idx="0"/>
                <a:endCxn id="159"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9" name="Straight Connector 148">
                <a:extLst>
                  <a:ext uri="{FF2B5EF4-FFF2-40B4-BE49-F238E27FC236}">
                    <a16:creationId xmlns:a16="http://schemas.microsoft.com/office/drawing/2014/main" id="{1D10862B-948F-BD19-6A01-00426565F83C}"/>
                  </a:ext>
                </a:extLst>
              </p:cNvPr>
              <p:cNvCxnSpPr>
                <a:cxnSpLocks/>
                <a:stCxn id="120" idx="0"/>
                <a:endCxn id="160"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50" name="Straight Connector 149">
                <a:extLst>
                  <a:ext uri="{FF2B5EF4-FFF2-40B4-BE49-F238E27FC236}">
                    <a16:creationId xmlns:a16="http://schemas.microsoft.com/office/drawing/2014/main" id="{342ABFB7-566B-288A-3DF5-69D7AAAADA0B}"/>
                  </a:ext>
                </a:extLst>
              </p:cNvPr>
              <p:cNvCxnSpPr>
                <a:cxnSpLocks/>
                <a:stCxn id="117" idx="0"/>
                <a:endCxn id="157"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14" name="Group 113">
              <a:extLst>
                <a:ext uri="{FF2B5EF4-FFF2-40B4-BE49-F238E27FC236}">
                  <a16:creationId xmlns:a16="http://schemas.microsoft.com/office/drawing/2014/main" id="{1EA196E2-E5C9-A708-50BA-DA78A6401B1A}"/>
                </a:ext>
              </a:extLst>
            </p:cNvPr>
            <p:cNvGrpSpPr/>
            <p:nvPr/>
          </p:nvGrpSpPr>
          <p:grpSpPr>
            <a:xfrm>
              <a:off x="5334000" y="1790700"/>
              <a:ext cx="2362201" cy="1828800"/>
              <a:chOff x="5333998" y="1790700"/>
              <a:chExt cx="2791691" cy="1828800"/>
            </a:xfrm>
          </p:grpSpPr>
          <p:cxnSp>
            <p:nvCxnSpPr>
              <p:cNvPr id="141" name="Straight Connector 140">
                <a:extLst>
                  <a:ext uri="{FF2B5EF4-FFF2-40B4-BE49-F238E27FC236}">
                    <a16:creationId xmlns:a16="http://schemas.microsoft.com/office/drawing/2014/main" id="{2DA01EE4-4402-1523-A0FE-486AB469C3E4}"/>
                  </a:ext>
                </a:extLst>
              </p:cNvPr>
              <p:cNvCxnSpPr>
                <a:cxnSpLocks/>
                <a:stCxn id="120" idx="6"/>
                <a:endCxn id="151"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a16="http://schemas.microsoft.com/office/drawing/2014/main" id="{64A54BBE-E795-26B3-AA72-8E0AA8C14FC6}"/>
                  </a:ext>
                </a:extLst>
              </p:cNvPr>
              <p:cNvCxnSpPr>
                <a:cxnSpLocks/>
                <a:stCxn id="125" idx="6"/>
                <a:endCxn id="152"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8E7A474F-1B87-9D69-9014-66DFF6256AC1}"/>
                  </a:ext>
                </a:extLst>
              </p:cNvPr>
              <p:cNvCxnSpPr>
                <a:cxnSpLocks/>
                <a:stCxn id="130" idx="6"/>
                <a:endCxn id="153"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4" name="Straight Connector 143">
                <a:extLst>
                  <a:ext uri="{FF2B5EF4-FFF2-40B4-BE49-F238E27FC236}">
                    <a16:creationId xmlns:a16="http://schemas.microsoft.com/office/drawing/2014/main" id="{F86AB509-3A87-6CB2-373A-61AF1C3E37C7}"/>
                  </a:ext>
                </a:extLst>
              </p:cNvPr>
              <p:cNvCxnSpPr>
                <a:cxnSpLocks/>
                <a:stCxn id="135" idx="6"/>
                <a:endCxn id="154"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5" name="Straight Connector 144">
                <a:extLst>
                  <a:ext uri="{FF2B5EF4-FFF2-40B4-BE49-F238E27FC236}">
                    <a16:creationId xmlns:a16="http://schemas.microsoft.com/office/drawing/2014/main" id="{9FEEE6F9-7184-0D50-2ACF-356C5284D112}"/>
                  </a:ext>
                </a:extLst>
              </p:cNvPr>
              <p:cNvCxnSpPr>
                <a:cxnSpLocks/>
                <a:stCxn id="140" idx="6"/>
                <a:endCxn id="155"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15" name="Group 114">
              <a:extLst>
                <a:ext uri="{FF2B5EF4-FFF2-40B4-BE49-F238E27FC236}">
                  <a16:creationId xmlns:a16="http://schemas.microsoft.com/office/drawing/2014/main" id="{B0D24273-1E2A-A54E-51E3-D1E36A9D6861}"/>
                </a:ext>
              </a:extLst>
            </p:cNvPr>
            <p:cNvGrpSpPr/>
            <p:nvPr/>
          </p:nvGrpSpPr>
          <p:grpSpPr>
            <a:xfrm>
              <a:off x="5486400" y="1600200"/>
              <a:ext cx="2209800" cy="2209800"/>
              <a:chOff x="5486400" y="1600200"/>
              <a:chExt cx="2209800" cy="2209800"/>
            </a:xfrm>
          </p:grpSpPr>
          <p:sp>
            <p:nvSpPr>
              <p:cNvPr id="116" name="Oval 115">
                <a:extLst>
                  <a:ext uri="{FF2B5EF4-FFF2-40B4-BE49-F238E27FC236}">
                    <a16:creationId xmlns:a16="http://schemas.microsoft.com/office/drawing/2014/main" id="{AF4D7578-A609-0852-029C-AFAB630F0459}"/>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17" name="Oval 116">
                <a:extLst>
                  <a:ext uri="{FF2B5EF4-FFF2-40B4-BE49-F238E27FC236}">
                    <a16:creationId xmlns:a16="http://schemas.microsoft.com/office/drawing/2014/main" id="{C3B4EB90-E9E1-742E-5ED4-BDD73F45B11D}"/>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18" name="Oval 117">
                <a:extLst>
                  <a:ext uri="{FF2B5EF4-FFF2-40B4-BE49-F238E27FC236}">
                    <a16:creationId xmlns:a16="http://schemas.microsoft.com/office/drawing/2014/main" id="{A234198A-C055-2CF2-2D39-BD6DF053E31B}"/>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19" name="Oval 118">
                <a:extLst>
                  <a:ext uri="{FF2B5EF4-FFF2-40B4-BE49-F238E27FC236}">
                    <a16:creationId xmlns:a16="http://schemas.microsoft.com/office/drawing/2014/main" id="{A3207CC5-3B8C-47C5-E971-A50C66838754}"/>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20" name="Oval 119">
                <a:extLst>
                  <a:ext uri="{FF2B5EF4-FFF2-40B4-BE49-F238E27FC236}">
                    <a16:creationId xmlns:a16="http://schemas.microsoft.com/office/drawing/2014/main" id="{0E33B9A3-CA68-0BB0-DD73-FB43E8EEC852}"/>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21" name="Oval 120">
                <a:extLst>
                  <a:ext uri="{FF2B5EF4-FFF2-40B4-BE49-F238E27FC236}">
                    <a16:creationId xmlns:a16="http://schemas.microsoft.com/office/drawing/2014/main" id="{09B4A3C9-82E2-C209-3747-2AB0C39E7371}"/>
                  </a:ext>
                </a:extLst>
              </p:cNvPr>
              <p:cNvSpPr/>
              <p:nvPr/>
            </p:nvSpPr>
            <p:spPr>
              <a:xfrm>
                <a:off x="54864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22" name="Oval 121">
                <a:extLst>
                  <a:ext uri="{FF2B5EF4-FFF2-40B4-BE49-F238E27FC236}">
                    <a16:creationId xmlns:a16="http://schemas.microsoft.com/office/drawing/2014/main" id="{4BA7E62C-F457-7D1E-D497-3C9CF9526404}"/>
                  </a:ext>
                </a:extLst>
              </p:cNvPr>
              <p:cNvSpPr/>
              <p:nvPr/>
            </p:nvSpPr>
            <p:spPr>
              <a:xfrm>
                <a:off x="59436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23" name="Oval 122">
                <a:extLst>
                  <a:ext uri="{FF2B5EF4-FFF2-40B4-BE49-F238E27FC236}">
                    <a16:creationId xmlns:a16="http://schemas.microsoft.com/office/drawing/2014/main" id="{BD168504-D31B-1EBA-0E30-AA284679BC5F}"/>
                  </a:ext>
                </a:extLst>
              </p:cNvPr>
              <p:cNvSpPr/>
              <p:nvPr/>
            </p:nvSpPr>
            <p:spPr>
              <a:xfrm>
                <a:off x="64008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24" name="Oval 123">
                <a:extLst>
                  <a:ext uri="{FF2B5EF4-FFF2-40B4-BE49-F238E27FC236}">
                    <a16:creationId xmlns:a16="http://schemas.microsoft.com/office/drawing/2014/main" id="{DC37C0EF-5017-3A03-79DE-522118891193}"/>
                  </a:ext>
                </a:extLst>
              </p:cNvPr>
              <p:cNvSpPr/>
              <p:nvPr/>
            </p:nvSpPr>
            <p:spPr>
              <a:xfrm>
                <a:off x="68580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25" name="Oval 124">
                <a:extLst>
                  <a:ext uri="{FF2B5EF4-FFF2-40B4-BE49-F238E27FC236}">
                    <a16:creationId xmlns:a16="http://schemas.microsoft.com/office/drawing/2014/main" id="{7C0CA901-3E96-F59D-6D00-B41831E998FF}"/>
                  </a:ext>
                </a:extLst>
              </p:cNvPr>
              <p:cNvSpPr/>
              <p:nvPr/>
            </p:nvSpPr>
            <p:spPr>
              <a:xfrm>
                <a:off x="73152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26" name="Oval 125">
                <a:extLst>
                  <a:ext uri="{FF2B5EF4-FFF2-40B4-BE49-F238E27FC236}">
                    <a16:creationId xmlns:a16="http://schemas.microsoft.com/office/drawing/2014/main" id="{CC29802C-8233-364A-234A-64CFC8A1E453}"/>
                  </a:ext>
                </a:extLst>
              </p:cNvPr>
              <p:cNvSpPr/>
              <p:nvPr/>
            </p:nvSpPr>
            <p:spPr>
              <a:xfrm>
                <a:off x="54864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27" name="Oval 126">
                <a:extLst>
                  <a:ext uri="{FF2B5EF4-FFF2-40B4-BE49-F238E27FC236}">
                    <a16:creationId xmlns:a16="http://schemas.microsoft.com/office/drawing/2014/main" id="{8490AB7E-BCE8-3CBC-358D-46C9F6030FA9}"/>
                  </a:ext>
                </a:extLst>
              </p:cNvPr>
              <p:cNvSpPr/>
              <p:nvPr/>
            </p:nvSpPr>
            <p:spPr>
              <a:xfrm>
                <a:off x="59436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28" name="Oval 127">
                <a:extLst>
                  <a:ext uri="{FF2B5EF4-FFF2-40B4-BE49-F238E27FC236}">
                    <a16:creationId xmlns:a16="http://schemas.microsoft.com/office/drawing/2014/main" id="{7F23CAFE-1E98-B8BB-0E8A-0DAC6F38F157}"/>
                  </a:ext>
                </a:extLst>
              </p:cNvPr>
              <p:cNvSpPr/>
              <p:nvPr/>
            </p:nvSpPr>
            <p:spPr>
              <a:xfrm>
                <a:off x="64008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29" name="Oval 128">
                <a:extLst>
                  <a:ext uri="{FF2B5EF4-FFF2-40B4-BE49-F238E27FC236}">
                    <a16:creationId xmlns:a16="http://schemas.microsoft.com/office/drawing/2014/main" id="{B73DD793-3DE5-1609-8722-FD2134EB8C24}"/>
                  </a:ext>
                </a:extLst>
              </p:cNvPr>
              <p:cNvSpPr/>
              <p:nvPr/>
            </p:nvSpPr>
            <p:spPr>
              <a:xfrm>
                <a:off x="68580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30" name="Oval 129">
                <a:extLst>
                  <a:ext uri="{FF2B5EF4-FFF2-40B4-BE49-F238E27FC236}">
                    <a16:creationId xmlns:a16="http://schemas.microsoft.com/office/drawing/2014/main" id="{DBD0556D-D5CB-EAF2-C87F-976E02E14B72}"/>
                  </a:ext>
                </a:extLst>
              </p:cNvPr>
              <p:cNvSpPr/>
              <p:nvPr/>
            </p:nvSpPr>
            <p:spPr>
              <a:xfrm>
                <a:off x="73152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131" name="Oval 130">
                <a:extLst>
                  <a:ext uri="{FF2B5EF4-FFF2-40B4-BE49-F238E27FC236}">
                    <a16:creationId xmlns:a16="http://schemas.microsoft.com/office/drawing/2014/main" id="{C0044857-2C12-8D83-901C-2522FFAF6377}"/>
                  </a:ext>
                </a:extLst>
              </p:cNvPr>
              <p:cNvSpPr/>
              <p:nvPr/>
            </p:nvSpPr>
            <p:spPr>
              <a:xfrm>
                <a:off x="54864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32" name="Oval 131">
                <a:extLst>
                  <a:ext uri="{FF2B5EF4-FFF2-40B4-BE49-F238E27FC236}">
                    <a16:creationId xmlns:a16="http://schemas.microsoft.com/office/drawing/2014/main" id="{E033CA06-DD73-3506-CF02-FFC1C0B715E0}"/>
                  </a:ext>
                </a:extLst>
              </p:cNvPr>
              <p:cNvSpPr/>
              <p:nvPr/>
            </p:nvSpPr>
            <p:spPr>
              <a:xfrm>
                <a:off x="59436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33" name="Oval 132">
                <a:extLst>
                  <a:ext uri="{FF2B5EF4-FFF2-40B4-BE49-F238E27FC236}">
                    <a16:creationId xmlns:a16="http://schemas.microsoft.com/office/drawing/2014/main" id="{2DF0F984-31C7-2276-5833-ADAA0B27C398}"/>
                  </a:ext>
                </a:extLst>
              </p:cNvPr>
              <p:cNvSpPr/>
              <p:nvPr/>
            </p:nvSpPr>
            <p:spPr>
              <a:xfrm>
                <a:off x="64008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34" name="Oval 133">
                <a:extLst>
                  <a:ext uri="{FF2B5EF4-FFF2-40B4-BE49-F238E27FC236}">
                    <a16:creationId xmlns:a16="http://schemas.microsoft.com/office/drawing/2014/main" id="{F855FCBB-3E6B-B3B7-F70C-0FF607AA01D7}"/>
                  </a:ext>
                </a:extLst>
              </p:cNvPr>
              <p:cNvSpPr/>
              <p:nvPr/>
            </p:nvSpPr>
            <p:spPr>
              <a:xfrm>
                <a:off x="68580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35" name="Oval 134">
                <a:extLst>
                  <a:ext uri="{FF2B5EF4-FFF2-40B4-BE49-F238E27FC236}">
                    <a16:creationId xmlns:a16="http://schemas.microsoft.com/office/drawing/2014/main" id="{65457800-CD9B-12BA-06B1-17F88B8D67AF}"/>
                  </a:ext>
                </a:extLst>
              </p:cNvPr>
              <p:cNvSpPr/>
              <p:nvPr/>
            </p:nvSpPr>
            <p:spPr>
              <a:xfrm>
                <a:off x="73152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36" name="Oval 135">
                <a:extLst>
                  <a:ext uri="{FF2B5EF4-FFF2-40B4-BE49-F238E27FC236}">
                    <a16:creationId xmlns:a16="http://schemas.microsoft.com/office/drawing/2014/main" id="{A10E6C29-65B3-7CB9-F3AE-F9B816C13A8E}"/>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37" name="Oval 136">
                <a:extLst>
                  <a:ext uri="{FF2B5EF4-FFF2-40B4-BE49-F238E27FC236}">
                    <a16:creationId xmlns:a16="http://schemas.microsoft.com/office/drawing/2014/main" id="{36A75D3D-2CC3-325E-41AD-EBF60B1F39AA}"/>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38" name="Oval 137">
                <a:extLst>
                  <a:ext uri="{FF2B5EF4-FFF2-40B4-BE49-F238E27FC236}">
                    <a16:creationId xmlns:a16="http://schemas.microsoft.com/office/drawing/2014/main" id="{FBCD1691-1EB2-06E4-8704-5A6B025D1F50}"/>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39" name="Oval 138">
                <a:extLst>
                  <a:ext uri="{FF2B5EF4-FFF2-40B4-BE49-F238E27FC236}">
                    <a16:creationId xmlns:a16="http://schemas.microsoft.com/office/drawing/2014/main" id="{8DCE5CD0-58BA-FCBE-3976-DD7AB86AEBD6}"/>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40" name="Oval 139">
                <a:extLst>
                  <a:ext uri="{FF2B5EF4-FFF2-40B4-BE49-F238E27FC236}">
                    <a16:creationId xmlns:a16="http://schemas.microsoft.com/office/drawing/2014/main" id="{958A121F-2BAB-ACFB-63F0-DD3C46FD6426}"/>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grpSp>
        <p:nvGrpSpPr>
          <p:cNvPr id="161" name="Group 160">
            <a:extLst>
              <a:ext uri="{FF2B5EF4-FFF2-40B4-BE49-F238E27FC236}">
                <a16:creationId xmlns:a16="http://schemas.microsoft.com/office/drawing/2014/main" id="{C4B0AD1A-DABF-B57A-C7C7-3A2D8B467921}"/>
              </a:ext>
            </a:extLst>
          </p:cNvPr>
          <p:cNvGrpSpPr/>
          <p:nvPr/>
        </p:nvGrpSpPr>
        <p:grpSpPr>
          <a:xfrm>
            <a:off x="6309514" y="1663010"/>
            <a:ext cx="1414038" cy="1414038"/>
            <a:chOff x="4876800" y="1600199"/>
            <a:chExt cx="2819401" cy="2819401"/>
          </a:xfrm>
        </p:grpSpPr>
        <p:grpSp>
          <p:nvGrpSpPr>
            <p:cNvPr id="162" name="Group 161">
              <a:extLst>
                <a:ext uri="{FF2B5EF4-FFF2-40B4-BE49-F238E27FC236}">
                  <a16:creationId xmlns:a16="http://schemas.microsoft.com/office/drawing/2014/main" id="{9729CA9C-3D9B-0DE6-662A-C3AD5E4086D7}"/>
                </a:ext>
              </a:extLst>
            </p:cNvPr>
            <p:cNvGrpSpPr/>
            <p:nvPr/>
          </p:nvGrpSpPr>
          <p:grpSpPr>
            <a:xfrm>
              <a:off x="5486400" y="3962400"/>
              <a:ext cx="2209800" cy="457200"/>
              <a:chOff x="5486400" y="3962400"/>
              <a:chExt cx="2209800" cy="457200"/>
            </a:xfrm>
          </p:grpSpPr>
          <p:sp>
            <p:nvSpPr>
              <p:cNvPr id="207" name="DRAM">
                <a:extLst>
                  <a:ext uri="{FF2B5EF4-FFF2-40B4-BE49-F238E27FC236}">
                    <a16:creationId xmlns:a16="http://schemas.microsoft.com/office/drawing/2014/main" id="{C4E028EC-DD69-626D-F9AE-608532D6982B}"/>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08" name="DRAM">
                <a:extLst>
                  <a:ext uri="{FF2B5EF4-FFF2-40B4-BE49-F238E27FC236}">
                    <a16:creationId xmlns:a16="http://schemas.microsoft.com/office/drawing/2014/main" id="{6FFE53BC-DE17-C53E-409D-3094806ED2E0}"/>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09" name="DRAM">
                <a:extLst>
                  <a:ext uri="{FF2B5EF4-FFF2-40B4-BE49-F238E27FC236}">
                    <a16:creationId xmlns:a16="http://schemas.microsoft.com/office/drawing/2014/main" id="{EDC245B1-6698-7BFD-F49B-468104CCE082}"/>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10" name="DRAM">
                <a:extLst>
                  <a:ext uri="{FF2B5EF4-FFF2-40B4-BE49-F238E27FC236}">
                    <a16:creationId xmlns:a16="http://schemas.microsoft.com/office/drawing/2014/main" id="{B751B439-E225-E86D-B93B-7EF769BF8435}"/>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11" name="DRAM">
                <a:extLst>
                  <a:ext uri="{FF2B5EF4-FFF2-40B4-BE49-F238E27FC236}">
                    <a16:creationId xmlns:a16="http://schemas.microsoft.com/office/drawing/2014/main" id="{AC6DC4A7-33C0-0411-700E-583AF7C3F8D3}"/>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63" name="Group 162">
              <a:extLst>
                <a:ext uri="{FF2B5EF4-FFF2-40B4-BE49-F238E27FC236}">
                  <a16:creationId xmlns:a16="http://schemas.microsoft.com/office/drawing/2014/main" id="{0B2ABD2D-E2F7-20A7-2A0B-B4BCAE3E0521}"/>
                </a:ext>
              </a:extLst>
            </p:cNvPr>
            <p:cNvGrpSpPr/>
            <p:nvPr/>
          </p:nvGrpSpPr>
          <p:grpSpPr>
            <a:xfrm>
              <a:off x="4876800" y="1600200"/>
              <a:ext cx="457200" cy="2209800"/>
              <a:chOff x="4876800" y="1600200"/>
              <a:chExt cx="457200" cy="2209800"/>
            </a:xfrm>
          </p:grpSpPr>
          <p:sp>
            <p:nvSpPr>
              <p:cNvPr id="202" name="DRAM">
                <a:extLst>
                  <a:ext uri="{FF2B5EF4-FFF2-40B4-BE49-F238E27FC236}">
                    <a16:creationId xmlns:a16="http://schemas.microsoft.com/office/drawing/2014/main" id="{49694578-A5F2-FFC6-DBA9-59B16608BB05}"/>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03" name="DRAM">
                <a:extLst>
                  <a:ext uri="{FF2B5EF4-FFF2-40B4-BE49-F238E27FC236}">
                    <a16:creationId xmlns:a16="http://schemas.microsoft.com/office/drawing/2014/main" id="{BE2CA46D-646E-78BC-BE2F-6DDEBCE0CBCA}"/>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04" name="DRAM">
                <a:extLst>
                  <a:ext uri="{FF2B5EF4-FFF2-40B4-BE49-F238E27FC236}">
                    <a16:creationId xmlns:a16="http://schemas.microsoft.com/office/drawing/2014/main" id="{DBFD7E01-9EB8-5931-6847-19EDB0D767D2}"/>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05" name="DRAM">
                <a:extLst>
                  <a:ext uri="{FF2B5EF4-FFF2-40B4-BE49-F238E27FC236}">
                    <a16:creationId xmlns:a16="http://schemas.microsoft.com/office/drawing/2014/main" id="{543A7A1D-6288-05D1-5358-4C29E7F33E98}"/>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06" name="DRAM">
                <a:extLst>
                  <a:ext uri="{FF2B5EF4-FFF2-40B4-BE49-F238E27FC236}">
                    <a16:creationId xmlns:a16="http://schemas.microsoft.com/office/drawing/2014/main" id="{47907783-B628-97AB-F49E-8EAFCA0CC604}"/>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64" name="Group 163">
              <a:extLst>
                <a:ext uri="{FF2B5EF4-FFF2-40B4-BE49-F238E27FC236}">
                  <a16:creationId xmlns:a16="http://schemas.microsoft.com/office/drawing/2014/main" id="{8F245FE2-624C-4191-100A-4DCD5C374A75}"/>
                </a:ext>
              </a:extLst>
            </p:cNvPr>
            <p:cNvGrpSpPr/>
            <p:nvPr/>
          </p:nvGrpSpPr>
          <p:grpSpPr>
            <a:xfrm>
              <a:off x="5676900" y="1600199"/>
              <a:ext cx="1828800" cy="2362201"/>
              <a:chOff x="5676900" y="1170708"/>
              <a:chExt cx="1828800" cy="2791692"/>
            </a:xfrm>
          </p:grpSpPr>
          <p:cxnSp>
            <p:nvCxnSpPr>
              <p:cNvPr id="197" name="Straight Connector 196">
                <a:extLst>
                  <a:ext uri="{FF2B5EF4-FFF2-40B4-BE49-F238E27FC236}">
                    <a16:creationId xmlns:a16="http://schemas.microsoft.com/office/drawing/2014/main" id="{C415C56D-8594-D144-E652-F6873AED5A8D}"/>
                  </a:ext>
                </a:extLst>
              </p:cNvPr>
              <p:cNvCxnSpPr>
                <a:cxnSpLocks/>
                <a:stCxn id="167" idx="0"/>
                <a:endCxn id="207"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8" name="Straight Connector 197">
                <a:extLst>
                  <a:ext uri="{FF2B5EF4-FFF2-40B4-BE49-F238E27FC236}">
                    <a16:creationId xmlns:a16="http://schemas.microsoft.com/office/drawing/2014/main" id="{599BE976-DD98-2067-05D2-2294272B55C9}"/>
                  </a:ext>
                </a:extLst>
              </p:cNvPr>
              <p:cNvCxnSpPr>
                <a:cxnSpLocks/>
                <a:stCxn id="169" idx="0"/>
                <a:endCxn id="209"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9" name="Straight Connector 198">
                <a:extLst>
                  <a:ext uri="{FF2B5EF4-FFF2-40B4-BE49-F238E27FC236}">
                    <a16:creationId xmlns:a16="http://schemas.microsoft.com/office/drawing/2014/main" id="{7A66C926-71AC-8DAF-6DBF-1B5F46DD8965}"/>
                  </a:ext>
                </a:extLst>
              </p:cNvPr>
              <p:cNvCxnSpPr>
                <a:cxnSpLocks/>
                <a:stCxn id="170" idx="0"/>
                <a:endCxn id="210"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00" name="Straight Connector 199">
                <a:extLst>
                  <a:ext uri="{FF2B5EF4-FFF2-40B4-BE49-F238E27FC236}">
                    <a16:creationId xmlns:a16="http://schemas.microsoft.com/office/drawing/2014/main" id="{3BCB8053-A3DE-2416-92F2-B545B8F726E7}"/>
                  </a:ext>
                </a:extLst>
              </p:cNvPr>
              <p:cNvCxnSpPr>
                <a:cxnSpLocks/>
                <a:stCxn id="171" idx="0"/>
                <a:endCxn id="211"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01" name="Straight Connector 200">
                <a:extLst>
                  <a:ext uri="{FF2B5EF4-FFF2-40B4-BE49-F238E27FC236}">
                    <a16:creationId xmlns:a16="http://schemas.microsoft.com/office/drawing/2014/main" id="{2D9F711C-6FEB-5236-59D4-5945DE8E49E2}"/>
                  </a:ext>
                </a:extLst>
              </p:cNvPr>
              <p:cNvCxnSpPr>
                <a:cxnSpLocks/>
                <a:stCxn id="168" idx="0"/>
                <a:endCxn id="208"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65" name="Group 164">
              <a:extLst>
                <a:ext uri="{FF2B5EF4-FFF2-40B4-BE49-F238E27FC236}">
                  <a16:creationId xmlns:a16="http://schemas.microsoft.com/office/drawing/2014/main" id="{CC192DD9-7926-6D2F-064E-8F5EEB587E90}"/>
                </a:ext>
              </a:extLst>
            </p:cNvPr>
            <p:cNvGrpSpPr/>
            <p:nvPr/>
          </p:nvGrpSpPr>
          <p:grpSpPr>
            <a:xfrm>
              <a:off x="5334000" y="1790700"/>
              <a:ext cx="2362201" cy="1828800"/>
              <a:chOff x="5333998" y="1790700"/>
              <a:chExt cx="2791691" cy="1828800"/>
            </a:xfrm>
          </p:grpSpPr>
          <p:cxnSp>
            <p:nvCxnSpPr>
              <p:cNvPr id="192" name="Straight Connector 191">
                <a:extLst>
                  <a:ext uri="{FF2B5EF4-FFF2-40B4-BE49-F238E27FC236}">
                    <a16:creationId xmlns:a16="http://schemas.microsoft.com/office/drawing/2014/main" id="{A369B99A-A520-1713-A4E2-0AF0EBDB1B4A}"/>
                  </a:ext>
                </a:extLst>
              </p:cNvPr>
              <p:cNvCxnSpPr>
                <a:cxnSpLocks/>
                <a:stCxn id="171" idx="6"/>
                <a:endCxn id="202"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3" name="Straight Connector 192">
                <a:extLst>
                  <a:ext uri="{FF2B5EF4-FFF2-40B4-BE49-F238E27FC236}">
                    <a16:creationId xmlns:a16="http://schemas.microsoft.com/office/drawing/2014/main" id="{EBD9279A-86C5-5DF3-97F8-071D00FD14EC}"/>
                  </a:ext>
                </a:extLst>
              </p:cNvPr>
              <p:cNvCxnSpPr>
                <a:cxnSpLocks/>
                <a:stCxn id="176" idx="6"/>
                <a:endCxn id="203"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4" name="Straight Connector 193">
                <a:extLst>
                  <a:ext uri="{FF2B5EF4-FFF2-40B4-BE49-F238E27FC236}">
                    <a16:creationId xmlns:a16="http://schemas.microsoft.com/office/drawing/2014/main" id="{40AEA62C-5669-0B80-0849-1B99F1F1D9A3}"/>
                  </a:ext>
                </a:extLst>
              </p:cNvPr>
              <p:cNvCxnSpPr>
                <a:cxnSpLocks/>
                <a:stCxn id="181" idx="6"/>
                <a:endCxn id="204"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5" name="Straight Connector 194">
                <a:extLst>
                  <a:ext uri="{FF2B5EF4-FFF2-40B4-BE49-F238E27FC236}">
                    <a16:creationId xmlns:a16="http://schemas.microsoft.com/office/drawing/2014/main" id="{45B09E48-8702-D902-4565-207CBE5B2DB1}"/>
                  </a:ext>
                </a:extLst>
              </p:cNvPr>
              <p:cNvCxnSpPr>
                <a:cxnSpLocks/>
                <a:stCxn id="186" idx="6"/>
                <a:endCxn id="205"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6" name="Straight Connector 195">
                <a:extLst>
                  <a:ext uri="{FF2B5EF4-FFF2-40B4-BE49-F238E27FC236}">
                    <a16:creationId xmlns:a16="http://schemas.microsoft.com/office/drawing/2014/main" id="{20C45816-7676-9B47-081F-7735276F25CD}"/>
                  </a:ext>
                </a:extLst>
              </p:cNvPr>
              <p:cNvCxnSpPr>
                <a:cxnSpLocks/>
                <a:stCxn id="191" idx="6"/>
                <a:endCxn id="206"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66" name="Group 165">
              <a:extLst>
                <a:ext uri="{FF2B5EF4-FFF2-40B4-BE49-F238E27FC236}">
                  <a16:creationId xmlns:a16="http://schemas.microsoft.com/office/drawing/2014/main" id="{B2FB1C3D-26C9-B442-347A-A48CC0A2322D}"/>
                </a:ext>
              </a:extLst>
            </p:cNvPr>
            <p:cNvGrpSpPr/>
            <p:nvPr/>
          </p:nvGrpSpPr>
          <p:grpSpPr>
            <a:xfrm>
              <a:off x="5486400" y="1600200"/>
              <a:ext cx="2209800" cy="2209800"/>
              <a:chOff x="5486400" y="1600200"/>
              <a:chExt cx="2209800" cy="2209800"/>
            </a:xfrm>
          </p:grpSpPr>
          <p:sp>
            <p:nvSpPr>
              <p:cNvPr id="167" name="Oval 166">
                <a:extLst>
                  <a:ext uri="{FF2B5EF4-FFF2-40B4-BE49-F238E27FC236}">
                    <a16:creationId xmlns:a16="http://schemas.microsoft.com/office/drawing/2014/main" id="{500657AD-DEA4-B87A-ACFC-8159322FAB89}"/>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68" name="Oval 167">
                <a:extLst>
                  <a:ext uri="{FF2B5EF4-FFF2-40B4-BE49-F238E27FC236}">
                    <a16:creationId xmlns:a16="http://schemas.microsoft.com/office/drawing/2014/main" id="{3CA492AF-23E5-5A68-6634-F09E12E4F140}"/>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69" name="Oval 168">
                <a:extLst>
                  <a:ext uri="{FF2B5EF4-FFF2-40B4-BE49-F238E27FC236}">
                    <a16:creationId xmlns:a16="http://schemas.microsoft.com/office/drawing/2014/main" id="{C07CF968-1987-EC2A-91A7-7885788BF593}"/>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0" name="Oval 169">
                <a:extLst>
                  <a:ext uri="{FF2B5EF4-FFF2-40B4-BE49-F238E27FC236}">
                    <a16:creationId xmlns:a16="http://schemas.microsoft.com/office/drawing/2014/main" id="{37F707C4-140E-984A-952C-C146F89D9668}"/>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1" name="Oval 170">
                <a:extLst>
                  <a:ext uri="{FF2B5EF4-FFF2-40B4-BE49-F238E27FC236}">
                    <a16:creationId xmlns:a16="http://schemas.microsoft.com/office/drawing/2014/main" id="{24F8C8D8-8E68-8AB3-3FD7-71ECB043B421}"/>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2" name="Oval 171">
                <a:extLst>
                  <a:ext uri="{FF2B5EF4-FFF2-40B4-BE49-F238E27FC236}">
                    <a16:creationId xmlns:a16="http://schemas.microsoft.com/office/drawing/2014/main" id="{F33CB237-F24E-14A1-0983-EAE54612EA48}"/>
                  </a:ext>
                </a:extLst>
              </p:cNvPr>
              <p:cNvSpPr/>
              <p:nvPr/>
            </p:nvSpPr>
            <p:spPr>
              <a:xfrm>
                <a:off x="54864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3" name="Oval 172">
                <a:extLst>
                  <a:ext uri="{FF2B5EF4-FFF2-40B4-BE49-F238E27FC236}">
                    <a16:creationId xmlns:a16="http://schemas.microsoft.com/office/drawing/2014/main" id="{97D6E58F-876D-16AD-986D-EF96AC6D624A}"/>
                  </a:ext>
                </a:extLst>
              </p:cNvPr>
              <p:cNvSpPr/>
              <p:nvPr/>
            </p:nvSpPr>
            <p:spPr>
              <a:xfrm>
                <a:off x="59436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4" name="Oval 173">
                <a:extLst>
                  <a:ext uri="{FF2B5EF4-FFF2-40B4-BE49-F238E27FC236}">
                    <a16:creationId xmlns:a16="http://schemas.microsoft.com/office/drawing/2014/main" id="{DE29F4A5-0402-8162-3F90-ECC58037BE9A}"/>
                  </a:ext>
                </a:extLst>
              </p:cNvPr>
              <p:cNvSpPr/>
              <p:nvPr/>
            </p:nvSpPr>
            <p:spPr>
              <a:xfrm>
                <a:off x="64008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175" name="Oval 174">
                <a:extLst>
                  <a:ext uri="{FF2B5EF4-FFF2-40B4-BE49-F238E27FC236}">
                    <a16:creationId xmlns:a16="http://schemas.microsoft.com/office/drawing/2014/main" id="{5C894045-A035-B919-B49B-2D7A44F7A24C}"/>
                  </a:ext>
                </a:extLst>
              </p:cNvPr>
              <p:cNvSpPr/>
              <p:nvPr/>
            </p:nvSpPr>
            <p:spPr>
              <a:xfrm>
                <a:off x="68580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6" name="Oval 175">
                <a:extLst>
                  <a:ext uri="{FF2B5EF4-FFF2-40B4-BE49-F238E27FC236}">
                    <a16:creationId xmlns:a16="http://schemas.microsoft.com/office/drawing/2014/main" id="{E5041934-53DE-2291-016C-CCEEA2E04188}"/>
                  </a:ext>
                </a:extLst>
              </p:cNvPr>
              <p:cNvSpPr/>
              <p:nvPr/>
            </p:nvSpPr>
            <p:spPr>
              <a:xfrm>
                <a:off x="73152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7" name="Oval 176">
                <a:extLst>
                  <a:ext uri="{FF2B5EF4-FFF2-40B4-BE49-F238E27FC236}">
                    <a16:creationId xmlns:a16="http://schemas.microsoft.com/office/drawing/2014/main" id="{B431870C-F12C-98BA-A456-FEEF50FF5441}"/>
                  </a:ext>
                </a:extLst>
              </p:cNvPr>
              <p:cNvSpPr/>
              <p:nvPr/>
            </p:nvSpPr>
            <p:spPr>
              <a:xfrm>
                <a:off x="54864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8" name="Oval 177">
                <a:extLst>
                  <a:ext uri="{FF2B5EF4-FFF2-40B4-BE49-F238E27FC236}">
                    <a16:creationId xmlns:a16="http://schemas.microsoft.com/office/drawing/2014/main" id="{CDA326B9-1B0F-5FC5-762F-B006EC16EA04}"/>
                  </a:ext>
                </a:extLst>
              </p:cNvPr>
              <p:cNvSpPr/>
              <p:nvPr/>
            </p:nvSpPr>
            <p:spPr>
              <a:xfrm>
                <a:off x="59436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9" name="Oval 178">
                <a:extLst>
                  <a:ext uri="{FF2B5EF4-FFF2-40B4-BE49-F238E27FC236}">
                    <a16:creationId xmlns:a16="http://schemas.microsoft.com/office/drawing/2014/main" id="{E1F375AA-AE59-9717-0E28-0A87F4BA51BD}"/>
                  </a:ext>
                </a:extLst>
              </p:cNvPr>
              <p:cNvSpPr/>
              <p:nvPr/>
            </p:nvSpPr>
            <p:spPr>
              <a:xfrm>
                <a:off x="64008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0" name="Oval 179">
                <a:extLst>
                  <a:ext uri="{FF2B5EF4-FFF2-40B4-BE49-F238E27FC236}">
                    <a16:creationId xmlns:a16="http://schemas.microsoft.com/office/drawing/2014/main" id="{128C73E7-347C-6BDF-E690-2DB793D55441}"/>
                  </a:ext>
                </a:extLst>
              </p:cNvPr>
              <p:cNvSpPr/>
              <p:nvPr/>
            </p:nvSpPr>
            <p:spPr>
              <a:xfrm>
                <a:off x="68580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1" name="Oval 180">
                <a:extLst>
                  <a:ext uri="{FF2B5EF4-FFF2-40B4-BE49-F238E27FC236}">
                    <a16:creationId xmlns:a16="http://schemas.microsoft.com/office/drawing/2014/main" id="{53700731-5A84-EA36-3A6E-F64861D96FEC}"/>
                  </a:ext>
                </a:extLst>
              </p:cNvPr>
              <p:cNvSpPr/>
              <p:nvPr/>
            </p:nvSpPr>
            <p:spPr>
              <a:xfrm>
                <a:off x="73152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2" name="Oval 181">
                <a:extLst>
                  <a:ext uri="{FF2B5EF4-FFF2-40B4-BE49-F238E27FC236}">
                    <a16:creationId xmlns:a16="http://schemas.microsoft.com/office/drawing/2014/main" id="{10D1F3A3-F78A-E80A-FB90-728A81605B75}"/>
                  </a:ext>
                </a:extLst>
              </p:cNvPr>
              <p:cNvSpPr/>
              <p:nvPr/>
            </p:nvSpPr>
            <p:spPr>
              <a:xfrm>
                <a:off x="54864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3" name="Oval 182">
                <a:extLst>
                  <a:ext uri="{FF2B5EF4-FFF2-40B4-BE49-F238E27FC236}">
                    <a16:creationId xmlns:a16="http://schemas.microsoft.com/office/drawing/2014/main" id="{4D46226E-7BC2-CDB5-896E-6ABE7C988235}"/>
                  </a:ext>
                </a:extLst>
              </p:cNvPr>
              <p:cNvSpPr/>
              <p:nvPr/>
            </p:nvSpPr>
            <p:spPr>
              <a:xfrm>
                <a:off x="59436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4" name="Oval 183">
                <a:extLst>
                  <a:ext uri="{FF2B5EF4-FFF2-40B4-BE49-F238E27FC236}">
                    <a16:creationId xmlns:a16="http://schemas.microsoft.com/office/drawing/2014/main" id="{80E22B57-23F9-A1DA-EA84-B237477D51E6}"/>
                  </a:ext>
                </a:extLst>
              </p:cNvPr>
              <p:cNvSpPr/>
              <p:nvPr/>
            </p:nvSpPr>
            <p:spPr>
              <a:xfrm>
                <a:off x="64008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5" name="Oval 184">
                <a:extLst>
                  <a:ext uri="{FF2B5EF4-FFF2-40B4-BE49-F238E27FC236}">
                    <a16:creationId xmlns:a16="http://schemas.microsoft.com/office/drawing/2014/main" id="{F99A8D22-FE5B-FE4F-9AFA-B346DA69D5AF}"/>
                  </a:ext>
                </a:extLst>
              </p:cNvPr>
              <p:cNvSpPr/>
              <p:nvPr/>
            </p:nvSpPr>
            <p:spPr>
              <a:xfrm>
                <a:off x="68580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6" name="Oval 185">
                <a:extLst>
                  <a:ext uri="{FF2B5EF4-FFF2-40B4-BE49-F238E27FC236}">
                    <a16:creationId xmlns:a16="http://schemas.microsoft.com/office/drawing/2014/main" id="{8E2DDA56-B0FB-2874-A0A5-1012B7DC35A8}"/>
                  </a:ext>
                </a:extLst>
              </p:cNvPr>
              <p:cNvSpPr/>
              <p:nvPr/>
            </p:nvSpPr>
            <p:spPr>
              <a:xfrm>
                <a:off x="7315200" y="29718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7" name="Oval 186">
                <a:extLst>
                  <a:ext uri="{FF2B5EF4-FFF2-40B4-BE49-F238E27FC236}">
                    <a16:creationId xmlns:a16="http://schemas.microsoft.com/office/drawing/2014/main" id="{80496042-CD32-6655-958B-1A265D74D650}"/>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8" name="Oval 187">
                <a:extLst>
                  <a:ext uri="{FF2B5EF4-FFF2-40B4-BE49-F238E27FC236}">
                    <a16:creationId xmlns:a16="http://schemas.microsoft.com/office/drawing/2014/main" id="{A1DB0F8A-F845-29D6-200C-2DF47257CC6B}"/>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9" name="Oval 188">
                <a:extLst>
                  <a:ext uri="{FF2B5EF4-FFF2-40B4-BE49-F238E27FC236}">
                    <a16:creationId xmlns:a16="http://schemas.microsoft.com/office/drawing/2014/main" id="{6FA6A045-CFAB-085B-6F31-76E1E1C9AFBD}"/>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90" name="Oval 189">
                <a:extLst>
                  <a:ext uri="{FF2B5EF4-FFF2-40B4-BE49-F238E27FC236}">
                    <a16:creationId xmlns:a16="http://schemas.microsoft.com/office/drawing/2014/main" id="{052F8890-68D6-4260-4800-BB1B256D760D}"/>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91" name="Oval 190">
                <a:extLst>
                  <a:ext uri="{FF2B5EF4-FFF2-40B4-BE49-F238E27FC236}">
                    <a16:creationId xmlns:a16="http://schemas.microsoft.com/office/drawing/2014/main" id="{A4E2BD0D-78E1-9DE6-D4F7-6E5B97A91EB9}"/>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sp>
        <p:nvSpPr>
          <p:cNvPr id="212" name="Rectangle 211">
            <a:extLst>
              <a:ext uri="{FF2B5EF4-FFF2-40B4-BE49-F238E27FC236}">
                <a16:creationId xmlns:a16="http://schemas.microsoft.com/office/drawing/2014/main" id="{B2005E0F-849E-5E2E-1EAF-3FF39113ADC1}"/>
              </a:ext>
            </a:extLst>
          </p:cNvPr>
          <p:cNvSpPr/>
          <p:nvPr/>
        </p:nvSpPr>
        <p:spPr>
          <a:xfrm>
            <a:off x="1475385" y="1324448"/>
            <a:ext cx="6477000" cy="1905000"/>
          </a:xfrm>
          <a:prstGeom prst="rect">
            <a:avLst/>
          </a:prstGeom>
          <a:solidFill>
            <a:schemeClr val="bg1">
              <a:alpha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a typeface="+mn-ea"/>
              <a:cs typeface="+mn-cs"/>
            </a:endParaRPr>
          </a:p>
        </p:txBody>
      </p:sp>
      <p:cxnSp>
        <p:nvCxnSpPr>
          <p:cNvPr id="213" name="Straight Connector 212">
            <a:extLst>
              <a:ext uri="{FF2B5EF4-FFF2-40B4-BE49-F238E27FC236}">
                <a16:creationId xmlns:a16="http://schemas.microsoft.com/office/drawing/2014/main" id="{DC77E31F-7776-D079-8213-9FAF5EE659AA}"/>
              </a:ext>
            </a:extLst>
          </p:cNvPr>
          <p:cNvCxnSpPr>
            <a:cxnSpLocks/>
          </p:cNvCxnSpPr>
          <p:nvPr/>
        </p:nvCxnSpPr>
        <p:spPr>
          <a:xfrm flipH="1">
            <a:off x="1399185" y="1476848"/>
            <a:ext cx="6228824" cy="0"/>
          </a:xfrm>
          <a:prstGeom prst="line">
            <a:avLst/>
          </a:prstGeom>
          <a:solidFill>
            <a:schemeClr val="tx1">
              <a:lumMod val="65000"/>
              <a:lumOff val="35000"/>
            </a:schemeClr>
          </a:solidFill>
          <a:ln w="38100" cap="rnd">
            <a:solidFill>
              <a:schemeClr val="tx1"/>
            </a:solidFill>
            <a:round/>
            <a:headEnd type="none"/>
            <a:tailEnd w="lg" len="sm"/>
          </a:ln>
        </p:spPr>
        <p:style>
          <a:lnRef idx="1">
            <a:schemeClr val="accent1"/>
          </a:lnRef>
          <a:fillRef idx="0">
            <a:schemeClr val="accent1"/>
          </a:fillRef>
          <a:effectRef idx="0">
            <a:schemeClr val="accent1"/>
          </a:effectRef>
          <a:fontRef idx="minor">
            <a:schemeClr val="tx1"/>
          </a:fontRef>
        </p:style>
      </p:cxnSp>
      <p:grpSp>
        <p:nvGrpSpPr>
          <p:cNvPr id="214" name="Group 213">
            <a:extLst>
              <a:ext uri="{FF2B5EF4-FFF2-40B4-BE49-F238E27FC236}">
                <a16:creationId xmlns:a16="http://schemas.microsoft.com/office/drawing/2014/main" id="{1948DBEA-DA08-82F0-5900-D08D3CB16E0F}"/>
              </a:ext>
            </a:extLst>
          </p:cNvPr>
          <p:cNvGrpSpPr/>
          <p:nvPr/>
        </p:nvGrpSpPr>
        <p:grpSpPr>
          <a:xfrm>
            <a:off x="1744430" y="1663010"/>
            <a:ext cx="4671060" cy="1033039"/>
            <a:chOff x="2174045" y="1329162"/>
            <a:chExt cx="4671060" cy="1033039"/>
          </a:xfrm>
        </p:grpSpPr>
        <p:cxnSp>
          <p:nvCxnSpPr>
            <p:cNvPr id="215" name="Straight Connector 214">
              <a:extLst>
                <a:ext uri="{FF2B5EF4-FFF2-40B4-BE49-F238E27FC236}">
                  <a16:creationId xmlns:a16="http://schemas.microsoft.com/office/drawing/2014/main" id="{402E0C80-0CB3-1DFC-BA6E-F4CB819AC190}"/>
                </a:ext>
              </a:extLst>
            </p:cNvPr>
            <p:cNvCxnSpPr>
              <a:cxnSpLocks/>
            </p:cNvCxnSpPr>
            <p:nvPr/>
          </p:nvCxnSpPr>
          <p:spPr>
            <a:xfrm flipV="1">
              <a:off x="2174045" y="1337174"/>
              <a:ext cx="0" cy="1025027"/>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216" name="Straight Connector 215">
              <a:extLst>
                <a:ext uri="{FF2B5EF4-FFF2-40B4-BE49-F238E27FC236}">
                  <a16:creationId xmlns:a16="http://schemas.microsoft.com/office/drawing/2014/main" id="{7F62CF72-1AD9-CC10-BB95-B46B1BC3461D}"/>
                </a:ext>
              </a:extLst>
            </p:cNvPr>
            <p:cNvCxnSpPr>
              <a:cxnSpLocks/>
            </p:cNvCxnSpPr>
            <p:nvPr/>
          </p:nvCxnSpPr>
          <p:spPr>
            <a:xfrm flipV="1">
              <a:off x="3730049" y="1337174"/>
              <a:ext cx="0" cy="1025027"/>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217" name="Straight Connector 216">
              <a:extLst>
                <a:ext uri="{FF2B5EF4-FFF2-40B4-BE49-F238E27FC236}">
                  <a16:creationId xmlns:a16="http://schemas.microsoft.com/office/drawing/2014/main" id="{D3C8E9B2-F972-C08D-B733-C59B781C38D5}"/>
                </a:ext>
              </a:extLst>
            </p:cNvPr>
            <p:cNvCxnSpPr>
              <a:cxnSpLocks/>
            </p:cNvCxnSpPr>
            <p:nvPr/>
          </p:nvCxnSpPr>
          <p:spPr>
            <a:xfrm flipV="1">
              <a:off x="5303325" y="1329162"/>
              <a:ext cx="0" cy="1033039"/>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218" name="Straight Connector 217">
              <a:extLst>
                <a:ext uri="{FF2B5EF4-FFF2-40B4-BE49-F238E27FC236}">
                  <a16:creationId xmlns:a16="http://schemas.microsoft.com/office/drawing/2014/main" id="{3BED908A-4254-8D76-541F-4774AF62F578}"/>
                </a:ext>
              </a:extLst>
            </p:cNvPr>
            <p:cNvCxnSpPr>
              <a:cxnSpLocks/>
            </p:cNvCxnSpPr>
            <p:nvPr/>
          </p:nvCxnSpPr>
          <p:spPr>
            <a:xfrm flipV="1">
              <a:off x="6845105" y="1339315"/>
              <a:ext cx="0" cy="1022886"/>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sp>
        <p:nvSpPr>
          <p:cNvPr id="224" name="DRAM">
            <a:extLst>
              <a:ext uri="{FF2B5EF4-FFF2-40B4-BE49-F238E27FC236}">
                <a16:creationId xmlns:a16="http://schemas.microsoft.com/office/drawing/2014/main" id="{ED56E525-600A-350A-CE7D-E6BB2D6D79C9}"/>
              </a:ext>
            </a:extLst>
          </p:cNvPr>
          <p:cNvSpPr/>
          <p:nvPr/>
        </p:nvSpPr>
        <p:spPr>
          <a:xfrm rot="16200000">
            <a:off x="142431" y="2047802"/>
            <a:ext cx="2057400" cy="458292"/>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50" normalizeH="0" baseline="0" noProof="0" dirty="0">
                <a:ln>
                  <a:noFill/>
                </a:ln>
                <a:solidFill>
                  <a:srgbClr val="000000"/>
                </a:solidFill>
                <a:effectLst/>
                <a:uLnTx/>
                <a:uFillTx/>
                <a:latin typeface="Avenir Next" panose="020B0503020202020204" pitchFamily="34" charset="0"/>
                <a:ea typeface="+mn-ea"/>
                <a:cs typeface="+mn-cs"/>
              </a:rPr>
              <a:t>row decoder</a:t>
            </a:r>
          </a:p>
        </p:txBody>
      </p:sp>
      <p:grpSp>
        <p:nvGrpSpPr>
          <p:cNvPr id="225" name="Group 224">
            <a:extLst>
              <a:ext uri="{FF2B5EF4-FFF2-40B4-BE49-F238E27FC236}">
                <a16:creationId xmlns:a16="http://schemas.microsoft.com/office/drawing/2014/main" id="{9A39ED76-4529-C78C-EA30-0D93206B5F23}"/>
              </a:ext>
            </a:extLst>
          </p:cNvPr>
          <p:cNvGrpSpPr/>
          <p:nvPr/>
        </p:nvGrpSpPr>
        <p:grpSpPr>
          <a:xfrm>
            <a:off x="1933523" y="1673163"/>
            <a:ext cx="2665827" cy="1402792"/>
            <a:chOff x="2134538" y="2243328"/>
            <a:chExt cx="2665827" cy="1490472"/>
          </a:xfrm>
        </p:grpSpPr>
        <p:grpSp>
          <p:nvGrpSpPr>
            <p:cNvPr id="226" name="Group 225">
              <a:extLst>
                <a:ext uri="{FF2B5EF4-FFF2-40B4-BE49-F238E27FC236}">
                  <a16:creationId xmlns:a16="http://schemas.microsoft.com/office/drawing/2014/main" id="{DB800D8A-AF10-2AC4-6D5A-F4BCAE15E968}"/>
                </a:ext>
              </a:extLst>
            </p:cNvPr>
            <p:cNvGrpSpPr/>
            <p:nvPr/>
          </p:nvGrpSpPr>
          <p:grpSpPr>
            <a:xfrm>
              <a:off x="2134538" y="2243328"/>
              <a:ext cx="1108299" cy="1490472"/>
              <a:chOff x="2134538" y="2243328"/>
              <a:chExt cx="1108299" cy="1490472"/>
            </a:xfrm>
          </p:grpSpPr>
          <p:grpSp>
            <p:nvGrpSpPr>
              <p:cNvPr id="266" name="Group 265">
                <a:extLst>
                  <a:ext uri="{FF2B5EF4-FFF2-40B4-BE49-F238E27FC236}">
                    <a16:creationId xmlns:a16="http://schemas.microsoft.com/office/drawing/2014/main" id="{6C3D128E-6972-D81F-22AF-116952873BCC}"/>
                  </a:ext>
                </a:extLst>
              </p:cNvPr>
              <p:cNvGrpSpPr/>
              <p:nvPr/>
            </p:nvGrpSpPr>
            <p:grpSpPr>
              <a:xfrm>
                <a:off x="2134538" y="3504497"/>
                <a:ext cx="1108299" cy="229303"/>
                <a:chOff x="5486400" y="3962400"/>
                <a:chExt cx="2209800" cy="457200"/>
              </a:xfrm>
            </p:grpSpPr>
            <p:sp>
              <p:nvSpPr>
                <p:cNvPr id="273" name="DRAM">
                  <a:extLst>
                    <a:ext uri="{FF2B5EF4-FFF2-40B4-BE49-F238E27FC236}">
                      <a16:creationId xmlns:a16="http://schemas.microsoft.com/office/drawing/2014/main" id="{88CA1D5A-9C42-836B-8CC5-713C2893475B}"/>
                    </a:ext>
                  </a:extLst>
                </p:cNvPr>
                <p:cNvSpPr/>
                <p:nvPr/>
              </p:nvSpPr>
              <p:spPr>
                <a:xfrm>
                  <a:off x="5486400" y="3962400"/>
                  <a:ext cx="381000" cy="457200"/>
                </a:xfrm>
                <a:prstGeom prst="roundRect">
                  <a:avLst>
                    <a:gd name="adj" fmla="val 11319"/>
                  </a:avLst>
                </a:prstGeom>
                <a:solidFill>
                  <a:schemeClr val="accent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74" name="DRAM">
                  <a:extLst>
                    <a:ext uri="{FF2B5EF4-FFF2-40B4-BE49-F238E27FC236}">
                      <a16:creationId xmlns:a16="http://schemas.microsoft.com/office/drawing/2014/main" id="{7B6C45F7-4162-DA73-D715-80EDA3493FD5}"/>
                    </a:ext>
                  </a:extLst>
                </p:cNvPr>
                <p:cNvSpPr/>
                <p:nvPr/>
              </p:nvSpPr>
              <p:spPr>
                <a:xfrm>
                  <a:off x="5943600" y="3962400"/>
                  <a:ext cx="381000" cy="457200"/>
                </a:xfrm>
                <a:prstGeom prst="roundRect">
                  <a:avLst>
                    <a:gd name="adj" fmla="val 11319"/>
                  </a:avLst>
                </a:prstGeom>
                <a:solidFill>
                  <a:schemeClr val="accent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75" name="DRAM">
                  <a:extLst>
                    <a:ext uri="{FF2B5EF4-FFF2-40B4-BE49-F238E27FC236}">
                      <a16:creationId xmlns:a16="http://schemas.microsoft.com/office/drawing/2014/main" id="{7648CFF9-F6C3-B30F-FDF1-31C5BA7786D4}"/>
                    </a:ext>
                  </a:extLst>
                </p:cNvPr>
                <p:cNvSpPr/>
                <p:nvPr/>
              </p:nvSpPr>
              <p:spPr>
                <a:xfrm>
                  <a:off x="6400800" y="3962400"/>
                  <a:ext cx="381000" cy="457200"/>
                </a:xfrm>
                <a:prstGeom prst="roundRect">
                  <a:avLst>
                    <a:gd name="adj" fmla="val 11319"/>
                  </a:avLst>
                </a:prstGeom>
                <a:solidFill>
                  <a:schemeClr val="accent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76" name="DRAM">
                  <a:extLst>
                    <a:ext uri="{FF2B5EF4-FFF2-40B4-BE49-F238E27FC236}">
                      <a16:creationId xmlns:a16="http://schemas.microsoft.com/office/drawing/2014/main" id="{ABC4E3DB-9E0C-057D-03A2-B9EB1A543297}"/>
                    </a:ext>
                  </a:extLst>
                </p:cNvPr>
                <p:cNvSpPr/>
                <p:nvPr/>
              </p:nvSpPr>
              <p:spPr>
                <a:xfrm>
                  <a:off x="6858000" y="3962400"/>
                  <a:ext cx="381000" cy="457200"/>
                </a:xfrm>
                <a:prstGeom prst="roundRect">
                  <a:avLst>
                    <a:gd name="adj" fmla="val 11319"/>
                  </a:avLst>
                </a:prstGeom>
                <a:solidFill>
                  <a:schemeClr val="accent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77" name="DRAM">
                  <a:extLst>
                    <a:ext uri="{FF2B5EF4-FFF2-40B4-BE49-F238E27FC236}">
                      <a16:creationId xmlns:a16="http://schemas.microsoft.com/office/drawing/2014/main" id="{AF4AC96C-2C49-1CDC-8E08-2E05CB6A00E8}"/>
                    </a:ext>
                  </a:extLst>
                </p:cNvPr>
                <p:cNvSpPr/>
                <p:nvPr/>
              </p:nvSpPr>
              <p:spPr>
                <a:xfrm>
                  <a:off x="7315200" y="3962400"/>
                  <a:ext cx="381000" cy="457200"/>
                </a:xfrm>
                <a:prstGeom prst="roundRect">
                  <a:avLst>
                    <a:gd name="adj" fmla="val 11319"/>
                  </a:avLst>
                </a:prstGeom>
                <a:solidFill>
                  <a:schemeClr val="accent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267" name="Group 266">
                <a:extLst>
                  <a:ext uri="{FF2B5EF4-FFF2-40B4-BE49-F238E27FC236}">
                    <a16:creationId xmlns:a16="http://schemas.microsoft.com/office/drawing/2014/main" id="{4F76F2FD-1A54-DDA6-CF07-7E846DAD7759}"/>
                  </a:ext>
                </a:extLst>
              </p:cNvPr>
              <p:cNvGrpSpPr/>
              <p:nvPr/>
            </p:nvGrpSpPr>
            <p:grpSpPr>
              <a:xfrm>
                <a:off x="2230081" y="2243328"/>
                <a:ext cx="917213" cy="1261169"/>
                <a:chOff x="5676900" y="990600"/>
                <a:chExt cx="1828800" cy="2971800"/>
              </a:xfrm>
            </p:grpSpPr>
            <p:cxnSp>
              <p:nvCxnSpPr>
                <p:cNvPr id="268" name="Straight Connector 267">
                  <a:extLst>
                    <a:ext uri="{FF2B5EF4-FFF2-40B4-BE49-F238E27FC236}">
                      <a16:creationId xmlns:a16="http://schemas.microsoft.com/office/drawing/2014/main" id="{4D666B80-76CD-E6ED-D8A2-809620DA3F83}"/>
                    </a:ext>
                  </a:extLst>
                </p:cNvPr>
                <p:cNvCxnSpPr>
                  <a:cxnSpLocks/>
                  <a:endCxn id="273" idx="0"/>
                </p:cNvCxnSpPr>
                <p:nvPr/>
              </p:nvCxnSpPr>
              <p:spPr>
                <a:xfrm>
                  <a:off x="56769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69" name="Straight Connector 268">
                  <a:extLst>
                    <a:ext uri="{FF2B5EF4-FFF2-40B4-BE49-F238E27FC236}">
                      <a16:creationId xmlns:a16="http://schemas.microsoft.com/office/drawing/2014/main" id="{130395F8-3CDD-D46E-949F-A12771591700}"/>
                    </a:ext>
                  </a:extLst>
                </p:cNvPr>
                <p:cNvCxnSpPr>
                  <a:cxnSpLocks/>
                  <a:endCxn id="275" idx="0"/>
                </p:cNvCxnSpPr>
                <p:nvPr/>
              </p:nvCxnSpPr>
              <p:spPr>
                <a:xfrm>
                  <a:off x="6591299"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70" name="Straight Connector 269">
                  <a:extLst>
                    <a:ext uri="{FF2B5EF4-FFF2-40B4-BE49-F238E27FC236}">
                      <a16:creationId xmlns:a16="http://schemas.microsoft.com/office/drawing/2014/main" id="{62045D98-07C6-C6C6-CFE4-7DC32DC1C3A8}"/>
                    </a:ext>
                  </a:extLst>
                </p:cNvPr>
                <p:cNvCxnSpPr>
                  <a:cxnSpLocks/>
                  <a:endCxn id="276" idx="0"/>
                </p:cNvCxnSpPr>
                <p:nvPr/>
              </p:nvCxnSpPr>
              <p:spPr>
                <a:xfrm>
                  <a:off x="70485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71" name="Straight Connector 270">
                  <a:extLst>
                    <a:ext uri="{FF2B5EF4-FFF2-40B4-BE49-F238E27FC236}">
                      <a16:creationId xmlns:a16="http://schemas.microsoft.com/office/drawing/2014/main" id="{A28E6F1E-D8AB-6049-6722-29415A152DAA}"/>
                    </a:ext>
                  </a:extLst>
                </p:cNvPr>
                <p:cNvCxnSpPr>
                  <a:cxnSpLocks/>
                  <a:endCxn id="277" idx="0"/>
                </p:cNvCxnSpPr>
                <p:nvPr/>
              </p:nvCxnSpPr>
              <p:spPr>
                <a:xfrm>
                  <a:off x="75057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72" name="Straight Connector 271">
                  <a:extLst>
                    <a:ext uri="{FF2B5EF4-FFF2-40B4-BE49-F238E27FC236}">
                      <a16:creationId xmlns:a16="http://schemas.microsoft.com/office/drawing/2014/main" id="{9A3F8AC9-D7F4-29E9-9A01-46EB3B1E1C80}"/>
                    </a:ext>
                  </a:extLst>
                </p:cNvPr>
                <p:cNvCxnSpPr>
                  <a:cxnSpLocks/>
                  <a:endCxn id="274" idx="0"/>
                </p:cNvCxnSpPr>
                <p:nvPr/>
              </p:nvCxnSpPr>
              <p:spPr>
                <a:xfrm>
                  <a:off x="61341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227" name="Group 226">
              <a:extLst>
                <a:ext uri="{FF2B5EF4-FFF2-40B4-BE49-F238E27FC236}">
                  <a16:creationId xmlns:a16="http://schemas.microsoft.com/office/drawing/2014/main" id="{8B840DF0-3309-E6DE-EFAD-20D2A882B65C}"/>
                </a:ext>
              </a:extLst>
            </p:cNvPr>
            <p:cNvGrpSpPr/>
            <p:nvPr/>
          </p:nvGrpSpPr>
          <p:grpSpPr>
            <a:xfrm>
              <a:off x="3692066" y="2243328"/>
              <a:ext cx="1108299" cy="1490472"/>
              <a:chOff x="3692066" y="2243328"/>
              <a:chExt cx="1108299" cy="1490472"/>
            </a:xfrm>
          </p:grpSpPr>
          <p:grpSp>
            <p:nvGrpSpPr>
              <p:cNvPr id="254" name="Group 253">
                <a:extLst>
                  <a:ext uri="{FF2B5EF4-FFF2-40B4-BE49-F238E27FC236}">
                    <a16:creationId xmlns:a16="http://schemas.microsoft.com/office/drawing/2014/main" id="{B09A963D-D053-8871-33A0-2416C63D4472}"/>
                  </a:ext>
                </a:extLst>
              </p:cNvPr>
              <p:cNvGrpSpPr/>
              <p:nvPr/>
            </p:nvGrpSpPr>
            <p:grpSpPr>
              <a:xfrm>
                <a:off x="3692066" y="3504497"/>
                <a:ext cx="1108299" cy="229303"/>
                <a:chOff x="5486400" y="3962400"/>
                <a:chExt cx="2209800" cy="457200"/>
              </a:xfrm>
            </p:grpSpPr>
            <p:sp>
              <p:nvSpPr>
                <p:cNvPr id="261" name="DRAM">
                  <a:extLst>
                    <a:ext uri="{FF2B5EF4-FFF2-40B4-BE49-F238E27FC236}">
                      <a16:creationId xmlns:a16="http://schemas.microsoft.com/office/drawing/2014/main" id="{D2C19464-0533-09E3-18A4-976BD23F087B}"/>
                    </a:ext>
                  </a:extLst>
                </p:cNvPr>
                <p:cNvSpPr/>
                <p:nvPr/>
              </p:nvSpPr>
              <p:spPr>
                <a:xfrm>
                  <a:off x="5486400" y="3962400"/>
                  <a:ext cx="381000" cy="457200"/>
                </a:xfrm>
                <a:prstGeom prst="roundRect">
                  <a:avLst>
                    <a:gd name="adj" fmla="val 11319"/>
                  </a:avLst>
                </a:prstGeom>
                <a:solidFill>
                  <a:schemeClr val="accent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62" name="DRAM">
                  <a:extLst>
                    <a:ext uri="{FF2B5EF4-FFF2-40B4-BE49-F238E27FC236}">
                      <a16:creationId xmlns:a16="http://schemas.microsoft.com/office/drawing/2014/main" id="{2F1A6B18-6B8C-12F7-F0CC-3576E0CB4B12}"/>
                    </a:ext>
                  </a:extLst>
                </p:cNvPr>
                <p:cNvSpPr/>
                <p:nvPr/>
              </p:nvSpPr>
              <p:spPr>
                <a:xfrm>
                  <a:off x="5943600" y="3962400"/>
                  <a:ext cx="381000" cy="457200"/>
                </a:xfrm>
                <a:prstGeom prst="roundRect">
                  <a:avLst>
                    <a:gd name="adj" fmla="val 11319"/>
                  </a:avLst>
                </a:prstGeom>
                <a:solidFill>
                  <a:schemeClr val="accent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63" name="DRAM">
                  <a:extLst>
                    <a:ext uri="{FF2B5EF4-FFF2-40B4-BE49-F238E27FC236}">
                      <a16:creationId xmlns:a16="http://schemas.microsoft.com/office/drawing/2014/main" id="{E703FCF1-29CA-A8DE-AEBD-863F9ACAC6C4}"/>
                    </a:ext>
                  </a:extLst>
                </p:cNvPr>
                <p:cNvSpPr/>
                <p:nvPr/>
              </p:nvSpPr>
              <p:spPr>
                <a:xfrm>
                  <a:off x="6400800" y="3962400"/>
                  <a:ext cx="381000" cy="457200"/>
                </a:xfrm>
                <a:prstGeom prst="roundRect">
                  <a:avLst>
                    <a:gd name="adj" fmla="val 11319"/>
                  </a:avLst>
                </a:prstGeom>
                <a:solidFill>
                  <a:schemeClr val="accent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64" name="DRAM">
                  <a:extLst>
                    <a:ext uri="{FF2B5EF4-FFF2-40B4-BE49-F238E27FC236}">
                      <a16:creationId xmlns:a16="http://schemas.microsoft.com/office/drawing/2014/main" id="{9E7E5177-E65A-A12E-56DE-E33E6286FC67}"/>
                    </a:ext>
                  </a:extLst>
                </p:cNvPr>
                <p:cNvSpPr/>
                <p:nvPr/>
              </p:nvSpPr>
              <p:spPr>
                <a:xfrm>
                  <a:off x="6858000" y="3962400"/>
                  <a:ext cx="381000" cy="457200"/>
                </a:xfrm>
                <a:prstGeom prst="roundRect">
                  <a:avLst>
                    <a:gd name="adj" fmla="val 11319"/>
                  </a:avLst>
                </a:prstGeom>
                <a:solidFill>
                  <a:schemeClr val="accent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65" name="DRAM">
                  <a:extLst>
                    <a:ext uri="{FF2B5EF4-FFF2-40B4-BE49-F238E27FC236}">
                      <a16:creationId xmlns:a16="http://schemas.microsoft.com/office/drawing/2014/main" id="{461D493C-E0D8-51C7-3FD1-477C8557604F}"/>
                    </a:ext>
                  </a:extLst>
                </p:cNvPr>
                <p:cNvSpPr/>
                <p:nvPr/>
              </p:nvSpPr>
              <p:spPr>
                <a:xfrm>
                  <a:off x="7315200" y="3962400"/>
                  <a:ext cx="381000" cy="457200"/>
                </a:xfrm>
                <a:prstGeom prst="roundRect">
                  <a:avLst>
                    <a:gd name="adj" fmla="val 11319"/>
                  </a:avLst>
                </a:prstGeom>
                <a:solidFill>
                  <a:schemeClr val="accent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255" name="Group 254">
                <a:extLst>
                  <a:ext uri="{FF2B5EF4-FFF2-40B4-BE49-F238E27FC236}">
                    <a16:creationId xmlns:a16="http://schemas.microsoft.com/office/drawing/2014/main" id="{DF03980A-C8A5-A6C7-AB3D-F27A867628B6}"/>
                  </a:ext>
                </a:extLst>
              </p:cNvPr>
              <p:cNvGrpSpPr/>
              <p:nvPr/>
            </p:nvGrpSpPr>
            <p:grpSpPr>
              <a:xfrm>
                <a:off x="3787609" y="2243328"/>
                <a:ext cx="917213" cy="1261169"/>
                <a:chOff x="5676900" y="990600"/>
                <a:chExt cx="1828800" cy="2971800"/>
              </a:xfrm>
            </p:grpSpPr>
            <p:cxnSp>
              <p:nvCxnSpPr>
                <p:cNvPr id="256" name="Straight Connector 255">
                  <a:extLst>
                    <a:ext uri="{FF2B5EF4-FFF2-40B4-BE49-F238E27FC236}">
                      <a16:creationId xmlns:a16="http://schemas.microsoft.com/office/drawing/2014/main" id="{BD3D8CDE-9D2C-76ED-5983-5F09BD871F90}"/>
                    </a:ext>
                  </a:extLst>
                </p:cNvPr>
                <p:cNvCxnSpPr>
                  <a:cxnSpLocks/>
                  <a:endCxn id="261" idx="0"/>
                </p:cNvCxnSpPr>
                <p:nvPr/>
              </p:nvCxnSpPr>
              <p:spPr>
                <a:xfrm>
                  <a:off x="56769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57" name="Straight Connector 256">
                  <a:extLst>
                    <a:ext uri="{FF2B5EF4-FFF2-40B4-BE49-F238E27FC236}">
                      <a16:creationId xmlns:a16="http://schemas.microsoft.com/office/drawing/2014/main" id="{E445551A-2D1E-76EF-61BA-BA03694B1F5D}"/>
                    </a:ext>
                  </a:extLst>
                </p:cNvPr>
                <p:cNvCxnSpPr>
                  <a:cxnSpLocks/>
                  <a:endCxn id="263" idx="0"/>
                </p:cNvCxnSpPr>
                <p:nvPr/>
              </p:nvCxnSpPr>
              <p:spPr>
                <a:xfrm>
                  <a:off x="65913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58" name="Straight Connector 257">
                  <a:extLst>
                    <a:ext uri="{FF2B5EF4-FFF2-40B4-BE49-F238E27FC236}">
                      <a16:creationId xmlns:a16="http://schemas.microsoft.com/office/drawing/2014/main" id="{4AB4274E-0819-90CC-91FF-F5C2F2048F49}"/>
                    </a:ext>
                  </a:extLst>
                </p:cNvPr>
                <p:cNvCxnSpPr>
                  <a:cxnSpLocks/>
                  <a:endCxn id="264" idx="0"/>
                </p:cNvCxnSpPr>
                <p:nvPr/>
              </p:nvCxnSpPr>
              <p:spPr>
                <a:xfrm>
                  <a:off x="70485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59" name="Straight Connector 258">
                  <a:extLst>
                    <a:ext uri="{FF2B5EF4-FFF2-40B4-BE49-F238E27FC236}">
                      <a16:creationId xmlns:a16="http://schemas.microsoft.com/office/drawing/2014/main" id="{D548FC3C-4F71-FA18-F4C8-543E0D1B5A95}"/>
                    </a:ext>
                  </a:extLst>
                </p:cNvPr>
                <p:cNvCxnSpPr>
                  <a:cxnSpLocks/>
                  <a:endCxn id="265" idx="0"/>
                </p:cNvCxnSpPr>
                <p:nvPr/>
              </p:nvCxnSpPr>
              <p:spPr>
                <a:xfrm>
                  <a:off x="75057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260" name="Straight Connector 259">
                  <a:extLst>
                    <a:ext uri="{FF2B5EF4-FFF2-40B4-BE49-F238E27FC236}">
                      <a16:creationId xmlns:a16="http://schemas.microsoft.com/office/drawing/2014/main" id="{0BD29CFC-709B-0CA4-A80A-8268BC9618A7}"/>
                    </a:ext>
                  </a:extLst>
                </p:cNvPr>
                <p:cNvCxnSpPr>
                  <a:cxnSpLocks/>
                  <a:endCxn id="262" idx="0"/>
                </p:cNvCxnSpPr>
                <p:nvPr/>
              </p:nvCxnSpPr>
              <p:spPr>
                <a:xfrm>
                  <a:off x="61341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grpSp>
        <p:nvGrpSpPr>
          <p:cNvPr id="278" name="Group 277">
            <a:extLst>
              <a:ext uri="{FF2B5EF4-FFF2-40B4-BE49-F238E27FC236}">
                <a16:creationId xmlns:a16="http://schemas.microsoft.com/office/drawing/2014/main" id="{751D7810-28AE-9675-5D77-8AA91A762EF3}"/>
              </a:ext>
            </a:extLst>
          </p:cNvPr>
          <p:cNvGrpSpPr/>
          <p:nvPr/>
        </p:nvGrpSpPr>
        <p:grpSpPr>
          <a:xfrm>
            <a:off x="1627784" y="2350920"/>
            <a:ext cx="1414038" cy="191087"/>
            <a:chOff x="1828799" y="2017072"/>
            <a:chExt cx="1414038" cy="191087"/>
          </a:xfrm>
        </p:grpSpPr>
        <p:sp>
          <p:nvSpPr>
            <p:cNvPr id="279" name="DRAM">
              <a:extLst>
                <a:ext uri="{FF2B5EF4-FFF2-40B4-BE49-F238E27FC236}">
                  <a16:creationId xmlns:a16="http://schemas.microsoft.com/office/drawing/2014/main" id="{C35A3294-BDFD-9E12-C8D2-EE371A532BA2}"/>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280" name="Straight Connector 279">
              <a:extLst>
                <a:ext uri="{FF2B5EF4-FFF2-40B4-BE49-F238E27FC236}">
                  <a16:creationId xmlns:a16="http://schemas.microsoft.com/office/drawing/2014/main" id="{3BB5EC43-D735-AFE7-E0A5-7713F28751D2}"/>
                </a:ext>
              </a:extLst>
            </p:cNvPr>
            <p:cNvCxnSpPr>
              <a:cxnSpLocks/>
              <a:stCxn id="285" idx="6"/>
              <a:endCxn id="279" idx="0"/>
            </p:cNvCxnSpPr>
            <p:nvPr/>
          </p:nvCxnSpPr>
          <p:spPr>
            <a:xfrm flipH="1">
              <a:off x="2058103"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281" name="Oval 280">
              <a:extLst>
                <a:ext uri="{FF2B5EF4-FFF2-40B4-BE49-F238E27FC236}">
                  <a16:creationId xmlns:a16="http://schemas.microsoft.com/office/drawing/2014/main" id="{879A072C-338B-12D6-4838-76398FE22BCF}"/>
                </a:ext>
              </a:extLst>
            </p:cNvPr>
            <p:cNvSpPr/>
            <p:nvPr/>
          </p:nvSpPr>
          <p:spPr>
            <a:xfrm>
              <a:off x="2134538"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82" name="Oval 281">
              <a:extLst>
                <a:ext uri="{FF2B5EF4-FFF2-40B4-BE49-F238E27FC236}">
                  <a16:creationId xmlns:a16="http://schemas.microsoft.com/office/drawing/2014/main" id="{E55D7B27-5DC1-AAA0-0DA4-5CA6F9821F1F}"/>
                </a:ext>
              </a:extLst>
            </p:cNvPr>
            <p:cNvSpPr/>
            <p:nvPr/>
          </p:nvSpPr>
          <p:spPr>
            <a:xfrm>
              <a:off x="2363841"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83" name="Oval 282">
              <a:extLst>
                <a:ext uri="{FF2B5EF4-FFF2-40B4-BE49-F238E27FC236}">
                  <a16:creationId xmlns:a16="http://schemas.microsoft.com/office/drawing/2014/main" id="{C170B65F-3D9F-0D69-73EE-EF153E8DC964}"/>
                </a:ext>
              </a:extLst>
            </p:cNvPr>
            <p:cNvSpPr/>
            <p:nvPr/>
          </p:nvSpPr>
          <p:spPr>
            <a:xfrm>
              <a:off x="2593144"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84" name="Oval 283">
              <a:extLst>
                <a:ext uri="{FF2B5EF4-FFF2-40B4-BE49-F238E27FC236}">
                  <a16:creationId xmlns:a16="http://schemas.microsoft.com/office/drawing/2014/main" id="{C3A4C91E-C5D4-40BA-C7EA-83A4FB7C3E43}"/>
                </a:ext>
              </a:extLst>
            </p:cNvPr>
            <p:cNvSpPr/>
            <p:nvPr/>
          </p:nvSpPr>
          <p:spPr>
            <a:xfrm>
              <a:off x="2822448"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85" name="Oval 284">
              <a:extLst>
                <a:ext uri="{FF2B5EF4-FFF2-40B4-BE49-F238E27FC236}">
                  <a16:creationId xmlns:a16="http://schemas.microsoft.com/office/drawing/2014/main" id="{096A691E-5AFE-95A5-99D1-5E53171BEB91}"/>
                </a:ext>
              </a:extLst>
            </p:cNvPr>
            <p:cNvSpPr/>
            <p:nvPr/>
          </p:nvSpPr>
          <p:spPr>
            <a:xfrm>
              <a:off x="3051751"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286" name="Group 285">
            <a:extLst>
              <a:ext uri="{FF2B5EF4-FFF2-40B4-BE49-F238E27FC236}">
                <a16:creationId xmlns:a16="http://schemas.microsoft.com/office/drawing/2014/main" id="{41E04434-98A9-5CCF-5F67-B1136DF1B683}"/>
              </a:ext>
            </a:extLst>
          </p:cNvPr>
          <p:cNvGrpSpPr/>
          <p:nvPr/>
        </p:nvGrpSpPr>
        <p:grpSpPr>
          <a:xfrm>
            <a:off x="3185312" y="2350920"/>
            <a:ext cx="1414038" cy="191087"/>
            <a:chOff x="3386327" y="2017072"/>
            <a:chExt cx="1414038" cy="191087"/>
          </a:xfrm>
        </p:grpSpPr>
        <p:sp>
          <p:nvSpPr>
            <p:cNvPr id="287" name="DRAM">
              <a:extLst>
                <a:ext uri="{FF2B5EF4-FFF2-40B4-BE49-F238E27FC236}">
                  <a16:creationId xmlns:a16="http://schemas.microsoft.com/office/drawing/2014/main" id="{5C80A2B5-B64C-A3F0-B2E9-643764B7C188}"/>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288" name="Straight Connector 287">
              <a:extLst>
                <a:ext uri="{FF2B5EF4-FFF2-40B4-BE49-F238E27FC236}">
                  <a16:creationId xmlns:a16="http://schemas.microsoft.com/office/drawing/2014/main" id="{4E25ACFE-4602-3A75-551D-615C41A7A20D}"/>
                </a:ext>
              </a:extLst>
            </p:cNvPr>
            <p:cNvCxnSpPr>
              <a:cxnSpLocks/>
              <a:endCxn id="287" idx="0"/>
            </p:cNvCxnSpPr>
            <p:nvPr/>
          </p:nvCxnSpPr>
          <p:spPr>
            <a:xfrm flipH="1" flipV="1">
              <a:off x="3615631" y="2112616"/>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289" name="Oval 288">
              <a:extLst>
                <a:ext uri="{FF2B5EF4-FFF2-40B4-BE49-F238E27FC236}">
                  <a16:creationId xmlns:a16="http://schemas.microsoft.com/office/drawing/2014/main" id="{1435732A-384B-BF54-7817-CFC26522B3DB}"/>
                </a:ext>
              </a:extLst>
            </p:cNvPr>
            <p:cNvSpPr/>
            <p:nvPr/>
          </p:nvSpPr>
          <p:spPr>
            <a:xfrm>
              <a:off x="3692066"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90" name="Oval 289">
              <a:extLst>
                <a:ext uri="{FF2B5EF4-FFF2-40B4-BE49-F238E27FC236}">
                  <a16:creationId xmlns:a16="http://schemas.microsoft.com/office/drawing/2014/main" id="{BC1D30A3-B202-3482-27EA-D1D86950AC92}"/>
                </a:ext>
              </a:extLst>
            </p:cNvPr>
            <p:cNvSpPr/>
            <p:nvPr/>
          </p:nvSpPr>
          <p:spPr>
            <a:xfrm>
              <a:off x="3921369"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91" name="Oval 290">
              <a:extLst>
                <a:ext uri="{FF2B5EF4-FFF2-40B4-BE49-F238E27FC236}">
                  <a16:creationId xmlns:a16="http://schemas.microsoft.com/office/drawing/2014/main" id="{BC551B06-4978-618A-DF4D-90C300541FD5}"/>
                </a:ext>
              </a:extLst>
            </p:cNvPr>
            <p:cNvSpPr/>
            <p:nvPr/>
          </p:nvSpPr>
          <p:spPr>
            <a:xfrm>
              <a:off x="4150672"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92" name="Oval 291">
              <a:extLst>
                <a:ext uri="{FF2B5EF4-FFF2-40B4-BE49-F238E27FC236}">
                  <a16:creationId xmlns:a16="http://schemas.microsoft.com/office/drawing/2014/main" id="{93459750-2AB3-AE71-EC96-277FF0E3A1AA}"/>
                </a:ext>
              </a:extLst>
            </p:cNvPr>
            <p:cNvSpPr/>
            <p:nvPr/>
          </p:nvSpPr>
          <p:spPr>
            <a:xfrm>
              <a:off x="4379976"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93" name="Oval 292">
              <a:extLst>
                <a:ext uri="{FF2B5EF4-FFF2-40B4-BE49-F238E27FC236}">
                  <a16:creationId xmlns:a16="http://schemas.microsoft.com/office/drawing/2014/main" id="{925605BB-32BB-C536-E210-5A4F49A05F8B}"/>
                </a:ext>
              </a:extLst>
            </p:cNvPr>
            <p:cNvSpPr/>
            <p:nvPr/>
          </p:nvSpPr>
          <p:spPr>
            <a:xfrm>
              <a:off x="4609279"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31" name="Group 330">
            <a:extLst>
              <a:ext uri="{FF2B5EF4-FFF2-40B4-BE49-F238E27FC236}">
                <a16:creationId xmlns:a16="http://schemas.microsoft.com/office/drawing/2014/main" id="{8B1B3ED4-45C8-77E4-07E9-3A3F07ED4419}"/>
              </a:ext>
            </a:extLst>
          </p:cNvPr>
          <p:cNvGrpSpPr/>
          <p:nvPr/>
        </p:nvGrpSpPr>
        <p:grpSpPr>
          <a:xfrm>
            <a:off x="1627784" y="1891128"/>
            <a:ext cx="1414038" cy="191087"/>
            <a:chOff x="1828799" y="2017072"/>
            <a:chExt cx="1414038" cy="191087"/>
          </a:xfrm>
        </p:grpSpPr>
        <p:sp>
          <p:nvSpPr>
            <p:cNvPr id="332" name="DRAM">
              <a:extLst>
                <a:ext uri="{FF2B5EF4-FFF2-40B4-BE49-F238E27FC236}">
                  <a16:creationId xmlns:a16="http://schemas.microsoft.com/office/drawing/2014/main" id="{7EE68B79-0BDF-D7EC-0D67-9F3EC025BF67}"/>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333" name="Straight Connector 332">
              <a:extLst>
                <a:ext uri="{FF2B5EF4-FFF2-40B4-BE49-F238E27FC236}">
                  <a16:creationId xmlns:a16="http://schemas.microsoft.com/office/drawing/2014/main" id="{FD072386-6453-5695-FF21-E665ECE2B147}"/>
                </a:ext>
              </a:extLst>
            </p:cNvPr>
            <p:cNvCxnSpPr>
              <a:cxnSpLocks/>
              <a:stCxn id="338" idx="6"/>
              <a:endCxn id="332" idx="0"/>
            </p:cNvCxnSpPr>
            <p:nvPr/>
          </p:nvCxnSpPr>
          <p:spPr>
            <a:xfrm flipH="1">
              <a:off x="2058103"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334" name="Oval 333">
              <a:extLst>
                <a:ext uri="{FF2B5EF4-FFF2-40B4-BE49-F238E27FC236}">
                  <a16:creationId xmlns:a16="http://schemas.microsoft.com/office/drawing/2014/main" id="{DE527410-678A-8F73-2277-93FB261A64FC}"/>
                </a:ext>
              </a:extLst>
            </p:cNvPr>
            <p:cNvSpPr/>
            <p:nvPr/>
          </p:nvSpPr>
          <p:spPr>
            <a:xfrm>
              <a:off x="2134538"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35" name="Oval 334">
              <a:extLst>
                <a:ext uri="{FF2B5EF4-FFF2-40B4-BE49-F238E27FC236}">
                  <a16:creationId xmlns:a16="http://schemas.microsoft.com/office/drawing/2014/main" id="{4165B646-EF15-8011-5FF9-D7EF94F4730D}"/>
                </a:ext>
              </a:extLst>
            </p:cNvPr>
            <p:cNvSpPr/>
            <p:nvPr/>
          </p:nvSpPr>
          <p:spPr>
            <a:xfrm>
              <a:off x="2363841"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36" name="Oval 335">
              <a:extLst>
                <a:ext uri="{FF2B5EF4-FFF2-40B4-BE49-F238E27FC236}">
                  <a16:creationId xmlns:a16="http://schemas.microsoft.com/office/drawing/2014/main" id="{6BAFFE52-6A53-E9E5-D685-49ACE3B9B3D4}"/>
                </a:ext>
              </a:extLst>
            </p:cNvPr>
            <p:cNvSpPr/>
            <p:nvPr/>
          </p:nvSpPr>
          <p:spPr>
            <a:xfrm>
              <a:off x="2593144"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37" name="Oval 336">
              <a:extLst>
                <a:ext uri="{FF2B5EF4-FFF2-40B4-BE49-F238E27FC236}">
                  <a16:creationId xmlns:a16="http://schemas.microsoft.com/office/drawing/2014/main" id="{367AE665-AC83-E4C2-895C-3AFED95252A2}"/>
                </a:ext>
              </a:extLst>
            </p:cNvPr>
            <p:cNvSpPr/>
            <p:nvPr/>
          </p:nvSpPr>
          <p:spPr>
            <a:xfrm>
              <a:off x="2822448"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38" name="Oval 337">
              <a:extLst>
                <a:ext uri="{FF2B5EF4-FFF2-40B4-BE49-F238E27FC236}">
                  <a16:creationId xmlns:a16="http://schemas.microsoft.com/office/drawing/2014/main" id="{056A4AF3-4049-24A4-034B-CA7773F2FD6B}"/>
                </a:ext>
              </a:extLst>
            </p:cNvPr>
            <p:cNvSpPr/>
            <p:nvPr/>
          </p:nvSpPr>
          <p:spPr>
            <a:xfrm>
              <a:off x="3051751"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39" name="Group 338">
            <a:extLst>
              <a:ext uri="{FF2B5EF4-FFF2-40B4-BE49-F238E27FC236}">
                <a16:creationId xmlns:a16="http://schemas.microsoft.com/office/drawing/2014/main" id="{7C9806C2-E998-C6D7-C941-3AAE38E8871F}"/>
              </a:ext>
            </a:extLst>
          </p:cNvPr>
          <p:cNvGrpSpPr/>
          <p:nvPr/>
        </p:nvGrpSpPr>
        <p:grpSpPr>
          <a:xfrm>
            <a:off x="3185312" y="1891128"/>
            <a:ext cx="1414038" cy="191087"/>
            <a:chOff x="3386327" y="2017072"/>
            <a:chExt cx="1414038" cy="191087"/>
          </a:xfrm>
        </p:grpSpPr>
        <p:sp>
          <p:nvSpPr>
            <p:cNvPr id="340" name="DRAM">
              <a:extLst>
                <a:ext uri="{FF2B5EF4-FFF2-40B4-BE49-F238E27FC236}">
                  <a16:creationId xmlns:a16="http://schemas.microsoft.com/office/drawing/2014/main" id="{666118CA-BD9B-ED39-50D2-2826C0C1DDEF}"/>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341" name="Straight Connector 340">
              <a:extLst>
                <a:ext uri="{FF2B5EF4-FFF2-40B4-BE49-F238E27FC236}">
                  <a16:creationId xmlns:a16="http://schemas.microsoft.com/office/drawing/2014/main" id="{B91B5FC9-1342-3446-5B8E-2EA81024FA2B}"/>
                </a:ext>
              </a:extLst>
            </p:cNvPr>
            <p:cNvCxnSpPr>
              <a:cxnSpLocks/>
              <a:endCxn id="340" idx="0"/>
            </p:cNvCxnSpPr>
            <p:nvPr/>
          </p:nvCxnSpPr>
          <p:spPr>
            <a:xfrm flipH="1" flipV="1">
              <a:off x="3615631" y="2112616"/>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342" name="Oval 341">
              <a:extLst>
                <a:ext uri="{FF2B5EF4-FFF2-40B4-BE49-F238E27FC236}">
                  <a16:creationId xmlns:a16="http://schemas.microsoft.com/office/drawing/2014/main" id="{73C07C20-BAA9-106B-CAE9-9B670868FB84}"/>
                </a:ext>
              </a:extLst>
            </p:cNvPr>
            <p:cNvSpPr/>
            <p:nvPr/>
          </p:nvSpPr>
          <p:spPr>
            <a:xfrm>
              <a:off x="3692066"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3" name="Oval 342">
              <a:extLst>
                <a:ext uri="{FF2B5EF4-FFF2-40B4-BE49-F238E27FC236}">
                  <a16:creationId xmlns:a16="http://schemas.microsoft.com/office/drawing/2014/main" id="{A83ADA2C-2FFC-48A3-D1D4-3F90792E1436}"/>
                </a:ext>
              </a:extLst>
            </p:cNvPr>
            <p:cNvSpPr/>
            <p:nvPr/>
          </p:nvSpPr>
          <p:spPr>
            <a:xfrm>
              <a:off x="3921369"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4" name="Oval 343">
              <a:extLst>
                <a:ext uri="{FF2B5EF4-FFF2-40B4-BE49-F238E27FC236}">
                  <a16:creationId xmlns:a16="http://schemas.microsoft.com/office/drawing/2014/main" id="{BF7A768D-6FA9-0465-95A7-C9FB7B87651F}"/>
                </a:ext>
              </a:extLst>
            </p:cNvPr>
            <p:cNvSpPr/>
            <p:nvPr/>
          </p:nvSpPr>
          <p:spPr>
            <a:xfrm>
              <a:off x="4150672"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5" name="Oval 344">
              <a:extLst>
                <a:ext uri="{FF2B5EF4-FFF2-40B4-BE49-F238E27FC236}">
                  <a16:creationId xmlns:a16="http://schemas.microsoft.com/office/drawing/2014/main" id="{99EEC3A4-7F24-BE05-0468-A22B85ECC12F}"/>
                </a:ext>
              </a:extLst>
            </p:cNvPr>
            <p:cNvSpPr/>
            <p:nvPr/>
          </p:nvSpPr>
          <p:spPr>
            <a:xfrm>
              <a:off x="4379976"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6" name="Oval 345">
              <a:extLst>
                <a:ext uri="{FF2B5EF4-FFF2-40B4-BE49-F238E27FC236}">
                  <a16:creationId xmlns:a16="http://schemas.microsoft.com/office/drawing/2014/main" id="{CDE2C779-A438-CB1E-9EF5-1CE337FDB528}"/>
                </a:ext>
              </a:extLst>
            </p:cNvPr>
            <p:cNvSpPr/>
            <p:nvPr/>
          </p:nvSpPr>
          <p:spPr>
            <a:xfrm>
              <a:off x="4609279" y="2017072"/>
              <a:ext cx="191086" cy="191086"/>
            </a:xfrm>
            <a:prstGeom prst="ellipse">
              <a:avLst/>
            </a:prstGeom>
            <a:solidFill>
              <a:schemeClr val="accent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63" name="Group 362">
            <a:extLst>
              <a:ext uri="{FF2B5EF4-FFF2-40B4-BE49-F238E27FC236}">
                <a16:creationId xmlns:a16="http://schemas.microsoft.com/office/drawing/2014/main" id="{03D2156D-53C1-3291-762A-E3E769A325C9}"/>
              </a:ext>
            </a:extLst>
          </p:cNvPr>
          <p:cNvGrpSpPr/>
          <p:nvPr/>
        </p:nvGrpSpPr>
        <p:grpSpPr>
          <a:xfrm>
            <a:off x="1627784" y="2120734"/>
            <a:ext cx="1414038" cy="191087"/>
            <a:chOff x="1828799" y="2017072"/>
            <a:chExt cx="1414038" cy="191087"/>
          </a:xfrm>
        </p:grpSpPr>
        <p:sp>
          <p:nvSpPr>
            <p:cNvPr id="364" name="DRAM">
              <a:extLst>
                <a:ext uri="{FF2B5EF4-FFF2-40B4-BE49-F238E27FC236}">
                  <a16:creationId xmlns:a16="http://schemas.microsoft.com/office/drawing/2014/main" id="{A33476AE-7D06-4E1D-1B7D-97E59F879668}"/>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365" name="Straight Connector 364">
              <a:extLst>
                <a:ext uri="{FF2B5EF4-FFF2-40B4-BE49-F238E27FC236}">
                  <a16:creationId xmlns:a16="http://schemas.microsoft.com/office/drawing/2014/main" id="{1EF0EBBB-D2DF-53FC-DAC4-10D3F8354D02}"/>
                </a:ext>
              </a:extLst>
            </p:cNvPr>
            <p:cNvCxnSpPr>
              <a:cxnSpLocks/>
              <a:stCxn id="370" idx="6"/>
              <a:endCxn id="364" idx="0"/>
            </p:cNvCxnSpPr>
            <p:nvPr/>
          </p:nvCxnSpPr>
          <p:spPr>
            <a:xfrm flipH="1">
              <a:off x="2058103"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366" name="Oval 365">
              <a:extLst>
                <a:ext uri="{FF2B5EF4-FFF2-40B4-BE49-F238E27FC236}">
                  <a16:creationId xmlns:a16="http://schemas.microsoft.com/office/drawing/2014/main" id="{BB3EAAC7-A09E-3CDA-3AE9-710BB8289FF7}"/>
                </a:ext>
              </a:extLst>
            </p:cNvPr>
            <p:cNvSpPr/>
            <p:nvPr/>
          </p:nvSpPr>
          <p:spPr>
            <a:xfrm>
              <a:off x="2134538"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7" name="Oval 366">
              <a:extLst>
                <a:ext uri="{FF2B5EF4-FFF2-40B4-BE49-F238E27FC236}">
                  <a16:creationId xmlns:a16="http://schemas.microsoft.com/office/drawing/2014/main" id="{6632B356-D188-8AAB-A0D4-C288F31747E5}"/>
                </a:ext>
              </a:extLst>
            </p:cNvPr>
            <p:cNvSpPr/>
            <p:nvPr/>
          </p:nvSpPr>
          <p:spPr>
            <a:xfrm>
              <a:off x="2363841"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8" name="Oval 367">
              <a:extLst>
                <a:ext uri="{FF2B5EF4-FFF2-40B4-BE49-F238E27FC236}">
                  <a16:creationId xmlns:a16="http://schemas.microsoft.com/office/drawing/2014/main" id="{60B64B00-9738-5F63-2EE8-20C8ABAC0D89}"/>
                </a:ext>
              </a:extLst>
            </p:cNvPr>
            <p:cNvSpPr/>
            <p:nvPr/>
          </p:nvSpPr>
          <p:spPr>
            <a:xfrm>
              <a:off x="2593144"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9" name="Oval 368">
              <a:extLst>
                <a:ext uri="{FF2B5EF4-FFF2-40B4-BE49-F238E27FC236}">
                  <a16:creationId xmlns:a16="http://schemas.microsoft.com/office/drawing/2014/main" id="{C95BA703-DAF0-035F-9AB1-4BF32675062B}"/>
                </a:ext>
              </a:extLst>
            </p:cNvPr>
            <p:cNvSpPr/>
            <p:nvPr/>
          </p:nvSpPr>
          <p:spPr>
            <a:xfrm>
              <a:off x="2822448"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70" name="Oval 369">
              <a:extLst>
                <a:ext uri="{FF2B5EF4-FFF2-40B4-BE49-F238E27FC236}">
                  <a16:creationId xmlns:a16="http://schemas.microsoft.com/office/drawing/2014/main" id="{28A21BD4-37FE-E7C7-123C-CCE1B237055E}"/>
                </a:ext>
              </a:extLst>
            </p:cNvPr>
            <p:cNvSpPr/>
            <p:nvPr/>
          </p:nvSpPr>
          <p:spPr>
            <a:xfrm>
              <a:off x="3051751"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71" name="Group 370">
            <a:extLst>
              <a:ext uri="{FF2B5EF4-FFF2-40B4-BE49-F238E27FC236}">
                <a16:creationId xmlns:a16="http://schemas.microsoft.com/office/drawing/2014/main" id="{6DB68126-E3CB-0E33-EA5A-3A5D6B094E52}"/>
              </a:ext>
            </a:extLst>
          </p:cNvPr>
          <p:cNvGrpSpPr/>
          <p:nvPr/>
        </p:nvGrpSpPr>
        <p:grpSpPr>
          <a:xfrm>
            <a:off x="3185312" y="2120734"/>
            <a:ext cx="1414038" cy="191087"/>
            <a:chOff x="3386327" y="2017072"/>
            <a:chExt cx="1414038" cy="191087"/>
          </a:xfrm>
        </p:grpSpPr>
        <p:sp>
          <p:nvSpPr>
            <p:cNvPr id="372" name="DRAM">
              <a:extLst>
                <a:ext uri="{FF2B5EF4-FFF2-40B4-BE49-F238E27FC236}">
                  <a16:creationId xmlns:a16="http://schemas.microsoft.com/office/drawing/2014/main" id="{29A80598-D0EC-5775-86EE-43E2E1FB6CEF}"/>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373" name="Straight Connector 372">
              <a:extLst>
                <a:ext uri="{FF2B5EF4-FFF2-40B4-BE49-F238E27FC236}">
                  <a16:creationId xmlns:a16="http://schemas.microsoft.com/office/drawing/2014/main" id="{F42B0436-F9FD-8CDF-CCD5-78F4C72F1BF6}"/>
                </a:ext>
              </a:extLst>
            </p:cNvPr>
            <p:cNvCxnSpPr>
              <a:cxnSpLocks/>
              <a:endCxn id="372" idx="0"/>
            </p:cNvCxnSpPr>
            <p:nvPr/>
          </p:nvCxnSpPr>
          <p:spPr>
            <a:xfrm flipH="1" flipV="1">
              <a:off x="3615631" y="2112616"/>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374" name="Oval 373">
              <a:extLst>
                <a:ext uri="{FF2B5EF4-FFF2-40B4-BE49-F238E27FC236}">
                  <a16:creationId xmlns:a16="http://schemas.microsoft.com/office/drawing/2014/main" id="{895AA001-B87F-4D73-257A-892D7F7E91E2}"/>
                </a:ext>
              </a:extLst>
            </p:cNvPr>
            <p:cNvSpPr/>
            <p:nvPr/>
          </p:nvSpPr>
          <p:spPr>
            <a:xfrm>
              <a:off x="3692066"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75" name="Oval 374">
              <a:extLst>
                <a:ext uri="{FF2B5EF4-FFF2-40B4-BE49-F238E27FC236}">
                  <a16:creationId xmlns:a16="http://schemas.microsoft.com/office/drawing/2014/main" id="{EC220833-140A-6751-410A-E409792A18A0}"/>
                </a:ext>
              </a:extLst>
            </p:cNvPr>
            <p:cNvSpPr/>
            <p:nvPr/>
          </p:nvSpPr>
          <p:spPr>
            <a:xfrm>
              <a:off x="3921369"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76" name="Oval 375">
              <a:extLst>
                <a:ext uri="{FF2B5EF4-FFF2-40B4-BE49-F238E27FC236}">
                  <a16:creationId xmlns:a16="http://schemas.microsoft.com/office/drawing/2014/main" id="{EBBCDD01-3E41-9C17-E672-F4EDE43F9363}"/>
                </a:ext>
              </a:extLst>
            </p:cNvPr>
            <p:cNvSpPr/>
            <p:nvPr/>
          </p:nvSpPr>
          <p:spPr>
            <a:xfrm>
              <a:off x="4150672"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77" name="Oval 376">
              <a:extLst>
                <a:ext uri="{FF2B5EF4-FFF2-40B4-BE49-F238E27FC236}">
                  <a16:creationId xmlns:a16="http://schemas.microsoft.com/office/drawing/2014/main" id="{99CA265E-A624-86F0-8FB0-C8DDE9CA6C8E}"/>
                </a:ext>
              </a:extLst>
            </p:cNvPr>
            <p:cNvSpPr/>
            <p:nvPr/>
          </p:nvSpPr>
          <p:spPr>
            <a:xfrm>
              <a:off x="4379976"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78" name="Oval 377">
              <a:extLst>
                <a:ext uri="{FF2B5EF4-FFF2-40B4-BE49-F238E27FC236}">
                  <a16:creationId xmlns:a16="http://schemas.microsoft.com/office/drawing/2014/main" id="{3ABCE4AB-361A-42F9-B07B-7AFD362BF2E2}"/>
                </a:ext>
              </a:extLst>
            </p:cNvPr>
            <p:cNvSpPr/>
            <p:nvPr/>
          </p:nvSpPr>
          <p:spPr>
            <a:xfrm>
              <a:off x="4609279"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sp>
        <p:nvSpPr>
          <p:cNvPr id="330" name="TextBox 329">
            <a:extLst>
              <a:ext uri="{FF2B5EF4-FFF2-40B4-BE49-F238E27FC236}">
                <a16:creationId xmlns:a16="http://schemas.microsoft.com/office/drawing/2014/main" id="{170B0079-999B-634A-50ED-EC07C4B48580}"/>
              </a:ext>
            </a:extLst>
          </p:cNvPr>
          <p:cNvSpPr txBox="1"/>
          <p:nvPr/>
        </p:nvSpPr>
        <p:spPr>
          <a:xfrm>
            <a:off x="4310776" y="1052317"/>
            <a:ext cx="4305183"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segmented global wordline</a:t>
            </a:r>
          </a:p>
        </p:txBody>
      </p:sp>
      <p:sp>
        <p:nvSpPr>
          <p:cNvPr id="320" name="Rectangle 319">
            <a:extLst>
              <a:ext uri="{FF2B5EF4-FFF2-40B4-BE49-F238E27FC236}">
                <a16:creationId xmlns:a16="http://schemas.microsoft.com/office/drawing/2014/main" id="{44C2EA2F-00A4-DCDF-747B-A44DEA526E5E}"/>
              </a:ext>
            </a:extLst>
          </p:cNvPr>
          <p:cNvSpPr/>
          <p:nvPr/>
        </p:nvSpPr>
        <p:spPr>
          <a:xfrm>
            <a:off x="-14722" y="3568396"/>
            <a:ext cx="9143999" cy="461665"/>
          </a:xfrm>
          <a:prstGeom prst="rect">
            <a:avLst/>
          </a:prstGeom>
          <a:noFill/>
        </p:spPr>
        <p:txBody>
          <a:bodyPr wrap="square">
            <a:spAutoFit/>
          </a:bodyPr>
          <a:lstStyle/>
          <a:p>
            <a:pPr marL="0" marR="0" lvl="1"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Avenir Next" panose="020B0503020202020204" pitchFamily="34" charset="0"/>
                <a:ea typeface="+mn-ea"/>
                <a:cs typeface="Gill Sans MT"/>
              </a:rPr>
              <a:t>Fine-grained DRAM for processing-using-DRAM: </a:t>
            </a:r>
          </a:p>
        </p:txBody>
      </p:sp>
      <p:grpSp>
        <p:nvGrpSpPr>
          <p:cNvPr id="2" name="Group 1">
            <a:extLst>
              <a:ext uri="{FF2B5EF4-FFF2-40B4-BE49-F238E27FC236}">
                <a16:creationId xmlns:a16="http://schemas.microsoft.com/office/drawing/2014/main" id="{CA353D25-7C61-28E5-1100-1CC7B4D8880D}"/>
              </a:ext>
            </a:extLst>
          </p:cNvPr>
          <p:cNvGrpSpPr/>
          <p:nvPr/>
        </p:nvGrpSpPr>
        <p:grpSpPr>
          <a:xfrm>
            <a:off x="7530" y="3929127"/>
            <a:ext cx="9470110" cy="1612035"/>
            <a:chOff x="549218" y="3454216"/>
            <a:chExt cx="8426174" cy="1627778"/>
          </a:xfrm>
        </p:grpSpPr>
        <p:sp>
          <p:nvSpPr>
            <p:cNvPr id="3" name="TextBox 2">
              <a:extLst>
                <a:ext uri="{FF2B5EF4-FFF2-40B4-BE49-F238E27FC236}">
                  <a16:creationId xmlns:a16="http://schemas.microsoft.com/office/drawing/2014/main" id="{411F4A0B-A23D-C33A-7950-12FA9B0D025F}"/>
                </a:ext>
              </a:extLst>
            </p:cNvPr>
            <p:cNvSpPr txBox="1"/>
            <p:nvPr/>
          </p:nvSpPr>
          <p:spPr>
            <a:xfrm>
              <a:off x="549218" y="3454216"/>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Gill Sans MT"/>
                </a:rPr>
                <a:t>1</a:t>
              </a:r>
            </a:p>
          </p:txBody>
        </p:sp>
        <p:sp>
          <p:nvSpPr>
            <p:cNvPr id="5" name="TextBox 4">
              <a:extLst>
                <a:ext uri="{FF2B5EF4-FFF2-40B4-BE49-F238E27FC236}">
                  <a16:creationId xmlns:a16="http://schemas.microsoft.com/office/drawing/2014/main" id="{348D7EEB-F02B-39FC-5EC9-DAEF6ABE8039}"/>
                </a:ext>
              </a:extLst>
            </p:cNvPr>
            <p:cNvSpPr txBox="1"/>
            <p:nvPr/>
          </p:nvSpPr>
          <p:spPr>
            <a:xfrm>
              <a:off x="974390" y="3528082"/>
              <a:ext cx="8001002" cy="155391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Gill Sans MT"/>
                </a:rPr>
                <a:t>Improves SIMD utilization </a:t>
              </a:r>
              <a:endParaRPr kumimoji="0" lang="en-US" sz="2200" b="0" i="0" u="none" strike="noStrike" kern="1200" cap="none" spc="0" normalizeH="0" baseline="0" noProof="0" dirty="0">
                <a:ln>
                  <a:noFill/>
                </a:ln>
                <a:solidFill>
                  <a:srgbClr val="1982C3"/>
                </a:solidFill>
                <a:effectLst/>
                <a:uLnTx/>
                <a:uFillTx/>
                <a:latin typeface="Avenir Next" panose="020B0503020202020204" pitchFamily="34" charset="0"/>
                <a:ea typeface="+mn-ea"/>
                <a:cs typeface="Gill Sans MT"/>
              </a:endParaRPr>
            </a:p>
            <a:p>
              <a:pPr marL="342900" marR="0" lvl="0" indent="-342900" algn="l" defTabSz="914400" rtl="0" eaLnBrk="1" fontAlgn="auto" latinLnBrk="0" hangingPunct="1">
                <a:lnSpc>
                  <a:spcPct val="100000"/>
                </a:lnSpc>
                <a:spcBef>
                  <a:spcPts val="0"/>
                </a:spcBef>
                <a:spcAft>
                  <a:spcPts val="0"/>
                </a:spcAft>
                <a:buClrTx/>
                <a:buSzTx/>
                <a:buFontTx/>
                <a:buChar char="-"/>
                <a:tabLst/>
                <a:defRPr/>
              </a:pPr>
              <a:r>
                <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Gill Sans MT"/>
                </a:rPr>
                <a:t>for a single PUD operation, only access the DRAM mats with target data</a:t>
              </a:r>
            </a:p>
            <a:p>
              <a:pPr marL="342900" marR="0" lvl="0" indent="-342900" algn="l" defTabSz="914400" rtl="0" eaLnBrk="1" fontAlgn="auto" latinLnBrk="0" hangingPunct="1">
                <a:lnSpc>
                  <a:spcPct val="100000"/>
                </a:lnSpc>
                <a:spcBef>
                  <a:spcPts val="0"/>
                </a:spcBef>
                <a:spcAft>
                  <a:spcPts val="0"/>
                </a:spcAft>
                <a:buClrTx/>
                <a:buSzTx/>
                <a:buFontTx/>
                <a:buChar char="-"/>
                <a:tabLst/>
                <a:defRPr/>
              </a:pPr>
              <a:r>
                <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Gill Sans MT"/>
                </a:rPr>
                <a:t>for multiple PUD operations, execute independent operations concurrently</a:t>
              </a:r>
              <a:br>
                <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Gill Sans MT"/>
                </a:rPr>
              </a:br>
              <a:r>
                <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Gill Sans MT"/>
                </a:rPr>
                <a:t>→ </a:t>
              </a:r>
              <a:r>
                <a:rPr kumimoji="0" lang="en-US" sz="18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Gill Sans MT"/>
                </a:rPr>
                <a:t>multiple instruction, multiple data (MIMD) execution model </a:t>
              </a:r>
            </a:p>
            <a:p>
              <a:pPr marL="342900" marR="0" lvl="0" indent="-342900" algn="l" defTabSz="914400" rtl="0" eaLnBrk="1" fontAlgn="auto" latinLnBrk="0" hangingPunct="1">
                <a:lnSpc>
                  <a:spcPct val="100000"/>
                </a:lnSpc>
                <a:spcBef>
                  <a:spcPts val="0"/>
                </a:spcBef>
                <a:spcAft>
                  <a:spcPts val="0"/>
                </a:spcAft>
                <a:buClrTx/>
                <a:buSzTx/>
                <a:buFontTx/>
                <a:buChar char="-"/>
                <a:tabLst/>
                <a:defRPr/>
              </a:pPr>
              <a:endParaRPr kumimoji="0" lang="en-US" sz="1800" b="0" i="0" u="none" strike="noStrike" kern="1200" cap="none" spc="0" normalizeH="0" baseline="0" noProof="0" dirty="0">
                <a:ln>
                  <a:noFill/>
                </a:ln>
                <a:solidFill>
                  <a:srgbClr val="C00000"/>
                </a:solidFill>
                <a:effectLst/>
                <a:uLnTx/>
                <a:uFillTx/>
                <a:latin typeface="Avenir Next" panose="020B0503020202020204" pitchFamily="34" charset="0"/>
                <a:ea typeface="+mn-ea"/>
                <a:cs typeface="Gill Sans MT"/>
              </a:endParaRPr>
            </a:p>
          </p:txBody>
        </p:sp>
      </p:grpSp>
      <p:grpSp>
        <p:nvGrpSpPr>
          <p:cNvPr id="222" name="Group 221">
            <a:extLst>
              <a:ext uri="{FF2B5EF4-FFF2-40B4-BE49-F238E27FC236}">
                <a16:creationId xmlns:a16="http://schemas.microsoft.com/office/drawing/2014/main" id="{CA463EB3-29EF-E48C-7F93-8A36AAAFF4CC}"/>
              </a:ext>
            </a:extLst>
          </p:cNvPr>
          <p:cNvGrpSpPr/>
          <p:nvPr/>
        </p:nvGrpSpPr>
        <p:grpSpPr>
          <a:xfrm>
            <a:off x="5052233" y="1671022"/>
            <a:ext cx="2665827" cy="1402792"/>
            <a:chOff x="2134538" y="2243328"/>
            <a:chExt cx="2665827" cy="1490472"/>
          </a:xfrm>
        </p:grpSpPr>
        <p:grpSp>
          <p:nvGrpSpPr>
            <p:cNvPr id="233" name="Group 232">
              <a:extLst>
                <a:ext uri="{FF2B5EF4-FFF2-40B4-BE49-F238E27FC236}">
                  <a16:creationId xmlns:a16="http://schemas.microsoft.com/office/drawing/2014/main" id="{EC7A130A-037A-B46D-37B2-1B1AA2CBB091}"/>
                </a:ext>
              </a:extLst>
            </p:cNvPr>
            <p:cNvGrpSpPr/>
            <p:nvPr/>
          </p:nvGrpSpPr>
          <p:grpSpPr>
            <a:xfrm>
              <a:off x="2134538" y="2243328"/>
              <a:ext cx="1108299" cy="1490472"/>
              <a:chOff x="2134538" y="2243328"/>
              <a:chExt cx="1108299" cy="1490472"/>
            </a:xfrm>
          </p:grpSpPr>
          <p:grpSp>
            <p:nvGrpSpPr>
              <p:cNvPr id="247" name="Group 246">
                <a:extLst>
                  <a:ext uri="{FF2B5EF4-FFF2-40B4-BE49-F238E27FC236}">
                    <a16:creationId xmlns:a16="http://schemas.microsoft.com/office/drawing/2014/main" id="{86C16793-43EB-366C-EFA8-7054F8644B1C}"/>
                  </a:ext>
                </a:extLst>
              </p:cNvPr>
              <p:cNvGrpSpPr/>
              <p:nvPr/>
            </p:nvGrpSpPr>
            <p:grpSpPr>
              <a:xfrm>
                <a:off x="2134538" y="3504497"/>
                <a:ext cx="1108299" cy="229303"/>
                <a:chOff x="5486400" y="3962400"/>
                <a:chExt cx="2209800" cy="457200"/>
              </a:xfrm>
            </p:grpSpPr>
            <p:sp>
              <p:nvSpPr>
                <p:cNvPr id="294" name="DRAM">
                  <a:extLst>
                    <a:ext uri="{FF2B5EF4-FFF2-40B4-BE49-F238E27FC236}">
                      <a16:creationId xmlns:a16="http://schemas.microsoft.com/office/drawing/2014/main" id="{1A473BC3-230D-0F94-13FC-E75C927123C2}"/>
                    </a:ext>
                  </a:extLst>
                </p:cNvPr>
                <p:cNvSpPr/>
                <p:nvPr/>
              </p:nvSpPr>
              <p:spPr>
                <a:xfrm>
                  <a:off x="54864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95" name="DRAM">
                  <a:extLst>
                    <a:ext uri="{FF2B5EF4-FFF2-40B4-BE49-F238E27FC236}">
                      <a16:creationId xmlns:a16="http://schemas.microsoft.com/office/drawing/2014/main" id="{439924DB-28CB-D5E3-4874-3D9B78DA362B}"/>
                    </a:ext>
                  </a:extLst>
                </p:cNvPr>
                <p:cNvSpPr/>
                <p:nvPr/>
              </p:nvSpPr>
              <p:spPr>
                <a:xfrm>
                  <a:off x="59436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96" name="DRAM">
                  <a:extLst>
                    <a:ext uri="{FF2B5EF4-FFF2-40B4-BE49-F238E27FC236}">
                      <a16:creationId xmlns:a16="http://schemas.microsoft.com/office/drawing/2014/main" id="{5250AA90-06BB-85A5-1A59-2A63CDB5501C}"/>
                    </a:ext>
                  </a:extLst>
                </p:cNvPr>
                <p:cNvSpPr/>
                <p:nvPr/>
              </p:nvSpPr>
              <p:spPr>
                <a:xfrm>
                  <a:off x="64008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97" name="DRAM">
                  <a:extLst>
                    <a:ext uri="{FF2B5EF4-FFF2-40B4-BE49-F238E27FC236}">
                      <a16:creationId xmlns:a16="http://schemas.microsoft.com/office/drawing/2014/main" id="{B9E1949F-7857-10B1-89E6-61D6FFA00C56}"/>
                    </a:ext>
                  </a:extLst>
                </p:cNvPr>
                <p:cNvSpPr/>
                <p:nvPr/>
              </p:nvSpPr>
              <p:spPr>
                <a:xfrm>
                  <a:off x="68580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98" name="DRAM">
                  <a:extLst>
                    <a:ext uri="{FF2B5EF4-FFF2-40B4-BE49-F238E27FC236}">
                      <a16:creationId xmlns:a16="http://schemas.microsoft.com/office/drawing/2014/main" id="{40B46F78-EB64-C5A8-EDC2-AE4B4E98061B}"/>
                    </a:ext>
                  </a:extLst>
                </p:cNvPr>
                <p:cNvSpPr/>
                <p:nvPr/>
              </p:nvSpPr>
              <p:spPr>
                <a:xfrm>
                  <a:off x="73152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248" name="Group 247">
                <a:extLst>
                  <a:ext uri="{FF2B5EF4-FFF2-40B4-BE49-F238E27FC236}">
                    <a16:creationId xmlns:a16="http://schemas.microsoft.com/office/drawing/2014/main" id="{7057E7EF-43F8-7654-6627-4F946840DC10}"/>
                  </a:ext>
                </a:extLst>
              </p:cNvPr>
              <p:cNvGrpSpPr/>
              <p:nvPr/>
            </p:nvGrpSpPr>
            <p:grpSpPr>
              <a:xfrm>
                <a:off x="2230081" y="2243328"/>
                <a:ext cx="917213" cy="1261169"/>
                <a:chOff x="5676900" y="990600"/>
                <a:chExt cx="1828800" cy="2971800"/>
              </a:xfrm>
            </p:grpSpPr>
            <p:cxnSp>
              <p:nvCxnSpPr>
                <p:cNvPr id="249" name="Straight Connector 248">
                  <a:extLst>
                    <a:ext uri="{FF2B5EF4-FFF2-40B4-BE49-F238E27FC236}">
                      <a16:creationId xmlns:a16="http://schemas.microsoft.com/office/drawing/2014/main" id="{4E3D9DA7-DA56-F5C5-AA92-E3DABA7CBFC9}"/>
                    </a:ext>
                  </a:extLst>
                </p:cNvPr>
                <p:cNvCxnSpPr>
                  <a:cxnSpLocks/>
                  <a:endCxn id="294" idx="0"/>
                </p:cNvCxnSpPr>
                <p:nvPr/>
              </p:nvCxnSpPr>
              <p:spPr>
                <a:xfrm>
                  <a:off x="5676900"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cxnSp>
              <p:nvCxnSpPr>
                <p:cNvPr id="250" name="Straight Connector 249">
                  <a:extLst>
                    <a:ext uri="{FF2B5EF4-FFF2-40B4-BE49-F238E27FC236}">
                      <a16:creationId xmlns:a16="http://schemas.microsoft.com/office/drawing/2014/main" id="{87422FE9-DC21-1578-91C9-76BC15C38F3D}"/>
                    </a:ext>
                  </a:extLst>
                </p:cNvPr>
                <p:cNvCxnSpPr>
                  <a:cxnSpLocks/>
                  <a:endCxn id="296" idx="0"/>
                </p:cNvCxnSpPr>
                <p:nvPr/>
              </p:nvCxnSpPr>
              <p:spPr>
                <a:xfrm>
                  <a:off x="6591299"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cxnSp>
              <p:nvCxnSpPr>
                <p:cNvPr id="251" name="Straight Connector 250">
                  <a:extLst>
                    <a:ext uri="{FF2B5EF4-FFF2-40B4-BE49-F238E27FC236}">
                      <a16:creationId xmlns:a16="http://schemas.microsoft.com/office/drawing/2014/main" id="{D5027420-D0C9-ECBF-8512-1D07632A9527}"/>
                    </a:ext>
                  </a:extLst>
                </p:cNvPr>
                <p:cNvCxnSpPr>
                  <a:cxnSpLocks/>
                  <a:endCxn id="297" idx="0"/>
                </p:cNvCxnSpPr>
                <p:nvPr/>
              </p:nvCxnSpPr>
              <p:spPr>
                <a:xfrm>
                  <a:off x="7048500"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cxnSp>
              <p:nvCxnSpPr>
                <p:cNvPr id="252" name="Straight Connector 251">
                  <a:extLst>
                    <a:ext uri="{FF2B5EF4-FFF2-40B4-BE49-F238E27FC236}">
                      <a16:creationId xmlns:a16="http://schemas.microsoft.com/office/drawing/2014/main" id="{79C66344-C314-5963-7623-2D57BE747A69}"/>
                    </a:ext>
                  </a:extLst>
                </p:cNvPr>
                <p:cNvCxnSpPr>
                  <a:cxnSpLocks/>
                  <a:endCxn id="298" idx="0"/>
                </p:cNvCxnSpPr>
                <p:nvPr/>
              </p:nvCxnSpPr>
              <p:spPr>
                <a:xfrm>
                  <a:off x="7505700"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cxnSp>
              <p:nvCxnSpPr>
                <p:cNvPr id="253" name="Straight Connector 252">
                  <a:extLst>
                    <a:ext uri="{FF2B5EF4-FFF2-40B4-BE49-F238E27FC236}">
                      <a16:creationId xmlns:a16="http://schemas.microsoft.com/office/drawing/2014/main" id="{0A7B4DE0-7B2C-05F7-7F68-0BB48BD09599}"/>
                    </a:ext>
                  </a:extLst>
                </p:cNvPr>
                <p:cNvCxnSpPr>
                  <a:cxnSpLocks/>
                  <a:endCxn id="295" idx="0"/>
                </p:cNvCxnSpPr>
                <p:nvPr/>
              </p:nvCxnSpPr>
              <p:spPr>
                <a:xfrm>
                  <a:off x="6134100"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grpSp>
        </p:grpSp>
        <p:grpSp>
          <p:nvGrpSpPr>
            <p:cNvPr id="234" name="Group 233">
              <a:extLst>
                <a:ext uri="{FF2B5EF4-FFF2-40B4-BE49-F238E27FC236}">
                  <a16:creationId xmlns:a16="http://schemas.microsoft.com/office/drawing/2014/main" id="{30BAA28D-3E8F-EE0D-ECD3-1B91698ECA9A}"/>
                </a:ext>
              </a:extLst>
            </p:cNvPr>
            <p:cNvGrpSpPr/>
            <p:nvPr/>
          </p:nvGrpSpPr>
          <p:grpSpPr>
            <a:xfrm>
              <a:off x="3692066" y="2243328"/>
              <a:ext cx="1108299" cy="1490472"/>
              <a:chOff x="3692066" y="2243328"/>
              <a:chExt cx="1108299" cy="1490472"/>
            </a:xfrm>
          </p:grpSpPr>
          <p:grpSp>
            <p:nvGrpSpPr>
              <p:cNvPr id="235" name="Group 234">
                <a:extLst>
                  <a:ext uri="{FF2B5EF4-FFF2-40B4-BE49-F238E27FC236}">
                    <a16:creationId xmlns:a16="http://schemas.microsoft.com/office/drawing/2014/main" id="{5FBC66E6-15E8-6588-43F1-BCE0278680C6}"/>
                  </a:ext>
                </a:extLst>
              </p:cNvPr>
              <p:cNvGrpSpPr/>
              <p:nvPr/>
            </p:nvGrpSpPr>
            <p:grpSpPr>
              <a:xfrm>
                <a:off x="3692066" y="3504497"/>
                <a:ext cx="1108299" cy="229303"/>
                <a:chOff x="5486400" y="3962400"/>
                <a:chExt cx="2209800" cy="457200"/>
              </a:xfrm>
            </p:grpSpPr>
            <p:sp>
              <p:nvSpPr>
                <p:cNvPr id="242" name="DRAM">
                  <a:extLst>
                    <a:ext uri="{FF2B5EF4-FFF2-40B4-BE49-F238E27FC236}">
                      <a16:creationId xmlns:a16="http://schemas.microsoft.com/office/drawing/2014/main" id="{BF5F35A0-1A2B-7251-383C-8B634052D258}"/>
                    </a:ext>
                  </a:extLst>
                </p:cNvPr>
                <p:cNvSpPr/>
                <p:nvPr/>
              </p:nvSpPr>
              <p:spPr>
                <a:xfrm>
                  <a:off x="54864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43" name="DRAM">
                  <a:extLst>
                    <a:ext uri="{FF2B5EF4-FFF2-40B4-BE49-F238E27FC236}">
                      <a16:creationId xmlns:a16="http://schemas.microsoft.com/office/drawing/2014/main" id="{2273CB65-5AA7-735F-EA55-294094F5E9A0}"/>
                    </a:ext>
                  </a:extLst>
                </p:cNvPr>
                <p:cNvSpPr/>
                <p:nvPr/>
              </p:nvSpPr>
              <p:spPr>
                <a:xfrm>
                  <a:off x="59436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44" name="DRAM">
                  <a:extLst>
                    <a:ext uri="{FF2B5EF4-FFF2-40B4-BE49-F238E27FC236}">
                      <a16:creationId xmlns:a16="http://schemas.microsoft.com/office/drawing/2014/main" id="{C473BE62-F99E-2D40-AAEF-5CB59B563C17}"/>
                    </a:ext>
                  </a:extLst>
                </p:cNvPr>
                <p:cNvSpPr/>
                <p:nvPr/>
              </p:nvSpPr>
              <p:spPr>
                <a:xfrm>
                  <a:off x="64008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45" name="DRAM">
                  <a:extLst>
                    <a:ext uri="{FF2B5EF4-FFF2-40B4-BE49-F238E27FC236}">
                      <a16:creationId xmlns:a16="http://schemas.microsoft.com/office/drawing/2014/main" id="{CBE5B55C-7FEE-A218-3860-3CC2DE2503C7}"/>
                    </a:ext>
                  </a:extLst>
                </p:cNvPr>
                <p:cNvSpPr/>
                <p:nvPr/>
              </p:nvSpPr>
              <p:spPr>
                <a:xfrm>
                  <a:off x="68580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46" name="DRAM">
                  <a:extLst>
                    <a:ext uri="{FF2B5EF4-FFF2-40B4-BE49-F238E27FC236}">
                      <a16:creationId xmlns:a16="http://schemas.microsoft.com/office/drawing/2014/main" id="{73F9D1E2-32BA-60C3-99C7-5FFFD95888CC}"/>
                    </a:ext>
                  </a:extLst>
                </p:cNvPr>
                <p:cNvSpPr/>
                <p:nvPr/>
              </p:nvSpPr>
              <p:spPr>
                <a:xfrm>
                  <a:off x="7315200" y="3962400"/>
                  <a:ext cx="381000" cy="457200"/>
                </a:xfrm>
                <a:prstGeom prst="roundRect">
                  <a:avLst>
                    <a:gd name="adj" fmla="val 11319"/>
                  </a:avLst>
                </a:prstGeom>
                <a:solidFill>
                  <a:schemeClr val="accent5"/>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236" name="Group 235">
                <a:extLst>
                  <a:ext uri="{FF2B5EF4-FFF2-40B4-BE49-F238E27FC236}">
                    <a16:creationId xmlns:a16="http://schemas.microsoft.com/office/drawing/2014/main" id="{4FF58F55-3F67-9C44-5204-8415974B2223}"/>
                  </a:ext>
                </a:extLst>
              </p:cNvPr>
              <p:cNvGrpSpPr/>
              <p:nvPr/>
            </p:nvGrpSpPr>
            <p:grpSpPr>
              <a:xfrm>
                <a:off x="3787609" y="2243328"/>
                <a:ext cx="917213" cy="1261169"/>
                <a:chOff x="5676900" y="990600"/>
                <a:chExt cx="1828800" cy="2971800"/>
              </a:xfrm>
            </p:grpSpPr>
            <p:cxnSp>
              <p:nvCxnSpPr>
                <p:cNvPr id="237" name="Straight Connector 236">
                  <a:extLst>
                    <a:ext uri="{FF2B5EF4-FFF2-40B4-BE49-F238E27FC236}">
                      <a16:creationId xmlns:a16="http://schemas.microsoft.com/office/drawing/2014/main" id="{4E1667B0-A512-1DC7-393B-7E07CFCB0351}"/>
                    </a:ext>
                  </a:extLst>
                </p:cNvPr>
                <p:cNvCxnSpPr>
                  <a:cxnSpLocks/>
                  <a:endCxn id="242" idx="0"/>
                </p:cNvCxnSpPr>
                <p:nvPr/>
              </p:nvCxnSpPr>
              <p:spPr>
                <a:xfrm>
                  <a:off x="5676900"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cxnSp>
              <p:nvCxnSpPr>
                <p:cNvPr id="238" name="Straight Connector 237">
                  <a:extLst>
                    <a:ext uri="{FF2B5EF4-FFF2-40B4-BE49-F238E27FC236}">
                      <a16:creationId xmlns:a16="http://schemas.microsoft.com/office/drawing/2014/main" id="{5E78D5D0-708A-43ED-F3EB-1F55953360E5}"/>
                    </a:ext>
                  </a:extLst>
                </p:cNvPr>
                <p:cNvCxnSpPr>
                  <a:cxnSpLocks/>
                  <a:endCxn id="244" idx="0"/>
                </p:cNvCxnSpPr>
                <p:nvPr/>
              </p:nvCxnSpPr>
              <p:spPr>
                <a:xfrm>
                  <a:off x="6591300"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cxnSp>
              <p:nvCxnSpPr>
                <p:cNvPr id="239" name="Straight Connector 238">
                  <a:extLst>
                    <a:ext uri="{FF2B5EF4-FFF2-40B4-BE49-F238E27FC236}">
                      <a16:creationId xmlns:a16="http://schemas.microsoft.com/office/drawing/2014/main" id="{65DEDC74-64DA-96EF-57D4-0743E79A567B}"/>
                    </a:ext>
                  </a:extLst>
                </p:cNvPr>
                <p:cNvCxnSpPr>
                  <a:cxnSpLocks/>
                  <a:endCxn id="245" idx="0"/>
                </p:cNvCxnSpPr>
                <p:nvPr/>
              </p:nvCxnSpPr>
              <p:spPr>
                <a:xfrm>
                  <a:off x="7048500"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cxnSp>
              <p:nvCxnSpPr>
                <p:cNvPr id="240" name="Straight Connector 239">
                  <a:extLst>
                    <a:ext uri="{FF2B5EF4-FFF2-40B4-BE49-F238E27FC236}">
                      <a16:creationId xmlns:a16="http://schemas.microsoft.com/office/drawing/2014/main" id="{92EBAB71-455D-A06D-51F8-8036B96C052A}"/>
                    </a:ext>
                  </a:extLst>
                </p:cNvPr>
                <p:cNvCxnSpPr>
                  <a:cxnSpLocks/>
                  <a:endCxn id="246" idx="0"/>
                </p:cNvCxnSpPr>
                <p:nvPr/>
              </p:nvCxnSpPr>
              <p:spPr>
                <a:xfrm>
                  <a:off x="7505700"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cxnSp>
              <p:nvCxnSpPr>
                <p:cNvPr id="241" name="Straight Connector 240">
                  <a:extLst>
                    <a:ext uri="{FF2B5EF4-FFF2-40B4-BE49-F238E27FC236}">
                      <a16:creationId xmlns:a16="http://schemas.microsoft.com/office/drawing/2014/main" id="{0F71D95D-86A7-96EE-10CC-AD438161307B}"/>
                    </a:ext>
                  </a:extLst>
                </p:cNvPr>
                <p:cNvCxnSpPr>
                  <a:cxnSpLocks/>
                  <a:endCxn id="243" idx="0"/>
                </p:cNvCxnSpPr>
                <p:nvPr/>
              </p:nvCxnSpPr>
              <p:spPr>
                <a:xfrm>
                  <a:off x="6134100" y="990600"/>
                  <a:ext cx="0" cy="2971800"/>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grpSp>
        </p:grpSp>
      </p:grpSp>
      <p:grpSp>
        <p:nvGrpSpPr>
          <p:cNvPr id="299" name="Group 298">
            <a:extLst>
              <a:ext uri="{FF2B5EF4-FFF2-40B4-BE49-F238E27FC236}">
                <a16:creationId xmlns:a16="http://schemas.microsoft.com/office/drawing/2014/main" id="{5B5930AB-7FA8-4984-8DC8-98A2257581F3}"/>
              </a:ext>
            </a:extLst>
          </p:cNvPr>
          <p:cNvGrpSpPr/>
          <p:nvPr/>
        </p:nvGrpSpPr>
        <p:grpSpPr>
          <a:xfrm>
            <a:off x="4746494" y="2348779"/>
            <a:ext cx="1414038" cy="191087"/>
            <a:chOff x="1828799" y="2017072"/>
            <a:chExt cx="1414038" cy="191087"/>
          </a:xfrm>
        </p:grpSpPr>
        <p:sp>
          <p:nvSpPr>
            <p:cNvPr id="300" name="DRAM">
              <a:extLst>
                <a:ext uri="{FF2B5EF4-FFF2-40B4-BE49-F238E27FC236}">
                  <a16:creationId xmlns:a16="http://schemas.microsoft.com/office/drawing/2014/main" id="{EEB69EEB-6484-8A1C-291B-F424321A43E5}"/>
                </a:ext>
              </a:extLst>
            </p:cNvPr>
            <p:cNvSpPr/>
            <p:nvPr/>
          </p:nvSpPr>
          <p:spPr>
            <a:xfrm rot="5400000">
              <a:off x="1847908" y="1997964"/>
              <a:ext cx="191086" cy="229303"/>
            </a:xfrm>
            <a:prstGeom prst="roundRect">
              <a:avLst>
                <a:gd name="adj" fmla="val 11319"/>
              </a:avLst>
            </a:prstGeom>
            <a:solidFill>
              <a:srgbClr val="FFD5B3"/>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301" name="Straight Connector 300">
              <a:extLst>
                <a:ext uri="{FF2B5EF4-FFF2-40B4-BE49-F238E27FC236}">
                  <a16:creationId xmlns:a16="http://schemas.microsoft.com/office/drawing/2014/main" id="{3449373D-F574-DADF-B86D-D21E178FD5ED}"/>
                </a:ext>
              </a:extLst>
            </p:cNvPr>
            <p:cNvCxnSpPr>
              <a:cxnSpLocks/>
              <a:stCxn id="306" idx="6"/>
              <a:endCxn id="300" idx="0"/>
            </p:cNvCxnSpPr>
            <p:nvPr/>
          </p:nvCxnSpPr>
          <p:spPr>
            <a:xfrm flipH="1">
              <a:off x="2058103" y="2112615"/>
              <a:ext cx="1184734" cy="1"/>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sp>
          <p:nvSpPr>
            <p:cNvPr id="302" name="Oval 301">
              <a:extLst>
                <a:ext uri="{FF2B5EF4-FFF2-40B4-BE49-F238E27FC236}">
                  <a16:creationId xmlns:a16="http://schemas.microsoft.com/office/drawing/2014/main" id="{7FE75F60-128B-FA7B-DDC5-8A3A2A82136C}"/>
                </a:ext>
              </a:extLst>
            </p:cNvPr>
            <p:cNvSpPr/>
            <p:nvPr/>
          </p:nvSpPr>
          <p:spPr>
            <a:xfrm>
              <a:off x="2134538"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03" name="Oval 302">
              <a:extLst>
                <a:ext uri="{FF2B5EF4-FFF2-40B4-BE49-F238E27FC236}">
                  <a16:creationId xmlns:a16="http://schemas.microsoft.com/office/drawing/2014/main" id="{C1623163-142A-1844-18F4-7C652BE4F422}"/>
                </a:ext>
              </a:extLst>
            </p:cNvPr>
            <p:cNvSpPr/>
            <p:nvPr/>
          </p:nvSpPr>
          <p:spPr>
            <a:xfrm>
              <a:off x="2363841"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04" name="Oval 303">
              <a:extLst>
                <a:ext uri="{FF2B5EF4-FFF2-40B4-BE49-F238E27FC236}">
                  <a16:creationId xmlns:a16="http://schemas.microsoft.com/office/drawing/2014/main" id="{BAA3CC2C-A7E5-565F-C84F-959511C7778C}"/>
                </a:ext>
              </a:extLst>
            </p:cNvPr>
            <p:cNvSpPr/>
            <p:nvPr/>
          </p:nvSpPr>
          <p:spPr>
            <a:xfrm>
              <a:off x="2593144"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05" name="Oval 304">
              <a:extLst>
                <a:ext uri="{FF2B5EF4-FFF2-40B4-BE49-F238E27FC236}">
                  <a16:creationId xmlns:a16="http://schemas.microsoft.com/office/drawing/2014/main" id="{5D5FFA11-8EE4-398C-8EED-0E3C15625299}"/>
                </a:ext>
              </a:extLst>
            </p:cNvPr>
            <p:cNvSpPr/>
            <p:nvPr/>
          </p:nvSpPr>
          <p:spPr>
            <a:xfrm>
              <a:off x="2822448"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06" name="Oval 305">
              <a:extLst>
                <a:ext uri="{FF2B5EF4-FFF2-40B4-BE49-F238E27FC236}">
                  <a16:creationId xmlns:a16="http://schemas.microsoft.com/office/drawing/2014/main" id="{AD625DF6-DDA1-0D42-A126-8E845F45DB4D}"/>
                </a:ext>
              </a:extLst>
            </p:cNvPr>
            <p:cNvSpPr/>
            <p:nvPr/>
          </p:nvSpPr>
          <p:spPr>
            <a:xfrm>
              <a:off x="3051751"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07" name="Group 306">
            <a:extLst>
              <a:ext uri="{FF2B5EF4-FFF2-40B4-BE49-F238E27FC236}">
                <a16:creationId xmlns:a16="http://schemas.microsoft.com/office/drawing/2014/main" id="{5D8BF13D-3021-99A0-3A06-AFA3325AB9B6}"/>
              </a:ext>
            </a:extLst>
          </p:cNvPr>
          <p:cNvGrpSpPr/>
          <p:nvPr/>
        </p:nvGrpSpPr>
        <p:grpSpPr>
          <a:xfrm>
            <a:off x="6304022" y="2348779"/>
            <a:ext cx="1414038" cy="191087"/>
            <a:chOff x="3386327" y="2017072"/>
            <a:chExt cx="1414038" cy="191087"/>
          </a:xfrm>
        </p:grpSpPr>
        <p:sp>
          <p:nvSpPr>
            <p:cNvPr id="308" name="DRAM">
              <a:extLst>
                <a:ext uri="{FF2B5EF4-FFF2-40B4-BE49-F238E27FC236}">
                  <a16:creationId xmlns:a16="http://schemas.microsoft.com/office/drawing/2014/main" id="{2797F0D6-0071-2EC9-477F-91E2FA97542B}"/>
                </a:ext>
              </a:extLst>
            </p:cNvPr>
            <p:cNvSpPr/>
            <p:nvPr/>
          </p:nvSpPr>
          <p:spPr>
            <a:xfrm rot="5400000">
              <a:off x="3405436" y="1997964"/>
              <a:ext cx="191086" cy="229303"/>
            </a:xfrm>
            <a:prstGeom prst="roundRect">
              <a:avLst>
                <a:gd name="adj" fmla="val 11319"/>
              </a:avLst>
            </a:prstGeom>
            <a:solidFill>
              <a:srgbClr val="FFD5B3"/>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309" name="Straight Connector 308">
              <a:extLst>
                <a:ext uri="{FF2B5EF4-FFF2-40B4-BE49-F238E27FC236}">
                  <a16:creationId xmlns:a16="http://schemas.microsoft.com/office/drawing/2014/main" id="{72A17121-F215-FC4C-5F0D-147420C6F530}"/>
                </a:ext>
              </a:extLst>
            </p:cNvPr>
            <p:cNvCxnSpPr>
              <a:cxnSpLocks/>
              <a:endCxn id="308" idx="0"/>
            </p:cNvCxnSpPr>
            <p:nvPr/>
          </p:nvCxnSpPr>
          <p:spPr>
            <a:xfrm flipH="1" flipV="1">
              <a:off x="3615631" y="2112616"/>
              <a:ext cx="1184734" cy="1"/>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sp>
          <p:nvSpPr>
            <p:cNvPr id="310" name="Oval 309">
              <a:extLst>
                <a:ext uri="{FF2B5EF4-FFF2-40B4-BE49-F238E27FC236}">
                  <a16:creationId xmlns:a16="http://schemas.microsoft.com/office/drawing/2014/main" id="{B04BB8EF-FF45-3E88-5AC3-DABAFF29990B}"/>
                </a:ext>
              </a:extLst>
            </p:cNvPr>
            <p:cNvSpPr/>
            <p:nvPr/>
          </p:nvSpPr>
          <p:spPr>
            <a:xfrm>
              <a:off x="3692066"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11" name="Oval 310">
              <a:extLst>
                <a:ext uri="{FF2B5EF4-FFF2-40B4-BE49-F238E27FC236}">
                  <a16:creationId xmlns:a16="http://schemas.microsoft.com/office/drawing/2014/main" id="{DFF2D600-2A90-4B09-D774-E77A5478D12E}"/>
                </a:ext>
              </a:extLst>
            </p:cNvPr>
            <p:cNvSpPr/>
            <p:nvPr/>
          </p:nvSpPr>
          <p:spPr>
            <a:xfrm>
              <a:off x="3921369"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12" name="Oval 311">
              <a:extLst>
                <a:ext uri="{FF2B5EF4-FFF2-40B4-BE49-F238E27FC236}">
                  <a16:creationId xmlns:a16="http://schemas.microsoft.com/office/drawing/2014/main" id="{0B5F992A-FBCA-0AA5-2355-B8D3BF5AE140}"/>
                </a:ext>
              </a:extLst>
            </p:cNvPr>
            <p:cNvSpPr/>
            <p:nvPr/>
          </p:nvSpPr>
          <p:spPr>
            <a:xfrm>
              <a:off x="4150672"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13" name="Oval 312">
              <a:extLst>
                <a:ext uri="{FF2B5EF4-FFF2-40B4-BE49-F238E27FC236}">
                  <a16:creationId xmlns:a16="http://schemas.microsoft.com/office/drawing/2014/main" id="{52474A84-EAB0-CEF0-5100-0452DCB951DF}"/>
                </a:ext>
              </a:extLst>
            </p:cNvPr>
            <p:cNvSpPr/>
            <p:nvPr/>
          </p:nvSpPr>
          <p:spPr>
            <a:xfrm>
              <a:off x="4379976"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14" name="Oval 313">
              <a:extLst>
                <a:ext uri="{FF2B5EF4-FFF2-40B4-BE49-F238E27FC236}">
                  <a16:creationId xmlns:a16="http://schemas.microsoft.com/office/drawing/2014/main" id="{391E094B-D796-D7A6-665F-0B7805DA5804}"/>
                </a:ext>
              </a:extLst>
            </p:cNvPr>
            <p:cNvSpPr/>
            <p:nvPr/>
          </p:nvSpPr>
          <p:spPr>
            <a:xfrm>
              <a:off x="4609279"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15" name="Group 314">
            <a:extLst>
              <a:ext uri="{FF2B5EF4-FFF2-40B4-BE49-F238E27FC236}">
                <a16:creationId xmlns:a16="http://schemas.microsoft.com/office/drawing/2014/main" id="{2A22309F-BAE1-9CCB-E37F-0E66C3061C46}"/>
              </a:ext>
            </a:extLst>
          </p:cNvPr>
          <p:cNvGrpSpPr/>
          <p:nvPr/>
        </p:nvGrpSpPr>
        <p:grpSpPr>
          <a:xfrm>
            <a:off x="4746494" y="1888987"/>
            <a:ext cx="1414038" cy="191087"/>
            <a:chOff x="1828799" y="2017072"/>
            <a:chExt cx="1414038" cy="191087"/>
          </a:xfrm>
        </p:grpSpPr>
        <p:sp>
          <p:nvSpPr>
            <p:cNvPr id="316" name="DRAM">
              <a:extLst>
                <a:ext uri="{FF2B5EF4-FFF2-40B4-BE49-F238E27FC236}">
                  <a16:creationId xmlns:a16="http://schemas.microsoft.com/office/drawing/2014/main" id="{3F9F3A9F-49F1-99C5-2CFC-39BB52644487}"/>
                </a:ext>
              </a:extLst>
            </p:cNvPr>
            <p:cNvSpPr/>
            <p:nvPr/>
          </p:nvSpPr>
          <p:spPr>
            <a:xfrm rot="5400000">
              <a:off x="1847908" y="1997964"/>
              <a:ext cx="191086" cy="229303"/>
            </a:xfrm>
            <a:prstGeom prst="roundRect">
              <a:avLst>
                <a:gd name="adj" fmla="val 11319"/>
              </a:avLst>
            </a:prstGeom>
            <a:solidFill>
              <a:srgbClr val="FFD5B3"/>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317" name="Straight Connector 316">
              <a:extLst>
                <a:ext uri="{FF2B5EF4-FFF2-40B4-BE49-F238E27FC236}">
                  <a16:creationId xmlns:a16="http://schemas.microsoft.com/office/drawing/2014/main" id="{F03D4FEA-C087-D158-29D9-48AAE4164D75}"/>
                </a:ext>
              </a:extLst>
            </p:cNvPr>
            <p:cNvCxnSpPr>
              <a:cxnSpLocks/>
              <a:stCxn id="323" idx="6"/>
              <a:endCxn id="316" idx="0"/>
            </p:cNvCxnSpPr>
            <p:nvPr/>
          </p:nvCxnSpPr>
          <p:spPr>
            <a:xfrm flipH="1">
              <a:off x="2058103" y="2112615"/>
              <a:ext cx="1184734" cy="1"/>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sp>
          <p:nvSpPr>
            <p:cNvPr id="318" name="Oval 317">
              <a:extLst>
                <a:ext uri="{FF2B5EF4-FFF2-40B4-BE49-F238E27FC236}">
                  <a16:creationId xmlns:a16="http://schemas.microsoft.com/office/drawing/2014/main" id="{79608F25-B0BC-86E0-F6F3-FB2640A494A1}"/>
                </a:ext>
              </a:extLst>
            </p:cNvPr>
            <p:cNvSpPr/>
            <p:nvPr/>
          </p:nvSpPr>
          <p:spPr>
            <a:xfrm>
              <a:off x="2134538"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19" name="Oval 318">
              <a:extLst>
                <a:ext uri="{FF2B5EF4-FFF2-40B4-BE49-F238E27FC236}">
                  <a16:creationId xmlns:a16="http://schemas.microsoft.com/office/drawing/2014/main" id="{7CA1F1F7-0BB5-53BE-20F1-13A9B6E4B50B}"/>
                </a:ext>
              </a:extLst>
            </p:cNvPr>
            <p:cNvSpPr/>
            <p:nvPr/>
          </p:nvSpPr>
          <p:spPr>
            <a:xfrm>
              <a:off x="2363841"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21" name="Oval 320">
              <a:extLst>
                <a:ext uri="{FF2B5EF4-FFF2-40B4-BE49-F238E27FC236}">
                  <a16:creationId xmlns:a16="http://schemas.microsoft.com/office/drawing/2014/main" id="{C9417EED-4E14-247A-2132-F6B280789BA8}"/>
                </a:ext>
              </a:extLst>
            </p:cNvPr>
            <p:cNvSpPr/>
            <p:nvPr/>
          </p:nvSpPr>
          <p:spPr>
            <a:xfrm>
              <a:off x="2593144"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22" name="Oval 321">
              <a:extLst>
                <a:ext uri="{FF2B5EF4-FFF2-40B4-BE49-F238E27FC236}">
                  <a16:creationId xmlns:a16="http://schemas.microsoft.com/office/drawing/2014/main" id="{E20CE618-582B-BCD0-797B-C2B9BDD0EF92}"/>
                </a:ext>
              </a:extLst>
            </p:cNvPr>
            <p:cNvSpPr/>
            <p:nvPr/>
          </p:nvSpPr>
          <p:spPr>
            <a:xfrm>
              <a:off x="2822448"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23" name="Oval 322">
              <a:extLst>
                <a:ext uri="{FF2B5EF4-FFF2-40B4-BE49-F238E27FC236}">
                  <a16:creationId xmlns:a16="http://schemas.microsoft.com/office/drawing/2014/main" id="{B9A56D1D-A4D5-AD1F-D0C7-3085EA24528A}"/>
                </a:ext>
              </a:extLst>
            </p:cNvPr>
            <p:cNvSpPr/>
            <p:nvPr/>
          </p:nvSpPr>
          <p:spPr>
            <a:xfrm>
              <a:off x="3051751"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24" name="Group 323">
            <a:extLst>
              <a:ext uri="{FF2B5EF4-FFF2-40B4-BE49-F238E27FC236}">
                <a16:creationId xmlns:a16="http://schemas.microsoft.com/office/drawing/2014/main" id="{0B269F79-A9A7-1A98-24E6-E2C683FF78AD}"/>
              </a:ext>
            </a:extLst>
          </p:cNvPr>
          <p:cNvGrpSpPr/>
          <p:nvPr/>
        </p:nvGrpSpPr>
        <p:grpSpPr>
          <a:xfrm>
            <a:off x="6304022" y="1888987"/>
            <a:ext cx="1414038" cy="191087"/>
            <a:chOff x="3386327" y="2017072"/>
            <a:chExt cx="1414038" cy="191087"/>
          </a:xfrm>
        </p:grpSpPr>
        <p:sp>
          <p:nvSpPr>
            <p:cNvPr id="325" name="DRAM">
              <a:extLst>
                <a:ext uri="{FF2B5EF4-FFF2-40B4-BE49-F238E27FC236}">
                  <a16:creationId xmlns:a16="http://schemas.microsoft.com/office/drawing/2014/main" id="{D6004F7B-C33E-286B-97B7-5813A5D1A7DF}"/>
                </a:ext>
              </a:extLst>
            </p:cNvPr>
            <p:cNvSpPr/>
            <p:nvPr/>
          </p:nvSpPr>
          <p:spPr>
            <a:xfrm rot="5400000">
              <a:off x="3405436" y="1997964"/>
              <a:ext cx="191086" cy="229303"/>
            </a:xfrm>
            <a:prstGeom prst="roundRect">
              <a:avLst>
                <a:gd name="adj" fmla="val 11319"/>
              </a:avLst>
            </a:prstGeom>
            <a:solidFill>
              <a:srgbClr val="FFD5B3"/>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326" name="Straight Connector 325">
              <a:extLst>
                <a:ext uri="{FF2B5EF4-FFF2-40B4-BE49-F238E27FC236}">
                  <a16:creationId xmlns:a16="http://schemas.microsoft.com/office/drawing/2014/main" id="{F191CCBE-A787-5BE0-E95F-1692A3F88A27}"/>
                </a:ext>
              </a:extLst>
            </p:cNvPr>
            <p:cNvCxnSpPr>
              <a:cxnSpLocks/>
              <a:endCxn id="325" idx="0"/>
            </p:cNvCxnSpPr>
            <p:nvPr/>
          </p:nvCxnSpPr>
          <p:spPr>
            <a:xfrm flipH="1" flipV="1">
              <a:off x="3615631" y="2112616"/>
              <a:ext cx="1184734" cy="1"/>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sp>
          <p:nvSpPr>
            <p:cNvPr id="327" name="Oval 326">
              <a:extLst>
                <a:ext uri="{FF2B5EF4-FFF2-40B4-BE49-F238E27FC236}">
                  <a16:creationId xmlns:a16="http://schemas.microsoft.com/office/drawing/2014/main" id="{6E72FD5C-E289-C91F-42EE-C43E10CF066F}"/>
                </a:ext>
              </a:extLst>
            </p:cNvPr>
            <p:cNvSpPr/>
            <p:nvPr/>
          </p:nvSpPr>
          <p:spPr>
            <a:xfrm>
              <a:off x="3692066"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28" name="Oval 327">
              <a:extLst>
                <a:ext uri="{FF2B5EF4-FFF2-40B4-BE49-F238E27FC236}">
                  <a16:creationId xmlns:a16="http://schemas.microsoft.com/office/drawing/2014/main" id="{6ADCD851-7199-82EB-969E-CE7D1B970FE9}"/>
                </a:ext>
              </a:extLst>
            </p:cNvPr>
            <p:cNvSpPr/>
            <p:nvPr/>
          </p:nvSpPr>
          <p:spPr>
            <a:xfrm>
              <a:off x="3921369"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29" name="Oval 328">
              <a:extLst>
                <a:ext uri="{FF2B5EF4-FFF2-40B4-BE49-F238E27FC236}">
                  <a16:creationId xmlns:a16="http://schemas.microsoft.com/office/drawing/2014/main" id="{33EFDD3B-CAFE-17B6-510A-78ADDEEC3E9B}"/>
                </a:ext>
              </a:extLst>
            </p:cNvPr>
            <p:cNvSpPr/>
            <p:nvPr/>
          </p:nvSpPr>
          <p:spPr>
            <a:xfrm>
              <a:off x="4150672"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7" name="Oval 346">
              <a:extLst>
                <a:ext uri="{FF2B5EF4-FFF2-40B4-BE49-F238E27FC236}">
                  <a16:creationId xmlns:a16="http://schemas.microsoft.com/office/drawing/2014/main" id="{682F40D4-E54C-8E86-02FD-FC5E73682339}"/>
                </a:ext>
              </a:extLst>
            </p:cNvPr>
            <p:cNvSpPr/>
            <p:nvPr/>
          </p:nvSpPr>
          <p:spPr>
            <a:xfrm>
              <a:off x="4379976"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8" name="Oval 347">
              <a:extLst>
                <a:ext uri="{FF2B5EF4-FFF2-40B4-BE49-F238E27FC236}">
                  <a16:creationId xmlns:a16="http://schemas.microsoft.com/office/drawing/2014/main" id="{FCCB6128-FE7C-4F39-022C-C07DC8677DFA}"/>
                </a:ext>
              </a:extLst>
            </p:cNvPr>
            <p:cNvSpPr/>
            <p:nvPr/>
          </p:nvSpPr>
          <p:spPr>
            <a:xfrm>
              <a:off x="4609279" y="2017072"/>
              <a:ext cx="191086" cy="191086"/>
            </a:xfrm>
            <a:prstGeom prst="ellipse">
              <a:avLst/>
            </a:prstGeom>
            <a:solidFill>
              <a:schemeClr val="accent5"/>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49" name="Group 348">
            <a:extLst>
              <a:ext uri="{FF2B5EF4-FFF2-40B4-BE49-F238E27FC236}">
                <a16:creationId xmlns:a16="http://schemas.microsoft.com/office/drawing/2014/main" id="{874D1307-59AE-A358-28A8-7D9BB717EEAE}"/>
              </a:ext>
            </a:extLst>
          </p:cNvPr>
          <p:cNvGrpSpPr/>
          <p:nvPr/>
        </p:nvGrpSpPr>
        <p:grpSpPr>
          <a:xfrm>
            <a:off x="4746494" y="2118593"/>
            <a:ext cx="1414038" cy="191087"/>
            <a:chOff x="1828799" y="2017072"/>
            <a:chExt cx="1414038" cy="191087"/>
          </a:xfrm>
        </p:grpSpPr>
        <p:sp>
          <p:nvSpPr>
            <p:cNvPr id="350" name="DRAM">
              <a:extLst>
                <a:ext uri="{FF2B5EF4-FFF2-40B4-BE49-F238E27FC236}">
                  <a16:creationId xmlns:a16="http://schemas.microsoft.com/office/drawing/2014/main" id="{EF257035-C3DF-6ED7-9E0E-5ABB6681C97E}"/>
                </a:ext>
              </a:extLst>
            </p:cNvPr>
            <p:cNvSpPr/>
            <p:nvPr/>
          </p:nvSpPr>
          <p:spPr>
            <a:xfrm rot="5400000">
              <a:off x="1847908" y="1997964"/>
              <a:ext cx="191086" cy="229303"/>
            </a:xfrm>
            <a:prstGeom prst="roundRect">
              <a:avLst>
                <a:gd name="adj" fmla="val 11319"/>
              </a:avLst>
            </a:prstGeom>
            <a:solidFill>
              <a:srgbClr val="FFD5B3"/>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351" name="Straight Connector 350">
              <a:extLst>
                <a:ext uri="{FF2B5EF4-FFF2-40B4-BE49-F238E27FC236}">
                  <a16:creationId xmlns:a16="http://schemas.microsoft.com/office/drawing/2014/main" id="{AE6DB108-D261-E80D-1963-23789D705207}"/>
                </a:ext>
              </a:extLst>
            </p:cNvPr>
            <p:cNvCxnSpPr>
              <a:cxnSpLocks/>
              <a:stCxn id="356" idx="6"/>
              <a:endCxn id="350" idx="0"/>
            </p:cNvCxnSpPr>
            <p:nvPr/>
          </p:nvCxnSpPr>
          <p:spPr>
            <a:xfrm flipH="1">
              <a:off x="2058103" y="2112615"/>
              <a:ext cx="1184734" cy="1"/>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sp>
          <p:nvSpPr>
            <p:cNvPr id="352" name="Oval 351">
              <a:extLst>
                <a:ext uri="{FF2B5EF4-FFF2-40B4-BE49-F238E27FC236}">
                  <a16:creationId xmlns:a16="http://schemas.microsoft.com/office/drawing/2014/main" id="{7F09A63D-392A-5384-F511-CE704376196C}"/>
                </a:ext>
              </a:extLst>
            </p:cNvPr>
            <p:cNvSpPr/>
            <p:nvPr/>
          </p:nvSpPr>
          <p:spPr>
            <a:xfrm>
              <a:off x="2134538"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3" name="Oval 352">
              <a:extLst>
                <a:ext uri="{FF2B5EF4-FFF2-40B4-BE49-F238E27FC236}">
                  <a16:creationId xmlns:a16="http://schemas.microsoft.com/office/drawing/2014/main" id="{ED3B2E97-7984-4986-BBB0-A7C2E6E1D690}"/>
                </a:ext>
              </a:extLst>
            </p:cNvPr>
            <p:cNvSpPr/>
            <p:nvPr/>
          </p:nvSpPr>
          <p:spPr>
            <a:xfrm>
              <a:off x="2363841"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4" name="Oval 353">
              <a:extLst>
                <a:ext uri="{FF2B5EF4-FFF2-40B4-BE49-F238E27FC236}">
                  <a16:creationId xmlns:a16="http://schemas.microsoft.com/office/drawing/2014/main" id="{3E111E80-3032-B6AE-2D6E-FBACB291AB22}"/>
                </a:ext>
              </a:extLst>
            </p:cNvPr>
            <p:cNvSpPr/>
            <p:nvPr/>
          </p:nvSpPr>
          <p:spPr>
            <a:xfrm>
              <a:off x="2593144"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5" name="Oval 354">
              <a:extLst>
                <a:ext uri="{FF2B5EF4-FFF2-40B4-BE49-F238E27FC236}">
                  <a16:creationId xmlns:a16="http://schemas.microsoft.com/office/drawing/2014/main" id="{BD7CB9A4-2DE1-D71E-1C35-00FD5D5D2196}"/>
                </a:ext>
              </a:extLst>
            </p:cNvPr>
            <p:cNvSpPr/>
            <p:nvPr/>
          </p:nvSpPr>
          <p:spPr>
            <a:xfrm>
              <a:off x="2822448"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6" name="Oval 355">
              <a:extLst>
                <a:ext uri="{FF2B5EF4-FFF2-40B4-BE49-F238E27FC236}">
                  <a16:creationId xmlns:a16="http://schemas.microsoft.com/office/drawing/2014/main" id="{88458397-ABAB-CFFD-3B27-06D51122EB63}"/>
                </a:ext>
              </a:extLst>
            </p:cNvPr>
            <p:cNvSpPr/>
            <p:nvPr/>
          </p:nvSpPr>
          <p:spPr>
            <a:xfrm>
              <a:off x="3051751"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57" name="Group 356">
            <a:extLst>
              <a:ext uri="{FF2B5EF4-FFF2-40B4-BE49-F238E27FC236}">
                <a16:creationId xmlns:a16="http://schemas.microsoft.com/office/drawing/2014/main" id="{19866068-FC27-C1A0-BF21-383DBB4FE667}"/>
              </a:ext>
            </a:extLst>
          </p:cNvPr>
          <p:cNvGrpSpPr/>
          <p:nvPr/>
        </p:nvGrpSpPr>
        <p:grpSpPr>
          <a:xfrm>
            <a:off x="6304022" y="2118593"/>
            <a:ext cx="1414038" cy="191087"/>
            <a:chOff x="3386327" y="2017072"/>
            <a:chExt cx="1414038" cy="191087"/>
          </a:xfrm>
        </p:grpSpPr>
        <p:sp>
          <p:nvSpPr>
            <p:cNvPr id="358" name="DRAM">
              <a:extLst>
                <a:ext uri="{FF2B5EF4-FFF2-40B4-BE49-F238E27FC236}">
                  <a16:creationId xmlns:a16="http://schemas.microsoft.com/office/drawing/2014/main" id="{62FDF9B2-FD1E-8432-660A-125AF0278BA6}"/>
                </a:ext>
              </a:extLst>
            </p:cNvPr>
            <p:cNvSpPr/>
            <p:nvPr/>
          </p:nvSpPr>
          <p:spPr>
            <a:xfrm rot="5400000">
              <a:off x="3405436" y="1997964"/>
              <a:ext cx="191086" cy="229303"/>
            </a:xfrm>
            <a:prstGeom prst="roundRect">
              <a:avLst>
                <a:gd name="adj" fmla="val 11319"/>
              </a:avLst>
            </a:prstGeom>
            <a:solidFill>
              <a:srgbClr val="FFD5B3"/>
            </a:solidFill>
            <a:ln w="25400">
              <a:solidFill>
                <a:srgbClr val="FF71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359" name="Straight Connector 358">
              <a:extLst>
                <a:ext uri="{FF2B5EF4-FFF2-40B4-BE49-F238E27FC236}">
                  <a16:creationId xmlns:a16="http://schemas.microsoft.com/office/drawing/2014/main" id="{E692EA09-2ADC-2B06-6C69-BA7F98A8E1C9}"/>
                </a:ext>
              </a:extLst>
            </p:cNvPr>
            <p:cNvCxnSpPr>
              <a:cxnSpLocks/>
              <a:endCxn id="358" idx="0"/>
            </p:cNvCxnSpPr>
            <p:nvPr/>
          </p:nvCxnSpPr>
          <p:spPr>
            <a:xfrm flipH="1" flipV="1">
              <a:off x="3615631" y="2112616"/>
              <a:ext cx="1184734" cy="1"/>
            </a:xfrm>
            <a:prstGeom prst="line">
              <a:avLst/>
            </a:prstGeom>
            <a:solidFill>
              <a:schemeClr val="tx1">
                <a:lumMod val="65000"/>
                <a:lumOff val="35000"/>
              </a:schemeClr>
            </a:solidFill>
            <a:ln w="25400" cap="rnd">
              <a:solidFill>
                <a:srgbClr val="FF7100"/>
              </a:solidFill>
              <a:round/>
            </a:ln>
          </p:spPr>
          <p:style>
            <a:lnRef idx="1">
              <a:schemeClr val="accent1"/>
            </a:lnRef>
            <a:fillRef idx="0">
              <a:schemeClr val="accent1"/>
            </a:fillRef>
            <a:effectRef idx="0">
              <a:schemeClr val="accent1"/>
            </a:effectRef>
            <a:fontRef idx="minor">
              <a:schemeClr val="tx1"/>
            </a:fontRef>
          </p:style>
        </p:cxnSp>
        <p:sp>
          <p:nvSpPr>
            <p:cNvPr id="360" name="Oval 359">
              <a:extLst>
                <a:ext uri="{FF2B5EF4-FFF2-40B4-BE49-F238E27FC236}">
                  <a16:creationId xmlns:a16="http://schemas.microsoft.com/office/drawing/2014/main" id="{F5053594-705B-FAC7-5105-1E52CAF8FD73}"/>
                </a:ext>
              </a:extLst>
            </p:cNvPr>
            <p:cNvSpPr/>
            <p:nvPr/>
          </p:nvSpPr>
          <p:spPr>
            <a:xfrm>
              <a:off x="3692066"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1" name="Oval 360">
              <a:extLst>
                <a:ext uri="{FF2B5EF4-FFF2-40B4-BE49-F238E27FC236}">
                  <a16:creationId xmlns:a16="http://schemas.microsoft.com/office/drawing/2014/main" id="{7840ACBD-9195-815A-0118-FDCBB943F9F3}"/>
                </a:ext>
              </a:extLst>
            </p:cNvPr>
            <p:cNvSpPr/>
            <p:nvPr/>
          </p:nvSpPr>
          <p:spPr>
            <a:xfrm>
              <a:off x="3921369"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2" name="Oval 361">
              <a:extLst>
                <a:ext uri="{FF2B5EF4-FFF2-40B4-BE49-F238E27FC236}">
                  <a16:creationId xmlns:a16="http://schemas.microsoft.com/office/drawing/2014/main" id="{87B0E762-B92C-2CFA-5127-9A3A0C861824}"/>
                </a:ext>
              </a:extLst>
            </p:cNvPr>
            <p:cNvSpPr/>
            <p:nvPr/>
          </p:nvSpPr>
          <p:spPr>
            <a:xfrm>
              <a:off x="4150672"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79" name="Oval 378">
              <a:extLst>
                <a:ext uri="{FF2B5EF4-FFF2-40B4-BE49-F238E27FC236}">
                  <a16:creationId xmlns:a16="http://schemas.microsoft.com/office/drawing/2014/main" id="{0F20546C-9417-397E-F334-4E1FD5DF5E64}"/>
                </a:ext>
              </a:extLst>
            </p:cNvPr>
            <p:cNvSpPr/>
            <p:nvPr/>
          </p:nvSpPr>
          <p:spPr>
            <a:xfrm>
              <a:off x="4379976"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0" name="Oval 379">
              <a:extLst>
                <a:ext uri="{FF2B5EF4-FFF2-40B4-BE49-F238E27FC236}">
                  <a16:creationId xmlns:a16="http://schemas.microsoft.com/office/drawing/2014/main" id="{F8DF46E2-F40D-17BF-D7D2-4A322064E9B4}"/>
                </a:ext>
              </a:extLst>
            </p:cNvPr>
            <p:cNvSpPr/>
            <p:nvPr/>
          </p:nvSpPr>
          <p:spPr>
            <a:xfrm>
              <a:off x="4609279" y="2017072"/>
              <a:ext cx="191086" cy="191086"/>
            </a:xfrm>
            <a:prstGeom prst="ellipse">
              <a:avLst/>
            </a:prstGeom>
            <a:solidFill>
              <a:schemeClr val="accent6"/>
            </a:solidFill>
            <a:ln w="25400">
              <a:solidFill>
                <a:srgbClr val="FF7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97" name="Group 396">
            <a:extLst>
              <a:ext uri="{FF2B5EF4-FFF2-40B4-BE49-F238E27FC236}">
                <a16:creationId xmlns:a16="http://schemas.microsoft.com/office/drawing/2014/main" id="{7C4CCB0E-D7D5-2702-8229-836279B7CA56}"/>
              </a:ext>
            </a:extLst>
          </p:cNvPr>
          <p:cNvGrpSpPr/>
          <p:nvPr/>
        </p:nvGrpSpPr>
        <p:grpSpPr>
          <a:xfrm>
            <a:off x="787942" y="2970901"/>
            <a:ext cx="6938410" cy="647381"/>
            <a:chOff x="757719" y="4572696"/>
            <a:chExt cx="6938410" cy="647381"/>
          </a:xfrm>
        </p:grpSpPr>
        <p:grpSp>
          <p:nvGrpSpPr>
            <p:cNvPr id="398" name="Group 397">
              <a:extLst>
                <a:ext uri="{FF2B5EF4-FFF2-40B4-BE49-F238E27FC236}">
                  <a16:creationId xmlns:a16="http://schemas.microsoft.com/office/drawing/2014/main" id="{3C188E67-B9AE-89B6-378C-4250591B7210}"/>
                </a:ext>
              </a:extLst>
            </p:cNvPr>
            <p:cNvGrpSpPr/>
            <p:nvPr/>
          </p:nvGrpSpPr>
          <p:grpSpPr>
            <a:xfrm>
              <a:off x="1906102" y="4572696"/>
              <a:ext cx="5790027" cy="251465"/>
              <a:chOff x="1906102" y="4572696"/>
              <a:chExt cx="5790027" cy="251465"/>
            </a:xfrm>
          </p:grpSpPr>
          <p:grpSp>
            <p:nvGrpSpPr>
              <p:cNvPr id="400" name="Group 399">
                <a:extLst>
                  <a:ext uri="{FF2B5EF4-FFF2-40B4-BE49-F238E27FC236}">
                    <a16:creationId xmlns:a16="http://schemas.microsoft.com/office/drawing/2014/main" id="{0916FE0C-FC13-6EFD-8FC3-539A563EF145}"/>
                  </a:ext>
                </a:extLst>
              </p:cNvPr>
              <p:cNvGrpSpPr/>
              <p:nvPr/>
            </p:nvGrpSpPr>
            <p:grpSpPr>
              <a:xfrm>
                <a:off x="1906102" y="4572696"/>
                <a:ext cx="5790027" cy="251465"/>
                <a:chOff x="1906102" y="4605667"/>
                <a:chExt cx="5790027" cy="251465"/>
              </a:xfrm>
            </p:grpSpPr>
            <p:cxnSp>
              <p:nvCxnSpPr>
                <p:cNvPr id="402" name="Straight Connector 401">
                  <a:extLst>
                    <a:ext uri="{FF2B5EF4-FFF2-40B4-BE49-F238E27FC236}">
                      <a16:creationId xmlns:a16="http://schemas.microsoft.com/office/drawing/2014/main" id="{D53F069B-1FEC-2848-9B09-4186F9949EE7}"/>
                    </a:ext>
                  </a:extLst>
                </p:cNvPr>
                <p:cNvCxnSpPr/>
                <p:nvPr/>
              </p:nvCxnSpPr>
              <p:spPr>
                <a:xfrm flipH="1">
                  <a:off x="1906102" y="4605667"/>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03" name="Straight Connector 402">
                  <a:extLst>
                    <a:ext uri="{FF2B5EF4-FFF2-40B4-BE49-F238E27FC236}">
                      <a16:creationId xmlns:a16="http://schemas.microsoft.com/office/drawing/2014/main" id="{B2ADFD02-2F5B-E85A-3699-91F445F00C08}"/>
                    </a:ext>
                  </a:extLst>
                </p:cNvPr>
                <p:cNvCxnSpPr/>
                <p:nvPr/>
              </p:nvCxnSpPr>
              <p:spPr>
                <a:xfrm flipH="1">
                  <a:off x="3463630" y="4605667"/>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04" name="Straight Connector 403">
                  <a:extLst>
                    <a:ext uri="{FF2B5EF4-FFF2-40B4-BE49-F238E27FC236}">
                      <a16:creationId xmlns:a16="http://schemas.microsoft.com/office/drawing/2014/main" id="{E27B028C-52D6-2246-A54C-C1741C9D91CA}"/>
                    </a:ext>
                  </a:extLst>
                </p:cNvPr>
                <p:cNvCxnSpPr/>
                <p:nvPr/>
              </p:nvCxnSpPr>
              <p:spPr>
                <a:xfrm flipH="1">
                  <a:off x="5030302" y="4612936"/>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05" name="Straight Connector 404">
                  <a:extLst>
                    <a:ext uri="{FF2B5EF4-FFF2-40B4-BE49-F238E27FC236}">
                      <a16:creationId xmlns:a16="http://schemas.microsoft.com/office/drawing/2014/main" id="{1529CB80-7815-390D-F606-94065A9DD083}"/>
                    </a:ext>
                  </a:extLst>
                </p:cNvPr>
                <p:cNvCxnSpPr/>
                <p:nvPr/>
              </p:nvCxnSpPr>
              <p:spPr>
                <a:xfrm flipH="1">
                  <a:off x="6587830" y="4605667"/>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06" name="Straight Connector 405">
                  <a:extLst>
                    <a:ext uri="{FF2B5EF4-FFF2-40B4-BE49-F238E27FC236}">
                      <a16:creationId xmlns:a16="http://schemas.microsoft.com/office/drawing/2014/main" id="{F3614106-0999-2540-5224-7A6FC588CA86}"/>
                    </a:ext>
                  </a:extLst>
                </p:cNvPr>
                <p:cNvCxnSpPr>
                  <a:cxnSpLocks/>
                </p:cNvCxnSpPr>
                <p:nvPr/>
              </p:nvCxnSpPr>
              <p:spPr>
                <a:xfrm flipV="1">
                  <a:off x="2460251" y="4615982"/>
                  <a:ext cx="0" cy="226344"/>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07" name="Straight Connector 406">
                  <a:extLst>
                    <a:ext uri="{FF2B5EF4-FFF2-40B4-BE49-F238E27FC236}">
                      <a16:creationId xmlns:a16="http://schemas.microsoft.com/office/drawing/2014/main" id="{6EB0CC8A-3783-81DF-5489-B254212D4FBF}"/>
                    </a:ext>
                  </a:extLst>
                </p:cNvPr>
                <p:cNvCxnSpPr>
                  <a:cxnSpLocks/>
                </p:cNvCxnSpPr>
                <p:nvPr/>
              </p:nvCxnSpPr>
              <p:spPr>
                <a:xfrm flipV="1">
                  <a:off x="4017779" y="4615982"/>
                  <a:ext cx="0" cy="24115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08" name="Straight Connector 407">
                  <a:extLst>
                    <a:ext uri="{FF2B5EF4-FFF2-40B4-BE49-F238E27FC236}">
                      <a16:creationId xmlns:a16="http://schemas.microsoft.com/office/drawing/2014/main" id="{BA014CE8-A11E-778C-3C0C-2050730C48A7}"/>
                    </a:ext>
                  </a:extLst>
                </p:cNvPr>
                <p:cNvCxnSpPr>
                  <a:cxnSpLocks/>
                </p:cNvCxnSpPr>
                <p:nvPr/>
              </p:nvCxnSpPr>
              <p:spPr>
                <a:xfrm flipV="1">
                  <a:off x="5584451" y="4615982"/>
                  <a:ext cx="0" cy="24115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09" name="Straight Connector 408">
                  <a:extLst>
                    <a:ext uri="{FF2B5EF4-FFF2-40B4-BE49-F238E27FC236}">
                      <a16:creationId xmlns:a16="http://schemas.microsoft.com/office/drawing/2014/main" id="{26258DE8-F8BD-07C0-6395-22A14F841263}"/>
                    </a:ext>
                  </a:extLst>
                </p:cNvPr>
                <p:cNvCxnSpPr>
                  <a:cxnSpLocks/>
                </p:cNvCxnSpPr>
                <p:nvPr/>
              </p:nvCxnSpPr>
              <p:spPr>
                <a:xfrm flipV="1">
                  <a:off x="7141979" y="4615982"/>
                  <a:ext cx="0" cy="24115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grpSp>
          <p:cxnSp>
            <p:nvCxnSpPr>
              <p:cNvPr id="401" name="Straight Connector 400">
                <a:extLst>
                  <a:ext uri="{FF2B5EF4-FFF2-40B4-BE49-F238E27FC236}">
                    <a16:creationId xmlns:a16="http://schemas.microsoft.com/office/drawing/2014/main" id="{84FDC660-A3C9-59F4-CAD8-D1BBD9F1D343}"/>
                  </a:ext>
                </a:extLst>
              </p:cNvPr>
              <p:cNvCxnSpPr>
                <a:cxnSpLocks/>
              </p:cNvCxnSpPr>
              <p:nvPr/>
            </p:nvCxnSpPr>
            <p:spPr>
              <a:xfrm>
                <a:off x="2135695" y="4824161"/>
                <a:ext cx="5397405"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grpSp>
        <p:sp>
          <p:nvSpPr>
            <p:cNvPr id="399" name="TextBox 398">
              <a:extLst>
                <a:ext uri="{FF2B5EF4-FFF2-40B4-BE49-F238E27FC236}">
                  <a16:creationId xmlns:a16="http://schemas.microsoft.com/office/drawing/2014/main" id="{A6935B6E-1105-0B0A-7DCB-F72B40152E3C}"/>
                </a:ext>
              </a:extLst>
            </p:cNvPr>
            <p:cNvSpPr txBox="1"/>
            <p:nvPr/>
          </p:nvSpPr>
          <p:spPr>
            <a:xfrm>
              <a:off x="757719" y="4762877"/>
              <a:ext cx="3672585"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global sense amplifier </a:t>
              </a:r>
            </a:p>
          </p:txBody>
        </p:sp>
      </p:grpSp>
      <p:grpSp>
        <p:nvGrpSpPr>
          <p:cNvPr id="220" name="Group 219">
            <a:extLst>
              <a:ext uri="{FF2B5EF4-FFF2-40B4-BE49-F238E27FC236}">
                <a16:creationId xmlns:a16="http://schemas.microsoft.com/office/drawing/2014/main" id="{A6C02B7B-3574-9113-4CDC-B4122C166732}"/>
              </a:ext>
            </a:extLst>
          </p:cNvPr>
          <p:cNvGrpSpPr/>
          <p:nvPr/>
        </p:nvGrpSpPr>
        <p:grpSpPr>
          <a:xfrm>
            <a:off x="3239" y="5150643"/>
            <a:ext cx="9470110" cy="781038"/>
            <a:chOff x="549218" y="3454216"/>
            <a:chExt cx="8426174" cy="788666"/>
          </a:xfrm>
        </p:grpSpPr>
        <p:sp>
          <p:nvSpPr>
            <p:cNvPr id="221" name="TextBox 220">
              <a:extLst>
                <a:ext uri="{FF2B5EF4-FFF2-40B4-BE49-F238E27FC236}">
                  <a16:creationId xmlns:a16="http://schemas.microsoft.com/office/drawing/2014/main" id="{7E095E66-B7A3-3BC8-A6E1-DB69A134CA51}"/>
                </a:ext>
              </a:extLst>
            </p:cNvPr>
            <p:cNvSpPr txBox="1"/>
            <p:nvPr/>
          </p:nvSpPr>
          <p:spPr>
            <a:xfrm>
              <a:off x="549218" y="3454216"/>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Gill Sans MT"/>
                </a:rPr>
                <a:t>2</a:t>
              </a:r>
            </a:p>
          </p:txBody>
        </p:sp>
        <p:sp>
          <p:nvSpPr>
            <p:cNvPr id="223" name="TextBox 222">
              <a:extLst>
                <a:ext uri="{FF2B5EF4-FFF2-40B4-BE49-F238E27FC236}">
                  <a16:creationId xmlns:a16="http://schemas.microsoft.com/office/drawing/2014/main" id="{0B9BBA30-6AAB-BE80-7885-94A7F9C043CA}"/>
                </a:ext>
              </a:extLst>
            </p:cNvPr>
            <p:cNvSpPr txBox="1"/>
            <p:nvPr/>
          </p:nvSpPr>
          <p:spPr>
            <a:xfrm>
              <a:off x="974390" y="3528082"/>
              <a:ext cx="8001002"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Gill Sans MT"/>
                </a:rPr>
                <a:t>Enables low-cost interconnects for vector reduction </a:t>
              </a:r>
              <a:endParaRPr kumimoji="0" lang="en-US" sz="2200" b="0" i="0" u="none" strike="noStrike" kern="1200" cap="none" spc="0" normalizeH="0" baseline="0" noProof="0" dirty="0">
                <a:ln>
                  <a:noFill/>
                </a:ln>
                <a:solidFill>
                  <a:srgbClr val="1982C3"/>
                </a:solidFill>
                <a:effectLst/>
                <a:uLnTx/>
                <a:uFillTx/>
                <a:latin typeface="Avenir Next" panose="020B0503020202020204" pitchFamily="34" charset="0"/>
                <a:ea typeface="+mn-ea"/>
                <a:cs typeface="Gill Sans MT"/>
              </a:endParaRPr>
            </a:p>
            <a:p>
              <a:pPr marL="342900" marR="0" lvl="0" indent="-342900" algn="l" defTabSz="914400" rtl="0" eaLnBrk="1" fontAlgn="auto" latinLnBrk="0" hangingPunct="1">
                <a:lnSpc>
                  <a:spcPct val="100000"/>
                </a:lnSpc>
                <a:spcBef>
                  <a:spcPts val="0"/>
                </a:spcBef>
                <a:spcAft>
                  <a:spcPts val="0"/>
                </a:spcAft>
                <a:buClrTx/>
                <a:buSzTx/>
                <a:buFontTx/>
                <a:buChar char="-"/>
                <a:tabLst/>
                <a:defRPr/>
              </a:pPr>
              <a:r>
                <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Gill Sans MT"/>
                </a:rPr>
                <a:t>global and local data buses can be used for inter-/intra-mat communication    </a:t>
              </a:r>
              <a:endParaRPr kumimoji="0" lang="en-US" sz="1800" b="0" i="0" u="none" strike="noStrike" kern="1200" cap="none" spc="0" normalizeH="0" baseline="0" noProof="0" dirty="0">
                <a:ln>
                  <a:noFill/>
                </a:ln>
                <a:solidFill>
                  <a:srgbClr val="C00000"/>
                </a:solidFill>
                <a:effectLst/>
                <a:uLnTx/>
                <a:uFillTx/>
                <a:latin typeface="Avenir Next" panose="020B0503020202020204" pitchFamily="34" charset="0"/>
                <a:ea typeface="+mn-ea"/>
                <a:cs typeface="Gill Sans MT"/>
              </a:endParaRPr>
            </a:p>
          </p:txBody>
        </p:sp>
      </p:grpSp>
      <p:grpSp>
        <p:nvGrpSpPr>
          <p:cNvPr id="228" name="Group 227">
            <a:extLst>
              <a:ext uri="{FF2B5EF4-FFF2-40B4-BE49-F238E27FC236}">
                <a16:creationId xmlns:a16="http://schemas.microsoft.com/office/drawing/2014/main" id="{E46F4404-BC62-B4F3-ACCD-5494AB90A171}"/>
              </a:ext>
            </a:extLst>
          </p:cNvPr>
          <p:cNvGrpSpPr/>
          <p:nvPr/>
        </p:nvGrpSpPr>
        <p:grpSpPr>
          <a:xfrm>
            <a:off x="7336" y="5831862"/>
            <a:ext cx="9470110" cy="781038"/>
            <a:chOff x="549218" y="3454216"/>
            <a:chExt cx="8426174" cy="788666"/>
          </a:xfrm>
        </p:grpSpPr>
        <p:sp>
          <p:nvSpPr>
            <p:cNvPr id="229" name="TextBox 228">
              <a:extLst>
                <a:ext uri="{FF2B5EF4-FFF2-40B4-BE49-F238E27FC236}">
                  <a16:creationId xmlns:a16="http://schemas.microsoft.com/office/drawing/2014/main" id="{85E81FB7-5BF8-CD34-1CFE-01872A17B084}"/>
                </a:ext>
              </a:extLst>
            </p:cNvPr>
            <p:cNvSpPr txBox="1"/>
            <p:nvPr/>
          </p:nvSpPr>
          <p:spPr>
            <a:xfrm>
              <a:off x="549218" y="3454216"/>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Gill Sans MT"/>
                </a:rPr>
                <a:t>3</a:t>
              </a:r>
            </a:p>
          </p:txBody>
        </p:sp>
        <p:sp>
          <p:nvSpPr>
            <p:cNvPr id="230" name="TextBox 229">
              <a:extLst>
                <a:ext uri="{FF2B5EF4-FFF2-40B4-BE49-F238E27FC236}">
                  <a16:creationId xmlns:a16="http://schemas.microsoft.com/office/drawing/2014/main" id="{2B3D6435-FF6F-8C93-2A2C-8A7668C5FA86}"/>
                </a:ext>
              </a:extLst>
            </p:cNvPr>
            <p:cNvSpPr txBox="1"/>
            <p:nvPr/>
          </p:nvSpPr>
          <p:spPr>
            <a:xfrm>
              <a:off x="974390" y="3528082"/>
              <a:ext cx="8001002"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Gill Sans MT"/>
                </a:rPr>
                <a:t>Eases programmability </a:t>
              </a:r>
              <a:endParaRPr kumimoji="0" lang="en-US" sz="2200" b="0" i="0" u="none" strike="noStrike" kern="1200" cap="none" spc="0" normalizeH="0" baseline="0" noProof="0" dirty="0">
                <a:ln>
                  <a:noFill/>
                </a:ln>
                <a:solidFill>
                  <a:srgbClr val="1982C3"/>
                </a:solidFill>
                <a:effectLst/>
                <a:uLnTx/>
                <a:uFillTx/>
                <a:latin typeface="Avenir Next" panose="020B0503020202020204" pitchFamily="34" charset="0"/>
                <a:ea typeface="+mn-ea"/>
                <a:cs typeface="Gill Sans MT"/>
              </a:endParaRPr>
            </a:p>
            <a:p>
              <a:pPr marL="342900" marR="0" lvl="0" indent="-342900" algn="l" defTabSz="914400" rtl="0" eaLnBrk="1" fontAlgn="auto" latinLnBrk="0" hangingPunct="1">
                <a:lnSpc>
                  <a:spcPct val="100000"/>
                </a:lnSpc>
                <a:spcBef>
                  <a:spcPts val="0"/>
                </a:spcBef>
                <a:spcAft>
                  <a:spcPts val="0"/>
                </a:spcAft>
                <a:buClrTx/>
                <a:buSzTx/>
                <a:buFontTx/>
                <a:buChar char="-"/>
                <a:tabLst/>
                <a:defRPr/>
              </a:pPr>
              <a:r>
                <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Gill Sans MT"/>
                </a:rPr>
                <a:t>SIMD parallelism in a DRAM mat is on par with vector ISAs’ SIMD width </a:t>
              </a:r>
              <a:endParaRPr kumimoji="0" lang="en-US" sz="1800" b="0" i="0" u="none" strike="noStrike" kern="1200" cap="none" spc="0" normalizeH="0" baseline="0" noProof="0" dirty="0">
                <a:ln>
                  <a:noFill/>
                </a:ln>
                <a:solidFill>
                  <a:srgbClr val="C00000"/>
                </a:solidFill>
                <a:effectLst/>
                <a:uLnTx/>
                <a:uFillTx/>
                <a:latin typeface="Avenir Next" panose="020B0503020202020204" pitchFamily="34" charset="0"/>
                <a:ea typeface="+mn-ea"/>
                <a:cs typeface="Gill Sans MT"/>
              </a:endParaRPr>
            </a:p>
          </p:txBody>
        </p:sp>
      </p:grpSp>
      <p:sp>
        <p:nvSpPr>
          <p:cNvPr id="231" name="Rectangle 230">
            <a:extLst>
              <a:ext uri="{FF2B5EF4-FFF2-40B4-BE49-F238E27FC236}">
                <a16:creationId xmlns:a16="http://schemas.microsoft.com/office/drawing/2014/main" id="{984434A9-11B4-6C56-B5A1-632FFFC7478C}"/>
              </a:ext>
            </a:extLst>
          </p:cNvPr>
          <p:cNvSpPr/>
          <p:nvPr/>
        </p:nvSpPr>
        <p:spPr>
          <a:xfrm>
            <a:off x="7530" y="4052166"/>
            <a:ext cx="9121747" cy="1852848"/>
          </a:xfrm>
          <a:prstGeom prst="rect">
            <a:avLst/>
          </a:prstGeom>
          <a:solidFill>
            <a:schemeClr val="bg1">
              <a:alpha val="9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232" name="Rounded Rectangle 231">
            <a:extLst>
              <a:ext uri="{FF2B5EF4-FFF2-40B4-BE49-F238E27FC236}">
                <a16:creationId xmlns:a16="http://schemas.microsoft.com/office/drawing/2014/main" id="{439A8839-CF62-F175-9023-1DA19C8B03B6}"/>
              </a:ext>
            </a:extLst>
          </p:cNvPr>
          <p:cNvSpPr/>
          <p:nvPr/>
        </p:nvSpPr>
        <p:spPr>
          <a:xfrm>
            <a:off x="1501955" y="1600005"/>
            <a:ext cx="1650846" cy="1219405"/>
          </a:xfrm>
          <a:prstGeom prst="roundRect">
            <a:avLst>
              <a:gd name="adj" fmla="val 11846"/>
            </a:avLst>
          </a:prstGeom>
          <a:noFill/>
          <a:ln w="38100">
            <a:solidFill>
              <a:schemeClr val="accent4"/>
            </a:solidFill>
            <a:prstDash val="sysDot"/>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381" name="TextBox 380">
            <a:extLst>
              <a:ext uri="{FF2B5EF4-FFF2-40B4-BE49-F238E27FC236}">
                <a16:creationId xmlns:a16="http://schemas.microsoft.com/office/drawing/2014/main" id="{65261135-95BE-743B-898C-780B3D4139F1}"/>
              </a:ext>
            </a:extLst>
          </p:cNvPr>
          <p:cNvSpPr txBox="1"/>
          <p:nvPr/>
        </p:nvSpPr>
        <p:spPr>
          <a:xfrm>
            <a:off x="598529" y="1144644"/>
            <a:ext cx="3535782" cy="387103"/>
          </a:xfrm>
          <a:prstGeom prst="rect">
            <a:avLst/>
          </a:prstGeom>
          <a:noFill/>
        </p:spPr>
        <p:txBody>
          <a:bodyPr wrap="square" rtlCol="0" anchor="ctr">
            <a:noAutofit/>
          </a:bodyPr>
          <a:lstStyle/>
          <a:p>
            <a:pPr marL="0" marR="0" lvl="0" indent="0" algn="ctr" defTabSz="457200" rtl="0" eaLnBrk="1" fontAlgn="auto" latinLnBrk="0" hangingPunct="1">
              <a:lnSpc>
                <a:spcPct val="70000"/>
              </a:lnSpc>
              <a:spcBef>
                <a:spcPts val="0"/>
              </a:spcBef>
              <a:spcAft>
                <a:spcPts val="0"/>
              </a:spcAft>
              <a:buClrTx/>
              <a:buSzTx/>
              <a:buFontTx/>
              <a:buNone/>
              <a:tabLst/>
              <a:defRPr/>
            </a:pPr>
            <a:r>
              <a:rPr kumimoji="0" lang="en-US" sz="2800" b="0" i="0" u="none" strike="noStrike" kern="1200" cap="none" spc="0" normalizeH="0" baseline="0" noProof="0" dirty="0">
                <a:ln>
                  <a:noFill/>
                </a:ln>
                <a:solidFill>
                  <a:srgbClr val="1982C3"/>
                </a:solidFill>
                <a:effectLst/>
                <a:uLnTx/>
                <a:uFillTx/>
                <a:latin typeface="Avenir Next" panose="020B0503020202020204" pitchFamily="34" charset="0"/>
                <a:ea typeface="+mn-ea"/>
                <a:cs typeface="+mn-cs"/>
              </a:rPr>
              <a:t>512 columns</a:t>
            </a:r>
          </a:p>
        </p:txBody>
      </p:sp>
    </p:spTree>
    <p:extLst>
      <p:ext uri="{BB962C8B-B14F-4D97-AF65-F5344CB8AC3E}">
        <p14:creationId xmlns:p14="http://schemas.microsoft.com/office/powerpoint/2010/main" val="54651182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228"/>
                                        </p:tgtEl>
                                        <p:attrNameLst>
                                          <p:attrName>style.visibility</p:attrName>
                                        </p:attrNameLst>
                                      </p:cBhvr>
                                      <p:to>
                                        <p:strVal val="visible"/>
                                      </p:to>
                                    </p:set>
                                    <p:animEffect transition="in" filter="fade">
                                      <p:cBhvr>
                                        <p:cTn id="7" dur="500"/>
                                        <p:tgtEl>
                                          <p:spTgt spid="228"/>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381"/>
                                        </p:tgtEl>
                                        <p:attrNameLst>
                                          <p:attrName>style.visibility</p:attrName>
                                        </p:attrNameLst>
                                      </p:cBhvr>
                                      <p:to>
                                        <p:strVal val="visible"/>
                                      </p:to>
                                    </p:set>
                                    <p:animEffect transition="in" filter="fade">
                                      <p:cBhvr>
                                        <p:cTn id="10" dur="500"/>
                                        <p:tgtEl>
                                          <p:spTgt spid="381"/>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232"/>
                                        </p:tgtEl>
                                        <p:attrNameLst>
                                          <p:attrName>style.visibility</p:attrName>
                                        </p:attrNameLst>
                                      </p:cBhvr>
                                      <p:to>
                                        <p:strVal val="visible"/>
                                      </p:to>
                                    </p:set>
                                    <p:animEffect transition="in" filter="fade">
                                      <p:cBhvr>
                                        <p:cTn id="13" dur="500"/>
                                        <p:tgtEl>
                                          <p:spTgt spid="2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2" grpId="0" animBg="1"/>
      <p:bldP spid="381" grpId="0"/>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A111C99E-8D53-FF34-C48A-97416595E12A}"/>
              </a:ext>
            </a:extLst>
          </p:cNvPr>
          <p:cNvSpPr/>
          <p:nvPr/>
        </p:nvSpPr>
        <p:spPr>
          <a:xfrm>
            <a:off x="0" y="1321363"/>
            <a:ext cx="9144000" cy="11259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mn-cs"/>
              </a:rPr>
              <a:t>MIMDRAM</a:t>
            </a:r>
            <a: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 is a hardware/software co-designed PUD system that </a:t>
            </a:r>
            <a:b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br>
            <a: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enables </a:t>
            </a:r>
            <a:r>
              <a:rPr kumimoji="0" lang="en-US" sz="22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mn-cs"/>
              </a:rPr>
              <a:t>fine-grained PUD computation </a:t>
            </a:r>
            <a: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at </a:t>
            </a:r>
            <a:b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br>
            <a:r>
              <a:rPr kumimoji="0" lang="en-US" sz="2200" b="1" i="0" u="none" strike="noStrike" kern="1200" cap="none" spc="0" normalizeH="0" baseline="0" noProof="0" dirty="0">
                <a:ln>
                  <a:noFill/>
                </a:ln>
                <a:solidFill>
                  <a:srgbClr val="1A82C4"/>
                </a:solidFill>
                <a:effectLst/>
                <a:uLnTx/>
                <a:uFillTx/>
                <a:latin typeface="Avenir Next" panose="020B0503020202020204" pitchFamily="34" charset="0"/>
                <a:ea typeface="+mn-ea"/>
                <a:cs typeface="+mn-cs"/>
              </a:rPr>
              <a:t>low cost </a:t>
            </a:r>
            <a: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and </a:t>
            </a:r>
            <a:r>
              <a:rPr kumimoji="0" lang="en-US" sz="2200" b="1" i="0" u="none" strike="noStrike" kern="1200" cap="none" spc="0" normalizeH="0" baseline="0" noProof="0" dirty="0">
                <a:ln>
                  <a:noFill/>
                </a:ln>
                <a:solidFill>
                  <a:srgbClr val="1A82C4"/>
                </a:solidFill>
                <a:effectLst/>
                <a:uLnTx/>
                <a:uFillTx/>
                <a:latin typeface="Avenir Next" panose="020B0503020202020204" pitchFamily="34" charset="0"/>
                <a:ea typeface="+mn-ea"/>
                <a:cs typeface="+mn-cs"/>
              </a:rPr>
              <a:t>programming effort</a:t>
            </a:r>
          </a:p>
        </p:txBody>
      </p:sp>
      <p:sp>
        <p:nvSpPr>
          <p:cNvPr id="5" name="Up Arrow 4">
            <a:extLst>
              <a:ext uri="{FF2B5EF4-FFF2-40B4-BE49-F238E27FC236}">
                <a16:creationId xmlns:a16="http://schemas.microsoft.com/office/drawing/2014/main" id="{A5B3FEF0-8AEC-FB30-3FE4-BC39ABC59EC2}"/>
              </a:ext>
            </a:extLst>
          </p:cNvPr>
          <p:cNvSpPr/>
          <p:nvPr/>
        </p:nvSpPr>
        <p:spPr>
          <a:xfrm rot="10800000">
            <a:off x="4331688" y="2623349"/>
            <a:ext cx="480624" cy="555811"/>
          </a:xfrm>
          <a:prstGeom prst="upArrow">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595E">
                  <a:lumMod val="20000"/>
                  <a:lumOff val="80000"/>
                </a:srgbClr>
              </a:solidFill>
              <a:effectLst/>
              <a:uLnTx/>
              <a:uFillTx/>
              <a:latin typeface="Calibri" panose="020F0502020204030204"/>
              <a:ea typeface="+mn-ea"/>
              <a:cs typeface="+mn-cs"/>
            </a:endParaRPr>
          </a:p>
        </p:txBody>
      </p:sp>
      <p:sp>
        <p:nvSpPr>
          <p:cNvPr id="6" name="Rectangle 5">
            <a:extLst>
              <a:ext uri="{FF2B5EF4-FFF2-40B4-BE49-F238E27FC236}">
                <a16:creationId xmlns:a16="http://schemas.microsoft.com/office/drawing/2014/main" id="{9EB9F2A8-A0B2-186E-B959-242B63B541CD}"/>
              </a:ext>
            </a:extLst>
          </p:cNvPr>
          <p:cNvSpPr/>
          <p:nvPr/>
        </p:nvSpPr>
        <p:spPr>
          <a:xfrm>
            <a:off x="0" y="3297460"/>
            <a:ext cx="9144000" cy="461665"/>
          </a:xfrm>
          <a:prstGeom prst="rect">
            <a:avLst/>
          </a:prstGeom>
          <a:noFill/>
        </p:spPr>
        <p:txBody>
          <a:bodyPr wrap="square">
            <a:spAutoFit/>
          </a:bodyPr>
          <a:lstStyle/>
          <a:p>
            <a:pPr marL="0" marR="0" lvl="1" indent="0" algn="l"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prstClr val="black"/>
                </a:solidFill>
                <a:effectLst/>
                <a:uLnTx/>
                <a:uFillTx/>
                <a:latin typeface="Avenir Next" panose="020B0503020202020204" pitchFamily="34" charset="0"/>
                <a:ea typeface="+mn-ea"/>
                <a:cs typeface="Gill Sans MT"/>
              </a:rPr>
              <a:t>Main components of MIMDRAM:</a:t>
            </a:r>
          </a:p>
        </p:txBody>
      </p:sp>
      <p:grpSp>
        <p:nvGrpSpPr>
          <p:cNvPr id="7" name="Group 6">
            <a:extLst>
              <a:ext uri="{FF2B5EF4-FFF2-40B4-BE49-F238E27FC236}">
                <a16:creationId xmlns:a16="http://schemas.microsoft.com/office/drawing/2014/main" id="{F77A9372-D89A-033E-7576-BD2DE5A1B9D2}"/>
              </a:ext>
            </a:extLst>
          </p:cNvPr>
          <p:cNvGrpSpPr/>
          <p:nvPr/>
        </p:nvGrpSpPr>
        <p:grpSpPr>
          <a:xfrm>
            <a:off x="147701" y="3698400"/>
            <a:ext cx="9470110" cy="1335035"/>
            <a:chOff x="549218" y="3454216"/>
            <a:chExt cx="8426174" cy="1348074"/>
          </a:xfrm>
        </p:grpSpPr>
        <p:sp>
          <p:nvSpPr>
            <p:cNvPr id="8" name="TextBox 7">
              <a:extLst>
                <a:ext uri="{FF2B5EF4-FFF2-40B4-BE49-F238E27FC236}">
                  <a16:creationId xmlns:a16="http://schemas.microsoft.com/office/drawing/2014/main" id="{B7D22633-F4FD-EA98-2C60-588A0D74E13E}"/>
                </a:ext>
              </a:extLst>
            </p:cNvPr>
            <p:cNvSpPr txBox="1"/>
            <p:nvPr/>
          </p:nvSpPr>
          <p:spPr>
            <a:xfrm>
              <a:off x="549218" y="3454216"/>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prstClr val="black">
                      <a:lumMod val="65000"/>
                      <a:lumOff val="35000"/>
                    </a:prstClr>
                  </a:solidFill>
                  <a:effectLst/>
                  <a:uLnTx/>
                  <a:uFillTx/>
                  <a:latin typeface="Avenir Next" panose="020B0503020202020204" pitchFamily="34" charset="0"/>
                  <a:ea typeface="+mn-ea"/>
                  <a:cs typeface="Gill Sans MT"/>
                </a:rPr>
                <a:t>1</a:t>
              </a:r>
            </a:p>
          </p:txBody>
        </p:sp>
        <p:sp>
          <p:nvSpPr>
            <p:cNvPr id="9" name="TextBox 8">
              <a:extLst>
                <a:ext uri="{FF2B5EF4-FFF2-40B4-BE49-F238E27FC236}">
                  <a16:creationId xmlns:a16="http://schemas.microsoft.com/office/drawing/2014/main" id="{45F37949-D120-22DF-4DBC-38DD40782913}"/>
                </a:ext>
              </a:extLst>
            </p:cNvPr>
            <p:cNvSpPr txBox="1"/>
            <p:nvPr/>
          </p:nvSpPr>
          <p:spPr>
            <a:xfrm>
              <a:off x="974390" y="3528082"/>
              <a:ext cx="8001002" cy="127420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E7E6E6">
                      <a:lumMod val="25000"/>
                    </a:srgbClr>
                  </a:solidFill>
                  <a:effectLst/>
                  <a:uLnTx/>
                  <a:uFillTx/>
                  <a:latin typeface="Avenir Next" panose="020B0503020202020204" pitchFamily="34" charset="0"/>
                  <a:ea typeface="+mn-ea"/>
                  <a:cs typeface="Gill Sans MT"/>
                </a:rPr>
                <a:t>Hardware</a:t>
              </a:r>
            </a:p>
            <a:p>
              <a:pPr marL="342900" marR="0" lvl="0" indent="-342900" algn="l" defTabSz="914400" rtl="0" eaLnBrk="1" fontAlgn="auto" latinLnBrk="0" hangingPunct="1">
                <a:lnSpc>
                  <a:spcPct val="100000"/>
                </a:lnSpc>
                <a:spcBef>
                  <a:spcPts val="0"/>
                </a:spcBef>
                <a:spcAft>
                  <a:spcPts val="0"/>
                </a:spcAft>
                <a:buClrTx/>
                <a:buSzTx/>
                <a:buFontTx/>
                <a:buChar char="-"/>
                <a:tabLst/>
                <a:defRPr/>
              </a:pPr>
              <a:r>
                <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Gill Sans MT"/>
                </a:rPr>
                <a:t>DRAM array modification </a:t>
              </a:r>
              <a:r>
                <a:rPr kumimoji="0" lang="en-US" sz="1800" b="0" i="0" u="none" strike="noStrike" kern="1200" cap="none" spc="0" normalizeH="0" baseline="0" noProof="0" dirty="0">
                  <a:ln>
                    <a:noFill/>
                  </a:ln>
                  <a:solidFill>
                    <a:srgbClr val="E16161"/>
                  </a:solidFill>
                  <a:effectLst/>
                  <a:uLnTx/>
                  <a:uFillTx/>
                  <a:latin typeface="Avenir Next" panose="020B0503020202020204" pitchFamily="34" charset="0"/>
                  <a:ea typeface="+mn-ea"/>
                  <a:cs typeface="Gill Sans MT"/>
                </a:rPr>
                <a:t>to enable fine-grained PUD computation</a:t>
              </a:r>
            </a:p>
            <a:p>
              <a:pPr marL="342900" marR="0" lvl="0" indent="-342900" algn="l" defTabSz="914400" rtl="0" eaLnBrk="1" fontAlgn="auto" latinLnBrk="0" hangingPunct="1">
                <a:lnSpc>
                  <a:spcPct val="100000"/>
                </a:lnSpc>
                <a:spcBef>
                  <a:spcPts val="0"/>
                </a:spcBef>
                <a:spcAft>
                  <a:spcPts val="0"/>
                </a:spcAft>
                <a:buClrTx/>
                <a:buSzTx/>
                <a:buFontTx/>
                <a:buChar char="-"/>
                <a:tabLst/>
                <a:defRPr/>
              </a:pPr>
              <a:r>
                <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Gill Sans MT"/>
                </a:rPr>
                <a:t>inter- and intra-mat interconnects </a:t>
              </a:r>
              <a:r>
                <a:rPr kumimoji="0" lang="en-US" sz="1800" b="0" i="0" u="none" strike="noStrike" kern="1200" cap="none" spc="0" normalizeH="0" baseline="0" noProof="0" dirty="0">
                  <a:ln>
                    <a:noFill/>
                  </a:ln>
                  <a:solidFill>
                    <a:srgbClr val="E16161"/>
                  </a:solidFill>
                  <a:effectLst/>
                  <a:uLnTx/>
                  <a:uFillTx/>
                  <a:latin typeface="Avenir Next" panose="020B0503020202020204" pitchFamily="34" charset="0"/>
                  <a:ea typeface="+mn-ea"/>
                  <a:cs typeface="Gill Sans MT"/>
                </a:rPr>
                <a:t>to enable PUD vector reduction</a:t>
              </a:r>
            </a:p>
            <a:p>
              <a:pPr marL="342900" marR="0" lvl="0" indent="-342900" algn="l" defTabSz="914400" rtl="0" eaLnBrk="1" fontAlgn="auto" latinLnBrk="0" hangingPunct="1">
                <a:lnSpc>
                  <a:spcPct val="100000"/>
                </a:lnSpc>
                <a:spcBef>
                  <a:spcPts val="0"/>
                </a:spcBef>
                <a:spcAft>
                  <a:spcPts val="0"/>
                </a:spcAft>
                <a:buClrTx/>
                <a:buSzTx/>
                <a:buFontTx/>
                <a:buChar char="-"/>
                <a:tabLst/>
                <a:defRPr/>
              </a:pPr>
              <a:r>
                <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Gill Sans MT"/>
                </a:rPr>
                <a:t>control unit design</a:t>
              </a:r>
              <a:r>
                <a:rPr kumimoji="0" lang="en-US" sz="1800" b="0" i="0" u="none" strike="noStrike" kern="1200" cap="none" spc="0" normalizeH="0" baseline="0" noProof="0" dirty="0">
                  <a:ln>
                    <a:noFill/>
                  </a:ln>
                  <a:solidFill>
                    <a:srgbClr val="E16161"/>
                  </a:solidFill>
                  <a:effectLst/>
                  <a:uLnTx/>
                  <a:uFillTx/>
                  <a:latin typeface="Avenir Next" panose="020B0503020202020204" pitchFamily="34" charset="0"/>
                  <a:ea typeface="+mn-ea"/>
                  <a:cs typeface="Gill Sans MT"/>
                </a:rPr>
                <a:t> to orchestrate PUD execution </a:t>
              </a:r>
            </a:p>
          </p:txBody>
        </p:sp>
      </p:grpSp>
      <p:grpSp>
        <p:nvGrpSpPr>
          <p:cNvPr id="10" name="Group 9">
            <a:extLst>
              <a:ext uri="{FF2B5EF4-FFF2-40B4-BE49-F238E27FC236}">
                <a16:creationId xmlns:a16="http://schemas.microsoft.com/office/drawing/2014/main" id="{2D07506A-E38B-2BCD-C04A-46A73D56D3DA}"/>
              </a:ext>
            </a:extLst>
          </p:cNvPr>
          <p:cNvGrpSpPr/>
          <p:nvPr/>
        </p:nvGrpSpPr>
        <p:grpSpPr>
          <a:xfrm>
            <a:off x="147701" y="5143222"/>
            <a:ext cx="9144001" cy="1094830"/>
            <a:chOff x="406767" y="3421560"/>
            <a:chExt cx="8475012" cy="1105522"/>
          </a:xfrm>
        </p:grpSpPr>
        <p:sp>
          <p:nvSpPr>
            <p:cNvPr id="11" name="TextBox 10">
              <a:extLst>
                <a:ext uri="{FF2B5EF4-FFF2-40B4-BE49-F238E27FC236}">
                  <a16:creationId xmlns:a16="http://schemas.microsoft.com/office/drawing/2014/main" id="{3B0EFA96-714E-9CA2-A8F1-5765611AB81B}"/>
                </a:ext>
              </a:extLst>
            </p:cNvPr>
            <p:cNvSpPr txBox="1"/>
            <p:nvPr/>
          </p:nvSpPr>
          <p:spPr>
            <a:xfrm>
              <a:off x="406767" y="3421560"/>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prstClr val="black">
                      <a:lumMod val="65000"/>
                      <a:lumOff val="35000"/>
                    </a:prstClr>
                  </a:solidFill>
                  <a:effectLst/>
                  <a:uLnTx/>
                  <a:uFillTx/>
                  <a:latin typeface="Avenir Next" panose="020B0503020202020204" pitchFamily="34" charset="0"/>
                  <a:ea typeface="+mn-ea"/>
                  <a:cs typeface="Gill Sans MT"/>
                </a:rPr>
                <a:t>2</a:t>
              </a:r>
            </a:p>
          </p:txBody>
        </p:sp>
        <p:sp>
          <p:nvSpPr>
            <p:cNvPr id="12" name="TextBox 11">
              <a:extLst>
                <a:ext uri="{FF2B5EF4-FFF2-40B4-BE49-F238E27FC236}">
                  <a16:creationId xmlns:a16="http://schemas.microsoft.com/office/drawing/2014/main" id="{0BB8E61D-6556-261E-31E4-0DF39140F5DB}"/>
                </a:ext>
              </a:extLst>
            </p:cNvPr>
            <p:cNvSpPr txBox="1"/>
            <p:nvPr/>
          </p:nvSpPr>
          <p:spPr>
            <a:xfrm>
              <a:off x="880777" y="3501500"/>
              <a:ext cx="8001002" cy="1025582"/>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E7E6E6">
                      <a:lumMod val="25000"/>
                    </a:srgbClr>
                  </a:solidFill>
                  <a:effectLst/>
                  <a:uLnTx/>
                  <a:uFillTx/>
                  <a:latin typeface="Avenir Next" panose="020B0503020202020204" pitchFamily="34" charset="0"/>
                  <a:ea typeface="+mn-ea"/>
                  <a:cs typeface="Gill Sans MT"/>
                </a:rPr>
                <a:t>Software</a:t>
              </a:r>
            </a:p>
            <a:p>
              <a:pPr marL="342900" marR="0" lvl="0" indent="-342900" algn="l" defTabSz="914400" rtl="0" eaLnBrk="1" fontAlgn="auto" latinLnBrk="0" hangingPunct="1">
                <a:lnSpc>
                  <a:spcPct val="100000"/>
                </a:lnSpc>
                <a:spcBef>
                  <a:spcPts val="0"/>
                </a:spcBef>
                <a:spcAft>
                  <a:spcPts val="0"/>
                </a:spcAft>
                <a:buClrTx/>
                <a:buSzTx/>
                <a:buFontTx/>
                <a:buChar char="-"/>
                <a:tabLst/>
                <a:defRPr/>
              </a:pPr>
              <a:r>
                <a:rPr kumimoji="0" lang="en-US" sz="19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Gill Sans MT"/>
                </a:rPr>
                <a:t>compiler support </a:t>
              </a:r>
              <a:r>
                <a:rPr kumimoji="0" lang="en-US" sz="1900" b="0" i="0" u="none" strike="noStrike" kern="1200" cap="none" spc="0" normalizeH="0" baseline="0" noProof="0" dirty="0">
                  <a:ln>
                    <a:noFill/>
                  </a:ln>
                  <a:solidFill>
                    <a:srgbClr val="694C93"/>
                  </a:solidFill>
                  <a:effectLst/>
                  <a:uLnTx/>
                  <a:uFillTx/>
                  <a:latin typeface="Avenir Next" panose="020B0503020202020204" pitchFamily="34" charset="0"/>
                  <a:ea typeface="+mn-ea"/>
                  <a:cs typeface="Gill Sans MT"/>
                </a:rPr>
                <a:t>to transparently generate PUD instructions</a:t>
              </a:r>
            </a:p>
            <a:p>
              <a:pPr marL="342900" marR="0" lvl="0" indent="-342900" algn="l" defTabSz="914400" rtl="0" eaLnBrk="1" fontAlgn="auto" latinLnBrk="0" hangingPunct="1">
                <a:lnSpc>
                  <a:spcPct val="100000"/>
                </a:lnSpc>
                <a:spcBef>
                  <a:spcPts val="0"/>
                </a:spcBef>
                <a:spcAft>
                  <a:spcPts val="0"/>
                </a:spcAft>
                <a:buClrTx/>
                <a:buSzTx/>
                <a:buFontTx/>
                <a:buChar char="-"/>
                <a:tabLst/>
                <a:defRPr/>
              </a:pPr>
              <a:r>
                <a:rPr kumimoji="0" lang="en-US" sz="19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Gill Sans MT"/>
                </a:rPr>
                <a:t>system support </a:t>
              </a:r>
              <a:r>
                <a:rPr kumimoji="0" lang="en-US" sz="1900" b="0" i="0" u="none" strike="noStrike" kern="1200" cap="none" spc="0" normalizeH="0" baseline="0" noProof="0" dirty="0">
                  <a:ln>
                    <a:noFill/>
                  </a:ln>
                  <a:solidFill>
                    <a:srgbClr val="694C93"/>
                  </a:solidFill>
                  <a:effectLst/>
                  <a:uLnTx/>
                  <a:uFillTx/>
                  <a:latin typeface="Avenir Next" panose="020B0503020202020204" pitchFamily="34" charset="0"/>
                  <a:ea typeface="+mn-ea"/>
                  <a:cs typeface="Gill Sans MT"/>
                </a:rPr>
                <a:t>to map and execute PUD instructions </a:t>
              </a:r>
            </a:p>
          </p:txBody>
        </p:sp>
      </p:grpSp>
      <p:sp>
        <p:nvSpPr>
          <p:cNvPr id="17" name="Title 1">
            <a:extLst>
              <a:ext uri="{FF2B5EF4-FFF2-40B4-BE49-F238E27FC236}">
                <a16:creationId xmlns:a16="http://schemas.microsoft.com/office/drawing/2014/main" id="{FC2E6ED1-BE1E-3DEE-6550-665035AE5AB9}"/>
              </a:ext>
            </a:extLst>
          </p:cNvPr>
          <p:cNvSpPr>
            <a:spLocks noGrp="1"/>
          </p:cNvSpPr>
          <p:nvPr>
            <p:ph type="title"/>
          </p:nvPr>
        </p:nvSpPr>
        <p:spPr>
          <a:xfrm>
            <a:off x="169011" y="132334"/>
            <a:ext cx="8894602" cy="925840"/>
          </a:xfrm>
        </p:spPr>
        <p:txBody>
          <a:bodyPr>
            <a:noAutofit/>
          </a:bodyPr>
          <a:lstStyle/>
          <a:p>
            <a:r>
              <a:rPr lang="en-US" sz="3600" dirty="0"/>
              <a:t>MIMDRAM: </a:t>
            </a:r>
            <a:br>
              <a:rPr lang="en-US" sz="3600" dirty="0"/>
            </a:br>
            <a:r>
              <a:rPr lang="en-US" sz="2800" dirty="0"/>
              <a:t>Overview</a:t>
            </a:r>
          </a:p>
        </p:txBody>
      </p:sp>
    </p:spTree>
    <p:extLst>
      <p:ext uri="{BB962C8B-B14F-4D97-AF65-F5344CB8AC3E}">
        <p14:creationId xmlns:p14="http://schemas.microsoft.com/office/powerpoint/2010/main" val="15449409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par>
                                <p:cTn id="8" presetID="10" presetClass="entr" presetSubtype="0" fill="hold" nodeType="with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fade">
                                      <p:cBhvr>
                                        <p:cTn id="10" dur="500"/>
                                        <p:tgtEl>
                                          <p:spTgt spid="7"/>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nodeType="click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51" name="Group 450">
            <a:extLst>
              <a:ext uri="{FF2B5EF4-FFF2-40B4-BE49-F238E27FC236}">
                <a16:creationId xmlns:a16="http://schemas.microsoft.com/office/drawing/2014/main" id="{25473BE3-15BD-1785-3A47-9C31688C99C9}"/>
              </a:ext>
            </a:extLst>
          </p:cNvPr>
          <p:cNvGrpSpPr/>
          <p:nvPr/>
        </p:nvGrpSpPr>
        <p:grpSpPr>
          <a:xfrm>
            <a:off x="1894180" y="4808864"/>
            <a:ext cx="7254309" cy="710866"/>
            <a:chOff x="1894180" y="4808864"/>
            <a:chExt cx="7254309" cy="710866"/>
          </a:xfrm>
        </p:grpSpPr>
        <p:sp>
          <p:nvSpPr>
            <p:cNvPr id="6" name="DRAM">
              <a:extLst>
                <a:ext uri="{FF2B5EF4-FFF2-40B4-BE49-F238E27FC236}">
                  <a16:creationId xmlns:a16="http://schemas.microsoft.com/office/drawing/2014/main" id="{49FDB80D-70C9-D39D-3852-11B34FF9393F}"/>
                </a:ext>
              </a:extLst>
            </p:cNvPr>
            <p:cNvSpPr/>
            <p:nvPr/>
          </p:nvSpPr>
          <p:spPr>
            <a:xfrm>
              <a:off x="1894180" y="4808864"/>
              <a:ext cx="5840880" cy="458293"/>
            </a:xfrm>
            <a:prstGeom prst="roundRect">
              <a:avLst>
                <a:gd name="adj" fmla="val 11319"/>
              </a:avLst>
            </a:prstGeom>
            <a:solidFill>
              <a:schemeClr val="accent1">
                <a:lumMod val="20000"/>
                <a:lumOff val="80000"/>
              </a:schemeClr>
            </a:solidFill>
            <a:ln w="19050">
              <a:solidFill>
                <a:srgbClr val="E1616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endParaRPr>
            </a:p>
          </p:txBody>
        </p:sp>
        <p:grpSp>
          <p:nvGrpSpPr>
            <p:cNvPr id="518" name="Group 517">
              <a:extLst>
                <a:ext uri="{FF2B5EF4-FFF2-40B4-BE49-F238E27FC236}">
                  <a16:creationId xmlns:a16="http://schemas.microsoft.com/office/drawing/2014/main" id="{678A0DCB-F85C-F5E0-1848-222158028AC9}"/>
                </a:ext>
              </a:extLst>
            </p:cNvPr>
            <p:cNvGrpSpPr/>
            <p:nvPr/>
          </p:nvGrpSpPr>
          <p:grpSpPr>
            <a:xfrm>
              <a:off x="2746006" y="4891326"/>
              <a:ext cx="1406245" cy="301563"/>
              <a:chOff x="2746006" y="4891326"/>
              <a:chExt cx="1406245" cy="301563"/>
            </a:xfrm>
          </p:grpSpPr>
          <p:cxnSp>
            <p:nvCxnSpPr>
              <p:cNvPr id="499" name="Straight Connector 498">
                <a:extLst>
                  <a:ext uri="{FF2B5EF4-FFF2-40B4-BE49-F238E27FC236}">
                    <a16:creationId xmlns:a16="http://schemas.microsoft.com/office/drawing/2014/main" id="{1DA8121E-227C-7033-F55B-39A535BD9345}"/>
                  </a:ext>
                </a:extLst>
              </p:cNvPr>
              <p:cNvCxnSpPr>
                <a:cxnSpLocks/>
              </p:cNvCxnSpPr>
              <p:nvPr/>
            </p:nvCxnSpPr>
            <p:spPr>
              <a:xfrm flipV="1">
                <a:off x="2746006" y="5137087"/>
                <a:ext cx="0" cy="55802"/>
              </a:xfrm>
              <a:prstGeom prst="line">
                <a:avLst/>
              </a:prstGeom>
              <a:solidFill>
                <a:schemeClr val="tx1">
                  <a:lumMod val="65000"/>
                  <a:lumOff val="35000"/>
                </a:schemeClr>
              </a:solidFill>
              <a:ln w="38100" cap="rnd">
                <a:solidFill>
                  <a:srgbClr val="E16161"/>
                </a:solidFill>
                <a:round/>
                <a:tailEnd w="lg" len="sm"/>
              </a:ln>
            </p:spPr>
            <p:style>
              <a:lnRef idx="1">
                <a:schemeClr val="accent1"/>
              </a:lnRef>
              <a:fillRef idx="0">
                <a:schemeClr val="accent1"/>
              </a:fillRef>
              <a:effectRef idx="0">
                <a:schemeClr val="accent1"/>
              </a:effectRef>
              <a:fontRef idx="minor">
                <a:schemeClr val="tx1"/>
              </a:fontRef>
            </p:style>
          </p:cxnSp>
          <p:cxnSp>
            <p:nvCxnSpPr>
              <p:cNvPr id="504" name="Straight Connector 503">
                <a:extLst>
                  <a:ext uri="{FF2B5EF4-FFF2-40B4-BE49-F238E27FC236}">
                    <a16:creationId xmlns:a16="http://schemas.microsoft.com/office/drawing/2014/main" id="{1E3B1D11-8FD5-A48B-72D8-50D8236F0B48}"/>
                  </a:ext>
                </a:extLst>
              </p:cNvPr>
              <p:cNvCxnSpPr>
                <a:cxnSpLocks/>
              </p:cNvCxnSpPr>
              <p:nvPr/>
            </p:nvCxnSpPr>
            <p:spPr>
              <a:xfrm flipH="1">
                <a:off x="2746006" y="5192889"/>
                <a:ext cx="659421" cy="0"/>
              </a:xfrm>
              <a:prstGeom prst="line">
                <a:avLst/>
              </a:prstGeom>
              <a:solidFill>
                <a:schemeClr val="tx1">
                  <a:lumMod val="65000"/>
                  <a:lumOff val="35000"/>
                </a:schemeClr>
              </a:solidFill>
              <a:ln w="38100" cap="rnd">
                <a:solidFill>
                  <a:srgbClr val="E16161"/>
                </a:solidFill>
                <a:round/>
                <a:tailEnd w="lg" len="sm"/>
              </a:ln>
            </p:spPr>
            <p:style>
              <a:lnRef idx="1">
                <a:schemeClr val="accent1"/>
              </a:lnRef>
              <a:fillRef idx="0">
                <a:schemeClr val="accent1"/>
              </a:fillRef>
              <a:effectRef idx="0">
                <a:schemeClr val="accent1"/>
              </a:effectRef>
              <a:fontRef idx="minor">
                <a:schemeClr val="tx1"/>
              </a:fontRef>
            </p:style>
          </p:cxnSp>
          <p:cxnSp>
            <p:nvCxnSpPr>
              <p:cNvPr id="509" name="Straight Connector 508">
                <a:extLst>
                  <a:ext uri="{FF2B5EF4-FFF2-40B4-BE49-F238E27FC236}">
                    <a16:creationId xmlns:a16="http://schemas.microsoft.com/office/drawing/2014/main" id="{9E6D4C06-B05E-B477-A9E5-EF9113A2B0AF}"/>
                  </a:ext>
                </a:extLst>
              </p:cNvPr>
              <p:cNvCxnSpPr>
                <a:cxnSpLocks/>
              </p:cNvCxnSpPr>
              <p:nvPr/>
            </p:nvCxnSpPr>
            <p:spPr>
              <a:xfrm flipV="1">
                <a:off x="3402589" y="4891326"/>
                <a:ext cx="0" cy="296239"/>
              </a:xfrm>
              <a:prstGeom prst="line">
                <a:avLst/>
              </a:prstGeom>
              <a:solidFill>
                <a:schemeClr val="tx1">
                  <a:lumMod val="65000"/>
                  <a:lumOff val="35000"/>
                </a:schemeClr>
              </a:solidFill>
              <a:ln w="38100" cap="rnd">
                <a:solidFill>
                  <a:srgbClr val="E16161"/>
                </a:solidFill>
                <a:round/>
                <a:tailEnd w="lg" len="sm"/>
              </a:ln>
            </p:spPr>
            <p:style>
              <a:lnRef idx="1">
                <a:schemeClr val="accent1"/>
              </a:lnRef>
              <a:fillRef idx="0">
                <a:schemeClr val="accent1"/>
              </a:fillRef>
              <a:effectRef idx="0">
                <a:schemeClr val="accent1"/>
              </a:effectRef>
              <a:fontRef idx="minor">
                <a:schemeClr val="tx1"/>
              </a:fontRef>
            </p:style>
          </p:cxnSp>
          <p:cxnSp>
            <p:nvCxnSpPr>
              <p:cNvPr id="513" name="Straight Connector 512">
                <a:extLst>
                  <a:ext uri="{FF2B5EF4-FFF2-40B4-BE49-F238E27FC236}">
                    <a16:creationId xmlns:a16="http://schemas.microsoft.com/office/drawing/2014/main" id="{AA72B7A4-E015-6F48-2833-D7A48EC7A88D}"/>
                  </a:ext>
                </a:extLst>
              </p:cNvPr>
              <p:cNvCxnSpPr>
                <a:cxnSpLocks/>
              </p:cNvCxnSpPr>
              <p:nvPr/>
            </p:nvCxnSpPr>
            <p:spPr>
              <a:xfrm flipH="1">
                <a:off x="3405427" y="4891326"/>
                <a:ext cx="746824" cy="0"/>
              </a:xfrm>
              <a:prstGeom prst="line">
                <a:avLst/>
              </a:prstGeom>
              <a:solidFill>
                <a:schemeClr val="tx1">
                  <a:lumMod val="65000"/>
                  <a:lumOff val="35000"/>
                </a:schemeClr>
              </a:solidFill>
              <a:ln w="38100" cap="rnd">
                <a:solidFill>
                  <a:srgbClr val="E16161"/>
                </a:solidFill>
                <a:round/>
                <a:tailEnd w="lg" len="sm"/>
              </a:ln>
            </p:spPr>
            <p:style>
              <a:lnRef idx="1">
                <a:schemeClr val="accent1"/>
              </a:lnRef>
              <a:fillRef idx="0">
                <a:schemeClr val="accent1"/>
              </a:fillRef>
              <a:effectRef idx="0">
                <a:schemeClr val="accent1"/>
              </a:effectRef>
              <a:fontRef idx="minor">
                <a:schemeClr val="tx1"/>
              </a:fontRef>
            </p:style>
          </p:cxnSp>
        </p:grpSp>
        <p:grpSp>
          <p:nvGrpSpPr>
            <p:cNvPr id="521" name="Group 520">
              <a:extLst>
                <a:ext uri="{FF2B5EF4-FFF2-40B4-BE49-F238E27FC236}">
                  <a16:creationId xmlns:a16="http://schemas.microsoft.com/office/drawing/2014/main" id="{C230AF51-91CC-96D4-A63E-358E554B9F59}"/>
                </a:ext>
              </a:extLst>
            </p:cNvPr>
            <p:cNvGrpSpPr/>
            <p:nvPr/>
          </p:nvGrpSpPr>
          <p:grpSpPr>
            <a:xfrm>
              <a:off x="4298007" y="4891326"/>
              <a:ext cx="1406245" cy="308237"/>
              <a:chOff x="2746006" y="4891326"/>
              <a:chExt cx="1406245" cy="308237"/>
            </a:xfrm>
          </p:grpSpPr>
          <p:cxnSp>
            <p:nvCxnSpPr>
              <p:cNvPr id="529" name="Straight Connector 528">
                <a:extLst>
                  <a:ext uri="{FF2B5EF4-FFF2-40B4-BE49-F238E27FC236}">
                    <a16:creationId xmlns:a16="http://schemas.microsoft.com/office/drawing/2014/main" id="{7AE42B41-0F42-ECCF-E68E-BF3D20E1B3C5}"/>
                  </a:ext>
                </a:extLst>
              </p:cNvPr>
              <p:cNvCxnSpPr>
                <a:cxnSpLocks/>
              </p:cNvCxnSpPr>
              <p:nvPr/>
            </p:nvCxnSpPr>
            <p:spPr>
              <a:xfrm flipV="1">
                <a:off x="2746006" y="5137087"/>
                <a:ext cx="0" cy="55802"/>
              </a:xfrm>
              <a:prstGeom prst="line">
                <a:avLst/>
              </a:prstGeom>
              <a:solidFill>
                <a:schemeClr val="tx1">
                  <a:lumMod val="65000"/>
                  <a:lumOff val="35000"/>
                </a:schemeClr>
              </a:solidFill>
              <a:ln w="38100" cap="rnd">
                <a:solidFill>
                  <a:srgbClr val="E16161"/>
                </a:solidFill>
                <a:round/>
                <a:tailEnd w="lg" len="sm"/>
              </a:ln>
            </p:spPr>
            <p:style>
              <a:lnRef idx="1">
                <a:schemeClr val="accent1"/>
              </a:lnRef>
              <a:fillRef idx="0">
                <a:schemeClr val="accent1"/>
              </a:fillRef>
              <a:effectRef idx="0">
                <a:schemeClr val="accent1"/>
              </a:effectRef>
              <a:fontRef idx="minor">
                <a:schemeClr val="tx1"/>
              </a:fontRef>
            </p:style>
          </p:cxnSp>
          <p:cxnSp>
            <p:nvCxnSpPr>
              <p:cNvPr id="530" name="Straight Connector 529">
                <a:extLst>
                  <a:ext uri="{FF2B5EF4-FFF2-40B4-BE49-F238E27FC236}">
                    <a16:creationId xmlns:a16="http://schemas.microsoft.com/office/drawing/2014/main" id="{E6769FF6-6447-E41E-EF42-BFBFBE490FF6}"/>
                  </a:ext>
                </a:extLst>
              </p:cNvPr>
              <p:cNvCxnSpPr>
                <a:cxnSpLocks/>
              </p:cNvCxnSpPr>
              <p:nvPr/>
            </p:nvCxnSpPr>
            <p:spPr>
              <a:xfrm flipH="1">
                <a:off x="2746006" y="5199563"/>
                <a:ext cx="659421" cy="0"/>
              </a:xfrm>
              <a:prstGeom prst="line">
                <a:avLst/>
              </a:prstGeom>
              <a:solidFill>
                <a:schemeClr val="tx1">
                  <a:lumMod val="65000"/>
                  <a:lumOff val="35000"/>
                </a:schemeClr>
              </a:solidFill>
              <a:ln w="38100" cap="rnd">
                <a:solidFill>
                  <a:srgbClr val="E16161"/>
                </a:solidFill>
                <a:round/>
                <a:tailEnd w="lg" len="sm"/>
              </a:ln>
            </p:spPr>
            <p:style>
              <a:lnRef idx="1">
                <a:schemeClr val="accent1"/>
              </a:lnRef>
              <a:fillRef idx="0">
                <a:schemeClr val="accent1"/>
              </a:fillRef>
              <a:effectRef idx="0">
                <a:schemeClr val="accent1"/>
              </a:effectRef>
              <a:fontRef idx="minor">
                <a:schemeClr val="tx1"/>
              </a:fontRef>
            </p:style>
          </p:cxnSp>
          <p:cxnSp>
            <p:nvCxnSpPr>
              <p:cNvPr id="531" name="Straight Connector 530">
                <a:extLst>
                  <a:ext uri="{FF2B5EF4-FFF2-40B4-BE49-F238E27FC236}">
                    <a16:creationId xmlns:a16="http://schemas.microsoft.com/office/drawing/2014/main" id="{F252B1BB-FC57-D3AA-888A-A91AA5333586}"/>
                  </a:ext>
                </a:extLst>
              </p:cNvPr>
              <p:cNvCxnSpPr>
                <a:cxnSpLocks/>
              </p:cNvCxnSpPr>
              <p:nvPr/>
            </p:nvCxnSpPr>
            <p:spPr>
              <a:xfrm flipV="1">
                <a:off x="3409263" y="4891326"/>
                <a:ext cx="0" cy="296239"/>
              </a:xfrm>
              <a:prstGeom prst="line">
                <a:avLst/>
              </a:prstGeom>
              <a:solidFill>
                <a:schemeClr val="tx1">
                  <a:lumMod val="65000"/>
                  <a:lumOff val="35000"/>
                </a:schemeClr>
              </a:solidFill>
              <a:ln w="38100" cap="rnd">
                <a:solidFill>
                  <a:srgbClr val="E16161"/>
                </a:solidFill>
                <a:round/>
                <a:tailEnd w="lg" len="sm"/>
              </a:ln>
            </p:spPr>
            <p:style>
              <a:lnRef idx="1">
                <a:schemeClr val="accent1"/>
              </a:lnRef>
              <a:fillRef idx="0">
                <a:schemeClr val="accent1"/>
              </a:fillRef>
              <a:effectRef idx="0">
                <a:schemeClr val="accent1"/>
              </a:effectRef>
              <a:fontRef idx="minor">
                <a:schemeClr val="tx1"/>
              </a:fontRef>
            </p:style>
          </p:cxnSp>
          <p:cxnSp>
            <p:nvCxnSpPr>
              <p:cNvPr id="532" name="Straight Connector 531">
                <a:extLst>
                  <a:ext uri="{FF2B5EF4-FFF2-40B4-BE49-F238E27FC236}">
                    <a16:creationId xmlns:a16="http://schemas.microsoft.com/office/drawing/2014/main" id="{647F5E3B-2CD7-0045-D390-F6BC3DC93C67}"/>
                  </a:ext>
                </a:extLst>
              </p:cNvPr>
              <p:cNvCxnSpPr>
                <a:cxnSpLocks/>
              </p:cNvCxnSpPr>
              <p:nvPr/>
            </p:nvCxnSpPr>
            <p:spPr>
              <a:xfrm flipH="1">
                <a:off x="3405427" y="4891326"/>
                <a:ext cx="746824" cy="0"/>
              </a:xfrm>
              <a:prstGeom prst="line">
                <a:avLst/>
              </a:prstGeom>
              <a:solidFill>
                <a:schemeClr val="tx1">
                  <a:lumMod val="65000"/>
                  <a:lumOff val="35000"/>
                </a:schemeClr>
              </a:solidFill>
              <a:ln w="38100" cap="rnd">
                <a:solidFill>
                  <a:srgbClr val="E16161"/>
                </a:solidFill>
                <a:round/>
                <a:tailEnd w="lg" len="sm"/>
              </a:ln>
            </p:spPr>
            <p:style>
              <a:lnRef idx="1">
                <a:schemeClr val="accent1"/>
              </a:lnRef>
              <a:fillRef idx="0">
                <a:schemeClr val="accent1"/>
              </a:fillRef>
              <a:effectRef idx="0">
                <a:schemeClr val="accent1"/>
              </a:effectRef>
              <a:fontRef idx="minor">
                <a:schemeClr val="tx1"/>
              </a:fontRef>
            </p:style>
          </p:cxnSp>
        </p:grpSp>
        <p:grpSp>
          <p:nvGrpSpPr>
            <p:cNvPr id="533" name="Group 532">
              <a:extLst>
                <a:ext uri="{FF2B5EF4-FFF2-40B4-BE49-F238E27FC236}">
                  <a16:creationId xmlns:a16="http://schemas.microsoft.com/office/drawing/2014/main" id="{D6D017D0-3E43-7266-4005-47DEB5E5EC53}"/>
                </a:ext>
              </a:extLst>
            </p:cNvPr>
            <p:cNvGrpSpPr/>
            <p:nvPr/>
          </p:nvGrpSpPr>
          <p:grpSpPr>
            <a:xfrm>
              <a:off x="5843575" y="4889380"/>
              <a:ext cx="1412919" cy="301563"/>
              <a:chOff x="2746006" y="4891326"/>
              <a:chExt cx="1412919" cy="301563"/>
            </a:xfrm>
          </p:grpSpPr>
          <p:cxnSp>
            <p:nvCxnSpPr>
              <p:cNvPr id="534" name="Straight Connector 533">
                <a:extLst>
                  <a:ext uri="{FF2B5EF4-FFF2-40B4-BE49-F238E27FC236}">
                    <a16:creationId xmlns:a16="http://schemas.microsoft.com/office/drawing/2014/main" id="{1342E8DA-AD8F-3255-88B7-37F4543EDA7D}"/>
                  </a:ext>
                </a:extLst>
              </p:cNvPr>
              <p:cNvCxnSpPr>
                <a:cxnSpLocks/>
              </p:cNvCxnSpPr>
              <p:nvPr/>
            </p:nvCxnSpPr>
            <p:spPr>
              <a:xfrm flipV="1">
                <a:off x="2746006" y="5137087"/>
                <a:ext cx="0" cy="55802"/>
              </a:xfrm>
              <a:prstGeom prst="line">
                <a:avLst/>
              </a:prstGeom>
              <a:solidFill>
                <a:schemeClr val="tx1">
                  <a:lumMod val="65000"/>
                  <a:lumOff val="35000"/>
                </a:schemeClr>
              </a:solidFill>
              <a:ln w="38100" cap="rnd">
                <a:solidFill>
                  <a:srgbClr val="E16161"/>
                </a:solidFill>
                <a:round/>
                <a:tailEnd w="lg" len="sm"/>
              </a:ln>
            </p:spPr>
            <p:style>
              <a:lnRef idx="1">
                <a:schemeClr val="accent1"/>
              </a:lnRef>
              <a:fillRef idx="0">
                <a:schemeClr val="accent1"/>
              </a:fillRef>
              <a:effectRef idx="0">
                <a:schemeClr val="accent1"/>
              </a:effectRef>
              <a:fontRef idx="minor">
                <a:schemeClr val="tx1"/>
              </a:fontRef>
            </p:style>
          </p:cxnSp>
          <p:cxnSp>
            <p:nvCxnSpPr>
              <p:cNvPr id="535" name="Straight Connector 534">
                <a:extLst>
                  <a:ext uri="{FF2B5EF4-FFF2-40B4-BE49-F238E27FC236}">
                    <a16:creationId xmlns:a16="http://schemas.microsoft.com/office/drawing/2014/main" id="{2C919C88-21C2-4728-B1AC-3E7B168C36F5}"/>
                  </a:ext>
                </a:extLst>
              </p:cNvPr>
              <p:cNvCxnSpPr>
                <a:cxnSpLocks/>
              </p:cNvCxnSpPr>
              <p:nvPr/>
            </p:nvCxnSpPr>
            <p:spPr>
              <a:xfrm flipH="1">
                <a:off x="2746006" y="5192889"/>
                <a:ext cx="659421" cy="0"/>
              </a:xfrm>
              <a:prstGeom prst="line">
                <a:avLst/>
              </a:prstGeom>
              <a:solidFill>
                <a:schemeClr val="tx1">
                  <a:lumMod val="65000"/>
                  <a:lumOff val="35000"/>
                </a:schemeClr>
              </a:solidFill>
              <a:ln w="38100" cap="rnd">
                <a:solidFill>
                  <a:srgbClr val="E16161"/>
                </a:solidFill>
                <a:round/>
                <a:tailEnd w="lg" len="sm"/>
              </a:ln>
            </p:spPr>
            <p:style>
              <a:lnRef idx="1">
                <a:schemeClr val="accent1"/>
              </a:lnRef>
              <a:fillRef idx="0">
                <a:schemeClr val="accent1"/>
              </a:fillRef>
              <a:effectRef idx="0">
                <a:schemeClr val="accent1"/>
              </a:effectRef>
              <a:fontRef idx="minor">
                <a:schemeClr val="tx1"/>
              </a:fontRef>
            </p:style>
          </p:cxnSp>
          <p:cxnSp>
            <p:nvCxnSpPr>
              <p:cNvPr id="536" name="Straight Connector 535">
                <a:extLst>
                  <a:ext uri="{FF2B5EF4-FFF2-40B4-BE49-F238E27FC236}">
                    <a16:creationId xmlns:a16="http://schemas.microsoft.com/office/drawing/2014/main" id="{ADBBF4D0-573D-294C-1E96-B8D4984DC09A}"/>
                  </a:ext>
                </a:extLst>
              </p:cNvPr>
              <p:cNvCxnSpPr>
                <a:cxnSpLocks/>
              </p:cNvCxnSpPr>
              <p:nvPr/>
            </p:nvCxnSpPr>
            <p:spPr>
              <a:xfrm flipV="1">
                <a:off x="3409263" y="4891326"/>
                <a:ext cx="0" cy="296239"/>
              </a:xfrm>
              <a:prstGeom prst="line">
                <a:avLst/>
              </a:prstGeom>
              <a:solidFill>
                <a:schemeClr val="tx1">
                  <a:lumMod val="65000"/>
                  <a:lumOff val="35000"/>
                </a:schemeClr>
              </a:solidFill>
              <a:ln w="38100" cap="rnd">
                <a:solidFill>
                  <a:srgbClr val="E16161"/>
                </a:solidFill>
                <a:round/>
                <a:tailEnd w="lg" len="sm"/>
              </a:ln>
            </p:spPr>
            <p:style>
              <a:lnRef idx="1">
                <a:schemeClr val="accent1"/>
              </a:lnRef>
              <a:fillRef idx="0">
                <a:schemeClr val="accent1"/>
              </a:fillRef>
              <a:effectRef idx="0">
                <a:schemeClr val="accent1"/>
              </a:effectRef>
              <a:fontRef idx="minor">
                <a:schemeClr val="tx1"/>
              </a:fontRef>
            </p:style>
          </p:cxnSp>
          <p:cxnSp>
            <p:nvCxnSpPr>
              <p:cNvPr id="537" name="Straight Connector 536">
                <a:extLst>
                  <a:ext uri="{FF2B5EF4-FFF2-40B4-BE49-F238E27FC236}">
                    <a16:creationId xmlns:a16="http://schemas.microsoft.com/office/drawing/2014/main" id="{87881CF6-9731-4D44-5ABD-F95AACD73FD7}"/>
                  </a:ext>
                </a:extLst>
              </p:cNvPr>
              <p:cNvCxnSpPr>
                <a:cxnSpLocks/>
              </p:cNvCxnSpPr>
              <p:nvPr/>
            </p:nvCxnSpPr>
            <p:spPr>
              <a:xfrm flipH="1">
                <a:off x="3412101" y="4891326"/>
                <a:ext cx="746824" cy="0"/>
              </a:xfrm>
              <a:prstGeom prst="line">
                <a:avLst/>
              </a:prstGeom>
              <a:solidFill>
                <a:schemeClr val="tx1">
                  <a:lumMod val="65000"/>
                  <a:lumOff val="35000"/>
                </a:schemeClr>
              </a:solidFill>
              <a:ln w="38100" cap="rnd">
                <a:solidFill>
                  <a:srgbClr val="E16161"/>
                </a:solidFill>
                <a:round/>
                <a:tailEnd w="lg" len="sm"/>
              </a:ln>
            </p:spPr>
            <p:style>
              <a:lnRef idx="1">
                <a:schemeClr val="accent1"/>
              </a:lnRef>
              <a:fillRef idx="0">
                <a:schemeClr val="accent1"/>
              </a:fillRef>
              <a:effectRef idx="0">
                <a:schemeClr val="accent1"/>
              </a:effectRef>
              <a:fontRef idx="minor">
                <a:schemeClr val="tx1"/>
              </a:fontRef>
            </p:style>
          </p:cxnSp>
        </p:grpSp>
        <p:cxnSp>
          <p:nvCxnSpPr>
            <p:cNvPr id="497" name="Straight Connector 496">
              <a:extLst>
                <a:ext uri="{FF2B5EF4-FFF2-40B4-BE49-F238E27FC236}">
                  <a16:creationId xmlns:a16="http://schemas.microsoft.com/office/drawing/2014/main" id="{924D0C1A-3A9F-7377-B4C2-A4A5B9D52651}"/>
                </a:ext>
              </a:extLst>
            </p:cNvPr>
            <p:cNvCxnSpPr>
              <a:cxnSpLocks/>
            </p:cNvCxnSpPr>
            <p:nvPr/>
          </p:nvCxnSpPr>
          <p:spPr>
            <a:xfrm flipV="1">
              <a:off x="7275447" y="4896970"/>
              <a:ext cx="0" cy="62276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sp>
          <p:nvSpPr>
            <p:cNvPr id="457" name="Trapezoid 456">
              <a:extLst>
                <a:ext uri="{FF2B5EF4-FFF2-40B4-BE49-F238E27FC236}">
                  <a16:creationId xmlns:a16="http://schemas.microsoft.com/office/drawing/2014/main" id="{DBBE8450-7709-E16C-F7E9-E45DEB5F106A}"/>
                </a:ext>
              </a:extLst>
            </p:cNvPr>
            <p:cNvSpPr/>
            <p:nvPr/>
          </p:nvSpPr>
          <p:spPr>
            <a:xfrm>
              <a:off x="5470553" y="4971792"/>
              <a:ext cx="496825" cy="156127"/>
            </a:xfrm>
            <a:prstGeom prst="trapezoid">
              <a:avLst>
                <a:gd name="adj" fmla="val 38400"/>
              </a:avLst>
            </a:prstGeom>
            <a:solidFill>
              <a:srgbClr val="E1616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454" name="Trapezoid 453">
              <a:extLst>
                <a:ext uri="{FF2B5EF4-FFF2-40B4-BE49-F238E27FC236}">
                  <a16:creationId xmlns:a16="http://schemas.microsoft.com/office/drawing/2014/main" id="{BE7A46B5-30B2-D9B9-C137-C5785BE1F6FA}"/>
                </a:ext>
              </a:extLst>
            </p:cNvPr>
            <p:cNvSpPr/>
            <p:nvPr/>
          </p:nvSpPr>
          <p:spPr>
            <a:xfrm>
              <a:off x="3908342" y="4971792"/>
              <a:ext cx="496825" cy="156127"/>
            </a:xfrm>
            <a:prstGeom prst="trapezoid">
              <a:avLst>
                <a:gd name="adj" fmla="val 38400"/>
              </a:avLst>
            </a:prstGeom>
            <a:solidFill>
              <a:srgbClr val="E1616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7" name="Trapezoid 6">
              <a:extLst>
                <a:ext uri="{FF2B5EF4-FFF2-40B4-BE49-F238E27FC236}">
                  <a16:creationId xmlns:a16="http://schemas.microsoft.com/office/drawing/2014/main" id="{ACB64C71-E0F3-F78F-A164-6FD9BDF9B86D}"/>
                </a:ext>
              </a:extLst>
            </p:cNvPr>
            <p:cNvSpPr/>
            <p:nvPr/>
          </p:nvSpPr>
          <p:spPr>
            <a:xfrm>
              <a:off x="2353070" y="4971792"/>
              <a:ext cx="496825" cy="156127"/>
            </a:xfrm>
            <a:prstGeom prst="trapezoid">
              <a:avLst>
                <a:gd name="adj" fmla="val 38400"/>
              </a:avLst>
            </a:prstGeom>
            <a:solidFill>
              <a:srgbClr val="E16161"/>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551" name="TextBox 550">
              <a:extLst>
                <a:ext uri="{FF2B5EF4-FFF2-40B4-BE49-F238E27FC236}">
                  <a16:creationId xmlns:a16="http://schemas.microsoft.com/office/drawing/2014/main" id="{AB91CB6C-D84E-BF2F-DE90-16C5D1B4680C}"/>
                </a:ext>
              </a:extLst>
            </p:cNvPr>
            <p:cNvSpPr txBox="1"/>
            <p:nvPr/>
          </p:nvSpPr>
          <p:spPr>
            <a:xfrm>
              <a:off x="7476102" y="5032624"/>
              <a:ext cx="1672387"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E16161"/>
                  </a:solidFill>
                  <a:effectLst/>
                  <a:uLnTx/>
                  <a:uFillTx/>
                  <a:latin typeface="Avenir Next" panose="020B0503020202020204" pitchFamily="34" charset="0"/>
                  <a:ea typeface="+mn-ea"/>
                  <a:cs typeface="+mn-cs"/>
                </a:rPr>
                <a:t>inter-mat</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E16161"/>
                  </a:solidFill>
                  <a:effectLst/>
                  <a:uLnTx/>
                  <a:uFillTx/>
                  <a:latin typeface="Avenir Next" panose="020B0503020202020204" pitchFamily="34" charset="0"/>
                  <a:ea typeface="+mn-ea"/>
                  <a:cs typeface="+mn-cs"/>
                </a:rPr>
                <a:t>interconnect</a:t>
              </a:r>
            </a:p>
          </p:txBody>
        </p:sp>
      </p:grpSp>
      <p:sp>
        <p:nvSpPr>
          <p:cNvPr id="17" name="Title 1">
            <a:extLst>
              <a:ext uri="{FF2B5EF4-FFF2-40B4-BE49-F238E27FC236}">
                <a16:creationId xmlns:a16="http://schemas.microsoft.com/office/drawing/2014/main" id="{FC2E6ED1-BE1E-3DEE-6550-665035AE5AB9}"/>
              </a:ext>
            </a:extLst>
          </p:cNvPr>
          <p:cNvSpPr>
            <a:spLocks noGrp="1"/>
          </p:cNvSpPr>
          <p:nvPr>
            <p:ph type="title"/>
          </p:nvPr>
        </p:nvSpPr>
        <p:spPr>
          <a:xfrm>
            <a:off x="169011" y="132334"/>
            <a:ext cx="8894602" cy="925840"/>
          </a:xfrm>
        </p:spPr>
        <p:txBody>
          <a:bodyPr>
            <a:noAutofit/>
          </a:bodyPr>
          <a:lstStyle/>
          <a:p>
            <a:r>
              <a:rPr lang="en-US" sz="3600" dirty="0"/>
              <a:t>MIMDRAM: </a:t>
            </a:r>
            <a:br>
              <a:rPr lang="en-US" sz="3600" dirty="0"/>
            </a:br>
            <a:r>
              <a:rPr lang="en-US" sz="2800" dirty="0"/>
              <a:t>Modifications to DRAM Chip</a:t>
            </a:r>
          </a:p>
        </p:txBody>
      </p:sp>
      <p:grpSp>
        <p:nvGrpSpPr>
          <p:cNvPr id="3" name="Group 2">
            <a:extLst>
              <a:ext uri="{FF2B5EF4-FFF2-40B4-BE49-F238E27FC236}">
                <a16:creationId xmlns:a16="http://schemas.microsoft.com/office/drawing/2014/main" id="{A82FD43A-3278-1DA7-F517-FB2A43E96832}"/>
              </a:ext>
            </a:extLst>
          </p:cNvPr>
          <p:cNvGrpSpPr/>
          <p:nvPr/>
        </p:nvGrpSpPr>
        <p:grpSpPr>
          <a:xfrm>
            <a:off x="1734836" y="2404844"/>
            <a:ext cx="1414038" cy="1414038"/>
            <a:chOff x="4876800" y="1600199"/>
            <a:chExt cx="2819401" cy="2819401"/>
          </a:xfrm>
        </p:grpSpPr>
        <p:grpSp>
          <p:nvGrpSpPr>
            <p:cNvPr id="13" name="Group 12">
              <a:extLst>
                <a:ext uri="{FF2B5EF4-FFF2-40B4-BE49-F238E27FC236}">
                  <a16:creationId xmlns:a16="http://schemas.microsoft.com/office/drawing/2014/main" id="{E99E7E8A-FE00-8AE5-D721-F1116F76AA56}"/>
                </a:ext>
              </a:extLst>
            </p:cNvPr>
            <p:cNvGrpSpPr/>
            <p:nvPr/>
          </p:nvGrpSpPr>
          <p:grpSpPr>
            <a:xfrm>
              <a:off x="5486400" y="3962400"/>
              <a:ext cx="2209800" cy="457200"/>
              <a:chOff x="5486400" y="3962400"/>
              <a:chExt cx="2209800" cy="457200"/>
            </a:xfrm>
          </p:grpSpPr>
          <p:sp>
            <p:nvSpPr>
              <p:cNvPr id="59" name="DRAM">
                <a:extLst>
                  <a:ext uri="{FF2B5EF4-FFF2-40B4-BE49-F238E27FC236}">
                    <a16:creationId xmlns:a16="http://schemas.microsoft.com/office/drawing/2014/main" id="{298E0214-9BCA-E990-048D-FD3281666826}"/>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0" name="DRAM">
                <a:extLst>
                  <a:ext uri="{FF2B5EF4-FFF2-40B4-BE49-F238E27FC236}">
                    <a16:creationId xmlns:a16="http://schemas.microsoft.com/office/drawing/2014/main" id="{13136B58-D80B-77CB-B7E4-DF2B531D498B}"/>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 name="DRAM">
                <a:extLst>
                  <a:ext uri="{FF2B5EF4-FFF2-40B4-BE49-F238E27FC236}">
                    <a16:creationId xmlns:a16="http://schemas.microsoft.com/office/drawing/2014/main" id="{050E7E5E-4CFA-D987-998A-AFC31E679A1C}"/>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2" name="DRAM">
                <a:extLst>
                  <a:ext uri="{FF2B5EF4-FFF2-40B4-BE49-F238E27FC236}">
                    <a16:creationId xmlns:a16="http://schemas.microsoft.com/office/drawing/2014/main" id="{E9BF7E1B-D939-3D4D-A2F5-8D3E76614BFE}"/>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3" name="DRAM">
                <a:extLst>
                  <a:ext uri="{FF2B5EF4-FFF2-40B4-BE49-F238E27FC236}">
                    <a16:creationId xmlns:a16="http://schemas.microsoft.com/office/drawing/2014/main" id="{62072844-BB60-B0A9-AA14-89B5E45C750F}"/>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4" name="Group 13">
              <a:extLst>
                <a:ext uri="{FF2B5EF4-FFF2-40B4-BE49-F238E27FC236}">
                  <a16:creationId xmlns:a16="http://schemas.microsoft.com/office/drawing/2014/main" id="{408CA42F-AC6D-2060-4E4D-4ABCE271B370}"/>
                </a:ext>
              </a:extLst>
            </p:cNvPr>
            <p:cNvGrpSpPr/>
            <p:nvPr/>
          </p:nvGrpSpPr>
          <p:grpSpPr>
            <a:xfrm>
              <a:off x="4876800" y="1600200"/>
              <a:ext cx="457200" cy="2209800"/>
              <a:chOff x="4876800" y="1600200"/>
              <a:chExt cx="457200" cy="2209800"/>
            </a:xfrm>
          </p:grpSpPr>
          <p:sp>
            <p:nvSpPr>
              <p:cNvPr id="54" name="DRAM">
                <a:extLst>
                  <a:ext uri="{FF2B5EF4-FFF2-40B4-BE49-F238E27FC236}">
                    <a16:creationId xmlns:a16="http://schemas.microsoft.com/office/drawing/2014/main" id="{8428DF61-7CA9-76FD-A59F-61825302CD03}"/>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5" name="DRAM">
                <a:extLst>
                  <a:ext uri="{FF2B5EF4-FFF2-40B4-BE49-F238E27FC236}">
                    <a16:creationId xmlns:a16="http://schemas.microsoft.com/office/drawing/2014/main" id="{19D6CBAE-D6CB-8769-75D4-FD805AF9CA6B}"/>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6" name="DRAM">
                <a:extLst>
                  <a:ext uri="{FF2B5EF4-FFF2-40B4-BE49-F238E27FC236}">
                    <a16:creationId xmlns:a16="http://schemas.microsoft.com/office/drawing/2014/main" id="{D0722138-7E03-34AF-422E-65001991758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7" name="DRAM">
                <a:extLst>
                  <a:ext uri="{FF2B5EF4-FFF2-40B4-BE49-F238E27FC236}">
                    <a16:creationId xmlns:a16="http://schemas.microsoft.com/office/drawing/2014/main" id="{38B7E10E-918C-0D7C-CD3C-BD0A8C25DD1B}"/>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8" name="DRAM">
                <a:extLst>
                  <a:ext uri="{FF2B5EF4-FFF2-40B4-BE49-F238E27FC236}">
                    <a16:creationId xmlns:a16="http://schemas.microsoft.com/office/drawing/2014/main" id="{16639118-4C1C-7720-20FA-AEB297EAF8D6}"/>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grpSp>
        <p:grpSp>
          <p:nvGrpSpPr>
            <p:cNvPr id="15" name="Group 14">
              <a:extLst>
                <a:ext uri="{FF2B5EF4-FFF2-40B4-BE49-F238E27FC236}">
                  <a16:creationId xmlns:a16="http://schemas.microsoft.com/office/drawing/2014/main" id="{764C97C7-6C6D-7B25-5E97-7B0D594E67C7}"/>
                </a:ext>
              </a:extLst>
            </p:cNvPr>
            <p:cNvGrpSpPr/>
            <p:nvPr/>
          </p:nvGrpSpPr>
          <p:grpSpPr>
            <a:xfrm>
              <a:off x="5676900" y="1600199"/>
              <a:ext cx="1828800" cy="2362201"/>
              <a:chOff x="5676900" y="1170708"/>
              <a:chExt cx="1828800" cy="2791692"/>
            </a:xfrm>
          </p:grpSpPr>
          <p:cxnSp>
            <p:nvCxnSpPr>
              <p:cNvPr id="49" name="Straight Connector 48">
                <a:extLst>
                  <a:ext uri="{FF2B5EF4-FFF2-40B4-BE49-F238E27FC236}">
                    <a16:creationId xmlns:a16="http://schemas.microsoft.com/office/drawing/2014/main" id="{BB274D87-6CC5-E2D8-439F-4F3FFD01BFF7}"/>
                  </a:ext>
                </a:extLst>
              </p:cNvPr>
              <p:cNvCxnSpPr>
                <a:cxnSpLocks/>
                <a:stCxn id="19" idx="0"/>
                <a:endCxn id="59"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1DD07DA0-AD73-0AFB-FB8E-B1D95D9FA33D}"/>
                  </a:ext>
                </a:extLst>
              </p:cNvPr>
              <p:cNvCxnSpPr>
                <a:cxnSpLocks/>
                <a:stCxn id="21" idx="0"/>
                <a:endCxn id="61"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C4C7E66C-1FE8-00E2-1DBF-F6C5C5C14BDE}"/>
                  </a:ext>
                </a:extLst>
              </p:cNvPr>
              <p:cNvCxnSpPr>
                <a:cxnSpLocks/>
                <a:stCxn id="22" idx="0"/>
                <a:endCxn id="62"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801FAEC7-F6A4-98D1-AFD7-2BCEF351DD1D}"/>
                  </a:ext>
                </a:extLst>
              </p:cNvPr>
              <p:cNvCxnSpPr>
                <a:cxnSpLocks/>
                <a:stCxn id="23" idx="0"/>
                <a:endCxn id="63"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FE2BA38F-775E-CBEC-D140-6EF77D614CDF}"/>
                  </a:ext>
                </a:extLst>
              </p:cNvPr>
              <p:cNvCxnSpPr>
                <a:cxnSpLocks/>
                <a:stCxn id="20" idx="0"/>
                <a:endCxn id="60"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6" name="Group 15">
              <a:extLst>
                <a:ext uri="{FF2B5EF4-FFF2-40B4-BE49-F238E27FC236}">
                  <a16:creationId xmlns:a16="http://schemas.microsoft.com/office/drawing/2014/main" id="{CC2DEDBA-F5BE-B095-498A-5D047265BC5D}"/>
                </a:ext>
              </a:extLst>
            </p:cNvPr>
            <p:cNvGrpSpPr/>
            <p:nvPr/>
          </p:nvGrpSpPr>
          <p:grpSpPr>
            <a:xfrm>
              <a:off x="5334000" y="1790700"/>
              <a:ext cx="2362201" cy="1828800"/>
              <a:chOff x="5333998" y="1790700"/>
              <a:chExt cx="2791691" cy="1828800"/>
            </a:xfrm>
          </p:grpSpPr>
          <p:cxnSp>
            <p:nvCxnSpPr>
              <p:cNvPr id="44" name="Straight Connector 43">
                <a:extLst>
                  <a:ext uri="{FF2B5EF4-FFF2-40B4-BE49-F238E27FC236}">
                    <a16:creationId xmlns:a16="http://schemas.microsoft.com/office/drawing/2014/main" id="{3DEDC3AF-7DDD-D975-A3FD-15CCA6A44F81}"/>
                  </a:ext>
                </a:extLst>
              </p:cNvPr>
              <p:cNvCxnSpPr>
                <a:cxnSpLocks/>
                <a:stCxn id="23" idx="6"/>
                <a:endCxn id="54"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9A0995C7-76DC-78D8-2038-F54188EACE9F}"/>
                  </a:ext>
                </a:extLst>
              </p:cNvPr>
              <p:cNvCxnSpPr>
                <a:cxnSpLocks/>
                <a:stCxn id="28" idx="6"/>
                <a:endCxn id="55"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289F5D98-94C9-8A74-0399-C2886B94C89E}"/>
                  </a:ext>
                </a:extLst>
              </p:cNvPr>
              <p:cNvCxnSpPr>
                <a:cxnSpLocks/>
                <a:stCxn id="33" idx="6"/>
                <a:endCxn id="56"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A9CFB171-2A43-30A0-BCED-F7BB858035CF}"/>
                  </a:ext>
                </a:extLst>
              </p:cNvPr>
              <p:cNvCxnSpPr>
                <a:cxnSpLocks/>
                <a:stCxn id="38" idx="6"/>
                <a:endCxn id="57"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D9BD2673-B188-D184-8AC4-F882F290BFA5}"/>
                  </a:ext>
                </a:extLst>
              </p:cNvPr>
              <p:cNvCxnSpPr>
                <a:cxnSpLocks/>
                <a:stCxn id="43" idx="6"/>
                <a:endCxn id="58"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8" name="Group 17">
              <a:extLst>
                <a:ext uri="{FF2B5EF4-FFF2-40B4-BE49-F238E27FC236}">
                  <a16:creationId xmlns:a16="http://schemas.microsoft.com/office/drawing/2014/main" id="{0AFCC473-9DB5-A891-14E3-8F5132DCBB96}"/>
                </a:ext>
              </a:extLst>
            </p:cNvPr>
            <p:cNvGrpSpPr/>
            <p:nvPr/>
          </p:nvGrpSpPr>
          <p:grpSpPr>
            <a:xfrm>
              <a:off x="5486400" y="1600200"/>
              <a:ext cx="2209800" cy="2209800"/>
              <a:chOff x="5486400" y="1600200"/>
              <a:chExt cx="2209800" cy="2209800"/>
            </a:xfrm>
          </p:grpSpPr>
          <p:sp>
            <p:nvSpPr>
              <p:cNvPr id="19" name="Oval 18">
                <a:extLst>
                  <a:ext uri="{FF2B5EF4-FFF2-40B4-BE49-F238E27FC236}">
                    <a16:creationId xmlns:a16="http://schemas.microsoft.com/office/drawing/2014/main" id="{2200FA58-F881-1601-F885-73D195B7C717}"/>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0" name="Oval 19">
                <a:extLst>
                  <a:ext uri="{FF2B5EF4-FFF2-40B4-BE49-F238E27FC236}">
                    <a16:creationId xmlns:a16="http://schemas.microsoft.com/office/drawing/2014/main" id="{854ADDCE-E891-5E18-3F86-A9680AC6A62D}"/>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1" name="Oval 20">
                <a:extLst>
                  <a:ext uri="{FF2B5EF4-FFF2-40B4-BE49-F238E27FC236}">
                    <a16:creationId xmlns:a16="http://schemas.microsoft.com/office/drawing/2014/main" id="{70DA7459-04C4-771D-C8E7-B7B72E0CA886}"/>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2" name="Oval 21">
                <a:extLst>
                  <a:ext uri="{FF2B5EF4-FFF2-40B4-BE49-F238E27FC236}">
                    <a16:creationId xmlns:a16="http://schemas.microsoft.com/office/drawing/2014/main" id="{C608C1BE-0889-D338-89A1-9300576BD070}"/>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3" name="Oval 22">
                <a:extLst>
                  <a:ext uri="{FF2B5EF4-FFF2-40B4-BE49-F238E27FC236}">
                    <a16:creationId xmlns:a16="http://schemas.microsoft.com/office/drawing/2014/main" id="{7421EA12-7FA6-6018-AB28-DCF57EFA96D6}"/>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4" name="Oval 23">
                <a:extLst>
                  <a:ext uri="{FF2B5EF4-FFF2-40B4-BE49-F238E27FC236}">
                    <a16:creationId xmlns:a16="http://schemas.microsoft.com/office/drawing/2014/main" id="{02397864-4721-E866-3EEC-3DE15CFBE113}"/>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5" name="Oval 24">
                <a:extLst>
                  <a:ext uri="{FF2B5EF4-FFF2-40B4-BE49-F238E27FC236}">
                    <a16:creationId xmlns:a16="http://schemas.microsoft.com/office/drawing/2014/main" id="{CBF762D1-699D-9270-35C8-CCEA516DC58D}"/>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6" name="Oval 25">
                <a:extLst>
                  <a:ext uri="{FF2B5EF4-FFF2-40B4-BE49-F238E27FC236}">
                    <a16:creationId xmlns:a16="http://schemas.microsoft.com/office/drawing/2014/main" id="{5114B6DD-652E-ED47-B6A6-CD0A940A67C8}"/>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7" name="Oval 26">
                <a:extLst>
                  <a:ext uri="{FF2B5EF4-FFF2-40B4-BE49-F238E27FC236}">
                    <a16:creationId xmlns:a16="http://schemas.microsoft.com/office/drawing/2014/main" id="{2EF2F25C-EDE0-56B0-0C74-45B3479C83C7}"/>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8" name="Oval 27">
                <a:extLst>
                  <a:ext uri="{FF2B5EF4-FFF2-40B4-BE49-F238E27FC236}">
                    <a16:creationId xmlns:a16="http://schemas.microsoft.com/office/drawing/2014/main" id="{624BCC5C-6C08-3E8F-116B-B285DA0808B6}"/>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9" name="Oval 28">
                <a:extLst>
                  <a:ext uri="{FF2B5EF4-FFF2-40B4-BE49-F238E27FC236}">
                    <a16:creationId xmlns:a16="http://schemas.microsoft.com/office/drawing/2014/main" id="{F3EE3905-AF01-EE4F-EDBD-2E34417F31CE}"/>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0" name="Oval 29">
                <a:extLst>
                  <a:ext uri="{FF2B5EF4-FFF2-40B4-BE49-F238E27FC236}">
                    <a16:creationId xmlns:a16="http://schemas.microsoft.com/office/drawing/2014/main" id="{95614820-B89F-8B2C-1B1A-257CC3A045E6}"/>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1" name="Oval 30">
                <a:extLst>
                  <a:ext uri="{FF2B5EF4-FFF2-40B4-BE49-F238E27FC236}">
                    <a16:creationId xmlns:a16="http://schemas.microsoft.com/office/drawing/2014/main" id="{4ED2B818-1E87-389E-D7BE-7762CEDD5576}"/>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2" name="Oval 31">
                <a:extLst>
                  <a:ext uri="{FF2B5EF4-FFF2-40B4-BE49-F238E27FC236}">
                    <a16:creationId xmlns:a16="http://schemas.microsoft.com/office/drawing/2014/main" id="{D78E1194-98C3-FFD1-DDD9-9ABB830B2845}"/>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3" name="Oval 32">
                <a:extLst>
                  <a:ext uri="{FF2B5EF4-FFF2-40B4-BE49-F238E27FC236}">
                    <a16:creationId xmlns:a16="http://schemas.microsoft.com/office/drawing/2014/main" id="{24C9EF06-4370-6778-ABF6-07F1262A7981}"/>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 name="Oval 33">
                <a:extLst>
                  <a:ext uri="{FF2B5EF4-FFF2-40B4-BE49-F238E27FC236}">
                    <a16:creationId xmlns:a16="http://schemas.microsoft.com/office/drawing/2014/main" id="{B6486F34-408B-9C87-B310-C221B75BDF34}"/>
                  </a:ext>
                </a:extLst>
              </p:cNvPr>
              <p:cNvSpPr/>
              <p:nvPr/>
            </p:nvSpPr>
            <p:spPr>
              <a:xfrm>
                <a:off x="54864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 name="Oval 34">
                <a:extLst>
                  <a:ext uri="{FF2B5EF4-FFF2-40B4-BE49-F238E27FC236}">
                    <a16:creationId xmlns:a16="http://schemas.microsoft.com/office/drawing/2014/main" id="{595926EB-F5F7-5C49-8024-52351C5518D1}"/>
                  </a:ext>
                </a:extLst>
              </p:cNvPr>
              <p:cNvSpPr/>
              <p:nvPr/>
            </p:nvSpPr>
            <p:spPr>
              <a:xfrm>
                <a:off x="59436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 name="Oval 35">
                <a:extLst>
                  <a:ext uri="{FF2B5EF4-FFF2-40B4-BE49-F238E27FC236}">
                    <a16:creationId xmlns:a16="http://schemas.microsoft.com/office/drawing/2014/main" id="{4EB5A3FF-6225-72DA-2AE5-8E6A15321C92}"/>
                  </a:ext>
                </a:extLst>
              </p:cNvPr>
              <p:cNvSpPr/>
              <p:nvPr/>
            </p:nvSpPr>
            <p:spPr>
              <a:xfrm>
                <a:off x="64008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7" name="Oval 36">
                <a:extLst>
                  <a:ext uri="{FF2B5EF4-FFF2-40B4-BE49-F238E27FC236}">
                    <a16:creationId xmlns:a16="http://schemas.microsoft.com/office/drawing/2014/main" id="{BAB58AA8-A254-6366-790A-270347B968C5}"/>
                  </a:ext>
                </a:extLst>
              </p:cNvPr>
              <p:cNvSpPr/>
              <p:nvPr/>
            </p:nvSpPr>
            <p:spPr>
              <a:xfrm>
                <a:off x="68580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 name="Oval 37">
                <a:extLst>
                  <a:ext uri="{FF2B5EF4-FFF2-40B4-BE49-F238E27FC236}">
                    <a16:creationId xmlns:a16="http://schemas.microsoft.com/office/drawing/2014/main" id="{3C8CC6A9-2D21-14AF-47C9-A503B2345175}"/>
                  </a:ext>
                </a:extLst>
              </p:cNvPr>
              <p:cNvSpPr/>
              <p:nvPr/>
            </p:nvSpPr>
            <p:spPr>
              <a:xfrm>
                <a:off x="73152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9" name="Oval 38">
                <a:extLst>
                  <a:ext uri="{FF2B5EF4-FFF2-40B4-BE49-F238E27FC236}">
                    <a16:creationId xmlns:a16="http://schemas.microsoft.com/office/drawing/2014/main" id="{FA27E60E-4944-9323-2C02-4A3E156FA2FA}"/>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 name="Oval 39">
                <a:extLst>
                  <a:ext uri="{FF2B5EF4-FFF2-40B4-BE49-F238E27FC236}">
                    <a16:creationId xmlns:a16="http://schemas.microsoft.com/office/drawing/2014/main" id="{5C771764-9EB5-A92D-0F70-2E30C152AB78}"/>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 name="Oval 40">
                <a:extLst>
                  <a:ext uri="{FF2B5EF4-FFF2-40B4-BE49-F238E27FC236}">
                    <a16:creationId xmlns:a16="http://schemas.microsoft.com/office/drawing/2014/main" id="{328CED81-339D-EB0E-4CB4-2C4880F6F174}"/>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2" name="Oval 41">
                <a:extLst>
                  <a:ext uri="{FF2B5EF4-FFF2-40B4-BE49-F238E27FC236}">
                    <a16:creationId xmlns:a16="http://schemas.microsoft.com/office/drawing/2014/main" id="{9F6CB433-18DB-B1B3-7C34-7D75C1AAEE9D}"/>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 name="Oval 42">
                <a:extLst>
                  <a:ext uri="{FF2B5EF4-FFF2-40B4-BE49-F238E27FC236}">
                    <a16:creationId xmlns:a16="http://schemas.microsoft.com/office/drawing/2014/main" id="{8393CFEC-EFA0-F0E3-061B-117760DB0955}"/>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grpSp>
        <p:nvGrpSpPr>
          <p:cNvPr id="64" name="Group 63">
            <a:extLst>
              <a:ext uri="{FF2B5EF4-FFF2-40B4-BE49-F238E27FC236}">
                <a16:creationId xmlns:a16="http://schemas.microsoft.com/office/drawing/2014/main" id="{D18E07A0-B9F6-3161-11CE-4BF557517F59}"/>
              </a:ext>
            </a:extLst>
          </p:cNvPr>
          <p:cNvGrpSpPr/>
          <p:nvPr/>
        </p:nvGrpSpPr>
        <p:grpSpPr>
          <a:xfrm>
            <a:off x="3292364" y="2404844"/>
            <a:ext cx="1414038" cy="1414038"/>
            <a:chOff x="4876800" y="1600199"/>
            <a:chExt cx="2819401" cy="2819401"/>
          </a:xfrm>
        </p:grpSpPr>
        <p:grpSp>
          <p:nvGrpSpPr>
            <p:cNvPr id="65" name="Group 64">
              <a:extLst>
                <a:ext uri="{FF2B5EF4-FFF2-40B4-BE49-F238E27FC236}">
                  <a16:creationId xmlns:a16="http://schemas.microsoft.com/office/drawing/2014/main" id="{2F0DF2D2-DA2A-BCF4-4C1D-58E052D04EBF}"/>
                </a:ext>
              </a:extLst>
            </p:cNvPr>
            <p:cNvGrpSpPr/>
            <p:nvPr/>
          </p:nvGrpSpPr>
          <p:grpSpPr>
            <a:xfrm>
              <a:off x="5486400" y="3962400"/>
              <a:ext cx="2209800" cy="457200"/>
              <a:chOff x="5486400" y="3962400"/>
              <a:chExt cx="2209800" cy="457200"/>
            </a:xfrm>
          </p:grpSpPr>
          <p:sp>
            <p:nvSpPr>
              <p:cNvPr id="110" name="DRAM">
                <a:extLst>
                  <a:ext uri="{FF2B5EF4-FFF2-40B4-BE49-F238E27FC236}">
                    <a16:creationId xmlns:a16="http://schemas.microsoft.com/office/drawing/2014/main" id="{87341B00-F32E-63E5-5E70-887D154AC19B}"/>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11" name="DRAM">
                <a:extLst>
                  <a:ext uri="{FF2B5EF4-FFF2-40B4-BE49-F238E27FC236}">
                    <a16:creationId xmlns:a16="http://schemas.microsoft.com/office/drawing/2014/main" id="{14B81951-1F06-5A21-642D-93FD9C55CB56}"/>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12" name="DRAM">
                <a:extLst>
                  <a:ext uri="{FF2B5EF4-FFF2-40B4-BE49-F238E27FC236}">
                    <a16:creationId xmlns:a16="http://schemas.microsoft.com/office/drawing/2014/main" id="{B14A978B-247F-19AA-82AB-EC9D5008CBE8}"/>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13" name="DRAM">
                <a:extLst>
                  <a:ext uri="{FF2B5EF4-FFF2-40B4-BE49-F238E27FC236}">
                    <a16:creationId xmlns:a16="http://schemas.microsoft.com/office/drawing/2014/main" id="{87D296C2-976D-1ABB-3675-B4CA3B2B74A5}"/>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14" name="DRAM">
                <a:extLst>
                  <a:ext uri="{FF2B5EF4-FFF2-40B4-BE49-F238E27FC236}">
                    <a16:creationId xmlns:a16="http://schemas.microsoft.com/office/drawing/2014/main" id="{99B70B23-5664-5B51-D2B0-E5B5A8F99B06}"/>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6" name="Group 65">
              <a:extLst>
                <a:ext uri="{FF2B5EF4-FFF2-40B4-BE49-F238E27FC236}">
                  <a16:creationId xmlns:a16="http://schemas.microsoft.com/office/drawing/2014/main" id="{2A6BADC1-0AE9-20D8-DDE1-252172B9975A}"/>
                </a:ext>
              </a:extLst>
            </p:cNvPr>
            <p:cNvGrpSpPr/>
            <p:nvPr/>
          </p:nvGrpSpPr>
          <p:grpSpPr>
            <a:xfrm>
              <a:off x="4876800" y="1600200"/>
              <a:ext cx="457200" cy="2209800"/>
              <a:chOff x="4876800" y="1600200"/>
              <a:chExt cx="457200" cy="2209800"/>
            </a:xfrm>
          </p:grpSpPr>
          <p:sp>
            <p:nvSpPr>
              <p:cNvPr id="105" name="DRAM">
                <a:extLst>
                  <a:ext uri="{FF2B5EF4-FFF2-40B4-BE49-F238E27FC236}">
                    <a16:creationId xmlns:a16="http://schemas.microsoft.com/office/drawing/2014/main" id="{DDCA578A-D1A9-3A94-F787-45D64E90D58B}"/>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6" name="DRAM">
                <a:extLst>
                  <a:ext uri="{FF2B5EF4-FFF2-40B4-BE49-F238E27FC236}">
                    <a16:creationId xmlns:a16="http://schemas.microsoft.com/office/drawing/2014/main" id="{930C93C9-27CE-453D-10F2-AAE8A9541819}"/>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7" name="DRAM">
                <a:extLst>
                  <a:ext uri="{FF2B5EF4-FFF2-40B4-BE49-F238E27FC236}">
                    <a16:creationId xmlns:a16="http://schemas.microsoft.com/office/drawing/2014/main" id="{EE63B6B3-967B-23F4-E9BE-F0DFC1D177E4}"/>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8" name="DRAM">
                <a:extLst>
                  <a:ext uri="{FF2B5EF4-FFF2-40B4-BE49-F238E27FC236}">
                    <a16:creationId xmlns:a16="http://schemas.microsoft.com/office/drawing/2014/main" id="{5AAB2302-8D86-D740-F46E-3ACE6E64941C}"/>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9" name="DRAM">
                <a:extLst>
                  <a:ext uri="{FF2B5EF4-FFF2-40B4-BE49-F238E27FC236}">
                    <a16:creationId xmlns:a16="http://schemas.microsoft.com/office/drawing/2014/main" id="{30004C9A-6054-A6D2-3078-0A545E661E2E}"/>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7" name="Group 66">
              <a:extLst>
                <a:ext uri="{FF2B5EF4-FFF2-40B4-BE49-F238E27FC236}">
                  <a16:creationId xmlns:a16="http://schemas.microsoft.com/office/drawing/2014/main" id="{3A69A455-64D7-3C98-6D76-A9EF0FDB9A40}"/>
                </a:ext>
              </a:extLst>
            </p:cNvPr>
            <p:cNvGrpSpPr/>
            <p:nvPr/>
          </p:nvGrpSpPr>
          <p:grpSpPr>
            <a:xfrm>
              <a:off x="5676900" y="1600199"/>
              <a:ext cx="1828800" cy="2362201"/>
              <a:chOff x="5676900" y="1170708"/>
              <a:chExt cx="1828800" cy="2791692"/>
            </a:xfrm>
          </p:grpSpPr>
          <p:cxnSp>
            <p:nvCxnSpPr>
              <p:cNvPr id="100" name="Straight Connector 99">
                <a:extLst>
                  <a:ext uri="{FF2B5EF4-FFF2-40B4-BE49-F238E27FC236}">
                    <a16:creationId xmlns:a16="http://schemas.microsoft.com/office/drawing/2014/main" id="{C992C460-A928-F2A5-3DBB-F5A6A6E4BD97}"/>
                  </a:ext>
                </a:extLst>
              </p:cNvPr>
              <p:cNvCxnSpPr>
                <a:cxnSpLocks/>
                <a:stCxn id="70" idx="0"/>
                <a:endCxn id="110"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01" name="Straight Connector 100">
                <a:extLst>
                  <a:ext uri="{FF2B5EF4-FFF2-40B4-BE49-F238E27FC236}">
                    <a16:creationId xmlns:a16="http://schemas.microsoft.com/office/drawing/2014/main" id="{7D516655-5B21-FDA2-9D6F-445C3C23F644}"/>
                  </a:ext>
                </a:extLst>
              </p:cNvPr>
              <p:cNvCxnSpPr>
                <a:cxnSpLocks/>
                <a:stCxn id="72" idx="0"/>
                <a:endCxn id="112"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02" name="Straight Connector 101">
                <a:extLst>
                  <a:ext uri="{FF2B5EF4-FFF2-40B4-BE49-F238E27FC236}">
                    <a16:creationId xmlns:a16="http://schemas.microsoft.com/office/drawing/2014/main" id="{197580EF-2C2B-DC67-569C-D0928235C196}"/>
                  </a:ext>
                </a:extLst>
              </p:cNvPr>
              <p:cNvCxnSpPr>
                <a:cxnSpLocks/>
                <a:stCxn id="73" idx="0"/>
                <a:endCxn id="113"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03" name="Straight Connector 102">
                <a:extLst>
                  <a:ext uri="{FF2B5EF4-FFF2-40B4-BE49-F238E27FC236}">
                    <a16:creationId xmlns:a16="http://schemas.microsoft.com/office/drawing/2014/main" id="{495680FE-7867-D986-8855-6FF989F584E4}"/>
                  </a:ext>
                </a:extLst>
              </p:cNvPr>
              <p:cNvCxnSpPr>
                <a:cxnSpLocks/>
                <a:stCxn id="74" idx="0"/>
                <a:endCxn id="114"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04" name="Straight Connector 103">
                <a:extLst>
                  <a:ext uri="{FF2B5EF4-FFF2-40B4-BE49-F238E27FC236}">
                    <a16:creationId xmlns:a16="http://schemas.microsoft.com/office/drawing/2014/main" id="{52807942-FFE0-2DFE-CDB3-CB30A27E65CB}"/>
                  </a:ext>
                </a:extLst>
              </p:cNvPr>
              <p:cNvCxnSpPr>
                <a:cxnSpLocks/>
                <a:stCxn id="71" idx="0"/>
                <a:endCxn id="111"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68" name="Group 67">
              <a:extLst>
                <a:ext uri="{FF2B5EF4-FFF2-40B4-BE49-F238E27FC236}">
                  <a16:creationId xmlns:a16="http://schemas.microsoft.com/office/drawing/2014/main" id="{9EB950DF-0B4C-0F23-7906-C99346F85E7D}"/>
                </a:ext>
              </a:extLst>
            </p:cNvPr>
            <p:cNvGrpSpPr/>
            <p:nvPr/>
          </p:nvGrpSpPr>
          <p:grpSpPr>
            <a:xfrm>
              <a:off x="5334000" y="1790700"/>
              <a:ext cx="2362201" cy="1828800"/>
              <a:chOff x="5333998" y="1790700"/>
              <a:chExt cx="2791691" cy="1828800"/>
            </a:xfrm>
          </p:grpSpPr>
          <p:cxnSp>
            <p:nvCxnSpPr>
              <p:cNvPr id="95" name="Straight Connector 94">
                <a:extLst>
                  <a:ext uri="{FF2B5EF4-FFF2-40B4-BE49-F238E27FC236}">
                    <a16:creationId xmlns:a16="http://schemas.microsoft.com/office/drawing/2014/main" id="{5D31620E-E97A-E448-1154-7B229A3B8A67}"/>
                  </a:ext>
                </a:extLst>
              </p:cNvPr>
              <p:cNvCxnSpPr>
                <a:cxnSpLocks/>
                <a:stCxn id="74" idx="6"/>
                <a:endCxn id="105"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6D916C58-1981-61F0-1F07-F5F29AE7D823}"/>
                  </a:ext>
                </a:extLst>
              </p:cNvPr>
              <p:cNvCxnSpPr>
                <a:cxnSpLocks/>
                <a:stCxn id="79" idx="6"/>
                <a:endCxn id="106"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7" name="Straight Connector 96">
                <a:extLst>
                  <a:ext uri="{FF2B5EF4-FFF2-40B4-BE49-F238E27FC236}">
                    <a16:creationId xmlns:a16="http://schemas.microsoft.com/office/drawing/2014/main" id="{69A98748-D5A8-2A6E-6725-FE2E403C6FED}"/>
                  </a:ext>
                </a:extLst>
              </p:cNvPr>
              <p:cNvCxnSpPr>
                <a:cxnSpLocks/>
                <a:endCxn id="107" idx="0"/>
              </p:cNvCxnSpPr>
              <p:nvPr/>
            </p:nvCxnSpPr>
            <p:spPr>
              <a:xfrm flipH="1">
                <a:off x="5333998" y="2705100"/>
                <a:ext cx="2791686"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8" name="Straight Connector 97">
                <a:extLst>
                  <a:ext uri="{FF2B5EF4-FFF2-40B4-BE49-F238E27FC236}">
                    <a16:creationId xmlns:a16="http://schemas.microsoft.com/office/drawing/2014/main" id="{8CA4906D-1EF0-3F2D-62E6-FAC78377461D}"/>
                  </a:ext>
                </a:extLst>
              </p:cNvPr>
              <p:cNvCxnSpPr>
                <a:cxnSpLocks/>
                <a:stCxn id="89" idx="6"/>
                <a:endCxn id="108"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99" name="Straight Connector 98">
                <a:extLst>
                  <a:ext uri="{FF2B5EF4-FFF2-40B4-BE49-F238E27FC236}">
                    <a16:creationId xmlns:a16="http://schemas.microsoft.com/office/drawing/2014/main" id="{D3D822DB-7C84-298A-A65C-977A38DE9C1D}"/>
                  </a:ext>
                </a:extLst>
              </p:cNvPr>
              <p:cNvCxnSpPr>
                <a:cxnSpLocks/>
                <a:stCxn id="94" idx="6"/>
                <a:endCxn id="109"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69" name="Group 68">
              <a:extLst>
                <a:ext uri="{FF2B5EF4-FFF2-40B4-BE49-F238E27FC236}">
                  <a16:creationId xmlns:a16="http://schemas.microsoft.com/office/drawing/2014/main" id="{D166CF74-BA69-DB0C-0852-A104FDC6088F}"/>
                </a:ext>
              </a:extLst>
            </p:cNvPr>
            <p:cNvGrpSpPr/>
            <p:nvPr/>
          </p:nvGrpSpPr>
          <p:grpSpPr>
            <a:xfrm>
              <a:off x="5486400" y="1600200"/>
              <a:ext cx="2209800" cy="2209800"/>
              <a:chOff x="5486400" y="1600200"/>
              <a:chExt cx="2209800" cy="2209800"/>
            </a:xfrm>
          </p:grpSpPr>
          <p:sp>
            <p:nvSpPr>
              <p:cNvPr id="70" name="Oval 69">
                <a:extLst>
                  <a:ext uri="{FF2B5EF4-FFF2-40B4-BE49-F238E27FC236}">
                    <a16:creationId xmlns:a16="http://schemas.microsoft.com/office/drawing/2014/main" id="{DDF3F150-9FB3-DFBB-0679-C80A677A250E}"/>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1" name="Oval 70">
                <a:extLst>
                  <a:ext uri="{FF2B5EF4-FFF2-40B4-BE49-F238E27FC236}">
                    <a16:creationId xmlns:a16="http://schemas.microsoft.com/office/drawing/2014/main" id="{C11C1B19-46C0-D3CF-EF0C-305A6F3D2FFE}"/>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2" name="Oval 71">
                <a:extLst>
                  <a:ext uri="{FF2B5EF4-FFF2-40B4-BE49-F238E27FC236}">
                    <a16:creationId xmlns:a16="http://schemas.microsoft.com/office/drawing/2014/main" id="{AA4A1D33-C21B-3250-FAA3-A50A74F203E1}"/>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3" name="Oval 72">
                <a:extLst>
                  <a:ext uri="{FF2B5EF4-FFF2-40B4-BE49-F238E27FC236}">
                    <a16:creationId xmlns:a16="http://schemas.microsoft.com/office/drawing/2014/main" id="{887C6319-5CEC-4638-2A5D-AE16955770CD}"/>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4" name="Oval 73">
                <a:extLst>
                  <a:ext uri="{FF2B5EF4-FFF2-40B4-BE49-F238E27FC236}">
                    <a16:creationId xmlns:a16="http://schemas.microsoft.com/office/drawing/2014/main" id="{6B051FAF-736D-E2E6-66D4-C34DD6C767A5}"/>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5" name="Oval 74">
                <a:extLst>
                  <a:ext uri="{FF2B5EF4-FFF2-40B4-BE49-F238E27FC236}">
                    <a16:creationId xmlns:a16="http://schemas.microsoft.com/office/drawing/2014/main" id="{DD6E47A5-EAD6-FD79-43B8-B1B263DA6B79}"/>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6" name="Oval 75">
                <a:extLst>
                  <a:ext uri="{FF2B5EF4-FFF2-40B4-BE49-F238E27FC236}">
                    <a16:creationId xmlns:a16="http://schemas.microsoft.com/office/drawing/2014/main" id="{3C0BC89B-9DC3-B71C-95D0-4B23D9C2A6B0}"/>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7" name="Oval 76">
                <a:extLst>
                  <a:ext uri="{FF2B5EF4-FFF2-40B4-BE49-F238E27FC236}">
                    <a16:creationId xmlns:a16="http://schemas.microsoft.com/office/drawing/2014/main" id="{38C85D6C-8564-57B3-2F00-4F3B52ACD43C}"/>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8" name="Oval 77">
                <a:extLst>
                  <a:ext uri="{FF2B5EF4-FFF2-40B4-BE49-F238E27FC236}">
                    <a16:creationId xmlns:a16="http://schemas.microsoft.com/office/drawing/2014/main" id="{7566A891-5AF3-28D8-3630-F43D7A388CD5}"/>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9" name="Oval 78">
                <a:extLst>
                  <a:ext uri="{FF2B5EF4-FFF2-40B4-BE49-F238E27FC236}">
                    <a16:creationId xmlns:a16="http://schemas.microsoft.com/office/drawing/2014/main" id="{4826FAD3-177D-51AD-F1C8-386A0BCE59FF}"/>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0" name="Oval 79">
                <a:extLst>
                  <a:ext uri="{FF2B5EF4-FFF2-40B4-BE49-F238E27FC236}">
                    <a16:creationId xmlns:a16="http://schemas.microsoft.com/office/drawing/2014/main" id="{C4A83AD4-0D70-8EB2-EDA2-D5C3A5AD950D}"/>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1" name="Oval 80">
                <a:extLst>
                  <a:ext uri="{FF2B5EF4-FFF2-40B4-BE49-F238E27FC236}">
                    <a16:creationId xmlns:a16="http://schemas.microsoft.com/office/drawing/2014/main" id="{6452DB36-49DC-A14E-AA6E-EB9CDED66C0F}"/>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2" name="Oval 81">
                <a:extLst>
                  <a:ext uri="{FF2B5EF4-FFF2-40B4-BE49-F238E27FC236}">
                    <a16:creationId xmlns:a16="http://schemas.microsoft.com/office/drawing/2014/main" id="{77105C97-5552-5189-C92D-DB746ABCF0EF}"/>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3" name="Oval 82">
                <a:extLst>
                  <a:ext uri="{FF2B5EF4-FFF2-40B4-BE49-F238E27FC236}">
                    <a16:creationId xmlns:a16="http://schemas.microsoft.com/office/drawing/2014/main" id="{F97C2F56-33B3-A298-710A-0826FBA45E8B}"/>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4" name="Oval 83">
                <a:extLst>
                  <a:ext uri="{FF2B5EF4-FFF2-40B4-BE49-F238E27FC236}">
                    <a16:creationId xmlns:a16="http://schemas.microsoft.com/office/drawing/2014/main" id="{A20F7DDD-0DC3-8D93-FAB3-4707608465CD}"/>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5" name="Oval 84">
                <a:extLst>
                  <a:ext uri="{FF2B5EF4-FFF2-40B4-BE49-F238E27FC236}">
                    <a16:creationId xmlns:a16="http://schemas.microsoft.com/office/drawing/2014/main" id="{98BDF1FF-8CDE-B08E-0B58-B384115F3437}"/>
                  </a:ext>
                </a:extLst>
              </p:cNvPr>
              <p:cNvSpPr/>
              <p:nvPr/>
            </p:nvSpPr>
            <p:spPr>
              <a:xfrm>
                <a:off x="54864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6" name="Oval 85">
                <a:extLst>
                  <a:ext uri="{FF2B5EF4-FFF2-40B4-BE49-F238E27FC236}">
                    <a16:creationId xmlns:a16="http://schemas.microsoft.com/office/drawing/2014/main" id="{EAE74374-01A1-C5E8-D3B8-270153BC90A1}"/>
                  </a:ext>
                </a:extLst>
              </p:cNvPr>
              <p:cNvSpPr/>
              <p:nvPr/>
            </p:nvSpPr>
            <p:spPr>
              <a:xfrm>
                <a:off x="59436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7" name="Oval 86">
                <a:extLst>
                  <a:ext uri="{FF2B5EF4-FFF2-40B4-BE49-F238E27FC236}">
                    <a16:creationId xmlns:a16="http://schemas.microsoft.com/office/drawing/2014/main" id="{EB848FB2-16CA-1CCC-6F68-20641E8E99A1}"/>
                  </a:ext>
                </a:extLst>
              </p:cNvPr>
              <p:cNvSpPr/>
              <p:nvPr/>
            </p:nvSpPr>
            <p:spPr>
              <a:xfrm>
                <a:off x="64008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8" name="Oval 87">
                <a:extLst>
                  <a:ext uri="{FF2B5EF4-FFF2-40B4-BE49-F238E27FC236}">
                    <a16:creationId xmlns:a16="http://schemas.microsoft.com/office/drawing/2014/main" id="{DE7FDACB-7AA7-7EBA-505B-8D93ADBA0E58}"/>
                  </a:ext>
                </a:extLst>
              </p:cNvPr>
              <p:cNvSpPr/>
              <p:nvPr/>
            </p:nvSpPr>
            <p:spPr>
              <a:xfrm>
                <a:off x="68580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9" name="Oval 88">
                <a:extLst>
                  <a:ext uri="{FF2B5EF4-FFF2-40B4-BE49-F238E27FC236}">
                    <a16:creationId xmlns:a16="http://schemas.microsoft.com/office/drawing/2014/main" id="{A398C955-C910-22C7-703F-03E07EBE01A5}"/>
                  </a:ext>
                </a:extLst>
              </p:cNvPr>
              <p:cNvSpPr/>
              <p:nvPr/>
            </p:nvSpPr>
            <p:spPr>
              <a:xfrm>
                <a:off x="73152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0" name="Oval 89">
                <a:extLst>
                  <a:ext uri="{FF2B5EF4-FFF2-40B4-BE49-F238E27FC236}">
                    <a16:creationId xmlns:a16="http://schemas.microsoft.com/office/drawing/2014/main" id="{504FEB88-B7BB-DDA0-4230-B58367291432}"/>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1" name="Oval 90">
                <a:extLst>
                  <a:ext uri="{FF2B5EF4-FFF2-40B4-BE49-F238E27FC236}">
                    <a16:creationId xmlns:a16="http://schemas.microsoft.com/office/drawing/2014/main" id="{E1DBEF38-2810-3F68-C99E-99760652CFAE}"/>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2" name="Oval 91">
                <a:extLst>
                  <a:ext uri="{FF2B5EF4-FFF2-40B4-BE49-F238E27FC236}">
                    <a16:creationId xmlns:a16="http://schemas.microsoft.com/office/drawing/2014/main" id="{BAF701D9-E9CC-9EAE-5645-3731F8AD4C16}"/>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3" name="Oval 92">
                <a:extLst>
                  <a:ext uri="{FF2B5EF4-FFF2-40B4-BE49-F238E27FC236}">
                    <a16:creationId xmlns:a16="http://schemas.microsoft.com/office/drawing/2014/main" id="{5AE66BBC-B5A7-F93D-1AAE-46BE58799DF3}"/>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4" name="Oval 93">
                <a:extLst>
                  <a:ext uri="{FF2B5EF4-FFF2-40B4-BE49-F238E27FC236}">
                    <a16:creationId xmlns:a16="http://schemas.microsoft.com/office/drawing/2014/main" id="{3936BCB3-FAEC-1D31-1DBF-51074A54195D}"/>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grpSp>
        <p:nvGrpSpPr>
          <p:cNvPr id="115" name="Group 114">
            <a:extLst>
              <a:ext uri="{FF2B5EF4-FFF2-40B4-BE49-F238E27FC236}">
                <a16:creationId xmlns:a16="http://schemas.microsoft.com/office/drawing/2014/main" id="{4F03F0AF-2B9D-F5B3-A3DA-A6EFFF21AC4A}"/>
              </a:ext>
            </a:extLst>
          </p:cNvPr>
          <p:cNvGrpSpPr/>
          <p:nvPr/>
        </p:nvGrpSpPr>
        <p:grpSpPr>
          <a:xfrm>
            <a:off x="4859036" y="2404844"/>
            <a:ext cx="1414038" cy="1414038"/>
            <a:chOff x="4876800" y="1600199"/>
            <a:chExt cx="2819401" cy="2819401"/>
          </a:xfrm>
        </p:grpSpPr>
        <p:grpSp>
          <p:nvGrpSpPr>
            <p:cNvPr id="116" name="Group 115">
              <a:extLst>
                <a:ext uri="{FF2B5EF4-FFF2-40B4-BE49-F238E27FC236}">
                  <a16:creationId xmlns:a16="http://schemas.microsoft.com/office/drawing/2014/main" id="{B503A83B-8376-94A7-5D63-B9CE832D6A1E}"/>
                </a:ext>
              </a:extLst>
            </p:cNvPr>
            <p:cNvGrpSpPr/>
            <p:nvPr/>
          </p:nvGrpSpPr>
          <p:grpSpPr>
            <a:xfrm>
              <a:off x="5486400" y="3962400"/>
              <a:ext cx="2209800" cy="457200"/>
              <a:chOff x="5486400" y="3962400"/>
              <a:chExt cx="2209800" cy="457200"/>
            </a:xfrm>
          </p:grpSpPr>
          <p:sp>
            <p:nvSpPr>
              <p:cNvPr id="161" name="DRAM">
                <a:extLst>
                  <a:ext uri="{FF2B5EF4-FFF2-40B4-BE49-F238E27FC236}">
                    <a16:creationId xmlns:a16="http://schemas.microsoft.com/office/drawing/2014/main" id="{7F1500E3-136B-F64F-E10C-3E118827FE5D}"/>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62" name="DRAM">
                <a:extLst>
                  <a:ext uri="{FF2B5EF4-FFF2-40B4-BE49-F238E27FC236}">
                    <a16:creationId xmlns:a16="http://schemas.microsoft.com/office/drawing/2014/main" id="{1E3CAC27-81D8-5A73-0C57-3224C9F07140}"/>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63" name="DRAM">
                <a:extLst>
                  <a:ext uri="{FF2B5EF4-FFF2-40B4-BE49-F238E27FC236}">
                    <a16:creationId xmlns:a16="http://schemas.microsoft.com/office/drawing/2014/main" id="{DE5C31B0-6F46-F76C-9C74-424439367020}"/>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64" name="DRAM">
                <a:extLst>
                  <a:ext uri="{FF2B5EF4-FFF2-40B4-BE49-F238E27FC236}">
                    <a16:creationId xmlns:a16="http://schemas.microsoft.com/office/drawing/2014/main" id="{6BE24405-125A-B1E5-C7EA-D43A43EC1071}"/>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65" name="DRAM">
                <a:extLst>
                  <a:ext uri="{FF2B5EF4-FFF2-40B4-BE49-F238E27FC236}">
                    <a16:creationId xmlns:a16="http://schemas.microsoft.com/office/drawing/2014/main" id="{6E5066D5-210C-D80F-F7CA-68A65A7C6939}"/>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17" name="Group 116">
              <a:extLst>
                <a:ext uri="{FF2B5EF4-FFF2-40B4-BE49-F238E27FC236}">
                  <a16:creationId xmlns:a16="http://schemas.microsoft.com/office/drawing/2014/main" id="{272C9C77-1E9F-DB77-BC85-C3B863F6E1F8}"/>
                </a:ext>
              </a:extLst>
            </p:cNvPr>
            <p:cNvGrpSpPr/>
            <p:nvPr/>
          </p:nvGrpSpPr>
          <p:grpSpPr>
            <a:xfrm>
              <a:off x="4876800" y="1600200"/>
              <a:ext cx="457200" cy="2209800"/>
              <a:chOff x="4876800" y="1600200"/>
              <a:chExt cx="457200" cy="2209800"/>
            </a:xfrm>
          </p:grpSpPr>
          <p:sp>
            <p:nvSpPr>
              <p:cNvPr id="156" name="DRAM">
                <a:extLst>
                  <a:ext uri="{FF2B5EF4-FFF2-40B4-BE49-F238E27FC236}">
                    <a16:creationId xmlns:a16="http://schemas.microsoft.com/office/drawing/2014/main" id="{62F34B16-A963-6AEA-8512-547F3960395E}"/>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57" name="DRAM">
                <a:extLst>
                  <a:ext uri="{FF2B5EF4-FFF2-40B4-BE49-F238E27FC236}">
                    <a16:creationId xmlns:a16="http://schemas.microsoft.com/office/drawing/2014/main" id="{643544B3-CA63-67B8-E5D0-77615A4F1B61}"/>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58" name="DRAM">
                <a:extLst>
                  <a:ext uri="{FF2B5EF4-FFF2-40B4-BE49-F238E27FC236}">
                    <a16:creationId xmlns:a16="http://schemas.microsoft.com/office/drawing/2014/main" id="{BC639314-A383-D095-2A99-91ADDBF45CFB}"/>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59" name="DRAM">
                <a:extLst>
                  <a:ext uri="{FF2B5EF4-FFF2-40B4-BE49-F238E27FC236}">
                    <a16:creationId xmlns:a16="http://schemas.microsoft.com/office/drawing/2014/main" id="{655D2F0E-3EBE-418F-55C7-0DF86EFCB78A}"/>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60" name="DRAM">
                <a:extLst>
                  <a:ext uri="{FF2B5EF4-FFF2-40B4-BE49-F238E27FC236}">
                    <a16:creationId xmlns:a16="http://schemas.microsoft.com/office/drawing/2014/main" id="{46E0DED4-D8BA-F33B-E583-DED8FE5A87F5}"/>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18" name="Group 117">
              <a:extLst>
                <a:ext uri="{FF2B5EF4-FFF2-40B4-BE49-F238E27FC236}">
                  <a16:creationId xmlns:a16="http://schemas.microsoft.com/office/drawing/2014/main" id="{D0DBA689-9671-6B51-8103-7A929BF28329}"/>
                </a:ext>
              </a:extLst>
            </p:cNvPr>
            <p:cNvGrpSpPr/>
            <p:nvPr/>
          </p:nvGrpSpPr>
          <p:grpSpPr>
            <a:xfrm>
              <a:off x="5676900" y="1600199"/>
              <a:ext cx="1828800" cy="2362201"/>
              <a:chOff x="5676900" y="1170708"/>
              <a:chExt cx="1828800" cy="2791692"/>
            </a:xfrm>
          </p:grpSpPr>
          <p:cxnSp>
            <p:nvCxnSpPr>
              <p:cNvPr id="151" name="Straight Connector 150">
                <a:extLst>
                  <a:ext uri="{FF2B5EF4-FFF2-40B4-BE49-F238E27FC236}">
                    <a16:creationId xmlns:a16="http://schemas.microsoft.com/office/drawing/2014/main" id="{5E5BA3A4-3C11-5873-E727-27EB6786FBE2}"/>
                  </a:ext>
                </a:extLst>
              </p:cNvPr>
              <p:cNvCxnSpPr>
                <a:cxnSpLocks/>
                <a:stCxn id="121" idx="0"/>
                <a:endCxn id="161"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52" name="Straight Connector 151">
                <a:extLst>
                  <a:ext uri="{FF2B5EF4-FFF2-40B4-BE49-F238E27FC236}">
                    <a16:creationId xmlns:a16="http://schemas.microsoft.com/office/drawing/2014/main" id="{B17CE286-6B95-4177-419C-4B11306E34B3}"/>
                  </a:ext>
                </a:extLst>
              </p:cNvPr>
              <p:cNvCxnSpPr>
                <a:cxnSpLocks/>
                <a:stCxn id="123" idx="0"/>
                <a:endCxn id="163"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53" name="Straight Connector 152">
                <a:extLst>
                  <a:ext uri="{FF2B5EF4-FFF2-40B4-BE49-F238E27FC236}">
                    <a16:creationId xmlns:a16="http://schemas.microsoft.com/office/drawing/2014/main" id="{617E350C-262E-C184-FA26-CD01521AAC64}"/>
                  </a:ext>
                </a:extLst>
              </p:cNvPr>
              <p:cNvCxnSpPr>
                <a:cxnSpLocks/>
                <a:stCxn id="124" idx="0"/>
                <a:endCxn id="164"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54" name="Straight Connector 153">
                <a:extLst>
                  <a:ext uri="{FF2B5EF4-FFF2-40B4-BE49-F238E27FC236}">
                    <a16:creationId xmlns:a16="http://schemas.microsoft.com/office/drawing/2014/main" id="{ADED7E1A-8EF6-73AF-BEBB-3E2DFAA53D10}"/>
                  </a:ext>
                </a:extLst>
              </p:cNvPr>
              <p:cNvCxnSpPr>
                <a:cxnSpLocks/>
                <a:stCxn id="125" idx="0"/>
                <a:endCxn id="165"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48386B09-1328-3FED-EEB5-1716F55AACDA}"/>
                  </a:ext>
                </a:extLst>
              </p:cNvPr>
              <p:cNvCxnSpPr>
                <a:cxnSpLocks/>
                <a:stCxn id="122" idx="0"/>
                <a:endCxn id="162"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19" name="Group 118">
              <a:extLst>
                <a:ext uri="{FF2B5EF4-FFF2-40B4-BE49-F238E27FC236}">
                  <a16:creationId xmlns:a16="http://schemas.microsoft.com/office/drawing/2014/main" id="{E8C79089-AC95-579E-C9C6-5E5686C528DB}"/>
                </a:ext>
              </a:extLst>
            </p:cNvPr>
            <p:cNvGrpSpPr/>
            <p:nvPr/>
          </p:nvGrpSpPr>
          <p:grpSpPr>
            <a:xfrm>
              <a:off x="5334000" y="1790700"/>
              <a:ext cx="2362201" cy="1828800"/>
              <a:chOff x="5333998" y="1790700"/>
              <a:chExt cx="2791691" cy="1828800"/>
            </a:xfrm>
          </p:grpSpPr>
          <p:cxnSp>
            <p:nvCxnSpPr>
              <p:cNvPr id="146" name="Straight Connector 145">
                <a:extLst>
                  <a:ext uri="{FF2B5EF4-FFF2-40B4-BE49-F238E27FC236}">
                    <a16:creationId xmlns:a16="http://schemas.microsoft.com/office/drawing/2014/main" id="{9D91B128-0BC3-AADD-608F-6B5FA86731CE}"/>
                  </a:ext>
                </a:extLst>
              </p:cNvPr>
              <p:cNvCxnSpPr>
                <a:cxnSpLocks/>
                <a:stCxn id="125" idx="6"/>
                <a:endCxn id="156"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7" name="Straight Connector 146">
                <a:extLst>
                  <a:ext uri="{FF2B5EF4-FFF2-40B4-BE49-F238E27FC236}">
                    <a16:creationId xmlns:a16="http://schemas.microsoft.com/office/drawing/2014/main" id="{1434CD7A-3DDD-C6FA-483F-E97B22E810C2}"/>
                  </a:ext>
                </a:extLst>
              </p:cNvPr>
              <p:cNvCxnSpPr>
                <a:cxnSpLocks/>
                <a:stCxn id="130" idx="6"/>
                <a:endCxn id="157"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725E034E-CE22-2D60-B949-E74472644BBF}"/>
                  </a:ext>
                </a:extLst>
              </p:cNvPr>
              <p:cNvCxnSpPr>
                <a:cxnSpLocks/>
                <a:stCxn id="135" idx="6"/>
                <a:endCxn id="158"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49" name="Straight Connector 148">
                <a:extLst>
                  <a:ext uri="{FF2B5EF4-FFF2-40B4-BE49-F238E27FC236}">
                    <a16:creationId xmlns:a16="http://schemas.microsoft.com/office/drawing/2014/main" id="{E5F00080-D1E6-8266-4A46-3906C33B858F}"/>
                  </a:ext>
                </a:extLst>
              </p:cNvPr>
              <p:cNvCxnSpPr>
                <a:cxnSpLocks/>
                <a:stCxn id="140" idx="6"/>
                <a:endCxn id="159"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50" name="Straight Connector 149">
                <a:extLst>
                  <a:ext uri="{FF2B5EF4-FFF2-40B4-BE49-F238E27FC236}">
                    <a16:creationId xmlns:a16="http://schemas.microsoft.com/office/drawing/2014/main" id="{68C17689-F60D-4A84-684E-63081C4FA68A}"/>
                  </a:ext>
                </a:extLst>
              </p:cNvPr>
              <p:cNvCxnSpPr>
                <a:cxnSpLocks/>
                <a:stCxn id="145" idx="6"/>
                <a:endCxn id="160"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20" name="Group 119">
              <a:extLst>
                <a:ext uri="{FF2B5EF4-FFF2-40B4-BE49-F238E27FC236}">
                  <a16:creationId xmlns:a16="http://schemas.microsoft.com/office/drawing/2014/main" id="{6860A47C-30D9-6645-B439-42D3DD6B7EBC}"/>
                </a:ext>
              </a:extLst>
            </p:cNvPr>
            <p:cNvGrpSpPr/>
            <p:nvPr/>
          </p:nvGrpSpPr>
          <p:grpSpPr>
            <a:xfrm>
              <a:off x="5486400" y="1600200"/>
              <a:ext cx="2209800" cy="2209800"/>
              <a:chOff x="5486400" y="1600200"/>
              <a:chExt cx="2209800" cy="2209800"/>
            </a:xfrm>
          </p:grpSpPr>
          <p:sp>
            <p:nvSpPr>
              <p:cNvPr id="121" name="Oval 120">
                <a:extLst>
                  <a:ext uri="{FF2B5EF4-FFF2-40B4-BE49-F238E27FC236}">
                    <a16:creationId xmlns:a16="http://schemas.microsoft.com/office/drawing/2014/main" id="{DB6313FD-E80C-8C49-BB91-7B44A429BC57}"/>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22" name="Oval 121">
                <a:extLst>
                  <a:ext uri="{FF2B5EF4-FFF2-40B4-BE49-F238E27FC236}">
                    <a16:creationId xmlns:a16="http://schemas.microsoft.com/office/drawing/2014/main" id="{EC6357A9-18AB-3955-920B-2A84EC42B679}"/>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23" name="Oval 122">
                <a:extLst>
                  <a:ext uri="{FF2B5EF4-FFF2-40B4-BE49-F238E27FC236}">
                    <a16:creationId xmlns:a16="http://schemas.microsoft.com/office/drawing/2014/main" id="{24A5AC04-C044-A6A8-38D2-5F0A8866049F}"/>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24" name="Oval 123">
                <a:extLst>
                  <a:ext uri="{FF2B5EF4-FFF2-40B4-BE49-F238E27FC236}">
                    <a16:creationId xmlns:a16="http://schemas.microsoft.com/office/drawing/2014/main" id="{F936BD68-9176-ED3C-358E-2EFC4F70D7EE}"/>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25" name="Oval 124">
                <a:extLst>
                  <a:ext uri="{FF2B5EF4-FFF2-40B4-BE49-F238E27FC236}">
                    <a16:creationId xmlns:a16="http://schemas.microsoft.com/office/drawing/2014/main" id="{A48B0853-2929-BB88-4E73-0C6B7FC18888}"/>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26" name="Oval 125">
                <a:extLst>
                  <a:ext uri="{FF2B5EF4-FFF2-40B4-BE49-F238E27FC236}">
                    <a16:creationId xmlns:a16="http://schemas.microsoft.com/office/drawing/2014/main" id="{0677050D-BFD4-1C29-3F79-34167BE70832}"/>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27" name="Oval 126">
                <a:extLst>
                  <a:ext uri="{FF2B5EF4-FFF2-40B4-BE49-F238E27FC236}">
                    <a16:creationId xmlns:a16="http://schemas.microsoft.com/office/drawing/2014/main" id="{396D7702-F9C9-F9D5-3157-2DCE33BEBA5F}"/>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28" name="Oval 127">
                <a:extLst>
                  <a:ext uri="{FF2B5EF4-FFF2-40B4-BE49-F238E27FC236}">
                    <a16:creationId xmlns:a16="http://schemas.microsoft.com/office/drawing/2014/main" id="{9D230F03-3B03-C2CB-952E-2A751337E0EC}"/>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29" name="Oval 128">
                <a:extLst>
                  <a:ext uri="{FF2B5EF4-FFF2-40B4-BE49-F238E27FC236}">
                    <a16:creationId xmlns:a16="http://schemas.microsoft.com/office/drawing/2014/main" id="{2EC05D65-B26A-60FF-671C-AF904BCB9EC9}"/>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30" name="Oval 129">
                <a:extLst>
                  <a:ext uri="{FF2B5EF4-FFF2-40B4-BE49-F238E27FC236}">
                    <a16:creationId xmlns:a16="http://schemas.microsoft.com/office/drawing/2014/main" id="{EC2B66E0-B476-742D-7738-1B513A537EB4}"/>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31" name="Oval 130">
                <a:extLst>
                  <a:ext uri="{FF2B5EF4-FFF2-40B4-BE49-F238E27FC236}">
                    <a16:creationId xmlns:a16="http://schemas.microsoft.com/office/drawing/2014/main" id="{B47708D6-9533-B829-E400-6018593B5EE2}"/>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32" name="Oval 131">
                <a:extLst>
                  <a:ext uri="{FF2B5EF4-FFF2-40B4-BE49-F238E27FC236}">
                    <a16:creationId xmlns:a16="http://schemas.microsoft.com/office/drawing/2014/main" id="{AB5598AE-532C-56BE-B018-A005969DF8ED}"/>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33" name="Oval 132">
                <a:extLst>
                  <a:ext uri="{FF2B5EF4-FFF2-40B4-BE49-F238E27FC236}">
                    <a16:creationId xmlns:a16="http://schemas.microsoft.com/office/drawing/2014/main" id="{105D1533-36BD-1E4A-183A-5A54DA2CAC3C}"/>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34" name="Oval 133">
                <a:extLst>
                  <a:ext uri="{FF2B5EF4-FFF2-40B4-BE49-F238E27FC236}">
                    <a16:creationId xmlns:a16="http://schemas.microsoft.com/office/drawing/2014/main" id="{575FC362-7EC5-34EE-D73E-3D250953236D}"/>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35" name="Oval 134">
                <a:extLst>
                  <a:ext uri="{FF2B5EF4-FFF2-40B4-BE49-F238E27FC236}">
                    <a16:creationId xmlns:a16="http://schemas.microsoft.com/office/drawing/2014/main" id="{423034C4-9505-EAD0-045B-C8CE9EB504B9}"/>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136" name="Oval 135">
                <a:extLst>
                  <a:ext uri="{FF2B5EF4-FFF2-40B4-BE49-F238E27FC236}">
                    <a16:creationId xmlns:a16="http://schemas.microsoft.com/office/drawing/2014/main" id="{BAC43739-4D07-BD03-047A-D933E7C684EA}"/>
                  </a:ext>
                </a:extLst>
              </p:cNvPr>
              <p:cNvSpPr/>
              <p:nvPr/>
            </p:nvSpPr>
            <p:spPr>
              <a:xfrm>
                <a:off x="54864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37" name="Oval 136">
                <a:extLst>
                  <a:ext uri="{FF2B5EF4-FFF2-40B4-BE49-F238E27FC236}">
                    <a16:creationId xmlns:a16="http://schemas.microsoft.com/office/drawing/2014/main" id="{8203D34E-8998-0B97-A8A6-799FB16F4A82}"/>
                  </a:ext>
                </a:extLst>
              </p:cNvPr>
              <p:cNvSpPr/>
              <p:nvPr/>
            </p:nvSpPr>
            <p:spPr>
              <a:xfrm>
                <a:off x="59436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38" name="Oval 137">
                <a:extLst>
                  <a:ext uri="{FF2B5EF4-FFF2-40B4-BE49-F238E27FC236}">
                    <a16:creationId xmlns:a16="http://schemas.microsoft.com/office/drawing/2014/main" id="{45B92879-CE42-6A33-1EA3-173E40A906C2}"/>
                  </a:ext>
                </a:extLst>
              </p:cNvPr>
              <p:cNvSpPr/>
              <p:nvPr/>
            </p:nvSpPr>
            <p:spPr>
              <a:xfrm>
                <a:off x="64008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39" name="Oval 138">
                <a:extLst>
                  <a:ext uri="{FF2B5EF4-FFF2-40B4-BE49-F238E27FC236}">
                    <a16:creationId xmlns:a16="http://schemas.microsoft.com/office/drawing/2014/main" id="{102D5F52-0C54-CB61-60C1-8C171E663F51}"/>
                  </a:ext>
                </a:extLst>
              </p:cNvPr>
              <p:cNvSpPr/>
              <p:nvPr/>
            </p:nvSpPr>
            <p:spPr>
              <a:xfrm>
                <a:off x="68580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40" name="Oval 139">
                <a:extLst>
                  <a:ext uri="{FF2B5EF4-FFF2-40B4-BE49-F238E27FC236}">
                    <a16:creationId xmlns:a16="http://schemas.microsoft.com/office/drawing/2014/main" id="{3F2393D2-137D-03F5-AD2E-7560693613E1}"/>
                  </a:ext>
                </a:extLst>
              </p:cNvPr>
              <p:cNvSpPr/>
              <p:nvPr/>
            </p:nvSpPr>
            <p:spPr>
              <a:xfrm>
                <a:off x="73152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41" name="Oval 140">
                <a:extLst>
                  <a:ext uri="{FF2B5EF4-FFF2-40B4-BE49-F238E27FC236}">
                    <a16:creationId xmlns:a16="http://schemas.microsoft.com/office/drawing/2014/main" id="{A9273DD4-4979-EBF9-951B-4BCEAC57620F}"/>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42" name="Oval 141">
                <a:extLst>
                  <a:ext uri="{FF2B5EF4-FFF2-40B4-BE49-F238E27FC236}">
                    <a16:creationId xmlns:a16="http://schemas.microsoft.com/office/drawing/2014/main" id="{3E84FB21-9B44-DFB5-71D4-98206D78C7F1}"/>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43" name="Oval 142">
                <a:extLst>
                  <a:ext uri="{FF2B5EF4-FFF2-40B4-BE49-F238E27FC236}">
                    <a16:creationId xmlns:a16="http://schemas.microsoft.com/office/drawing/2014/main" id="{1A886595-35F2-D92F-A194-79101BD39B99}"/>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44" name="Oval 143">
                <a:extLst>
                  <a:ext uri="{FF2B5EF4-FFF2-40B4-BE49-F238E27FC236}">
                    <a16:creationId xmlns:a16="http://schemas.microsoft.com/office/drawing/2014/main" id="{2376D6B8-D129-121F-2E45-A43D35F80352}"/>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45" name="Oval 144">
                <a:extLst>
                  <a:ext uri="{FF2B5EF4-FFF2-40B4-BE49-F238E27FC236}">
                    <a16:creationId xmlns:a16="http://schemas.microsoft.com/office/drawing/2014/main" id="{782AC782-871E-8307-80AA-93FD575074F1}"/>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grpSp>
        <p:nvGrpSpPr>
          <p:cNvPr id="166" name="Group 165">
            <a:extLst>
              <a:ext uri="{FF2B5EF4-FFF2-40B4-BE49-F238E27FC236}">
                <a16:creationId xmlns:a16="http://schemas.microsoft.com/office/drawing/2014/main" id="{8720A464-AF3F-F741-2DCC-42978047C2A0}"/>
              </a:ext>
            </a:extLst>
          </p:cNvPr>
          <p:cNvGrpSpPr/>
          <p:nvPr/>
        </p:nvGrpSpPr>
        <p:grpSpPr>
          <a:xfrm>
            <a:off x="6416564" y="2404844"/>
            <a:ext cx="1414038" cy="1414038"/>
            <a:chOff x="4876800" y="1600199"/>
            <a:chExt cx="2819401" cy="2819401"/>
          </a:xfrm>
        </p:grpSpPr>
        <p:grpSp>
          <p:nvGrpSpPr>
            <p:cNvPr id="167" name="Group 166">
              <a:extLst>
                <a:ext uri="{FF2B5EF4-FFF2-40B4-BE49-F238E27FC236}">
                  <a16:creationId xmlns:a16="http://schemas.microsoft.com/office/drawing/2014/main" id="{C4586D45-B7EF-BD41-CF7B-1B4EDCF0F390}"/>
                </a:ext>
              </a:extLst>
            </p:cNvPr>
            <p:cNvGrpSpPr/>
            <p:nvPr/>
          </p:nvGrpSpPr>
          <p:grpSpPr>
            <a:xfrm>
              <a:off x="5486400" y="3962400"/>
              <a:ext cx="2209800" cy="457200"/>
              <a:chOff x="5486400" y="3962400"/>
              <a:chExt cx="2209800" cy="457200"/>
            </a:xfrm>
          </p:grpSpPr>
          <p:sp>
            <p:nvSpPr>
              <p:cNvPr id="212" name="DRAM">
                <a:extLst>
                  <a:ext uri="{FF2B5EF4-FFF2-40B4-BE49-F238E27FC236}">
                    <a16:creationId xmlns:a16="http://schemas.microsoft.com/office/drawing/2014/main" id="{DF7BFC4D-2A30-468D-3689-391AE1961F53}"/>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13" name="DRAM">
                <a:extLst>
                  <a:ext uri="{FF2B5EF4-FFF2-40B4-BE49-F238E27FC236}">
                    <a16:creationId xmlns:a16="http://schemas.microsoft.com/office/drawing/2014/main" id="{B1D7C303-D3A1-A16A-D664-CA883F468CA2}"/>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14" name="DRAM">
                <a:extLst>
                  <a:ext uri="{FF2B5EF4-FFF2-40B4-BE49-F238E27FC236}">
                    <a16:creationId xmlns:a16="http://schemas.microsoft.com/office/drawing/2014/main" id="{85DD5912-086B-B660-9D83-332AC49AA79A}"/>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15" name="DRAM">
                <a:extLst>
                  <a:ext uri="{FF2B5EF4-FFF2-40B4-BE49-F238E27FC236}">
                    <a16:creationId xmlns:a16="http://schemas.microsoft.com/office/drawing/2014/main" id="{06BCECB9-29C3-321D-AD2C-796A1DEBC642}"/>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16" name="DRAM">
                <a:extLst>
                  <a:ext uri="{FF2B5EF4-FFF2-40B4-BE49-F238E27FC236}">
                    <a16:creationId xmlns:a16="http://schemas.microsoft.com/office/drawing/2014/main" id="{E059B0C1-6B90-2F26-D10B-DA3DEAE1B6C9}"/>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68" name="Group 167">
              <a:extLst>
                <a:ext uri="{FF2B5EF4-FFF2-40B4-BE49-F238E27FC236}">
                  <a16:creationId xmlns:a16="http://schemas.microsoft.com/office/drawing/2014/main" id="{6E4B0DD7-7D3F-883A-A723-6C111213C362}"/>
                </a:ext>
              </a:extLst>
            </p:cNvPr>
            <p:cNvGrpSpPr/>
            <p:nvPr/>
          </p:nvGrpSpPr>
          <p:grpSpPr>
            <a:xfrm>
              <a:off x="4876800" y="1600200"/>
              <a:ext cx="457200" cy="2209800"/>
              <a:chOff x="4876800" y="1600200"/>
              <a:chExt cx="457200" cy="2209800"/>
            </a:xfrm>
          </p:grpSpPr>
          <p:sp>
            <p:nvSpPr>
              <p:cNvPr id="207" name="DRAM">
                <a:extLst>
                  <a:ext uri="{FF2B5EF4-FFF2-40B4-BE49-F238E27FC236}">
                    <a16:creationId xmlns:a16="http://schemas.microsoft.com/office/drawing/2014/main" id="{CECDD39F-6776-710D-D268-89F4F3F3DBF9}"/>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08" name="DRAM">
                <a:extLst>
                  <a:ext uri="{FF2B5EF4-FFF2-40B4-BE49-F238E27FC236}">
                    <a16:creationId xmlns:a16="http://schemas.microsoft.com/office/drawing/2014/main" id="{72C6550C-D533-DD97-3EEB-76192C2ECB7B}"/>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09" name="DRAM">
                <a:extLst>
                  <a:ext uri="{FF2B5EF4-FFF2-40B4-BE49-F238E27FC236}">
                    <a16:creationId xmlns:a16="http://schemas.microsoft.com/office/drawing/2014/main" id="{F9FE6588-1523-E0F2-3C05-D46FDDDE3A3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10" name="DRAM">
                <a:extLst>
                  <a:ext uri="{FF2B5EF4-FFF2-40B4-BE49-F238E27FC236}">
                    <a16:creationId xmlns:a16="http://schemas.microsoft.com/office/drawing/2014/main" id="{60FB5837-4987-382E-523F-2A1792C52DCE}"/>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11" name="DRAM">
                <a:extLst>
                  <a:ext uri="{FF2B5EF4-FFF2-40B4-BE49-F238E27FC236}">
                    <a16:creationId xmlns:a16="http://schemas.microsoft.com/office/drawing/2014/main" id="{4D4956AB-2680-F081-A3D3-2E8DAB0B5B67}"/>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69" name="Group 168">
              <a:extLst>
                <a:ext uri="{FF2B5EF4-FFF2-40B4-BE49-F238E27FC236}">
                  <a16:creationId xmlns:a16="http://schemas.microsoft.com/office/drawing/2014/main" id="{62A591EA-B85B-F97F-4607-3C25AD71421D}"/>
                </a:ext>
              </a:extLst>
            </p:cNvPr>
            <p:cNvGrpSpPr/>
            <p:nvPr/>
          </p:nvGrpSpPr>
          <p:grpSpPr>
            <a:xfrm>
              <a:off x="5676900" y="1600199"/>
              <a:ext cx="1828800" cy="2362201"/>
              <a:chOff x="5676900" y="1170708"/>
              <a:chExt cx="1828800" cy="2791692"/>
            </a:xfrm>
          </p:grpSpPr>
          <p:cxnSp>
            <p:nvCxnSpPr>
              <p:cNvPr id="202" name="Straight Connector 201">
                <a:extLst>
                  <a:ext uri="{FF2B5EF4-FFF2-40B4-BE49-F238E27FC236}">
                    <a16:creationId xmlns:a16="http://schemas.microsoft.com/office/drawing/2014/main" id="{51FCC50A-039C-8126-ED60-4949843C0C28}"/>
                  </a:ext>
                </a:extLst>
              </p:cNvPr>
              <p:cNvCxnSpPr>
                <a:cxnSpLocks/>
                <a:stCxn id="172" idx="0"/>
                <a:endCxn id="212"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03" name="Straight Connector 202">
                <a:extLst>
                  <a:ext uri="{FF2B5EF4-FFF2-40B4-BE49-F238E27FC236}">
                    <a16:creationId xmlns:a16="http://schemas.microsoft.com/office/drawing/2014/main" id="{0EC3D992-D0CC-E6BC-C1AA-98927959FB67}"/>
                  </a:ext>
                </a:extLst>
              </p:cNvPr>
              <p:cNvCxnSpPr>
                <a:cxnSpLocks/>
                <a:stCxn id="174" idx="0"/>
                <a:endCxn id="214"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04" name="Straight Connector 203">
                <a:extLst>
                  <a:ext uri="{FF2B5EF4-FFF2-40B4-BE49-F238E27FC236}">
                    <a16:creationId xmlns:a16="http://schemas.microsoft.com/office/drawing/2014/main" id="{F3D5AF3A-960F-5DF2-0459-2267DED853BD}"/>
                  </a:ext>
                </a:extLst>
              </p:cNvPr>
              <p:cNvCxnSpPr>
                <a:cxnSpLocks/>
                <a:stCxn id="175" idx="0"/>
                <a:endCxn id="215"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05" name="Straight Connector 204">
                <a:extLst>
                  <a:ext uri="{FF2B5EF4-FFF2-40B4-BE49-F238E27FC236}">
                    <a16:creationId xmlns:a16="http://schemas.microsoft.com/office/drawing/2014/main" id="{21628125-760E-E137-0CD9-09ABA6191E36}"/>
                  </a:ext>
                </a:extLst>
              </p:cNvPr>
              <p:cNvCxnSpPr>
                <a:cxnSpLocks/>
                <a:stCxn id="176" idx="0"/>
                <a:endCxn id="216"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06" name="Straight Connector 205">
                <a:extLst>
                  <a:ext uri="{FF2B5EF4-FFF2-40B4-BE49-F238E27FC236}">
                    <a16:creationId xmlns:a16="http://schemas.microsoft.com/office/drawing/2014/main" id="{704A3AC1-A92D-E995-A19E-DDE768114979}"/>
                  </a:ext>
                </a:extLst>
              </p:cNvPr>
              <p:cNvCxnSpPr>
                <a:cxnSpLocks/>
                <a:stCxn id="173" idx="0"/>
                <a:endCxn id="213"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70" name="Group 169">
              <a:extLst>
                <a:ext uri="{FF2B5EF4-FFF2-40B4-BE49-F238E27FC236}">
                  <a16:creationId xmlns:a16="http://schemas.microsoft.com/office/drawing/2014/main" id="{EBC0EDEC-F084-98C8-90F5-C4E1114255FA}"/>
                </a:ext>
              </a:extLst>
            </p:cNvPr>
            <p:cNvGrpSpPr/>
            <p:nvPr/>
          </p:nvGrpSpPr>
          <p:grpSpPr>
            <a:xfrm>
              <a:off x="5334000" y="1790700"/>
              <a:ext cx="2362201" cy="1828800"/>
              <a:chOff x="5333998" y="1790700"/>
              <a:chExt cx="2791691" cy="1828800"/>
            </a:xfrm>
          </p:grpSpPr>
          <p:cxnSp>
            <p:nvCxnSpPr>
              <p:cNvPr id="197" name="Straight Connector 196">
                <a:extLst>
                  <a:ext uri="{FF2B5EF4-FFF2-40B4-BE49-F238E27FC236}">
                    <a16:creationId xmlns:a16="http://schemas.microsoft.com/office/drawing/2014/main" id="{5025AA34-15D4-F2CD-C2FB-0530AB7996CC}"/>
                  </a:ext>
                </a:extLst>
              </p:cNvPr>
              <p:cNvCxnSpPr>
                <a:cxnSpLocks/>
                <a:stCxn id="176" idx="6"/>
                <a:endCxn id="207"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8" name="Straight Connector 197">
                <a:extLst>
                  <a:ext uri="{FF2B5EF4-FFF2-40B4-BE49-F238E27FC236}">
                    <a16:creationId xmlns:a16="http://schemas.microsoft.com/office/drawing/2014/main" id="{12FA4916-1039-5949-D147-B2A2C5E36A09}"/>
                  </a:ext>
                </a:extLst>
              </p:cNvPr>
              <p:cNvCxnSpPr>
                <a:cxnSpLocks/>
                <a:stCxn id="181" idx="6"/>
                <a:endCxn id="208"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199" name="Straight Connector 198">
                <a:extLst>
                  <a:ext uri="{FF2B5EF4-FFF2-40B4-BE49-F238E27FC236}">
                    <a16:creationId xmlns:a16="http://schemas.microsoft.com/office/drawing/2014/main" id="{152AF810-CFEB-4FB3-DAB8-CE094F18DECB}"/>
                  </a:ext>
                </a:extLst>
              </p:cNvPr>
              <p:cNvCxnSpPr>
                <a:cxnSpLocks/>
                <a:stCxn id="186" idx="6"/>
                <a:endCxn id="209"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00" name="Straight Connector 199">
                <a:extLst>
                  <a:ext uri="{FF2B5EF4-FFF2-40B4-BE49-F238E27FC236}">
                    <a16:creationId xmlns:a16="http://schemas.microsoft.com/office/drawing/2014/main" id="{F7C0077F-EF38-0737-F468-8136D26B750E}"/>
                  </a:ext>
                </a:extLst>
              </p:cNvPr>
              <p:cNvCxnSpPr>
                <a:cxnSpLocks/>
                <a:stCxn id="191" idx="6"/>
                <a:endCxn id="210"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201" name="Straight Connector 200">
                <a:extLst>
                  <a:ext uri="{FF2B5EF4-FFF2-40B4-BE49-F238E27FC236}">
                    <a16:creationId xmlns:a16="http://schemas.microsoft.com/office/drawing/2014/main" id="{81B0C434-2A6A-4BE1-27EA-947F356B367A}"/>
                  </a:ext>
                </a:extLst>
              </p:cNvPr>
              <p:cNvCxnSpPr>
                <a:cxnSpLocks/>
                <a:stCxn id="196" idx="6"/>
                <a:endCxn id="211"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171" name="Group 170">
              <a:extLst>
                <a:ext uri="{FF2B5EF4-FFF2-40B4-BE49-F238E27FC236}">
                  <a16:creationId xmlns:a16="http://schemas.microsoft.com/office/drawing/2014/main" id="{804F707E-C068-43ED-CE1B-ACF50A9A0F94}"/>
                </a:ext>
              </a:extLst>
            </p:cNvPr>
            <p:cNvGrpSpPr/>
            <p:nvPr/>
          </p:nvGrpSpPr>
          <p:grpSpPr>
            <a:xfrm>
              <a:off x="5486400" y="1600200"/>
              <a:ext cx="2209800" cy="2209800"/>
              <a:chOff x="5486400" y="1600200"/>
              <a:chExt cx="2209800" cy="2209800"/>
            </a:xfrm>
          </p:grpSpPr>
          <p:sp>
            <p:nvSpPr>
              <p:cNvPr id="172" name="Oval 171">
                <a:extLst>
                  <a:ext uri="{FF2B5EF4-FFF2-40B4-BE49-F238E27FC236}">
                    <a16:creationId xmlns:a16="http://schemas.microsoft.com/office/drawing/2014/main" id="{C07D1521-5CCE-A866-F264-D4AD1BE2288B}"/>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3" name="Oval 172">
                <a:extLst>
                  <a:ext uri="{FF2B5EF4-FFF2-40B4-BE49-F238E27FC236}">
                    <a16:creationId xmlns:a16="http://schemas.microsoft.com/office/drawing/2014/main" id="{875DFCA8-9099-79E2-B6F5-338CF8C4443F}"/>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4" name="Oval 173">
                <a:extLst>
                  <a:ext uri="{FF2B5EF4-FFF2-40B4-BE49-F238E27FC236}">
                    <a16:creationId xmlns:a16="http://schemas.microsoft.com/office/drawing/2014/main" id="{DB0AB8FE-BE1A-3383-9642-F13140BB588F}"/>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5" name="Oval 174">
                <a:extLst>
                  <a:ext uri="{FF2B5EF4-FFF2-40B4-BE49-F238E27FC236}">
                    <a16:creationId xmlns:a16="http://schemas.microsoft.com/office/drawing/2014/main" id="{13069DFA-D548-D5A5-969B-8C6698010868}"/>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6" name="Oval 175">
                <a:extLst>
                  <a:ext uri="{FF2B5EF4-FFF2-40B4-BE49-F238E27FC236}">
                    <a16:creationId xmlns:a16="http://schemas.microsoft.com/office/drawing/2014/main" id="{EE1F53C0-F5CD-3786-0DB4-6CEF5883E6B3}"/>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7" name="Oval 176">
                <a:extLst>
                  <a:ext uri="{FF2B5EF4-FFF2-40B4-BE49-F238E27FC236}">
                    <a16:creationId xmlns:a16="http://schemas.microsoft.com/office/drawing/2014/main" id="{D0F35B7E-193A-E329-7A89-BDAEBAD46321}"/>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8" name="Oval 177">
                <a:extLst>
                  <a:ext uri="{FF2B5EF4-FFF2-40B4-BE49-F238E27FC236}">
                    <a16:creationId xmlns:a16="http://schemas.microsoft.com/office/drawing/2014/main" id="{FE633989-085F-9B88-2B15-253C520986FD}"/>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9" name="Oval 178">
                <a:extLst>
                  <a:ext uri="{FF2B5EF4-FFF2-40B4-BE49-F238E27FC236}">
                    <a16:creationId xmlns:a16="http://schemas.microsoft.com/office/drawing/2014/main" id="{B2543ABE-D8E5-2A27-8DB3-B070ABA90CF7}"/>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180" name="Oval 179">
                <a:extLst>
                  <a:ext uri="{FF2B5EF4-FFF2-40B4-BE49-F238E27FC236}">
                    <a16:creationId xmlns:a16="http://schemas.microsoft.com/office/drawing/2014/main" id="{3457C19D-9C96-3943-5A82-8B700B3FA67A}"/>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1" name="Oval 180">
                <a:extLst>
                  <a:ext uri="{FF2B5EF4-FFF2-40B4-BE49-F238E27FC236}">
                    <a16:creationId xmlns:a16="http://schemas.microsoft.com/office/drawing/2014/main" id="{32149CC8-82AE-C8B0-C3CB-6D19C95E8874}"/>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2" name="Oval 181">
                <a:extLst>
                  <a:ext uri="{FF2B5EF4-FFF2-40B4-BE49-F238E27FC236}">
                    <a16:creationId xmlns:a16="http://schemas.microsoft.com/office/drawing/2014/main" id="{F3B0DCCE-80CD-1560-4FA2-734AA127EB20}"/>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3" name="Oval 182">
                <a:extLst>
                  <a:ext uri="{FF2B5EF4-FFF2-40B4-BE49-F238E27FC236}">
                    <a16:creationId xmlns:a16="http://schemas.microsoft.com/office/drawing/2014/main" id="{5EC453EF-60B0-C64E-59D6-DCB30443A958}"/>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4" name="Oval 183">
                <a:extLst>
                  <a:ext uri="{FF2B5EF4-FFF2-40B4-BE49-F238E27FC236}">
                    <a16:creationId xmlns:a16="http://schemas.microsoft.com/office/drawing/2014/main" id="{9C1C0821-A926-0117-2165-CAE9F4F892CE}"/>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5" name="Oval 184">
                <a:extLst>
                  <a:ext uri="{FF2B5EF4-FFF2-40B4-BE49-F238E27FC236}">
                    <a16:creationId xmlns:a16="http://schemas.microsoft.com/office/drawing/2014/main" id="{DCC7F14E-BACC-AA58-1963-1D2DE0C1B986}"/>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6" name="Oval 185">
                <a:extLst>
                  <a:ext uri="{FF2B5EF4-FFF2-40B4-BE49-F238E27FC236}">
                    <a16:creationId xmlns:a16="http://schemas.microsoft.com/office/drawing/2014/main" id="{E34770F4-2A8F-1B40-E704-8DBD3E494911}"/>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7" name="Oval 186">
                <a:extLst>
                  <a:ext uri="{FF2B5EF4-FFF2-40B4-BE49-F238E27FC236}">
                    <a16:creationId xmlns:a16="http://schemas.microsoft.com/office/drawing/2014/main" id="{15460FE4-5279-C2EE-F75E-3E513166963C}"/>
                  </a:ext>
                </a:extLst>
              </p:cNvPr>
              <p:cNvSpPr/>
              <p:nvPr/>
            </p:nvSpPr>
            <p:spPr>
              <a:xfrm>
                <a:off x="54864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8" name="Oval 187">
                <a:extLst>
                  <a:ext uri="{FF2B5EF4-FFF2-40B4-BE49-F238E27FC236}">
                    <a16:creationId xmlns:a16="http://schemas.microsoft.com/office/drawing/2014/main" id="{F4C55E07-69A5-A655-A1EB-99C78D00D642}"/>
                  </a:ext>
                </a:extLst>
              </p:cNvPr>
              <p:cNvSpPr/>
              <p:nvPr/>
            </p:nvSpPr>
            <p:spPr>
              <a:xfrm>
                <a:off x="59436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9" name="Oval 188">
                <a:extLst>
                  <a:ext uri="{FF2B5EF4-FFF2-40B4-BE49-F238E27FC236}">
                    <a16:creationId xmlns:a16="http://schemas.microsoft.com/office/drawing/2014/main" id="{90F11C5D-D40B-8E4B-5BE3-2AD08A228CFB}"/>
                  </a:ext>
                </a:extLst>
              </p:cNvPr>
              <p:cNvSpPr/>
              <p:nvPr/>
            </p:nvSpPr>
            <p:spPr>
              <a:xfrm>
                <a:off x="64008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90" name="Oval 189">
                <a:extLst>
                  <a:ext uri="{FF2B5EF4-FFF2-40B4-BE49-F238E27FC236}">
                    <a16:creationId xmlns:a16="http://schemas.microsoft.com/office/drawing/2014/main" id="{CD7E0EE5-118C-57B8-D1FE-06DDB17E1520}"/>
                  </a:ext>
                </a:extLst>
              </p:cNvPr>
              <p:cNvSpPr/>
              <p:nvPr/>
            </p:nvSpPr>
            <p:spPr>
              <a:xfrm>
                <a:off x="68580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91" name="Oval 190">
                <a:extLst>
                  <a:ext uri="{FF2B5EF4-FFF2-40B4-BE49-F238E27FC236}">
                    <a16:creationId xmlns:a16="http://schemas.microsoft.com/office/drawing/2014/main" id="{99853C87-5F32-BE1A-1386-1B53616045D4}"/>
                  </a:ext>
                </a:extLst>
              </p:cNvPr>
              <p:cNvSpPr/>
              <p:nvPr/>
            </p:nvSpPr>
            <p:spPr>
              <a:xfrm>
                <a:off x="73152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92" name="Oval 191">
                <a:extLst>
                  <a:ext uri="{FF2B5EF4-FFF2-40B4-BE49-F238E27FC236}">
                    <a16:creationId xmlns:a16="http://schemas.microsoft.com/office/drawing/2014/main" id="{03BAC2F5-FB74-44A8-E372-8300A795F258}"/>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93" name="Oval 192">
                <a:extLst>
                  <a:ext uri="{FF2B5EF4-FFF2-40B4-BE49-F238E27FC236}">
                    <a16:creationId xmlns:a16="http://schemas.microsoft.com/office/drawing/2014/main" id="{318A189D-8A07-09F5-552D-70B1D5068E2B}"/>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94" name="Oval 193">
                <a:extLst>
                  <a:ext uri="{FF2B5EF4-FFF2-40B4-BE49-F238E27FC236}">
                    <a16:creationId xmlns:a16="http://schemas.microsoft.com/office/drawing/2014/main" id="{CD385750-0B9C-BF51-FA8D-99CACBC5FCAA}"/>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95" name="Oval 194">
                <a:extLst>
                  <a:ext uri="{FF2B5EF4-FFF2-40B4-BE49-F238E27FC236}">
                    <a16:creationId xmlns:a16="http://schemas.microsoft.com/office/drawing/2014/main" id="{79861D2F-2B2C-E1C3-F60D-3A12A86B58D0}"/>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96" name="Oval 195">
                <a:extLst>
                  <a:ext uri="{FF2B5EF4-FFF2-40B4-BE49-F238E27FC236}">
                    <a16:creationId xmlns:a16="http://schemas.microsoft.com/office/drawing/2014/main" id="{FBF30AF6-995E-9A42-01A3-EE6F66FFF0CD}"/>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cxnSp>
        <p:nvCxnSpPr>
          <p:cNvPr id="218" name="Straight Connector 217">
            <a:extLst>
              <a:ext uri="{FF2B5EF4-FFF2-40B4-BE49-F238E27FC236}">
                <a16:creationId xmlns:a16="http://schemas.microsoft.com/office/drawing/2014/main" id="{CBF6A697-6E9E-75A8-88E2-078AE50B494C}"/>
              </a:ext>
            </a:extLst>
          </p:cNvPr>
          <p:cNvCxnSpPr>
            <a:cxnSpLocks/>
          </p:cNvCxnSpPr>
          <p:nvPr/>
        </p:nvCxnSpPr>
        <p:spPr>
          <a:xfrm flipH="1">
            <a:off x="1276381" y="1667244"/>
            <a:ext cx="6632999" cy="0"/>
          </a:xfrm>
          <a:prstGeom prst="line">
            <a:avLst/>
          </a:prstGeom>
          <a:solidFill>
            <a:schemeClr val="tx1">
              <a:lumMod val="65000"/>
              <a:lumOff val="35000"/>
            </a:schemeClr>
          </a:solidFill>
          <a:ln w="38100" cap="rnd">
            <a:solidFill>
              <a:schemeClr val="tx1"/>
            </a:solidFill>
            <a:round/>
            <a:headEnd type="none"/>
            <a:tailEnd w="lg" len="sm"/>
          </a:ln>
        </p:spPr>
        <p:style>
          <a:lnRef idx="1">
            <a:schemeClr val="accent1"/>
          </a:lnRef>
          <a:fillRef idx="0">
            <a:schemeClr val="accent1"/>
          </a:fillRef>
          <a:effectRef idx="0">
            <a:schemeClr val="accent1"/>
          </a:effectRef>
          <a:fontRef idx="minor">
            <a:schemeClr val="tx1"/>
          </a:fontRef>
        </p:style>
      </p:cxnSp>
      <p:grpSp>
        <p:nvGrpSpPr>
          <p:cNvPr id="219" name="Group 218">
            <a:extLst>
              <a:ext uri="{FF2B5EF4-FFF2-40B4-BE49-F238E27FC236}">
                <a16:creationId xmlns:a16="http://schemas.microsoft.com/office/drawing/2014/main" id="{12AFDB39-D3B2-D38B-67A8-8E03EACCEEBD}"/>
              </a:ext>
            </a:extLst>
          </p:cNvPr>
          <p:cNvGrpSpPr/>
          <p:nvPr/>
        </p:nvGrpSpPr>
        <p:grpSpPr>
          <a:xfrm>
            <a:off x="1855494" y="2175308"/>
            <a:ext cx="4667046" cy="1262575"/>
            <a:chOff x="2178059" y="1099626"/>
            <a:chExt cx="4667046" cy="1262575"/>
          </a:xfrm>
        </p:grpSpPr>
        <p:cxnSp>
          <p:nvCxnSpPr>
            <p:cNvPr id="220" name="Straight Connector 219">
              <a:extLst>
                <a:ext uri="{FF2B5EF4-FFF2-40B4-BE49-F238E27FC236}">
                  <a16:creationId xmlns:a16="http://schemas.microsoft.com/office/drawing/2014/main" id="{8EEAF674-C1B6-407D-BEBA-48263EB40618}"/>
                </a:ext>
              </a:extLst>
            </p:cNvPr>
            <p:cNvCxnSpPr>
              <a:cxnSpLocks/>
            </p:cNvCxnSpPr>
            <p:nvPr/>
          </p:nvCxnSpPr>
          <p:spPr>
            <a:xfrm flipV="1">
              <a:off x="2178059" y="1099626"/>
              <a:ext cx="0" cy="1262575"/>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221" name="Straight Connector 220">
              <a:extLst>
                <a:ext uri="{FF2B5EF4-FFF2-40B4-BE49-F238E27FC236}">
                  <a16:creationId xmlns:a16="http://schemas.microsoft.com/office/drawing/2014/main" id="{42FE08E6-3F33-4F83-ECB0-AA5614950ABB}"/>
                </a:ext>
              </a:extLst>
            </p:cNvPr>
            <p:cNvCxnSpPr/>
            <p:nvPr/>
          </p:nvCxnSpPr>
          <p:spPr>
            <a:xfrm flipV="1">
              <a:off x="3730049"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222" name="Straight Connector 221">
              <a:extLst>
                <a:ext uri="{FF2B5EF4-FFF2-40B4-BE49-F238E27FC236}">
                  <a16:creationId xmlns:a16="http://schemas.microsoft.com/office/drawing/2014/main" id="{F46F96A8-206A-6C67-B6F4-8BC2EF488284}"/>
                </a:ext>
              </a:extLst>
            </p:cNvPr>
            <p:cNvCxnSpPr/>
            <p:nvPr/>
          </p:nvCxnSpPr>
          <p:spPr>
            <a:xfrm flipV="1">
              <a:off x="530332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223" name="Straight Connector 222">
              <a:extLst>
                <a:ext uri="{FF2B5EF4-FFF2-40B4-BE49-F238E27FC236}">
                  <a16:creationId xmlns:a16="http://schemas.microsoft.com/office/drawing/2014/main" id="{56481F6F-B2A4-0D12-AAC0-3618B6B18C08}"/>
                </a:ext>
              </a:extLst>
            </p:cNvPr>
            <p:cNvCxnSpPr/>
            <p:nvPr/>
          </p:nvCxnSpPr>
          <p:spPr>
            <a:xfrm flipV="1">
              <a:off x="684510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sp>
        <p:nvSpPr>
          <p:cNvPr id="229" name="DRAM">
            <a:extLst>
              <a:ext uri="{FF2B5EF4-FFF2-40B4-BE49-F238E27FC236}">
                <a16:creationId xmlns:a16="http://schemas.microsoft.com/office/drawing/2014/main" id="{A5A7054E-AB81-129C-9AAD-44384D8FE063}"/>
              </a:ext>
            </a:extLst>
          </p:cNvPr>
          <p:cNvSpPr/>
          <p:nvPr/>
        </p:nvSpPr>
        <p:spPr>
          <a:xfrm rot="16200000">
            <a:off x="78839" y="2176842"/>
            <a:ext cx="1936792" cy="458292"/>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50" normalizeH="0" baseline="0" noProof="0" dirty="0">
                <a:ln>
                  <a:noFill/>
                </a:ln>
                <a:solidFill>
                  <a:srgbClr val="000000"/>
                </a:solidFill>
                <a:effectLst/>
                <a:uLnTx/>
                <a:uFillTx/>
                <a:latin typeface="Avenir Next" panose="020B0503020202020204" pitchFamily="34" charset="0"/>
                <a:ea typeface="+mn-ea"/>
                <a:cs typeface="+mn-cs"/>
              </a:rPr>
              <a:t>row decoder</a:t>
            </a:r>
          </a:p>
        </p:txBody>
      </p:sp>
      <p:grpSp>
        <p:nvGrpSpPr>
          <p:cNvPr id="325" name="Group 324">
            <a:extLst>
              <a:ext uri="{FF2B5EF4-FFF2-40B4-BE49-F238E27FC236}">
                <a16:creationId xmlns:a16="http://schemas.microsoft.com/office/drawing/2014/main" id="{A702333C-BE16-F27D-0AAD-E7DF3F4599B4}"/>
              </a:ext>
            </a:extLst>
          </p:cNvPr>
          <p:cNvGrpSpPr/>
          <p:nvPr/>
        </p:nvGrpSpPr>
        <p:grpSpPr>
          <a:xfrm>
            <a:off x="1734835" y="3702045"/>
            <a:ext cx="6248400" cy="877744"/>
            <a:chOff x="1828800" y="2854963"/>
            <a:chExt cx="6248400" cy="877744"/>
          </a:xfrm>
        </p:grpSpPr>
        <p:cxnSp>
          <p:nvCxnSpPr>
            <p:cNvPr id="326" name="Straight Connector 325">
              <a:extLst>
                <a:ext uri="{FF2B5EF4-FFF2-40B4-BE49-F238E27FC236}">
                  <a16:creationId xmlns:a16="http://schemas.microsoft.com/office/drawing/2014/main" id="{6D0A53E7-2A90-99D1-EFB3-BCF37A2EEC09}"/>
                </a:ext>
              </a:extLst>
            </p:cNvPr>
            <p:cNvCxnSpPr/>
            <p:nvPr/>
          </p:nvCxnSpPr>
          <p:spPr>
            <a:xfrm flipH="1">
              <a:off x="2134539" y="2854963"/>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327" name="Straight Connector 326">
              <a:extLst>
                <a:ext uri="{FF2B5EF4-FFF2-40B4-BE49-F238E27FC236}">
                  <a16:creationId xmlns:a16="http://schemas.microsoft.com/office/drawing/2014/main" id="{2B433F00-A0A2-0547-6ABD-2EA93A009840}"/>
                </a:ext>
              </a:extLst>
            </p:cNvPr>
            <p:cNvCxnSpPr/>
            <p:nvPr/>
          </p:nvCxnSpPr>
          <p:spPr>
            <a:xfrm flipH="1">
              <a:off x="3692067" y="2854963"/>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328" name="Straight Connector 327">
              <a:extLst>
                <a:ext uri="{FF2B5EF4-FFF2-40B4-BE49-F238E27FC236}">
                  <a16:creationId xmlns:a16="http://schemas.microsoft.com/office/drawing/2014/main" id="{ABE6E349-EBE6-7A39-3AFD-39E8EC31E7F9}"/>
                </a:ext>
              </a:extLst>
            </p:cNvPr>
            <p:cNvCxnSpPr/>
            <p:nvPr/>
          </p:nvCxnSpPr>
          <p:spPr>
            <a:xfrm flipH="1">
              <a:off x="5258739" y="2862232"/>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329" name="Straight Connector 328">
              <a:extLst>
                <a:ext uri="{FF2B5EF4-FFF2-40B4-BE49-F238E27FC236}">
                  <a16:creationId xmlns:a16="http://schemas.microsoft.com/office/drawing/2014/main" id="{8C27A6FF-A8E1-ADA1-F746-5A9AAD523639}"/>
                </a:ext>
              </a:extLst>
            </p:cNvPr>
            <p:cNvCxnSpPr/>
            <p:nvPr/>
          </p:nvCxnSpPr>
          <p:spPr>
            <a:xfrm flipH="1">
              <a:off x="6816267" y="2854963"/>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sp>
          <p:nvSpPr>
            <p:cNvPr id="334" name="DRAM">
              <a:extLst>
                <a:ext uri="{FF2B5EF4-FFF2-40B4-BE49-F238E27FC236}">
                  <a16:creationId xmlns:a16="http://schemas.microsoft.com/office/drawing/2014/main" id="{F6373659-2605-FC7F-F1BD-CDD69DECC694}"/>
                </a:ext>
              </a:extLst>
            </p:cNvPr>
            <p:cNvSpPr/>
            <p:nvPr/>
          </p:nvSpPr>
          <p:spPr>
            <a:xfrm>
              <a:off x="1828800" y="3274414"/>
              <a:ext cx="6248400" cy="458293"/>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endParaRPr>
            </a:p>
          </p:txBody>
        </p:sp>
        <p:cxnSp>
          <p:nvCxnSpPr>
            <p:cNvPr id="330" name="Straight Connector 329">
              <a:extLst>
                <a:ext uri="{FF2B5EF4-FFF2-40B4-BE49-F238E27FC236}">
                  <a16:creationId xmlns:a16="http://schemas.microsoft.com/office/drawing/2014/main" id="{355305C0-0A0A-83AE-7E79-C81DD3FD813D}"/>
                </a:ext>
              </a:extLst>
            </p:cNvPr>
            <p:cNvCxnSpPr>
              <a:cxnSpLocks/>
            </p:cNvCxnSpPr>
            <p:nvPr/>
          </p:nvCxnSpPr>
          <p:spPr>
            <a:xfrm flipV="1">
              <a:off x="2688688" y="2865278"/>
              <a:ext cx="0" cy="561692"/>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331" name="Straight Connector 330">
              <a:extLst>
                <a:ext uri="{FF2B5EF4-FFF2-40B4-BE49-F238E27FC236}">
                  <a16:creationId xmlns:a16="http://schemas.microsoft.com/office/drawing/2014/main" id="{C3893BDC-E2DA-58A7-3460-D002113BBE10}"/>
                </a:ext>
              </a:extLst>
            </p:cNvPr>
            <p:cNvCxnSpPr/>
            <p:nvPr/>
          </p:nvCxnSpPr>
          <p:spPr>
            <a:xfrm flipV="1">
              <a:off x="4246216" y="2865278"/>
              <a:ext cx="0" cy="561691"/>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332" name="Straight Connector 331">
              <a:extLst>
                <a:ext uri="{FF2B5EF4-FFF2-40B4-BE49-F238E27FC236}">
                  <a16:creationId xmlns:a16="http://schemas.microsoft.com/office/drawing/2014/main" id="{7DFAE444-295F-E669-8A98-DDA61BFB7277}"/>
                </a:ext>
              </a:extLst>
            </p:cNvPr>
            <p:cNvCxnSpPr/>
            <p:nvPr/>
          </p:nvCxnSpPr>
          <p:spPr>
            <a:xfrm flipV="1">
              <a:off x="5812888" y="2865278"/>
              <a:ext cx="0" cy="561692"/>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333" name="Straight Connector 332">
              <a:extLst>
                <a:ext uri="{FF2B5EF4-FFF2-40B4-BE49-F238E27FC236}">
                  <a16:creationId xmlns:a16="http://schemas.microsoft.com/office/drawing/2014/main" id="{8139446E-1947-1EAC-C8FB-A22AECFB0C12}"/>
                </a:ext>
              </a:extLst>
            </p:cNvPr>
            <p:cNvCxnSpPr/>
            <p:nvPr/>
          </p:nvCxnSpPr>
          <p:spPr>
            <a:xfrm flipV="1">
              <a:off x="7370416" y="2865278"/>
              <a:ext cx="0" cy="561692"/>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grpSp>
      <p:sp>
        <p:nvSpPr>
          <p:cNvPr id="335" name="TextBox 334">
            <a:extLst>
              <a:ext uri="{FF2B5EF4-FFF2-40B4-BE49-F238E27FC236}">
                <a16:creationId xmlns:a16="http://schemas.microsoft.com/office/drawing/2014/main" id="{D6210EC7-4CD4-CED3-6EEB-72270CB2F428}"/>
              </a:ext>
            </a:extLst>
          </p:cNvPr>
          <p:cNvSpPr txBox="1"/>
          <p:nvPr/>
        </p:nvSpPr>
        <p:spPr>
          <a:xfrm>
            <a:off x="5468635" y="1210044"/>
            <a:ext cx="2663952"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global </a:t>
            </a:r>
            <a:r>
              <a:rPr kumimoji="0" lang="en-US" sz="2000" b="0" i="0" u="none" strike="noStrike" kern="1200" cap="none" spc="0" normalizeH="0" baseline="0" noProof="0" dirty="0" err="1">
                <a:ln>
                  <a:noFill/>
                </a:ln>
                <a:solidFill>
                  <a:srgbClr val="000000"/>
                </a:solidFill>
                <a:effectLst/>
                <a:uLnTx/>
                <a:uFillTx/>
                <a:latin typeface="Avenir Next" panose="020B0503020202020204" pitchFamily="34" charset="0"/>
                <a:ea typeface="+mn-ea"/>
                <a:cs typeface="+mn-cs"/>
              </a:rPr>
              <a:t>wordline</a:t>
            </a:r>
            <a:endParaRPr kumimoji="0" lang="en-US" sz="20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endParaRPr>
          </a:p>
        </p:txBody>
      </p:sp>
      <p:grpSp>
        <p:nvGrpSpPr>
          <p:cNvPr id="450" name="Group 449">
            <a:extLst>
              <a:ext uri="{FF2B5EF4-FFF2-40B4-BE49-F238E27FC236}">
                <a16:creationId xmlns:a16="http://schemas.microsoft.com/office/drawing/2014/main" id="{9811B24A-F379-403A-E7D9-C7D125A6E15F}"/>
              </a:ext>
            </a:extLst>
          </p:cNvPr>
          <p:cNvGrpSpPr/>
          <p:nvPr/>
        </p:nvGrpSpPr>
        <p:grpSpPr>
          <a:xfrm>
            <a:off x="404728" y="1632137"/>
            <a:ext cx="9029843" cy="4468530"/>
            <a:chOff x="404728" y="1632137"/>
            <a:chExt cx="9029843" cy="4468530"/>
          </a:xfrm>
        </p:grpSpPr>
        <p:grpSp>
          <p:nvGrpSpPr>
            <p:cNvPr id="528" name="Group 527">
              <a:extLst>
                <a:ext uri="{FF2B5EF4-FFF2-40B4-BE49-F238E27FC236}">
                  <a16:creationId xmlns:a16="http://schemas.microsoft.com/office/drawing/2014/main" id="{11E1A2BB-2FC4-AFA8-A9D6-11503A98AE1E}"/>
                </a:ext>
              </a:extLst>
            </p:cNvPr>
            <p:cNvGrpSpPr/>
            <p:nvPr/>
          </p:nvGrpSpPr>
          <p:grpSpPr>
            <a:xfrm>
              <a:off x="404728" y="5433629"/>
              <a:ext cx="1276252" cy="667038"/>
              <a:chOff x="404728" y="5433629"/>
              <a:chExt cx="1276252" cy="667038"/>
            </a:xfrm>
          </p:grpSpPr>
          <p:cxnSp>
            <p:nvCxnSpPr>
              <p:cNvPr id="515" name="Straight Connector 514">
                <a:extLst>
                  <a:ext uri="{FF2B5EF4-FFF2-40B4-BE49-F238E27FC236}">
                    <a16:creationId xmlns:a16="http://schemas.microsoft.com/office/drawing/2014/main" id="{6925761C-D70E-69B7-90BB-56D35A4324C4}"/>
                  </a:ext>
                </a:extLst>
              </p:cNvPr>
              <p:cNvCxnSpPr>
                <a:cxnSpLocks/>
              </p:cNvCxnSpPr>
              <p:nvPr/>
            </p:nvCxnSpPr>
            <p:spPr>
              <a:xfrm>
                <a:off x="1041164" y="5433629"/>
                <a:ext cx="0" cy="294966"/>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sp>
            <p:nvSpPr>
              <p:cNvPr id="519" name="TextBox 518">
                <a:extLst>
                  <a:ext uri="{FF2B5EF4-FFF2-40B4-BE49-F238E27FC236}">
                    <a16:creationId xmlns:a16="http://schemas.microsoft.com/office/drawing/2014/main" id="{16C02C38-E183-F1EB-A6D3-A89B06A0AA2E}"/>
                  </a:ext>
                </a:extLst>
              </p:cNvPr>
              <p:cNvSpPr txBox="1"/>
              <p:nvPr/>
            </p:nvSpPr>
            <p:spPr>
              <a:xfrm>
                <a:off x="404728" y="5731335"/>
                <a:ext cx="1276252" cy="369332"/>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E16161"/>
                    </a:solidFill>
                    <a:effectLst/>
                    <a:uLnTx/>
                    <a:uFillTx/>
                    <a:latin typeface="Avenir Next" panose="020B0503020202020204" pitchFamily="34" charset="0"/>
                    <a:ea typeface="+mn-ea"/>
                    <a:cs typeface="+mn-cs"/>
                  </a:rPr>
                  <a:t>mat range</a:t>
                </a:r>
              </a:p>
            </p:txBody>
          </p:sp>
        </p:grpSp>
        <p:grpSp>
          <p:nvGrpSpPr>
            <p:cNvPr id="8" name="Group 7">
              <a:extLst>
                <a:ext uri="{FF2B5EF4-FFF2-40B4-BE49-F238E27FC236}">
                  <a16:creationId xmlns:a16="http://schemas.microsoft.com/office/drawing/2014/main" id="{1855D8EE-3BE7-B4AB-10A8-676AE3ACC836}"/>
                </a:ext>
              </a:extLst>
            </p:cNvPr>
            <p:cNvGrpSpPr/>
            <p:nvPr/>
          </p:nvGrpSpPr>
          <p:grpSpPr>
            <a:xfrm>
              <a:off x="813631" y="1632137"/>
              <a:ext cx="8620940" cy="3793902"/>
              <a:chOff x="813631" y="1632137"/>
              <a:chExt cx="8620940" cy="3793902"/>
            </a:xfrm>
          </p:grpSpPr>
          <p:grpSp>
            <p:nvGrpSpPr>
              <p:cNvPr id="527" name="Group 526">
                <a:extLst>
                  <a:ext uri="{FF2B5EF4-FFF2-40B4-BE49-F238E27FC236}">
                    <a16:creationId xmlns:a16="http://schemas.microsoft.com/office/drawing/2014/main" id="{7F9EF3DA-D028-EEBA-DE71-6D628A18164D}"/>
                  </a:ext>
                </a:extLst>
              </p:cNvPr>
              <p:cNvGrpSpPr/>
              <p:nvPr/>
            </p:nvGrpSpPr>
            <p:grpSpPr>
              <a:xfrm>
                <a:off x="813631" y="1946316"/>
                <a:ext cx="5503267" cy="3479723"/>
                <a:chOff x="813631" y="1946316"/>
                <a:chExt cx="5503267" cy="3479723"/>
              </a:xfrm>
            </p:grpSpPr>
            <p:cxnSp>
              <p:nvCxnSpPr>
                <p:cNvPr id="498" name="Straight Connector 497">
                  <a:extLst>
                    <a:ext uri="{FF2B5EF4-FFF2-40B4-BE49-F238E27FC236}">
                      <a16:creationId xmlns:a16="http://schemas.microsoft.com/office/drawing/2014/main" id="{DBAC6B2A-3742-B677-2F2F-A6CC20D0928B}"/>
                    </a:ext>
                  </a:extLst>
                </p:cNvPr>
                <p:cNvCxnSpPr>
                  <a:cxnSpLocks/>
                </p:cNvCxnSpPr>
                <p:nvPr/>
              </p:nvCxnSpPr>
              <p:spPr>
                <a:xfrm>
                  <a:off x="1492163" y="1946316"/>
                  <a:ext cx="0" cy="2939366"/>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01" name="Straight Connector 500">
                  <a:extLst>
                    <a:ext uri="{FF2B5EF4-FFF2-40B4-BE49-F238E27FC236}">
                      <a16:creationId xmlns:a16="http://schemas.microsoft.com/office/drawing/2014/main" id="{BE417BFF-3C44-418D-D8BC-5640AFB37DC9}"/>
                    </a:ext>
                  </a:extLst>
                </p:cNvPr>
                <p:cNvCxnSpPr>
                  <a:cxnSpLocks/>
                </p:cNvCxnSpPr>
                <p:nvPr/>
              </p:nvCxnSpPr>
              <p:spPr>
                <a:xfrm flipH="1">
                  <a:off x="1492163" y="1946316"/>
                  <a:ext cx="4824735" cy="0"/>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10" name="Straight Connector 509">
                  <a:extLst>
                    <a:ext uri="{FF2B5EF4-FFF2-40B4-BE49-F238E27FC236}">
                      <a16:creationId xmlns:a16="http://schemas.microsoft.com/office/drawing/2014/main" id="{3A38D975-212A-68AC-7AE2-5D9DEEDF5350}"/>
                    </a:ext>
                  </a:extLst>
                </p:cNvPr>
                <p:cNvCxnSpPr>
                  <a:cxnSpLocks/>
                  <a:endCxn id="505" idx="2"/>
                </p:cNvCxnSpPr>
                <p:nvPr/>
              </p:nvCxnSpPr>
              <p:spPr>
                <a:xfrm flipH="1">
                  <a:off x="1267039" y="4446117"/>
                  <a:ext cx="215790" cy="0"/>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sp>
              <p:nvSpPr>
                <p:cNvPr id="505" name="DRAM">
                  <a:extLst>
                    <a:ext uri="{FF2B5EF4-FFF2-40B4-BE49-F238E27FC236}">
                      <a16:creationId xmlns:a16="http://schemas.microsoft.com/office/drawing/2014/main" id="{2B286498-86D2-EB8F-5422-301B23286E7F}"/>
                    </a:ext>
                  </a:extLst>
                </p:cNvPr>
                <p:cNvSpPr/>
                <p:nvPr/>
              </p:nvSpPr>
              <p:spPr>
                <a:xfrm rot="16200000">
                  <a:off x="69953" y="4228954"/>
                  <a:ext cx="1940763" cy="453408"/>
                </a:xfrm>
                <a:prstGeom prst="roundRect">
                  <a:avLst>
                    <a:gd name="adj" fmla="val 11319"/>
                  </a:avLst>
                </a:prstGeom>
                <a:solidFill>
                  <a:schemeClr val="accent1">
                    <a:lumMod val="20000"/>
                    <a:lumOff val="80000"/>
                  </a:schemeClr>
                </a:solidFill>
                <a:ln w="19050">
                  <a:solidFill>
                    <a:srgbClr val="E1616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E16161"/>
                      </a:solidFill>
                      <a:effectLst/>
                      <a:uLnTx/>
                      <a:uFillTx/>
                      <a:latin typeface="Avenir Next" panose="020B0503020202020204" pitchFamily="34" charset="0"/>
                      <a:ea typeface="+mn-ea"/>
                      <a:cs typeface="+mn-cs"/>
                    </a:rPr>
                    <a:t>mat selector</a:t>
                  </a:r>
                </a:p>
              </p:txBody>
            </p:sp>
          </p:grpSp>
          <p:grpSp>
            <p:nvGrpSpPr>
              <p:cNvPr id="526" name="Group 525">
                <a:extLst>
                  <a:ext uri="{FF2B5EF4-FFF2-40B4-BE49-F238E27FC236}">
                    <a16:creationId xmlns:a16="http://schemas.microsoft.com/office/drawing/2014/main" id="{3C5F964E-A227-F655-7828-715344D25793}"/>
                  </a:ext>
                </a:extLst>
              </p:cNvPr>
              <p:cNvGrpSpPr/>
              <p:nvPr/>
            </p:nvGrpSpPr>
            <p:grpSpPr>
              <a:xfrm>
                <a:off x="1621409" y="1632137"/>
                <a:ext cx="7813162" cy="589615"/>
                <a:chOff x="1621409" y="1632137"/>
                <a:chExt cx="7813162" cy="589615"/>
              </a:xfrm>
            </p:grpSpPr>
            <p:grpSp>
              <p:nvGrpSpPr>
                <p:cNvPr id="523" name="Group 522">
                  <a:extLst>
                    <a:ext uri="{FF2B5EF4-FFF2-40B4-BE49-F238E27FC236}">
                      <a16:creationId xmlns:a16="http://schemas.microsoft.com/office/drawing/2014/main" id="{B0F63A26-3154-1BC4-3866-A6557394A51E}"/>
                    </a:ext>
                  </a:extLst>
                </p:cNvPr>
                <p:cNvGrpSpPr/>
                <p:nvPr/>
              </p:nvGrpSpPr>
              <p:grpSpPr>
                <a:xfrm>
                  <a:off x="1621409" y="1686164"/>
                  <a:ext cx="4902069" cy="535588"/>
                  <a:chOff x="1621409" y="1686164"/>
                  <a:chExt cx="4902069" cy="535588"/>
                </a:xfrm>
              </p:grpSpPr>
              <p:grpSp>
                <p:nvGrpSpPr>
                  <p:cNvPr id="449" name="Group 448">
                    <a:extLst>
                      <a:ext uri="{FF2B5EF4-FFF2-40B4-BE49-F238E27FC236}">
                        <a16:creationId xmlns:a16="http://schemas.microsoft.com/office/drawing/2014/main" id="{7272E566-DB4A-92AA-9DC9-470B709DCFC0}"/>
                      </a:ext>
                    </a:extLst>
                  </p:cNvPr>
                  <p:cNvGrpSpPr/>
                  <p:nvPr/>
                </p:nvGrpSpPr>
                <p:grpSpPr>
                  <a:xfrm rot="16200000">
                    <a:off x="1471080" y="1836493"/>
                    <a:ext cx="535588" cy="234929"/>
                    <a:chOff x="1989052" y="1313467"/>
                    <a:chExt cx="724316" cy="275603"/>
                  </a:xfrm>
                </p:grpSpPr>
                <p:cxnSp>
                  <p:nvCxnSpPr>
                    <p:cNvPr id="438" name="Straight Connector 437">
                      <a:extLst>
                        <a:ext uri="{FF2B5EF4-FFF2-40B4-BE49-F238E27FC236}">
                          <a16:creationId xmlns:a16="http://schemas.microsoft.com/office/drawing/2014/main" id="{FB104613-A2B0-118D-C12B-95238AD8DAC3}"/>
                        </a:ext>
                      </a:extLst>
                    </p:cNvPr>
                    <p:cNvCxnSpPr>
                      <a:cxnSpLocks/>
                    </p:cNvCxnSpPr>
                    <p:nvPr/>
                  </p:nvCxnSpPr>
                  <p:spPr>
                    <a:xfrm rot="5400000" flipH="1">
                      <a:off x="2335056" y="1339121"/>
                      <a:ext cx="51307" cy="0"/>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39" name="Straight Connector 438">
                      <a:extLst>
                        <a:ext uri="{FF2B5EF4-FFF2-40B4-BE49-F238E27FC236}">
                          <a16:creationId xmlns:a16="http://schemas.microsoft.com/office/drawing/2014/main" id="{428841F9-AF33-75DB-6E99-48A64835C3E6}"/>
                        </a:ext>
                      </a:extLst>
                    </p:cNvPr>
                    <p:cNvCxnSpPr>
                      <a:cxnSpLocks/>
                    </p:cNvCxnSpPr>
                    <p:nvPr/>
                  </p:nvCxnSpPr>
                  <p:spPr>
                    <a:xfrm flipH="1">
                      <a:off x="2255738" y="1451988"/>
                      <a:ext cx="210664" cy="0"/>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42" name="Straight Connector 441">
                      <a:extLst>
                        <a:ext uri="{FF2B5EF4-FFF2-40B4-BE49-F238E27FC236}">
                          <a16:creationId xmlns:a16="http://schemas.microsoft.com/office/drawing/2014/main" id="{FD42204A-6AC3-044B-460B-90839169FF22}"/>
                        </a:ext>
                      </a:extLst>
                    </p:cNvPr>
                    <p:cNvCxnSpPr>
                      <a:cxnSpLocks/>
                    </p:cNvCxnSpPr>
                    <p:nvPr/>
                  </p:nvCxnSpPr>
                  <p:spPr>
                    <a:xfrm flipV="1">
                      <a:off x="2470389" y="1455785"/>
                      <a:ext cx="0" cy="133285"/>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43" name="Straight Connector 442">
                      <a:extLst>
                        <a:ext uri="{FF2B5EF4-FFF2-40B4-BE49-F238E27FC236}">
                          <a16:creationId xmlns:a16="http://schemas.microsoft.com/office/drawing/2014/main" id="{4445F350-BD82-6A9E-16A2-74714671CC45}"/>
                        </a:ext>
                      </a:extLst>
                    </p:cNvPr>
                    <p:cNvCxnSpPr>
                      <a:cxnSpLocks/>
                    </p:cNvCxnSpPr>
                    <p:nvPr/>
                  </p:nvCxnSpPr>
                  <p:spPr>
                    <a:xfrm flipH="1">
                      <a:off x="2255739" y="1387692"/>
                      <a:ext cx="210664" cy="0"/>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44" name="Straight Connector 443">
                      <a:extLst>
                        <a:ext uri="{FF2B5EF4-FFF2-40B4-BE49-F238E27FC236}">
                          <a16:creationId xmlns:a16="http://schemas.microsoft.com/office/drawing/2014/main" id="{41B97576-D749-5175-7DFC-18D92DFAE973}"/>
                        </a:ext>
                      </a:extLst>
                    </p:cNvPr>
                    <p:cNvCxnSpPr>
                      <a:cxnSpLocks/>
                    </p:cNvCxnSpPr>
                    <p:nvPr/>
                  </p:nvCxnSpPr>
                  <p:spPr>
                    <a:xfrm flipV="1">
                      <a:off x="2253163" y="1451072"/>
                      <a:ext cx="0" cy="133286"/>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45" name="Straight Connector 444">
                      <a:extLst>
                        <a:ext uri="{FF2B5EF4-FFF2-40B4-BE49-F238E27FC236}">
                          <a16:creationId xmlns:a16="http://schemas.microsoft.com/office/drawing/2014/main" id="{A6F6ACD7-C58A-F7C3-8981-0B3552EFACFD}"/>
                        </a:ext>
                      </a:extLst>
                    </p:cNvPr>
                    <p:cNvCxnSpPr>
                      <a:cxnSpLocks/>
                    </p:cNvCxnSpPr>
                    <p:nvPr/>
                  </p:nvCxnSpPr>
                  <p:spPr>
                    <a:xfrm rot="5400000">
                      <a:off x="2594959" y="1470660"/>
                      <a:ext cx="0" cy="236818"/>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47" name="Straight Connector 446">
                      <a:extLst>
                        <a:ext uri="{FF2B5EF4-FFF2-40B4-BE49-F238E27FC236}">
                          <a16:creationId xmlns:a16="http://schemas.microsoft.com/office/drawing/2014/main" id="{D9B0A42F-741C-C7BE-DBF2-BB3803D36FF9}"/>
                        </a:ext>
                      </a:extLst>
                    </p:cNvPr>
                    <p:cNvCxnSpPr>
                      <a:cxnSpLocks/>
                    </p:cNvCxnSpPr>
                    <p:nvPr/>
                  </p:nvCxnSpPr>
                  <p:spPr>
                    <a:xfrm rot="5400000">
                      <a:off x="2112712" y="1465405"/>
                      <a:ext cx="1" cy="247322"/>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grpSp>
                <p:nvGrpSpPr>
                  <p:cNvPr id="458" name="Group 457">
                    <a:extLst>
                      <a:ext uri="{FF2B5EF4-FFF2-40B4-BE49-F238E27FC236}">
                        <a16:creationId xmlns:a16="http://schemas.microsoft.com/office/drawing/2014/main" id="{439F8F05-68CF-F7A8-7008-7B8B15E67EC4}"/>
                      </a:ext>
                    </a:extLst>
                  </p:cNvPr>
                  <p:cNvGrpSpPr/>
                  <p:nvPr/>
                </p:nvGrpSpPr>
                <p:grpSpPr>
                  <a:xfrm rot="16200000">
                    <a:off x="3027345" y="1834959"/>
                    <a:ext cx="532520" cy="234929"/>
                    <a:chOff x="1993201" y="1313467"/>
                    <a:chExt cx="720167" cy="275603"/>
                  </a:xfrm>
                </p:grpSpPr>
                <p:cxnSp>
                  <p:nvCxnSpPr>
                    <p:cNvPr id="459" name="Straight Connector 458">
                      <a:extLst>
                        <a:ext uri="{FF2B5EF4-FFF2-40B4-BE49-F238E27FC236}">
                          <a16:creationId xmlns:a16="http://schemas.microsoft.com/office/drawing/2014/main" id="{6EC00532-1730-F280-074C-19B9540A0EF0}"/>
                        </a:ext>
                      </a:extLst>
                    </p:cNvPr>
                    <p:cNvCxnSpPr>
                      <a:cxnSpLocks/>
                    </p:cNvCxnSpPr>
                    <p:nvPr/>
                  </p:nvCxnSpPr>
                  <p:spPr>
                    <a:xfrm rot="5400000" flipH="1">
                      <a:off x="2335056" y="1339121"/>
                      <a:ext cx="51307" cy="0"/>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60" name="Straight Connector 459">
                      <a:extLst>
                        <a:ext uri="{FF2B5EF4-FFF2-40B4-BE49-F238E27FC236}">
                          <a16:creationId xmlns:a16="http://schemas.microsoft.com/office/drawing/2014/main" id="{D93E5E96-51AA-D4FA-A25B-BCC1950733BD}"/>
                        </a:ext>
                      </a:extLst>
                    </p:cNvPr>
                    <p:cNvCxnSpPr>
                      <a:cxnSpLocks/>
                    </p:cNvCxnSpPr>
                    <p:nvPr/>
                  </p:nvCxnSpPr>
                  <p:spPr>
                    <a:xfrm flipH="1">
                      <a:off x="2255738" y="1451988"/>
                      <a:ext cx="210664" cy="0"/>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61" name="Straight Connector 460">
                      <a:extLst>
                        <a:ext uri="{FF2B5EF4-FFF2-40B4-BE49-F238E27FC236}">
                          <a16:creationId xmlns:a16="http://schemas.microsoft.com/office/drawing/2014/main" id="{83DBDF13-5AED-458D-CECE-F6083C7C61D5}"/>
                        </a:ext>
                      </a:extLst>
                    </p:cNvPr>
                    <p:cNvCxnSpPr>
                      <a:cxnSpLocks/>
                    </p:cNvCxnSpPr>
                    <p:nvPr/>
                  </p:nvCxnSpPr>
                  <p:spPr>
                    <a:xfrm flipV="1">
                      <a:off x="2470389" y="1455785"/>
                      <a:ext cx="0" cy="133285"/>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62" name="Straight Connector 461">
                      <a:extLst>
                        <a:ext uri="{FF2B5EF4-FFF2-40B4-BE49-F238E27FC236}">
                          <a16:creationId xmlns:a16="http://schemas.microsoft.com/office/drawing/2014/main" id="{7B188F63-C95D-90FE-613A-FA4D4FA37C8A}"/>
                        </a:ext>
                      </a:extLst>
                    </p:cNvPr>
                    <p:cNvCxnSpPr>
                      <a:cxnSpLocks/>
                    </p:cNvCxnSpPr>
                    <p:nvPr/>
                  </p:nvCxnSpPr>
                  <p:spPr>
                    <a:xfrm flipH="1">
                      <a:off x="2255739" y="1387692"/>
                      <a:ext cx="210664" cy="0"/>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63" name="Straight Connector 462">
                      <a:extLst>
                        <a:ext uri="{FF2B5EF4-FFF2-40B4-BE49-F238E27FC236}">
                          <a16:creationId xmlns:a16="http://schemas.microsoft.com/office/drawing/2014/main" id="{2D47ADF4-0491-6163-2CFE-CA197B6DC7D6}"/>
                        </a:ext>
                      </a:extLst>
                    </p:cNvPr>
                    <p:cNvCxnSpPr>
                      <a:cxnSpLocks/>
                    </p:cNvCxnSpPr>
                    <p:nvPr/>
                  </p:nvCxnSpPr>
                  <p:spPr>
                    <a:xfrm flipV="1">
                      <a:off x="2253162" y="1468015"/>
                      <a:ext cx="0" cy="117998"/>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64" name="Straight Connector 463">
                      <a:extLst>
                        <a:ext uri="{FF2B5EF4-FFF2-40B4-BE49-F238E27FC236}">
                          <a16:creationId xmlns:a16="http://schemas.microsoft.com/office/drawing/2014/main" id="{7DEE7ACC-11CB-46D2-84E2-6186D16E8ADC}"/>
                        </a:ext>
                      </a:extLst>
                    </p:cNvPr>
                    <p:cNvCxnSpPr>
                      <a:cxnSpLocks/>
                    </p:cNvCxnSpPr>
                    <p:nvPr/>
                  </p:nvCxnSpPr>
                  <p:spPr>
                    <a:xfrm rot="5400000">
                      <a:off x="2594959" y="1470660"/>
                      <a:ext cx="0" cy="236818"/>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65" name="Straight Connector 464">
                      <a:extLst>
                        <a:ext uri="{FF2B5EF4-FFF2-40B4-BE49-F238E27FC236}">
                          <a16:creationId xmlns:a16="http://schemas.microsoft.com/office/drawing/2014/main" id="{AE53B2FA-7D57-F6C5-7DF1-E366044E30BD}"/>
                        </a:ext>
                      </a:extLst>
                    </p:cNvPr>
                    <p:cNvCxnSpPr>
                      <a:cxnSpLocks/>
                    </p:cNvCxnSpPr>
                    <p:nvPr/>
                  </p:nvCxnSpPr>
                  <p:spPr>
                    <a:xfrm rot="5400000">
                      <a:off x="2114787" y="1464495"/>
                      <a:ext cx="0" cy="243171"/>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grpSp>
                <p:nvGrpSpPr>
                  <p:cNvPr id="470" name="Group 469">
                    <a:extLst>
                      <a:ext uri="{FF2B5EF4-FFF2-40B4-BE49-F238E27FC236}">
                        <a16:creationId xmlns:a16="http://schemas.microsoft.com/office/drawing/2014/main" id="{40A7F7B8-EE30-4E48-0CDE-0BE0E646A9A8}"/>
                      </a:ext>
                    </a:extLst>
                  </p:cNvPr>
                  <p:cNvGrpSpPr/>
                  <p:nvPr/>
                </p:nvGrpSpPr>
                <p:grpSpPr>
                  <a:xfrm rot="16200000">
                    <a:off x="4599394" y="1836493"/>
                    <a:ext cx="535588" cy="234929"/>
                    <a:chOff x="1989052" y="1313467"/>
                    <a:chExt cx="724316" cy="275603"/>
                  </a:xfrm>
                </p:grpSpPr>
                <p:cxnSp>
                  <p:nvCxnSpPr>
                    <p:cNvPr id="472" name="Straight Connector 471">
                      <a:extLst>
                        <a:ext uri="{FF2B5EF4-FFF2-40B4-BE49-F238E27FC236}">
                          <a16:creationId xmlns:a16="http://schemas.microsoft.com/office/drawing/2014/main" id="{A6B1A434-9FAF-F871-794E-E9BF10AA494D}"/>
                        </a:ext>
                      </a:extLst>
                    </p:cNvPr>
                    <p:cNvCxnSpPr>
                      <a:cxnSpLocks/>
                    </p:cNvCxnSpPr>
                    <p:nvPr/>
                  </p:nvCxnSpPr>
                  <p:spPr>
                    <a:xfrm rot="5400000" flipH="1">
                      <a:off x="2335056" y="1339121"/>
                      <a:ext cx="51307" cy="0"/>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73" name="Straight Connector 472">
                      <a:extLst>
                        <a:ext uri="{FF2B5EF4-FFF2-40B4-BE49-F238E27FC236}">
                          <a16:creationId xmlns:a16="http://schemas.microsoft.com/office/drawing/2014/main" id="{3B51B7D2-2AAE-76C4-32E5-99429A47AF18}"/>
                        </a:ext>
                      </a:extLst>
                    </p:cNvPr>
                    <p:cNvCxnSpPr>
                      <a:cxnSpLocks/>
                    </p:cNvCxnSpPr>
                    <p:nvPr/>
                  </p:nvCxnSpPr>
                  <p:spPr>
                    <a:xfrm flipH="1">
                      <a:off x="2255738" y="1451988"/>
                      <a:ext cx="210664" cy="0"/>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74" name="Straight Connector 473">
                      <a:extLst>
                        <a:ext uri="{FF2B5EF4-FFF2-40B4-BE49-F238E27FC236}">
                          <a16:creationId xmlns:a16="http://schemas.microsoft.com/office/drawing/2014/main" id="{43AD9476-7C94-9A8B-1678-4C327BF38AF2}"/>
                        </a:ext>
                      </a:extLst>
                    </p:cNvPr>
                    <p:cNvCxnSpPr>
                      <a:cxnSpLocks/>
                    </p:cNvCxnSpPr>
                    <p:nvPr/>
                  </p:nvCxnSpPr>
                  <p:spPr>
                    <a:xfrm flipV="1">
                      <a:off x="2470389" y="1455785"/>
                      <a:ext cx="0" cy="133285"/>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75" name="Straight Connector 474">
                      <a:extLst>
                        <a:ext uri="{FF2B5EF4-FFF2-40B4-BE49-F238E27FC236}">
                          <a16:creationId xmlns:a16="http://schemas.microsoft.com/office/drawing/2014/main" id="{94CF7D1E-35AE-7E92-EE7F-96BC6C049E6D}"/>
                        </a:ext>
                      </a:extLst>
                    </p:cNvPr>
                    <p:cNvCxnSpPr>
                      <a:cxnSpLocks/>
                    </p:cNvCxnSpPr>
                    <p:nvPr/>
                  </p:nvCxnSpPr>
                  <p:spPr>
                    <a:xfrm flipH="1">
                      <a:off x="2255739" y="1387692"/>
                      <a:ext cx="210664" cy="0"/>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76" name="Straight Connector 475">
                      <a:extLst>
                        <a:ext uri="{FF2B5EF4-FFF2-40B4-BE49-F238E27FC236}">
                          <a16:creationId xmlns:a16="http://schemas.microsoft.com/office/drawing/2014/main" id="{E6CE19C2-1B17-416D-1211-BEE9C627AF16}"/>
                        </a:ext>
                      </a:extLst>
                    </p:cNvPr>
                    <p:cNvCxnSpPr>
                      <a:cxnSpLocks/>
                    </p:cNvCxnSpPr>
                    <p:nvPr/>
                  </p:nvCxnSpPr>
                  <p:spPr>
                    <a:xfrm flipV="1">
                      <a:off x="2253162" y="1468013"/>
                      <a:ext cx="0" cy="117998"/>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77" name="Straight Connector 476">
                      <a:extLst>
                        <a:ext uri="{FF2B5EF4-FFF2-40B4-BE49-F238E27FC236}">
                          <a16:creationId xmlns:a16="http://schemas.microsoft.com/office/drawing/2014/main" id="{E1C5317F-318C-4A98-1599-08E60B279987}"/>
                        </a:ext>
                      </a:extLst>
                    </p:cNvPr>
                    <p:cNvCxnSpPr>
                      <a:cxnSpLocks/>
                    </p:cNvCxnSpPr>
                    <p:nvPr/>
                  </p:nvCxnSpPr>
                  <p:spPr>
                    <a:xfrm rot="5400000">
                      <a:off x="2594959" y="1470660"/>
                      <a:ext cx="0" cy="236818"/>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78" name="Straight Connector 477">
                      <a:extLst>
                        <a:ext uri="{FF2B5EF4-FFF2-40B4-BE49-F238E27FC236}">
                          <a16:creationId xmlns:a16="http://schemas.microsoft.com/office/drawing/2014/main" id="{72F60F4D-9445-1750-34B3-4F72D7823368}"/>
                        </a:ext>
                      </a:extLst>
                    </p:cNvPr>
                    <p:cNvCxnSpPr>
                      <a:cxnSpLocks/>
                    </p:cNvCxnSpPr>
                    <p:nvPr/>
                  </p:nvCxnSpPr>
                  <p:spPr>
                    <a:xfrm rot="5400000">
                      <a:off x="2112712" y="1462419"/>
                      <a:ext cx="1" cy="247322"/>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grpSp>
                <p:nvGrpSpPr>
                  <p:cNvPr id="480" name="Group 479">
                    <a:extLst>
                      <a:ext uri="{FF2B5EF4-FFF2-40B4-BE49-F238E27FC236}">
                        <a16:creationId xmlns:a16="http://schemas.microsoft.com/office/drawing/2014/main" id="{4BFFDF0C-7E0B-DF8B-0752-599843DFD108}"/>
                      </a:ext>
                    </a:extLst>
                  </p:cNvPr>
                  <p:cNvGrpSpPr/>
                  <p:nvPr/>
                </p:nvGrpSpPr>
                <p:grpSpPr>
                  <a:xfrm rot="16200000">
                    <a:off x="6146177" y="1835030"/>
                    <a:ext cx="526165" cy="228437"/>
                    <a:chOff x="2001797" y="1313467"/>
                    <a:chExt cx="711571" cy="267985"/>
                  </a:xfrm>
                </p:grpSpPr>
                <p:cxnSp>
                  <p:nvCxnSpPr>
                    <p:cNvPr id="482" name="Straight Connector 481">
                      <a:extLst>
                        <a:ext uri="{FF2B5EF4-FFF2-40B4-BE49-F238E27FC236}">
                          <a16:creationId xmlns:a16="http://schemas.microsoft.com/office/drawing/2014/main" id="{D6C77763-835F-384D-831C-66A056AF1139}"/>
                        </a:ext>
                      </a:extLst>
                    </p:cNvPr>
                    <p:cNvCxnSpPr>
                      <a:cxnSpLocks/>
                    </p:cNvCxnSpPr>
                    <p:nvPr/>
                  </p:nvCxnSpPr>
                  <p:spPr>
                    <a:xfrm rot="5400000" flipH="1">
                      <a:off x="2335056" y="1339121"/>
                      <a:ext cx="51307" cy="0"/>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83" name="Straight Connector 482">
                      <a:extLst>
                        <a:ext uri="{FF2B5EF4-FFF2-40B4-BE49-F238E27FC236}">
                          <a16:creationId xmlns:a16="http://schemas.microsoft.com/office/drawing/2014/main" id="{F6A766A5-1D8B-C3A9-B2F8-C686B641D41F}"/>
                        </a:ext>
                      </a:extLst>
                    </p:cNvPr>
                    <p:cNvCxnSpPr>
                      <a:cxnSpLocks/>
                    </p:cNvCxnSpPr>
                    <p:nvPr/>
                  </p:nvCxnSpPr>
                  <p:spPr>
                    <a:xfrm flipH="1">
                      <a:off x="2255737" y="1436766"/>
                      <a:ext cx="210664" cy="0"/>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84" name="Straight Connector 483">
                      <a:extLst>
                        <a:ext uri="{FF2B5EF4-FFF2-40B4-BE49-F238E27FC236}">
                          <a16:creationId xmlns:a16="http://schemas.microsoft.com/office/drawing/2014/main" id="{29406150-E9A2-20C5-8E0F-71E84C40E624}"/>
                        </a:ext>
                      </a:extLst>
                    </p:cNvPr>
                    <p:cNvCxnSpPr>
                      <a:cxnSpLocks/>
                    </p:cNvCxnSpPr>
                    <p:nvPr/>
                  </p:nvCxnSpPr>
                  <p:spPr>
                    <a:xfrm flipV="1">
                      <a:off x="2470390" y="1440560"/>
                      <a:ext cx="0" cy="133286"/>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85" name="Straight Connector 484">
                      <a:extLst>
                        <a:ext uri="{FF2B5EF4-FFF2-40B4-BE49-F238E27FC236}">
                          <a16:creationId xmlns:a16="http://schemas.microsoft.com/office/drawing/2014/main" id="{90C0C705-C892-A3EA-8DAC-17DF2494DA0E}"/>
                        </a:ext>
                      </a:extLst>
                    </p:cNvPr>
                    <p:cNvCxnSpPr>
                      <a:cxnSpLocks/>
                    </p:cNvCxnSpPr>
                    <p:nvPr/>
                  </p:nvCxnSpPr>
                  <p:spPr>
                    <a:xfrm flipH="1">
                      <a:off x="2255739" y="1372456"/>
                      <a:ext cx="210664" cy="0"/>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86" name="Straight Connector 485">
                      <a:extLst>
                        <a:ext uri="{FF2B5EF4-FFF2-40B4-BE49-F238E27FC236}">
                          <a16:creationId xmlns:a16="http://schemas.microsoft.com/office/drawing/2014/main" id="{0913102F-46C3-46B5-B59D-79FADB0D7BE1}"/>
                        </a:ext>
                      </a:extLst>
                    </p:cNvPr>
                    <p:cNvCxnSpPr>
                      <a:cxnSpLocks/>
                    </p:cNvCxnSpPr>
                    <p:nvPr/>
                  </p:nvCxnSpPr>
                  <p:spPr>
                    <a:xfrm flipV="1">
                      <a:off x="2253161" y="1441376"/>
                      <a:ext cx="0" cy="133286"/>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87" name="Straight Connector 486">
                      <a:extLst>
                        <a:ext uri="{FF2B5EF4-FFF2-40B4-BE49-F238E27FC236}">
                          <a16:creationId xmlns:a16="http://schemas.microsoft.com/office/drawing/2014/main" id="{768817DC-FF1A-C413-BD95-A18D39EA0D05}"/>
                        </a:ext>
                      </a:extLst>
                    </p:cNvPr>
                    <p:cNvCxnSpPr>
                      <a:cxnSpLocks/>
                    </p:cNvCxnSpPr>
                    <p:nvPr/>
                  </p:nvCxnSpPr>
                  <p:spPr>
                    <a:xfrm rot="5400000">
                      <a:off x="2594959" y="1455440"/>
                      <a:ext cx="0" cy="236818"/>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488" name="Straight Connector 487">
                      <a:extLst>
                        <a:ext uri="{FF2B5EF4-FFF2-40B4-BE49-F238E27FC236}">
                          <a16:creationId xmlns:a16="http://schemas.microsoft.com/office/drawing/2014/main" id="{6441FF64-2B01-7E9B-CD56-24B79EE19EEF}"/>
                        </a:ext>
                      </a:extLst>
                    </p:cNvPr>
                    <p:cNvCxnSpPr>
                      <a:cxnSpLocks/>
                    </p:cNvCxnSpPr>
                    <p:nvPr/>
                  </p:nvCxnSpPr>
                  <p:spPr>
                    <a:xfrm rot="5400000">
                      <a:off x="2125458" y="1457791"/>
                      <a:ext cx="0" cy="247322"/>
                    </a:xfrm>
                    <a:prstGeom prst="line">
                      <a:avLst/>
                    </a:prstGeom>
                    <a:solidFill>
                      <a:schemeClr val="tx1">
                        <a:lumMod val="65000"/>
                        <a:lumOff val="35000"/>
                      </a:schemeClr>
                    </a:solidFill>
                    <a:ln w="38100" cap="rnd">
                      <a:solidFill>
                        <a:srgbClr val="E1616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grpSp>
            <p:sp>
              <p:nvSpPr>
                <p:cNvPr id="520" name="TextBox 519">
                  <a:extLst>
                    <a:ext uri="{FF2B5EF4-FFF2-40B4-BE49-F238E27FC236}">
                      <a16:creationId xmlns:a16="http://schemas.microsoft.com/office/drawing/2014/main" id="{17BDC066-7DE3-FF53-C466-B805C837477F}"/>
                    </a:ext>
                  </a:extLst>
                </p:cNvPr>
                <p:cNvSpPr txBox="1"/>
                <p:nvPr/>
              </p:nvSpPr>
              <p:spPr>
                <a:xfrm>
                  <a:off x="6226631" y="1632137"/>
                  <a:ext cx="3207940"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200" b="0" i="0" u="none" strike="noStrike" kern="1200" cap="none" spc="0" normalizeH="0" baseline="0" noProof="0" dirty="0" err="1">
                      <a:ln>
                        <a:noFill/>
                      </a:ln>
                      <a:solidFill>
                        <a:srgbClr val="E16161"/>
                      </a:solidFill>
                      <a:effectLst/>
                      <a:uLnTx/>
                      <a:uFillTx/>
                      <a:latin typeface="Avenir Next" panose="020B0503020202020204" pitchFamily="34" charset="0"/>
                      <a:ea typeface="+mn-ea"/>
                      <a:cs typeface="+mn-cs"/>
                    </a:rPr>
                    <a:t>i</a:t>
                  </a:r>
                  <a:r>
                    <a:rPr kumimoji="0" lang="en-US" sz="2200" b="0" i="0" u="none" strike="noStrike" kern="1200" cap="none" spc="0" normalizeH="0" baseline="0" noProof="0" dirty="0">
                      <a:ln>
                        <a:noFill/>
                      </a:ln>
                      <a:solidFill>
                        <a:srgbClr val="E16161"/>
                      </a:solidFill>
                      <a:effectLst/>
                      <a:uLnTx/>
                      <a:uFillTx/>
                      <a:latin typeface="Avenir Next" panose="020B0503020202020204" pitchFamily="34" charset="0"/>
                      <a:ea typeface="+mn-ea"/>
                      <a:cs typeface="+mn-cs"/>
                    </a:rPr>
                    <a:t>solation transistors</a:t>
                  </a:r>
                </a:p>
              </p:txBody>
            </p:sp>
          </p:grpSp>
          <p:grpSp>
            <p:nvGrpSpPr>
              <p:cNvPr id="525" name="Group 524">
                <a:extLst>
                  <a:ext uri="{FF2B5EF4-FFF2-40B4-BE49-F238E27FC236}">
                    <a16:creationId xmlns:a16="http://schemas.microsoft.com/office/drawing/2014/main" id="{FC754EA4-035F-62F9-9956-8B5E7A2AFE2D}"/>
                  </a:ext>
                </a:extLst>
              </p:cNvPr>
              <p:cNvGrpSpPr/>
              <p:nvPr/>
            </p:nvGrpSpPr>
            <p:grpSpPr>
              <a:xfrm>
                <a:off x="1735869" y="2025202"/>
                <a:ext cx="7685780" cy="457200"/>
                <a:chOff x="1735869" y="2025202"/>
                <a:chExt cx="7685780" cy="457200"/>
              </a:xfrm>
            </p:grpSpPr>
            <p:grpSp>
              <p:nvGrpSpPr>
                <p:cNvPr id="524" name="Group 523">
                  <a:extLst>
                    <a:ext uri="{FF2B5EF4-FFF2-40B4-BE49-F238E27FC236}">
                      <a16:creationId xmlns:a16="http://schemas.microsoft.com/office/drawing/2014/main" id="{294F1EE5-E029-C839-09AE-CD604EB8F0DA}"/>
                    </a:ext>
                  </a:extLst>
                </p:cNvPr>
                <p:cNvGrpSpPr/>
                <p:nvPr/>
              </p:nvGrpSpPr>
              <p:grpSpPr>
                <a:xfrm>
                  <a:off x="1735869" y="2202248"/>
                  <a:ext cx="4903097" cy="129425"/>
                  <a:chOff x="1735869" y="2202248"/>
                  <a:chExt cx="4903097" cy="129425"/>
                </a:xfrm>
              </p:grpSpPr>
              <p:sp>
                <p:nvSpPr>
                  <p:cNvPr id="455" name="DRAM">
                    <a:extLst>
                      <a:ext uri="{FF2B5EF4-FFF2-40B4-BE49-F238E27FC236}">
                        <a16:creationId xmlns:a16="http://schemas.microsoft.com/office/drawing/2014/main" id="{C80891E2-68C1-55D0-2A66-BB72F349A7D8}"/>
                      </a:ext>
                    </a:extLst>
                  </p:cNvPr>
                  <p:cNvSpPr/>
                  <p:nvPr/>
                </p:nvSpPr>
                <p:spPr>
                  <a:xfrm rot="5400000">
                    <a:off x="1785984" y="2152309"/>
                    <a:ext cx="129425" cy="229303"/>
                  </a:xfrm>
                  <a:prstGeom prst="roundRect">
                    <a:avLst>
                      <a:gd name="adj" fmla="val 11319"/>
                    </a:avLst>
                  </a:prstGeom>
                  <a:solidFill>
                    <a:schemeClr val="accent1">
                      <a:lumMod val="20000"/>
                      <a:lumOff val="80000"/>
                    </a:schemeClr>
                  </a:solidFill>
                  <a:ln w="12700">
                    <a:solidFill>
                      <a:srgbClr val="E1616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489" name="Triangle 488">
                    <a:extLst>
                      <a:ext uri="{FF2B5EF4-FFF2-40B4-BE49-F238E27FC236}">
                        <a16:creationId xmlns:a16="http://schemas.microsoft.com/office/drawing/2014/main" id="{7672112B-6377-BDEB-BC7C-96CAA5827227}"/>
                      </a:ext>
                    </a:extLst>
                  </p:cNvPr>
                  <p:cNvSpPr/>
                  <p:nvPr/>
                </p:nvSpPr>
                <p:spPr>
                  <a:xfrm rot="5400000">
                    <a:off x="1736968" y="2248838"/>
                    <a:ext cx="65987" cy="68186"/>
                  </a:xfrm>
                  <a:prstGeom prst="triangle">
                    <a:avLst/>
                  </a:prstGeom>
                  <a:solidFill>
                    <a:schemeClr val="bg1">
                      <a:lumMod val="95000"/>
                    </a:schemeClr>
                  </a:solidFill>
                  <a:ln>
                    <a:solidFill>
                      <a:srgbClr val="E1616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466" name="DRAM">
                    <a:extLst>
                      <a:ext uri="{FF2B5EF4-FFF2-40B4-BE49-F238E27FC236}">
                        <a16:creationId xmlns:a16="http://schemas.microsoft.com/office/drawing/2014/main" id="{2346820B-3BB0-2B35-CE5C-98BF8A20F4FD}"/>
                      </a:ext>
                    </a:extLst>
                  </p:cNvPr>
                  <p:cNvSpPr/>
                  <p:nvPr/>
                </p:nvSpPr>
                <p:spPr>
                  <a:xfrm rot="5400000">
                    <a:off x="3340715" y="2152309"/>
                    <a:ext cx="129425" cy="229303"/>
                  </a:xfrm>
                  <a:prstGeom prst="roundRect">
                    <a:avLst>
                      <a:gd name="adj" fmla="val 11319"/>
                    </a:avLst>
                  </a:prstGeom>
                  <a:solidFill>
                    <a:schemeClr val="accent1">
                      <a:lumMod val="20000"/>
                      <a:lumOff val="80000"/>
                    </a:schemeClr>
                  </a:solidFill>
                  <a:ln w="12700">
                    <a:solidFill>
                      <a:srgbClr val="E1616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490" name="Triangle 489">
                    <a:extLst>
                      <a:ext uri="{FF2B5EF4-FFF2-40B4-BE49-F238E27FC236}">
                        <a16:creationId xmlns:a16="http://schemas.microsoft.com/office/drawing/2014/main" id="{30CE9415-5B5B-400C-1188-44883F8AC410}"/>
                      </a:ext>
                    </a:extLst>
                  </p:cNvPr>
                  <p:cNvSpPr/>
                  <p:nvPr/>
                </p:nvSpPr>
                <p:spPr>
                  <a:xfrm rot="5400000">
                    <a:off x="3293844" y="2248838"/>
                    <a:ext cx="65987" cy="68186"/>
                  </a:xfrm>
                  <a:prstGeom prst="triangle">
                    <a:avLst/>
                  </a:prstGeom>
                  <a:solidFill>
                    <a:schemeClr val="bg1">
                      <a:lumMod val="95000"/>
                    </a:schemeClr>
                  </a:solidFill>
                  <a:ln>
                    <a:solidFill>
                      <a:srgbClr val="E1616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471" name="DRAM">
                    <a:extLst>
                      <a:ext uri="{FF2B5EF4-FFF2-40B4-BE49-F238E27FC236}">
                        <a16:creationId xmlns:a16="http://schemas.microsoft.com/office/drawing/2014/main" id="{5CC7670B-B5B2-2A8C-486B-D178BE3A19DD}"/>
                      </a:ext>
                    </a:extLst>
                  </p:cNvPr>
                  <p:cNvSpPr/>
                  <p:nvPr/>
                </p:nvSpPr>
                <p:spPr>
                  <a:xfrm rot="5400000">
                    <a:off x="4914298" y="2152309"/>
                    <a:ext cx="129425" cy="229303"/>
                  </a:xfrm>
                  <a:prstGeom prst="roundRect">
                    <a:avLst>
                      <a:gd name="adj" fmla="val 11319"/>
                    </a:avLst>
                  </a:prstGeom>
                  <a:solidFill>
                    <a:schemeClr val="accent1">
                      <a:lumMod val="20000"/>
                      <a:lumOff val="80000"/>
                    </a:schemeClr>
                  </a:solidFill>
                  <a:ln w="12700">
                    <a:solidFill>
                      <a:srgbClr val="E1616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491" name="Triangle 490">
                    <a:extLst>
                      <a:ext uri="{FF2B5EF4-FFF2-40B4-BE49-F238E27FC236}">
                        <a16:creationId xmlns:a16="http://schemas.microsoft.com/office/drawing/2014/main" id="{365B1E87-D1D7-AB94-A4DD-12877B56CAB3}"/>
                      </a:ext>
                    </a:extLst>
                  </p:cNvPr>
                  <p:cNvSpPr/>
                  <p:nvPr/>
                </p:nvSpPr>
                <p:spPr>
                  <a:xfrm rot="5400000">
                    <a:off x="4864189" y="2248838"/>
                    <a:ext cx="65987" cy="68186"/>
                  </a:xfrm>
                  <a:prstGeom prst="triangle">
                    <a:avLst/>
                  </a:prstGeom>
                  <a:solidFill>
                    <a:schemeClr val="bg1">
                      <a:lumMod val="95000"/>
                    </a:schemeClr>
                  </a:solidFill>
                  <a:ln>
                    <a:solidFill>
                      <a:srgbClr val="E1616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481" name="DRAM">
                    <a:extLst>
                      <a:ext uri="{FF2B5EF4-FFF2-40B4-BE49-F238E27FC236}">
                        <a16:creationId xmlns:a16="http://schemas.microsoft.com/office/drawing/2014/main" id="{A451B454-A1E3-24A1-6092-986A1BE62441}"/>
                      </a:ext>
                    </a:extLst>
                  </p:cNvPr>
                  <p:cNvSpPr/>
                  <p:nvPr/>
                </p:nvSpPr>
                <p:spPr>
                  <a:xfrm rot="5400000">
                    <a:off x="6459602" y="2152309"/>
                    <a:ext cx="129425" cy="229303"/>
                  </a:xfrm>
                  <a:prstGeom prst="roundRect">
                    <a:avLst>
                      <a:gd name="adj" fmla="val 11319"/>
                    </a:avLst>
                  </a:prstGeom>
                  <a:solidFill>
                    <a:schemeClr val="accent1">
                      <a:lumMod val="20000"/>
                      <a:lumOff val="80000"/>
                    </a:schemeClr>
                  </a:solidFill>
                  <a:ln w="12700">
                    <a:solidFill>
                      <a:srgbClr val="E1616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492" name="Triangle 491">
                    <a:extLst>
                      <a:ext uri="{FF2B5EF4-FFF2-40B4-BE49-F238E27FC236}">
                        <a16:creationId xmlns:a16="http://schemas.microsoft.com/office/drawing/2014/main" id="{477250CC-01CB-0C6E-FDB3-8858BCD6932C}"/>
                      </a:ext>
                    </a:extLst>
                  </p:cNvPr>
                  <p:cNvSpPr/>
                  <p:nvPr/>
                </p:nvSpPr>
                <p:spPr>
                  <a:xfrm rot="5400000">
                    <a:off x="6416352" y="2248838"/>
                    <a:ext cx="65987" cy="68186"/>
                  </a:xfrm>
                  <a:prstGeom prst="triangle">
                    <a:avLst/>
                  </a:prstGeom>
                  <a:solidFill>
                    <a:schemeClr val="bg1">
                      <a:lumMod val="95000"/>
                    </a:schemeClr>
                  </a:solidFill>
                  <a:ln>
                    <a:solidFill>
                      <a:srgbClr val="E1616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grpSp>
            <p:sp>
              <p:nvSpPr>
                <p:cNvPr id="522" name="TextBox 521">
                  <a:extLst>
                    <a:ext uri="{FF2B5EF4-FFF2-40B4-BE49-F238E27FC236}">
                      <a16:creationId xmlns:a16="http://schemas.microsoft.com/office/drawing/2014/main" id="{BA9BC4C1-D411-D6C5-0E9D-D04668B029EE}"/>
                    </a:ext>
                  </a:extLst>
                </p:cNvPr>
                <p:cNvSpPr txBox="1"/>
                <p:nvPr/>
              </p:nvSpPr>
              <p:spPr>
                <a:xfrm>
                  <a:off x="6263422" y="2025202"/>
                  <a:ext cx="3158227"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200" b="0" i="0" u="none" strike="noStrike" kern="1200" cap="none" spc="0" normalizeH="0" baseline="0" noProof="0" dirty="0">
                      <a:ln>
                        <a:noFill/>
                      </a:ln>
                      <a:solidFill>
                        <a:srgbClr val="E16161"/>
                      </a:solidFill>
                      <a:effectLst/>
                      <a:uLnTx/>
                      <a:uFillTx/>
                      <a:latin typeface="Avenir Next" panose="020B0503020202020204" pitchFamily="34" charset="0"/>
                      <a:ea typeface="+mn-ea"/>
                      <a:cs typeface="+mn-cs"/>
                    </a:rPr>
                    <a:t>row decoder latch</a:t>
                  </a:r>
                </a:p>
              </p:txBody>
            </p:sp>
          </p:grpSp>
        </p:grpSp>
      </p:grpSp>
      <p:sp>
        <p:nvSpPr>
          <p:cNvPr id="9" name="DRAM">
            <a:extLst>
              <a:ext uri="{FF2B5EF4-FFF2-40B4-BE49-F238E27FC236}">
                <a16:creationId xmlns:a16="http://schemas.microsoft.com/office/drawing/2014/main" id="{68B9DC2C-85B9-6628-8B96-25668D4F9E73}"/>
              </a:ext>
            </a:extLst>
          </p:cNvPr>
          <p:cNvSpPr/>
          <p:nvPr/>
        </p:nvSpPr>
        <p:spPr>
          <a:xfrm>
            <a:off x="2505897" y="4235990"/>
            <a:ext cx="191086" cy="229303"/>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24" name="DRAM">
            <a:extLst>
              <a:ext uri="{FF2B5EF4-FFF2-40B4-BE49-F238E27FC236}">
                <a16:creationId xmlns:a16="http://schemas.microsoft.com/office/drawing/2014/main" id="{97406C44-E37B-AD0F-DC1B-69A7D18977AD}"/>
              </a:ext>
            </a:extLst>
          </p:cNvPr>
          <p:cNvSpPr/>
          <p:nvPr/>
        </p:nvSpPr>
        <p:spPr>
          <a:xfrm>
            <a:off x="1734835" y="5541521"/>
            <a:ext cx="6248400" cy="458293"/>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IO interface</a:t>
            </a:r>
          </a:p>
        </p:txBody>
      </p:sp>
      <p:cxnSp>
        <p:nvCxnSpPr>
          <p:cNvPr id="448" name="Straight Connector 447">
            <a:extLst>
              <a:ext uri="{FF2B5EF4-FFF2-40B4-BE49-F238E27FC236}">
                <a16:creationId xmlns:a16="http://schemas.microsoft.com/office/drawing/2014/main" id="{5A684679-BDDC-EB8E-7641-EA19004E6A9D}"/>
              </a:ext>
            </a:extLst>
          </p:cNvPr>
          <p:cNvCxnSpPr>
            <a:cxnSpLocks/>
            <a:stCxn id="7" idx="0"/>
            <a:endCxn id="9" idx="2"/>
          </p:cNvCxnSpPr>
          <p:nvPr/>
        </p:nvCxnSpPr>
        <p:spPr>
          <a:xfrm flipH="1" flipV="1">
            <a:off x="2601440" y="4465293"/>
            <a:ext cx="43" cy="506499"/>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53" name="Straight Connector 452">
            <a:extLst>
              <a:ext uri="{FF2B5EF4-FFF2-40B4-BE49-F238E27FC236}">
                <a16:creationId xmlns:a16="http://schemas.microsoft.com/office/drawing/2014/main" id="{06BB0381-346D-2C0A-D513-C2412D56752B}"/>
              </a:ext>
            </a:extLst>
          </p:cNvPr>
          <p:cNvCxnSpPr>
            <a:cxnSpLocks/>
          </p:cNvCxnSpPr>
          <p:nvPr/>
        </p:nvCxnSpPr>
        <p:spPr>
          <a:xfrm flipH="1" flipV="1">
            <a:off x="4156712" y="4446956"/>
            <a:ext cx="43" cy="515667"/>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56" name="Straight Connector 455">
            <a:extLst>
              <a:ext uri="{FF2B5EF4-FFF2-40B4-BE49-F238E27FC236}">
                <a16:creationId xmlns:a16="http://schemas.microsoft.com/office/drawing/2014/main" id="{C041F82E-2C68-3563-426B-65235A2A8BDD}"/>
              </a:ext>
            </a:extLst>
          </p:cNvPr>
          <p:cNvCxnSpPr>
            <a:cxnSpLocks/>
            <a:stCxn id="457" idx="0"/>
          </p:cNvCxnSpPr>
          <p:nvPr/>
        </p:nvCxnSpPr>
        <p:spPr>
          <a:xfrm flipH="1" flipV="1">
            <a:off x="5718923" y="4446956"/>
            <a:ext cx="43" cy="524836"/>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67" name="Straight Connector 466">
            <a:extLst>
              <a:ext uri="{FF2B5EF4-FFF2-40B4-BE49-F238E27FC236}">
                <a16:creationId xmlns:a16="http://schemas.microsoft.com/office/drawing/2014/main" id="{351E3B95-ABEA-D0B0-462F-A3CFAD779BA5}"/>
              </a:ext>
            </a:extLst>
          </p:cNvPr>
          <p:cNvCxnSpPr>
            <a:cxnSpLocks/>
          </p:cNvCxnSpPr>
          <p:nvPr/>
        </p:nvCxnSpPr>
        <p:spPr>
          <a:xfrm flipH="1" flipV="1">
            <a:off x="7275447" y="4446956"/>
            <a:ext cx="43" cy="524836"/>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69" name="Straight Connector 468">
            <a:extLst>
              <a:ext uri="{FF2B5EF4-FFF2-40B4-BE49-F238E27FC236}">
                <a16:creationId xmlns:a16="http://schemas.microsoft.com/office/drawing/2014/main" id="{5AD2D54E-8293-2E25-81ED-5735C1B808D9}"/>
              </a:ext>
            </a:extLst>
          </p:cNvPr>
          <p:cNvCxnSpPr>
            <a:cxnSpLocks/>
          </p:cNvCxnSpPr>
          <p:nvPr/>
        </p:nvCxnSpPr>
        <p:spPr>
          <a:xfrm flipV="1">
            <a:off x="2460320" y="5146429"/>
            <a:ext cx="0" cy="373301"/>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95" name="Straight Connector 494">
            <a:extLst>
              <a:ext uri="{FF2B5EF4-FFF2-40B4-BE49-F238E27FC236}">
                <a16:creationId xmlns:a16="http://schemas.microsoft.com/office/drawing/2014/main" id="{CD61EBDA-30BE-37F4-B18F-A151ABE214C0}"/>
              </a:ext>
            </a:extLst>
          </p:cNvPr>
          <p:cNvCxnSpPr>
            <a:cxnSpLocks/>
          </p:cNvCxnSpPr>
          <p:nvPr/>
        </p:nvCxnSpPr>
        <p:spPr>
          <a:xfrm flipV="1">
            <a:off x="4015466" y="5139207"/>
            <a:ext cx="0" cy="380523"/>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496" name="Straight Connector 495">
            <a:extLst>
              <a:ext uri="{FF2B5EF4-FFF2-40B4-BE49-F238E27FC236}">
                <a16:creationId xmlns:a16="http://schemas.microsoft.com/office/drawing/2014/main" id="{B67637DE-DD52-7C48-68FC-9FA4804EBBA0}"/>
              </a:ext>
            </a:extLst>
          </p:cNvPr>
          <p:cNvCxnSpPr>
            <a:cxnSpLocks/>
          </p:cNvCxnSpPr>
          <p:nvPr/>
        </p:nvCxnSpPr>
        <p:spPr>
          <a:xfrm flipV="1">
            <a:off x="5570612" y="5139207"/>
            <a:ext cx="0" cy="380523"/>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sp>
        <p:nvSpPr>
          <p:cNvPr id="552" name="TextBox 551">
            <a:extLst>
              <a:ext uri="{FF2B5EF4-FFF2-40B4-BE49-F238E27FC236}">
                <a16:creationId xmlns:a16="http://schemas.microsoft.com/office/drawing/2014/main" id="{23C3C069-2A74-8BBA-566C-3AB2BC9E0803}"/>
              </a:ext>
            </a:extLst>
          </p:cNvPr>
          <p:cNvSpPr txBox="1"/>
          <p:nvPr/>
        </p:nvSpPr>
        <p:spPr>
          <a:xfrm>
            <a:off x="7598002" y="4162936"/>
            <a:ext cx="1672387"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global</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s</a:t>
            </a:r>
            <a:r>
              <a:rPr kumimoji="0" lang="en-US" sz="1800" b="0" i="0" u="none" strike="noStrike" kern="1200" cap="none" spc="0" normalizeH="0" baseline="0" noProof="0" dirty="0" err="1">
                <a:ln>
                  <a:noFill/>
                </a:ln>
                <a:solidFill>
                  <a:srgbClr val="000000"/>
                </a:solidFill>
                <a:effectLst/>
                <a:uLnTx/>
                <a:uFillTx/>
                <a:latin typeface="Avenir Next" panose="020B0503020202020204" pitchFamily="34" charset="0"/>
                <a:ea typeface="+mn-ea"/>
                <a:cs typeface="+mn-cs"/>
              </a:rPr>
              <a:t>ense</a:t>
            </a:r>
            <a:r>
              <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 amplifier</a:t>
            </a:r>
          </a:p>
        </p:txBody>
      </p:sp>
      <p:sp>
        <p:nvSpPr>
          <p:cNvPr id="12" name="DRAM">
            <a:extLst>
              <a:ext uri="{FF2B5EF4-FFF2-40B4-BE49-F238E27FC236}">
                <a16:creationId xmlns:a16="http://schemas.microsoft.com/office/drawing/2014/main" id="{DDDC614F-18B1-7FD5-1DB0-E37F7A7470C2}"/>
              </a:ext>
            </a:extLst>
          </p:cNvPr>
          <p:cNvSpPr/>
          <p:nvPr/>
        </p:nvSpPr>
        <p:spPr>
          <a:xfrm>
            <a:off x="7180908" y="4214892"/>
            <a:ext cx="191086" cy="229303"/>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1" name="DRAM">
            <a:extLst>
              <a:ext uri="{FF2B5EF4-FFF2-40B4-BE49-F238E27FC236}">
                <a16:creationId xmlns:a16="http://schemas.microsoft.com/office/drawing/2014/main" id="{71E39812-F0AB-81A4-6BD4-1E7D687EF210}"/>
              </a:ext>
            </a:extLst>
          </p:cNvPr>
          <p:cNvSpPr/>
          <p:nvPr/>
        </p:nvSpPr>
        <p:spPr>
          <a:xfrm>
            <a:off x="5623381" y="4214892"/>
            <a:ext cx="191086" cy="229303"/>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 name="DRAM">
            <a:extLst>
              <a:ext uri="{FF2B5EF4-FFF2-40B4-BE49-F238E27FC236}">
                <a16:creationId xmlns:a16="http://schemas.microsoft.com/office/drawing/2014/main" id="{2F1BF9EC-FEEE-567A-D8A6-52151182B9B8}"/>
              </a:ext>
            </a:extLst>
          </p:cNvPr>
          <p:cNvSpPr/>
          <p:nvPr/>
        </p:nvSpPr>
        <p:spPr>
          <a:xfrm>
            <a:off x="4063424" y="4220428"/>
            <a:ext cx="191086" cy="229303"/>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53" name="DRAM">
            <a:extLst>
              <a:ext uri="{FF2B5EF4-FFF2-40B4-BE49-F238E27FC236}">
                <a16:creationId xmlns:a16="http://schemas.microsoft.com/office/drawing/2014/main" id="{8983E04C-65CF-9361-07AF-3EE88A95BF10}"/>
              </a:ext>
            </a:extLst>
          </p:cNvPr>
          <p:cNvSpPr/>
          <p:nvPr/>
        </p:nvSpPr>
        <p:spPr>
          <a:xfrm>
            <a:off x="5623380" y="3870579"/>
            <a:ext cx="191086" cy="93092"/>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54" name="DRAM">
            <a:extLst>
              <a:ext uri="{FF2B5EF4-FFF2-40B4-BE49-F238E27FC236}">
                <a16:creationId xmlns:a16="http://schemas.microsoft.com/office/drawing/2014/main" id="{75926AFC-C125-27CC-3C7D-33A4BE06B09B}"/>
              </a:ext>
            </a:extLst>
          </p:cNvPr>
          <p:cNvSpPr/>
          <p:nvPr/>
        </p:nvSpPr>
        <p:spPr>
          <a:xfrm>
            <a:off x="7182011" y="3870579"/>
            <a:ext cx="191086" cy="93092"/>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55" name="DRAM">
            <a:extLst>
              <a:ext uri="{FF2B5EF4-FFF2-40B4-BE49-F238E27FC236}">
                <a16:creationId xmlns:a16="http://schemas.microsoft.com/office/drawing/2014/main" id="{77DD4911-B2E3-1589-A6F2-A44D7908345D}"/>
              </a:ext>
            </a:extLst>
          </p:cNvPr>
          <p:cNvSpPr/>
          <p:nvPr/>
        </p:nvSpPr>
        <p:spPr>
          <a:xfrm>
            <a:off x="2505090" y="3870579"/>
            <a:ext cx="191086" cy="93092"/>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56" name="DRAM">
            <a:extLst>
              <a:ext uri="{FF2B5EF4-FFF2-40B4-BE49-F238E27FC236}">
                <a16:creationId xmlns:a16="http://schemas.microsoft.com/office/drawing/2014/main" id="{86F79319-FD15-351F-B97E-0CBA62048F4C}"/>
              </a:ext>
            </a:extLst>
          </p:cNvPr>
          <p:cNvSpPr/>
          <p:nvPr/>
        </p:nvSpPr>
        <p:spPr>
          <a:xfrm>
            <a:off x="4059105" y="3870579"/>
            <a:ext cx="191086" cy="93092"/>
          </a:xfrm>
          <a:prstGeom prst="roundRect">
            <a:avLst>
              <a:gd name="adj" fmla="val 11319"/>
            </a:avLst>
          </a:prstGeom>
          <a:solidFill>
            <a:srgbClr val="595959"/>
          </a:solidFill>
          <a:ln w="1270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 name="TextBox 1">
            <a:extLst>
              <a:ext uri="{FF2B5EF4-FFF2-40B4-BE49-F238E27FC236}">
                <a16:creationId xmlns:a16="http://schemas.microsoft.com/office/drawing/2014/main" id="{8401A077-8959-008A-464B-418658E72B16}"/>
              </a:ext>
            </a:extLst>
          </p:cNvPr>
          <p:cNvSpPr txBox="1"/>
          <p:nvPr/>
        </p:nvSpPr>
        <p:spPr>
          <a:xfrm>
            <a:off x="4035736" y="3746797"/>
            <a:ext cx="1672387"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helper FFs</a:t>
            </a:r>
          </a:p>
        </p:txBody>
      </p:sp>
    </p:spTree>
    <p:extLst>
      <p:ext uri="{BB962C8B-B14F-4D97-AF65-F5344CB8AC3E}">
        <p14:creationId xmlns:p14="http://schemas.microsoft.com/office/powerpoint/2010/main" val="30543457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50"/>
                                        </p:tgtEl>
                                        <p:attrNameLst>
                                          <p:attrName>style.visibility</p:attrName>
                                        </p:attrNameLst>
                                      </p:cBhvr>
                                      <p:to>
                                        <p:strVal val="visible"/>
                                      </p:to>
                                    </p:set>
                                    <p:animEffect transition="in" filter="fade">
                                      <p:cBhvr>
                                        <p:cTn id="7" dur="500"/>
                                        <p:tgtEl>
                                          <p:spTgt spid="450"/>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451"/>
                                        </p:tgtEl>
                                        <p:attrNameLst>
                                          <p:attrName>style.visibility</p:attrName>
                                        </p:attrNameLst>
                                      </p:cBhvr>
                                      <p:to>
                                        <p:strVal val="visible"/>
                                      </p:to>
                                    </p:set>
                                    <p:animEffect transition="in" filter="fade">
                                      <p:cBhvr>
                                        <p:cTn id="12" dur="500"/>
                                        <p:tgtEl>
                                          <p:spTgt spid="45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1">
            <a:extLst>
              <a:ext uri="{FF2B5EF4-FFF2-40B4-BE49-F238E27FC236}">
                <a16:creationId xmlns:a16="http://schemas.microsoft.com/office/drawing/2014/main" id="{C6112B6E-51E6-F314-3B2A-68ABAE2277B9}"/>
              </a:ext>
            </a:extLst>
          </p:cNvPr>
          <p:cNvSpPr>
            <a:spLocks noGrp="1"/>
          </p:cNvSpPr>
          <p:nvPr>
            <p:ph type="title"/>
          </p:nvPr>
        </p:nvSpPr>
        <p:spPr>
          <a:xfrm>
            <a:off x="169011" y="132334"/>
            <a:ext cx="8894602" cy="925840"/>
          </a:xfrm>
        </p:spPr>
        <p:txBody>
          <a:bodyPr>
            <a:noAutofit/>
          </a:bodyPr>
          <a:lstStyle/>
          <a:p>
            <a:r>
              <a:rPr lang="en-US" sz="3600" dirty="0"/>
              <a:t>MIMDRAM: </a:t>
            </a:r>
            <a:br>
              <a:rPr lang="en-US" sz="3600" dirty="0"/>
            </a:br>
            <a:r>
              <a:rPr lang="en-US" sz="2800" dirty="0"/>
              <a:t>Control Unit Design</a:t>
            </a:r>
          </a:p>
        </p:txBody>
      </p:sp>
      <p:sp>
        <p:nvSpPr>
          <p:cNvPr id="7" name="Rectangle 6">
            <a:extLst>
              <a:ext uri="{FF2B5EF4-FFF2-40B4-BE49-F238E27FC236}">
                <a16:creationId xmlns:a16="http://schemas.microsoft.com/office/drawing/2014/main" id="{3CA16D9C-7981-F702-951F-F4B48C0F4E1C}"/>
              </a:ext>
            </a:extLst>
          </p:cNvPr>
          <p:cNvSpPr/>
          <p:nvPr/>
        </p:nvSpPr>
        <p:spPr>
          <a:xfrm>
            <a:off x="0" y="1318680"/>
            <a:ext cx="9144000" cy="7772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The control unit </a:t>
            </a:r>
            <a:r>
              <a:rPr kumimoji="0" lang="en-US" sz="22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mn-cs"/>
              </a:rPr>
              <a:t>schedules</a:t>
            </a:r>
            <a: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 and </a:t>
            </a:r>
            <a:r>
              <a:rPr kumimoji="0" lang="en-US" sz="22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mn-cs"/>
              </a:rPr>
              <a:t>orchestrates</a:t>
            </a:r>
            <a:br>
              <a:rPr kumimoji="0" lang="en-US" sz="22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mn-cs"/>
              </a:rPr>
            </a:br>
            <a: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 the execution of multiple PUD operations </a:t>
            </a:r>
            <a:r>
              <a:rPr kumimoji="0" lang="en-US" sz="22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mn-cs"/>
              </a:rPr>
              <a:t>transparently</a:t>
            </a:r>
            <a: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 </a:t>
            </a:r>
          </a:p>
        </p:txBody>
      </p:sp>
      <p:grpSp>
        <p:nvGrpSpPr>
          <p:cNvPr id="2" name="Group 1">
            <a:extLst>
              <a:ext uri="{FF2B5EF4-FFF2-40B4-BE49-F238E27FC236}">
                <a16:creationId xmlns:a16="http://schemas.microsoft.com/office/drawing/2014/main" id="{91974072-0568-D524-A1FF-1EC2B7361CFB}"/>
              </a:ext>
            </a:extLst>
          </p:cNvPr>
          <p:cNvGrpSpPr/>
          <p:nvPr/>
        </p:nvGrpSpPr>
        <p:grpSpPr>
          <a:xfrm>
            <a:off x="1705203" y="2196139"/>
            <a:ext cx="5846786" cy="4165189"/>
            <a:chOff x="1705203" y="2196139"/>
            <a:chExt cx="5846786" cy="4165189"/>
          </a:xfrm>
        </p:grpSpPr>
        <p:pic>
          <p:nvPicPr>
            <p:cNvPr id="173" name="Picture 172">
              <a:extLst>
                <a:ext uri="{FF2B5EF4-FFF2-40B4-BE49-F238E27FC236}">
                  <a16:creationId xmlns:a16="http://schemas.microsoft.com/office/drawing/2014/main" id="{1D0E3253-6106-C8E3-7A11-D6BFA5B015AB}"/>
                </a:ext>
              </a:extLst>
            </p:cNvPr>
            <p:cNvPicPr>
              <a:picLocks noChangeAspect="1"/>
            </p:cNvPicPr>
            <p:nvPr/>
          </p:nvPicPr>
          <p:blipFill>
            <a:blip r:embed="rId3"/>
            <a:stretch>
              <a:fillRect/>
            </a:stretch>
          </p:blipFill>
          <p:spPr>
            <a:xfrm>
              <a:off x="1705203" y="2196139"/>
              <a:ext cx="5846786" cy="4165189"/>
            </a:xfrm>
            <a:prstGeom prst="rect">
              <a:avLst/>
            </a:prstGeom>
          </p:spPr>
        </p:pic>
        <p:sp>
          <p:nvSpPr>
            <p:cNvPr id="174" name="Oval 173">
              <a:extLst>
                <a:ext uri="{FF2B5EF4-FFF2-40B4-BE49-F238E27FC236}">
                  <a16:creationId xmlns:a16="http://schemas.microsoft.com/office/drawing/2014/main" id="{436E566E-AA19-D6B4-2B51-B8F42D06659C}"/>
                </a:ext>
              </a:extLst>
            </p:cNvPr>
            <p:cNvSpPr/>
            <p:nvPr/>
          </p:nvSpPr>
          <p:spPr>
            <a:xfrm>
              <a:off x="4529787" y="2196139"/>
              <a:ext cx="351399" cy="344982"/>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175" name="Oval 174">
              <a:extLst>
                <a:ext uri="{FF2B5EF4-FFF2-40B4-BE49-F238E27FC236}">
                  <a16:creationId xmlns:a16="http://schemas.microsoft.com/office/drawing/2014/main" id="{2F81D165-94E2-61F3-2812-D59661E8C819}"/>
                </a:ext>
              </a:extLst>
            </p:cNvPr>
            <p:cNvSpPr/>
            <p:nvPr/>
          </p:nvSpPr>
          <p:spPr>
            <a:xfrm>
              <a:off x="3234935" y="2822186"/>
              <a:ext cx="351399" cy="344982"/>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176" name="Oval 175">
              <a:extLst>
                <a:ext uri="{FF2B5EF4-FFF2-40B4-BE49-F238E27FC236}">
                  <a16:creationId xmlns:a16="http://schemas.microsoft.com/office/drawing/2014/main" id="{0180C2CB-45CA-6727-A23E-05F0D2BA433D}"/>
                </a:ext>
              </a:extLst>
            </p:cNvPr>
            <p:cNvSpPr/>
            <p:nvPr/>
          </p:nvSpPr>
          <p:spPr>
            <a:xfrm>
              <a:off x="3913608" y="4533671"/>
              <a:ext cx="351399" cy="344982"/>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177" name="Oval 176">
              <a:extLst>
                <a:ext uri="{FF2B5EF4-FFF2-40B4-BE49-F238E27FC236}">
                  <a16:creationId xmlns:a16="http://schemas.microsoft.com/office/drawing/2014/main" id="{D431A704-D8D8-599B-922F-AFEF85E4CEA0}"/>
                </a:ext>
              </a:extLst>
            </p:cNvPr>
            <p:cNvSpPr/>
            <p:nvPr/>
          </p:nvSpPr>
          <p:spPr>
            <a:xfrm>
              <a:off x="6013219" y="4533671"/>
              <a:ext cx="351399" cy="344982"/>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178" name="Oval 177">
              <a:extLst>
                <a:ext uri="{FF2B5EF4-FFF2-40B4-BE49-F238E27FC236}">
                  <a16:creationId xmlns:a16="http://schemas.microsoft.com/office/drawing/2014/main" id="{F85E2129-13AD-6B14-20D4-5590EAF14B96}"/>
                </a:ext>
              </a:extLst>
            </p:cNvPr>
            <p:cNvSpPr/>
            <p:nvPr/>
          </p:nvSpPr>
          <p:spPr>
            <a:xfrm flipH="1">
              <a:off x="1705203" y="3429000"/>
              <a:ext cx="320950" cy="294384"/>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179" name="Oval 178">
              <a:extLst>
                <a:ext uri="{FF2B5EF4-FFF2-40B4-BE49-F238E27FC236}">
                  <a16:creationId xmlns:a16="http://schemas.microsoft.com/office/drawing/2014/main" id="{DD838BB2-2AD6-3668-7541-2ECF6C495238}"/>
                </a:ext>
              </a:extLst>
            </p:cNvPr>
            <p:cNvSpPr/>
            <p:nvPr/>
          </p:nvSpPr>
          <p:spPr>
            <a:xfrm flipH="1">
              <a:off x="2416769" y="3046288"/>
              <a:ext cx="320950" cy="294384"/>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180" name="Oval 179">
              <a:extLst>
                <a:ext uri="{FF2B5EF4-FFF2-40B4-BE49-F238E27FC236}">
                  <a16:creationId xmlns:a16="http://schemas.microsoft.com/office/drawing/2014/main" id="{367AC370-9318-1F18-13D4-DC42B75CA646}"/>
                </a:ext>
              </a:extLst>
            </p:cNvPr>
            <p:cNvSpPr/>
            <p:nvPr/>
          </p:nvSpPr>
          <p:spPr>
            <a:xfrm flipH="1">
              <a:off x="1718359" y="4874342"/>
              <a:ext cx="320950" cy="294384"/>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181" name="Oval 180">
              <a:extLst>
                <a:ext uri="{FF2B5EF4-FFF2-40B4-BE49-F238E27FC236}">
                  <a16:creationId xmlns:a16="http://schemas.microsoft.com/office/drawing/2014/main" id="{68F0731F-D5D0-34B9-6638-16DA816F7FF9}"/>
                </a:ext>
              </a:extLst>
            </p:cNvPr>
            <p:cNvSpPr/>
            <p:nvPr/>
          </p:nvSpPr>
          <p:spPr>
            <a:xfrm flipH="1">
              <a:off x="2416769" y="4453563"/>
              <a:ext cx="320950" cy="294384"/>
            </a:xfrm>
            <a:prstGeom prst="ellipse">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3649797054"/>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40" name="Group 339">
            <a:extLst>
              <a:ext uri="{FF2B5EF4-FFF2-40B4-BE49-F238E27FC236}">
                <a16:creationId xmlns:a16="http://schemas.microsoft.com/office/drawing/2014/main" id="{CC35E45C-1727-4240-ABB6-6BB6AD7FC789}"/>
              </a:ext>
            </a:extLst>
          </p:cNvPr>
          <p:cNvGrpSpPr/>
          <p:nvPr/>
        </p:nvGrpSpPr>
        <p:grpSpPr>
          <a:xfrm>
            <a:off x="1734836" y="2404844"/>
            <a:ext cx="1414038" cy="1414038"/>
            <a:chOff x="4876800" y="1600199"/>
            <a:chExt cx="2819401" cy="2819401"/>
          </a:xfrm>
        </p:grpSpPr>
        <p:grpSp>
          <p:nvGrpSpPr>
            <p:cNvPr id="341" name="Group 340">
              <a:extLst>
                <a:ext uri="{FF2B5EF4-FFF2-40B4-BE49-F238E27FC236}">
                  <a16:creationId xmlns:a16="http://schemas.microsoft.com/office/drawing/2014/main" id="{07D786E9-9BD2-604B-9AB2-DA6C25171B9D}"/>
                </a:ext>
              </a:extLst>
            </p:cNvPr>
            <p:cNvGrpSpPr/>
            <p:nvPr/>
          </p:nvGrpSpPr>
          <p:grpSpPr>
            <a:xfrm>
              <a:off x="5486400" y="3962400"/>
              <a:ext cx="2209800" cy="457200"/>
              <a:chOff x="5486400" y="3962400"/>
              <a:chExt cx="2209800" cy="457200"/>
            </a:xfrm>
          </p:grpSpPr>
          <p:sp>
            <p:nvSpPr>
              <p:cNvPr id="386" name="DRAM">
                <a:extLst>
                  <a:ext uri="{FF2B5EF4-FFF2-40B4-BE49-F238E27FC236}">
                    <a16:creationId xmlns:a16="http://schemas.microsoft.com/office/drawing/2014/main" id="{25AFF8CC-D2CE-4944-968E-16A914E96E0B}"/>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7" name="DRAM">
                <a:extLst>
                  <a:ext uri="{FF2B5EF4-FFF2-40B4-BE49-F238E27FC236}">
                    <a16:creationId xmlns:a16="http://schemas.microsoft.com/office/drawing/2014/main" id="{A59A5E2D-A64B-0D4D-8EA7-1030BECFC5C9}"/>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8" name="DRAM">
                <a:extLst>
                  <a:ext uri="{FF2B5EF4-FFF2-40B4-BE49-F238E27FC236}">
                    <a16:creationId xmlns:a16="http://schemas.microsoft.com/office/drawing/2014/main" id="{0AC56506-EA43-4C44-AEE1-7C14A8E91E6F}"/>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9" name="DRAM">
                <a:extLst>
                  <a:ext uri="{FF2B5EF4-FFF2-40B4-BE49-F238E27FC236}">
                    <a16:creationId xmlns:a16="http://schemas.microsoft.com/office/drawing/2014/main" id="{830F5712-D881-B848-A163-37C9BC9623BB}"/>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90" name="DRAM">
                <a:extLst>
                  <a:ext uri="{FF2B5EF4-FFF2-40B4-BE49-F238E27FC236}">
                    <a16:creationId xmlns:a16="http://schemas.microsoft.com/office/drawing/2014/main" id="{E35B8059-AE62-1C4D-A6FA-AE4C00592107}"/>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42" name="Group 341">
              <a:extLst>
                <a:ext uri="{FF2B5EF4-FFF2-40B4-BE49-F238E27FC236}">
                  <a16:creationId xmlns:a16="http://schemas.microsoft.com/office/drawing/2014/main" id="{FBFD512B-2633-3941-98E3-3FB6F769F062}"/>
                </a:ext>
              </a:extLst>
            </p:cNvPr>
            <p:cNvGrpSpPr/>
            <p:nvPr/>
          </p:nvGrpSpPr>
          <p:grpSpPr>
            <a:xfrm>
              <a:off x="4876800" y="1600200"/>
              <a:ext cx="457200" cy="2209800"/>
              <a:chOff x="4876800" y="1600200"/>
              <a:chExt cx="457200" cy="2209800"/>
            </a:xfrm>
          </p:grpSpPr>
          <p:sp>
            <p:nvSpPr>
              <p:cNvPr id="381" name="DRAM">
                <a:extLst>
                  <a:ext uri="{FF2B5EF4-FFF2-40B4-BE49-F238E27FC236}">
                    <a16:creationId xmlns:a16="http://schemas.microsoft.com/office/drawing/2014/main" id="{F0295A5A-104C-AC47-9B22-B86FF4637CC5}"/>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2" name="DRAM">
                <a:extLst>
                  <a:ext uri="{FF2B5EF4-FFF2-40B4-BE49-F238E27FC236}">
                    <a16:creationId xmlns:a16="http://schemas.microsoft.com/office/drawing/2014/main" id="{A95732E7-8722-DB42-BE30-4D7D083459E8}"/>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3" name="DRAM">
                <a:extLst>
                  <a:ext uri="{FF2B5EF4-FFF2-40B4-BE49-F238E27FC236}">
                    <a16:creationId xmlns:a16="http://schemas.microsoft.com/office/drawing/2014/main" id="{5C191B66-3FF9-B243-8625-8D3D8B5E0920}"/>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4" name="DRAM">
                <a:extLst>
                  <a:ext uri="{FF2B5EF4-FFF2-40B4-BE49-F238E27FC236}">
                    <a16:creationId xmlns:a16="http://schemas.microsoft.com/office/drawing/2014/main" id="{6A936B45-032D-1B4A-A275-60DFAFDAF3CD}"/>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5" name="DRAM">
                <a:extLst>
                  <a:ext uri="{FF2B5EF4-FFF2-40B4-BE49-F238E27FC236}">
                    <a16:creationId xmlns:a16="http://schemas.microsoft.com/office/drawing/2014/main" id="{92AC43AF-98B8-354F-84BD-0B1B67F3266A}"/>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43" name="Group 342">
              <a:extLst>
                <a:ext uri="{FF2B5EF4-FFF2-40B4-BE49-F238E27FC236}">
                  <a16:creationId xmlns:a16="http://schemas.microsoft.com/office/drawing/2014/main" id="{8A7DDA86-1037-5A4C-9F1C-0055EB7E57D7}"/>
                </a:ext>
              </a:extLst>
            </p:cNvPr>
            <p:cNvGrpSpPr/>
            <p:nvPr/>
          </p:nvGrpSpPr>
          <p:grpSpPr>
            <a:xfrm>
              <a:off x="5676900" y="1600199"/>
              <a:ext cx="1828800" cy="2362201"/>
              <a:chOff x="5676900" y="1170708"/>
              <a:chExt cx="1828800" cy="2791692"/>
            </a:xfrm>
          </p:grpSpPr>
          <p:cxnSp>
            <p:nvCxnSpPr>
              <p:cNvPr id="376" name="Straight Connector 375">
                <a:extLst>
                  <a:ext uri="{FF2B5EF4-FFF2-40B4-BE49-F238E27FC236}">
                    <a16:creationId xmlns:a16="http://schemas.microsoft.com/office/drawing/2014/main" id="{29FFA326-7640-9F45-8A15-1DCBB1088151}"/>
                  </a:ext>
                </a:extLst>
              </p:cNvPr>
              <p:cNvCxnSpPr>
                <a:cxnSpLocks/>
                <a:stCxn id="346" idx="0"/>
                <a:endCxn id="386"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7" name="Straight Connector 376">
                <a:extLst>
                  <a:ext uri="{FF2B5EF4-FFF2-40B4-BE49-F238E27FC236}">
                    <a16:creationId xmlns:a16="http://schemas.microsoft.com/office/drawing/2014/main" id="{324A8636-04C6-E741-B3D0-3FEBDF3B314B}"/>
                  </a:ext>
                </a:extLst>
              </p:cNvPr>
              <p:cNvCxnSpPr>
                <a:cxnSpLocks/>
                <a:stCxn id="348" idx="0"/>
                <a:endCxn id="388"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8" name="Straight Connector 377">
                <a:extLst>
                  <a:ext uri="{FF2B5EF4-FFF2-40B4-BE49-F238E27FC236}">
                    <a16:creationId xmlns:a16="http://schemas.microsoft.com/office/drawing/2014/main" id="{A36AED9A-C4A2-6041-88E8-2AB310150EBF}"/>
                  </a:ext>
                </a:extLst>
              </p:cNvPr>
              <p:cNvCxnSpPr>
                <a:cxnSpLocks/>
                <a:stCxn id="349" idx="0"/>
                <a:endCxn id="389"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9" name="Straight Connector 378">
                <a:extLst>
                  <a:ext uri="{FF2B5EF4-FFF2-40B4-BE49-F238E27FC236}">
                    <a16:creationId xmlns:a16="http://schemas.microsoft.com/office/drawing/2014/main" id="{AD0D7C1B-7F60-CB44-9583-5C5F08F22337}"/>
                  </a:ext>
                </a:extLst>
              </p:cNvPr>
              <p:cNvCxnSpPr>
                <a:cxnSpLocks/>
                <a:stCxn id="350" idx="0"/>
                <a:endCxn id="390"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80" name="Straight Connector 379">
                <a:extLst>
                  <a:ext uri="{FF2B5EF4-FFF2-40B4-BE49-F238E27FC236}">
                    <a16:creationId xmlns:a16="http://schemas.microsoft.com/office/drawing/2014/main" id="{E5D9C3DF-A3E2-804A-A10F-680406B6A719}"/>
                  </a:ext>
                </a:extLst>
              </p:cNvPr>
              <p:cNvCxnSpPr>
                <a:cxnSpLocks/>
                <a:stCxn id="347" idx="0"/>
                <a:endCxn id="387"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44" name="Group 343">
              <a:extLst>
                <a:ext uri="{FF2B5EF4-FFF2-40B4-BE49-F238E27FC236}">
                  <a16:creationId xmlns:a16="http://schemas.microsoft.com/office/drawing/2014/main" id="{48E21240-B567-8A4A-A2AD-6B219C062D5D}"/>
                </a:ext>
              </a:extLst>
            </p:cNvPr>
            <p:cNvGrpSpPr/>
            <p:nvPr/>
          </p:nvGrpSpPr>
          <p:grpSpPr>
            <a:xfrm>
              <a:off x="5334000" y="1790700"/>
              <a:ext cx="2362201" cy="1828800"/>
              <a:chOff x="5333998" y="1790700"/>
              <a:chExt cx="2791691" cy="1828800"/>
            </a:xfrm>
          </p:grpSpPr>
          <p:cxnSp>
            <p:nvCxnSpPr>
              <p:cNvPr id="371" name="Straight Connector 370">
                <a:extLst>
                  <a:ext uri="{FF2B5EF4-FFF2-40B4-BE49-F238E27FC236}">
                    <a16:creationId xmlns:a16="http://schemas.microsoft.com/office/drawing/2014/main" id="{C28A874C-9927-4B48-B779-3E40D990C9B4}"/>
                  </a:ext>
                </a:extLst>
              </p:cNvPr>
              <p:cNvCxnSpPr>
                <a:cxnSpLocks/>
                <a:stCxn id="350" idx="6"/>
                <a:endCxn id="381"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2" name="Straight Connector 371">
                <a:extLst>
                  <a:ext uri="{FF2B5EF4-FFF2-40B4-BE49-F238E27FC236}">
                    <a16:creationId xmlns:a16="http://schemas.microsoft.com/office/drawing/2014/main" id="{CB2AC50A-9D6B-764F-B364-48AE4970D378}"/>
                  </a:ext>
                </a:extLst>
              </p:cNvPr>
              <p:cNvCxnSpPr>
                <a:cxnSpLocks/>
                <a:stCxn id="355" idx="6"/>
                <a:endCxn id="382"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3" name="Straight Connector 372">
                <a:extLst>
                  <a:ext uri="{FF2B5EF4-FFF2-40B4-BE49-F238E27FC236}">
                    <a16:creationId xmlns:a16="http://schemas.microsoft.com/office/drawing/2014/main" id="{882D8C5E-F052-234C-8FF5-6A7DB46C8CD4}"/>
                  </a:ext>
                </a:extLst>
              </p:cNvPr>
              <p:cNvCxnSpPr>
                <a:cxnSpLocks/>
                <a:stCxn id="360" idx="6"/>
                <a:endCxn id="383"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4" name="Straight Connector 373">
                <a:extLst>
                  <a:ext uri="{FF2B5EF4-FFF2-40B4-BE49-F238E27FC236}">
                    <a16:creationId xmlns:a16="http://schemas.microsoft.com/office/drawing/2014/main" id="{1682FC39-5945-094F-A3FA-E8231AF82D4C}"/>
                  </a:ext>
                </a:extLst>
              </p:cNvPr>
              <p:cNvCxnSpPr>
                <a:cxnSpLocks/>
                <a:stCxn id="365" idx="6"/>
                <a:endCxn id="384"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5" name="Straight Connector 374">
                <a:extLst>
                  <a:ext uri="{FF2B5EF4-FFF2-40B4-BE49-F238E27FC236}">
                    <a16:creationId xmlns:a16="http://schemas.microsoft.com/office/drawing/2014/main" id="{AD25485F-B7C0-674E-A307-AD236EC77A9C}"/>
                  </a:ext>
                </a:extLst>
              </p:cNvPr>
              <p:cNvCxnSpPr>
                <a:cxnSpLocks/>
                <a:stCxn id="370" idx="6"/>
                <a:endCxn id="385"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45" name="Group 344">
              <a:extLst>
                <a:ext uri="{FF2B5EF4-FFF2-40B4-BE49-F238E27FC236}">
                  <a16:creationId xmlns:a16="http://schemas.microsoft.com/office/drawing/2014/main" id="{229D41FD-2CCA-4249-A6DE-D48343BF5009}"/>
                </a:ext>
              </a:extLst>
            </p:cNvPr>
            <p:cNvGrpSpPr/>
            <p:nvPr/>
          </p:nvGrpSpPr>
          <p:grpSpPr>
            <a:xfrm>
              <a:off x="5486400" y="1600200"/>
              <a:ext cx="2209800" cy="2209800"/>
              <a:chOff x="5486400" y="1600200"/>
              <a:chExt cx="2209800" cy="2209800"/>
            </a:xfrm>
          </p:grpSpPr>
          <p:sp>
            <p:nvSpPr>
              <p:cNvPr id="346" name="Oval 345">
                <a:extLst>
                  <a:ext uri="{FF2B5EF4-FFF2-40B4-BE49-F238E27FC236}">
                    <a16:creationId xmlns:a16="http://schemas.microsoft.com/office/drawing/2014/main" id="{DFA999E8-5131-9248-A99D-83D97CD28E87}"/>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7" name="Oval 346">
                <a:extLst>
                  <a:ext uri="{FF2B5EF4-FFF2-40B4-BE49-F238E27FC236}">
                    <a16:creationId xmlns:a16="http://schemas.microsoft.com/office/drawing/2014/main" id="{065DA791-AF26-F244-A31B-F9A127DC50E2}"/>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8" name="Oval 347">
                <a:extLst>
                  <a:ext uri="{FF2B5EF4-FFF2-40B4-BE49-F238E27FC236}">
                    <a16:creationId xmlns:a16="http://schemas.microsoft.com/office/drawing/2014/main" id="{67B7BC3F-263D-044F-9E20-F4A092F79728}"/>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9" name="Oval 348">
                <a:extLst>
                  <a:ext uri="{FF2B5EF4-FFF2-40B4-BE49-F238E27FC236}">
                    <a16:creationId xmlns:a16="http://schemas.microsoft.com/office/drawing/2014/main" id="{CD12FE48-46D9-1B4F-9B29-8C8A04EC544B}"/>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0" name="Oval 349">
                <a:extLst>
                  <a:ext uri="{FF2B5EF4-FFF2-40B4-BE49-F238E27FC236}">
                    <a16:creationId xmlns:a16="http://schemas.microsoft.com/office/drawing/2014/main" id="{23297995-A6C8-D942-BDAC-591A2FC62004}"/>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1" name="Oval 350">
                <a:extLst>
                  <a:ext uri="{FF2B5EF4-FFF2-40B4-BE49-F238E27FC236}">
                    <a16:creationId xmlns:a16="http://schemas.microsoft.com/office/drawing/2014/main" id="{FB120AB4-4E3C-EA40-A7D1-5A3A9B7410F3}"/>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2" name="Oval 351">
                <a:extLst>
                  <a:ext uri="{FF2B5EF4-FFF2-40B4-BE49-F238E27FC236}">
                    <a16:creationId xmlns:a16="http://schemas.microsoft.com/office/drawing/2014/main" id="{5E36ACE9-B990-2241-9BB2-3CCBF85BCB6C}"/>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3" name="Oval 352">
                <a:extLst>
                  <a:ext uri="{FF2B5EF4-FFF2-40B4-BE49-F238E27FC236}">
                    <a16:creationId xmlns:a16="http://schemas.microsoft.com/office/drawing/2014/main" id="{906D173F-0B41-CD43-890F-4DB06902718B}"/>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4" name="Oval 353">
                <a:extLst>
                  <a:ext uri="{FF2B5EF4-FFF2-40B4-BE49-F238E27FC236}">
                    <a16:creationId xmlns:a16="http://schemas.microsoft.com/office/drawing/2014/main" id="{A5F9740F-4DC2-D143-96E8-4E47516C8007}"/>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5" name="Oval 354">
                <a:extLst>
                  <a:ext uri="{FF2B5EF4-FFF2-40B4-BE49-F238E27FC236}">
                    <a16:creationId xmlns:a16="http://schemas.microsoft.com/office/drawing/2014/main" id="{0C330B6F-B25C-EE4B-8723-8E248F44CE9D}"/>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6" name="Oval 355">
                <a:extLst>
                  <a:ext uri="{FF2B5EF4-FFF2-40B4-BE49-F238E27FC236}">
                    <a16:creationId xmlns:a16="http://schemas.microsoft.com/office/drawing/2014/main" id="{164373B5-05E8-DC4A-9EC7-F480CBECB24F}"/>
                  </a:ext>
                </a:extLst>
              </p:cNvPr>
              <p:cNvSpPr/>
              <p:nvPr/>
            </p:nvSpPr>
            <p:spPr>
              <a:xfrm>
                <a:off x="54864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7" name="Oval 356">
                <a:extLst>
                  <a:ext uri="{FF2B5EF4-FFF2-40B4-BE49-F238E27FC236}">
                    <a16:creationId xmlns:a16="http://schemas.microsoft.com/office/drawing/2014/main" id="{682ACD19-D060-094B-AD85-49DBBF550BFA}"/>
                  </a:ext>
                </a:extLst>
              </p:cNvPr>
              <p:cNvSpPr/>
              <p:nvPr/>
            </p:nvSpPr>
            <p:spPr>
              <a:xfrm>
                <a:off x="59436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8" name="Oval 357">
                <a:extLst>
                  <a:ext uri="{FF2B5EF4-FFF2-40B4-BE49-F238E27FC236}">
                    <a16:creationId xmlns:a16="http://schemas.microsoft.com/office/drawing/2014/main" id="{FACC320E-5148-DC4D-97F0-CB0A40C53999}"/>
                  </a:ext>
                </a:extLst>
              </p:cNvPr>
              <p:cNvSpPr/>
              <p:nvPr/>
            </p:nvSpPr>
            <p:spPr>
              <a:xfrm>
                <a:off x="64008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9" name="Oval 358">
                <a:extLst>
                  <a:ext uri="{FF2B5EF4-FFF2-40B4-BE49-F238E27FC236}">
                    <a16:creationId xmlns:a16="http://schemas.microsoft.com/office/drawing/2014/main" id="{AFC00C1E-7968-864E-845D-B29D96B13045}"/>
                  </a:ext>
                </a:extLst>
              </p:cNvPr>
              <p:cNvSpPr/>
              <p:nvPr/>
            </p:nvSpPr>
            <p:spPr>
              <a:xfrm>
                <a:off x="68580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0" name="Oval 359">
                <a:extLst>
                  <a:ext uri="{FF2B5EF4-FFF2-40B4-BE49-F238E27FC236}">
                    <a16:creationId xmlns:a16="http://schemas.microsoft.com/office/drawing/2014/main" id="{B2A34CFC-CA03-BD41-B205-90944A53C23C}"/>
                  </a:ext>
                </a:extLst>
              </p:cNvPr>
              <p:cNvSpPr/>
              <p:nvPr/>
            </p:nvSpPr>
            <p:spPr>
              <a:xfrm>
                <a:off x="73152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1" name="Oval 360">
                <a:extLst>
                  <a:ext uri="{FF2B5EF4-FFF2-40B4-BE49-F238E27FC236}">
                    <a16:creationId xmlns:a16="http://schemas.microsoft.com/office/drawing/2014/main" id="{8FF0B806-9899-6B41-8779-96C7F77A15E8}"/>
                  </a:ext>
                </a:extLst>
              </p:cNvPr>
              <p:cNvSpPr/>
              <p:nvPr/>
            </p:nvSpPr>
            <p:spPr>
              <a:xfrm>
                <a:off x="54864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2" name="Oval 361">
                <a:extLst>
                  <a:ext uri="{FF2B5EF4-FFF2-40B4-BE49-F238E27FC236}">
                    <a16:creationId xmlns:a16="http://schemas.microsoft.com/office/drawing/2014/main" id="{5AE1ED62-1930-7042-8983-A26AEDA97921}"/>
                  </a:ext>
                </a:extLst>
              </p:cNvPr>
              <p:cNvSpPr/>
              <p:nvPr/>
            </p:nvSpPr>
            <p:spPr>
              <a:xfrm>
                <a:off x="59436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3" name="Oval 362">
                <a:extLst>
                  <a:ext uri="{FF2B5EF4-FFF2-40B4-BE49-F238E27FC236}">
                    <a16:creationId xmlns:a16="http://schemas.microsoft.com/office/drawing/2014/main" id="{02BFFBE3-F9E0-EA42-BED8-30937998D054}"/>
                  </a:ext>
                </a:extLst>
              </p:cNvPr>
              <p:cNvSpPr/>
              <p:nvPr/>
            </p:nvSpPr>
            <p:spPr>
              <a:xfrm>
                <a:off x="64008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4" name="Oval 363">
                <a:extLst>
                  <a:ext uri="{FF2B5EF4-FFF2-40B4-BE49-F238E27FC236}">
                    <a16:creationId xmlns:a16="http://schemas.microsoft.com/office/drawing/2014/main" id="{A6E7ED46-7F33-FD40-ADDD-D8DA1AB93894}"/>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5" name="Oval 364">
                <a:extLst>
                  <a:ext uri="{FF2B5EF4-FFF2-40B4-BE49-F238E27FC236}">
                    <a16:creationId xmlns:a16="http://schemas.microsoft.com/office/drawing/2014/main" id="{7B0D521E-528E-5B44-AF3A-B583B35EB5AD}"/>
                  </a:ext>
                </a:extLst>
              </p:cNvPr>
              <p:cNvSpPr/>
              <p:nvPr/>
            </p:nvSpPr>
            <p:spPr>
              <a:xfrm>
                <a:off x="73152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6" name="Oval 365">
                <a:extLst>
                  <a:ext uri="{FF2B5EF4-FFF2-40B4-BE49-F238E27FC236}">
                    <a16:creationId xmlns:a16="http://schemas.microsoft.com/office/drawing/2014/main" id="{DF2CB39B-98B7-7540-86CF-CFCCDFF05ED9}"/>
                  </a:ext>
                </a:extLst>
              </p:cNvPr>
              <p:cNvSpPr/>
              <p:nvPr/>
            </p:nvSpPr>
            <p:spPr>
              <a:xfrm>
                <a:off x="54864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7" name="Oval 366">
                <a:extLst>
                  <a:ext uri="{FF2B5EF4-FFF2-40B4-BE49-F238E27FC236}">
                    <a16:creationId xmlns:a16="http://schemas.microsoft.com/office/drawing/2014/main" id="{3B60278B-CD23-EA4F-ACA9-3CBA14D8E405}"/>
                  </a:ext>
                </a:extLst>
              </p:cNvPr>
              <p:cNvSpPr/>
              <p:nvPr/>
            </p:nvSpPr>
            <p:spPr>
              <a:xfrm>
                <a:off x="59436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8" name="Oval 367">
                <a:extLst>
                  <a:ext uri="{FF2B5EF4-FFF2-40B4-BE49-F238E27FC236}">
                    <a16:creationId xmlns:a16="http://schemas.microsoft.com/office/drawing/2014/main" id="{0EA7443B-358B-CA4E-AD9A-30C5ADF6AAAD}"/>
                  </a:ext>
                </a:extLst>
              </p:cNvPr>
              <p:cNvSpPr/>
              <p:nvPr/>
            </p:nvSpPr>
            <p:spPr>
              <a:xfrm>
                <a:off x="64008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9" name="Oval 368">
                <a:extLst>
                  <a:ext uri="{FF2B5EF4-FFF2-40B4-BE49-F238E27FC236}">
                    <a16:creationId xmlns:a16="http://schemas.microsoft.com/office/drawing/2014/main" id="{98B80347-3184-0044-B50C-AF956B90BEFE}"/>
                  </a:ext>
                </a:extLst>
              </p:cNvPr>
              <p:cNvSpPr/>
              <p:nvPr/>
            </p:nvSpPr>
            <p:spPr>
              <a:xfrm>
                <a:off x="68580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70" name="Oval 369">
                <a:extLst>
                  <a:ext uri="{FF2B5EF4-FFF2-40B4-BE49-F238E27FC236}">
                    <a16:creationId xmlns:a16="http://schemas.microsoft.com/office/drawing/2014/main" id="{24F96B99-A27F-8642-9D72-69558AE15435}"/>
                  </a:ext>
                </a:extLst>
              </p:cNvPr>
              <p:cNvSpPr/>
              <p:nvPr/>
            </p:nvSpPr>
            <p:spPr>
              <a:xfrm>
                <a:off x="73152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grpSp>
        <p:nvGrpSpPr>
          <p:cNvPr id="391" name="Group 390">
            <a:extLst>
              <a:ext uri="{FF2B5EF4-FFF2-40B4-BE49-F238E27FC236}">
                <a16:creationId xmlns:a16="http://schemas.microsoft.com/office/drawing/2014/main" id="{B11AFC47-D992-1E46-A46D-0AA729C4BB6D}"/>
              </a:ext>
            </a:extLst>
          </p:cNvPr>
          <p:cNvGrpSpPr/>
          <p:nvPr/>
        </p:nvGrpSpPr>
        <p:grpSpPr>
          <a:xfrm>
            <a:off x="3292364" y="2404844"/>
            <a:ext cx="1414038" cy="1414038"/>
            <a:chOff x="4876800" y="1600199"/>
            <a:chExt cx="2819401" cy="2819401"/>
          </a:xfrm>
        </p:grpSpPr>
        <p:grpSp>
          <p:nvGrpSpPr>
            <p:cNvPr id="392" name="Group 391">
              <a:extLst>
                <a:ext uri="{FF2B5EF4-FFF2-40B4-BE49-F238E27FC236}">
                  <a16:creationId xmlns:a16="http://schemas.microsoft.com/office/drawing/2014/main" id="{39382EDE-AA35-184B-8C6B-C26BF87175EE}"/>
                </a:ext>
              </a:extLst>
            </p:cNvPr>
            <p:cNvGrpSpPr/>
            <p:nvPr/>
          </p:nvGrpSpPr>
          <p:grpSpPr>
            <a:xfrm>
              <a:off x="5486400" y="3962400"/>
              <a:ext cx="2209800" cy="457200"/>
              <a:chOff x="5486400" y="3962400"/>
              <a:chExt cx="2209800" cy="457200"/>
            </a:xfrm>
          </p:grpSpPr>
          <p:sp>
            <p:nvSpPr>
              <p:cNvPr id="437" name="DRAM">
                <a:extLst>
                  <a:ext uri="{FF2B5EF4-FFF2-40B4-BE49-F238E27FC236}">
                    <a16:creationId xmlns:a16="http://schemas.microsoft.com/office/drawing/2014/main" id="{A9CB3F9B-AAF7-7248-9BB0-B4B86E99CEEC}"/>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8" name="DRAM">
                <a:extLst>
                  <a:ext uri="{FF2B5EF4-FFF2-40B4-BE49-F238E27FC236}">
                    <a16:creationId xmlns:a16="http://schemas.microsoft.com/office/drawing/2014/main" id="{1D7D8DCC-B86C-C641-BA28-D0BD8AF05D2D}"/>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9" name="DRAM">
                <a:extLst>
                  <a:ext uri="{FF2B5EF4-FFF2-40B4-BE49-F238E27FC236}">
                    <a16:creationId xmlns:a16="http://schemas.microsoft.com/office/drawing/2014/main" id="{BAB1A4EB-C414-0448-8A0B-7E519FE8B954}"/>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40" name="DRAM">
                <a:extLst>
                  <a:ext uri="{FF2B5EF4-FFF2-40B4-BE49-F238E27FC236}">
                    <a16:creationId xmlns:a16="http://schemas.microsoft.com/office/drawing/2014/main" id="{398F608C-8B86-D84E-BD47-CE3649AB9E11}"/>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41" name="DRAM">
                <a:extLst>
                  <a:ext uri="{FF2B5EF4-FFF2-40B4-BE49-F238E27FC236}">
                    <a16:creationId xmlns:a16="http://schemas.microsoft.com/office/drawing/2014/main" id="{08B71CC4-8A4F-DD4C-BEE0-866EBE59AE7B}"/>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93" name="Group 392">
              <a:extLst>
                <a:ext uri="{FF2B5EF4-FFF2-40B4-BE49-F238E27FC236}">
                  <a16:creationId xmlns:a16="http://schemas.microsoft.com/office/drawing/2014/main" id="{07A10A8B-DE37-4D4B-B3B7-53AF498FCE7A}"/>
                </a:ext>
              </a:extLst>
            </p:cNvPr>
            <p:cNvGrpSpPr/>
            <p:nvPr/>
          </p:nvGrpSpPr>
          <p:grpSpPr>
            <a:xfrm>
              <a:off x="4876800" y="1600200"/>
              <a:ext cx="457200" cy="2209800"/>
              <a:chOff x="4876800" y="1600200"/>
              <a:chExt cx="457200" cy="2209800"/>
            </a:xfrm>
          </p:grpSpPr>
          <p:sp>
            <p:nvSpPr>
              <p:cNvPr id="432" name="DRAM">
                <a:extLst>
                  <a:ext uri="{FF2B5EF4-FFF2-40B4-BE49-F238E27FC236}">
                    <a16:creationId xmlns:a16="http://schemas.microsoft.com/office/drawing/2014/main" id="{74EDFB8B-4EAC-6540-A2DE-26FA676ABF83}"/>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3" name="DRAM">
                <a:extLst>
                  <a:ext uri="{FF2B5EF4-FFF2-40B4-BE49-F238E27FC236}">
                    <a16:creationId xmlns:a16="http://schemas.microsoft.com/office/drawing/2014/main" id="{1874FD00-A6E9-6F4E-BEAF-20253DAF4197}"/>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4" name="DRAM">
                <a:extLst>
                  <a:ext uri="{FF2B5EF4-FFF2-40B4-BE49-F238E27FC236}">
                    <a16:creationId xmlns:a16="http://schemas.microsoft.com/office/drawing/2014/main" id="{6C1E8F37-B137-C546-9510-9D33EEA5B944}"/>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5" name="DRAM">
                <a:extLst>
                  <a:ext uri="{FF2B5EF4-FFF2-40B4-BE49-F238E27FC236}">
                    <a16:creationId xmlns:a16="http://schemas.microsoft.com/office/drawing/2014/main" id="{E9A156C1-4F9B-2144-B478-CA14902A62BE}"/>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6" name="DRAM">
                <a:extLst>
                  <a:ext uri="{FF2B5EF4-FFF2-40B4-BE49-F238E27FC236}">
                    <a16:creationId xmlns:a16="http://schemas.microsoft.com/office/drawing/2014/main" id="{5D3FE231-9579-B543-97D9-CC936EC8F370}"/>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94" name="Group 393">
              <a:extLst>
                <a:ext uri="{FF2B5EF4-FFF2-40B4-BE49-F238E27FC236}">
                  <a16:creationId xmlns:a16="http://schemas.microsoft.com/office/drawing/2014/main" id="{22BF00FC-B81D-7B4D-9B63-8DE814646255}"/>
                </a:ext>
              </a:extLst>
            </p:cNvPr>
            <p:cNvGrpSpPr/>
            <p:nvPr/>
          </p:nvGrpSpPr>
          <p:grpSpPr>
            <a:xfrm>
              <a:off x="5676900" y="1600199"/>
              <a:ext cx="1828800" cy="2362201"/>
              <a:chOff x="5676900" y="1170708"/>
              <a:chExt cx="1828800" cy="2791692"/>
            </a:xfrm>
          </p:grpSpPr>
          <p:cxnSp>
            <p:nvCxnSpPr>
              <p:cNvPr id="427" name="Straight Connector 426">
                <a:extLst>
                  <a:ext uri="{FF2B5EF4-FFF2-40B4-BE49-F238E27FC236}">
                    <a16:creationId xmlns:a16="http://schemas.microsoft.com/office/drawing/2014/main" id="{66825576-4991-D141-A606-275CE07F0B90}"/>
                  </a:ext>
                </a:extLst>
              </p:cNvPr>
              <p:cNvCxnSpPr>
                <a:cxnSpLocks/>
                <a:stCxn id="397" idx="0"/>
                <a:endCxn id="437"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8" name="Straight Connector 427">
                <a:extLst>
                  <a:ext uri="{FF2B5EF4-FFF2-40B4-BE49-F238E27FC236}">
                    <a16:creationId xmlns:a16="http://schemas.microsoft.com/office/drawing/2014/main" id="{C05FEDD8-553B-E246-AC5C-15BB1D44C318}"/>
                  </a:ext>
                </a:extLst>
              </p:cNvPr>
              <p:cNvCxnSpPr>
                <a:cxnSpLocks/>
                <a:stCxn id="399" idx="0"/>
                <a:endCxn id="439"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9" name="Straight Connector 428">
                <a:extLst>
                  <a:ext uri="{FF2B5EF4-FFF2-40B4-BE49-F238E27FC236}">
                    <a16:creationId xmlns:a16="http://schemas.microsoft.com/office/drawing/2014/main" id="{8FB76780-C566-3E4E-8A55-1CF551183030}"/>
                  </a:ext>
                </a:extLst>
              </p:cNvPr>
              <p:cNvCxnSpPr>
                <a:cxnSpLocks/>
                <a:stCxn id="400" idx="0"/>
                <a:endCxn id="440"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0" name="Straight Connector 429">
                <a:extLst>
                  <a:ext uri="{FF2B5EF4-FFF2-40B4-BE49-F238E27FC236}">
                    <a16:creationId xmlns:a16="http://schemas.microsoft.com/office/drawing/2014/main" id="{AB3A500C-1762-C142-9DAF-D39B74DCAAB7}"/>
                  </a:ext>
                </a:extLst>
              </p:cNvPr>
              <p:cNvCxnSpPr>
                <a:cxnSpLocks/>
                <a:stCxn id="401" idx="0"/>
                <a:endCxn id="441"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1" name="Straight Connector 430">
                <a:extLst>
                  <a:ext uri="{FF2B5EF4-FFF2-40B4-BE49-F238E27FC236}">
                    <a16:creationId xmlns:a16="http://schemas.microsoft.com/office/drawing/2014/main" id="{A37406B4-A1DE-BA40-9ABC-FB28B753EA8D}"/>
                  </a:ext>
                </a:extLst>
              </p:cNvPr>
              <p:cNvCxnSpPr>
                <a:cxnSpLocks/>
                <a:stCxn id="398" idx="0"/>
                <a:endCxn id="438"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95" name="Group 394">
              <a:extLst>
                <a:ext uri="{FF2B5EF4-FFF2-40B4-BE49-F238E27FC236}">
                  <a16:creationId xmlns:a16="http://schemas.microsoft.com/office/drawing/2014/main" id="{E3601414-FC10-A340-A9F2-B35360F8AA5F}"/>
                </a:ext>
              </a:extLst>
            </p:cNvPr>
            <p:cNvGrpSpPr/>
            <p:nvPr/>
          </p:nvGrpSpPr>
          <p:grpSpPr>
            <a:xfrm>
              <a:off x="5334000" y="1790700"/>
              <a:ext cx="2362201" cy="1828800"/>
              <a:chOff x="5333998" y="1790700"/>
              <a:chExt cx="2791691" cy="1828800"/>
            </a:xfrm>
          </p:grpSpPr>
          <p:cxnSp>
            <p:nvCxnSpPr>
              <p:cNvPr id="422" name="Straight Connector 421">
                <a:extLst>
                  <a:ext uri="{FF2B5EF4-FFF2-40B4-BE49-F238E27FC236}">
                    <a16:creationId xmlns:a16="http://schemas.microsoft.com/office/drawing/2014/main" id="{F35E9050-B57E-A94A-9B8A-7599A47F425F}"/>
                  </a:ext>
                </a:extLst>
              </p:cNvPr>
              <p:cNvCxnSpPr>
                <a:cxnSpLocks/>
                <a:stCxn id="401" idx="6"/>
                <a:endCxn id="432"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3" name="Straight Connector 422">
                <a:extLst>
                  <a:ext uri="{FF2B5EF4-FFF2-40B4-BE49-F238E27FC236}">
                    <a16:creationId xmlns:a16="http://schemas.microsoft.com/office/drawing/2014/main" id="{22C7C2EC-B504-BB48-9DC6-65CE93CF1E5F}"/>
                  </a:ext>
                </a:extLst>
              </p:cNvPr>
              <p:cNvCxnSpPr>
                <a:cxnSpLocks/>
                <a:stCxn id="406" idx="6"/>
                <a:endCxn id="433"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4" name="Straight Connector 423">
                <a:extLst>
                  <a:ext uri="{FF2B5EF4-FFF2-40B4-BE49-F238E27FC236}">
                    <a16:creationId xmlns:a16="http://schemas.microsoft.com/office/drawing/2014/main" id="{583846CB-F02D-534C-9969-8B7615699FDC}"/>
                  </a:ext>
                </a:extLst>
              </p:cNvPr>
              <p:cNvCxnSpPr>
                <a:cxnSpLocks/>
                <a:endCxn id="434" idx="0"/>
              </p:cNvCxnSpPr>
              <p:nvPr/>
            </p:nvCxnSpPr>
            <p:spPr>
              <a:xfrm flipH="1">
                <a:off x="5333998" y="2705100"/>
                <a:ext cx="2791686"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5" name="Straight Connector 424">
                <a:extLst>
                  <a:ext uri="{FF2B5EF4-FFF2-40B4-BE49-F238E27FC236}">
                    <a16:creationId xmlns:a16="http://schemas.microsoft.com/office/drawing/2014/main" id="{6B33149D-96A6-2E4C-B353-11478420610B}"/>
                  </a:ext>
                </a:extLst>
              </p:cNvPr>
              <p:cNvCxnSpPr>
                <a:cxnSpLocks/>
                <a:stCxn id="416" idx="6"/>
                <a:endCxn id="435"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6" name="Straight Connector 425">
                <a:extLst>
                  <a:ext uri="{FF2B5EF4-FFF2-40B4-BE49-F238E27FC236}">
                    <a16:creationId xmlns:a16="http://schemas.microsoft.com/office/drawing/2014/main" id="{1F40B3AF-6386-7842-A059-5DF6B3A1BEEE}"/>
                  </a:ext>
                </a:extLst>
              </p:cNvPr>
              <p:cNvCxnSpPr>
                <a:cxnSpLocks/>
                <a:stCxn id="421" idx="6"/>
                <a:endCxn id="436"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96" name="Group 395">
              <a:extLst>
                <a:ext uri="{FF2B5EF4-FFF2-40B4-BE49-F238E27FC236}">
                  <a16:creationId xmlns:a16="http://schemas.microsoft.com/office/drawing/2014/main" id="{0CEB0A94-5D02-4C48-84CA-74AD2EA1A2BA}"/>
                </a:ext>
              </a:extLst>
            </p:cNvPr>
            <p:cNvGrpSpPr/>
            <p:nvPr/>
          </p:nvGrpSpPr>
          <p:grpSpPr>
            <a:xfrm>
              <a:off x="5486400" y="1600200"/>
              <a:ext cx="2209800" cy="2209800"/>
              <a:chOff x="5486400" y="1600200"/>
              <a:chExt cx="2209800" cy="2209800"/>
            </a:xfrm>
          </p:grpSpPr>
          <p:sp>
            <p:nvSpPr>
              <p:cNvPr id="397" name="Oval 396">
                <a:extLst>
                  <a:ext uri="{FF2B5EF4-FFF2-40B4-BE49-F238E27FC236}">
                    <a16:creationId xmlns:a16="http://schemas.microsoft.com/office/drawing/2014/main" id="{5CAC80A3-2785-964C-AF7D-F3DA04063AC1}"/>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98" name="Oval 397">
                <a:extLst>
                  <a:ext uri="{FF2B5EF4-FFF2-40B4-BE49-F238E27FC236}">
                    <a16:creationId xmlns:a16="http://schemas.microsoft.com/office/drawing/2014/main" id="{0DACBBC9-83C1-534B-82C4-1CC17CC0CC39}"/>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99" name="Oval 398">
                <a:extLst>
                  <a:ext uri="{FF2B5EF4-FFF2-40B4-BE49-F238E27FC236}">
                    <a16:creationId xmlns:a16="http://schemas.microsoft.com/office/drawing/2014/main" id="{B006351D-1681-5E4E-9833-C8B18EEBA193}"/>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0" name="Oval 399">
                <a:extLst>
                  <a:ext uri="{FF2B5EF4-FFF2-40B4-BE49-F238E27FC236}">
                    <a16:creationId xmlns:a16="http://schemas.microsoft.com/office/drawing/2014/main" id="{121DA3DE-42CF-AA41-B62D-C5884F8E9599}"/>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1" name="Oval 400">
                <a:extLst>
                  <a:ext uri="{FF2B5EF4-FFF2-40B4-BE49-F238E27FC236}">
                    <a16:creationId xmlns:a16="http://schemas.microsoft.com/office/drawing/2014/main" id="{17AFB6DE-6324-8748-8969-24311267FAB1}"/>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2" name="Oval 401">
                <a:extLst>
                  <a:ext uri="{FF2B5EF4-FFF2-40B4-BE49-F238E27FC236}">
                    <a16:creationId xmlns:a16="http://schemas.microsoft.com/office/drawing/2014/main" id="{3CD32634-F17B-334A-9B7D-89B774CE5C15}"/>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3" name="Oval 402">
                <a:extLst>
                  <a:ext uri="{FF2B5EF4-FFF2-40B4-BE49-F238E27FC236}">
                    <a16:creationId xmlns:a16="http://schemas.microsoft.com/office/drawing/2014/main" id="{4A4B272E-AC75-C248-A5B8-AAC608C9A2D5}"/>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4" name="Oval 403">
                <a:extLst>
                  <a:ext uri="{FF2B5EF4-FFF2-40B4-BE49-F238E27FC236}">
                    <a16:creationId xmlns:a16="http://schemas.microsoft.com/office/drawing/2014/main" id="{FE89EF87-4F03-7F44-A3F6-D4BD1A634048}"/>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5" name="Oval 404">
                <a:extLst>
                  <a:ext uri="{FF2B5EF4-FFF2-40B4-BE49-F238E27FC236}">
                    <a16:creationId xmlns:a16="http://schemas.microsoft.com/office/drawing/2014/main" id="{FE50D5CD-8EE7-6E49-9324-D95F1BF7716F}"/>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6" name="Oval 405">
                <a:extLst>
                  <a:ext uri="{FF2B5EF4-FFF2-40B4-BE49-F238E27FC236}">
                    <a16:creationId xmlns:a16="http://schemas.microsoft.com/office/drawing/2014/main" id="{F1670559-868E-AC43-8485-7A0CD3BBF6DD}"/>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7" name="Oval 406">
                <a:extLst>
                  <a:ext uri="{FF2B5EF4-FFF2-40B4-BE49-F238E27FC236}">
                    <a16:creationId xmlns:a16="http://schemas.microsoft.com/office/drawing/2014/main" id="{8A4D17F5-B8CC-454E-AAE6-2BB19366F797}"/>
                  </a:ext>
                </a:extLst>
              </p:cNvPr>
              <p:cNvSpPr/>
              <p:nvPr/>
            </p:nvSpPr>
            <p:spPr>
              <a:xfrm>
                <a:off x="54864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8" name="Oval 407">
                <a:extLst>
                  <a:ext uri="{FF2B5EF4-FFF2-40B4-BE49-F238E27FC236}">
                    <a16:creationId xmlns:a16="http://schemas.microsoft.com/office/drawing/2014/main" id="{403FA7A9-CA8A-C246-9A8D-4B2D6CCB5BED}"/>
                  </a:ext>
                </a:extLst>
              </p:cNvPr>
              <p:cNvSpPr/>
              <p:nvPr/>
            </p:nvSpPr>
            <p:spPr>
              <a:xfrm>
                <a:off x="59436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9" name="Oval 408">
                <a:extLst>
                  <a:ext uri="{FF2B5EF4-FFF2-40B4-BE49-F238E27FC236}">
                    <a16:creationId xmlns:a16="http://schemas.microsoft.com/office/drawing/2014/main" id="{914EE22A-B051-274B-B345-0D2FA2B1F1FD}"/>
                  </a:ext>
                </a:extLst>
              </p:cNvPr>
              <p:cNvSpPr/>
              <p:nvPr/>
            </p:nvSpPr>
            <p:spPr>
              <a:xfrm>
                <a:off x="64008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0" name="Oval 409">
                <a:extLst>
                  <a:ext uri="{FF2B5EF4-FFF2-40B4-BE49-F238E27FC236}">
                    <a16:creationId xmlns:a16="http://schemas.microsoft.com/office/drawing/2014/main" id="{BDDD48E8-8884-574D-B570-D4559E5AC908}"/>
                  </a:ext>
                </a:extLst>
              </p:cNvPr>
              <p:cNvSpPr/>
              <p:nvPr/>
            </p:nvSpPr>
            <p:spPr>
              <a:xfrm>
                <a:off x="68580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1" name="Oval 410">
                <a:extLst>
                  <a:ext uri="{FF2B5EF4-FFF2-40B4-BE49-F238E27FC236}">
                    <a16:creationId xmlns:a16="http://schemas.microsoft.com/office/drawing/2014/main" id="{111294A3-02F0-FC49-AD3B-E507B6D2BE99}"/>
                  </a:ext>
                </a:extLst>
              </p:cNvPr>
              <p:cNvSpPr/>
              <p:nvPr/>
            </p:nvSpPr>
            <p:spPr>
              <a:xfrm>
                <a:off x="73152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2" name="Oval 411">
                <a:extLst>
                  <a:ext uri="{FF2B5EF4-FFF2-40B4-BE49-F238E27FC236}">
                    <a16:creationId xmlns:a16="http://schemas.microsoft.com/office/drawing/2014/main" id="{48731768-F3AB-8E49-A023-62B38772DB46}"/>
                  </a:ext>
                </a:extLst>
              </p:cNvPr>
              <p:cNvSpPr/>
              <p:nvPr/>
            </p:nvSpPr>
            <p:spPr>
              <a:xfrm>
                <a:off x="54864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3" name="Oval 412">
                <a:extLst>
                  <a:ext uri="{FF2B5EF4-FFF2-40B4-BE49-F238E27FC236}">
                    <a16:creationId xmlns:a16="http://schemas.microsoft.com/office/drawing/2014/main" id="{2BF851CC-F68B-9B4C-A58B-81DC812CDE0F}"/>
                  </a:ext>
                </a:extLst>
              </p:cNvPr>
              <p:cNvSpPr/>
              <p:nvPr/>
            </p:nvSpPr>
            <p:spPr>
              <a:xfrm>
                <a:off x="59436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4" name="Oval 413">
                <a:extLst>
                  <a:ext uri="{FF2B5EF4-FFF2-40B4-BE49-F238E27FC236}">
                    <a16:creationId xmlns:a16="http://schemas.microsoft.com/office/drawing/2014/main" id="{9D63C112-10DF-624C-8D85-74C0EA9ED444}"/>
                  </a:ext>
                </a:extLst>
              </p:cNvPr>
              <p:cNvSpPr/>
              <p:nvPr/>
            </p:nvSpPr>
            <p:spPr>
              <a:xfrm>
                <a:off x="64008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5" name="Oval 414">
                <a:extLst>
                  <a:ext uri="{FF2B5EF4-FFF2-40B4-BE49-F238E27FC236}">
                    <a16:creationId xmlns:a16="http://schemas.microsoft.com/office/drawing/2014/main" id="{447245FE-FD9D-CA40-8259-1603D9CEB6D8}"/>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6" name="Oval 415">
                <a:extLst>
                  <a:ext uri="{FF2B5EF4-FFF2-40B4-BE49-F238E27FC236}">
                    <a16:creationId xmlns:a16="http://schemas.microsoft.com/office/drawing/2014/main" id="{CC79A9FE-3B4F-8445-A57E-FCB77904C8B2}"/>
                  </a:ext>
                </a:extLst>
              </p:cNvPr>
              <p:cNvSpPr/>
              <p:nvPr/>
            </p:nvSpPr>
            <p:spPr>
              <a:xfrm>
                <a:off x="73152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7" name="Oval 416">
                <a:extLst>
                  <a:ext uri="{FF2B5EF4-FFF2-40B4-BE49-F238E27FC236}">
                    <a16:creationId xmlns:a16="http://schemas.microsoft.com/office/drawing/2014/main" id="{530B1789-DEDE-5A4F-B6E8-2F2A76B4CCA5}"/>
                  </a:ext>
                </a:extLst>
              </p:cNvPr>
              <p:cNvSpPr/>
              <p:nvPr/>
            </p:nvSpPr>
            <p:spPr>
              <a:xfrm>
                <a:off x="54864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8" name="Oval 417">
                <a:extLst>
                  <a:ext uri="{FF2B5EF4-FFF2-40B4-BE49-F238E27FC236}">
                    <a16:creationId xmlns:a16="http://schemas.microsoft.com/office/drawing/2014/main" id="{25A88D22-A089-B446-90A4-D23E278BD77B}"/>
                  </a:ext>
                </a:extLst>
              </p:cNvPr>
              <p:cNvSpPr/>
              <p:nvPr/>
            </p:nvSpPr>
            <p:spPr>
              <a:xfrm>
                <a:off x="59436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9" name="Oval 418">
                <a:extLst>
                  <a:ext uri="{FF2B5EF4-FFF2-40B4-BE49-F238E27FC236}">
                    <a16:creationId xmlns:a16="http://schemas.microsoft.com/office/drawing/2014/main" id="{BE8D1DAB-6891-EF42-A2A3-F98009328A0C}"/>
                  </a:ext>
                </a:extLst>
              </p:cNvPr>
              <p:cNvSpPr/>
              <p:nvPr/>
            </p:nvSpPr>
            <p:spPr>
              <a:xfrm>
                <a:off x="64008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20" name="Oval 419">
                <a:extLst>
                  <a:ext uri="{FF2B5EF4-FFF2-40B4-BE49-F238E27FC236}">
                    <a16:creationId xmlns:a16="http://schemas.microsoft.com/office/drawing/2014/main" id="{D588EFFB-B1F6-594B-8932-B3E72E749BB6}"/>
                  </a:ext>
                </a:extLst>
              </p:cNvPr>
              <p:cNvSpPr/>
              <p:nvPr/>
            </p:nvSpPr>
            <p:spPr>
              <a:xfrm>
                <a:off x="68580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21" name="Oval 420">
                <a:extLst>
                  <a:ext uri="{FF2B5EF4-FFF2-40B4-BE49-F238E27FC236}">
                    <a16:creationId xmlns:a16="http://schemas.microsoft.com/office/drawing/2014/main" id="{D7A2543D-F2FA-2846-88E0-36744AC44107}"/>
                  </a:ext>
                </a:extLst>
              </p:cNvPr>
              <p:cNvSpPr/>
              <p:nvPr/>
            </p:nvSpPr>
            <p:spPr>
              <a:xfrm>
                <a:off x="73152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grpSp>
        <p:nvGrpSpPr>
          <p:cNvPr id="442" name="Group 441">
            <a:extLst>
              <a:ext uri="{FF2B5EF4-FFF2-40B4-BE49-F238E27FC236}">
                <a16:creationId xmlns:a16="http://schemas.microsoft.com/office/drawing/2014/main" id="{69B8068D-BF55-2445-AA62-170FB58B36DB}"/>
              </a:ext>
            </a:extLst>
          </p:cNvPr>
          <p:cNvGrpSpPr/>
          <p:nvPr/>
        </p:nvGrpSpPr>
        <p:grpSpPr>
          <a:xfrm>
            <a:off x="4859036" y="2404844"/>
            <a:ext cx="1414038" cy="1414038"/>
            <a:chOff x="4876800" y="1600199"/>
            <a:chExt cx="2819401" cy="2819401"/>
          </a:xfrm>
        </p:grpSpPr>
        <p:grpSp>
          <p:nvGrpSpPr>
            <p:cNvPr id="443" name="Group 442">
              <a:extLst>
                <a:ext uri="{FF2B5EF4-FFF2-40B4-BE49-F238E27FC236}">
                  <a16:creationId xmlns:a16="http://schemas.microsoft.com/office/drawing/2014/main" id="{D198D2CE-51A2-A441-BAC1-C5E8EA0E0648}"/>
                </a:ext>
              </a:extLst>
            </p:cNvPr>
            <p:cNvGrpSpPr/>
            <p:nvPr/>
          </p:nvGrpSpPr>
          <p:grpSpPr>
            <a:xfrm>
              <a:off x="5486400" y="3962400"/>
              <a:ext cx="2209800" cy="457200"/>
              <a:chOff x="5486400" y="3962400"/>
              <a:chExt cx="2209800" cy="457200"/>
            </a:xfrm>
          </p:grpSpPr>
          <p:sp>
            <p:nvSpPr>
              <p:cNvPr id="488" name="DRAM">
                <a:extLst>
                  <a:ext uri="{FF2B5EF4-FFF2-40B4-BE49-F238E27FC236}">
                    <a16:creationId xmlns:a16="http://schemas.microsoft.com/office/drawing/2014/main" id="{0678D576-D408-374F-BB1E-37E5E148221D}"/>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9" name="DRAM">
                <a:extLst>
                  <a:ext uri="{FF2B5EF4-FFF2-40B4-BE49-F238E27FC236}">
                    <a16:creationId xmlns:a16="http://schemas.microsoft.com/office/drawing/2014/main" id="{EF3D6B44-03F3-FA47-A211-89B88C1D8801}"/>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90" name="DRAM">
                <a:extLst>
                  <a:ext uri="{FF2B5EF4-FFF2-40B4-BE49-F238E27FC236}">
                    <a16:creationId xmlns:a16="http://schemas.microsoft.com/office/drawing/2014/main" id="{D7530F8D-26C2-C347-96FC-A67F07A00680}"/>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91" name="DRAM">
                <a:extLst>
                  <a:ext uri="{FF2B5EF4-FFF2-40B4-BE49-F238E27FC236}">
                    <a16:creationId xmlns:a16="http://schemas.microsoft.com/office/drawing/2014/main" id="{81C987C6-F8C8-D942-B797-54712625359A}"/>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92" name="DRAM">
                <a:extLst>
                  <a:ext uri="{FF2B5EF4-FFF2-40B4-BE49-F238E27FC236}">
                    <a16:creationId xmlns:a16="http://schemas.microsoft.com/office/drawing/2014/main" id="{5799F454-A959-5741-AE35-1BD49ED8E542}"/>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44" name="Group 443">
              <a:extLst>
                <a:ext uri="{FF2B5EF4-FFF2-40B4-BE49-F238E27FC236}">
                  <a16:creationId xmlns:a16="http://schemas.microsoft.com/office/drawing/2014/main" id="{16780B42-A788-A042-AB39-8DD97B532AF6}"/>
                </a:ext>
              </a:extLst>
            </p:cNvPr>
            <p:cNvGrpSpPr/>
            <p:nvPr/>
          </p:nvGrpSpPr>
          <p:grpSpPr>
            <a:xfrm>
              <a:off x="4876800" y="1600200"/>
              <a:ext cx="457200" cy="2209800"/>
              <a:chOff x="4876800" y="1600200"/>
              <a:chExt cx="457200" cy="2209800"/>
            </a:xfrm>
          </p:grpSpPr>
          <p:sp>
            <p:nvSpPr>
              <p:cNvPr id="483" name="DRAM">
                <a:extLst>
                  <a:ext uri="{FF2B5EF4-FFF2-40B4-BE49-F238E27FC236}">
                    <a16:creationId xmlns:a16="http://schemas.microsoft.com/office/drawing/2014/main" id="{900429D3-F700-B545-81E6-C863C38D624B}"/>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4" name="DRAM">
                <a:extLst>
                  <a:ext uri="{FF2B5EF4-FFF2-40B4-BE49-F238E27FC236}">
                    <a16:creationId xmlns:a16="http://schemas.microsoft.com/office/drawing/2014/main" id="{3BE8BAE2-67F2-004F-8688-652275D2FB1A}"/>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5" name="DRAM">
                <a:extLst>
                  <a:ext uri="{FF2B5EF4-FFF2-40B4-BE49-F238E27FC236}">
                    <a16:creationId xmlns:a16="http://schemas.microsoft.com/office/drawing/2014/main" id="{B468E5A2-4C92-F341-AF9F-C025BA07AF6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6" name="DRAM">
                <a:extLst>
                  <a:ext uri="{FF2B5EF4-FFF2-40B4-BE49-F238E27FC236}">
                    <a16:creationId xmlns:a16="http://schemas.microsoft.com/office/drawing/2014/main" id="{869B0F21-4DD9-9242-8C2D-5555525158CC}"/>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7" name="DRAM">
                <a:extLst>
                  <a:ext uri="{FF2B5EF4-FFF2-40B4-BE49-F238E27FC236}">
                    <a16:creationId xmlns:a16="http://schemas.microsoft.com/office/drawing/2014/main" id="{D75EC8AE-5B52-E64A-A8CB-7EE2D5BDA8FF}"/>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45" name="Group 444">
              <a:extLst>
                <a:ext uri="{FF2B5EF4-FFF2-40B4-BE49-F238E27FC236}">
                  <a16:creationId xmlns:a16="http://schemas.microsoft.com/office/drawing/2014/main" id="{C48ADD2C-8A28-0E4D-9B87-797E8D373E6A}"/>
                </a:ext>
              </a:extLst>
            </p:cNvPr>
            <p:cNvGrpSpPr/>
            <p:nvPr/>
          </p:nvGrpSpPr>
          <p:grpSpPr>
            <a:xfrm>
              <a:off x="5676900" y="1600199"/>
              <a:ext cx="1828800" cy="2362201"/>
              <a:chOff x="5676900" y="1170708"/>
              <a:chExt cx="1828800" cy="2791692"/>
            </a:xfrm>
          </p:grpSpPr>
          <p:cxnSp>
            <p:nvCxnSpPr>
              <p:cNvPr id="478" name="Straight Connector 477">
                <a:extLst>
                  <a:ext uri="{FF2B5EF4-FFF2-40B4-BE49-F238E27FC236}">
                    <a16:creationId xmlns:a16="http://schemas.microsoft.com/office/drawing/2014/main" id="{D5273E0E-2E69-C543-B299-7151560E4744}"/>
                  </a:ext>
                </a:extLst>
              </p:cNvPr>
              <p:cNvCxnSpPr>
                <a:cxnSpLocks/>
                <a:stCxn id="448" idx="0"/>
                <a:endCxn id="488"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9" name="Straight Connector 478">
                <a:extLst>
                  <a:ext uri="{FF2B5EF4-FFF2-40B4-BE49-F238E27FC236}">
                    <a16:creationId xmlns:a16="http://schemas.microsoft.com/office/drawing/2014/main" id="{32CB46B5-29CC-E640-B989-83C91A0F1DC6}"/>
                  </a:ext>
                </a:extLst>
              </p:cNvPr>
              <p:cNvCxnSpPr>
                <a:cxnSpLocks/>
                <a:stCxn id="450" idx="0"/>
                <a:endCxn id="490"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0" name="Straight Connector 479">
                <a:extLst>
                  <a:ext uri="{FF2B5EF4-FFF2-40B4-BE49-F238E27FC236}">
                    <a16:creationId xmlns:a16="http://schemas.microsoft.com/office/drawing/2014/main" id="{BE99638C-67B6-5344-B38C-BA715AC38263}"/>
                  </a:ext>
                </a:extLst>
              </p:cNvPr>
              <p:cNvCxnSpPr>
                <a:cxnSpLocks/>
                <a:stCxn id="451" idx="0"/>
                <a:endCxn id="491"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1" name="Straight Connector 480">
                <a:extLst>
                  <a:ext uri="{FF2B5EF4-FFF2-40B4-BE49-F238E27FC236}">
                    <a16:creationId xmlns:a16="http://schemas.microsoft.com/office/drawing/2014/main" id="{27FB28B8-39C8-6F46-84D4-8A26AE6E0CF8}"/>
                  </a:ext>
                </a:extLst>
              </p:cNvPr>
              <p:cNvCxnSpPr>
                <a:cxnSpLocks/>
                <a:stCxn id="452" idx="0"/>
                <a:endCxn id="492"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2" name="Straight Connector 481">
                <a:extLst>
                  <a:ext uri="{FF2B5EF4-FFF2-40B4-BE49-F238E27FC236}">
                    <a16:creationId xmlns:a16="http://schemas.microsoft.com/office/drawing/2014/main" id="{5DB3D965-AC2B-D64E-BC8C-316F3DA0E93A}"/>
                  </a:ext>
                </a:extLst>
              </p:cNvPr>
              <p:cNvCxnSpPr>
                <a:cxnSpLocks/>
                <a:stCxn id="449" idx="0"/>
                <a:endCxn id="489"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46" name="Group 445">
              <a:extLst>
                <a:ext uri="{FF2B5EF4-FFF2-40B4-BE49-F238E27FC236}">
                  <a16:creationId xmlns:a16="http://schemas.microsoft.com/office/drawing/2014/main" id="{A29A615E-F89D-A841-BF3B-7B6BFA18A1DA}"/>
                </a:ext>
              </a:extLst>
            </p:cNvPr>
            <p:cNvGrpSpPr/>
            <p:nvPr/>
          </p:nvGrpSpPr>
          <p:grpSpPr>
            <a:xfrm>
              <a:off x="5334000" y="1790700"/>
              <a:ext cx="2362201" cy="1828800"/>
              <a:chOff x="5333998" y="1790700"/>
              <a:chExt cx="2791691" cy="1828800"/>
            </a:xfrm>
          </p:grpSpPr>
          <p:cxnSp>
            <p:nvCxnSpPr>
              <p:cNvPr id="473" name="Straight Connector 472">
                <a:extLst>
                  <a:ext uri="{FF2B5EF4-FFF2-40B4-BE49-F238E27FC236}">
                    <a16:creationId xmlns:a16="http://schemas.microsoft.com/office/drawing/2014/main" id="{830CB917-365E-F643-BA30-E874848DB8A2}"/>
                  </a:ext>
                </a:extLst>
              </p:cNvPr>
              <p:cNvCxnSpPr>
                <a:cxnSpLocks/>
                <a:stCxn id="452" idx="6"/>
                <a:endCxn id="483"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4" name="Straight Connector 473">
                <a:extLst>
                  <a:ext uri="{FF2B5EF4-FFF2-40B4-BE49-F238E27FC236}">
                    <a16:creationId xmlns:a16="http://schemas.microsoft.com/office/drawing/2014/main" id="{FBE9D054-33AF-B143-96FD-890B3149E8CB}"/>
                  </a:ext>
                </a:extLst>
              </p:cNvPr>
              <p:cNvCxnSpPr>
                <a:cxnSpLocks/>
                <a:stCxn id="457" idx="6"/>
                <a:endCxn id="484"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5" name="Straight Connector 474">
                <a:extLst>
                  <a:ext uri="{FF2B5EF4-FFF2-40B4-BE49-F238E27FC236}">
                    <a16:creationId xmlns:a16="http://schemas.microsoft.com/office/drawing/2014/main" id="{FB5426AA-0D88-4241-A8FF-C378BCD21C4E}"/>
                  </a:ext>
                </a:extLst>
              </p:cNvPr>
              <p:cNvCxnSpPr>
                <a:cxnSpLocks/>
                <a:stCxn id="462" idx="6"/>
                <a:endCxn id="485"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6" name="Straight Connector 475">
                <a:extLst>
                  <a:ext uri="{FF2B5EF4-FFF2-40B4-BE49-F238E27FC236}">
                    <a16:creationId xmlns:a16="http://schemas.microsoft.com/office/drawing/2014/main" id="{C2B13EE8-91D5-CC45-8C9E-D56FB7F7BA01}"/>
                  </a:ext>
                </a:extLst>
              </p:cNvPr>
              <p:cNvCxnSpPr>
                <a:cxnSpLocks/>
                <a:stCxn id="467" idx="6"/>
                <a:endCxn id="486"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7" name="Straight Connector 476">
                <a:extLst>
                  <a:ext uri="{FF2B5EF4-FFF2-40B4-BE49-F238E27FC236}">
                    <a16:creationId xmlns:a16="http://schemas.microsoft.com/office/drawing/2014/main" id="{9B7FBB1A-D3BB-724A-9778-29263723AFA2}"/>
                  </a:ext>
                </a:extLst>
              </p:cNvPr>
              <p:cNvCxnSpPr>
                <a:cxnSpLocks/>
                <a:stCxn id="472" idx="6"/>
                <a:endCxn id="487"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47" name="Group 446">
              <a:extLst>
                <a:ext uri="{FF2B5EF4-FFF2-40B4-BE49-F238E27FC236}">
                  <a16:creationId xmlns:a16="http://schemas.microsoft.com/office/drawing/2014/main" id="{13348C4C-7884-CB44-B7DE-A56D7A15844F}"/>
                </a:ext>
              </a:extLst>
            </p:cNvPr>
            <p:cNvGrpSpPr/>
            <p:nvPr/>
          </p:nvGrpSpPr>
          <p:grpSpPr>
            <a:xfrm>
              <a:off x="5486400" y="1600200"/>
              <a:ext cx="2209800" cy="2209800"/>
              <a:chOff x="5486400" y="1600200"/>
              <a:chExt cx="2209800" cy="2209800"/>
            </a:xfrm>
          </p:grpSpPr>
          <p:sp>
            <p:nvSpPr>
              <p:cNvPr id="448" name="Oval 447">
                <a:extLst>
                  <a:ext uri="{FF2B5EF4-FFF2-40B4-BE49-F238E27FC236}">
                    <a16:creationId xmlns:a16="http://schemas.microsoft.com/office/drawing/2014/main" id="{24C71FF8-3179-F14D-86F6-A1C637F1A2F4}"/>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49" name="Oval 448">
                <a:extLst>
                  <a:ext uri="{FF2B5EF4-FFF2-40B4-BE49-F238E27FC236}">
                    <a16:creationId xmlns:a16="http://schemas.microsoft.com/office/drawing/2014/main" id="{5BED9737-40F0-804A-B12A-C19DF7CEA3C3}"/>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0" name="Oval 449">
                <a:extLst>
                  <a:ext uri="{FF2B5EF4-FFF2-40B4-BE49-F238E27FC236}">
                    <a16:creationId xmlns:a16="http://schemas.microsoft.com/office/drawing/2014/main" id="{814C4FE6-8FDE-F44E-AE75-F03234EFFD74}"/>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1" name="Oval 450">
                <a:extLst>
                  <a:ext uri="{FF2B5EF4-FFF2-40B4-BE49-F238E27FC236}">
                    <a16:creationId xmlns:a16="http://schemas.microsoft.com/office/drawing/2014/main" id="{387778BC-760E-4844-B58B-FBAB72CAEACF}"/>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2" name="Oval 451">
                <a:extLst>
                  <a:ext uri="{FF2B5EF4-FFF2-40B4-BE49-F238E27FC236}">
                    <a16:creationId xmlns:a16="http://schemas.microsoft.com/office/drawing/2014/main" id="{06954692-01E8-364F-9096-547A9F0F1DCB}"/>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3" name="Oval 452">
                <a:extLst>
                  <a:ext uri="{FF2B5EF4-FFF2-40B4-BE49-F238E27FC236}">
                    <a16:creationId xmlns:a16="http://schemas.microsoft.com/office/drawing/2014/main" id="{BE7E0E99-EFBE-904A-87E7-32B675135F8A}"/>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4" name="Oval 453">
                <a:extLst>
                  <a:ext uri="{FF2B5EF4-FFF2-40B4-BE49-F238E27FC236}">
                    <a16:creationId xmlns:a16="http://schemas.microsoft.com/office/drawing/2014/main" id="{2229678A-3CFC-2E48-A46F-EB5C710DF52A}"/>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5" name="Oval 454">
                <a:extLst>
                  <a:ext uri="{FF2B5EF4-FFF2-40B4-BE49-F238E27FC236}">
                    <a16:creationId xmlns:a16="http://schemas.microsoft.com/office/drawing/2014/main" id="{52BEC7C7-BDB5-0E45-B194-02F9D064F9BC}"/>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6" name="Oval 455">
                <a:extLst>
                  <a:ext uri="{FF2B5EF4-FFF2-40B4-BE49-F238E27FC236}">
                    <a16:creationId xmlns:a16="http://schemas.microsoft.com/office/drawing/2014/main" id="{9AFA80CE-EF96-D14E-94E6-38E92D53DEF9}"/>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7" name="Oval 456">
                <a:extLst>
                  <a:ext uri="{FF2B5EF4-FFF2-40B4-BE49-F238E27FC236}">
                    <a16:creationId xmlns:a16="http://schemas.microsoft.com/office/drawing/2014/main" id="{DEECA570-AE76-1B4A-99B4-0FC906931064}"/>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8" name="Oval 457">
                <a:extLst>
                  <a:ext uri="{FF2B5EF4-FFF2-40B4-BE49-F238E27FC236}">
                    <a16:creationId xmlns:a16="http://schemas.microsoft.com/office/drawing/2014/main" id="{628374C7-FC57-5B42-B1DE-FA1FB56CCDCA}"/>
                  </a:ext>
                </a:extLst>
              </p:cNvPr>
              <p:cNvSpPr/>
              <p:nvPr/>
            </p:nvSpPr>
            <p:spPr>
              <a:xfrm>
                <a:off x="54864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9" name="Oval 458">
                <a:extLst>
                  <a:ext uri="{FF2B5EF4-FFF2-40B4-BE49-F238E27FC236}">
                    <a16:creationId xmlns:a16="http://schemas.microsoft.com/office/drawing/2014/main" id="{80F7262C-9673-4B40-A4AE-4BA8B0B0CA34}"/>
                  </a:ext>
                </a:extLst>
              </p:cNvPr>
              <p:cNvSpPr/>
              <p:nvPr/>
            </p:nvSpPr>
            <p:spPr>
              <a:xfrm>
                <a:off x="59436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0" name="Oval 459">
                <a:extLst>
                  <a:ext uri="{FF2B5EF4-FFF2-40B4-BE49-F238E27FC236}">
                    <a16:creationId xmlns:a16="http://schemas.microsoft.com/office/drawing/2014/main" id="{7F3ADF92-BBB6-1148-819E-571498015E80}"/>
                  </a:ext>
                </a:extLst>
              </p:cNvPr>
              <p:cNvSpPr/>
              <p:nvPr/>
            </p:nvSpPr>
            <p:spPr>
              <a:xfrm>
                <a:off x="64008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1" name="Oval 460">
                <a:extLst>
                  <a:ext uri="{FF2B5EF4-FFF2-40B4-BE49-F238E27FC236}">
                    <a16:creationId xmlns:a16="http://schemas.microsoft.com/office/drawing/2014/main" id="{A0C1A5B2-2187-A44A-9655-0793CDEADDFB}"/>
                  </a:ext>
                </a:extLst>
              </p:cNvPr>
              <p:cNvSpPr/>
              <p:nvPr/>
            </p:nvSpPr>
            <p:spPr>
              <a:xfrm>
                <a:off x="68580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2" name="Oval 461">
                <a:extLst>
                  <a:ext uri="{FF2B5EF4-FFF2-40B4-BE49-F238E27FC236}">
                    <a16:creationId xmlns:a16="http://schemas.microsoft.com/office/drawing/2014/main" id="{479B3574-7BF1-B144-9945-92FBFA41E6D8}"/>
                  </a:ext>
                </a:extLst>
              </p:cNvPr>
              <p:cNvSpPr/>
              <p:nvPr/>
            </p:nvSpPr>
            <p:spPr>
              <a:xfrm>
                <a:off x="73152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3" name="Oval 462">
                <a:extLst>
                  <a:ext uri="{FF2B5EF4-FFF2-40B4-BE49-F238E27FC236}">
                    <a16:creationId xmlns:a16="http://schemas.microsoft.com/office/drawing/2014/main" id="{DED774DC-06AE-9D48-86FC-A00763484136}"/>
                  </a:ext>
                </a:extLst>
              </p:cNvPr>
              <p:cNvSpPr/>
              <p:nvPr/>
            </p:nvSpPr>
            <p:spPr>
              <a:xfrm>
                <a:off x="54864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4" name="Oval 463">
                <a:extLst>
                  <a:ext uri="{FF2B5EF4-FFF2-40B4-BE49-F238E27FC236}">
                    <a16:creationId xmlns:a16="http://schemas.microsoft.com/office/drawing/2014/main" id="{7B2A9E4B-44A2-164B-B1DB-443A919613CC}"/>
                  </a:ext>
                </a:extLst>
              </p:cNvPr>
              <p:cNvSpPr/>
              <p:nvPr/>
            </p:nvSpPr>
            <p:spPr>
              <a:xfrm>
                <a:off x="59436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5" name="Oval 464">
                <a:extLst>
                  <a:ext uri="{FF2B5EF4-FFF2-40B4-BE49-F238E27FC236}">
                    <a16:creationId xmlns:a16="http://schemas.microsoft.com/office/drawing/2014/main" id="{829FDD50-D31C-2540-9085-DB8414EF4E8E}"/>
                  </a:ext>
                </a:extLst>
              </p:cNvPr>
              <p:cNvSpPr/>
              <p:nvPr/>
            </p:nvSpPr>
            <p:spPr>
              <a:xfrm>
                <a:off x="64008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6" name="Oval 465">
                <a:extLst>
                  <a:ext uri="{FF2B5EF4-FFF2-40B4-BE49-F238E27FC236}">
                    <a16:creationId xmlns:a16="http://schemas.microsoft.com/office/drawing/2014/main" id="{5E7C2804-8644-B746-835C-D065FA8D5405}"/>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7" name="Oval 466">
                <a:extLst>
                  <a:ext uri="{FF2B5EF4-FFF2-40B4-BE49-F238E27FC236}">
                    <a16:creationId xmlns:a16="http://schemas.microsoft.com/office/drawing/2014/main" id="{87C05D59-E623-A04A-80B1-E6FFE75C92D6}"/>
                  </a:ext>
                </a:extLst>
              </p:cNvPr>
              <p:cNvSpPr/>
              <p:nvPr/>
            </p:nvSpPr>
            <p:spPr>
              <a:xfrm>
                <a:off x="73152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8" name="Oval 467">
                <a:extLst>
                  <a:ext uri="{FF2B5EF4-FFF2-40B4-BE49-F238E27FC236}">
                    <a16:creationId xmlns:a16="http://schemas.microsoft.com/office/drawing/2014/main" id="{3267DF9E-FA37-7D44-9F34-901B4C4F4D7B}"/>
                  </a:ext>
                </a:extLst>
              </p:cNvPr>
              <p:cNvSpPr/>
              <p:nvPr/>
            </p:nvSpPr>
            <p:spPr>
              <a:xfrm>
                <a:off x="54864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9" name="Oval 468">
                <a:extLst>
                  <a:ext uri="{FF2B5EF4-FFF2-40B4-BE49-F238E27FC236}">
                    <a16:creationId xmlns:a16="http://schemas.microsoft.com/office/drawing/2014/main" id="{4B23D1B3-4F53-D54D-8431-CF0A97582A40}"/>
                  </a:ext>
                </a:extLst>
              </p:cNvPr>
              <p:cNvSpPr/>
              <p:nvPr/>
            </p:nvSpPr>
            <p:spPr>
              <a:xfrm>
                <a:off x="59436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70" name="Oval 469">
                <a:extLst>
                  <a:ext uri="{FF2B5EF4-FFF2-40B4-BE49-F238E27FC236}">
                    <a16:creationId xmlns:a16="http://schemas.microsoft.com/office/drawing/2014/main" id="{2D6333D6-7104-384F-AF49-E796BD27E384}"/>
                  </a:ext>
                </a:extLst>
              </p:cNvPr>
              <p:cNvSpPr/>
              <p:nvPr/>
            </p:nvSpPr>
            <p:spPr>
              <a:xfrm>
                <a:off x="64008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71" name="Oval 470">
                <a:extLst>
                  <a:ext uri="{FF2B5EF4-FFF2-40B4-BE49-F238E27FC236}">
                    <a16:creationId xmlns:a16="http://schemas.microsoft.com/office/drawing/2014/main" id="{F6EE3721-CE27-C448-A382-4681B02FBCF6}"/>
                  </a:ext>
                </a:extLst>
              </p:cNvPr>
              <p:cNvSpPr/>
              <p:nvPr/>
            </p:nvSpPr>
            <p:spPr>
              <a:xfrm>
                <a:off x="68580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72" name="Oval 471">
                <a:extLst>
                  <a:ext uri="{FF2B5EF4-FFF2-40B4-BE49-F238E27FC236}">
                    <a16:creationId xmlns:a16="http://schemas.microsoft.com/office/drawing/2014/main" id="{DB8D1C2C-8531-384A-A4CD-73FF528A9A53}"/>
                  </a:ext>
                </a:extLst>
              </p:cNvPr>
              <p:cNvSpPr/>
              <p:nvPr/>
            </p:nvSpPr>
            <p:spPr>
              <a:xfrm>
                <a:off x="73152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grpSp>
        <p:nvGrpSpPr>
          <p:cNvPr id="493" name="Group 492">
            <a:extLst>
              <a:ext uri="{FF2B5EF4-FFF2-40B4-BE49-F238E27FC236}">
                <a16:creationId xmlns:a16="http://schemas.microsoft.com/office/drawing/2014/main" id="{C18E73BE-3676-6C47-99A2-2502C0DABE65}"/>
              </a:ext>
            </a:extLst>
          </p:cNvPr>
          <p:cNvGrpSpPr/>
          <p:nvPr/>
        </p:nvGrpSpPr>
        <p:grpSpPr>
          <a:xfrm>
            <a:off x="6416564" y="2404844"/>
            <a:ext cx="1414038" cy="1414038"/>
            <a:chOff x="4876800" y="1600199"/>
            <a:chExt cx="2819401" cy="2819401"/>
          </a:xfrm>
        </p:grpSpPr>
        <p:grpSp>
          <p:nvGrpSpPr>
            <p:cNvPr id="494" name="Group 493">
              <a:extLst>
                <a:ext uri="{FF2B5EF4-FFF2-40B4-BE49-F238E27FC236}">
                  <a16:creationId xmlns:a16="http://schemas.microsoft.com/office/drawing/2014/main" id="{7A31BB98-6CE6-844D-B7DE-C384980CF0C5}"/>
                </a:ext>
              </a:extLst>
            </p:cNvPr>
            <p:cNvGrpSpPr/>
            <p:nvPr/>
          </p:nvGrpSpPr>
          <p:grpSpPr>
            <a:xfrm>
              <a:off x="5486400" y="3962400"/>
              <a:ext cx="2209800" cy="457200"/>
              <a:chOff x="5486400" y="3962400"/>
              <a:chExt cx="2209800" cy="457200"/>
            </a:xfrm>
          </p:grpSpPr>
          <p:sp>
            <p:nvSpPr>
              <p:cNvPr id="539" name="DRAM">
                <a:extLst>
                  <a:ext uri="{FF2B5EF4-FFF2-40B4-BE49-F238E27FC236}">
                    <a16:creationId xmlns:a16="http://schemas.microsoft.com/office/drawing/2014/main" id="{9A1BD144-AEC9-3045-83AB-BD0ABC7379C5}"/>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0" name="DRAM">
                <a:extLst>
                  <a:ext uri="{FF2B5EF4-FFF2-40B4-BE49-F238E27FC236}">
                    <a16:creationId xmlns:a16="http://schemas.microsoft.com/office/drawing/2014/main" id="{761EC13D-6A91-7444-AD80-A8BAB533BA95}"/>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1" name="DRAM">
                <a:extLst>
                  <a:ext uri="{FF2B5EF4-FFF2-40B4-BE49-F238E27FC236}">
                    <a16:creationId xmlns:a16="http://schemas.microsoft.com/office/drawing/2014/main" id="{0C4B4D74-9199-0D49-85BF-D3B0AE5A0A9C}"/>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2" name="DRAM">
                <a:extLst>
                  <a:ext uri="{FF2B5EF4-FFF2-40B4-BE49-F238E27FC236}">
                    <a16:creationId xmlns:a16="http://schemas.microsoft.com/office/drawing/2014/main" id="{CF958D15-7F01-4148-8183-4CDE60D57BB0}"/>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3" name="DRAM">
                <a:extLst>
                  <a:ext uri="{FF2B5EF4-FFF2-40B4-BE49-F238E27FC236}">
                    <a16:creationId xmlns:a16="http://schemas.microsoft.com/office/drawing/2014/main" id="{22072E6E-43C3-434E-85B9-1734A3DA3CC8}"/>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95" name="Group 494">
              <a:extLst>
                <a:ext uri="{FF2B5EF4-FFF2-40B4-BE49-F238E27FC236}">
                  <a16:creationId xmlns:a16="http://schemas.microsoft.com/office/drawing/2014/main" id="{C85E57FF-417D-1244-90BE-91B56947ED6A}"/>
                </a:ext>
              </a:extLst>
            </p:cNvPr>
            <p:cNvGrpSpPr/>
            <p:nvPr/>
          </p:nvGrpSpPr>
          <p:grpSpPr>
            <a:xfrm>
              <a:off x="4876800" y="1600200"/>
              <a:ext cx="457200" cy="2209800"/>
              <a:chOff x="4876800" y="1600200"/>
              <a:chExt cx="457200" cy="2209800"/>
            </a:xfrm>
          </p:grpSpPr>
          <p:sp>
            <p:nvSpPr>
              <p:cNvPr id="534" name="DRAM">
                <a:extLst>
                  <a:ext uri="{FF2B5EF4-FFF2-40B4-BE49-F238E27FC236}">
                    <a16:creationId xmlns:a16="http://schemas.microsoft.com/office/drawing/2014/main" id="{AA216CB4-B04A-F641-B4A2-54AE2C718F39}"/>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5" name="DRAM">
                <a:extLst>
                  <a:ext uri="{FF2B5EF4-FFF2-40B4-BE49-F238E27FC236}">
                    <a16:creationId xmlns:a16="http://schemas.microsoft.com/office/drawing/2014/main" id="{CF772D57-1478-674C-9626-DBB9A5139FE0}"/>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6" name="DRAM">
                <a:extLst>
                  <a:ext uri="{FF2B5EF4-FFF2-40B4-BE49-F238E27FC236}">
                    <a16:creationId xmlns:a16="http://schemas.microsoft.com/office/drawing/2014/main" id="{2DB3F5F4-4E6C-2C4B-87DB-6CDC6AE700C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7" name="DRAM">
                <a:extLst>
                  <a:ext uri="{FF2B5EF4-FFF2-40B4-BE49-F238E27FC236}">
                    <a16:creationId xmlns:a16="http://schemas.microsoft.com/office/drawing/2014/main" id="{C621CC86-C337-CB4E-8947-45BF29EB84DA}"/>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8" name="DRAM">
                <a:extLst>
                  <a:ext uri="{FF2B5EF4-FFF2-40B4-BE49-F238E27FC236}">
                    <a16:creationId xmlns:a16="http://schemas.microsoft.com/office/drawing/2014/main" id="{29C4F183-DFE7-E044-BFF0-3D5499757A44}"/>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96" name="Group 495">
              <a:extLst>
                <a:ext uri="{FF2B5EF4-FFF2-40B4-BE49-F238E27FC236}">
                  <a16:creationId xmlns:a16="http://schemas.microsoft.com/office/drawing/2014/main" id="{6F02C8AE-47E3-B04D-9F06-83FA57235803}"/>
                </a:ext>
              </a:extLst>
            </p:cNvPr>
            <p:cNvGrpSpPr/>
            <p:nvPr/>
          </p:nvGrpSpPr>
          <p:grpSpPr>
            <a:xfrm>
              <a:off x="5676900" y="1600199"/>
              <a:ext cx="1828800" cy="2362201"/>
              <a:chOff x="5676900" y="1170708"/>
              <a:chExt cx="1828800" cy="2791692"/>
            </a:xfrm>
          </p:grpSpPr>
          <p:cxnSp>
            <p:nvCxnSpPr>
              <p:cNvPr id="529" name="Straight Connector 528">
                <a:extLst>
                  <a:ext uri="{FF2B5EF4-FFF2-40B4-BE49-F238E27FC236}">
                    <a16:creationId xmlns:a16="http://schemas.microsoft.com/office/drawing/2014/main" id="{6882D6E4-207C-FF43-96BB-B4FA7C67D369}"/>
                  </a:ext>
                </a:extLst>
              </p:cNvPr>
              <p:cNvCxnSpPr>
                <a:cxnSpLocks/>
                <a:stCxn id="499" idx="0"/>
                <a:endCxn id="539"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0" name="Straight Connector 529">
                <a:extLst>
                  <a:ext uri="{FF2B5EF4-FFF2-40B4-BE49-F238E27FC236}">
                    <a16:creationId xmlns:a16="http://schemas.microsoft.com/office/drawing/2014/main" id="{1CAC2B23-36F6-6741-ADEF-63BBFDE1ED87}"/>
                  </a:ext>
                </a:extLst>
              </p:cNvPr>
              <p:cNvCxnSpPr>
                <a:cxnSpLocks/>
                <a:stCxn id="501" idx="0"/>
                <a:endCxn id="541"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1" name="Straight Connector 530">
                <a:extLst>
                  <a:ext uri="{FF2B5EF4-FFF2-40B4-BE49-F238E27FC236}">
                    <a16:creationId xmlns:a16="http://schemas.microsoft.com/office/drawing/2014/main" id="{FCD623BC-66BA-F048-B770-A953F02FFB33}"/>
                  </a:ext>
                </a:extLst>
              </p:cNvPr>
              <p:cNvCxnSpPr>
                <a:cxnSpLocks/>
                <a:stCxn id="502" idx="0"/>
                <a:endCxn id="542"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2" name="Straight Connector 531">
                <a:extLst>
                  <a:ext uri="{FF2B5EF4-FFF2-40B4-BE49-F238E27FC236}">
                    <a16:creationId xmlns:a16="http://schemas.microsoft.com/office/drawing/2014/main" id="{96B040DB-DCA8-5A4D-AB95-17BC0EE776BF}"/>
                  </a:ext>
                </a:extLst>
              </p:cNvPr>
              <p:cNvCxnSpPr>
                <a:cxnSpLocks/>
                <a:stCxn id="503" idx="0"/>
                <a:endCxn id="543"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3" name="Straight Connector 532">
                <a:extLst>
                  <a:ext uri="{FF2B5EF4-FFF2-40B4-BE49-F238E27FC236}">
                    <a16:creationId xmlns:a16="http://schemas.microsoft.com/office/drawing/2014/main" id="{C3062CCD-ADCA-6540-B2EA-E01E5B870645}"/>
                  </a:ext>
                </a:extLst>
              </p:cNvPr>
              <p:cNvCxnSpPr>
                <a:cxnSpLocks/>
                <a:stCxn id="500" idx="0"/>
                <a:endCxn id="540"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97" name="Group 496">
              <a:extLst>
                <a:ext uri="{FF2B5EF4-FFF2-40B4-BE49-F238E27FC236}">
                  <a16:creationId xmlns:a16="http://schemas.microsoft.com/office/drawing/2014/main" id="{4DD6419A-00B2-5C4E-A3DB-44B953F63562}"/>
                </a:ext>
              </a:extLst>
            </p:cNvPr>
            <p:cNvGrpSpPr/>
            <p:nvPr/>
          </p:nvGrpSpPr>
          <p:grpSpPr>
            <a:xfrm>
              <a:off x="5334000" y="1790700"/>
              <a:ext cx="2362201" cy="1828800"/>
              <a:chOff x="5333998" y="1790700"/>
              <a:chExt cx="2791691" cy="1828800"/>
            </a:xfrm>
          </p:grpSpPr>
          <p:cxnSp>
            <p:nvCxnSpPr>
              <p:cNvPr id="524" name="Straight Connector 523">
                <a:extLst>
                  <a:ext uri="{FF2B5EF4-FFF2-40B4-BE49-F238E27FC236}">
                    <a16:creationId xmlns:a16="http://schemas.microsoft.com/office/drawing/2014/main" id="{EE5C0398-A720-3144-9F53-7CD4C82BA66B}"/>
                  </a:ext>
                </a:extLst>
              </p:cNvPr>
              <p:cNvCxnSpPr>
                <a:cxnSpLocks/>
                <a:stCxn id="503" idx="6"/>
                <a:endCxn id="534"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5" name="Straight Connector 524">
                <a:extLst>
                  <a:ext uri="{FF2B5EF4-FFF2-40B4-BE49-F238E27FC236}">
                    <a16:creationId xmlns:a16="http://schemas.microsoft.com/office/drawing/2014/main" id="{05BF3662-E368-8449-92EE-28F646654D3C}"/>
                  </a:ext>
                </a:extLst>
              </p:cNvPr>
              <p:cNvCxnSpPr>
                <a:cxnSpLocks/>
                <a:stCxn id="508" idx="6"/>
                <a:endCxn id="535"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6" name="Straight Connector 525">
                <a:extLst>
                  <a:ext uri="{FF2B5EF4-FFF2-40B4-BE49-F238E27FC236}">
                    <a16:creationId xmlns:a16="http://schemas.microsoft.com/office/drawing/2014/main" id="{A05E8873-0C5E-B148-9C8D-50E3D14F67A1}"/>
                  </a:ext>
                </a:extLst>
              </p:cNvPr>
              <p:cNvCxnSpPr>
                <a:cxnSpLocks/>
                <a:stCxn id="513" idx="6"/>
                <a:endCxn id="536"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7" name="Straight Connector 526">
                <a:extLst>
                  <a:ext uri="{FF2B5EF4-FFF2-40B4-BE49-F238E27FC236}">
                    <a16:creationId xmlns:a16="http://schemas.microsoft.com/office/drawing/2014/main" id="{74BFC937-2623-664B-A013-E49100192E53}"/>
                  </a:ext>
                </a:extLst>
              </p:cNvPr>
              <p:cNvCxnSpPr>
                <a:cxnSpLocks/>
                <a:stCxn id="518" idx="6"/>
                <a:endCxn id="537"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8" name="Straight Connector 527">
                <a:extLst>
                  <a:ext uri="{FF2B5EF4-FFF2-40B4-BE49-F238E27FC236}">
                    <a16:creationId xmlns:a16="http://schemas.microsoft.com/office/drawing/2014/main" id="{5F24BADA-BF50-4E4D-A5EF-FA03570CB6E3}"/>
                  </a:ext>
                </a:extLst>
              </p:cNvPr>
              <p:cNvCxnSpPr>
                <a:cxnSpLocks/>
                <a:stCxn id="523" idx="6"/>
                <a:endCxn id="538"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98" name="Group 497">
              <a:extLst>
                <a:ext uri="{FF2B5EF4-FFF2-40B4-BE49-F238E27FC236}">
                  <a16:creationId xmlns:a16="http://schemas.microsoft.com/office/drawing/2014/main" id="{E2506A27-9906-1748-BAE5-CFC7FC41AC47}"/>
                </a:ext>
              </a:extLst>
            </p:cNvPr>
            <p:cNvGrpSpPr/>
            <p:nvPr/>
          </p:nvGrpSpPr>
          <p:grpSpPr>
            <a:xfrm>
              <a:off x="5486400" y="1600200"/>
              <a:ext cx="2209800" cy="2209800"/>
              <a:chOff x="5486400" y="1600200"/>
              <a:chExt cx="2209800" cy="2209800"/>
            </a:xfrm>
          </p:grpSpPr>
          <p:sp>
            <p:nvSpPr>
              <p:cNvPr id="499" name="Oval 498">
                <a:extLst>
                  <a:ext uri="{FF2B5EF4-FFF2-40B4-BE49-F238E27FC236}">
                    <a16:creationId xmlns:a16="http://schemas.microsoft.com/office/drawing/2014/main" id="{648A249F-2317-DC44-A18D-5B28FA7EB2D4}"/>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0" name="Oval 499">
                <a:extLst>
                  <a:ext uri="{FF2B5EF4-FFF2-40B4-BE49-F238E27FC236}">
                    <a16:creationId xmlns:a16="http://schemas.microsoft.com/office/drawing/2014/main" id="{7935AB27-9CDE-5F49-B3EC-591AB75293B4}"/>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1" name="Oval 500">
                <a:extLst>
                  <a:ext uri="{FF2B5EF4-FFF2-40B4-BE49-F238E27FC236}">
                    <a16:creationId xmlns:a16="http://schemas.microsoft.com/office/drawing/2014/main" id="{FBFEF2F0-CADA-3A46-A933-2B122B7EF1C1}"/>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2" name="Oval 501">
                <a:extLst>
                  <a:ext uri="{FF2B5EF4-FFF2-40B4-BE49-F238E27FC236}">
                    <a16:creationId xmlns:a16="http://schemas.microsoft.com/office/drawing/2014/main" id="{8AB217DF-9258-0246-B01A-DE28CE0A6A99}"/>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3" name="Oval 502">
                <a:extLst>
                  <a:ext uri="{FF2B5EF4-FFF2-40B4-BE49-F238E27FC236}">
                    <a16:creationId xmlns:a16="http://schemas.microsoft.com/office/drawing/2014/main" id="{D4F217FB-465B-8E4E-86AF-552D2F9FDE30}"/>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4" name="Oval 503">
                <a:extLst>
                  <a:ext uri="{FF2B5EF4-FFF2-40B4-BE49-F238E27FC236}">
                    <a16:creationId xmlns:a16="http://schemas.microsoft.com/office/drawing/2014/main" id="{46AD35E3-8739-D642-B226-DBEB04476BD4}"/>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5" name="Oval 504">
                <a:extLst>
                  <a:ext uri="{FF2B5EF4-FFF2-40B4-BE49-F238E27FC236}">
                    <a16:creationId xmlns:a16="http://schemas.microsoft.com/office/drawing/2014/main" id="{F2F2A3D1-972D-A744-85E0-2AC501A2037B}"/>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6" name="Oval 505">
                <a:extLst>
                  <a:ext uri="{FF2B5EF4-FFF2-40B4-BE49-F238E27FC236}">
                    <a16:creationId xmlns:a16="http://schemas.microsoft.com/office/drawing/2014/main" id="{C979A457-0774-1D4B-9738-259F381836A5}"/>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7" name="Oval 506">
                <a:extLst>
                  <a:ext uri="{FF2B5EF4-FFF2-40B4-BE49-F238E27FC236}">
                    <a16:creationId xmlns:a16="http://schemas.microsoft.com/office/drawing/2014/main" id="{1E50A537-6B52-A846-BA1A-87CDA3F205F2}"/>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8" name="Oval 507">
                <a:extLst>
                  <a:ext uri="{FF2B5EF4-FFF2-40B4-BE49-F238E27FC236}">
                    <a16:creationId xmlns:a16="http://schemas.microsoft.com/office/drawing/2014/main" id="{4F7D6E31-3FFA-EE49-95EB-154981707E78}"/>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9" name="Oval 508">
                <a:extLst>
                  <a:ext uri="{FF2B5EF4-FFF2-40B4-BE49-F238E27FC236}">
                    <a16:creationId xmlns:a16="http://schemas.microsoft.com/office/drawing/2014/main" id="{B80DE81C-67D6-AF4F-9DE5-21A918375722}"/>
                  </a:ext>
                </a:extLst>
              </p:cNvPr>
              <p:cNvSpPr/>
              <p:nvPr/>
            </p:nvSpPr>
            <p:spPr>
              <a:xfrm>
                <a:off x="54864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0" name="Oval 509">
                <a:extLst>
                  <a:ext uri="{FF2B5EF4-FFF2-40B4-BE49-F238E27FC236}">
                    <a16:creationId xmlns:a16="http://schemas.microsoft.com/office/drawing/2014/main" id="{0B2850E4-3002-D14C-B0E2-9250FD059622}"/>
                  </a:ext>
                </a:extLst>
              </p:cNvPr>
              <p:cNvSpPr/>
              <p:nvPr/>
            </p:nvSpPr>
            <p:spPr>
              <a:xfrm>
                <a:off x="59436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1" name="Oval 510">
                <a:extLst>
                  <a:ext uri="{FF2B5EF4-FFF2-40B4-BE49-F238E27FC236}">
                    <a16:creationId xmlns:a16="http://schemas.microsoft.com/office/drawing/2014/main" id="{B1EC7E16-5182-9F48-8713-0DCFC76A853E}"/>
                  </a:ext>
                </a:extLst>
              </p:cNvPr>
              <p:cNvSpPr/>
              <p:nvPr/>
            </p:nvSpPr>
            <p:spPr>
              <a:xfrm>
                <a:off x="64008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2" name="Oval 511">
                <a:extLst>
                  <a:ext uri="{FF2B5EF4-FFF2-40B4-BE49-F238E27FC236}">
                    <a16:creationId xmlns:a16="http://schemas.microsoft.com/office/drawing/2014/main" id="{77BCC63A-C8C3-C746-9F66-396BA0036F7B}"/>
                  </a:ext>
                </a:extLst>
              </p:cNvPr>
              <p:cNvSpPr/>
              <p:nvPr/>
            </p:nvSpPr>
            <p:spPr>
              <a:xfrm>
                <a:off x="68580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3" name="Oval 512">
                <a:extLst>
                  <a:ext uri="{FF2B5EF4-FFF2-40B4-BE49-F238E27FC236}">
                    <a16:creationId xmlns:a16="http://schemas.microsoft.com/office/drawing/2014/main" id="{9BC39E81-A53D-4047-B819-3A68D276E480}"/>
                  </a:ext>
                </a:extLst>
              </p:cNvPr>
              <p:cNvSpPr/>
              <p:nvPr/>
            </p:nvSpPr>
            <p:spPr>
              <a:xfrm>
                <a:off x="73152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4" name="Oval 513">
                <a:extLst>
                  <a:ext uri="{FF2B5EF4-FFF2-40B4-BE49-F238E27FC236}">
                    <a16:creationId xmlns:a16="http://schemas.microsoft.com/office/drawing/2014/main" id="{1B80541F-EC24-7440-875B-83EED2A12FC2}"/>
                  </a:ext>
                </a:extLst>
              </p:cNvPr>
              <p:cNvSpPr/>
              <p:nvPr/>
            </p:nvSpPr>
            <p:spPr>
              <a:xfrm>
                <a:off x="54864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5" name="Oval 514">
                <a:extLst>
                  <a:ext uri="{FF2B5EF4-FFF2-40B4-BE49-F238E27FC236}">
                    <a16:creationId xmlns:a16="http://schemas.microsoft.com/office/drawing/2014/main" id="{2316466A-9A28-CA48-9E49-539E3949E84A}"/>
                  </a:ext>
                </a:extLst>
              </p:cNvPr>
              <p:cNvSpPr/>
              <p:nvPr/>
            </p:nvSpPr>
            <p:spPr>
              <a:xfrm>
                <a:off x="59436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6" name="Oval 515">
                <a:extLst>
                  <a:ext uri="{FF2B5EF4-FFF2-40B4-BE49-F238E27FC236}">
                    <a16:creationId xmlns:a16="http://schemas.microsoft.com/office/drawing/2014/main" id="{0C51090D-42B7-7743-98D8-6A6E5A2834FA}"/>
                  </a:ext>
                </a:extLst>
              </p:cNvPr>
              <p:cNvSpPr/>
              <p:nvPr/>
            </p:nvSpPr>
            <p:spPr>
              <a:xfrm>
                <a:off x="64008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7" name="Oval 516">
                <a:extLst>
                  <a:ext uri="{FF2B5EF4-FFF2-40B4-BE49-F238E27FC236}">
                    <a16:creationId xmlns:a16="http://schemas.microsoft.com/office/drawing/2014/main" id="{03B972F8-1AB3-3B4A-9C4F-3A1CC8F77238}"/>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8" name="Oval 517">
                <a:extLst>
                  <a:ext uri="{FF2B5EF4-FFF2-40B4-BE49-F238E27FC236}">
                    <a16:creationId xmlns:a16="http://schemas.microsoft.com/office/drawing/2014/main" id="{4E23D68E-38B4-6246-924A-84A4A1422991}"/>
                  </a:ext>
                </a:extLst>
              </p:cNvPr>
              <p:cNvSpPr/>
              <p:nvPr/>
            </p:nvSpPr>
            <p:spPr>
              <a:xfrm>
                <a:off x="73152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9" name="Oval 518">
                <a:extLst>
                  <a:ext uri="{FF2B5EF4-FFF2-40B4-BE49-F238E27FC236}">
                    <a16:creationId xmlns:a16="http://schemas.microsoft.com/office/drawing/2014/main" id="{67003421-CB64-BF40-8AC1-940F7088F6CA}"/>
                  </a:ext>
                </a:extLst>
              </p:cNvPr>
              <p:cNvSpPr/>
              <p:nvPr/>
            </p:nvSpPr>
            <p:spPr>
              <a:xfrm>
                <a:off x="54864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0" name="Oval 519">
                <a:extLst>
                  <a:ext uri="{FF2B5EF4-FFF2-40B4-BE49-F238E27FC236}">
                    <a16:creationId xmlns:a16="http://schemas.microsoft.com/office/drawing/2014/main" id="{83129518-5492-3A45-AF60-F432A33D4E68}"/>
                  </a:ext>
                </a:extLst>
              </p:cNvPr>
              <p:cNvSpPr/>
              <p:nvPr/>
            </p:nvSpPr>
            <p:spPr>
              <a:xfrm>
                <a:off x="59436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1" name="Oval 520">
                <a:extLst>
                  <a:ext uri="{FF2B5EF4-FFF2-40B4-BE49-F238E27FC236}">
                    <a16:creationId xmlns:a16="http://schemas.microsoft.com/office/drawing/2014/main" id="{D8541C93-702C-664F-9F56-2D9C64CBE9F0}"/>
                  </a:ext>
                </a:extLst>
              </p:cNvPr>
              <p:cNvSpPr/>
              <p:nvPr/>
            </p:nvSpPr>
            <p:spPr>
              <a:xfrm>
                <a:off x="64008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2" name="Oval 521">
                <a:extLst>
                  <a:ext uri="{FF2B5EF4-FFF2-40B4-BE49-F238E27FC236}">
                    <a16:creationId xmlns:a16="http://schemas.microsoft.com/office/drawing/2014/main" id="{CE301F35-DEE6-2A44-9F9C-9EBACA25E644}"/>
                  </a:ext>
                </a:extLst>
              </p:cNvPr>
              <p:cNvSpPr/>
              <p:nvPr/>
            </p:nvSpPr>
            <p:spPr>
              <a:xfrm>
                <a:off x="68580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3" name="Oval 522">
                <a:extLst>
                  <a:ext uri="{FF2B5EF4-FFF2-40B4-BE49-F238E27FC236}">
                    <a16:creationId xmlns:a16="http://schemas.microsoft.com/office/drawing/2014/main" id="{34FFF707-AF67-2D43-B96E-59B04BFFD2C4}"/>
                  </a:ext>
                </a:extLst>
              </p:cNvPr>
              <p:cNvSpPr/>
              <p:nvPr/>
            </p:nvSpPr>
            <p:spPr>
              <a:xfrm>
                <a:off x="73152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sp>
        <p:nvSpPr>
          <p:cNvPr id="544" name="Rectangle 543">
            <a:extLst>
              <a:ext uri="{FF2B5EF4-FFF2-40B4-BE49-F238E27FC236}">
                <a16:creationId xmlns:a16="http://schemas.microsoft.com/office/drawing/2014/main" id="{FEC35EAC-A50B-5A49-B3C2-0F7B72193D2B}"/>
              </a:ext>
            </a:extLst>
          </p:cNvPr>
          <p:cNvSpPr/>
          <p:nvPr/>
        </p:nvSpPr>
        <p:spPr>
          <a:xfrm>
            <a:off x="1582435" y="2066282"/>
            <a:ext cx="6477000" cy="1905000"/>
          </a:xfrm>
          <a:prstGeom prst="rect">
            <a:avLst/>
          </a:prstGeom>
          <a:solidFill>
            <a:schemeClr val="bg1">
              <a:alpha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546" name="Rectangle 545">
            <a:extLst>
              <a:ext uri="{FF2B5EF4-FFF2-40B4-BE49-F238E27FC236}">
                <a16:creationId xmlns:a16="http://schemas.microsoft.com/office/drawing/2014/main" id="{BDCB1452-B1FC-A04C-879D-B27B09D93766}"/>
              </a:ext>
            </a:extLst>
          </p:cNvPr>
          <p:cNvSpPr/>
          <p:nvPr/>
        </p:nvSpPr>
        <p:spPr>
          <a:xfrm>
            <a:off x="1582435" y="2066282"/>
            <a:ext cx="6477000" cy="1905000"/>
          </a:xfrm>
          <a:prstGeom prst="rect">
            <a:avLst/>
          </a:prstGeom>
          <a:solidFill>
            <a:schemeClr val="bg1">
              <a:alpha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a typeface="+mn-ea"/>
              <a:cs typeface="+mn-cs"/>
            </a:endParaRPr>
          </a:p>
        </p:txBody>
      </p:sp>
      <p:cxnSp>
        <p:nvCxnSpPr>
          <p:cNvPr id="547" name="Straight Connector 546">
            <a:extLst>
              <a:ext uri="{FF2B5EF4-FFF2-40B4-BE49-F238E27FC236}">
                <a16:creationId xmlns:a16="http://schemas.microsoft.com/office/drawing/2014/main" id="{53579C7D-B09B-3D4E-A43B-EF7C88397D1E}"/>
              </a:ext>
            </a:extLst>
          </p:cNvPr>
          <p:cNvCxnSpPr/>
          <p:nvPr/>
        </p:nvCxnSpPr>
        <p:spPr>
          <a:xfrm flipH="1">
            <a:off x="1506235" y="2218682"/>
            <a:ext cx="6403145" cy="0"/>
          </a:xfrm>
          <a:prstGeom prst="line">
            <a:avLst/>
          </a:prstGeom>
          <a:solidFill>
            <a:schemeClr val="tx1">
              <a:lumMod val="65000"/>
              <a:lumOff val="35000"/>
            </a:schemeClr>
          </a:solidFill>
          <a:ln w="38100" cap="rnd">
            <a:solidFill>
              <a:schemeClr val="tx1"/>
            </a:solidFill>
            <a:round/>
            <a:headEnd type="none"/>
            <a:tailEnd w="lg" len="sm"/>
          </a:ln>
        </p:spPr>
        <p:style>
          <a:lnRef idx="1">
            <a:schemeClr val="accent1"/>
          </a:lnRef>
          <a:fillRef idx="0">
            <a:schemeClr val="accent1"/>
          </a:fillRef>
          <a:effectRef idx="0">
            <a:schemeClr val="accent1"/>
          </a:effectRef>
          <a:fontRef idx="minor">
            <a:schemeClr val="tx1"/>
          </a:fontRef>
        </p:style>
      </p:cxnSp>
      <p:grpSp>
        <p:nvGrpSpPr>
          <p:cNvPr id="548" name="Group 547">
            <a:extLst>
              <a:ext uri="{FF2B5EF4-FFF2-40B4-BE49-F238E27FC236}">
                <a16:creationId xmlns:a16="http://schemas.microsoft.com/office/drawing/2014/main" id="{77405137-7C59-4D48-AC4D-D86D437B657B}"/>
              </a:ext>
            </a:extLst>
          </p:cNvPr>
          <p:cNvGrpSpPr/>
          <p:nvPr/>
        </p:nvGrpSpPr>
        <p:grpSpPr>
          <a:xfrm>
            <a:off x="1851480" y="2218682"/>
            <a:ext cx="4671060" cy="1219201"/>
            <a:chOff x="2174045" y="1143000"/>
            <a:chExt cx="4671060" cy="1219201"/>
          </a:xfrm>
        </p:grpSpPr>
        <p:cxnSp>
          <p:nvCxnSpPr>
            <p:cNvPr id="549" name="Straight Connector 548">
              <a:extLst>
                <a:ext uri="{FF2B5EF4-FFF2-40B4-BE49-F238E27FC236}">
                  <a16:creationId xmlns:a16="http://schemas.microsoft.com/office/drawing/2014/main" id="{ED134D6C-BD07-8F4B-A299-A98FFDF82189}"/>
                </a:ext>
              </a:extLst>
            </p:cNvPr>
            <p:cNvCxnSpPr/>
            <p:nvPr/>
          </p:nvCxnSpPr>
          <p:spPr>
            <a:xfrm flipV="1">
              <a:off x="217404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0" name="Straight Connector 549">
              <a:extLst>
                <a:ext uri="{FF2B5EF4-FFF2-40B4-BE49-F238E27FC236}">
                  <a16:creationId xmlns:a16="http://schemas.microsoft.com/office/drawing/2014/main" id="{30F3C61B-4E68-F245-98C5-E45566DB5050}"/>
                </a:ext>
              </a:extLst>
            </p:cNvPr>
            <p:cNvCxnSpPr/>
            <p:nvPr/>
          </p:nvCxnSpPr>
          <p:spPr>
            <a:xfrm flipV="1">
              <a:off x="3730049"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1" name="Straight Connector 550">
              <a:extLst>
                <a:ext uri="{FF2B5EF4-FFF2-40B4-BE49-F238E27FC236}">
                  <a16:creationId xmlns:a16="http://schemas.microsoft.com/office/drawing/2014/main" id="{881A953A-5FA6-C443-A98F-4C893ECD3FCD}"/>
                </a:ext>
              </a:extLst>
            </p:cNvPr>
            <p:cNvCxnSpPr/>
            <p:nvPr/>
          </p:nvCxnSpPr>
          <p:spPr>
            <a:xfrm flipV="1">
              <a:off x="530332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2" name="Straight Connector 551">
              <a:extLst>
                <a:ext uri="{FF2B5EF4-FFF2-40B4-BE49-F238E27FC236}">
                  <a16:creationId xmlns:a16="http://schemas.microsoft.com/office/drawing/2014/main" id="{6F1732F6-1671-7546-B8ED-0D71E76BF3AF}"/>
                </a:ext>
              </a:extLst>
            </p:cNvPr>
            <p:cNvCxnSpPr/>
            <p:nvPr/>
          </p:nvCxnSpPr>
          <p:spPr>
            <a:xfrm flipV="1">
              <a:off x="684510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cxnSp>
        <p:nvCxnSpPr>
          <p:cNvPr id="553" name="Straight Connector 552">
            <a:extLst>
              <a:ext uri="{FF2B5EF4-FFF2-40B4-BE49-F238E27FC236}">
                <a16:creationId xmlns:a16="http://schemas.microsoft.com/office/drawing/2014/main" id="{F3D4EE15-37C6-0F49-B8BA-89C075B4EE66}"/>
              </a:ext>
            </a:extLst>
          </p:cNvPr>
          <p:cNvCxnSpPr/>
          <p:nvPr/>
        </p:nvCxnSpPr>
        <p:spPr>
          <a:xfrm flipH="1">
            <a:off x="1508580" y="2218682"/>
            <a:ext cx="6403145" cy="0"/>
          </a:xfrm>
          <a:prstGeom prst="line">
            <a:avLst/>
          </a:prstGeom>
          <a:solidFill>
            <a:schemeClr val="tx1">
              <a:lumMod val="65000"/>
              <a:lumOff val="35000"/>
            </a:schemeClr>
          </a:solidFill>
          <a:ln w="50800" cap="rnd">
            <a:solidFill>
              <a:srgbClr val="C00000"/>
            </a:solidFill>
            <a:round/>
            <a:headEnd type="none"/>
            <a:tailEnd w="lg" len="sm"/>
          </a:ln>
        </p:spPr>
        <p:style>
          <a:lnRef idx="1">
            <a:schemeClr val="accent1"/>
          </a:lnRef>
          <a:fillRef idx="0">
            <a:schemeClr val="accent1"/>
          </a:fillRef>
          <a:effectRef idx="0">
            <a:schemeClr val="accent1"/>
          </a:effectRef>
          <a:fontRef idx="minor">
            <a:schemeClr val="tx1"/>
          </a:fontRef>
        </p:style>
      </p:cxnSp>
      <p:cxnSp>
        <p:nvCxnSpPr>
          <p:cNvPr id="554" name="Straight Connector 553">
            <a:extLst>
              <a:ext uri="{FF2B5EF4-FFF2-40B4-BE49-F238E27FC236}">
                <a16:creationId xmlns:a16="http://schemas.microsoft.com/office/drawing/2014/main" id="{44A11F90-68CE-4C4B-9DAA-338801834463}"/>
              </a:ext>
            </a:extLst>
          </p:cNvPr>
          <p:cNvCxnSpPr/>
          <p:nvPr/>
        </p:nvCxnSpPr>
        <p:spPr>
          <a:xfrm flipV="1">
            <a:off x="1853825" y="2218682"/>
            <a:ext cx="0" cy="911587"/>
          </a:xfrm>
          <a:prstGeom prst="line">
            <a:avLst/>
          </a:prstGeom>
          <a:solidFill>
            <a:schemeClr val="tx1">
              <a:lumMod val="65000"/>
              <a:lumOff val="35000"/>
            </a:schemeClr>
          </a:solidFill>
          <a:ln w="50800" cap="rnd">
            <a:solidFill>
              <a:srgbClr val="C00000"/>
            </a:solidFill>
            <a:round/>
            <a:headEnd type="arrow" w="med" len="sm"/>
            <a:tailEnd type="none" w="lg" len="sm"/>
          </a:ln>
        </p:spPr>
        <p:style>
          <a:lnRef idx="1">
            <a:schemeClr val="accent1"/>
          </a:lnRef>
          <a:fillRef idx="0">
            <a:schemeClr val="accent1"/>
          </a:fillRef>
          <a:effectRef idx="0">
            <a:schemeClr val="accent1"/>
          </a:effectRef>
          <a:fontRef idx="minor">
            <a:schemeClr val="tx1"/>
          </a:fontRef>
        </p:style>
      </p:cxnSp>
      <p:cxnSp>
        <p:nvCxnSpPr>
          <p:cNvPr id="555" name="Straight Connector 554">
            <a:extLst>
              <a:ext uri="{FF2B5EF4-FFF2-40B4-BE49-F238E27FC236}">
                <a16:creationId xmlns:a16="http://schemas.microsoft.com/office/drawing/2014/main" id="{CD03CEDF-80C4-D045-A85A-1A21BF3C33EB}"/>
              </a:ext>
            </a:extLst>
          </p:cNvPr>
          <p:cNvCxnSpPr/>
          <p:nvPr/>
        </p:nvCxnSpPr>
        <p:spPr>
          <a:xfrm flipV="1">
            <a:off x="3407924" y="2218682"/>
            <a:ext cx="0" cy="911587"/>
          </a:xfrm>
          <a:prstGeom prst="line">
            <a:avLst/>
          </a:prstGeom>
          <a:solidFill>
            <a:schemeClr val="tx1">
              <a:lumMod val="65000"/>
              <a:lumOff val="35000"/>
            </a:schemeClr>
          </a:solidFill>
          <a:ln w="50800" cap="rnd">
            <a:solidFill>
              <a:srgbClr val="C00000"/>
            </a:solidFill>
            <a:round/>
            <a:headEnd type="arrow" w="med" len="sm"/>
            <a:tailEnd type="none" w="lg" len="sm"/>
          </a:ln>
        </p:spPr>
        <p:style>
          <a:lnRef idx="1">
            <a:schemeClr val="accent1"/>
          </a:lnRef>
          <a:fillRef idx="0">
            <a:schemeClr val="accent1"/>
          </a:fillRef>
          <a:effectRef idx="0">
            <a:schemeClr val="accent1"/>
          </a:effectRef>
          <a:fontRef idx="minor">
            <a:schemeClr val="tx1"/>
          </a:fontRef>
        </p:style>
      </p:cxnSp>
      <p:cxnSp>
        <p:nvCxnSpPr>
          <p:cNvPr id="556" name="Straight Connector 555">
            <a:extLst>
              <a:ext uri="{FF2B5EF4-FFF2-40B4-BE49-F238E27FC236}">
                <a16:creationId xmlns:a16="http://schemas.microsoft.com/office/drawing/2014/main" id="{02B665BD-8CA2-7840-9CAB-DF7E6B818E7E}"/>
              </a:ext>
            </a:extLst>
          </p:cNvPr>
          <p:cNvCxnSpPr/>
          <p:nvPr/>
        </p:nvCxnSpPr>
        <p:spPr>
          <a:xfrm flipV="1">
            <a:off x="4983105" y="2218682"/>
            <a:ext cx="0" cy="911587"/>
          </a:xfrm>
          <a:prstGeom prst="line">
            <a:avLst/>
          </a:prstGeom>
          <a:solidFill>
            <a:schemeClr val="tx1">
              <a:lumMod val="65000"/>
              <a:lumOff val="35000"/>
            </a:schemeClr>
          </a:solidFill>
          <a:ln w="50800" cap="rnd">
            <a:solidFill>
              <a:srgbClr val="C00000"/>
            </a:solidFill>
            <a:round/>
            <a:headEnd type="arrow" w="med" len="sm"/>
            <a:tailEnd type="none" w="lg" len="sm"/>
          </a:ln>
        </p:spPr>
        <p:style>
          <a:lnRef idx="1">
            <a:schemeClr val="accent1"/>
          </a:lnRef>
          <a:fillRef idx="0">
            <a:schemeClr val="accent1"/>
          </a:fillRef>
          <a:effectRef idx="0">
            <a:schemeClr val="accent1"/>
          </a:effectRef>
          <a:fontRef idx="minor">
            <a:schemeClr val="tx1"/>
          </a:fontRef>
        </p:style>
      </p:cxnSp>
      <p:cxnSp>
        <p:nvCxnSpPr>
          <p:cNvPr id="557" name="Straight Connector 556">
            <a:extLst>
              <a:ext uri="{FF2B5EF4-FFF2-40B4-BE49-F238E27FC236}">
                <a16:creationId xmlns:a16="http://schemas.microsoft.com/office/drawing/2014/main" id="{D46C05AA-680F-344C-A2F2-EBF1D6E9ED83}"/>
              </a:ext>
            </a:extLst>
          </p:cNvPr>
          <p:cNvCxnSpPr/>
          <p:nvPr/>
        </p:nvCxnSpPr>
        <p:spPr>
          <a:xfrm flipV="1">
            <a:off x="6524885" y="2218682"/>
            <a:ext cx="0" cy="911587"/>
          </a:xfrm>
          <a:prstGeom prst="line">
            <a:avLst/>
          </a:prstGeom>
          <a:solidFill>
            <a:schemeClr val="tx1">
              <a:lumMod val="65000"/>
              <a:lumOff val="35000"/>
            </a:schemeClr>
          </a:solidFill>
          <a:ln w="50800" cap="rnd">
            <a:solidFill>
              <a:srgbClr val="C00000"/>
            </a:solidFill>
            <a:round/>
            <a:headEnd type="arrow" w="med" len="sm"/>
            <a:tailEnd type="none" w="lg" len="sm"/>
          </a:ln>
        </p:spPr>
        <p:style>
          <a:lnRef idx="1">
            <a:schemeClr val="accent1"/>
          </a:lnRef>
          <a:fillRef idx="0">
            <a:schemeClr val="accent1"/>
          </a:fillRef>
          <a:effectRef idx="0">
            <a:schemeClr val="accent1"/>
          </a:effectRef>
          <a:fontRef idx="minor">
            <a:schemeClr val="tx1"/>
          </a:fontRef>
        </p:style>
      </p:cxnSp>
      <p:sp>
        <p:nvSpPr>
          <p:cNvPr id="558" name="DRAM">
            <a:extLst>
              <a:ext uri="{FF2B5EF4-FFF2-40B4-BE49-F238E27FC236}">
                <a16:creationId xmlns:a16="http://schemas.microsoft.com/office/drawing/2014/main" id="{351BD9D8-FB36-6C4D-8E04-6C3C0A7EAB3D}"/>
              </a:ext>
            </a:extLst>
          </p:cNvPr>
          <p:cNvSpPr/>
          <p:nvPr/>
        </p:nvSpPr>
        <p:spPr>
          <a:xfrm rot="16200000">
            <a:off x="249481" y="2789636"/>
            <a:ext cx="2057400" cy="458292"/>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50" normalizeH="0" baseline="0" noProof="0" dirty="0">
                <a:ln>
                  <a:noFill/>
                </a:ln>
                <a:solidFill>
                  <a:srgbClr val="000000"/>
                </a:solidFill>
                <a:effectLst/>
                <a:uLnTx/>
                <a:uFillTx/>
                <a:latin typeface="Avenir Next" panose="020B0503020202020204" pitchFamily="34" charset="0"/>
                <a:ea typeface="+mn-ea"/>
                <a:cs typeface="+mn-cs"/>
              </a:rPr>
              <a:t>row decoder</a:t>
            </a:r>
          </a:p>
        </p:txBody>
      </p:sp>
      <p:grpSp>
        <p:nvGrpSpPr>
          <p:cNvPr id="559" name="Group 558">
            <a:extLst>
              <a:ext uri="{FF2B5EF4-FFF2-40B4-BE49-F238E27FC236}">
                <a16:creationId xmlns:a16="http://schemas.microsoft.com/office/drawing/2014/main" id="{8AD926AF-C5EE-E548-870D-BC880E3672F9}"/>
              </a:ext>
            </a:extLst>
          </p:cNvPr>
          <p:cNvGrpSpPr/>
          <p:nvPr/>
        </p:nvGrpSpPr>
        <p:grpSpPr>
          <a:xfrm>
            <a:off x="2040573" y="2414997"/>
            <a:ext cx="5790027" cy="1402792"/>
            <a:chOff x="2134538" y="2243328"/>
            <a:chExt cx="5790027" cy="1490472"/>
          </a:xfrm>
          <a:solidFill>
            <a:srgbClr val="1A82C4"/>
          </a:solidFill>
        </p:grpSpPr>
        <p:grpSp>
          <p:nvGrpSpPr>
            <p:cNvPr id="560" name="Group 559">
              <a:extLst>
                <a:ext uri="{FF2B5EF4-FFF2-40B4-BE49-F238E27FC236}">
                  <a16:creationId xmlns:a16="http://schemas.microsoft.com/office/drawing/2014/main" id="{4D433CC3-8D40-1743-9F10-374ACD8AE620}"/>
                </a:ext>
              </a:extLst>
            </p:cNvPr>
            <p:cNvGrpSpPr/>
            <p:nvPr/>
          </p:nvGrpSpPr>
          <p:grpSpPr>
            <a:xfrm>
              <a:off x="2134538" y="2243328"/>
              <a:ext cx="1108299" cy="1490472"/>
              <a:chOff x="2134538" y="2243328"/>
              <a:chExt cx="1108299" cy="1490472"/>
            </a:xfrm>
            <a:grpFill/>
          </p:grpSpPr>
          <p:grpSp>
            <p:nvGrpSpPr>
              <p:cNvPr id="600" name="Group 599">
                <a:extLst>
                  <a:ext uri="{FF2B5EF4-FFF2-40B4-BE49-F238E27FC236}">
                    <a16:creationId xmlns:a16="http://schemas.microsoft.com/office/drawing/2014/main" id="{2190AC81-2DC7-F345-826D-9C60D43BF417}"/>
                  </a:ext>
                </a:extLst>
              </p:cNvPr>
              <p:cNvGrpSpPr/>
              <p:nvPr/>
            </p:nvGrpSpPr>
            <p:grpSpPr>
              <a:xfrm>
                <a:off x="2134538" y="3504497"/>
                <a:ext cx="1108299" cy="229303"/>
                <a:chOff x="5486400" y="3962400"/>
                <a:chExt cx="2209800" cy="457200"/>
              </a:xfrm>
              <a:grpFill/>
            </p:grpSpPr>
            <p:sp>
              <p:nvSpPr>
                <p:cNvPr id="607" name="DRAM">
                  <a:extLst>
                    <a:ext uri="{FF2B5EF4-FFF2-40B4-BE49-F238E27FC236}">
                      <a16:creationId xmlns:a16="http://schemas.microsoft.com/office/drawing/2014/main" id="{03DC10C3-824C-7743-B03E-5E2DD4642D53}"/>
                    </a:ext>
                  </a:extLst>
                </p:cNvPr>
                <p:cNvSpPr/>
                <p:nvPr/>
              </p:nvSpPr>
              <p:spPr>
                <a:xfrm>
                  <a:off x="54864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08" name="DRAM">
                  <a:extLst>
                    <a:ext uri="{FF2B5EF4-FFF2-40B4-BE49-F238E27FC236}">
                      <a16:creationId xmlns:a16="http://schemas.microsoft.com/office/drawing/2014/main" id="{D52B6B53-E8AA-E543-B216-2AC8A929EB35}"/>
                    </a:ext>
                  </a:extLst>
                </p:cNvPr>
                <p:cNvSpPr/>
                <p:nvPr/>
              </p:nvSpPr>
              <p:spPr>
                <a:xfrm>
                  <a:off x="59436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09" name="DRAM">
                  <a:extLst>
                    <a:ext uri="{FF2B5EF4-FFF2-40B4-BE49-F238E27FC236}">
                      <a16:creationId xmlns:a16="http://schemas.microsoft.com/office/drawing/2014/main" id="{A0041B57-0FD2-344B-A4BF-CFB30F23E1D7}"/>
                    </a:ext>
                  </a:extLst>
                </p:cNvPr>
                <p:cNvSpPr/>
                <p:nvPr/>
              </p:nvSpPr>
              <p:spPr>
                <a:xfrm>
                  <a:off x="64008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0" name="DRAM">
                  <a:extLst>
                    <a:ext uri="{FF2B5EF4-FFF2-40B4-BE49-F238E27FC236}">
                      <a16:creationId xmlns:a16="http://schemas.microsoft.com/office/drawing/2014/main" id="{E186F603-ACB9-2643-B786-5A6AB54FFA5B}"/>
                    </a:ext>
                  </a:extLst>
                </p:cNvPr>
                <p:cNvSpPr/>
                <p:nvPr/>
              </p:nvSpPr>
              <p:spPr>
                <a:xfrm>
                  <a:off x="68580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1" name="DRAM">
                  <a:extLst>
                    <a:ext uri="{FF2B5EF4-FFF2-40B4-BE49-F238E27FC236}">
                      <a16:creationId xmlns:a16="http://schemas.microsoft.com/office/drawing/2014/main" id="{84756F2F-A8F5-1346-95FC-563866259E0B}"/>
                    </a:ext>
                  </a:extLst>
                </p:cNvPr>
                <p:cNvSpPr/>
                <p:nvPr/>
              </p:nvSpPr>
              <p:spPr>
                <a:xfrm>
                  <a:off x="73152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01" name="Group 600">
                <a:extLst>
                  <a:ext uri="{FF2B5EF4-FFF2-40B4-BE49-F238E27FC236}">
                    <a16:creationId xmlns:a16="http://schemas.microsoft.com/office/drawing/2014/main" id="{90827EFE-E4B9-5F4D-A71A-F0BE3AE7CB30}"/>
                  </a:ext>
                </a:extLst>
              </p:cNvPr>
              <p:cNvGrpSpPr/>
              <p:nvPr/>
            </p:nvGrpSpPr>
            <p:grpSpPr>
              <a:xfrm>
                <a:off x="2230081" y="2243328"/>
                <a:ext cx="917213" cy="1261169"/>
                <a:chOff x="5676900" y="990600"/>
                <a:chExt cx="1828800" cy="2971800"/>
              </a:xfrm>
              <a:grpFill/>
            </p:grpSpPr>
            <p:cxnSp>
              <p:nvCxnSpPr>
                <p:cNvPr id="602" name="Straight Connector 601">
                  <a:extLst>
                    <a:ext uri="{FF2B5EF4-FFF2-40B4-BE49-F238E27FC236}">
                      <a16:creationId xmlns:a16="http://schemas.microsoft.com/office/drawing/2014/main" id="{D4957F9E-D783-4243-BE33-FBE3CD7ECC85}"/>
                    </a:ext>
                  </a:extLst>
                </p:cNvPr>
                <p:cNvCxnSpPr>
                  <a:cxnSpLocks/>
                  <a:endCxn id="607"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3" name="Straight Connector 602">
                  <a:extLst>
                    <a:ext uri="{FF2B5EF4-FFF2-40B4-BE49-F238E27FC236}">
                      <a16:creationId xmlns:a16="http://schemas.microsoft.com/office/drawing/2014/main" id="{1D41A853-FC14-B042-A587-C5617D5BA94E}"/>
                    </a:ext>
                  </a:extLst>
                </p:cNvPr>
                <p:cNvCxnSpPr>
                  <a:cxnSpLocks/>
                  <a:endCxn id="609" idx="0"/>
                </p:cNvCxnSpPr>
                <p:nvPr/>
              </p:nvCxnSpPr>
              <p:spPr>
                <a:xfrm>
                  <a:off x="6591299"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4" name="Straight Connector 603">
                  <a:extLst>
                    <a:ext uri="{FF2B5EF4-FFF2-40B4-BE49-F238E27FC236}">
                      <a16:creationId xmlns:a16="http://schemas.microsoft.com/office/drawing/2014/main" id="{2A070D0B-25F7-3D43-A9AD-D1947EA8500B}"/>
                    </a:ext>
                  </a:extLst>
                </p:cNvPr>
                <p:cNvCxnSpPr>
                  <a:cxnSpLocks/>
                  <a:endCxn id="610"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5" name="Straight Connector 604">
                  <a:extLst>
                    <a:ext uri="{FF2B5EF4-FFF2-40B4-BE49-F238E27FC236}">
                      <a16:creationId xmlns:a16="http://schemas.microsoft.com/office/drawing/2014/main" id="{C94EA13C-85A4-4049-83D7-D503F7B6DBA1}"/>
                    </a:ext>
                  </a:extLst>
                </p:cNvPr>
                <p:cNvCxnSpPr>
                  <a:cxnSpLocks/>
                  <a:endCxn id="611"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6" name="Straight Connector 605">
                  <a:extLst>
                    <a:ext uri="{FF2B5EF4-FFF2-40B4-BE49-F238E27FC236}">
                      <a16:creationId xmlns:a16="http://schemas.microsoft.com/office/drawing/2014/main" id="{D9333A34-3035-7148-BD0B-9BDD9099C947}"/>
                    </a:ext>
                  </a:extLst>
                </p:cNvPr>
                <p:cNvCxnSpPr>
                  <a:cxnSpLocks/>
                  <a:endCxn id="608"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61" name="Group 560">
              <a:extLst>
                <a:ext uri="{FF2B5EF4-FFF2-40B4-BE49-F238E27FC236}">
                  <a16:creationId xmlns:a16="http://schemas.microsoft.com/office/drawing/2014/main" id="{B16C4C60-84DF-7C4E-B819-512AD32C1DA7}"/>
                </a:ext>
              </a:extLst>
            </p:cNvPr>
            <p:cNvGrpSpPr/>
            <p:nvPr/>
          </p:nvGrpSpPr>
          <p:grpSpPr>
            <a:xfrm>
              <a:off x="3692066" y="2243328"/>
              <a:ext cx="1108299" cy="1490472"/>
              <a:chOff x="3692066" y="2243328"/>
              <a:chExt cx="1108299" cy="1490472"/>
            </a:xfrm>
            <a:grpFill/>
          </p:grpSpPr>
          <p:grpSp>
            <p:nvGrpSpPr>
              <p:cNvPr id="588" name="Group 587">
                <a:extLst>
                  <a:ext uri="{FF2B5EF4-FFF2-40B4-BE49-F238E27FC236}">
                    <a16:creationId xmlns:a16="http://schemas.microsoft.com/office/drawing/2014/main" id="{B7F14EC3-B240-6E43-8033-974979A49006}"/>
                  </a:ext>
                </a:extLst>
              </p:cNvPr>
              <p:cNvGrpSpPr/>
              <p:nvPr/>
            </p:nvGrpSpPr>
            <p:grpSpPr>
              <a:xfrm>
                <a:off x="3692066" y="3504497"/>
                <a:ext cx="1108299" cy="229303"/>
                <a:chOff x="5486400" y="3962400"/>
                <a:chExt cx="2209800" cy="457200"/>
              </a:xfrm>
              <a:grpFill/>
            </p:grpSpPr>
            <p:sp>
              <p:nvSpPr>
                <p:cNvPr id="595" name="DRAM">
                  <a:extLst>
                    <a:ext uri="{FF2B5EF4-FFF2-40B4-BE49-F238E27FC236}">
                      <a16:creationId xmlns:a16="http://schemas.microsoft.com/office/drawing/2014/main" id="{736C97AD-4D74-264F-88C4-4A509FD12296}"/>
                    </a:ext>
                  </a:extLst>
                </p:cNvPr>
                <p:cNvSpPr/>
                <p:nvPr/>
              </p:nvSpPr>
              <p:spPr>
                <a:xfrm>
                  <a:off x="54864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96" name="DRAM">
                  <a:extLst>
                    <a:ext uri="{FF2B5EF4-FFF2-40B4-BE49-F238E27FC236}">
                      <a16:creationId xmlns:a16="http://schemas.microsoft.com/office/drawing/2014/main" id="{5D9A8467-3757-964E-8AB6-0A706AA0E3D2}"/>
                    </a:ext>
                  </a:extLst>
                </p:cNvPr>
                <p:cNvSpPr/>
                <p:nvPr/>
              </p:nvSpPr>
              <p:spPr>
                <a:xfrm>
                  <a:off x="59436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97" name="DRAM">
                  <a:extLst>
                    <a:ext uri="{FF2B5EF4-FFF2-40B4-BE49-F238E27FC236}">
                      <a16:creationId xmlns:a16="http://schemas.microsoft.com/office/drawing/2014/main" id="{2BAA1E48-4CA1-094E-9A92-1CAA9F0F2495}"/>
                    </a:ext>
                  </a:extLst>
                </p:cNvPr>
                <p:cNvSpPr/>
                <p:nvPr/>
              </p:nvSpPr>
              <p:spPr>
                <a:xfrm>
                  <a:off x="64008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98" name="DRAM">
                  <a:extLst>
                    <a:ext uri="{FF2B5EF4-FFF2-40B4-BE49-F238E27FC236}">
                      <a16:creationId xmlns:a16="http://schemas.microsoft.com/office/drawing/2014/main" id="{7C5AB383-F74E-5144-931A-E0EAE2527C8C}"/>
                    </a:ext>
                  </a:extLst>
                </p:cNvPr>
                <p:cNvSpPr/>
                <p:nvPr/>
              </p:nvSpPr>
              <p:spPr>
                <a:xfrm>
                  <a:off x="68580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99" name="DRAM">
                  <a:extLst>
                    <a:ext uri="{FF2B5EF4-FFF2-40B4-BE49-F238E27FC236}">
                      <a16:creationId xmlns:a16="http://schemas.microsoft.com/office/drawing/2014/main" id="{A173C95A-30ED-7F43-8A96-C9636D55C8D1}"/>
                    </a:ext>
                  </a:extLst>
                </p:cNvPr>
                <p:cNvSpPr/>
                <p:nvPr/>
              </p:nvSpPr>
              <p:spPr>
                <a:xfrm>
                  <a:off x="73152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589" name="Group 588">
                <a:extLst>
                  <a:ext uri="{FF2B5EF4-FFF2-40B4-BE49-F238E27FC236}">
                    <a16:creationId xmlns:a16="http://schemas.microsoft.com/office/drawing/2014/main" id="{C78387EC-7F44-F845-8F5F-9B434CFFE099}"/>
                  </a:ext>
                </a:extLst>
              </p:cNvPr>
              <p:cNvGrpSpPr/>
              <p:nvPr/>
            </p:nvGrpSpPr>
            <p:grpSpPr>
              <a:xfrm>
                <a:off x="3787609" y="2243328"/>
                <a:ext cx="917213" cy="1261169"/>
                <a:chOff x="5676900" y="990600"/>
                <a:chExt cx="1828800" cy="2971800"/>
              </a:xfrm>
              <a:grpFill/>
            </p:grpSpPr>
            <p:cxnSp>
              <p:nvCxnSpPr>
                <p:cNvPr id="590" name="Straight Connector 589">
                  <a:extLst>
                    <a:ext uri="{FF2B5EF4-FFF2-40B4-BE49-F238E27FC236}">
                      <a16:creationId xmlns:a16="http://schemas.microsoft.com/office/drawing/2014/main" id="{836E4D4D-1D4F-BA4C-96DD-06F0B57315B6}"/>
                    </a:ext>
                  </a:extLst>
                </p:cNvPr>
                <p:cNvCxnSpPr>
                  <a:endCxn id="595"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1" name="Straight Connector 590">
                  <a:extLst>
                    <a:ext uri="{FF2B5EF4-FFF2-40B4-BE49-F238E27FC236}">
                      <a16:creationId xmlns:a16="http://schemas.microsoft.com/office/drawing/2014/main" id="{21FB0796-B83A-D345-A032-E038F96F9F38}"/>
                    </a:ext>
                  </a:extLst>
                </p:cNvPr>
                <p:cNvCxnSpPr>
                  <a:endCxn id="597" idx="0"/>
                </p:cNvCxnSpPr>
                <p:nvPr/>
              </p:nvCxnSpPr>
              <p:spPr>
                <a:xfrm>
                  <a:off x="65913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2" name="Straight Connector 591">
                  <a:extLst>
                    <a:ext uri="{FF2B5EF4-FFF2-40B4-BE49-F238E27FC236}">
                      <a16:creationId xmlns:a16="http://schemas.microsoft.com/office/drawing/2014/main" id="{D7A96923-27D9-5246-8A1E-760BD5642EE9}"/>
                    </a:ext>
                  </a:extLst>
                </p:cNvPr>
                <p:cNvCxnSpPr>
                  <a:endCxn id="598"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3" name="Straight Connector 592">
                  <a:extLst>
                    <a:ext uri="{FF2B5EF4-FFF2-40B4-BE49-F238E27FC236}">
                      <a16:creationId xmlns:a16="http://schemas.microsoft.com/office/drawing/2014/main" id="{D49BAF0B-25E9-7A4E-A1BB-53D257369AE7}"/>
                    </a:ext>
                  </a:extLst>
                </p:cNvPr>
                <p:cNvCxnSpPr>
                  <a:endCxn id="599"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4" name="Straight Connector 593">
                  <a:extLst>
                    <a:ext uri="{FF2B5EF4-FFF2-40B4-BE49-F238E27FC236}">
                      <a16:creationId xmlns:a16="http://schemas.microsoft.com/office/drawing/2014/main" id="{A6C676BC-2D3B-5646-9E06-04BE4D3BBAFD}"/>
                    </a:ext>
                  </a:extLst>
                </p:cNvPr>
                <p:cNvCxnSpPr>
                  <a:endCxn id="596"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62" name="Group 561">
              <a:extLst>
                <a:ext uri="{FF2B5EF4-FFF2-40B4-BE49-F238E27FC236}">
                  <a16:creationId xmlns:a16="http://schemas.microsoft.com/office/drawing/2014/main" id="{622DB309-A916-9C4B-BE23-2F9FE3A8E66B}"/>
                </a:ext>
              </a:extLst>
            </p:cNvPr>
            <p:cNvGrpSpPr/>
            <p:nvPr/>
          </p:nvGrpSpPr>
          <p:grpSpPr>
            <a:xfrm>
              <a:off x="5258738" y="2243328"/>
              <a:ext cx="1108299" cy="1490472"/>
              <a:chOff x="5258738" y="2243328"/>
              <a:chExt cx="1108299" cy="1490472"/>
            </a:xfrm>
            <a:grpFill/>
          </p:grpSpPr>
          <p:grpSp>
            <p:nvGrpSpPr>
              <p:cNvPr id="576" name="Group 575">
                <a:extLst>
                  <a:ext uri="{FF2B5EF4-FFF2-40B4-BE49-F238E27FC236}">
                    <a16:creationId xmlns:a16="http://schemas.microsoft.com/office/drawing/2014/main" id="{5369ED0C-3681-C04B-A190-96290EF4E747}"/>
                  </a:ext>
                </a:extLst>
              </p:cNvPr>
              <p:cNvGrpSpPr/>
              <p:nvPr/>
            </p:nvGrpSpPr>
            <p:grpSpPr>
              <a:xfrm>
                <a:off x="5258738" y="3504497"/>
                <a:ext cx="1108299" cy="229303"/>
                <a:chOff x="5486400" y="3962400"/>
                <a:chExt cx="2209800" cy="457200"/>
              </a:xfrm>
              <a:grpFill/>
            </p:grpSpPr>
            <p:sp>
              <p:nvSpPr>
                <p:cNvPr id="583" name="DRAM">
                  <a:extLst>
                    <a:ext uri="{FF2B5EF4-FFF2-40B4-BE49-F238E27FC236}">
                      <a16:creationId xmlns:a16="http://schemas.microsoft.com/office/drawing/2014/main" id="{C150AFA0-67B0-3A43-A41B-D9954452B55B}"/>
                    </a:ext>
                  </a:extLst>
                </p:cNvPr>
                <p:cNvSpPr/>
                <p:nvPr/>
              </p:nvSpPr>
              <p:spPr>
                <a:xfrm>
                  <a:off x="54864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84" name="DRAM">
                  <a:extLst>
                    <a:ext uri="{FF2B5EF4-FFF2-40B4-BE49-F238E27FC236}">
                      <a16:creationId xmlns:a16="http://schemas.microsoft.com/office/drawing/2014/main" id="{979DA43E-F184-BF40-93F5-64EE8D79612A}"/>
                    </a:ext>
                  </a:extLst>
                </p:cNvPr>
                <p:cNvSpPr/>
                <p:nvPr/>
              </p:nvSpPr>
              <p:spPr>
                <a:xfrm>
                  <a:off x="59436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85" name="DRAM">
                  <a:extLst>
                    <a:ext uri="{FF2B5EF4-FFF2-40B4-BE49-F238E27FC236}">
                      <a16:creationId xmlns:a16="http://schemas.microsoft.com/office/drawing/2014/main" id="{6433AC89-3A0A-8842-A52C-32B3A462A580}"/>
                    </a:ext>
                  </a:extLst>
                </p:cNvPr>
                <p:cNvSpPr/>
                <p:nvPr/>
              </p:nvSpPr>
              <p:spPr>
                <a:xfrm>
                  <a:off x="64008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86" name="DRAM">
                  <a:extLst>
                    <a:ext uri="{FF2B5EF4-FFF2-40B4-BE49-F238E27FC236}">
                      <a16:creationId xmlns:a16="http://schemas.microsoft.com/office/drawing/2014/main" id="{6358E6F7-4972-1E4C-99F5-884C92EC83C0}"/>
                    </a:ext>
                  </a:extLst>
                </p:cNvPr>
                <p:cNvSpPr/>
                <p:nvPr/>
              </p:nvSpPr>
              <p:spPr>
                <a:xfrm>
                  <a:off x="68580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87" name="DRAM">
                  <a:extLst>
                    <a:ext uri="{FF2B5EF4-FFF2-40B4-BE49-F238E27FC236}">
                      <a16:creationId xmlns:a16="http://schemas.microsoft.com/office/drawing/2014/main" id="{646010E8-2BC1-6B41-89A4-5049336FA4BB}"/>
                    </a:ext>
                  </a:extLst>
                </p:cNvPr>
                <p:cNvSpPr/>
                <p:nvPr/>
              </p:nvSpPr>
              <p:spPr>
                <a:xfrm>
                  <a:off x="73152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577" name="Group 576">
                <a:extLst>
                  <a:ext uri="{FF2B5EF4-FFF2-40B4-BE49-F238E27FC236}">
                    <a16:creationId xmlns:a16="http://schemas.microsoft.com/office/drawing/2014/main" id="{A68D41BD-C653-EA43-8DC5-70974FFA903B}"/>
                  </a:ext>
                </a:extLst>
              </p:cNvPr>
              <p:cNvGrpSpPr/>
              <p:nvPr/>
            </p:nvGrpSpPr>
            <p:grpSpPr>
              <a:xfrm>
                <a:off x="5354281" y="2243328"/>
                <a:ext cx="917213" cy="1261169"/>
                <a:chOff x="5676900" y="990600"/>
                <a:chExt cx="1828800" cy="2971800"/>
              </a:xfrm>
              <a:grpFill/>
            </p:grpSpPr>
            <p:cxnSp>
              <p:nvCxnSpPr>
                <p:cNvPr id="578" name="Straight Connector 577">
                  <a:extLst>
                    <a:ext uri="{FF2B5EF4-FFF2-40B4-BE49-F238E27FC236}">
                      <a16:creationId xmlns:a16="http://schemas.microsoft.com/office/drawing/2014/main" id="{C0E50F5D-7E35-9D43-8CEF-FCA0DC003F11}"/>
                    </a:ext>
                  </a:extLst>
                </p:cNvPr>
                <p:cNvCxnSpPr>
                  <a:endCxn id="583"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79" name="Straight Connector 578">
                  <a:extLst>
                    <a:ext uri="{FF2B5EF4-FFF2-40B4-BE49-F238E27FC236}">
                      <a16:creationId xmlns:a16="http://schemas.microsoft.com/office/drawing/2014/main" id="{8A33C029-8861-2C4F-97B3-C8C230AF0B17}"/>
                    </a:ext>
                  </a:extLst>
                </p:cNvPr>
                <p:cNvCxnSpPr>
                  <a:endCxn id="585" idx="0"/>
                </p:cNvCxnSpPr>
                <p:nvPr/>
              </p:nvCxnSpPr>
              <p:spPr>
                <a:xfrm>
                  <a:off x="65913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80" name="Straight Connector 579">
                  <a:extLst>
                    <a:ext uri="{FF2B5EF4-FFF2-40B4-BE49-F238E27FC236}">
                      <a16:creationId xmlns:a16="http://schemas.microsoft.com/office/drawing/2014/main" id="{B1FC39A6-D7D9-DC44-A576-E8C098C32AEB}"/>
                    </a:ext>
                  </a:extLst>
                </p:cNvPr>
                <p:cNvCxnSpPr>
                  <a:endCxn id="586"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81" name="Straight Connector 580">
                  <a:extLst>
                    <a:ext uri="{FF2B5EF4-FFF2-40B4-BE49-F238E27FC236}">
                      <a16:creationId xmlns:a16="http://schemas.microsoft.com/office/drawing/2014/main" id="{3FAA1142-CD64-0049-BC5F-21721B52570A}"/>
                    </a:ext>
                  </a:extLst>
                </p:cNvPr>
                <p:cNvCxnSpPr>
                  <a:endCxn id="587"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82" name="Straight Connector 581">
                  <a:extLst>
                    <a:ext uri="{FF2B5EF4-FFF2-40B4-BE49-F238E27FC236}">
                      <a16:creationId xmlns:a16="http://schemas.microsoft.com/office/drawing/2014/main" id="{6D6C1DF6-F0B3-5341-A519-FBF8150F611E}"/>
                    </a:ext>
                  </a:extLst>
                </p:cNvPr>
                <p:cNvCxnSpPr>
                  <a:endCxn id="584"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63" name="Group 562">
              <a:extLst>
                <a:ext uri="{FF2B5EF4-FFF2-40B4-BE49-F238E27FC236}">
                  <a16:creationId xmlns:a16="http://schemas.microsoft.com/office/drawing/2014/main" id="{97EF114D-8EFF-5D4B-974B-C742250DB2F3}"/>
                </a:ext>
              </a:extLst>
            </p:cNvPr>
            <p:cNvGrpSpPr/>
            <p:nvPr/>
          </p:nvGrpSpPr>
          <p:grpSpPr>
            <a:xfrm>
              <a:off x="6816266" y="2243328"/>
              <a:ext cx="1108299" cy="1490472"/>
              <a:chOff x="6816266" y="2243328"/>
              <a:chExt cx="1108299" cy="1490472"/>
            </a:xfrm>
            <a:grpFill/>
          </p:grpSpPr>
          <p:grpSp>
            <p:nvGrpSpPr>
              <p:cNvPr id="564" name="Group 563">
                <a:extLst>
                  <a:ext uri="{FF2B5EF4-FFF2-40B4-BE49-F238E27FC236}">
                    <a16:creationId xmlns:a16="http://schemas.microsoft.com/office/drawing/2014/main" id="{9D243ED1-B9C7-0240-981E-57A40D64C7B6}"/>
                  </a:ext>
                </a:extLst>
              </p:cNvPr>
              <p:cNvGrpSpPr/>
              <p:nvPr/>
            </p:nvGrpSpPr>
            <p:grpSpPr>
              <a:xfrm>
                <a:off x="6816266" y="3504497"/>
                <a:ext cx="1108299" cy="229303"/>
                <a:chOff x="5486400" y="3962400"/>
                <a:chExt cx="2209800" cy="457200"/>
              </a:xfrm>
              <a:grpFill/>
            </p:grpSpPr>
            <p:sp>
              <p:nvSpPr>
                <p:cNvPr id="571" name="DRAM">
                  <a:extLst>
                    <a:ext uri="{FF2B5EF4-FFF2-40B4-BE49-F238E27FC236}">
                      <a16:creationId xmlns:a16="http://schemas.microsoft.com/office/drawing/2014/main" id="{31FD0814-ED0F-E14F-92C8-1D511023F714}"/>
                    </a:ext>
                  </a:extLst>
                </p:cNvPr>
                <p:cNvSpPr/>
                <p:nvPr/>
              </p:nvSpPr>
              <p:spPr>
                <a:xfrm>
                  <a:off x="54864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72" name="DRAM">
                  <a:extLst>
                    <a:ext uri="{FF2B5EF4-FFF2-40B4-BE49-F238E27FC236}">
                      <a16:creationId xmlns:a16="http://schemas.microsoft.com/office/drawing/2014/main" id="{3ED75642-13B1-2B44-A733-4F2FB947496C}"/>
                    </a:ext>
                  </a:extLst>
                </p:cNvPr>
                <p:cNvSpPr/>
                <p:nvPr/>
              </p:nvSpPr>
              <p:spPr>
                <a:xfrm>
                  <a:off x="59436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73" name="DRAM">
                  <a:extLst>
                    <a:ext uri="{FF2B5EF4-FFF2-40B4-BE49-F238E27FC236}">
                      <a16:creationId xmlns:a16="http://schemas.microsoft.com/office/drawing/2014/main" id="{95D92964-99A1-4840-8554-3D7CD0D12987}"/>
                    </a:ext>
                  </a:extLst>
                </p:cNvPr>
                <p:cNvSpPr/>
                <p:nvPr/>
              </p:nvSpPr>
              <p:spPr>
                <a:xfrm>
                  <a:off x="64008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74" name="DRAM">
                  <a:extLst>
                    <a:ext uri="{FF2B5EF4-FFF2-40B4-BE49-F238E27FC236}">
                      <a16:creationId xmlns:a16="http://schemas.microsoft.com/office/drawing/2014/main" id="{3D2C3AEC-8C00-2645-96B8-92857ACB2923}"/>
                    </a:ext>
                  </a:extLst>
                </p:cNvPr>
                <p:cNvSpPr/>
                <p:nvPr/>
              </p:nvSpPr>
              <p:spPr>
                <a:xfrm>
                  <a:off x="68580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75" name="DRAM">
                  <a:extLst>
                    <a:ext uri="{FF2B5EF4-FFF2-40B4-BE49-F238E27FC236}">
                      <a16:creationId xmlns:a16="http://schemas.microsoft.com/office/drawing/2014/main" id="{5076046E-EF62-7146-8765-71D46613994D}"/>
                    </a:ext>
                  </a:extLst>
                </p:cNvPr>
                <p:cNvSpPr/>
                <p:nvPr/>
              </p:nvSpPr>
              <p:spPr>
                <a:xfrm>
                  <a:off x="73152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565" name="Group 564">
                <a:extLst>
                  <a:ext uri="{FF2B5EF4-FFF2-40B4-BE49-F238E27FC236}">
                    <a16:creationId xmlns:a16="http://schemas.microsoft.com/office/drawing/2014/main" id="{5AE642E6-7312-684E-ABD3-8988B537C797}"/>
                  </a:ext>
                </a:extLst>
              </p:cNvPr>
              <p:cNvGrpSpPr/>
              <p:nvPr/>
            </p:nvGrpSpPr>
            <p:grpSpPr>
              <a:xfrm>
                <a:off x="6911809" y="2243328"/>
                <a:ext cx="917213" cy="1261169"/>
                <a:chOff x="5676900" y="990600"/>
                <a:chExt cx="1828800" cy="2971800"/>
              </a:xfrm>
              <a:grpFill/>
            </p:grpSpPr>
            <p:cxnSp>
              <p:nvCxnSpPr>
                <p:cNvPr id="566" name="Straight Connector 565">
                  <a:extLst>
                    <a:ext uri="{FF2B5EF4-FFF2-40B4-BE49-F238E27FC236}">
                      <a16:creationId xmlns:a16="http://schemas.microsoft.com/office/drawing/2014/main" id="{B5A7D713-2B54-EB4D-A2D5-A2BAC8D45C87}"/>
                    </a:ext>
                  </a:extLst>
                </p:cNvPr>
                <p:cNvCxnSpPr>
                  <a:endCxn id="571"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67" name="Straight Connector 566">
                  <a:extLst>
                    <a:ext uri="{FF2B5EF4-FFF2-40B4-BE49-F238E27FC236}">
                      <a16:creationId xmlns:a16="http://schemas.microsoft.com/office/drawing/2014/main" id="{4AC48C69-9F24-F344-948A-0A0725A1CDA0}"/>
                    </a:ext>
                  </a:extLst>
                </p:cNvPr>
                <p:cNvCxnSpPr>
                  <a:endCxn id="573" idx="0"/>
                </p:cNvCxnSpPr>
                <p:nvPr/>
              </p:nvCxnSpPr>
              <p:spPr>
                <a:xfrm>
                  <a:off x="65913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68" name="Straight Connector 567">
                  <a:extLst>
                    <a:ext uri="{FF2B5EF4-FFF2-40B4-BE49-F238E27FC236}">
                      <a16:creationId xmlns:a16="http://schemas.microsoft.com/office/drawing/2014/main" id="{068ED407-FDA3-C848-979D-B5F59775666C}"/>
                    </a:ext>
                  </a:extLst>
                </p:cNvPr>
                <p:cNvCxnSpPr>
                  <a:endCxn id="574"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69" name="Straight Connector 568">
                  <a:extLst>
                    <a:ext uri="{FF2B5EF4-FFF2-40B4-BE49-F238E27FC236}">
                      <a16:creationId xmlns:a16="http://schemas.microsoft.com/office/drawing/2014/main" id="{C9F925C9-2458-FC42-91F7-EB3893CE1502}"/>
                    </a:ext>
                  </a:extLst>
                </p:cNvPr>
                <p:cNvCxnSpPr>
                  <a:endCxn id="575"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70" name="Straight Connector 569">
                  <a:extLst>
                    <a:ext uri="{FF2B5EF4-FFF2-40B4-BE49-F238E27FC236}">
                      <a16:creationId xmlns:a16="http://schemas.microsoft.com/office/drawing/2014/main" id="{B258C780-C674-D54D-BEA9-E3F2DC960D4B}"/>
                    </a:ext>
                  </a:extLst>
                </p:cNvPr>
                <p:cNvCxnSpPr>
                  <a:endCxn id="572"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grpSp>
        <p:nvGrpSpPr>
          <p:cNvPr id="612" name="Group 611">
            <a:extLst>
              <a:ext uri="{FF2B5EF4-FFF2-40B4-BE49-F238E27FC236}">
                <a16:creationId xmlns:a16="http://schemas.microsoft.com/office/drawing/2014/main" id="{33C9E2EF-3B9B-9847-B688-A74879FA1ACF}"/>
              </a:ext>
            </a:extLst>
          </p:cNvPr>
          <p:cNvGrpSpPr/>
          <p:nvPr/>
        </p:nvGrpSpPr>
        <p:grpSpPr>
          <a:xfrm>
            <a:off x="1734834" y="3092754"/>
            <a:ext cx="1414038" cy="191087"/>
            <a:chOff x="1828799" y="2017072"/>
            <a:chExt cx="1414038" cy="191087"/>
          </a:xfrm>
        </p:grpSpPr>
        <p:sp>
          <p:nvSpPr>
            <p:cNvPr id="613" name="DRAM">
              <a:extLst>
                <a:ext uri="{FF2B5EF4-FFF2-40B4-BE49-F238E27FC236}">
                  <a16:creationId xmlns:a16="http://schemas.microsoft.com/office/drawing/2014/main" id="{C0A5BBC4-26A1-5E43-8987-47CF1FB077DE}"/>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14" name="Straight Connector 613">
              <a:extLst>
                <a:ext uri="{FF2B5EF4-FFF2-40B4-BE49-F238E27FC236}">
                  <a16:creationId xmlns:a16="http://schemas.microsoft.com/office/drawing/2014/main" id="{3A4DD7FE-53E1-694C-9120-9DD1ADA3CC59}"/>
                </a:ext>
              </a:extLst>
            </p:cNvPr>
            <p:cNvCxnSpPr>
              <a:cxnSpLocks/>
              <a:stCxn id="619" idx="6"/>
              <a:endCxn id="613" idx="0"/>
            </p:cNvCxnSpPr>
            <p:nvPr/>
          </p:nvCxnSpPr>
          <p:spPr>
            <a:xfrm flipH="1">
              <a:off x="2058103"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15" name="Oval 614">
              <a:extLst>
                <a:ext uri="{FF2B5EF4-FFF2-40B4-BE49-F238E27FC236}">
                  <a16:creationId xmlns:a16="http://schemas.microsoft.com/office/drawing/2014/main" id="{7A839D5F-686F-3C49-8BB1-E635FAFFF08D}"/>
                </a:ext>
              </a:extLst>
            </p:cNvPr>
            <p:cNvSpPr/>
            <p:nvPr/>
          </p:nvSpPr>
          <p:spPr>
            <a:xfrm>
              <a:off x="2134538"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6" name="Oval 615">
              <a:extLst>
                <a:ext uri="{FF2B5EF4-FFF2-40B4-BE49-F238E27FC236}">
                  <a16:creationId xmlns:a16="http://schemas.microsoft.com/office/drawing/2014/main" id="{963D5EAF-C501-BC4E-9EE1-630EC133D0C7}"/>
                </a:ext>
              </a:extLst>
            </p:cNvPr>
            <p:cNvSpPr/>
            <p:nvPr/>
          </p:nvSpPr>
          <p:spPr>
            <a:xfrm>
              <a:off x="2363841"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7" name="Oval 616">
              <a:extLst>
                <a:ext uri="{FF2B5EF4-FFF2-40B4-BE49-F238E27FC236}">
                  <a16:creationId xmlns:a16="http://schemas.microsoft.com/office/drawing/2014/main" id="{4B3D0CAA-039F-E84F-923A-898358C1D582}"/>
                </a:ext>
              </a:extLst>
            </p:cNvPr>
            <p:cNvSpPr/>
            <p:nvPr/>
          </p:nvSpPr>
          <p:spPr>
            <a:xfrm>
              <a:off x="2593144"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8" name="Oval 617">
              <a:extLst>
                <a:ext uri="{FF2B5EF4-FFF2-40B4-BE49-F238E27FC236}">
                  <a16:creationId xmlns:a16="http://schemas.microsoft.com/office/drawing/2014/main" id="{A69B98E4-943B-524E-9527-477DADF89EEE}"/>
                </a:ext>
              </a:extLst>
            </p:cNvPr>
            <p:cNvSpPr/>
            <p:nvPr/>
          </p:nvSpPr>
          <p:spPr>
            <a:xfrm>
              <a:off x="2822448"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9" name="Oval 618">
              <a:extLst>
                <a:ext uri="{FF2B5EF4-FFF2-40B4-BE49-F238E27FC236}">
                  <a16:creationId xmlns:a16="http://schemas.microsoft.com/office/drawing/2014/main" id="{C5FDC489-A86B-4841-874B-EA5071CD80E3}"/>
                </a:ext>
              </a:extLst>
            </p:cNvPr>
            <p:cNvSpPr/>
            <p:nvPr/>
          </p:nvSpPr>
          <p:spPr>
            <a:xfrm>
              <a:off x="3051751"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20" name="Group 619">
            <a:extLst>
              <a:ext uri="{FF2B5EF4-FFF2-40B4-BE49-F238E27FC236}">
                <a16:creationId xmlns:a16="http://schemas.microsoft.com/office/drawing/2014/main" id="{A7ABECDD-A658-9C49-AD7E-15555381FCAF}"/>
              </a:ext>
            </a:extLst>
          </p:cNvPr>
          <p:cNvGrpSpPr/>
          <p:nvPr/>
        </p:nvGrpSpPr>
        <p:grpSpPr>
          <a:xfrm>
            <a:off x="3292362" y="3092754"/>
            <a:ext cx="1414038" cy="191087"/>
            <a:chOff x="3386327" y="2017072"/>
            <a:chExt cx="1414038" cy="191087"/>
          </a:xfrm>
        </p:grpSpPr>
        <p:sp>
          <p:nvSpPr>
            <p:cNvPr id="621" name="DRAM">
              <a:extLst>
                <a:ext uri="{FF2B5EF4-FFF2-40B4-BE49-F238E27FC236}">
                  <a16:creationId xmlns:a16="http://schemas.microsoft.com/office/drawing/2014/main" id="{88E651CD-D58C-B847-95F3-637D91B8EC70}"/>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22" name="Straight Connector 621">
              <a:extLst>
                <a:ext uri="{FF2B5EF4-FFF2-40B4-BE49-F238E27FC236}">
                  <a16:creationId xmlns:a16="http://schemas.microsoft.com/office/drawing/2014/main" id="{C4D8B778-B949-0448-8BCB-245D55EF5458}"/>
                </a:ext>
              </a:extLst>
            </p:cNvPr>
            <p:cNvCxnSpPr>
              <a:cxnSpLocks/>
              <a:endCxn id="621" idx="0"/>
            </p:cNvCxnSpPr>
            <p:nvPr/>
          </p:nvCxnSpPr>
          <p:spPr>
            <a:xfrm flipH="1" flipV="1">
              <a:off x="3615631" y="2112616"/>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23" name="Oval 622">
              <a:extLst>
                <a:ext uri="{FF2B5EF4-FFF2-40B4-BE49-F238E27FC236}">
                  <a16:creationId xmlns:a16="http://schemas.microsoft.com/office/drawing/2014/main" id="{1C2B9E30-5318-D34C-838B-C671F277CE16}"/>
                </a:ext>
              </a:extLst>
            </p:cNvPr>
            <p:cNvSpPr/>
            <p:nvPr/>
          </p:nvSpPr>
          <p:spPr>
            <a:xfrm>
              <a:off x="3692066"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24" name="Oval 623">
              <a:extLst>
                <a:ext uri="{FF2B5EF4-FFF2-40B4-BE49-F238E27FC236}">
                  <a16:creationId xmlns:a16="http://schemas.microsoft.com/office/drawing/2014/main" id="{AB3FA47A-24EC-2649-A78D-779B25A48466}"/>
                </a:ext>
              </a:extLst>
            </p:cNvPr>
            <p:cNvSpPr/>
            <p:nvPr/>
          </p:nvSpPr>
          <p:spPr>
            <a:xfrm>
              <a:off x="3921369"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25" name="Oval 624">
              <a:extLst>
                <a:ext uri="{FF2B5EF4-FFF2-40B4-BE49-F238E27FC236}">
                  <a16:creationId xmlns:a16="http://schemas.microsoft.com/office/drawing/2014/main" id="{01C69964-DD3A-7D4B-8265-0B618102B0EF}"/>
                </a:ext>
              </a:extLst>
            </p:cNvPr>
            <p:cNvSpPr/>
            <p:nvPr/>
          </p:nvSpPr>
          <p:spPr>
            <a:xfrm>
              <a:off x="4150672"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26" name="Oval 625">
              <a:extLst>
                <a:ext uri="{FF2B5EF4-FFF2-40B4-BE49-F238E27FC236}">
                  <a16:creationId xmlns:a16="http://schemas.microsoft.com/office/drawing/2014/main" id="{EF0E2BA4-93B9-844E-BCB4-D9328A6D5CB3}"/>
                </a:ext>
              </a:extLst>
            </p:cNvPr>
            <p:cNvSpPr/>
            <p:nvPr/>
          </p:nvSpPr>
          <p:spPr>
            <a:xfrm>
              <a:off x="4379976"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27" name="Oval 626">
              <a:extLst>
                <a:ext uri="{FF2B5EF4-FFF2-40B4-BE49-F238E27FC236}">
                  <a16:creationId xmlns:a16="http://schemas.microsoft.com/office/drawing/2014/main" id="{6ECBD6F6-8C63-D44F-AB69-F313FF237348}"/>
                </a:ext>
              </a:extLst>
            </p:cNvPr>
            <p:cNvSpPr/>
            <p:nvPr/>
          </p:nvSpPr>
          <p:spPr>
            <a:xfrm>
              <a:off x="4609279"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28" name="Group 627">
            <a:extLst>
              <a:ext uri="{FF2B5EF4-FFF2-40B4-BE49-F238E27FC236}">
                <a16:creationId xmlns:a16="http://schemas.microsoft.com/office/drawing/2014/main" id="{E3130742-F15B-BD4B-9429-E789B2B42EB7}"/>
              </a:ext>
            </a:extLst>
          </p:cNvPr>
          <p:cNvGrpSpPr/>
          <p:nvPr/>
        </p:nvGrpSpPr>
        <p:grpSpPr>
          <a:xfrm>
            <a:off x="4859034" y="3092754"/>
            <a:ext cx="1414038" cy="191087"/>
            <a:chOff x="4952999" y="2017072"/>
            <a:chExt cx="1414038" cy="191087"/>
          </a:xfrm>
        </p:grpSpPr>
        <p:sp>
          <p:nvSpPr>
            <p:cNvPr id="629" name="DRAM">
              <a:extLst>
                <a:ext uri="{FF2B5EF4-FFF2-40B4-BE49-F238E27FC236}">
                  <a16:creationId xmlns:a16="http://schemas.microsoft.com/office/drawing/2014/main" id="{2C04100A-DB27-9A43-AEC7-779CF0500563}"/>
                </a:ext>
              </a:extLst>
            </p:cNvPr>
            <p:cNvSpPr/>
            <p:nvPr/>
          </p:nvSpPr>
          <p:spPr>
            <a:xfrm rot="5400000">
              <a:off x="49721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30" name="Straight Connector 629">
              <a:extLst>
                <a:ext uri="{FF2B5EF4-FFF2-40B4-BE49-F238E27FC236}">
                  <a16:creationId xmlns:a16="http://schemas.microsoft.com/office/drawing/2014/main" id="{67DE88E5-AEFE-2A49-AE5A-62384E79C67B}"/>
                </a:ext>
              </a:extLst>
            </p:cNvPr>
            <p:cNvCxnSpPr>
              <a:cxnSpLocks/>
              <a:stCxn id="635" idx="6"/>
              <a:endCxn id="629" idx="0"/>
            </p:cNvCxnSpPr>
            <p:nvPr/>
          </p:nvCxnSpPr>
          <p:spPr>
            <a:xfrm flipH="1">
              <a:off x="5182303"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31" name="Oval 630">
              <a:extLst>
                <a:ext uri="{FF2B5EF4-FFF2-40B4-BE49-F238E27FC236}">
                  <a16:creationId xmlns:a16="http://schemas.microsoft.com/office/drawing/2014/main" id="{2F2AC4F6-6CEB-1248-8B14-F2FB4F835B60}"/>
                </a:ext>
              </a:extLst>
            </p:cNvPr>
            <p:cNvSpPr/>
            <p:nvPr/>
          </p:nvSpPr>
          <p:spPr>
            <a:xfrm>
              <a:off x="5258738"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32" name="Oval 631">
              <a:extLst>
                <a:ext uri="{FF2B5EF4-FFF2-40B4-BE49-F238E27FC236}">
                  <a16:creationId xmlns:a16="http://schemas.microsoft.com/office/drawing/2014/main" id="{EBD48407-5270-094F-9D7D-46251DFEBEBC}"/>
                </a:ext>
              </a:extLst>
            </p:cNvPr>
            <p:cNvSpPr/>
            <p:nvPr/>
          </p:nvSpPr>
          <p:spPr>
            <a:xfrm>
              <a:off x="5488041"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33" name="Oval 632">
              <a:extLst>
                <a:ext uri="{FF2B5EF4-FFF2-40B4-BE49-F238E27FC236}">
                  <a16:creationId xmlns:a16="http://schemas.microsoft.com/office/drawing/2014/main" id="{DAE38B3F-BA40-6349-921B-8EA5970CDEBB}"/>
                </a:ext>
              </a:extLst>
            </p:cNvPr>
            <p:cNvSpPr/>
            <p:nvPr/>
          </p:nvSpPr>
          <p:spPr>
            <a:xfrm>
              <a:off x="5717344"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34" name="Oval 633">
              <a:extLst>
                <a:ext uri="{FF2B5EF4-FFF2-40B4-BE49-F238E27FC236}">
                  <a16:creationId xmlns:a16="http://schemas.microsoft.com/office/drawing/2014/main" id="{1CF76F34-EFB6-9346-BECE-73B3AA835633}"/>
                </a:ext>
              </a:extLst>
            </p:cNvPr>
            <p:cNvSpPr/>
            <p:nvPr/>
          </p:nvSpPr>
          <p:spPr>
            <a:xfrm>
              <a:off x="5946648"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35" name="Oval 634">
              <a:extLst>
                <a:ext uri="{FF2B5EF4-FFF2-40B4-BE49-F238E27FC236}">
                  <a16:creationId xmlns:a16="http://schemas.microsoft.com/office/drawing/2014/main" id="{BE738ABC-CAE9-8F4D-84C6-57CAF880B1D1}"/>
                </a:ext>
              </a:extLst>
            </p:cNvPr>
            <p:cNvSpPr/>
            <p:nvPr/>
          </p:nvSpPr>
          <p:spPr>
            <a:xfrm>
              <a:off x="6175951"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36" name="Group 635">
            <a:extLst>
              <a:ext uri="{FF2B5EF4-FFF2-40B4-BE49-F238E27FC236}">
                <a16:creationId xmlns:a16="http://schemas.microsoft.com/office/drawing/2014/main" id="{EFD810CA-9898-3144-BD22-FFD8B067DFB4}"/>
              </a:ext>
            </a:extLst>
          </p:cNvPr>
          <p:cNvGrpSpPr/>
          <p:nvPr/>
        </p:nvGrpSpPr>
        <p:grpSpPr>
          <a:xfrm>
            <a:off x="6416562" y="3092754"/>
            <a:ext cx="1414038" cy="191087"/>
            <a:chOff x="6510527" y="2017072"/>
            <a:chExt cx="1414038" cy="191087"/>
          </a:xfrm>
        </p:grpSpPr>
        <p:sp>
          <p:nvSpPr>
            <p:cNvPr id="637" name="DRAM">
              <a:extLst>
                <a:ext uri="{FF2B5EF4-FFF2-40B4-BE49-F238E27FC236}">
                  <a16:creationId xmlns:a16="http://schemas.microsoft.com/office/drawing/2014/main" id="{A3C67856-C695-A34F-9565-CC4ED72F3BE4}"/>
                </a:ext>
              </a:extLst>
            </p:cNvPr>
            <p:cNvSpPr/>
            <p:nvPr/>
          </p:nvSpPr>
          <p:spPr>
            <a:xfrm rot="5400000">
              <a:off x="65296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38" name="Straight Connector 637">
              <a:extLst>
                <a:ext uri="{FF2B5EF4-FFF2-40B4-BE49-F238E27FC236}">
                  <a16:creationId xmlns:a16="http://schemas.microsoft.com/office/drawing/2014/main" id="{6F94C2A8-FC06-3D49-845C-1DA3AB568191}"/>
                </a:ext>
              </a:extLst>
            </p:cNvPr>
            <p:cNvCxnSpPr>
              <a:cxnSpLocks/>
              <a:stCxn id="643" idx="6"/>
              <a:endCxn id="637" idx="0"/>
            </p:cNvCxnSpPr>
            <p:nvPr/>
          </p:nvCxnSpPr>
          <p:spPr>
            <a:xfrm flipH="1">
              <a:off x="6739831"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39" name="Oval 638">
              <a:extLst>
                <a:ext uri="{FF2B5EF4-FFF2-40B4-BE49-F238E27FC236}">
                  <a16:creationId xmlns:a16="http://schemas.microsoft.com/office/drawing/2014/main" id="{1E47C003-D568-CB4B-A4F5-BE7F18FFD581}"/>
                </a:ext>
              </a:extLst>
            </p:cNvPr>
            <p:cNvSpPr/>
            <p:nvPr/>
          </p:nvSpPr>
          <p:spPr>
            <a:xfrm>
              <a:off x="6816266"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0" name="Oval 639">
              <a:extLst>
                <a:ext uri="{FF2B5EF4-FFF2-40B4-BE49-F238E27FC236}">
                  <a16:creationId xmlns:a16="http://schemas.microsoft.com/office/drawing/2014/main" id="{7381491B-6671-F84A-A418-A606B3C79E05}"/>
                </a:ext>
              </a:extLst>
            </p:cNvPr>
            <p:cNvSpPr/>
            <p:nvPr/>
          </p:nvSpPr>
          <p:spPr>
            <a:xfrm>
              <a:off x="7045569"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1" name="Oval 640">
              <a:extLst>
                <a:ext uri="{FF2B5EF4-FFF2-40B4-BE49-F238E27FC236}">
                  <a16:creationId xmlns:a16="http://schemas.microsoft.com/office/drawing/2014/main" id="{76A4DA72-AA5B-834E-87CA-4CB63EF23A75}"/>
                </a:ext>
              </a:extLst>
            </p:cNvPr>
            <p:cNvSpPr/>
            <p:nvPr/>
          </p:nvSpPr>
          <p:spPr>
            <a:xfrm>
              <a:off x="7274872"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2" name="Oval 641">
              <a:extLst>
                <a:ext uri="{FF2B5EF4-FFF2-40B4-BE49-F238E27FC236}">
                  <a16:creationId xmlns:a16="http://schemas.microsoft.com/office/drawing/2014/main" id="{7614CB59-4B9C-7F45-958A-875D69B1EA2F}"/>
                </a:ext>
              </a:extLst>
            </p:cNvPr>
            <p:cNvSpPr/>
            <p:nvPr/>
          </p:nvSpPr>
          <p:spPr>
            <a:xfrm>
              <a:off x="7504176"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3" name="Oval 642">
              <a:extLst>
                <a:ext uri="{FF2B5EF4-FFF2-40B4-BE49-F238E27FC236}">
                  <a16:creationId xmlns:a16="http://schemas.microsoft.com/office/drawing/2014/main" id="{76830518-4EF6-7643-A051-617D603CB8B7}"/>
                </a:ext>
              </a:extLst>
            </p:cNvPr>
            <p:cNvSpPr/>
            <p:nvPr/>
          </p:nvSpPr>
          <p:spPr>
            <a:xfrm>
              <a:off x="7733479" y="2017072"/>
              <a:ext cx="191086" cy="191086"/>
            </a:xfrm>
            <a:prstGeom prst="ellipse">
              <a:avLst/>
            </a:prstGeom>
            <a:solidFill>
              <a:srgbClr val="1A82C4"/>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44" name="Group 643">
            <a:extLst>
              <a:ext uri="{FF2B5EF4-FFF2-40B4-BE49-F238E27FC236}">
                <a16:creationId xmlns:a16="http://schemas.microsoft.com/office/drawing/2014/main" id="{C28A1288-C9BB-ED46-8A40-64CBB3F74943}"/>
              </a:ext>
            </a:extLst>
          </p:cNvPr>
          <p:cNvGrpSpPr/>
          <p:nvPr/>
        </p:nvGrpSpPr>
        <p:grpSpPr>
          <a:xfrm>
            <a:off x="1734835" y="4579789"/>
            <a:ext cx="6248400" cy="1373786"/>
            <a:chOff x="1600200" y="3732707"/>
            <a:chExt cx="6248400" cy="1373786"/>
          </a:xfrm>
        </p:grpSpPr>
        <p:grpSp>
          <p:nvGrpSpPr>
            <p:cNvPr id="645" name="Group 644">
              <a:extLst>
                <a:ext uri="{FF2B5EF4-FFF2-40B4-BE49-F238E27FC236}">
                  <a16:creationId xmlns:a16="http://schemas.microsoft.com/office/drawing/2014/main" id="{15643D81-5A87-4543-A8F3-937BC4EA9F37}"/>
                </a:ext>
              </a:extLst>
            </p:cNvPr>
            <p:cNvGrpSpPr/>
            <p:nvPr/>
          </p:nvGrpSpPr>
          <p:grpSpPr>
            <a:xfrm>
              <a:off x="1600200" y="3732707"/>
              <a:ext cx="6248400" cy="1373786"/>
              <a:chOff x="1600200" y="3732707"/>
              <a:chExt cx="6248400" cy="1373786"/>
            </a:xfrm>
          </p:grpSpPr>
          <p:grpSp>
            <p:nvGrpSpPr>
              <p:cNvPr id="647" name="Group 646">
                <a:extLst>
                  <a:ext uri="{FF2B5EF4-FFF2-40B4-BE49-F238E27FC236}">
                    <a16:creationId xmlns:a16="http://schemas.microsoft.com/office/drawing/2014/main" id="{310700AC-FDEE-874B-89D6-C84F4A8ADF19}"/>
                  </a:ext>
                </a:extLst>
              </p:cNvPr>
              <p:cNvGrpSpPr/>
              <p:nvPr/>
            </p:nvGrpSpPr>
            <p:grpSpPr>
              <a:xfrm>
                <a:off x="1600200" y="3732707"/>
                <a:ext cx="6248400" cy="1373786"/>
                <a:chOff x="1828800" y="3732707"/>
                <a:chExt cx="6248400" cy="1373786"/>
              </a:xfrm>
            </p:grpSpPr>
            <p:cxnSp>
              <p:nvCxnSpPr>
                <p:cNvPr id="651" name="Straight Connector 650">
                  <a:extLst>
                    <a:ext uri="{FF2B5EF4-FFF2-40B4-BE49-F238E27FC236}">
                      <a16:creationId xmlns:a16="http://schemas.microsoft.com/office/drawing/2014/main" id="{3BB866A2-1588-3543-9BA2-BBBC57B5347B}"/>
                    </a:ext>
                  </a:extLst>
                </p:cNvPr>
                <p:cNvCxnSpPr/>
                <p:nvPr/>
              </p:nvCxnSpPr>
              <p:spPr>
                <a:xfrm>
                  <a:off x="4952999" y="4495800"/>
                  <a:ext cx="0" cy="610693"/>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2" name="Straight Connector 651">
                  <a:extLst>
                    <a:ext uri="{FF2B5EF4-FFF2-40B4-BE49-F238E27FC236}">
                      <a16:creationId xmlns:a16="http://schemas.microsoft.com/office/drawing/2014/main" id="{24A70DD0-A1B7-4B48-BF45-10E27A0700D0}"/>
                    </a:ext>
                  </a:extLst>
                </p:cNvPr>
                <p:cNvCxnSpPr>
                  <a:stCxn id="663" idx="2"/>
                  <a:endCxn id="653" idx="0"/>
                </p:cNvCxnSpPr>
                <p:nvPr/>
              </p:nvCxnSpPr>
              <p:spPr>
                <a:xfrm>
                  <a:off x="4953000" y="3732707"/>
                  <a:ext cx="0" cy="459386"/>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sp>
              <p:nvSpPr>
                <p:cNvPr id="653" name="DRAM">
                  <a:extLst>
                    <a:ext uri="{FF2B5EF4-FFF2-40B4-BE49-F238E27FC236}">
                      <a16:creationId xmlns:a16="http://schemas.microsoft.com/office/drawing/2014/main" id="{A335669E-8447-4D41-9401-67196FBEB8C1}"/>
                    </a:ext>
                  </a:extLst>
                </p:cNvPr>
                <p:cNvSpPr/>
                <p:nvPr/>
              </p:nvSpPr>
              <p:spPr>
                <a:xfrm>
                  <a:off x="1828800" y="4192093"/>
                  <a:ext cx="6248400" cy="458293"/>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IO interface</a:t>
                  </a:r>
                </a:p>
              </p:txBody>
            </p:sp>
          </p:grpSp>
          <p:cxnSp>
            <p:nvCxnSpPr>
              <p:cNvPr id="648" name="Straight Connector 647">
                <a:extLst>
                  <a:ext uri="{FF2B5EF4-FFF2-40B4-BE49-F238E27FC236}">
                    <a16:creationId xmlns:a16="http://schemas.microsoft.com/office/drawing/2014/main" id="{D32FEC2E-B845-7A4D-9B4C-ADD33E25C0CC}"/>
                  </a:ext>
                </a:extLst>
              </p:cNvPr>
              <p:cNvCxnSpPr/>
              <p:nvPr/>
            </p:nvCxnSpPr>
            <p:spPr>
              <a:xfrm flipH="1">
                <a:off x="4648200" y="3885107"/>
                <a:ext cx="152400" cy="153493"/>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49" name="Straight Connector 648">
                <a:extLst>
                  <a:ext uri="{FF2B5EF4-FFF2-40B4-BE49-F238E27FC236}">
                    <a16:creationId xmlns:a16="http://schemas.microsoft.com/office/drawing/2014/main" id="{B0C9C1FC-E60E-FE4C-9A37-963FDA24B4C7}"/>
                  </a:ext>
                </a:extLst>
              </p:cNvPr>
              <p:cNvCxnSpPr/>
              <p:nvPr/>
            </p:nvCxnSpPr>
            <p:spPr>
              <a:xfrm flipH="1">
                <a:off x="4648200" y="4800600"/>
                <a:ext cx="152400" cy="153493"/>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sp>
            <p:nvSpPr>
              <p:cNvPr id="650" name="TextBox 649">
                <a:extLst>
                  <a:ext uri="{FF2B5EF4-FFF2-40B4-BE49-F238E27FC236}">
                    <a16:creationId xmlns:a16="http://schemas.microsoft.com/office/drawing/2014/main" id="{D651882F-1DB5-6144-95F3-A79498ACEA13}"/>
                  </a:ext>
                </a:extLst>
              </p:cNvPr>
              <p:cNvSpPr txBox="1"/>
              <p:nvPr/>
            </p:nvSpPr>
            <p:spPr>
              <a:xfrm>
                <a:off x="4876800" y="3809062"/>
                <a:ext cx="1143001" cy="304800"/>
              </a:xfrm>
              <a:prstGeom prst="rect">
                <a:avLst/>
              </a:prstGeom>
              <a:noFill/>
            </p:spPr>
            <p:txBody>
              <a:bodyPr wrap="square" rtlCol="0" anchor="ctr">
                <a:noAutofit/>
              </a:bodyPr>
              <a:lstStyle/>
              <a:p>
                <a:pPr marL="0" marR="0" lvl="0" indent="0" algn="l" defTabSz="457200" rtl="0" eaLnBrk="1" fontAlgn="auto" latinLnBrk="0" hangingPunct="1">
                  <a:lnSpc>
                    <a:spcPts val="3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64 bits</a:t>
                </a:r>
              </a:p>
            </p:txBody>
          </p:sp>
        </p:grpSp>
        <p:sp>
          <p:nvSpPr>
            <p:cNvPr id="646" name="TextBox 645">
              <a:extLst>
                <a:ext uri="{FF2B5EF4-FFF2-40B4-BE49-F238E27FC236}">
                  <a16:creationId xmlns:a16="http://schemas.microsoft.com/office/drawing/2014/main" id="{7EB40DA5-FE34-8F42-AF8D-DF8BD56071B0}"/>
                </a:ext>
              </a:extLst>
            </p:cNvPr>
            <p:cNvSpPr txBox="1"/>
            <p:nvPr/>
          </p:nvSpPr>
          <p:spPr>
            <a:xfrm>
              <a:off x="4876799" y="4724400"/>
              <a:ext cx="2589863" cy="304800"/>
            </a:xfrm>
            <a:prstGeom prst="rect">
              <a:avLst/>
            </a:prstGeom>
            <a:noFill/>
          </p:spPr>
          <p:txBody>
            <a:bodyPr wrap="square" rtlCol="0" anchor="ctr">
              <a:noAutofit/>
            </a:bodyPr>
            <a:lstStyle/>
            <a:p>
              <a:pPr marL="0" marR="0" lvl="0" indent="0" algn="l" defTabSz="457200" rtl="0" eaLnBrk="1" fontAlgn="auto" latinLnBrk="0" hangingPunct="1">
                <a:lnSpc>
                  <a:spcPts val="3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8 bits</a:t>
              </a:r>
            </a:p>
          </p:txBody>
        </p:sp>
      </p:grpSp>
      <p:grpSp>
        <p:nvGrpSpPr>
          <p:cNvPr id="654" name="Group 653">
            <a:extLst>
              <a:ext uri="{FF2B5EF4-FFF2-40B4-BE49-F238E27FC236}">
                <a16:creationId xmlns:a16="http://schemas.microsoft.com/office/drawing/2014/main" id="{38EA0C4F-F603-B848-A2ED-A782FADE01FC}"/>
              </a:ext>
            </a:extLst>
          </p:cNvPr>
          <p:cNvGrpSpPr/>
          <p:nvPr/>
        </p:nvGrpSpPr>
        <p:grpSpPr>
          <a:xfrm>
            <a:off x="1734835" y="3702045"/>
            <a:ext cx="6248400" cy="877744"/>
            <a:chOff x="1828800" y="2854963"/>
            <a:chExt cx="6248400" cy="877744"/>
          </a:xfrm>
        </p:grpSpPr>
        <p:cxnSp>
          <p:nvCxnSpPr>
            <p:cNvPr id="655" name="Straight Connector 654">
              <a:extLst>
                <a:ext uri="{FF2B5EF4-FFF2-40B4-BE49-F238E27FC236}">
                  <a16:creationId xmlns:a16="http://schemas.microsoft.com/office/drawing/2014/main" id="{3E3CFEE8-F30A-BF40-A6C4-E557C94BDD12}"/>
                </a:ext>
              </a:extLst>
            </p:cNvPr>
            <p:cNvCxnSpPr/>
            <p:nvPr/>
          </p:nvCxnSpPr>
          <p:spPr>
            <a:xfrm flipH="1">
              <a:off x="2134539" y="2854963"/>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6" name="Straight Connector 655">
              <a:extLst>
                <a:ext uri="{FF2B5EF4-FFF2-40B4-BE49-F238E27FC236}">
                  <a16:creationId xmlns:a16="http://schemas.microsoft.com/office/drawing/2014/main" id="{30A002F7-5E4A-8343-B804-37A20F8E52D4}"/>
                </a:ext>
              </a:extLst>
            </p:cNvPr>
            <p:cNvCxnSpPr/>
            <p:nvPr/>
          </p:nvCxnSpPr>
          <p:spPr>
            <a:xfrm flipH="1">
              <a:off x="3692067" y="2854963"/>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7" name="Straight Connector 656">
              <a:extLst>
                <a:ext uri="{FF2B5EF4-FFF2-40B4-BE49-F238E27FC236}">
                  <a16:creationId xmlns:a16="http://schemas.microsoft.com/office/drawing/2014/main" id="{22BD7456-961C-7646-890F-4A2E9B15442C}"/>
                </a:ext>
              </a:extLst>
            </p:cNvPr>
            <p:cNvCxnSpPr/>
            <p:nvPr/>
          </p:nvCxnSpPr>
          <p:spPr>
            <a:xfrm flipH="1">
              <a:off x="5258739" y="2862232"/>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8" name="Straight Connector 657">
              <a:extLst>
                <a:ext uri="{FF2B5EF4-FFF2-40B4-BE49-F238E27FC236}">
                  <a16:creationId xmlns:a16="http://schemas.microsoft.com/office/drawing/2014/main" id="{3D81D6B4-0A25-0A48-B039-B40208FDCBDC}"/>
                </a:ext>
              </a:extLst>
            </p:cNvPr>
            <p:cNvCxnSpPr/>
            <p:nvPr/>
          </p:nvCxnSpPr>
          <p:spPr>
            <a:xfrm flipH="1">
              <a:off x="6816267" y="2854963"/>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9" name="Straight Connector 658">
              <a:extLst>
                <a:ext uri="{FF2B5EF4-FFF2-40B4-BE49-F238E27FC236}">
                  <a16:creationId xmlns:a16="http://schemas.microsoft.com/office/drawing/2014/main" id="{078510E5-5EAA-E24C-B0D3-8474F07CEA88}"/>
                </a:ext>
              </a:extLst>
            </p:cNvPr>
            <p:cNvCxnSpPr/>
            <p:nvPr/>
          </p:nvCxnSpPr>
          <p:spPr>
            <a:xfrm flipV="1">
              <a:off x="2688688" y="2865278"/>
              <a:ext cx="0" cy="561692"/>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60" name="Straight Connector 659">
              <a:extLst>
                <a:ext uri="{FF2B5EF4-FFF2-40B4-BE49-F238E27FC236}">
                  <a16:creationId xmlns:a16="http://schemas.microsoft.com/office/drawing/2014/main" id="{3D050315-C3BD-2946-8249-D61880EF34C4}"/>
                </a:ext>
              </a:extLst>
            </p:cNvPr>
            <p:cNvCxnSpPr/>
            <p:nvPr/>
          </p:nvCxnSpPr>
          <p:spPr>
            <a:xfrm flipV="1">
              <a:off x="4246216" y="2865278"/>
              <a:ext cx="0" cy="561691"/>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61" name="Straight Connector 660">
              <a:extLst>
                <a:ext uri="{FF2B5EF4-FFF2-40B4-BE49-F238E27FC236}">
                  <a16:creationId xmlns:a16="http://schemas.microsoft.com/office/drawing/2014/main" id="{1D7429C9-D98E-314D-A400-E54CB74F2583}"/>
                </a:ext>
              </a:extLst>
            </p:cNvPr>
            <p:cNvCxnSpPr/>
            <p:nvPr/>
          </p:nvCxnSpPr>
          <p:spPr>
            <a:xfrm flipV="1">
              <a:off x="5812888" y="2865278"/>
              <a:ext cx="0" cy="561692"/>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62" name="Straight Connector 661">
              <a:extLst>
                <a:ext uri="{FF2B5EF4-FFF2-40B4-BE49-F238E27FC236}">
                  <a16:creationId xmlns:a16="http://schemas.microsoft.com/office/drawing/2014/main" id="{E339399A-B8A7-5F43-BC07-7E7D3334EC06}"/>
                </a:ext>
              </a:extLst>
            </p:cNvPr>
            <p:cNvCxnSpPr/>
            <p:nvPr/>
          </p:nvCxnSpPr>
          <p:spPr>
            <a:xfrm flipV="1">
              <a:off x="7370416" y="2865278"/>
              <a:ext cx="0" cy="561692"/>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sp>
          <p:nvSpPr>
            <p:cNvPr id="663" name="DRAM">
              <a:extLst>
                <a:ext uri="{FF2B5EF4-FFF2-40B4-BE49-F238E27FC236}">
                  <a16:creationId xmlns:a16="http://schemas.microsoft.com/office/drawing/2014/main" id="{00018AAE-ACF2-7748-98C9-753A3ACFC5F4}"/>
                </a:ext>
              </a:extLst>
            </p:cNvPr>
            <p:cNvSpPr/>
            <p:nvPr/>
          </p:nvSpPr>
          <p:spPr>
            <a:xfrm>
              <a:off x="1828800" y="3274414"/>
              <a:ext cx="6248400" cy="458293"/>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global sense amplifier</a:t>
              </a:r>
            </a:p>
          </p:txBody>
        </p:sp>
      </p:grpSp>
      <p:sp>
        <p:nvSpPr>
          <p:cNvPr id="674" name="TextBox 673">
            <a:extLst>
              <a:ext uri="{FF2B5EF4-FFF2-40B4-BE49-F238E27FC236}">
                <a16:creationId xmlns:a16="http://schemas.microsoft.com/office/drawing/2014/main" id="{FD98F5F3-B955-2541-81D7-C9DF9D1AAD1A}"/>
              </a:ext>
            </a:extLst>
          </p:cNvPr>
          <p:cNvSpPr txBox="1"/>
          <p:nvPr/>
        </p:nvSpPr>
        <p:spPr>
          <a:xfrm>
            <a:off x="5468635" y="1761482"/>
            <a:ext cx="2663952"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global </a:t>
            </a:r>
            <a:r>
              <a:rPr kumimoji="0" lang="en-US" sz="2400" b="0" i="0" u="none" strike="noStrike" kern="1200" cap="none" spc="0" normalizeH="0" baseline="0" noProof="0" dirty="0" err="1">
                <a:ln>
                  <a:noFill/>
                </a:ln>
                <a:solidFill>
                  <a:srgbClr val="000000"/>
                </a:solidFill>
                <a:effectLst/>
                <a:uLnTx/>
                <a:uFillTx/>
                <a:latin typeface="Avenir Next" panose="020B0503020202020204" pitchFamily="34" charset="0"/>
                <a:ea typeface="+mn-ea"/>
                <a:cs typeface="+mn-cs"/>
              </a:rPr>
              <a:t>wordline</a:t>
            </a:r>
            <a:endPar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endParaRPr>
          </a:p>
        </p:txBody>
      </p:sp>
      <p:sp>
        <p:nvSpPr>
          <p:cNvPr id="5" name="Title 1">
            <a:extLst>
              <a:ext uri="{FF2B5EF4-FFF2-40B4-BE49-F238E27FC236}">
                <a16:creationId xmlns:a16="http://schemas.microsoft.com/office/drawing/2014/main" id="{670BE055-2BD2-36C1-A61A-707F615E1226}"/>
              </a:ext>
            </a:extLst>
          </p:cNvPr>
          <p:cNvSpPr>
            <a:spLocks noGrp="1"/>
          </p:cNvSpPr>
          <p:nvPr>
            <p:ph type="title"/>
          </p:nvPr>
        </p:nvSpPr>
        <p:spPr>
          <a:xfrm>
            <a:off x="169011" y="132334"/>
            <a:ext cx="8894602" cy="925840"/>
          </a:xfrm>
        </p:spPr>
        <p:txBody>
          <a:bodyPr>
            <a:noAutofit/>
          </a:bodyPr>
          <a:lstStyle/>
          <a:p>
            <a:r>
              <a:rPr lang="en-US" sz="3600" dirty="0"/>
              <a:t>Background: </a:t>
            </a:r>
            <a:br>
              <a:rPr lang="en-US" sz="3600" dirty="0"/>
            </a:br>
            <a:r>
              <a:rPr lang="en-US" sz="2800" dirty="0"/>
              <a:t>DRAM Operation – Row Access (ACTIVATE) </a:t>
            </a:r>
          </a:p>
        </p:txBody>
      </p:sp>
    </p:spTree>
    <p:extLst>
      <p:ext uri="{BB962C8B-B14F-4D97-AF65-F5344CB8AC3E}">
        <p14:creationId xmlns:p14="http://schemas.microsoft.com/office/powerpoint/2010/main" val="166816930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46"/>
                                        </p:tgtEl>
                                        <p:attrNameLst>
                                          <p:attrName>style.visibility</p:attrName>
                                        </p:attrNameLst>
                                      </p:cBhvr>
                                      <p:to>
                                        <p:strVal val="visible"/>
                                      </p:to>
                                    </p:set>
                                    <p:animEffect transition="in" filter="fade">
                                      <p:cBhvr>
                                        <p:cTn id="7" dur="500"/>
                                        <p:tgtEl>
                                          <p:spTgt spid="546"/>
                                        </p:tgtEl>
                                      </p:cBhvr>
                                    </p:animEffect>
                                  </p:childTnLst>
                                </p:cTn>
                              </p:par>
                              <p:par>
                                <p:cTn id="8" presetID="22" presetClass="entr" presetSubtype="8" fill="hold" nodeType="withEffect">
                                  <p:stCondLst>
                                    <p:cond delay="0"/>
                                  </p:stCondLst>
                                  <p:childTnLst>
                                    <p:set>
                                      <p:cBhvr>
                                        <p:cTn id="9" dur="1" fill="hold">
                                          <p:stCondLst>
                                            <p:cond delay="0"/>
                                          </p:stCondLst>
                                        </p:cTn>
                                        <p:tgtEl>
                                          <p:spTgt spid="553"/>
                                        </p:tgtEl>
                                        <p:attrNameLst>
                                          <p:attrName>style.visibility</p:attrName>
                                        </p:attrNameLst>
                                      </p:cBhvr>
                                      <p:to>
                                        <p:strVal val="visible"/>
                                      </p:to>
                                    </p:set>
                                    <p:animEffect transition="in" filter="wipe(left)">
                                      <p:cBhvr>
                                        <p:cTn id="10" dur="500"/>
                                        <p:tgtEl>
                                          <p:spTgt spid="553"/>
                                        </p:tgtEl>
                                      </p:cBhvr>
                                    </p:animEffect>
                                  </p:childTnLst>
                                </p:cTn>
                              </p:par>
                              <p:par>
                                <p:cTn id="11" presetID="22" presetClass="entr" presetSubtype="1" fill="hold" nodeType="withEffect">
                                  <p:stCondLst>
                                    <p:cond delay="0"/>
                                  </p:stCondLst>
                                  <p:childTnLst>
                                    <p:set>
                                      <p:cBhvr>
                                        <p:cTn id="12" dur="1" fill="hold">
                                          <p:stCondLst>
                                            <p:cond delay="0"/>
                                          </p:stCondLst>
                                        </p:cTn>
                                        <p:tgtEl>
                                          <p:spTgt spid="554"/>
                                        </p:tgtEl>
                                        <p:attrNameLst>
                                          <p:attrName>style.visibility</p:attrName>
                                        </p:attrNameLst>
                                      </p:cBhvr>
                                      <p:to>
                                        <p:strVal val="visible"/>
                                      </p:to>
                                    </p:set>
                                    <p:animEffect transition="in" filter="wipe(up)">
                                      <p:cBhvr>
                                        <p:cTn id="13" dur="500"/>
                                        <p:tgtEl>
                                          <p:spTgt spid="554"/>
                                        </p:tgtEl>
                                      </p:cBhvr>
                                    </p:animEffect>
                                  </p:childTnLst>
                                </p:cTn>
                              </p:par>
                              <p:par>
                                <p:cTn id="14" presetID="22" presetClass="entr" presetSubtype="8" fill="hold" nodeType="withEffect">
                                  <p:stCondLst>
                                    <p:cond delay="0"/>
                                  </p:stCondLst>
                                  <p:childTnLst>
                                    <p:set>
                                      <p:cBhvr>
                                        <p:cTn id="15" dur="1" fill="hold">
                                          <p:stCondLst>
                                            <p:cond delay="0"/>
                                          </p:stCondLst>
                                        </p:cTn>
                                        <p:tgtEl>
                                          <p:spTgt spid="612"/>
                                        </p:tgtEl>
                                        <p:attrNameLst>
                                          <p:attrName>style.visibility</p:attrName>
                                        </p:attrNameLst>
                                      </p:cBhvr>
                                      <p:to>
                                        <p:strVal val="visible"/>
                                      </p:to>
                                    </p:set>
                                    <p:animEffect transition="in" filter="wipe(left)">
                                      <p:cBhvr>
                                        <p:cTn id="16" dur="500"/>
                                        <p:tgtEl>
                                          <p:spTgt spid="612"/>
                                        </p:tgtEl>
                                      </p:cBhvr>
                                    </p:animEffect>
                                  </p:childTnLst>
                                </p:cTn>
                              </p:par>
                              <p:par>
                                <p:cTn id="17" presetID="22" presetClass="entr" presetSubtype="1" fill="hold" nodeType="withEffect">
                                  <p:stCondLst>
                                    <p:cond delay="0"/>
                                  </p:stCondLst>
                                  <p:childTnLst>
                                    <p:set>
                                      <p:cBhvr>
                                        <p:cTn id="18" dur="1" fill="hold">
                                          <p:stCondLst>
                                            <p:cond delay="0"/>
                                          </p:stCondLst>
                                        </p:cTn>
                                        <p:tgtEl>
                                          <p:spTgt spid="555"/>
                                        </p:tgtEl>
                                        <p:attrNameLst>
                                          <p:attrName>style.visibility</p:attrName>
                                        </p:attrNameLst>
                                      </p:cBhvr>
                                      <p:to>
                                        <p:strVal val="visible"/>
                                      </p:to>
                                    </p:set>
                                    <p:animEffect transition="in" filter="wipe(up)">
                                      <p:cBhvr>
                                        <p:cTn id="19" dur="500"/>
                                        <p:tgtEl>
                                          <p:spTgt spid="555"/>
                                        </p:tgtEl>
                                      </p:cBhvr>
                                    </p:animEffect>
                                  </p:childTnLst>
                                </p:cTn>
                              </p:par>
                              <p:par>
                                <p:cTn id="20" presetID="22" presetClass="entr" presetSubtype="8" fill="hold" nodeType="withEffect">
                                  <p:stCondLst>
                                    <p:cond delay="0"/>
                                  </p:stCondLst>
                                  <p:childTnLst>
                                    <p:set>
                                      <p:cBhvr>
                                        <p:cTn id="21" dur="1" fill="hold">
                                          <p:stCondLst>
                                            <p:cond delay="0"/>
                                          </p:stCondLst>
                                        </p:cTn>
                                        <p:tgtEl>
                                          <p:spTgt spid="620"/>
                                        </p:tgtEl>
                                        <p:attrNameLst>
                                          <p:attrName>style.visibility</p:attrName>
                                        </p:attrNameLst>
                                      </p:cBhvr>
                                      <p:to>
                                        <p:strVal val="visible"/>
                                      </p:to>
                                    </p:set>
                                    <p:animEffect transition="in" filter="wipe(left)">
                                      <p:cBhvr>
                                        <p:cTn id="22" dur="500"/>
                                        <p:tgtEl>
                                          <p:spTgt spid="620"/>
                                        </p:tgtEl>
                                      </p:cBhvr>
                                    </p:animEffect>
                                  </p:childTnLst>
                                </p:cTn>
                              </p:par>
                              <p:par>
                                <p:cTn id="23" presetID="22" presetClass="entr" presetSubtype="1" fill="hold" nodeType="withEffect">
                                  <p:stCondLst>
                                    <p:cond delay="0"/>
                                  </p:stCondLst>
                                  <p:childTnLst>
                                    <p:set>
                                      <p:cBhvr>
                                        <p:cTn id="24" dur="1" fill="hold">
                                          <p:stCondLst>
                                            <p:cond delay="0"/>
                                          </p:stCondLst>
                                        </p:cTn>
                                        <p:tgtEl>
                                          <p:spTgt spid="556"/>
                                        </p:tgtEl>
                                        <p:attrNameLst>
                                          <p:attrName>style.visibility</p:attrName>
                                        </p:attrNameLst>
                                      </p:cBhvr>
                                      <p:to>
                                        <p:strVal val="visible"/>
                                      </p:to>
                                    </p:set>
                                    <p:animEffect transition="in" filter="wipe(up)">
                                      <p:cBhvr>
                                        <p:cTn id="25" dur="500"/>
                                        <p:tgtEl>
                                          <p:spTgt spid="556"/>
                                        </p:tgtEl>
                                      </p:cBhvr>
                                    </p:animEffect>
                                  </p:childTnLst>
                                </p:cTn>
                              </p:par>
                              <p:par>
                                <p:cTn id="26" presetID="22" presetClass="entr" presetSubtype="8" fill="hold" nodeType="withEffect">
                                  <p:stCondLst>
                                    <p:cond delay="0"/>
                                  </p:stCondLst>
                                  <p:childTnLst>
                                    <p:set>
                                      <p:cBhvr>
                                        <p:cTn id="27" dur="1" fill="hold">
                                          <p:stCondLst>
                                            <p:cond delay="0"/>
                                          </p:stCondLst>
                                        </p:cTn>
                                        <p:tgtEl>
                                          <p:spTgt spid="628"/>
                                        </p:tgtEl>
                                        <p:attrNameLst>
                                          <p:attrName>style.visibility</p:attrName>
                                        </p:attrNameLst>
                                      </p:cBhvr>
                                      <p:to>
                                        <p:strVal val="visible"/>
                                      </p:to>
                                    </p:set>
                                    <p:animEffect transition="in" filter="wipe(left)">
                                      <p:cBhvr>
                                        <p:cTn id="28" dur="500"/>
                                        <p:tgtEl>
                                          <p:spTgt spid="628"/>
                                        </p:tgtEl>
                                      </p:cBhvr>
                                    </p:animEffect>
                                  </p:childTnLst>
                                </p:cTn>
                              </p:par>
                              <p:par>
                                <p:cTn id="29" presetID="22" presetClass="entr" presetSubtype="1" fill="hold" nodeType="withEffect">
                                  <p:stCondLst>
                                    <p:cond delay="0"/>
                                  </p:stCondLst>
                                  <p:childTnLst>
                                    <p:set>
                                      <p:cBhvr>
                                        <p:cTn id="30" dur="1" fill="hold">
                                          <p:stCondLst>
                                            <p:cond delay="0"/>
                                          </p:stCondLst>
                                        </p:cTn>
                                        <p:tgtEl>
                                          <p:spTgt spid="557"/>
                                        </p:tgtEl>
                                        <p:attrNameLst>
                                          <p:attrName>style.visibility</p:attrName>
                                        </p:attrNameLst>
                                      </p:cBhvr>
                                      <p:to>
                                        <p:strVal val="visible"/>
                                      </p:to>
                                    </p:set>
                                    <p:animEffect transition="in" filter="wipe(up)">
                                      <p:cBhvr>
                                        <p:cTn id="31" dur="500"/>
                                        <p:tgtEl>
                                          <p:spTgt spid="557"/>
                                        </p:tgtEl>
                                      </p:cBhvr>
                                    </p:animEffect>
                                  </p:childTnLst>
                                </p:cTn>
                              </p:par>
                              <p:par>
                                <p:cTn id="32" presetID="22" presetClass="entr" presetSubtype="8" fill="hold" nodeType="withEffect">
                                  <p:stCondLst>
                                    <p:cond delay="0"/>
                                  </p:stCondLst>
                                  <p:childTnLst>
                                    <p:set>
                                      <p:cBhvr>
                                        <p:cTn id="33" dur="1" fill="hold">
                                          <p:stCondLst>
                                            <p:cond delay="0"/>
                                          </p:stCondLst>
                                        </p:cTn>
                                        <p:tgtEl>
                                          <p:spTgt spid="636"/>
                                        </p:tgtEl>
                                        <p:attrNameLst>
                                          <p:attrName>style.visibility</p:attrName>
                                        </p:attrNameLst>
                                      </p:cBhvr>
                                      <p:to>
                                        <p:strVal val="visible"/>
                                      </p:to>
                                    </p:set>
                                    <p:animEffect transition="in" filter="wipe(left)">
                                      <p:cBhvr>
                                        <p:cTn id="34" dur="500"/>
                                        <p:tgtEl>
                                          <p:spTgt spid="636"/>
                                        </p:tgtEl>
                                      </p:cBhvr>
                                    </p:animEffect>
                                  </p:childTnLst>
                                </p:cTn>
                              </p:par>
                            </p:childTnLst>
                          </p:cTn>
                        </p:par>
                      </p:childTnLst>
                    </p:cTn>
                  </p:par>
                  <p:par>
                    <p:cTn id="35" fill="hold">
                      <p:stCondLst>
                        <p:cond delay="indefinite"/>
                      </p:stCondLst>
                      <p:childTnLst>
                        <p:par>
                          <p:cTn id="36" fill="hold">
                            <p:stCondLst>
                              <p:cond delay="0"/>
                            </p:stCondLst>
                            <p:childTnLst>
                              <p:par>
                                <p:cTn id="37" presetID="22" presetClass="entr" presetSubtype="1" fill="hold" nodeType="clickEffect">
                                  <p:stCondLst>
                                    <p:cond delay="0"/>
                                  </p:stCondLst>
                                  <p:childTnLst>
                                    <p:set>
                                      <p:cBhvr>
                                        <p:cTn id="38" dur="1" fill="hold">
                                          <p:stCondLst>
                                            <p:cond delay="0"/>
                                          </p:stCondLst>
                                        </p:cTn>
                                        <p:tgtEl>
                                          <p:spTgt spid="559"/>
                                        </p:tgtEl>
                                        <p:attrNameLst>
                                          <p:attrName>style.visibility</p:attrName>
                                        </p:attrNameLst>
                                      </p:cBhvr>
                                      <p:to>
                                        <p:strVal val="visible"/>
                                      </p:to>
                                    </p:set>
                                    <p:animEffect transition="in" filter="wipe(up)">
                                      <p:cBhvr>
                                        <p:cTn id="39" dur="500"/>
                                        <p:tgtEl>
                                          <p:spTgt spid="55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6" grpId="0" animBg="1"/>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id="{BDAE3152-EF73-7C24-AA26-102709B5CCF8}"/>
              </a:ext>
            </a:extLst>
          </p:cNvPr>
          <p:cNvGrpSpPr/>
          <p:nvPr/>
        </p:nvGrpSpPr>
        <p:grpSpPr>
          <a:xfrm>
            <a:off x="371659" y="1308732"/>
            <a:ext cx="8400681" cy="1328496"/>
            <a:chOff x="371659" y="2793619"/>
            <a:chExt cx="8400681" cy="1324131"/>
          </a:xfrm>
        </p:grpSpPr>
        <p:sp>
          <p:nvSpPr>
            <p:cNvPr id="4" name="Rounded Rectangle 3">
              <a:extLst>
                <a:ext uri="{FF2B5EF4-FFF2-40B4-BE49-F238E27FC236}">
                  <a16:creationId xmlns:a16="http://schemas.microsoft.com/office/drawing/2014/main" id="{A7E6E4CA-4219-9A84-8012-2A407B6E2FA5}"/>
                </a:ext>
              </a:extLst>
            </p:cNvPr>
            <p:cNvSpPr/>
            <p:nvPr/>
          </p:nvSpPr>
          <p:spPr>
            <a:xfrm>
              <a:off x="371659" y="2796294"/>
              <a:ext cx="8400681" cy="1321456"/>
            </a:xfrm>
            <a:prstGeom prst="roundRect">
              <a:avLst>
                <a:gd name="adj" fmla="val 9020"/>
              </a:avLst>
            </a:prstGeom>
            <a:solidFill>
              <a:schemeClr val="bg1">
                <a:lumMod val="95000"/>
              </a:schemeClr>
            </a:solidFill>
            <a:ln w="381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mn-cs"/>
                </a:rPr>
                <a:t>Transparently: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200" b="1" i="0" u="sng" strike="noStrike" kern="1200" cap="none" spc="0" normalizeH="0" baseline="0" noProof="0" dirty="0">
                  <a:ln>
                    <a:noFill/>
                  </a:ln>
                  <a:solidFill>
                    <a:srgbClr val="1982C3"/>
                  </a:solidFill>
                  <a:effectLst/>
                  <a:uLnTx/>
                  <a:uFillTx/>
                  <a:latin typeface="Avenir Next" panose="020B0503020202020204" pitchFamily="34" charset="0"/>
                  <a:ea typeface="+mn-ea"/>
                  <a:cs typeface="+mn-cs"/>
                </a:rPr>
                <a:t>extract</a:t>
              </a:r>
              <a:r>
                <a:rPr kumimoji="0" lang="en-US" sz="22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mn-cs"/>
                </a:rPr>
                <a:t> SIMD parallelism from an application, and</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200" b="1" i="0" u="sng" strike="noStrike" kern="1200" cap="none" spc="0" normalizeH="0" baseline="0" noProof="0" dirty="0">
                  <a:ln>
                    <a:noFill/>
                  </a:ln>
                  <a:solidFill>
                    <a:srgbClr val="1982C3"/>
                  </a:solidFill>
                  <a:effectLst/>
                  <a:uLnTx/>
                  <a:uFillTx/>
                  <a:latin typeface="Avenir Next" panose="020B0503020202020204" pitchFamily="34" charset="0"/>
                  <a:ea typeface="+mn-ea"/>
                  <a:cs typeface="+mn-cs"/>
                </a:rPr>
                <a:t>schedule</a:t>
              </a:r>
              <a:r>
                <a:rPr kumimoji="0" lang="en-US" sz="22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mn-cs"/>
                </a:rPr>
                <a:t> PUD instructions while maximizing </a:t>
              </a:r>
              <a:r>
                <a:rPr kumimoji="0" lang="en-US" sz="2200" b="1" i="0" u="sng" strike="noStrike" kern="1200" cap="none" spc="0" normalizeH="0" baseline="0" noProof="0" dirty="0">
                  <a:ln>
                    <a:noFill/>
                  </a:ln>
                  <a:solidFill>
                    <a:srgbClr val="1982C3"/>
                  </a:solidFill>
                  <a:effectLst/>
                  <a:uLnTx/>
                  <a:uFillTx/>
                  <a:latin typeface="Avenir Next" panose="020B0503020202020204" pitchFamily="34" charset="0"/>
                  <a:ea typeface="+mn-ea"/>
                  <a:cs typeface="+mn-cs"/>
                </a:rPr>
                <a:t>utilization</a:t>
              </a:r>
              <a:r>
                <a:rPr kumimoji="0" lang="en-US" sz="16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mn-cs"/>
                </a:rPr>
                <a:t> </a:t>
              </a:r>
            </a:p>
          </p:txBody>
        </p:sp>
        <p:sp>
          <p:nvSpPr>
            <p:cNvPr id="5" name="TextBox 4">
              <a:extLst>
                <a:ext uri="{FF2B5EF4-FFF2-40B4-BE49-F238E27FC236}">
                  <a16:creationId xmlns:a16="http://schemas.microsoft.com/office/drawing/2014/main" id="{964CD386-BCB4-2F0B-2A1B-1C4D0C6C8168}"/>
                </a:ext>
              </a:extLst>
            </p:cNvPr>
            <p:cNvSpPr txBox="1"/>
            <p:nvPr/>
          </p:nvSpPr>
          <p:spPr>
            <a:xfrm rot="16200000">
              <a:off x="-28022" y="3269681"/>
              <a:ext cx="1321456" cy="369332"/>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E7E6E6">
                      <a:lumMod val="90000"/>
                    </a:srgbClr>
                  </a:solidFill>
                  <a:effectLst/>
                  <a:uLnTx/>
                  <a:uFillTx/>
                  <a:latin typeface="Avenir Next" panose="020B0503020202020204" pitchFamily="34" charset="0"/>
                  <a:ea typeface="+mn-ea"/>
                  <a:cs typeface="+mn-cs"/>
                </a:rPr>
                <a:t>Goal</a:t>
              </a:r>
            </a:p>
          </p:txBody>
        </p:sp>
      </p:grpSp>
      <p:sp>
        <p:nvSpPr>
          <p:cNvPr id="6" name="Up Arrow 5">
            <a:extLst>
              <a:ext uri="{FF2B5EF4-FFF2-40B4-BE49-F238E27FC236}">
                <a16:creationId xmlns:a16="http://schemas.microsoft.com/office/drawing/2014/main" id="{A8F08BDB-400B-8331-1F5B-B874FEE83E31}"/>
              </a:ext>
            </a:extLst>
          </p:cNvPr>
          <p:cNvSpPr/>
          <p:nvPr/>
        </p:nvSpPr>
        <p:spPr>
          <a:xfrm rot="10800000">
            <a:off x="4331688" y="2913587"/>
            <a:ext cx="480624" cy="555811"/>
          </a:xfrm>
          <a:prstGeom prst="upArrow">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595E">
                  <a:lumMod val="20000"/>
                  <a:lumOff val="80000"/>
                </a:srgbClr>
              </a:solidFill>
              <a:effectLst/>
              <a:uLnTx/>
              <a:uFillTx/>
              <a:latin typeface="Calibri" panose="020F0502020204030204"/>
              <a:ea typeface="+mn-ea"/>
              <a:cs typeface="+mn-cs"/>
            </a:endParaRPr>
          </a:p>
        </p:txBody>
      </p:sp>
      <p:sp>
        <p:nvSpPr>
          <p:cNvPr id="7" name="TextBox 6">
            <a:extLst>
              <a:ext uri="{FF2B5EF4-FFF2-40B4-BE49-F238E27FC236}">
                <a16:creationId xmlns:a16="http://schemas.microsoft.com/office/drawing/2014/main" id="{312828C3-9632-A1EE-3DD3-F4DEAF77E3F2}"/>
              </a:ext>
            </a:extLst>
          </p:cNvPr>
          <p:cNvSpPr txBox="1"/>
          <p:nvPr/>
        </p:nvSpPr>
        <p:spPr>
          <a:xfrm>
            <a:off x="1" y="3628154"/>
            <a:ext cx="9144000" cy="430887"/>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Three new LLVM-based passes targeting PUD execution</a:t>
            </a:r>
          </a:p>
        </p:txBody>
      </p:sp>
      <p:sp>
        <p:nvSpPr>
          <p:cNvPr id="10" name="Title 1">
            <a:extLst>
              <a:ext uri="{FF2B5EF4-FFF2-40B4-BE49-F238E27FC236}">
                <a16:creationId xmlns:a16="http://schemas.microsoft.com/office/drawing/2014/main" id="{73FB861D-C0E5-F24A-2621-83AF84FFD801}"/>
              </a:ext>
            </a:extLst>
          </p:cNvPr>
          <p:cNvSpPr>
            <a:spLocks noGrp="1"/>
          </p:cNvSpPr>
          <p:nvPr>
            <p:ph type="title"/>
          </p:nvPr>
        </p:nvSpPr>
        <p:spPr>
          <a:xfrm>
            <a:off x="169011" y="132334"/>
            <a:ext cx="8894602" cy="925840"/>
          </a:xfrm>
        </p:spPr>
        <p:txBody>
          <a:bodyPr>
            <a:noAutofit/>
          </a:bodyPr>
          <a:lstStyle/>
          <a:p>
            <a:r>
              <a:rPr lang="en-US" sz="3600" dirty="0"/>
              <a:t>MIMDRAM: </a:t>
            </a:r>
            <a:br>
              <a:rPr lang="en-US" sz="3600" dirty="0"/>
            </a:br>
            <a:r>
              <a:rPr lang="en-US" sz="2800" dirty="0"/>
              <a:t>Compiler Support</a:t>
            </a:r>
          </a:p>
        </p:txBody>
      </p:sp>
      <p:grpSp>
        <p:nvGrpSpPr>
          <p:cNvPr id="15" name="Group 14">
            <a:extLst>
              <a:ext uri="{FF2B5EF4-FFF2-40B4-BE49-F238E27FC236}">
                <a16:creationId xmlns:a16="http://schemas.microsoft.com/office/drawing/2014/main" id="{4D61C165-8173-658F-0DFF-1E651D5A89E4}"/>
              </a:ext>
            </a:extLst>
          </p:cNvPr>
          <p:cNvGrpSpPr/>
          <p:nvPr/>
        </p:nvGrpSpPr>
        <p:grpSpPr>
          <a:xfrm>
            <a:off x="400623" y="4241301"/>
            <a:ext cx="8342754" cy="1926446"/>
            <a:chOff x="400623" y="4241301"/>
            <a:chExt cx="8342754" cy="1926446"/>
          </a:xfrm>
        </p:grpSpPr>
        <p:pic>
          <p:nvPicPr>
            <p:cNvPr id="8" name="Picture 7">
              <a:extLst>
                <a:ext uri="{FF2B5EF4-FFF2-40B4-BE49-F238E27FC236}">
                  <a16:creationId xmlns:a16="http://schemas.microsoft.com/office/drawing/2014/main" id="{1E9FE1CE-C6ED-97FD-DE56-A674E05E227E}"/>
                </a:ext>
              </a:extLst>
            </p:cNvPr>
            <p:cNvPicPr>
              <a:picLocks noChangeAspect="1"/>
            </p:cNvPicPr>
            <p:nvPr/>
          </p:nvPicPr>
          <p:blipFill>
            <a:blip r:embed="rId3"/>
            <a:stretch>
              <a:fillRect/>
            </a:stretch>
          </p:blipFill>
          <p:spPr>
            <a:xfrm>
              <a:off x="400623" y="4241301"/>
              <a:ext cx="8342754" cy="1926446"/>
            </a:xfrm>
            <a:prstGeom prst="rect">
              <a:avLst/>
            </a:prstGeom>
          </p:spPr>
        </p:pic>
        <p:sp>
          <p:nvSpPr>
            <p:cNvPr id="9" name="Oval 8">
              <a:extLst>
                <a:ext uri="{FF2B5EF4-FFF2-40B4-BE49-F238E27FC236}">
                  <a16:creationId xmlns:a16="http://schemas.microsoft.com/office/drawing/2014/main" id="{9B7F09A4-8F92-9029-8A3B-7BF2DB55491A}"/>
                </a:ext>
              </a:extLst>
            </p:cNvPr>
            <p:cNvSpPr/>
            <p:nvPr/>
          </p:nvSpPr>
          <p:spPr>
            <a:xfrm>
              <a:off x="2124829" y="4558843"/>
              <a:ext cx="236823" cy="217088"/>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12" name="Oval 11">
              <a:extLst>
                <a:ext uri="{FF2B5EF4-FFF2-40B4-BE49-F238E27FC236}">
                  <a16:creationId xmlns:a16="http://schemas.microsoft.com/office/drawing/2014/main" id="{103C3D96-E6A9-DFB9-1A0A-4548E48A5148}"/>
                </a:ext>
              </a:extLst>
            </p:cNvPr>
            <p:cNvSpPr/>
            <p:nvPr/>
          </p:nvSpPr>
          <p:spPr>
            <a:xfrm>
              <a:off x="4575489" y="4558843"/>
              <a:ext cx="236823" cy="217088"/>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13" name="Oval 12">
              <a:extLst>
                <a:ext uri="{FF2B5EF4-FFF2-40B4-BE49-F238E27FC236}">
                  <a16:creationId xmlns:a16="http://schemas.microsoft.com/office/drawing/2014/main" id="{17C791A2-37C6-342B-D2EE-53544BA899F6}"/>
                </a:ext>
              </a:extLst>
            </p:cNvPr>
            <p:cNvSpPr/>
            <p:nvPr/>
          </p:nvSpPr>
          <p:spPr>
            <a:xfrm>
              <a:off x="5638800" y="4558843"/>
              <a:ext cx="236823" cy="217088"/>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14" name="Oval 13">
              <a:extLst>
                <a:ext uri="{FF2B5EF4-FFF2-40B4-BE49-F238E27FC236}">
                  <a16:creationId xmlns:a16="http://schemas.microsoft.com/office/drawing/2014/main" id="{774D2A2E-1453-4E4C-8549-95A4FC3A4C8F}"/>
                </a:ext>
              </a:extLst>
            </p:cNvPr>
            <p:cNvSpPr/>
            <p:nvPr/>
          </p:nvSpPr>
          <p:spPr>
            <a:xfrm>
              <a:off x="7243716" y="4545685"/>
              <a:ext cx="236824" cy="217089"/>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16476707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par>
                                <p:cTn id="13" presetID="10" presetClass="entr" presetSubtype="0" fill="hold" nodeType="withEffect">
                                  <p:stCondLst>
                                    <p:cond delay="0"/>
                                  </p:stCondLst>
                                  <p:childTnLst>
                                    <p:set>
                                      <p:cBhvr>
                                        <p:cTn id="14" dur="1" fill="hold">
                                          <p:stCondLst>
                                            <p:cond delay="0"/>
                                          </p:stCondLst>
                                        </p:cTn>
                                        <p:tgtEl>
                                          <p:spTgt spid="15"/>
                                        </p:tgtEl>
                                        <p:attrNameLst>
                                          <p:attrName>style.visibility</p:attrName>
                                        </p:attrNameLst>
                                      </p:cBhvr>
                                      <p:to>
                                        <p:strVal val="visible"/>
                                      </p:to>
                                    </p:set>
                                    <p:animEffect transition="in" filter="fade">
                                      <p:cBhvr>
                                        <p:cTn id="15"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p:bld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id="{BDAE3152-EF73-7C24-AA26-102709B5CCF8}"/>
              </a:ext>
            </a:extLst>
          </p:cNvPr>
          <p:cNvGrpSpPr/>
          <p:nvPr/>
        </p:nvGrpSpPr>
        <p:grpSpPr>
          <a:xfrm>
            <a:off x="371659" y="1308732"/>
            <a:ext cx="8400681" cy="1328496"/>
            <a:chOff x="371659" y="2793619"/>
            <a:chExt cx="8400681" cy="1324131"/>
          </a:xfrm>
        </p:grpSpPr>
        <p:sp>
          <p:nvSpPr>
            <p:cNvPr id="4" name="Rounded Rectangle 3">
              <a:extLst>
                <a:ext uri="{FF2B5EF4-FFF2-40B4-BE49-F238E27FC236}">
                  <a16:creationId xmlns:a16="http://schemas.microsoft.com/office/drawing/2014/main" id="{A7E6E4CA-4219-9A84-8012-2A407B6E2FA5}"/>
                </a:ext>
              </a:extLst>
            </p:cNvPr>
            <p:cNvSpPr/>
            <p:nvPr/>
          </p:nvSpPr>
          <p:spPr>
            <a:xfrm>
              <a:off x="371659" y="2796294"/>
              <a:ext cx="8400681" cy="1321456"/>
            </a:xfrm>
            <a:prstGeom prst="roundRect">
              <a:avLst>
                <a:gd name="adj" fmla="val 9020"/>
              </a:avLst>
            </a:prstGeom>
            <a:solidFill>
              <a:schemeClr val="bg1">
                <a:lumMod val="95000"/>
              </a:schemeClr>
            </a:solidFill>
            <a:ln w="381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200" b="1" dirty="0">
                  <a:solidFill>
                    <a:schemeClr val="accent4"/>
                  </a:solidFill>
                  <a:latin typeface="Avenir Next" panose="020B0503020202020204" pitchFamily="34" charset="0"/>
                </a:rPr>
                <a:t>Transparently: </a:t>
              </a:r>
            </a:p>
            <a:p>
              <a:pPr algn="ctr"/>
              <a:r>
                <a:rPr lang="en-US" sz="2200" b="1" u="sng" dirty="0">
                  <a:solidFill>
                    <a:schemeClr val="accent4"/>
                  </a:solidFill>
                  <a:latin typeface="Avenir Next" panose="020B0503020202020204" pitchFamily="34" charset="0"/>
                </a:rPr>
                <a:t>extract</a:t>
              </a:r>
              <a:r>
                <a:rPr lang="en-US" sz="2200" b="1" dirty="0">
                  <a:solidFill>
                    <a:schemeClr val="accent4"/>
                  </a:solidFill>
                  <a:latin typeface="Avenir Next" panose="020B0503020202020204" pitchFamily="34" charset="0"/>
                </a:rPr>
                <a:t> SIMD parallelism from an application, and</a:t>
              </a:r>
            </a:p>
            <a:p>
              <a:pPr algn="ctr"/>
              <a:r>
                <a:rPr lang="en-US" sz="2200" b="1" u="sng" dirty="0">
                  <a:solidFill>
                    <a:schemeClr val="accent4"/>
                  </a:solidFill>
                  <a:latin typeface="Avenir Next" panose="020B0503020202020204" pitchFamily="34" charset="0"/>
                </a:rPr>
                <a:t>schedule</a:t>
              </a:r>
              <a:r>
                <a:rPr lang="en-US" sz="2200" b="1" dirty="0">
                  <a:solidFill>
                    <a:schemeClr val="accent4"/>
                  </a:solidFill>
                  <a:latin typeface="Avenir Next" panose="020B0503020202020204" pitchFamily="34" charset="0"/>
                </a:rPr>
                <a:t> PUD instructions while maximizing </a:t>
              </a:r>
              <a:r>
                <a:rPr lang="en-US" sz="2200" b="1" u="sng" dirty="0">
                  <a:solidFill>
                    <a:schemeClr val="accent4"/>
                  </a:solidFill>
                  <a:latin typeface="Avenir Next" panose="020B0503020202020204" pitchFamily="34" charset="0"/>
                </a:rPr>
                <a:t>utilization</a:t>
              </a:r>
              <a:r>
                <a:rPr lang="en-US" sz="1600" b="1" dirty="0">
                  <a:solidFill>
                    <a:schemeClr val="accent4"/>
                  </a:solidFill>
                  <a:latin typeface="Avenir Next" panose="020B0503020202020204" pitchFamily="34" charset="0"/>
                </a:rPr>
                <a:t> </a:t>
              </a:r>
            </a:p>
          </p:txBody>
        </p:sp>
        <p:sp>
          <p:nvSpPr>
            <p:cNvPr id="5" name="TextBox 4">
              <a:extLst>
                <a:ext uri="{FF2B5EF4-FFF2-40B4-BE49-F238E27FC236}">
                  <a16:creationId xmlns:a16="http://schemas.microsoft.com/office/drawing/2014/main" id="{964CD386-BCB4-2F0B-2A1B-1C4D0C6C8168}"/>
                </a:ext>
              </a:extLst>
            </p:cNvPr>
            <p:cNvSpPr txBox="1"/>
            <p:nvPr/>
          </p:nvSpPr>
          <p:spPr>
            <a:xfrm rot="16200000">
              <a:off x="-28022" y="3269681"/>
              <a:ext cx="1321456" cy="369332"/>
            </a:xfrm>
            <a:prstGeom prst="rect">
              <a:avLst/>
            </a:prstGeom>
            <a:noFill/>
          </p:spPr>
          <p:txBody>
            <a:bodyPr wrap="square">
              <a:spAutoFit/>
            </a:bodyPr>
            <a:lstStyle/>
            <a:p>
              <a:pPr algn="ctr"/>
              <a:r>
                <a:rPr lang="en-US" dirty="0">
                  <a:solidFill>
                    <a:schemeClr val="bg2">
                      <a:lumMod val="90000"/>
                    </a:schemeClr>
                  </a:solidFill>
                  <a:latin typeface="Avenir Next" panose="020B0503020202020204" pitchFamily="34" charset="0"/>
                </a:rPr>
                <a:t>Goal</a:t>
              </a:r>
            </a:p>
          </p:txBody>
        </p:sp>
      </p:grpSp>
      <p:sp>
        <p:nvSpPr>
          <p:cNvPr id="6" name="Up Arrow 5">
            <a:extLst>
              <a:ext uri="{FF2B5EF4-FFF2-40B4-BE49-F238E27FC236}">
                <a16:creationId xmlns:a16="http://schemas.microsoft.com/office/drawing/2014/main" id="{A8F08BDB-400B-8331-1F5B-B874FEE83E31}"/>
              </a:ext>
            </a:extLst>
          </p:cNvPr>
          <p:cNvSpPr/>
          <p:nvPr/>
        </p:nvSpPr>
        <p:spPr>
          <a:xfrm rot="10800000">
            <a:off x="4331688" y="2913587"/>
            <a:ext cx="480624" cy="555811"/>
          </a:xfrm>
          <a:prstGeom prst="upArrow">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accent1">
                  <a:lumMod val="20000"/>
                  <a:lumOff val="80000"/>
                </a:schemeClr>
              </a:solidFill>
            </a:endParaRPr>
          </a:p>
        </p:txBody>
      </p:sp>
      <p:sp>
        <p:nvSpPr>
          <p:cNvPr id="7" name="TextBox 6">
            <a:extLst>
              <a:ext uri="{FF2B5EF4-FFF2-40B4-BE49-F238E27FC236}">
                <a16:creationId xmlns:a16="http://schemas.microsoft.com/office/drawing/2014/main" id="{312828C3-9632-A1EE-3DD3-F4DEAF77E3F2}"/>
              </a:ext>
            </a:extLst>
          </p:cNvPr>
          <p:cNvSpPr txBox="1"/>
          <p:nvPr/>
        </p:nvSpPr>
        <p:spPr>
          <a:xfrm>
            <a:off x="1" y="3628154"/>
            <a:ext cx="9144000" cy="430887"/>
          </a:xfrm>
          <a:prstGeom prst="rect">
            <a:avLst/>
          </a:prstGeom>
          <a:noFill/>
        </p:spPr>
        <p:txBody>
          <a:bodyPr wrap="square">
            <a:spAutoFit/>
          </a:bodyPr>
          <a:lstStyle/>
          <a:p>
            <a:pPr algn="ctr"/>
            <a:r>
              <a:rPr lang="en-US" sz="2200" b="1" dirty="0">
                <a:latin typeface="Avenir Next" panose="020B0503020202020204" pitchFamily="34" charset="0"/>
              </a:rPr>
              <a:t>Three new LLVM-based passes targeting PUD execution</a:t>
            </a:r>
          </a:p>
        </p:txBody>
      </p:sp>
      <p:sp>
        <p:nvSpPr>
          <p:cNvPr id="10" name="Title 1">
            <a:extLst>
              <a:ext uri="{FF2B5EF4-FFF2-40B4-BE49-F238E27FC236}">
                <a16:creationId xmlns:a16="http://schemas.microsoft.com/office/drawing/2014/main" id="{73FB861D-C0E5-F24A-2621-83AF84FFD801}"/>
              </a:ext>
            </a:extLst>
          </p:cNvPr>
          <p:cNvSpPr>
            <a:spLocks noGrp="1"/>
          </p:cNvSpPr>
          <p:nvPr>
            <p:ph type="title"/>
          </p:nvPr>
        </p:nvSpPr>
        <p:spPr>
          <a:xfrm>
            <a:off x="169011" y="132334"/>
            <a:ext cx="8894602" cy="925840"/>
          </a:xfrm>
        </p:spPr>
        <p:txBody>
          <a:bodyPr>
            <a:noAutofit/>
          </a:bodyPr>
          <a:lstStyle/>
          <a:p>
            <a:r>
              <a:rPr lang="en-US" sz="3600" dirty="0"/>
              <a:t>MIMDRAM: </a:t>
            </a:r>
            <a:br>
              <a:rPr lang="en-US" sz="3600" dirty="0"/>
            </a:br>
            <a:r>
              <a:rPr lang="en-US" sz="2800" dirty="0"/>
              <a:t>Compiler Support (I)</a:t>
            </a:r>
          </a:p>
        </p:txBody>
      </p:sp>
      <p:grpSp>
        <p:nvGrpSpPr>
          <p:cNvPr id="15" name="Group 14">
            <a:extLst>
              <a:ext uri="{FF2B5EF4-FFF2-40B4-BE49-F238E27FC236}">
                <a16:creationId xmlns:a16="http://schemas.microsoft.com/office/drawing/2014/main" id="{4D61C165-8173-658F-0DFF-1E651D5A89E4}"/>
              </a:ext>
            </a:extLst>
          </p:cNvPr>
          <p:cNvGrpSpPr/>
          <p:nvPr/>
        </p:nvGrpSpPr>
        <p:grpSpPr>
          <a:xfrm>
            <a:off x="400623" y="4241301"/>
            <a:ext cx="8342754" cy="1926446"/>
            <a:chOff x="400623" y="4241301"/>
            <a:chExt cx="8342754" cy="1926446"/>
          </a:xfrm>
        </p:grpSpPr>
        <p:pic>
          <p:nvPicPr>
            <p:cNvPr id="8" name="Picture 7">
              <a:extLst>
                <a:ext uri="{FF2B5EF4-FFF2-40B4-BE49-F238E27FC236}">
                  <a16:creationId xmlns:a16="http://schemas.microsoft.com/office/drawing/2014/main" id="{1E9FE1CE-C6ED-97FD-DE56-A674E05E227E}"/>
                </a:ext>
              </a:extLst>
            </p:cNvPr>
            <p:cNvPicPr>
              <a:picLocks noChangeAspect="1"/>
            </p:cNvPicPr>
            <p:nvPr/>
          </p:nvPicPr>
          <p:blipFill>
            <a:blip r:embed="rId3"/>
            <a:stretch>
              <a:fillRect/>
            </a:stretch>
          </p:blipFill>
          <p:spPr>
            <a:xfrm>
              <a:off x="400623" y="4241301"/>
              <a:ext cx="8342754" cy="1926446"/>
            </a:xfrm>
            <a:prstGeom prst="rect">
              <a:avLst/>
            </a:prstGeom>
          </p:spPr>
        </p:pic>
        <p:sp>
          <p:nvSpPr>
            <p:cNvPr id="9" name="Oval 8">
              <a:extLst>
                <a:ext uri="{FF2B5EF4-FFF2-40B4-BE49-F238E27FC236}">
                  <a16:creationId xmlns:a16="http://schemas.microsoft.com/office/drawing/2014/main" id="{9B7F09A4-8F92-9029-8A3B-7BF2DB55491A}"/>
                </a:ext>
              </a:extLst>
            </p:cNvPr>
            <p:cNvSpPr/>
            <p:nvPr/>
          </p:nvSpPr>
          <p:spPr>
            <a:xfrm>
              <a:off x="2124829" y="4558843"/>
              <a:ext cx="236823" cy="217088"/>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Oval 11">
              <a:extLst>
                <a:ext uri="{FF2B5EF4-FFF2-40B4-BE49-F238E27FC236}">
                  <a16:creationId xmlns:a16="http://schemas.microsoft.com/office/drawing/2014/main" id="{103C3D96-E6A9-DFB9-1A0A-4548E48A5148}"/>
                </a:ext>
              </a:extLst>
            </p:cNvPr>
            <p:cNvSpPr/>
            <p:nvPr/>
          </p:nvSpPr>
          <p:spPr>
            <a:xfrm>
              <a:off x="4575489" y="4558843"/>
              <a:ext cx="236823" cy="217088"/>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Oval 12">
              <a:extLst>
                <a:ext uri="{FF2B5EF4-FFF2-40B4-BE49-F238E27FC236}">
                  <a16:creationId xmlns:a16="http://schemas.microsoft.com/office/drawing/2014/main" id="{17C791A2-37C6-342B-D2EE-53544BA899F6}"/>
                </a:ext>
              </a:extLst>
            </p:cNvPr>
            <p:cNvSpPr/>
            <p:nvPr/>
          </p:nvSpPr>
          <p:spPr>
            <a:xfrm>
              <a:off x="5638800" y="4558843"/>
              <a:ext cx="236823" cy="217088"/>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Oval 13">
              <a:extLst>
                <a:ext uri="{FF2B5EF4-FFF2-40B4-BE49-F238E27FC236}">
                  <a16:creationId xmlns:a16="http://schemas.microsoft.com/office/drawing/2014/main" id="{774D2A2E-1453-4E4C-8549-95A4FC3A4C8F}"/>
                </a:ext>
              </a:extLst>
            </p:cNvPr>
            <p:cNvSpPr/>
            <p:nvPr/>
          </p:nvSpPr>
          <p:spPr>
            <a:xfrm>
              <a:off x="7243716" y="4545685"/>
              <a:ext cx="236824" cy="217089"/>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16914668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par>
                                <p:cTn id="13" presetID="10" presetClass="entr" presetSubtype="0" fill="hold" nodeType="withEffect">
                                  <p:stCondLst>
                                    <p:cond delay="0"/>
                                  </p:stCondLst>
                                  <p:childTnLst>
                                    <p:set>
                                      <p:cBhvr>
                                        <p:cTn id="14" dur="1" fill="hold">
                                          <p:stCondLst>
                                            <p:cond delay="0"/>
                                          </p:stCondLst>
                                        </p:cTn>
                                        <p:tgtEl>
                                          <p:spTgt spid="15"/>
                                        </p:tgtEl>
                                        <p:attrNameLst>
                                          <p:attrName>style.visibility</p:attrName>
                                        </p:attrNameLst>
                                      </p:cBhvr>
                                      <p:to>
                                        <p:strVal val="visible"/>
                                      </p:to>
                                    </p:set>
                                    <p:animEffect transition="in" filter="fade">
                                      <p:cBhvr>
                                        <p:cTn id="15"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6" name="Straight Connector 5">
            <a:extLst>
              <a:ext uri="{FF2B5EF4-FFF2-40B4-BE49-F238E27FC236}">
                <a16:creationId xmlns:a16="http://schemas.microsoft.com/office/drawing/2014/main" id="{8E25129F-2203-3964-1F17-A648AE8B1E5B}"/>
              </a:ext>
            </a:extLst>
          </p:cNvPr>
          <p:cNvCxnSpPr/>
          <p:nvPr/>
        </p:nvCxnSpPr>
        <p:spPr>
          <a:xfrm>
            <a:off x="173282" y="3231741"/>
            <a:ext cx="8797436" cy="0"/>
          </a:xfrm>
          <a:prstGeom prst="line">
            <a:avLst/>
          </a:prstGeom>
          <a:ln w="28575">
            <a:prstDash val="dash"/>
          </a:ln>
        </p:spPr>
        <p:style>
          <a:lnRef idx="1">
            <a:schemeClr val="dk1"/>
          </a:lnRef>
          <a:fillRef idx="0">
            <a:schemeClr val="dk1"/>
          </a:fillRef>
          <a:effectRef idx="0">
            <a:schemeClr val="dk1"/>
          </a:effectRef>
          <a:fontRef idx="minor">
            <a:schemeClr val="tx1"/>
          </a:fontRef>
        </p:style>
      </p:cxnSp>
      <p:sp>
        <p:nvSpPr>
          <p:cNvPr id="579" name="Title 1">
            <a:extLst>
              <a:ext uri="{FF2B5EF4-FFF2-40B4-BE49-F238E27FC236}">
                <a16:creationId xmlns:a16="http://schemas.microsoft.com/office/drawing/2014/main" id="{AE054452-7F75-8319-1170-449727F6259E}"/>
              </a:ext>
            </a:extLst>
          </p:cNvPr>
          <p:cNvSpPr>
            <a:spLocks noGrp="1"/>
          </p:cNvSpPr>
          <p:nvPr>
            <p:ph type="title"/>
          </p:nvPr>
        </p:nvSpPr>
        <p:spPr>
          <a:xfrm>
            <a:off x="169011" y="132334"/>
            <a:ext cx="8894602" cy="925840"/>
          </a:xfrm>
        </p:spPr>
        <p:txBody>
          <a:bodyPr>
            <a:noAutofit/>
          </a:bodyPr>
          <a:lstStyle/>
          <a:p>
            <a:r>
              <a:rPr lang="en-US" sz="3600" dirty="0"/>
              <a:t>MIMDRAM: </a:t>
            </a:r>
            <a:br>
              <a:rPr lang="en-US" sz="3600" dirty="0"/>
            </a:br>
            <a:r>
              <a:rPr lang="en-US" sz="2800" dirty="0"/>
              <a:t>Compiler Support (II)</a:t>
            </a:r>
          </a:p>
        </p:txBody>
      </p:sp>
      <p:grpSp>
        <p:nvGrpSpPr>
          <p:cNvPr id="2" name="Group 1">
            <a:extLst>
              <a:ext uri="{FF2B5EF4-FFF2-40B4-BE49-F238E27FC236}">
                <a16:creationId xmlns:a16="http://schemas.microsoft.com/office/drawing/2014/main" id="{D92535BD-37B7-1AA4-4D10-17949F8E7439}"/>
              </a:ext>
            </a:extLst>
          </p:cNvPr>
          <p:cNvGrpSpPr/>
          <p:nvPr/>
        </p:nvGrpSpPr>
        <p:grpSpPr>
          <a:xfrm>
            <a:off x="400623" y="1166415"/>
            <a:ext cx="8342754" cy="1926446"/>
            <a:chOff x="400623" y="4241301"/>
            <a:chExt cx="8342754" cy="1926446"/>
          </a:xfrm>
        </p:grpSpPr>
        <p:pic>
          <p:nvPicPr>
            <p:cNvPr id="577" name="Picture 576">
              <a:extLst>
                <a:ext uri="{FF2B5EF4-FFF2-40B4-BE49-F238E27FC236}">
                  <a16:creationId xmlns:a16="http://schemas.microsoft.com/office/drawing/2014/main" id="{CE063829-72BF-46BE-8ABA-E751D2A2B378}"/>
                </a:ext>
              </a:extLst>
            </p:cNvPr>
            <p:cNvPicPr>
              <a:picLocks noChangeAspect="1"/>
            </p:cNvPicPr>
            <p:nvPr/>
          </p:nvPicPr>
          <p:blipFill>
            <a:blip r:embed="rId3"/>
            <a:stretch>
              <a:fillRect/>
            </a:stretch>
          </p:blipFill>
          <p:spPr>
            <a:xfrm>
              <a:off x="400623" y="4241301"/>
              <a:ext cx="8342754" cy="1926446"/>
            </a:xfrm>
            <a:prstGeom prst="rect">
              <a:avLst/>
            </a:prstGeom>
          </p:spPr>
        </p:pic>
        <p:sp>
          <p:nvSpPr>
            <p:cNvPr id="578" name="Oval 577">
              <a:extLst>
                <a:ext uri="{FF2B5EF4-FFF2-40B4-BE49-F238E27FC236}">
                  <a16:creationId xmlns:a16="http://schemas.microsoft.com/office/drawing/2014/main" id="{37E626DB-214C-98C2-FA0C-353FFD1C75B2}"/>
                </a:ext>
              </a:extLst>
            </p:cNvPr>
            <p:cNvSpPr/>
            <p:nvPr/>
          </p:nvSpPr>
          <p:spPr>
            <a:xfrm>
              <a:off x="2124829" y="4558843"/>
              <a:ext cx="236823" cy="217088"/>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0" name="Oval 579">
              <a:extLst>
                <a:ext uri="{FF2B5EF4-FFF2-40B4-BE49-F238E27FC236}">
                  <a16:creationId xmlns:a16="http://schemas.microsoft.com/office/drawing/2014/main" id="{F985E7E6-9856-50AC-70E9-E45DE3B323A6}"/>
                </a:ext>
              </a:extLst>
            </p:cNvPr>
            <p:cNvSpPr/>
            <p:nvPr/>
          </p:nvSpPr>
          <p:spPr>
            <a:xfrm>
              <a:off x="4575489" y="4558843"/>
              <a:ext cx="236823" cy="217088"/>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1" name="Oval 580">
              <a:extLst>
                <a:ext uri="{FF2B5EF4-FFF2-40B4-BE49-F238E27FC236}">
                  <a16:creationId xmlns:a16="http://schemas.microsoft.com/office/drawing/2014/main" id="{4B4902AB-4F83-3FFA-FDFE-A8B09DB8D962}"/>
                </a:ext>
              </a:extLst>
            </p:cNvPr>
            <p:cNvSpPr/>
            <p:nvPr/>
          </p:nvSpPr>
          <p:spPr>
            <a:xfrm>
              <a:off x="5638800" y="4558843"/>
              <a:ext cx="236823" cy="217088"/>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2" name="Oval 581">
              <a:extLst>
                <a:ext uri="{FF2B5EF4-FFF2-40B4-BE49-F238E27FC236}">
                  <a16:creationId xmlns:a16="http://schemas.microsoft.com/office/drawing/2014/main" id="{5CF971A4-4F88-CEF0-F121-8FC6C635B8A4}"/>
                </a:ext>
              </a:extLst>
            </p:cNvPr>
            <p:cNvSpPr/>
            <p:nvPr/>
          </p:nvSpPr>
          <p:spPr>
            <a:xfrm>
              <a:off x="7243716" y="4545685"/>
              <a:ext cx="236824" cy="217089"/>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583" name="Rectangle 582">
            <a:extLst>
              <a:ext uri="{FF2B5EF4-FFF2-40B4-BE49-F238E27FC236}">
                <a16:creationId xmlns:a16="http://schemas.microsoft.com/office/drawing/2014/main" id="{F0B91EE2-A89A-8BA0-E590-15F34D3C70A2}"/>
              </a:ext>
            </a:extLst>
          </p:cNvPr>
          <p:cNvSpPr/>
          <p:nvPr/>
        </p:nvSpPr>
        <p:spPr>
          <a:xfrm>
            <a:off x="4418753" y="1165565"/>
            <a:ext cx="4521315" cy="1975802"/>
          </a:xfrm>
          <a:prstGeom prst="rect">
            <a:avLst/>
          </a:prstGeom>
          <a:solidFill>
            <a:srgbClr val="FFFFFF">
              <a:alpha val="89804"/>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9" name="Group 18">
            <a:extLst>
              <a:ext uri="{FF2B5EF4-FFF2-40B4-BE49-F238E27FC236}">
                <a16:creationId xmlns:a16="http://schemas.microsoft.com/office/drawing/2014/main" id="{9AFC0880-7E4F-7801-7D68-5F6FF347EDE2}"/>
              </a:ext>
            </a:extLst>
          </p:cNvPr>
          <p:cNvGrpSpPr/>
          <p:nvPr/>
        </p:nvGrpSpPr>
        <p:grpSpPr>
          <a:xfrm>
            <a:off x="408297" y="3442732"/>
            <a:ext cx="8400681" cy="819412"/>
            <a:chOff x="371659" y="2793619"/>
            <a:chExt cx="8400681" cy="1324131"/>
          </a:xfrm>
        </p:grpSpPr>
        <p:sp>
          <p:nvSpPr>
            <p:cNvPr id="20" name="Rounded Rectangle 19">
              <a:extLst>
                <a:ext uri="{FF2B5EF4-FFF2-40B4-BE49-F238E27FC236}">
                  <a16:creationId xmlns:a16="http://schemas.microsoft.com/office/drawing/2014/main" id="{4B247822-FAB6-F394-CA1A-4ED6619587C5}"/>
                </a:ext>
              </a:extLst>
            </p:cNvPr>
            <p:cNvSpPr/>
            <p:nvPr/>
          </p:nvSpPr>
          <p:spPr>
            <a:xfrm>
              <a:off x="371659" y="2796294"/>
              <a:ext cx="8400681" cy="1321456"/>
            </a:xfrm>
            <a:prstGeom prst="roundRect">
              <a:avLst>
                <a:gd name="adj" fmla="val 9020"/>
              </a:avLst>
            </a:prstGeom>
            <a:solidFill>
              <a:schemeClr val="bg1">
                <a:lumMod val="95000"/>
              </a:schemeClr>
            </a:solidFill>
            <a:ln w="381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dirty="0">
                  <a:solidFill>
                    <a:schemeClr val="accent4"/>
                  </a:solidFill>
                  <a:latin typeface="Avenir Next" panose="020B0503020202020204" pitchFamily="34" charset="0"/>
                </a:rPr>
                <a:t>Identify SIMD parallelism, generate PUD instructions,</a:t>
              </a:r>
              <a:br>
                <a:rPr lang="en-US" sz="2000" b="1" dirty="0">
                  <a:solidFill>
                    <a:schemeClr val="accent4"/>
                  </a:solidFill>
                  <a:latin typeface="Avenir Next" panose="020B0503020202020204" pitchFamily="34" charset="0"/>
                </a:rPr>
              </a:br>
              <a:r>
                <a:rPr lang="en-US" sz="2000" b="1" dirty="0">
                  <a:solidFill>
                    <a:schemeClr val="accent4"/>
                  </a:solidFill>
                  <a:latin typeface="Avenir Next" panose="020B0503020202020204" pitchFamily="34" charset="0"/>
                </a:rPr>
                <a:t> and set the appropriate vectorization factor </a:t>
              </a:r>
              <a:endParaRPr lang="en-US" b="1" dirty="0">
                <a:solidFill>
                  <a:schemeClr val="accent4"/>
                </a:solidFill>
                <a:latin typeface="Avenir Next" panose="020B0503020202020204" pitchFamily="34" charset="0"/>
              </a:endParaRPr>
            </a:p>
          </p:txBody>
        </p:sp>
        <p:sp>
          <p:nvSpPr>
            <p:cNvPr id="21" name="TextBox 20">
              <a:extLst>
                <a:ext uri="{FF2B5EF4-FFF2-40B4-BE49-F238E27FC236}">
                  <a16:creationId xmlns:a16="http://schemas.microsoft.com/office/drawing/2014/main" id="{67536B30-6510-9D52-3F2A-ADB3CF0CDDAC}"/>
                </a:ext>
              </a:extLst>
            </p:cNvPr>
            <p:cNvSpPr txBox="1"/>
            <p:nvPr/>
          </p:nvSpPr>
          <p:spPr>
            <a:xfrm rot="16200000">
              <a:off x="-28022" y="3269681"/>
              <a:ext cx="1321456" cy="369332"/>
            </a:xfrm>
            <a:prstGeom prst="rect">
              <a:avLst/>
            </a:prstGeom>
            <a:noFill/>
          </p:spPr>
          <p:txBody>
            <a:bodyPr wrap="square">
              <a:spAutoFit/>
            </a:bodyPr>
            <a:lstStyle/>
            <a:p>
              <a:pPr algn="ctr"/>
              <a:r>
                <a:rPr lang="en-US" dirty="0">
                  <a:solidFill>
                    <a:schemeClr val="bg2">
                      <a:lumMod val="90000"/>
                    </a:schemeClr>
                  </a:solidFill>
                  <a:latin typeface="Avenir Next" panose="020B0503020202020204" pitchFamily="34" charset="0"/>
                </a:rPr>
                <a:t>Goal</a:t>
              </a:r>
            </a:p>
          </p:txBody>
        </p:sp>
      </p:grpSp>
    </p:spTree>
    <p:extLst>
      <p:ext uri="{BB962C8B-B14F-4D97-AF65-F5344CB8AC3E}">
        <p14:creationId xmlns:p14="http://schemas.microsoft.com/office/powerpoint/2010/main" val="4062891359"/>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6" name="Straight Connector 5">
            <a:extLst>
              <a:ext uri="{FF2B5EF4-FFF2-40B4-BE49-F238E27FC236}">
                <a16:creationId xmlns:a16="http://schemas.microsoft.com/office/drawing/2014/main" id="{8E25129F-2203-3964-1F17-A648AE8B1E5B}"/>
              </a:ext>
            </a:extLst>
          </p:cNvPr>
          <p:cNvCxnSpPr/>
          <p:nvPr/>
        </p:nvCxnSpPr>
        <p:spPr>
          <a:xfrm>
            <a:off x="173282" y="3231741"/>
            <a:ext cx="8797436" cy="0"/>
          </a:xfrm>
          <a:prstGeom prst="line">
            <a:avLst/>
          </a:prstGeom>
          <a:ln w="28575">
            <a:prstDash val="dash"/>
          </a:ln>
        </p:spPr>
        <p:style>
          <a:lnRef idx="1">
            <a:schemeClr val="dk1"/>
          </a:lnRef>
          <a:fillRef idx="0">
            <a:schemeClr val="dk1"/>
          </a:fillRef>
          <a:effectRef idx="0">
            <a:schemeClr val="dk1"/>
          </a:effectRef>
          <a:fontRef idx="minor">
            <a:schemeClr val="tx1"/>
          </a:fontRef>
        </p:style>
      </p:cxnSp>
      <p:sp>
        <p:nvSpPr>
          <p:cNvPr id="579" name="Title 1">
            <a:extLst>
              <a:ext uri="{FF2B5EF4-FFF2-40B4-BE49-F238E27FC236}">
                <a16:creationId xmlns:a16="http://schemas.microsoft.com/office/drawing/2014/main" id="{AE054452-7F75-8319-1170-449727F6259E}"/>
              </a:ext>
            </a:extLst>
          </p:cNvPr>
          <p:cNvSpPr>
            <a:spLocks noGrp="1"/>
          </p:cNvSpPr>
          <p:nvPr>
            <p:ph type="title"/>
          </p:nvPr>
        </p:nvSpPr>
        <p:spPr>
          <a:xfrm>
            <a:off x="169011" y="132334"/>
            <a:ext cx="8894602" cy="925840"/>
          </a:xfrm>
        </p:spPr>
        <p:txBody>
          <a:bodyPr>
            <a:noAutofit/>
          </a:bodyPr>
          <a:lstStyle/>
          <a:p>
            <a:r>
              <a:rPr lang="en-US" sz="3600" dirty="0"/>
              <a:t>MIMDRAM: </a:t>
            </a:r>
            <a:br>
              <a:rPr lang="en-US" sz="3600" dirty="0"/>
            </a:br>
            <a:r>
              <a:rPr lang="en-US" sz="2800" dirty="0"/>
              <a:t>Compiler Support (II)</a:t>
            </a:r>
          </a:p>
        </p:txBody>
      </p:sp>
      <p:grpSp>
        <p:nvGrpSpPr>
          <p:cNvPr id="2" name="Group 1">
            <a:extLst>
              <a:ext uri="{FF2B5EF4-FFF2-40B4-BE49-F238E27FC236}">
                <a16:creationId xmlns:a16="http://schemas.microsoft.com/office/drawing/2014/main" id="{D92535BD-37B7-1AA4-4D10-17949F8E7439}"/>
              </a:ext>
            </a:extLst>
          </p:cNvPr>
          <p:cNvGrpSpPr/>
          <p:nvPr/>
        </p:nvGrpSpPr>
        <p:grpSpPr>
          <a:xfrm>
            <a:off x="400623" y="1166415"/>
            <a:ext cx="8342754" cy="1926446"/>
            <a:chOff x="400623" y="4241301"/>
            <a:chExt cx="8342754" cy="1926446"/>
          </a:xfrm>
        </p:grpSpPr>
        <p:pic>
          <p:nvPicPr>
            <p:cNvPr id="577" name="Picture 576">
              <a:extLst>
                <a:ext uri="{FF2B5EF4-FFF2-40B4-BE49-F238E27FC236}">
                  <a16:creationId xmlns:a16="http://schemas.microsoft.com/office/drawing/2014/main" id="{CE063829-72BF-46BE-8ABA-E751D2A2B378}"/>
                </a:ext>
              </a:extLst>
            </p:cNvPr>
            <p:cNvPicPr>
              <a:picLocks noChangeAspect="1"/>
            </p:cNvPicPr>
            <p:nvPr/>
          </p:nvPicPr>
          <p:blipFill>
            <a:blip r:embed="rId3"/>
            <a:stretch>
              <a:fillRect/>
            </a:stretch>
          </p:blipFill>
          <p:spPr>
            <a:xfrm>
              <a:off x="400623" y="4241301"/>
              <a:ext cx="8342754" cy="1926446"/>
            </a:xfrm>
            <a:prstGeom prst="rect">
              <a:avLst/>
            </a:prstGeom>
          </p:spPr>
        </p:pic>
        <p:sp>
          <p:nvSpPr>
            <p:cNvPr id="578" name="Oval 577">
              <a:extLst>
                <a:ext uri="{FF2B5EF4-FFF2-40B4-BE49-F238E27FC236}">
                  <a16:creationId xmlns:a16="http://schemas.microsoft.com/office/drawing/2014/main" id="{37E626DB-214C-98C2-FA0C-353FFD1C75B2}"/>
                </a:ext>
              </a:extLst>
            </p:cNvPr>
            <p:cNvSpPr/>
            <p:nvPr/>
          </p:nvSpPr>
          <p:spPr>
            <a:xfrm>
              <a:off x="2124829" y="4558843"/>
              <a:ext cx="236823" cy="217088"/>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0" name="Oval 579">
              <a:extLst>
                <a:ext uri="{FF2B5EF4-FFF2-40B4-BE49-F238E27FC236}">
                  <a16:creationId xmlns:a16="http://schemas.microsoft.com/office/drawing/2014/main" id="{F985E7E6-9856-50AC-70E9-E45DE3B323A6}"/>
                </a:ext>
              </a:extLst>
            </p:cNvPr>
            <p:cNvSpPr/>
            <p:nvPr/>
          </p:nvSpPr>
          <p:spPr>
            <a:xfrm>
              <a:off x="4575489" y="4558843"/>
              <a:ext cx="236823" cy="217088"/>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1" name="Oval 580">
              <a:extLst>
                <a:ext uri="{FF2B5EF4-FFF2-40B4-BE49-F238E27FC236}">
                  <a16:creationId xmlns:a16="http://schemas.microsoft.com/office/drawing/2014/main" id="{4B4902AB-4F83-3FFA-FDFE-A8B09DB8D962}"/>
                </a:ext>
              </a:extLst>
            </p:cNvPr>
            <p:cNvSpPr/>
            <p:nvPr/>
          </p:nvSpPr>
          <p:spPr>
            <a:xfrm>
              <a:off x="5638800" y="4558843"/>
              <a:ext cx="236823" cy="217088"/>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2" name="Oval 581">
              <a:extLst>
                <a:ext uri="{FF2B5EF4-FFF2-40B4-BE49-F238E27FC236}">
                  <a16:creationId xmlns:a16="http://schemas.microsoft.com/office/drawing/2014/main" id="{5CF971A4-4F88-CEF0-F121-8FC6C635B8A4}"/>
                </a:ext>
              </a:extLst>
            </p:cNvPr>
            <p:cNvSpPr/>
            <p:nvPr/>
          </p:nvSpPr>
          <p:spPr>
            <a:xfrm>
              <a:off x="7243716" y="4545685"/>
              <a:ext cx="236824" cy="217089"/>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583" name="Rectangle 582">
            <a:extLst>
              <a:ext uri="{FF2B5EF4-FFF2-40B4-BE49-F238E27FC236}">
                <a16:creationId xmlns:a16="http://schemas.microsoft.com/office/drawing/2014/main" id="{F0B91EE2-A89A-8BA0-E590-15F34D3C70A2}"/>
              </a:ext>
            </a:extLst>
          </p:cNvPr>
          <p:cNvSpPr/>
          <p:nvPr/>
        </p:nvSpPr>
        <p:spPr>
          <a:xfrm>
            <a:off x="7104691" y="1166415"/>
            <a:ext cx="1828799" cy="2024112"/>
          </a:xfrm>
          <a:prstGeom prst="rect">
            <a:avLst/>
          </a:prstGeom>
          <a:solidFill>
            <a:srgbClr val="FFFFFF">
              <a:alpha val="89804"/>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Rectangle 2">
            <a:extLst>
              <a:ext uri="{FF2B5EF4-FFF2-40B4-BE49-F238E27FC236}">
                <a16:creationId xmlns:a16="http://schemas.microsoft.com/office/drawing/2014/main" id="{DDDB5A88-2461-47BD-3F7F-877C3F012E74}"/>
              </a:ext>
            </a:extLst>
          </p:cNvPr>
          <p:cNvSpPr/>
          <p:nvPr/>
        </p:nvSpPr>
        <p:spPr>
          <a:xfrm>
            <a:off x="188744" y="1164760"/>
            <a:ext cx="4222943" cy="1982156"/>
          </a:xfrm>
          <a:prstGeom prst="rect">
            <a:avLst/>
          </a:prstGeom>
          <a:solidFill>
            <a:srgbClr val="FFFFFF">
              <a:alpha val="89804"/>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8" name="Group 17">
            <a:extLst>
              <a:ext uri="{FF2B5EF4-FFF2-40B4-BE49-F238E27FC236}">
                <a16:creationId xmlns:a16="http://schemas.microsoft.com/office/drawing/2014/main" id="{DA1DBC26-A501-ADF7-1EBD-3416252E3523}"/>
              </a:ext>
            </a:extLst>
          </p:cNvPr>
          <p:cNvGrpSpPr/>
          <p:nvPr/>
        </p:nvGrpSpPr>
        <p:grpSpPr>
          <a:xfrm>
            <a:off x="408297" y="4503248"/>
            <a:ext cx="8400681" cy="819412"/>
            <a:chOff x="371659" y="2793619"/>
            <a:chExt cx="8400681" cy="1324131"/>
          </a:xfrm>
        </p:grpSpPr>
        <p:sp>
          <p:nvSpPr>
            <p:cNvPr id="19" name="Rounded Rectangle 18">
              <a:extLst>
                <a:ext uri="{FF2B5EF4-FFF2-40B4-BE49-F238E27FC236}">
                  <a16:creationId xmlns:a16="http://schemas.microsoft.com/office/drawing/2014/main" id="{DE7C0DA1-41F3-B088-117A-9D19F62E9743}"/>
                </a:ext>
              </a:extLst>
            </p:cNvPr>
            <p:cNvSpPr/>
            <p:nvPr/>
          </p:nvSpPr>
          <p:spPr>
            <a:xfrm>
              <a:off x="371659" y="2796294"/>
              <a:ext cx="8400681" cy="1321456"/>
            </a:xfrm>
            <a:prstGeom prst="roundRect">
              <a:avLst>
                <a:gd name="adj" fmla="val 9020"/>
              </a:avLst>
            </a:prstGeom>
            <a:solidFill>
              <a:schemeClr val="bg1">
                <a:lumMod val="95000"/>
              </a:schemeClr>
            </a:solidFill>
            <a:ln w="381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dirty="0">
                  <a:solidFill>
                    <a:schemeClr val="accent4"/>
                  </a:solidFill>
                  <a:latin typeface="Avenir Next" panose="020B0503020202020204" pitchFamily="34" charset="0"/>
                </a:rPr>
                <a:t>Improve SIMD utilization by allowing the distribution of independent PUD instructions across DRAM mats</a:t>
              </a:r>
              <a:endParaRPr lang="en-US" b="1" dirty="0">
                <a:solidFill>
                  <a:schemeClr val="accent4"/>
                </a:solidFill>
                <a:latin typeface="Avenir Next" panose="020B0503020202020204" pitchFamily="34" charset="0"/>
              </a:endParaRPr>
            </a:p>
          </p:txBody>
        </p:sp>
        <p:sp>
          <p:nvSpPr>
            <p:cNvPr id="20" name="TextBox 19">
              <a:extLst>
                <a:ext uri="{FF2B5EF4-FFF2-40B4-BE49-F238E27FC236}">
                  <a16:creationId xmlns:a16="http://schemas.microsoft.com/office/drawing/2014/main" id="{884F55E7-A642-EE26-192F-DE82413F639E}"/>
                </a:ext>
              </a:extLst>
            </p:cNvPr>
            <p:cNvSpPr txBox="1"/>
            <p:nvPr/>
          </p:nvSpPr>
          <p:spPr>
            <a:xfrm rot="16200000">
              <a:off x="-28022" y="3269681"/>
              <a:ext cx="1321456" cy="369332"/>
            </a:xfrm>
            <a:prstGeom prst="rect">
              <a:avLst/>
            </a:prstGeom>
            <a:noFill/>
          </p:spPr>
          <p:txBody>
            <a:bodyPr wrap="square">
              <a:spAutoFit/>
            </a:bodyPr>
            <a:lstStyle/>
            <a:p>
              <a:pPr algn="ctr"/>
              <a:r>
                <a:rPr lang="en-US" dirty="0">
                  <a:solidFill>
                    <a:schemeClr val="bg2">
                      <a:lumMod val="90000"/>
                    </a:schemeClr>
                  </a:solidFill>
                  <a:latin typeface="Avenir Next" panose="020B0503020202020204" pitchFamily="34" charset="0"/>
                </a:rPr>
                <a:t>Goal</a:t>
              </a:r>
            </a:p>
          </p:txBody>
        </p:sp>
      </p:grpSp>
      <p:grpSp>
        <p:nvGrpSpPr>
          <p:cNvPr id="21" name="Group 20">
            <a:extLst>
              <a:ext uri="{FF2B5EF4-FFF2-40B4-BE49-F238E27FC236}">
                <a16:creationId xmlns:a16="http://schemas.microsoft.com/office/drawing/2014/main" id="{91CFC40C-9822-A969-472E-4B1920D5590E}"/>
              </a:ext>
            </a:extLst>
          </p:cNvPr>
          <p:cNvGrpSpPr/>
          <p:nvPr/>
        </p:nvGrpSpPr>
        <p:grpSpPr>
          <a:xfrm>
            <a:off x="408297" y="3442732"/>
            <a:ext cx="8400681" cy="819412"/>
            <a:chOff x="371659" y="2793619"/>
            <a:chExt cx="8400681" cy="1324131"/>
          </a:xfrm>
        </p:grpSpPr>
        <p:sp>
          <p:nvSpPr>
            <p:cNvPr id="22" name="Rounded Rectangle 21">
              <a:extLst>
                <a:ext uri="{FF2B5EF4-FFF2-40B4-BE49-F238E27FC236}">
                  <a16:creationId xmlns:a16="http://schemas.microsoft.com/office/drawing/2014/main" id="{BDCE35CB-F5A9-EF0A-DB3F-9979F360F6F8}"/>
                </a:ext>
              </a:extLst>
            </p:cNvPr>
            <p:cNvSpPr/>
            <p:nvPr/>
          </p:nvSpPr>
          <p:spPr>
            <a:xfrm>
              <a:off x="371659" y="2796294"/>
              <a:ext cx="8400681" cy="1321456"/>
            </a:xfrm>
            <a:prstGeom prst="roundRect">
              <a:avLst>
                <a:gd name="adj" fmla="val 9020"/>
              </a:avLst>
            </a:prstGeom>
            <a:solidFill>
              <a:schemeClr val="bg1">
                <a:lumMod val="95000"/>
              </a:schemeClr>
            </a:solidFill>
            <a:ln w="381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dirty="0">
                  <a:solidFill>
                    <a:schemeClr val="accent4"/>
                  </a:solidFill>
                  <a:latin typeface="Avenir Next" panose="020B0503020202020204" pitchFamily="34" charset="0"/>
                </a:rPr>
                <a:t>Identify SIMD parallelism, generate PUD instructions,</a:t>
              </a:r>
              <a:br>
                <a:rPr lang="en-US" sz="2000" b="1" dirty="0">
                  <a:solidFill>
                    <a:schemeClr val="accent4"/>
                  </a:solidFill>
                  <a:latin typeface="Avenir Next" panose="020B0503020202020204" pitchFamily="34" charset="0"/>
                </a:rPr>
              </a:br>
              <a:r>
                <a:rPr lang="en-US" sz="2000" b="1" dirty="0">
                  <a:solidFill>
                    <a:schemeClr val="accent4"/>
                  </a:solidFill>
                  <a:latin typeface="Avenir Next" panose="020B0503020202020204" pitchFamily="34" charset="0"/>
                </a:rPr>
                <a:t> and set the appropriate vectorization factor </a:t>
              </a:r>
              <a:endParaRPr lang="en-US" b="1" dirty="0">
                <a:solidFill>
                  <a:schemeClr val="accent4"/>
                </a:solidFill>
                <a:latin typeface="Avenir Next" panose="020B0503020202020204" pitchFamily="34" charset="0"/>
              </a:endParaRPr>
            </a:p>
          </p:txBody>
        </p:sp>
        <p:sp>
          <p:nvSpPr>
            <p:cNvPr id="23" name="TextBox 22">
              <a:extLst>
                <a:ext uri="{FF2B5EF4-FFF2-40B4-BE49-F238E27FC236}">
                  <a16:creationId xmlns:a16="http://schemas.microsoft.com/office/drawing/2014/main" id="{90502784-36DD-3A8A-167B-E1261F016973}"/>
                </a:ext>
              </a:extLst>
            </p:cNvPr>
            <p:cNvSpPr txBox="1"/>
            <p:nvPr/>
          </p:nvSpPr>
          <p:spPr>
            <a:xfrm rot="16200000">
              <a:off x="-28022" y="3269681"/>
              <a:ext cx="1321456" cy="369332"/>
            </a:xfrm>
            <a:prstGeom prst="rect">
              <a:avLst/>
            </a:prstGeom>
            <a:noFill/>
          </p:spPr>
          <p:txBody>
            <a:bodyPr wrap="square">
              <a:spAutoFit/>
            </a:bodyPr>
            <a:lstStyle/>
            <a:p>
              <a:pPr algn="ctr"/>
              <a:r>
                <a:rPr lang="en-US" dirty="0">
                  <a:solidFill>
                    <a:schemeClr val="bg2">
                      <a:lumMod val="90000"/>
                    </a:schemeClr>
                  </a:solidFill>
                  <a:latin typeface="Avenir Next" panose="020B0503020202020204" pitchFamily="34" charset="0"/>
                </a:rPr>
                <a:t>Goal</a:t>
              </a:r>
            </a:p>
          </p:txBody>
        </p:sp>
      </p:grpSp>
      <p:sp>
        <p:nvSpPr>
          <p:cNvPr id="24" name="Rectangle 23">
            <a:extLst>
              <a:ext uri="{FF2B5EF4-FFF2-40B4-BE49-F238E27FC236}">
                <a16:creationId xmlns:a16="http://schemas.microsoft.com/office/drawing/2014/main" id="{420A389E-CAA5-1831-08B7-B2C81E14C4A4}"/>
              </a:ext>
            </a:extLst>
          </p:cNvPr>
          <p:cNvSpPr/>
          <p:nvPr/>
        </p:nvSpPr>
        <p:spPr>
          <a:xfrm>
            <a:off x="215058" y="3380520"/>
            <a:ext cx="8718432" cy="965235"/>
          </a:xfrm>
          <a:prstGeom prst="rect">
            <a:avLst/>
          </a:prstGeom>
          <a:solidFill>
            <a:srgbClr val="FFFFFF">
              <a:alpha val="89804"/>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709310847"/>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6" name="Straight Connector 5">
            <a:extLst>
              <a:ext uri="{FF2B5EF4-FFF2-40B4-BE49-F238E27FC236}">
                <a16:creationId xmlns:a16="http://schemas.microsoft.com/office/drawing/2014/main" id="{8E25129F-2203-3964-1F17-A648AE8B1E5B}"/>
              </a:ext>
            </a:extLst>
          </p:cNvPr>
          <p:cNvCxnSpPr/>
          <p:nvPr/>
        </p:nvCxnSpPr>
        <p:spPr>
          <a:xfrm>
            <a:off x="173282" y="3231741"/>
            <a:ext cx="8797436" cy="0"/>
          </a:xfrm>
          <a:prstGeom prst="line">
            <a:avLst/>
          </a:prstGeom>
          <a:ln w="28575">
            <a:prstDash val="dash"/>
          </a:ln>
        </p:spPr>
        <p:style>
          <a:lnRef idx="1">
            <a:schemeClr val="dk1"/>
          </a:lnRef>
          <a:fillRef idx="0">
            <a:schemeClr val="dk1"/>
          </a:fillRef>
          <a:effectRef idx="0">
            <a:schemeClr val="dk1"/>
          </a:effectRef>
          <a:fontRef idx="minor">
            <a:schemeClr val="tx1"/>
          </a:fontRef>
        </p:style>
      </p:cxnSp>
      <p:grpSp>
        <p:nvGrpSpPr>
          <p:cNvPr id="7" name="Group 6">
            <a:extLst>
              <a:ext uri="{FF2B5EF4-FFF2-40B4-BE49-F238E27FC236}">
                <a16:creationId xmlns:a16="http://schemas.microsoft.com/office/drawing/2014/main" id="{25725C9F-03EE-7F4A-276B-EDDE642C3DDB}"/>
              </a:ext>
            </a:extLst>
          </p:cNvPr>
          <p:cNvGrpSpPr/>
          <p:nvPr/>
        </p:nvGrpSpPr>
        <p:grpSpPr>
          <a:xfrm>
            <a:off x="408297" y="5563763"/>
            <a:ext cx="8400681" cy="819412"/>
            <a:chOff x="371659" y="2793619"/>
            <a:chExt cx="8400681" cy="1324131"/>
          </a:xfrm>
        </p:grpSpPr>
        <p:sp>
          <p:nvSpPr>
            <p:cNvPr id="8" name="Rounded Rectangle 7">
              <a:extLst>
                <a:ext uri="{FF2B5EF4-FFF2-40B4-BE49-F238E27FC236}">
                  <a16:creationId xmlns:a16="http://schemas.microsoft.com/office/drawing/2014/main" id="{182AF0CD-5C38-075D-335C-55BFC9A30E50}"/>
                </a:ext>
              </a:extLst>
            </p:cNvPr>
            <p:cNvSpPr/>
            <p:nvPr/>
          </p:nvSpPr>
          <p:spPr>
            <a:xfrm>
              <a:off x="371659" y="2796294"/>
              <a:ext cx="8400681" cy="1321456"/>
            </a:xfrm>
            <a:prstGeom prst="roundRect">
              <a:avLst>
                <a:gd name="adj" fmla="val 9020"/>
              </a:avLst>
            </a:prstGeom>
            <a:solidFill>
              <a:schemeClr val="bg1">
                <a:lumMod val="95000"/>
              </a:schemeClr>
            </a:solidFill>
            <a:ln w="381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dirty="0">
                  <a:solidFill>
                    <a:schemeClr val="accent4"/>
                  </a:solidFill>
                  <a:latin typeface="Avenir Next" panose="020B0503020202020204" pitchFamily="34" charset="0"/>
                </a:rPr>
                <a:t>Generate the appropriate binary for </a:t>
              </a:r>
              <a:br>
                <a:rPr lang="en-US" sz="2000" b="1" dirty="0">
                  <a:solidFill>
                    <a:schemeClr val="accent4"/>
                  </a:solidFill>
                  <a:latin typeface="Avenir Next" panose="020B0503020202020204" pitchFamily="34" charset="0"/>
                </a:rPr>
              </a:br>
              <a:r>
                <a:rPr lang="en-US" sz="2000" b="1" dirty="0">
                  <a:solidFill>
                    <a:schemeClr val="accent4"/>
                  </a:solidFill>
                  <a:latin typeface="Avenir Next" panose="020B0503020202020204" pitchFamily="34" charset="0"/>
                </a:rPr>
                <a:t>data allocation and PUD instructions  </a:t>
              </a:r>
            </a:p>
          </p:txBody>
        </p:sp>
        <p:sp>
          <p:nvSpPr>
            <p:cNvPr id="9" name="TextBox 8">
              <a:extLst>
                <a:ext uri="{FF2B5EF4-FFF2-40B4-BE49-F238E27FC236}">
                  <a16:creationId xmlns:a16="http://schemas.microsoft.com/office/drawing/2014/main" id="{51B1CC48-0500-A983-736C-CDA41EBBF7D0}"/>
                </a:ext>
              </a:extLst>
            </p:cNvPr>
            <p:cNvSpPr txBox="1"/>
            <p:nvPr/>
          </p:nvSpPr>
          <p:spPr>
            <a:xfrm rot="16200000">
              <a:off x="-28022" y="3269681"/>
              <a:ext cx="1321456" cy="369332"/>
            </a:xfrm>
            <a:prstGeom prst="rect">
              <a:avLst/>
            </a:prstGeom>
            <a:noFill/>
          </p:spPr>
          <p:txBody>
            <a:bodyPr wrap="square">
              <a:spAutoFit/>
            </a:bodyPr>
            <a:lstStyle/>
            <a:p>
              <a:pPr algn="ctr"/>
              <a:r>
                <a:rPr lang="en-US" dirty="0">
                  <a:solidFill>
                    <a:schemeClr val="bg2">
                      <a:lumMod val="90000"/>
                    </a:schemeClr>
                  </a:solidFill>
                  <a:latin typeface="Avenir Next" panose="020B0503020202020204" pitchFamily="34" charset="0"/>
                </a:rPr>
                <a:t>Goal</a:t>
              </a:r>
            </a:p>
          </p:txBody>
        </p:sp>
      </p:grpSp>
      <p:sp>
        <p:nvSpPr>
          <p:cNvPr id="579" name="Title 1">
            <a:extLst>
              <a:ext uri="{FF2B5EF4-FFF2-40B4-BE49-F238E27FC236}">
                <a16:creationId xmlns:a16="http://schemas.microsoft.com/office/drawing/2014/main" id="{AE054452-7F75-8319-1170-449727F6259E}"/>
              </a:ext>
            </a:extLst>
          </p:cNvPr>
          <p:cNvSpPr>
            <a:spLocks noGrp="1"/>
          </p:cNvSpPr>
          <p:nvPr>
            <p:ph type="title"/>
          </p:nvPr>
        </p:nvSpPr>
        <p:spPr>
          <a:xfrm>
            <a:off x="169011" y="132334"/>
            <a:ext cx="8894602" cy="925840"/>
          </a:xfrm>
        </p:spPr>
        <p:txBody>
          <a:bodyPr>
            <a:noAutofit/>
          </a:bodyPr>
          <a:lstStyle/>
          <a:p>
            <a:r>
              <a:rPr lang="en-US" sz="3600" dirty="0"/>
              <a:t>MIMDRAM: </a:t>
            </a:r>
            <a:br>
              <a:rPr lang="en-US" sz="3600" dirty="0"/>
            </a:br>
            <a:r>
              <a:rPr lang="en-US" sz="2800" dirty="0"/>
              <a:t>Compiler Support (III)</a:t>
            </a:r>
          </a:p>
        </p:txBody>
      </p:sp>
      <p:grpSp>
        <p:nvGrpSpPr>
          <p:cNvPr id="2" name="Group 1">
            <a:extLst>
              <a:ext uri="{FF2B5EF4-FFF2-40B4-BE49-F238E27FC236}">
                <a16:creationId xmlns:a16="http://schemas.microsoft.com/office/drawing/2014/main" id="{D92535BD-37B7-1AA4-4D10-17949F8E7439}"/>
              </a:ext>
            </a:extLst>
          </p:cNvPr>
          <p:cNvGrpSpPr/>
          <p:nvPr/>
        </p:nvGrpSpPr>
        <p:grpSpPr>
          <a:xfrm>
            <a:off x="400623" y="1166415"/>
            <a:ext cx="8342754" cy="1926446"/>
            <a:chOff x="400623" y="4241301"/>
            <a:chExt cx="8342754" cy="1926446"/>
          </a:xfrm>
        </p:grpSpPr>
        <p:pic>
          <p:nvPicPr>
            <p:cNvPr id="577" name="Picture 576">
              <a:extLst>
                <a:ext uri="{FF2B5EF4-FFF2-40B4-BE49-F238E27FC236}">
                  <a16:creationId xmlns:a16="http://schemas.microsoft.com/office/drawing/2014/main" id="{CE063829-72BF-46BE-8ABA-E751D2A2B378}"/>
                </a:ext>
              </a:extLst>
            </p:cNvPr>
            <p:cNvPicPr>
              <a:picLocks noChangeAspect="1"/>
            </p:cNvPicPr>
            <p:nvPr/>
          </p:nvPicPr>
          <p:blipFill>
            <a:blip r:embed="rId3"/>
            <a:stretch>
              <a:fillRect/>
            </a:stretch>
          </p:blipFill>
          <p:spPr>
            <a:xfrm>
              <a:off x="400623" y="4241301"/>
              <a:ext cx="8342754" cy="1926446"/>
            </a:xfrm>
            <a:prstGeom prst="rect">
              <a:avLst/>
            </a:prstGeom>
          </p:spPr>
        </p:pic>
        <p:sp>
          <p:nvSpPr>
            <p:cNvPr id="578" name="Oval 577">
              <a:extLst>
                <a:ext uri="{FF2B5EF4-FFF2-40B4-BE49-F238E27FC236}">
                  <a16:creationId xmlns:a16="http://schemas.microsoft.com/office/drawing/2014/main" id="{37E626DB-214C-98C2-FA0C-353FFD1C75B2}"/>
                </a:ext>
              </a:extLst>
            </p:cNvPr>
            <p:cNvSpPr/>
            <p:nvPr/>
          </p:nvSpPr>
          <p:spPr>
            <a:xfrm>
              <a:off x="2124829" y="4558843"/>
              <a:ext cx="236823" cy="217088"/>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0" name="Oval 579">
              <a:extLst>
                <a:ext uri="{FF2B5EF4-FFF2-40B4-BE49-F238E27FC236}">
                  <a16:creationId xmlns:a16="http://schemas.microsoft.com/office/drawing/2014/main" id="{F985E7E6-9856-50AC-70E9-E45DE3B323A6}"/>
                </a:ext>
              </a:extLst>
            </p:cNvPr>
            <p:cNvSpPr/>
            <p:nvPr/>
          </p:nvSpPr>
          <p:spPr>
            <a:xfrm>
              <a:off x="4575489" y="4558843"/>
              <a:ext cx="236823" cy="217088"/>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1" name="Oval 580">
              <a:extLst>
                <a:ext uri="{FF2B5EF4-FFF2-40B4-BE49-F238E27FC236}">
                  <a16:creationId xmlns:a16="http://schemas.microsoft.com/office/drawing/2014/main" id="{4B4902AB-4F83-3FFA-FDFE-A8B09DB8D962}"/>
                </a:ext>
              </a:extLst>
            </p:cNvPr>
            <p:cNvSpPr/>
            <p:nvPr/>
          </p:nvSpPr>
          <p:spPr>
            <a:xfrm>
              <a:off x="5638800" y="4558843"/>
              <a:ext cx="236823" cy="217088"/>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2" name="Oval 581">
              <a:extLst>
                <a:ext uri="{FF2B5EF4-FFF2-40B4-BE49-F238E27FC236}">
                  <a16:creationId xmlns:a16="http://schemas.microsoft.com/office/drawing/2014/main" id="{5CF971A4-4F88-CEF0-F121-8FC6C635B8A4}"/>
                </a:ext>
              </a:extLst>
            </p:cNvPr>
            <p:cNvSpPr/>
            <p:nvPr/>
          </p:nvSpPr>
          <p:spPr>
            <a:xfrm>
              <a:off x="7243716" y="4545685"/>
              <a:ext cx="236824" cy="217089"/>
            </a:xfrm>
            <a:prstGeom prst="ellipse">
              <a:avLst/>
            </a:prstGeom>
            <a:solidFill>
              <a:srgbClr val="FFFFFF"/>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 name="Rectangle 2">
            <a:extLst>
              <a:ext uri="{FF2B5EF4-FFF2-40B4-BE49-F238E27FC236}">
                <a16:creationId xmlns:a16="http://schemas.microsoft.com/office/drawing/2014/main" id="{DDDB5A88-2461-47BD-3F7F-877C3F012E74}"/>
              </a:ext>
            </a:extLst>
          </p:cNvPr>
          <p:cNvSpPr/>
          <p:nvPr/>
        </p:nvSpPr>
        <p:spPr>
          <a:xfrm>
            <a:off x="179316" y="1135795"/>
            <a:ext cx="6915945" cy="2040617"/>
          </a:xfrm>
          <a:prstGeom prst="rect">
            <a:avLst/>
          </a:prstGeom>
          <a:solidFill>
            <a:srgbClr val="FFFFFF">
              <a:alpha val="89804"/>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 name="Group 4">
            <a:extLst>
              <a:ext uri="{FF2B5EF4-FFF2-40B4-BE49-F238E27FC236}">
                <a16:creationId xmlns:a16="http://schemas.microsoft.com/office/drawing/2014/main" id="{835626D9-C687-D330-3FEF-4AEF1338541B}"/>
              </a:ext>
            </a:extLst>
          </p:cNvPr>
          <p:cNvGrpSpPr/>
          <p:nvPr/>
        </p:nvGrpSpPr>
        <p:grpSpPr>
          <a:xfrm>
            <a:off x="408297" y="4503248"/>
            <a:ext cx="8400681" cy="819412"/>
            <a:chOff x="371659" y="2793619"/>
            <a:chExt cx="8400681" cy="1324131"/>
          </a:xfrm>
        </p:grpSpPr>
        <p:sp>
          <p:nvSpPr>
            <p:cNvPr id="11" name="Rounded Rectangle 10">
              <a:extLst>
                <a:ext uri="{FF2B5EF4-FFF2-40B4-BE49-F238E27FC236}">
                  <a16:creationId xmlns:a16="http://schemas.microsoft.com/office/drawing/2014/main" id="{065DCE51-3CEE-A53C-D617-86065D723704}"/>
                </a:ext>
              </a:extLst>
            </p:cNvPr>
            <p:cNvSpPr/>
            <p:nvPr/>
          </p:nvSpPr>
          <p:spPr>
            <a:xfrm>
              <a:off x="371659" y="2796294"/>
              <a:ext cx="8400681" cy="1321456"/>
            </a:xfrm>
            <a:prstGeom prst="roundRect">
              <a:avLst>
                <a:gd name="adj" fmla="val 9020"/>
              </a:avLst>
            </a:prstGeom>
            <a:solidFill>
              <a:schemeClr val="bg1">
                <a:lumMod val="95000"/>
              </a:schemeClr>
            </a:solidFill>
            <a:ln w="381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dirty="0">
                  <a:solidFill>
                    <a:schemeClr val="accent4"/>
                  </a:solidFill>
                  <a:latin typeface="Avenir Next" panose="020B0503020202020204" pitchFamily="34" charset="0"/>
                </a:rPr>
                <a:t>Improve SIMD utilization by allowing the distribution of independent PUD instructions across DRAM mats</a:t>
              </a:r>
              <a:endParaRPr lang="en-US" b="1" dirty="0">
                <a:solidFill>
                  <a:schemeClr val="accent4"/>
                </a:solidFill>
                <a:latin typeface="Avenir Next" panose="020B0503020202020204" pitchFamily="34" charset="0"/>
              </a:endParaRPr>
            </a:p>
          </p:txBody>
        </p:sp>
        <p:sp>
          <p:nvSpPr>
            <p:cNvPr id="13" name="TextBox 12">
              <a:extLst>
                <a:ext uri="{FF2B5EF4-FFF2-40B4-BE49-F238E27FC236}">
                  <a16:creationId xmlns:a16="http://schemas.microsoft.com/office/drawing/2014/main" id="{4E41999A-29E9-2110-38F0-24D5399134D2}"/>
                </a:ext>
              </a:extLst>
            </p:cNvPr>
            <p:cNvSpPr txBox="1"/>
            <p:nvPr/>
          </p:nvSpPr>
          <p:spPr>
            <a:xfrm rot="16200000">
              <a:off x="-28022" y="3269681"/>
              <a:ext cx="1321456" cy="369332"/>
            </a:xfrm>
            <a:prstGeom prst="rect">
              <a:avLst/>
            </a:prstGeom>
            <a:noFill/>
          </p:spPr>
          <p:txBody>
            <a:bodyPr wrap="square">
              <a:spAutoFit/>
            </a:bodyPr>
            <a:lstStyle/>
            <a:p>
              <a:pPr algn="ctr"/>
              <a:r>
                <a:rPr lang="en-US" dirty="0">
                  <a:solidFill>
                    <a:schemeClr val="bg2">
                      <a:lumMod val="90000"/>
                    </a:schemeClr>
                  </a:solidFill>
                  <a:latin typeface="Avenir Next" panose="020B0503020202020204" pitchFamily="34" charset="0"/>
                </a:rPr>
                <a:t>Goal</a:t>
              </a:r>
            </a:p>
          </p:txBody>
        </p:sp>
      </p:grpSp>
      <p:grpSp>
        <p:nvGrpSpPr>
          <p:cNvPr id="14" name="Group 13">
            <a:extLst>
              <a:ext uri="{FF2B5EF4-FFF2-40B4-BE49-F238E27FC236}">
                <a16:creationId xmlns:a16="http://schemas.microsoft.com/office/drawing/2014/main" id="{925EDFEC-8ABE-96B4-0A67-6D9BB38271BF}"/>
              </a:ext>
            </a:extLst>
          </p:cNvPr>
          <p:cNvGrpSpPr/>
          <p:nvPr/>
        </p:nvGrpSpPr>
        <p:grpSpPr>
          <a:xfrm>
            <a:off x="408297" y="3442732"/>
            <a:ext cx="8400681" cy="819412"/>
            <a:chOff x="371659" y="2793619"/>
            <a:chExt cx="8400681" cy="1324131"/>
          </a:xfrm>
        </p:grpSpPr>
        <p:sp>
          <p:nvSpPr>
            <p:cNvPr id="16" name="Rounded Rectangle 15">
              <a:extLst>
                <a:ext uri="{FF2B5EF4-FFF2-40B4-BE49-F238E27FC236}">
                  <a16:creationId xmlns:a16="http://schemas.microsoft.com/office/drawing/2014/main" id="{5BEA9F34-578D-9A16-FCA4-0CD921B5936E}"/>
                </a:ext>
              </a:extLst>
            </p:cNvPr>
            <p:cNvSpPr/>
            <p:nvPr/>
          </p:nvSpPr>
          <p:spPr>
            <a:xfrm>
              <a:off x="371659" y="2796294"/>
              <a:ext cx="8400681" cy="1321456"/>
            </a:xfrm>
            <a:prstGeom prst="roundRect">
              <a:avLst>
                <a:gd name="adj" fmla="val 9020"/>
              </a:avLst>
            </a:prstGeom>
            <a:solidFill>
              <a:schemeClr val="bg1">
                <a:lumMod val="95000"/>
              </a:schemeClr>
            </a:solidFill>
            <a:ln w="381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dirty="0">
                  <a:solidFill>
                    <a:schemeClr val="accent4"/>
                  </a:solidFill>
                  <a:latin typeface="Avenir Next" panose="020B0503020202020204" pitchFamily="34" charset="0"/>
                </a:rPr>
                <a:t>Identify SIMD parallelism, generate PUD instructions,</a:t>
              </a:r>
              <a:br>
                <a:rPr lang="en-US" sz="2000" b="1" dirty="0">
                  <a:solidFill>
                    <a:schemeClr val="accent4"/>
                  </a:solidFill>
                  <a:latin typeface="Avenir Next" panose="020B0503020202020204" pitchFamily="34" charset="0"/>
                </a:rPr>
              </a:br>
              <a:r>
                <a:rPr lang="en-US" sz="2000" b="1" dirty="0">
                  <a:solidFill>
                    <a:schemeClr val="accent4"/>
                  </a:solidFill>
                  <a:latin typeface="Avenir Next" panose="020B0503020202020204" pitchFamily="34" charset="0"/>
                </a:rPr>
                <a:t> and set the appropriate vectorization factor </a:t>
              </a:r>
              <a:endParaRPr lang="en-US" b="1" dirty="0">
                <a:solidFill>
                  <a:schemeClr val="accent4"/>
                </a:solidFill>
                <a:latin typeface="Avenir Next" panose="020B0503020202020204" pitchFamily="34" charset="0"/>
              </a:endParaRPr>
            </a:p>
          </p:txBody>
        </p:sp>
        <p:sp>
          <p:nvSpPr>
            <p:cNvPr id="17" name="TextBox 16">
              <a:extLst>
                <a:ext uri="{FF2B5EF4-FFF2-40B4-BE49-F238E27FC236}">
                  <a16:creationId xmlns:a16="http://schemas.microsoft.com/office/drawing/2014/main" id="{ADBA093D-D950-E5CF-130A-27BEB40D38BE}"/>
                </a:ext>
              </a:extLst>
            </p:cNvPr>
            <p:cNvSpPr txBox="1"/>
            <p:nvPr/>
          </p:nvSpPr>
          <p:spPr>
            <a:xfrm rot="16200000">
              <a:off x="-28022" y="3269681"/>
              <a:ext cx="1321456" cy="369332"/>
            </a:xfrm>
            <a:prstGeom prst="rect">
              <a:avLst/>
            </a:prstGeom>
            <a:noFill/>
          </p:spPr>
          <p:txBody>
            <a:bodyPr wrap="square">
              <a:spAutoFit/>
            </a:bodyPr>
            <a:lstStyle/>
            <a:p>
              <a:pPr algn="ctr"/>
              <a:r>
                <a:rPr lang="en-US" dirty="0">
                  <a:solidFill>
                    <a:schemeClr val="bg2">
                      <a:lumMod val="90000"/>
                    </a:schemeClr>
                  </a:solidFill>
                  <a:latin typeface="Avenir Next" panose="020B0503020202020204" pitchFamily="34" charset="0"/>
                </a:rPr>
                <a:t>Goal</a:t>
              </a:r>
            </a:p>
          </p:txBody>
        </p:sp>
      </p:grpSp>
      <p:sp>
        <p:nvSpPr>
          <p:cNvPr id="18" name="Rectangle 17">
            <a:extLst>
              <a:ext uri="{FF2B5EF4-FFF2-40B4-BE49-F238E27FC236}">
                <a16:creationId xmlns:a16="http://schemas.microsoft.com/office/drawing/2014/main" id="{9789863D-D85E-9C54-AFB9-07F9A8103860}"/>
              </a:ext>
            </a:extLst>
          </p:cNvPr>
          <p:cNvSpPr/>
          <p:nvPr/>
        </p:nvSpPr>
        <p:spPr>
          <a:xfrm>
            <a:off x="215058" y="3380520"/>
            <a:ext cx="8797436" cy="2024112"/>
          </a:xfrm>
          <a:prstGeom prst="rect">
            <a:avLst/>
          </a:prstGeom>
          <a:solidFill>
            <a:srgbClr val="FFFFFF">
              <a:alpha val="89804"/>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987454982"/>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9EB9F2A8-A0B2-186E-B959-242B63B541CD}"/>
              </a:ext>
            </a:extLst>
          </p:cNvPr>
          <p:cNvSpPr/>
          <p:nvPr/>
        </p:nvSpPr>
        <p:spPr>
          <a:xfrm>
            <a:off x="0" y="3297460"/>
            <a:ext cx="9144000" cy="461665"/>
          </a:xfrm>
          <a:prstGeom prst="rect">
            <a:avLst/>
          </a:prstGeom>
          <a:noFill/>
        </p:spPr>
        <p:txBody>
          <a:bodyPr wrap="square">
            <a:spAutoFit/>
          </a:bodyPr>
          <a:lstStyle/>
          <a:p>
            <a:pPr marL="0" lvl="1" defTabSz="914400">
              <a:defRPr/>
            </a:pPr>
            <a:r>
              <a:rPr lang="en-US" sz="2400" b="1" dirty="0">
                <a:solidFill>
                  <a:prstClr val="black"/>
                </a:solidFill>
                <a:latin typeface="Avenir Next" panose="020B0503020202020204" pitchFamily="34" charset="0"/>
                <a:cs typeface="Gill Sans MT"/>
              </a:rPr>
              <a:t>Main components of MIMDRAM:</a:t>
            </a:r>
            <a:endParaRPr kumimoji="0" lang="en-US" sz="2400" b="1" i="0" u="none" strike="noStrike" kern="1200" cap="none" spc="0" normalizeH="0" baseline="0" noProof="0" dirty="0">
              <a:ln>
                <a:noFill/>
              </a:ln>
              <a:solidFill>
                <a:prstClr val="black"/>
              </a:solidFill>
              <a:effectLst/>
              <a:uLnTx/>
              <a:uFillTx/>
              <a:latin typeface="Avenir Next" panose="020B0503020202020204" pitchFamily="34" charset="0"/>
              <a:cs typeface="Gill Sans MT"/>
            </a:endParaRPr>
          </a:p>
        </p:txBody>
      </p:sp>
      <p:grpSp>
        <p:nvGrpSpPr>
          <p:cNvPr id="7" name="Group 6">
            <a:extLst>
              <a:ext uri="{FF2B5EF4-FFF2-40B4-BE49-F238E27FC236}">
                <a16:creationId xmlns:a16="http://schemas.microsoft.com/office/drawing/2014/main" id="{F77A9372-D89A-033E-7576-BD2DE5A1B9D2}"/>
              </a:ext>
            </a:extLst>
          </p:cNvPr>
          <p:cNvGrpSpPr/>
          <p:nvPr/>
        </p:nvGrpSpPr>
        <p:grpSpPr>
          <a:xfrm>
            <a:off x="147701" y="3698400"/>
            <a:ext cx="9470110" cy="1335035"/>
            <a:chOff x="549218" y="3454216"/>
            <a:chExt cx="8426174" cy="1348074"/>
          </a:xfrm>
        </p:grpSpPr>
        <p:sp>
          <p:nvSpPr>
            <p:cNvPr id="8" name="TextBox 7">
              <a:extLst>
                <a:ext uri="{FF2B5EF4-FFF2-40B4-BE49-F238E27FC236}">
                  <a16:creationId xmlns:a16="http://schemas.microsoft.com/office/drawing/2014/main" id="{B7D22633-F4FD-EA98-2C60-588A0D74E13E}"/>
                </a:ext>
              </a:extLst>
            </p:cNvPr>
            <p:cNvSpPr txBox="1"/>
            <p:nvPr/>
          </p:nvSpPr>
          <p:spPr>
            <a:xfrm>
              <a:off x="549218" y="3454216"/>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srgbClr val="595959"/>
                  </a:solidFill>
                  <a:effectLst/>
                  <a:uLnTx/>
                  <a:uFillTx/>
                  <a:latin typeface="Avenir Next" panose="020B0503020202020204" pitchFamily="34" charset="0"/>
                  <a:cs typeface="Gill Sans MT"/>
                </a:rPr>
                <a:t>1</a:t>
              </a:r>
            </a:p>
          </p:txBody>
        </p:sp>
        <p:sp>
          <p:nvSpPr>
            <p:cNvPr id="9" name="TextBox 8">
              <a:extLst>
                <a:ext uri="{FF2B5EF4-FFF2-40B4-BE49-F238E27FC236}">
                  <a16:creationId xmlns:a16="http://schemas.microsoft.com/office/drawing/2014/main" id="{45F37949-D120-22DF-4DBC-38DD40782913}"/>
                </a:ext>
              </a:extLst>
            </p:cNvPr>
            <p:cNvSpPr txBox="1"/>
            <p:nvPr/>
          </p:nvSpPr>
          <p:spPr>
            <a:xfrm>
              <a:off x="974390" y="3528082"/>
              <a:ext cx="8001002" cy="1274208"/>
            </a:xfrm>
            <a:prstGeom prst="rect">
              <a:avLst/>
            </a:prstGeom>
            <a:noFill/>
          </p:spPr>
          <p:txBody>
            <a:bodyPr wrap="square" rtlCol="0">
              <a:spAutoFit/>
            </a:bodyPr>
            <a:lstStyle/>
            <a:p>
              <a:pPr lvl="0" defTabSz="914400">
                <a:defRPr/>
              </a:pPr>
              <a:r>
                <a:rPr lang="en-US" sz="2200" b="1" dirty="0">
                  <a:solidFill>
                    <a:srgbClr val="595959"/>
                  </a:solidFill>
                  <a:latin typeface="Avenir Next" panose="020B0503020202020204" pitchFamily="34" charset="0"/>
                  <a:cs typeface="Gill Sans MT"/>
                </a:rPr>
                <a:t>Hardware-side</a:t>
              </a:r>
              <a:r>
                <a:rPr kumimoji="0" lang="en-US" sz="2200" i="0" u="none" strike="noStrike" kern="1200" cap="none" spc="0" normalizeH="0" baseline="0" noProof="0" dirty="0">
                  <a:ln>
                    <a:noFill/>
                  </a:ln>
                  <a:solidFill>
                    <a:srgbClr val="595959"/>
                  </a:solidFill>
                  <a:effectLst/>
                  <a:uLnTx/>
                  <a:uFillTx/>
                  <a:latin typeface="Avenir Next" panose="020B0503020202020204" pitchFamily="34" charset="0"/>
                  <a:cs typeface="Gill Sans MT"/>
                </a:rPr>
                <a:t> </a:t>
              </a:r>
            </a:p>
            <a:p>
              <a:pPr marL="342900" lvl="0" indent="-342900" defTabSz="914400">
                <a:buFontTx/>
                <a:buChar char="-"/>
                <a:defRPr/>
              </a:pPr>
              <a:r>
                <a:rPr kumimoji="0" lang="en-US" i="0" u="none" strike="noStrike" kern="1200" cap="none" spc="0" normalizeH="0" baseline="0" noProof="0" dirty="0">
                  <a:ln>
                    <a:noFill/>
                  </a:ln>
                  <a:effectLst/>
                  <a:uLnTx/>
                  <a:uFillTx/>
                  <a:latin typeface="Avenir Next" panose="020B0503020202020204" pitchFamily="34" charset="0"/>
                  <a:cs typeface="Gill Sans MT"/>
                </a:rPr>
                <a:t>DRAM array modification </a:t>
              </a:r>
              <a:r>
                <a:rPr kumimoji="0" lang="en-US" i="0" u="none" strike="noStrike" kern="1200" cap="none" spc="0" normalizeH="0" baseline="0" noProof="0" dirty="0">
                  <a:ln>
                    <a:noFill/>
                  </a:ln>
                  <a:solidFill>
                    <a:srgbClr val="E16161"/>
                  </a:solidFill>
                  <a:effectLst/>
                  <a:uLnTx/>
                  <a:uFillTx/>
                  <a:latin typeface="Avenir Next" panose="020B0503020202020204" pitchFamily="34" charset="0"/>
                  <a:cs typeface="Gill Sans MT"/>
                </a:rPr>
                <a:t>to enable fine-grained PUD computation</a:t>
              </a:r>
            </a:p>
            <a:p>
              <a:pPr marL="342900" lvl="0" indent="-342900" defTabSz="914400">
                <a:buFontTx/>
                <a:buChar char="-"/>
                <a:defRPr/>
              </a:pPr>
              <a:r>
                <a:rPr lang="en-US" dirty="0">
                  <a:latin typeface="Avenir Next" panose="020B0503020202020204" pitchFamily="34" charset="0"/>
                  <a:cs typeface="Gill Sans MT"/>
                </a:rPr>
                <a:t>inter- and intra-mat interconnects </a:t>
              </a:r>
              <a:r>
                <a:rPr lang="en-US" dirty="0">
                  <a:solidFill>
                    <a:srgbClr val="E16161"/>
                  </a:solidFill>
                  <a:latin typeface="Avenir Next" panose="020B0503020202020204" pitchFamily="34" charset="0"/>
                  <a:cs typeface="Gill Sans MT"/>
                </a:rPr>
                <a:t>to enable PUD vector reduction</a:t>
              </a:r>
            </a:p>
            <a:p>
              <a:pPr marL="342900" lvl="0" indent="-342900" defTabSz="914400">
                <a:buFontTx/>
                <a:buChar char="-"/>
                <a:defRPr/>
              </a:pPr>
              <a:r>
                <a:rPr lang="en-US" dirty="0">
                  <a:latin typeface="Avenir Next" panose="020B0503020202020204" pitchFamily="34" charset="0"/>
                  <a:cs typeface="Gill Sans MT"/>
                </a:rPr>
                <a:t>control unit design</a:t>
              </a:r>
              <a:r>
                <a:rPr lang="en-US" dirty="0">
                  <a:solidFill>
                    <a:srgbClr val="E16161"/>
                  </a:solidFill>
                  <a:latin typeface="Avenir Next" panose="020B0503020202020204" pitchFamily="34" charset="0"/>
                  <a:cs typeface="Gill Sans MT"/>
                </a:rPr>
                <a:t> to orchestrate PUD execution </a:t>
              </a:r>
              <a:endParaRPr kumimoji="0" lang="en-US" i="0" u="none" strike="noStrike" kern="1200" cap="none" spc="0" normalizeH="0" baseline="0" noProof="0" dirty="0">
                <a:ln>
                  <a:noFill/>
                </a:ln>
                <a:solidFill>
                  <a:srgbClr val="E16161"/>
                </a:solidFill>
                <a:effectLst/>
                <a:uLnTx/>
                <a:uFillTx/>
                <a:latin typeface="Avenir Next" panose="020B0503020202020204" pitchFamily="34" charset="0"/>
                <a:cs typeface="Gill Sans MT"/>
              </a:endParaRPr>
            </a:p>
          </p:txBody>
        </p:sp>
      </p:grpSp>
      <p:grpSp>
        <p:nvGrpSpPr>
          <p:cNvPr id="10" name="Group 9">
            <a:extLst>
              <a:ext uri="{FF2B5EF4-FFF2-40B4-BE49-F238E27FC236}">
                <a16:creationId xmlns:a16="http://schemas.microsoft.com/office/drawing/2014/main" id="{2D07506A-E38B-2BCD-C04A-46A73D56D3DA}"/>
              </a:ext>
            </a:extLst>
          </p:cNvPr>
          <p:cNvGrpSpPr/>
          <p:nvPr/>
        </p:nvGrpSpPr>
        <p:grpSpPr>
          <a:xfrm>
            <a:off x="147701" y="5143225"/>
            <a:ext cx="9144001" cy="1094830"/>
            <a:chOff x="406767" y="3421560"/>
            <a:chExt cx="8475012" cy="1105521"/>
          </a:xfrm>
        </p:grpSpPr>
        <p:sp>
          <p:nvSpPr>
            <p:cNvPr id="11" name="TextBox 10">
              <a:extLst>
                <a:ext uri="{FF2B5EF4-FFF2-40B4-BE49-F238E27FC236}">
                  <a16:creationId xmlns:a16="http://schemas.microsoft.com/office/drawing/2014/main" id="{3B0EFA96-714E-9CA2-A8F1-5765611AB81B}"/>
                </a:ext>
              </a:extLst>
            </p:cNvPr>
            <p:cNvSpPr txBox="1"/>
            <p:nvPr/>
          </p:nvSpPr>
          <p:spPr>
            <a:xfrm>
              <a:off x="406767" y="3421560"/>
              <a:ext cx="474011" cy="71480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4000" b="1" i="0" u="none" strike="noStrike" kern="1200" cap="none" spc="0" normalizeH="0" baseline="0" noProof="0" dirty="0">
                  <a:ln>
                    <a:noFill/>
                  </a:ln>
                  <a:solidFill>
                    <a:schemeClr val="accent5"/>
                  </a:solidFill>
                  <a:effectLst/>
                  <a:uLnTx/>
                  <a:uFillTx/>
                  <a:latin typeface="Avenir Next" panose="020B0503020202020204" pitchFamily="34" charset="0"/>
                  <a:cs typeface="Gill Sans MT"/>
                </a:rPr>
                <a:t>2</a:t>
              </a:r>
            </a:p>
          </p:txBody>
        </p:sp>
        <p:sp>
          <p:nvSpPr>
            <p:cNvPr id="12" name="TextBox 11">
              <a:extLst>
                <a:ext uri="{FF2B5EF4-FFF2-40B4-BE49-F238E27FC236}">
                  <a16:creationId xmlns:a16="http://schemas.microsoft.com/office/drawing/2014/main" id="{0BB8E61D-6556-261E-31E4-0DF39140F5DB}"/>
                </a:ext>
              </a:extLst>
            </p:cNvPr>
            <p:cNvSpPr txBox="1"/>
            <p:nvPr/>
          </p:nvSpPr>
          <p:spPr>
            <a:xfrm>
              <a:off x="880777" y="3501500"/>
              <a:ext cx="8001002" cy="1025581"/>
            </a:xfrm>
            <a:prstGeom prst="rect">
              <a:avLst/>
            </a:prstGeom>
            <a:noFill/>
          </p:spPr>
          <p:txBody>
            <a:bodyPr wrap="square" rtlCol="0">
              <a:spAutoFit/>
            </a:bodyPr>
            <a:lstStyle/>
            <a:p>
              <a:pPr lvl="0" defTabSz="914400">
                <a:defRPr/>
              </a:pPr>
              <a:r>
                <a:rPr kumimoji="0" lang="en-US" sz="2200" b="1" i="0" u="none" strike="noStrike" kern="1200" cap="none" spc="0" normalizeH="0" baseline="0" noProof="0" dirty="0">
                  <a:ln>
                    <a:noFill/>
                  </a:ln>
                  <a:solidFill>
                    <a:schemeClr val="accent5"/>
                  </a:solidFill>
                  <a:effectLst/>
                  <a:uLnTx/>
                  <a:uFillTx/>
                  <a:latin typeface="Avenir Next" panose="020B0503020202020204" pitchFamily="34" charset="0"/>
                  <a:cs typeface="Gill Sans MT"/>
                </a:rPr>
                <a:t>Software</a:t>
              </a:r>
            </a:p>
            <a:p>
              <a:pPr marL="342900" lvl="0" indent="-342900" defTabSz="914400">
                <a:buFontTx/>
                <a:buChar char="-"/>
                <a:defRPr/>
              </a:pPr>
              <a:r>
                <a:rPr lang="en-US" sz="1900" dirty="0">
                  <a:latin typeface="Avenir Next" panose="020B0503020202020204" pitchFamily="34" charset="0"/>
                  <a:cs typeface="Gill Sans MT"/>
                </a:rPr>
                <a:t>new compiler support </a:t>
              </a:r>
              <a:r>
                <a:rPr lang="en-US" sz="1900" dirty="0">
                  <a:solidFill>
                    <a:schemeClr val="accent5"/>
                  </a:solidFill>
                  <a:latin typeface="Avenir Next" panose="020B0503020202020204" pitchFamily="34" charset="0"/>
                  <a:cs typeface="Gill Sans MT"/>
                </a:rPr>
                <a:t>to transparently generate PUD instructions</a:t>
              </a:r>
            </a:p>
            <a:p>
              <a:pPr marL="342900" lvl="0" indent="-342900" defTabSz="914400">
                <a:buFontTx/>
                <a:buChar char="-"/>
                <a:defRPr/>
              </a:pPr>
              <a:r>
                <a:rPr lang="en-US" sz="1900" b="1" dirty="0">
                  <a:latin typeface="Avenir Next" panose="020B0503020202020204" pitchFamily="34" charset="0"/>
                  <a:cs typeface="Gill Sans MT"/>
                </a:rPr>
                <a:t>system support </a:t>
              </a:r>
              <a:r>
                <a:rPr lang="en-US" sz="1900" b="1" dirty="0">
                  <a:solidFill>
                    <a:schemeClr val="accent5"/>
                  </a:solidFill>
                  <a:latin typeface="Avenir Next" panose="020B0503020202020204" pitchFamily="34" charset="0"/>
                  <a:cs typeface="Gill Sans MT"/>
                </a:rPr>
                <a:t>to map and execute PUD instructions </a:t>
              </a:r>
              <a:endParaRPr kumimoji="0" lang="en-US" sz="1900" b="1" i="0" u="none" strike="noStrike" kern="1200" cap="none" spc="0" normalizeH="0" baseline="0" noProof="0" dirty="0">
                <a:ln>
                  <a:noFill/>
                </a:ln>
                <a:solidFill>
                  <a:schemeClr val="accent5"/>
                </a:solidFill>
                <a:effectLst/>
                <a:uLnTx/>
                <a:uFillTx/>
                <a:latin typeface="Avenir Next" panose="020B0503020202020204" pitchFamily="34" charset="0"/>
                <a:cs typeface="Gill Sans MT"/>
              </a:endParaRPr>
            </a:p>
          </p:txBody>
        </p:sp>
      </p:grpSp>
      <p:sp>
        <p:nvSpPr>
          <p:cNvPr id="17" name="Title 1">
            <a:extLst>
              <a:ext uri="{FF2B5EF4-FFF2-40B4-BE49-F238E27FC236}">
                <a16:creationId xmlns:a16="http://schemas.microsoft.com/office/drawing/2014/main" id="{FC2E6ED1-BE1E-3DEE-6550-665035AE5AB9}"/>
              </a:ext>
            </a:extLst>
          </p:cNvPr>
          <p:cNvSpPr>
            <a:spLocks noGrp="1"/>
          </p:cNvSpPr>
          <p:nvPr>
            <p:ph type="title"/>
          </p:nvPr>
        </p:nvSpPr>
        <p:spPr>
          <a:xfrm>
            <a:off x="169011" y="132334"/>
            <a:ext cx="8894602" cy="925840"/>
          </a:xfrm>
        </p:spPr>
        <p:txBody>
          <a:bodyPr>
            <a:noAutofit/>
          </a:bodyPr>
          <a:lstStyle/>
          <a:p>
            <a:r>
              <a:rPr lang="en-US" sz="3600" dirty="0"/>
              <a:t>MIMDRAM: </a:t>
            </a:r>
            <a:br>
              <a:rPr lang="en-US" sz="3600" dirty="0"/>
            </a:br>
            <a:r>
              <a:rPr lang="en-US" sz="2800" dirty="0"/>
              <a:t>Overview</a:t>
            </a:r>
          </a:p>
        </p:txBody>
      </p:sp>
      <p:sp>
        <p:nvSpPr>
          <p:cNvPr id="2" name="Rectangle 1">
            <a:extLst>
              <a:ext uri="{FF2B5EF4-FFF2-40B4-BE49-F238E27FC236}">
                <a16:creationId xmlns:a16="http://schemas.microsoft.com/office/drawing/2014/main" id="{3FF95EE6-0176-2234-02C6-891EB1E0A789}"/>
              </a:ext>
            </a:extLst>
          </p:cNvPr>
          <p:cNvSpPr/>
          <p:nvPr/>
        </p:nvSpPr>
        <p:spPr>
          <a:xfrm>
            <a:off x="147701" y="3698401"/>
            <a:ext cx="8996299" cy="1444824"/>
          </a:xfrm>
          <a:prstGeom prst="rect">
            <a:avLst/>
          </a:prstGeom>
          <a:solidFill>
            <a:srgbClr val="FFFFFF">
              <a:alpha val="89804"/>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ectangle 12">
            <a:extLst>
              <a:ext uri="{FF2B5EF4-FFF2-40B4-BE49-F238E27FC236}">
                <a16:creationId xmlns:a16="http://schemas.microsoft.com/office/drawing/2014/main" id="{9CDD3C75-F3BB-83CA-9C34-01499E447FBE}"/>
              </a:ext>
            </a:extLst>
          </p:cNvPr>
          <p:cNvSpPr/>
          <p:nvPr/>
        </p:nvSpPr>
        <p:spPr>
          <a:xfrm>
            <a:off x="500743" y="5595257"/>
            <a:ext cx="7984129" cy="289281"/>
          </a:xfrm>
          <a:prstGeom prst="rect">
            <a:avLst/>
          </a:prstGeom>
          <a:solidFill>
            <a:srgbClr val="FFFFFF">
              <a:alpha val="89804"/>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a:extLst>
              <a:ext uri="{FF2B5EF4-FFF2-40B4-BE49-F238E27FC236}">
                <a16:creationId xmlns:a16="http://schemas.microsoft.com/office/drawing/2014/main" id="{408FEFF7-DD56-1C0D-9BC1-E13CCB62DC20}"/>
              </a:ext>
            </a:extLst>
          </p:cNvPr>
          <p:cNvSpPr/>
          <p:nvPr/>
        </p:nvSpPr>
        <p:spPr>
          <a:xfrm>
            <a:off x="0" y="1321363"/>
            <a:ext cx="9144000" cy="11259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200" b="1" dirty="0">
                <a:solidFill>
                  <a:schemeClr val="accent4"/>
                </a:solidFill>
                <a:latin typeface="Avenir Next" panose="020B0503020202020204" pitchFamily="34" charset="0"/>
              </a:rPr>
              <a:t>MIMDRAM</a:t>
            </a:r>
            <a:r>
              <a:rPr lang="en-US" sz="2200" b="1" dirty="0">
                <a:solidFill>
                  <a:schemeClr val="tx1"/>
                </a:solidFill>
                <a:latin typeface="Avenir Next" panose="020B0503020202020204" pitchFamily="34" charset="0"/>
              </a:rPr>
              <a:t> is a hardware/software co-designed PUD system that </a:t>
            </a:r>
            <a:br>
              <a:rPr lang="en-US" sz="2200" b="1" dirty="0">
                <a:solidFill>
                  <a:schemeClr val="tx1"/>
                </a:solidFill>
                <a:latin typeface="Avenir Next" panose="020B0503020202020204" pitchFamily="34" charset="0"/>
              </a:rPr>
            </a:br>
            <a:r>
              <a:rPr lang="en-US" sz="2200" b="1" dirty="0">
                <a:solidFill>
                  <a:schemeClr val="tx1"/>
                </a:solidFill>
                <a:latin typeface="Avenir Next" panose="020B0503020202020204" pitchFamily="34" charset="0"/>
              </a:rPr>
              <a:t>enables </a:t>
            </a:r>
            <a:r>
              <a:rPr lang="en-US" sz="2200" b="1" dirty="0">
                <a:solidFill>
                  <a:schemeClr val="accent4"/>
                </a:solidFill>
                <a:latin typeface="Avenir Next" panose="020B0503020202020204" pitchFamily="34" charset="0"/>
              </a:rPr>
              <a:t>fine-grained PUD computation </a:t>
            </a:r>
            <a:r>
              <a:rPr lang="en-US" sz="2200" b="1" dirty="0">
                <a:solidFill>
                  <a:schemeClr val="tx1"/>
                </a:solidFill>
                <a:latin typeface="Avenir Next" panose="020B0503020202020204" pitchFamily="34" charset="0"/>
              </a:rPr>
              <a:t>at </a:t>
            </a:r>
            <a:br>
              <a:rPr lang="en-US" sz="2200" b="1" dirty="0">
                <a:solidFill>
                  <a:schemeClr val="tx1"/>
                </a:solidFill>
                <a:latin typeface="Avenir Next" panose="020B0503020202020204" pitchFamily="34" charset="0"/>
              </a:rPr>
            </a:br>
            <a:r>
              <a:rPr lang="en-US" sz="2200" b="1" dirty="0">
                <a:solidFill>
                  <a:srgbClr val="1A82C4"/>
                </a:solidFill>
                <a:latin typeface="Avenir Next" panose="020B0503020202020204" pitchFamily="34" charset="0"/>
              </a:rPr>
              <a:t>low cost </a:t>
            </a:r>
            <a:r>
              <a:rPr lang="en-US" sz="2200" b="1" dirty="0">
                <a:solidFill>
                  <a:schemeClr val="tx1"/>
                </a:solidFill>
                <a:latin typeface="Avenir Next" panose="020B0503020202020204" pitchFamily="34" charset="0"/>
              </a:rPr>
              <a:t>and </a:t>
            </a:r>
            <a:r>
              <a:rPr lang="en-US" sz="2200" b="1" dirty="0">
                <a:solidFill>
                  <a:srgbClr val="1A82C4"/>
                </a:solidFill>
                <a:latin typeface="Avenir Next" panose="020B0503020202020204" pitchFamily="34" charset="0"/>
              </a:rPr>
              <a:t>programming effort</a:t>
            </a:r>
          </a:p>
        </p:txBody>
      </p:sp>
      <p:sp>
        <p:nvSpPr>
          <p:cNvPr id="15" name="Up Arrow 14">
            <a:extLst>
              <a:ext uri="{FF2B5EF4-FFF2-40B4-BE49-F238E27FC236}">
                <a16:creationId xmlns:a16="http://schemas.microsoft.com/office/drawing/2014/main" id="{DACC5FD7-99CA-43DE-3AC0-D1CADACF9FB1}"/>
              </a:ext>
            </a:extLst>
          </p:cNvPr>
          <p:cNvSpPr/>
          <p:nvPr/>
        </p:nvSpPr>
        <p:spPr>
          <a:xfrm rot="10800000">
            <a:off x="4331688" y="2623349"/>
            <a:ext cx="480624" cy="555811"/>
          </a:xfrm>
          <a:prstGeom prst="upArrow">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1">
                  <a:lumMod val="20000"/>
                  <a:lumOff val="80000"/>
                </a:schemeClr>
              </a:solidFill>
            </a:endParaRPr>
          </a:p>
        </p:txBody>
      </p:sp>
    </p:spTree>
    <p:extLst>
      <p:ext uri="{BB962C8B-B14F-4D97-AF65-F5344CB8AC3E}">
        <p14:creationId xmlns:p14="http://schemas.microsoft.com/office/powerpoint/2010/main" val="900843527"/>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883A56FE-C1F1-EB10-C7E5-6806F9847126}"/>
              </a:ext>
            </a:extLst>
          </p:cNvPr>
          <p:cNvSpPr>
            <a:spLocks noGrp="1"/>
          </p:cNvSpPr>
          <p:nvPr>
            <p:ph idx="1"/>
          </p:nvPr>
        </p:nvSpPr>
        <p:spPr>
          <a:xfrm>
            <a:off x="169011" y="1236742"/>
            <a:ext cx="8894602" cy="4993235"/>
          </a:xfrm>
        </p:spPr>
        <p:txBody>
          <a:bodyPr>
            <a:normAutofit/>
          </a:bodyPr>
          <a:lstStyle/>
          <a:p>
            <a:r>
              <a:rPr lang="en-US" dirty="0"/>
              <a:t>Instruction set architecture</a:t>
            </a:r>
            <a:br>
              <a:rPr lang="en-US" dirty="0"/>
            </a:br>
            <a:endParaRPr lang="en-US" dirty="0"/>
          </a:p>
          <a:p>
            <a:r>
              <a:rPr lang="en-US" dirty="0"/>
              <a:t>Execution &amp; data transposition </a:t>
            </a:r>
            <a:br>
              <a:rPr lang="en-US" dirty="0"/>
            </a:br>
            <a:endParaRPr lang="en-US" dirty="0"/>
          </a:p>
          <a:p>
            <a:r>
              <a:rPr lang="en-US" dirty="0"/>
              <a:t>Data coherence</a:t>
            </a:r>
            <a:br>
              <a:rPr lang="en-US" dirty="0"/>
            </a:br>
            <a:endParaRPr lang="en-US" dirty="0"/>
          </a:p>
          <a:p>
            <a:r>
              <a:rPr lang="en-US" dirty="0"/>
              <a:t>Address translation</a:t>
            </a:r>
            <a:br>
              <a:rPr lang="en-US" dirty="0"/>
            </a:br>
            <a:endParaRPr lang="en-US" dirty="0"/>
          </a:p>
          <a:p>
            <a:r>
              <a:rPr lang="en-US" dirty="0"/>
              <a:t>Data allocation &amp; alignment </a:t>
            </a:r>
            <a:br>
              <a:rPr lang="en-US" sz="2400" dirty="0"/>
            </a:br>
            <a:endParaRPr lang="en-US" sz="2400" dirty="0"/>
          </a:p>
          <a:p>
            <a:r>
              <a:rPr lang="en-US" dirty="0"/>
              <a:t>Mat label translation  </a:t>
            </a:r>
          </a:p>
        </p:txBody>
      </p:sp>
      <p:sp>
        <p:nvSpPr>
          <p:cNvPr id="4" name="Title 1">
            <a:extLst>
              <a:ext uri="{FF2B5EF4-FFF2-40B4-BE49-F238E27FC236}">
                <a16:creationId xmlns:a16="http://schemas.microsoft.com/office/drawing/2014/main" id="{945184B5-14FE-171E-7ABD-44A4231A30FA}"/>
              </a:ext>
            </a:extLst>
          </p:cNvPr>
          <p:cNvSpPr>
            <a:spLocks noGrp="1"/>
          </p:cNvSpPr>
          <p:nvPr>
            <p:ph type="title"/>
          </p:nvPr>
        </p:nvSpPr>
        <p:spPr>
          <a:xfrm>
            <a:off x="169011" y="132334"/>
            <a:ext cx="8894602" cy="925840"/>
          </a:xfrm>
        </p:spPr>
        <p:txBody>
          <a:bodyPr>
            <a:noAutofit/>
          </a:bodyPr>
          <a:lstStyle/>
          <a:p>
            <a:r>
              <a:rPr lang="en-US" sz="3600" dirty="0"/>
              <a:t>MIMDRAM: </a:t>
            </a:r>
            <a:br>
              <a:rPr lang="en-US" sz="3600" dirty="0"/>
            </a:br>
            <a:r>
              <a:rPr lang="en-US" sz="2800" dirty="0"/>
              <a:t>System Support</a:t>
            </a:r>
          </a:p>
        </p:txBody>
      </p:sp>
    </p:spTree>
    <p:extLst>
      <p:ext uri="{BB962C8B-B14F-4D97-AF65-F5344CB8AC3E}">
        <p14:creationId xmlns:p14="http://schemas.microsoft.com/office/powerpoint/2010/main" val="2423083131"/>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883A56FE-C1F1-EB10-C7E5-6806F9847126}"/>
              </a:ext>
            </a:extLst>
          </p:cNvPr>
          <p:cNvSpPr>
            <a:spLocks noGrp="1"/>
          </p:cNvSpPr>
          <p:nvPr>
            <p:ph idx="1"/>
          </p:nvPr>
        </p:nvSpPr>
        <p:spPr>
          <a:xfrm>
            <a:off x="169011" y="1236742"/>
            <a:ext cx="8894602" cy="4993235"/>
          </a:xfrm>
        </p:spPr>
        <p:txBody>
          <a:bodyPr>
            <a:normAutofit/>
          </a:bodyPr>
          <a:lstStyle/>
          <a:p>
            <a:r>
              <a:rPr lang="en-US" dirty="0"/>
              <a:t>Instruction set architecture</a:t>
            </a:r>
            <a:br>
              <a:rPr lang="en-US" dirty="0"/>
            </a:br>
            <a:endParaRPr lang="en-US" dirty="0"/>
          </a:p>
          <a:p>
            <a:r>
              <a:rPr lang="en-US" dirty="0"/>
              <a:t>Execution &amp; data transposition </a:t>
            </a:r>
            <a:br>
              <a:rPr lang="en-US" dirty="0"/>
            </a:br>
            <a:endParaRPr lang="en-US" dirty="0"/>
          </a:p>
          <a:p>
            <a:r>
              <a:rPr lang="en-US" dirty="0"/>
              <a:t>Data coherence</a:t>
            </a:r>
            <a:br>
              <a:rPr lang="en-US" dirty="0"/>
            </a:br>
            <a:endParaRPr lang="en-US" dirty="0"/>
          </a:p>
          <a:p>
            <a:r>
              <a:rPr lang="en-US" dirty="0"/>
              <a:t>Address translation</a:t>
            </a:r>
            <a:br>
              <a:rPr lang="en-US" dirty="0"/>
            </a:br>
            <a:endParaRPr lang="en-US" dirty="0"/>
          </a:p>
          <a:p>
            <a:r>
              <a:rPr lang="en-US" b="1" dirty="0">
                <a:solidFill>
                  <a:schemeClr val="accent4"/>
                </a:solidFill>
              </a:rPr>
              <a:t>Data allocation &amp; alignment </a:t>
            </a:r>
            <a:br>
              <a:rPr lang="en-US" sz="2400" b="1" dirty="0">
                <a:solidFill>
                  <a:schemeClr val="accent4"/>
                </a:solidFill>
              </a:rPr>
            </a:br>
            <a:endParaRPr lang="en-US" sz="2400" b="1" dirty="0">
              <a:solidFill>
                <a:schemeClr val="accent4"/>
              </a:solidFill>
            </a:endParaRPr>
          </a:p>
          <a:p>
            <a:r>
              <a:rPr lang="en-US" dirty="0"/>
              <a:t>Mat label translation  </a:t>
            </a:r>
          </a:p>
        </p:txBody>
      </p:sp>
      <p:sp>
        <p:nvSpPr>
          <p:cNvPr id="4" name="Title 1">
            <a:extLst>
              <a:ext uri="{FF2B5EF4-FFF2-40B4-BE49-F238E27FC236}">
                <a16:creationId xmlns:a16="http://schemas.microsoft.com/office/drawing/2014/main" id="{945184B5-14FE-171E-7ABD-44A4231A30FA}"/>
              </a:ext>
            </a:extLst>
          </p:cNvPr>
          <p:cNvSpPr>
            <a:spLocks noGrp="1"/>
          </p:cNvSpPr>
          <p:nvPr>
            <p:ph type="title"/>
          </p:nvPr>
        </p:nvSpPr>
        <p:spPr>
          <a:xfrm>
            <a:off x="169011" y="132334"/>
            <a:ext cx="8894602" cy="925840"/>
          </a:xfrm>
        </p:spPr>
        <p:txBody>
          <a:bodyPr>
            <a:noAutofit/>
          </a:bodyPr>
          <a:lstStyle/>
          <a:p>
            <a:r>
              <a:rPr lang="en-US" sz="3600" dirty="0"/>
              <a:t>MIMDRAM: </a:t>
            </a:r>
            <a:br>
              <a:rPr lang="en-US" sz="3600" dirty="0"/>
            </a:br>
            <a:r>
              <a:rPr lang="en-US" sz="2800" dirty="0"/>
              <a:t>System Support</a:t>
            </a:r>
          </a:p>
        </p:txBody>
      </p:sp>
    </p:spTree>
    <p:extLst>
      <p:ext uri="{BB962C8B-B14F-4D97-AF65-F5344CB8AC3E}">
        <p14:creationId xmlns:p14="http://schemas.microsoft.com/office/powerpoint/2010/main" val="1504793810"/>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1">
            <a:extLst>
              <a:ext uri="{FF2B5EF4-FFF2-40B4-BE49-F238E27FC236}">
                <a16:creationId xmlns:a16="http://schemas.microsoft.com/office/drawing/2014/main" id="{945184B5-14FE-171E-7ABD-44A4231A30FA}"/>
              </a:ext>
            </a:extLst>
          </p:cNvPr>
          <p:cNvSpPr>
            <a:spLocks noGrp="1"/>
          </p:cNvSpPr>
          <p:nvPr>
            <p:ph type="title"/>
          </p:nvPr>
        </p:nvSpPr>
        <p:spPr>
          <a:xfrm>
            <a:off x="169011" y="132334"/>
            <a:ext cx="8894602" cy="925840"/>
          </a:xfrm>
        </p:spPr>
        <p:txBody>
          <a:bodyPr>
            <a:noAutofit/>
          </a:bodyPr>
          <a:lstStyle/>
          <a:p>
            <a:r>
              <a:rPr lang="en-US" sz="3600" dirty="0"/>
              <a:t>MIMDRAM: </a:t>
            </a:r>
            <a:br>
              <a:rPr lang="en-US" sz="3600" dirty="0"/>
            </a:br>
            <a:r>
              <a:rPr lang="en-US" sz="2800" dirty="0"/>
              <a:t>Data Allocation &amp; Alignment </a:t>
            </a:r>
          </a:p>
        </p:txBody>
      </p:sp>
      <p:sp>
        <p:nvSpPr>
          <p:cNvPr id="6" name="TextBox 5">
            <a:extLst>
              <a:ext uri="{FF2B5EF4-FFF2-40B4-BE49-F238E27FC236}">
                <a16:creationId xmlns:a16="http://schemas.microsoft.com/office/drawing/2014/main" id="{AE5A3ABA-4062-988E-E1D3-61AB48D4AEBF}"/>
              </a:ext>
            </a:extLst>
          </p:cNvPr>
          <p:cNvSpPr txBox="1"/>
          <p:nvPr/>
        </p:nvSpPr>
        <p:spPr>
          <a:xfrm>
            <a:off x="0" y="1304874"/>
            <a:ext cx="9144000" cy="1107996"/>
          </a:xfrm>
          <a:prstGeom prst="rect">
            <a:avLst/>
          </a:prstGeom>
          <a:solidFill>
            <a:schemeClr val="bg1">
              <a:lumMod val="95000"/>
            </a:schemeClr>
          </a:solidFill>
        </p:spPr>
        <p:txBody>
          <a:bodyPr wrap="square">
            <a:spAutoFit/>
          </a:bodyPr>
          <a:lstStyle/>
          <a:p>
            <a:pPr algn="ctr"/>
            <a:r>
              <a:rPr lang="en-US" sz="2200" b="1" dirty="0">
                <a:latin typeface="Avenir Next" panose="020B0503020202020204" pitchFamily="34" charset="0"/>
              </a:rPr>
              <a:t>PUD systems require </a:t>
            </a:r>
            <a:r>
              <a:rPr lang="en-US" sz="2200" b="1" dirty="0">
                <a:solidFill>
                  <a:schemeClr val="accent4"/>
                </a:solidFill>
                <a:latin typeface="Avenir Next" panose="020B0503020202020204" pitchFamily="34" charset="0"/>
              </a:rPr>
              <a:t>OS support </a:t>
            </a:r>
            <a:r>
              <a:rPr lang="en-US" sz="2200" b="1" dirty="0">
                <a:latin typeface="Avenir Next" panose="020B0503020202020204" pitchFamily="34" charset="0"/>
              </a:rPr>
              <a:t>to guarantee that data is properly </a:t>
            </a:r>
            <a:r>
              <a:rPr lang="en-US" sz="2200" b="1" dirty="0">
                <a:solidFill>
                  <a:schemeClr val="accent4"/>
                </a:solidFill>
                <a:latin typeface="Avenir Next" panose="020B0503020202020204" pitchFamily="34" charset="0"/>
              </a:rPr>
              <a:t>mapped</a:t>
            </a:r>
            <a:r>
              <a:rPr lang="en-US" sz="2200" b="1" dirty="0">
                <a:latin typeface="Avenir Next" panose="020B0503020202020204" pitchFamily="34" charset="0"/>
              </a:rPr>
              <a:t> and </a:t>
            </a:r>
            <a:r>
              <a:rPr lang="en-US" sz="2200" b="1" dirty="0">
                <a:solidFill>
                  <a:schemeClr val="accent4"/>
                </a:solidFill>
                <a:latin typeface="Avenir Next" panose="020B0503020202020204" pitchFamily="34" charset="0"/>
              </a:rPr>
              <a:t>aligned </a:t>
            </a:r>
            <a:r>
              <a:rPr lang="en-US" sz="2200" b="1" dirty="0">
                <a:latin typeface="Avenir Next" panose="020B0503020202020204" pitchFamily="34" charset="0"/>
              </a:rPr>
              <a:t>within bank/subarray/mat a</a:t>
            </a:r>
          </a:p>
          <a:p>
            <a:pPr algn="ctr"/>
            <a:r>
              <a:rPr lang="en-US" sz="2200" b="1" dirty="0">
                <a:latin typeface="Avenir Next" panose="020B0503020202020204" pitchFamily="34" charset="0"/>
              </a:rPr>
              <a:t>→ </a:t>
            </a:r>
            <a:r>
              <a:rPr lang="en-US" sz="2200" b="1" dirty="0">
                <a:solidFill>
                  <a:srgbClr val="C00000"/>
                </a:solidFill>
                <a:latin typeface="Avenir Next" panose="020B0503020202020204" pitchFamily="34" charset="0"/>
              </a:rPr>
              <a:t>not a natively supported operation</a:t>
            </a:r>
          </a:p>
        </p:txBody>
      </p:sp>
      <p:grpSp>
        <p:nvGrpSpPr>
          <p:cNvPr id="320" name="Group 319">
            <a:extLst>
              <a:ext uri="{FF2B5EF4-FFF2-40B4-BE49-F238E27FC236}">
                <a16:creationId xmlns:a16="http://schemas.microsoft.com/office/drawing/2014/main" id="{1C02CFEE-B571-9307-2988-EDA90BF8963C}"/>
              </a:ext>
            </a:extLst>
          </p:cNvPr>
          <p:cNvGrpSpPr/>
          <p:nvPr/>
        </p:nvGrpSpPr>
        <p:grpSpPr>
          <a:xfrm>
            <a:off x="1564629" y="2659295"/>
            <a:ext cx="1917429" cy="3571672"/>
            <a:chOff x="1564629" y="2659295"/>
            <a:chExt cx="1917429" cy="3571672"/>
          </a:xfrm>
        </p:grpSpPr>
        <p:sp>
          <p:nvSpPr>
            <p:cNvPr id="217" name="Rectangle 216">
              <a:extLst>
                <a:ext uri="{FF2B5EF4-FFF2-40B4-BE49-F238E27FC236}">
                  <a16:creationId xmlns:a16="http://schemas.microsoft.com/office/drawing/2014/main" id="{38581270-11DB-04F5-3872-53477ED9765A}"/>
                </a:ext>
              </a:extLst>
            </p:cNvPr>
            <p:cNvSpPr/>
            <p:nvPr/>
          </p:nvSpPr>
          <p:spPr>
            <a:xfrm>
              <a:off x="2001341" y="3910699"/>
              <a:ext cx="1409959" cy="1969485"/>
            </a:xfrm>
            <a:prstGeom prst="rect">
              <a:avLst/>
            </a:prstGeom>
            <a:solidFill>
              <a:srgbClr val="E7E6E6"/>
            </a:solidFill>
            <a:ln w="12700" cap="flat" cmpd="sng" algn="ctr">
              <a:solidFill>
                <a:srgbClr val="E7E6E6">
                  <a:lumMod val="50000"/>
                </a:srgbClr>
              </a:solidFill>
              <a:prstDash val="sysDash"/>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218" name="Rectangle 217">
              <a:extLst>
                <a:ext uri="{FF2B5EF4-FFF2-40B4-BE49-F238E27FC236}">
                  <a16:creationId xmlns:a16="http://schemas.microsoft.com/office/drawing/2014/main" id="{E7290679-5FA2-B007-BF27-96CB1AA631CE}"/>
                </a:ext>
              </a:extLst>
            </p:cNvPr>
            <p:cNvSpPr/>
            <p:nvPr/>
          </p:nvSpPr>
          <p:spPr>
            <a:xfrm>
              <a:off x="2001341" y="3015241"/>
              <a:ext cx="1409959" cy="809084"/>
            </a:xfrm>
            <a:prstGeom prst="rect">
              <a:avLst/>
            </a:prstGeom>
            <a:solidFill>
              <a:srgbClr val="EBF1F7"/>
            </a:solidFill>
            <a:ln w="12700" cap="flat" cmpd="sng" algn="ctr">
              <a:solidFill>
                <a:srgbClr val="4472C4"/>
              </a:solidFill>
              <a:prstDash val="sysDash"/>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219" name="Rectangle 218">
              <a:extLst>
                <a:ext uri="{FF2B5EF4-FFF2-40B4-BE49-F238E27FC236}">
                  <a16:creationId xmlns:a16="http://schemas.microsoft.com/office/drawing/2014/main" id="{BF50010E-963F-4162-34C2-E12132A0744B}"/>
                </a:ext>
              </a:extLst>
            </p:cNvPr>
            <p:cNvSpPr/>
            <p:nvPr/>
          </p:nvSpPr>
          <p:spPr>
            <a:xfrm>
              <a:off x="2001340" y="2659295"/>
              <a:ext cx="1440463" cy="349013"/>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rgbClr val="4472C4"/>
                  </a:solidFill>
                  <a:effectLst/>
                  <a:uLnTx/>
                  <a:uFillTx/>
                  <a:latin typeface="Arial" panose="020B0604020202020204" pitchFamily="34" charset="0"/>
                  <a:ea typeface="+mn-ea"/>
                  <a:cs typeface="Arial" panose="020B0604020202020204" pitchFamily="34" charset="0"/>
                </a:rPr>
                <a:t>Virtual Memory</a:t>
              </a:r>
            </a:p>
          </p:txBody>
        </p:sp>
        <p:sp>
          <p:nvSpPr>
            <p:cNvPr id="220" name="Rectangle 219">
              <a:extLst>
                <a:ext uri="{FF2B5EF4-FFF2-40B4-BE49-F238E27FC236}">
                  <a16:creationId xmlns:a16="http://schemas.microsoft.com/office/drawing/2014/main" id="{CA8953CC-F754-FEF8-3DA2-EF5B2604450A}"/>
                </a:ext>
              </a:extLst>
            </p:cNvPr>
            <p:cNvSpPr/>
            <p:nvPr/>
          </p:nvSpPr>
          <p:spPr>
            <a:xfrm>
              <a:off x="1900111" y="5881954"/>
              <a:ext cx="1581947" cy="349013"/>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none" strike="noStrike" kern="0" cap="none" spc="0" normalizeH="0" baseline="0" noProof="0" dirty="0">
                  <a:ln>
                    <a:noFill/>
                  </a:ln>
                  <a:solidFill>
                    <a:srgbClr val="E7E6E6">
                      <a:lumMod val="50000"/>
                    </a:srgbClr>
                  </a:solidFill>
                  <a:effectLst/>
                  <a:uLnTx/>
                  <a:uFillTx/>
                  <a:latin typeface="Arial" panose="020B0604020202020204" pitchFamily="34" charset="0"/>
                  <a:ea typeface="+mn-ea"/>
                  <a:cs typeface="Arial" panose="020B0604020202020204" pitchFamily="34" charset="0"/>
                </a:rPr>
                <a:t>Physical Memory</a:t>
              </a:r>
            </a:p>
          </p:txBody>
        </p:sp>
        <p:sp>
          <p:nvSpPr>
            <p:cNvPr id="221" name="Rectangle 220">
              <a:extLst>
                <a:ext uri="{FF2B5EF4-FFF2-40B4-BE49-F238E27FC236}">
                  <a16:creationId xmlns:a16="http://schemas.microsoft.com/office/drawing/2014/main" id="{2F1182F9-EE2D-E29D-5DEA-0D2A967B3499}"/>
                </a:ext>
              </a:extLst>
            </p:cNvPr>
            <p:cNvSpPr/>
            <p:nvPr/>
          </p:nvSpPr>
          <p:spPr>
            <a:xfrm rot="16200000">
              <a:off x="1348449" y="3238039"/>
              <a:ext cx="807100" cy="365472"/>
            </a:xfrm>
            <a:prstGeom prst="rect">
              <a:avLst/>
            </a:prstGeom>
            <a:no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1" u="none" strike="noStrike" kern="0" cap="none" spc="0" normalizeH="0" baseline="0" noProof="0" dirty="0">
                  <a:ln>
                    <a:noFill/>
                  </a:ln>
                  <a:solidFill>
                    <a:srgbClr val="4472C4"/>
                  </a:solidFill>
                  <a:effectLst/>
                  <a:uLnTx/>
                  <a:uFillTx/>
                  <a:latin typeface="Arial" panose="020B0604020202020204" pitchFamily="34" charset="0"/>
                  <a:ea typeface="+mn-ea"/>
                  <a:cs typeface="Arial" panose="020B0604020202020204" pitchFamily="34" charset="0"/>
                </a:rPr>
                <a:t>Operating System</a:t>
              </a:r>
            </a:p>
          </p:txBody>
        </p:sp>
        <p:sp>
          <p:nvSpPr>
            <p:cNvPr id="222" name="Rectangle 221">
              <a:extLst>
                <a:ext uri="{FF2B5EF4-FFF2-40B4-BE49-F238E27FC236}">
                  <a16:creationId xmlns:a16="http://schemas.microsoft.com/office/drawing/2014/main" id="{C20BE384-F615-BFE2-124B-DDFA95095953}"/>
                </a:ext>
              </a:extLst>
            </p:cNvPr>
            <p:cNvSpPr/>
            <p:nvPr/>
          </p:nvSpPr>
          <p:spPr>
            <a:xfrm rot="16200000">
              <a:off x="764159" y="4711168"/>
              <a:ext cx="1966411" cy="365472"/>
            </a:xfrm>
            <a:prstGeom prst="rect">
              <a:avLst/>
            </a:prstGeom>
            <a:no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1" u="none" strike="noStrike" kern="0" cap="none" spc="0" normalizeH="0" baseline="0" noProof="0" dirty="0">
                  <a:ln>
                    <a:noFill/>
                  </a:ln>
                  <a:solidFill>
                    <a:srgbClr val="E7E6E6">
                      <a:lumMod val="50000"/>
                    </a:srgbClr>
                  </a:solidFill>
                  <a:effectLst/>
                  <a:uLnTx/>
                  <a:uFillTx/>
                  <a:latin typeface="Arial" panose="020B0604020202020204" pitchFamily="34" charset="0"/>
                  <a:ea typeface="+mn-ea"/>
                  <a:cs typeface="Arial" panose="020B0604020202020204" pitchFamily="34" charset="0"/>
                </a:rPr>
                <a:t>Memory </a:t>
              </a:r>
              <a:br>
                <a:rPr kumimoji="0" lang="en-US" sz="1200" b="1" i="1" u="none" strike="noStrike" kern="0" cap="none" spc="0" normalizeH="0" baseline="0" noProof="0" dirty="0">
                  <a:ln>
                    <a:noFill/>
                  </a:ln>
                  <a:solidFill>
                    <a:srgbClr val="E7E6E6">
                      <a:lumMod val="50000"/>
                    </a:srgbClr>
                  </a:solidFill>
                  <a:effectLst/>
                  <a:uLnTx/>
                  <a:uFillTx/>
                  <a:latin typeface="Arial" panose="020B0604020202020204" pitchFamily="34" charset="0"/>
                  <a:ea typeface="+mn-ea"/>
                  <a:cs typeface="Arial" panose="020B0604020202020204" pitchFamily="34" charset="0"/>
                </a:rPr>
              </a:br>
              <a:r>
                <a:rPr kumimoji="0" lang="en-US" sz="1200" b="1" i="1" u="none" strike="noStrike" kern="0" cap="none" spc="0" normalizeH="0" baseline="0" noProof="0" dirty="0">
                  <a:ln>
                    <a:noFill/>
                  </a:ln>
                  <a:solidFill>
                    <a:srgbClr val="E7E6E6">
                      <a:lumMod val="50000"/>
                    </a:srgbClr>
                  </a:solidFill>
                  <a:effectLst/>
                  <a:uLnTx/>
                  <a:uFillTx/>
                  <a:latin typeface="Arial" panose="020B0604020202020204" pitchFamily="34" charset="0"/>
                  <a:ea typeface="+mn-ea"/>
                  <a:cs typeface="Arial" panose="020B0604020202020204" pitchFamily="34" charset="0"/>
                </a:rPr>
                <a:t>Controller</a:t>
              </a:r>
            </a:p>
          </p:txBody>
        </p:sp>
        <p:grpSp>
          <p:nvGrpSpPr>
            <p:cNvPr id="223" name="Group 222">
              <a:extLst>
                <a:ext uri="{FF2B5EF4-FFF2-40B4-BE49-F238E27FC236}">
                  <a16:creationId xmlns:a16="http://schemas.microsoft.com/office/drawing/2014/main" id="{A96F77D3-987B-3214-4C40-2418F29DA83C}"/>
                </a:ext>
              </a:extLst>
            </p:cNvPr>
            <p:cNvGrpSpPr/>
            <p:nvPr/>
          </p:nvGrpSpPr>
          <p:grpSpPr>
            <a:xfrm>
              <a:off x="2089163" y="3114964"/>
              <a:ext cx="1221097" cy="2511349"/>
              <a:chOff x="1063654" y="3971303"/>
              <a:chExt cx="1109527" cy="2389501"/>
            </a:xfrm>
          </p:grpSpPr>
          <p:sp>
            <p:nvSpPr>
              <p:cNvPr id="311" name="Rectangle 310">
                <a:extLst>
                  <a:ext uri="{FF2B5EF4-FFF2-40B4-BE49-F238E27FC236}">
                    <a16:creationId xmlns:a16="http://schemas.microsoft.com/office/drawing/2014/main" id="{ED98F3FA-8FB0-A891-FE83-D38A813F42E8}"/>
                  </a:ext>
                </a:extLst>
              </p:cNvPr>
              <p:cNvSpPr/>
              <p:nvPr/>
            </p:nvSpPr>
            <p:spPr>
              <a:xfrm>
                <a:off x="1071571" y="3971303"/>
                <a:ext cx="1093692" cy="277906"/>
              </a:xfrm>
              <a:prstGeom prst="rect">
                <a:avLst/>
              </a:prstGeom>
              <a:solidFill>
                <a:srgbClr val="5B9BD5">
                  <a:lumMod val="40000"/>
                  <a:lumOff val="60000"/>
                </a:srgbClr>
              </a:solidFill>
              <a:ln w="12700" cap="flat" cmpd="sng" algn="ctr">
                <a:solidFill>
                  <a:srgbClr val="4472C4"/>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4472C4">
                        <a:lumMod val="75000"/>
                      </a:srgbClr>
                    </a:solidFill>
                    <a:effectLst/>
                    <a:uLnTx/>
                    <a:uFillTx/>
                    <a:latin typeface="Arial" panose="020B0604020202020204" pitchFamily="34" charset="0"/>
                    <a:ea typeface="+mn-ea"/>
                    <a:cs typeface="Arial" panose="020B0604020202020204" pitchFamily="34" charset="0"/>
                  </a:rPr>
                  <a:t>Pages</a:t>
                </a:r>
              </a:p>
            </p:txBody>
          </p:sp>
          <p:sp>
            <p:nvSpPr>
              <p:cNvPr id="312" name="Rectangle 311">
                <a:extLst>
                  <a:ext uri="{FF2B5EF4-FFF2-40B4-BE49-F238E27FC236}">
                    <a16:creationId xmlns:a16="http://schemas.microsoft.com/office/drawing/2014/main" id="{812824D2-7E93-7534-44F7-0DFE86F7CFBD}"/>
                  </a:ext>
                </a:extLst>
              </p:cNvPr>
              <p:cNvSpPr/>
              <p:nvPr/>
            </p:nvSpPr>
            <p:spPr>
              <a:xfrm>
                <a:off x="1071571" y="5028894"/>
                <a:ext cx="1097280" cy="274320"/>
              </a:xfrm>
              <a:prstGeom prst="rect">
                <a:avLst/>
              </a:prstGeom>
              <a:solidFill>
                <a:srgbClr val="DDCDF0"/>
              </a:solidFill>
              <a:ln w="12700" cap="flat" cmpd="sng" algn="ctr">
                <a:solidFill>
                  <a:srgbClr val="7030A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7030A0"/>
                    </a:solidFill>
                    <a:effectLst/>
                    <a:uLnTx/>
                    <a:uFillTx/>
                    <a:latin typeface="Arial" panose="020B0604020202020204" pitchFamily="34" charset="0"/>
                    <a:ea typeface="+mn-ea"/>
                    <a:cs typeface="Arial" panose="020B0604020202020204" pitchFamily="34" charset="0"/>
                  </a:rPr>
                  <a:t>Frames</a:t>
                </a:r>
              </a:p>
            </p:txBody>
          </p:sp>
          <p:sp>
            <p:nvSpPr>
              <p:cNvPr id="313" name="Rectangle 312">
                <a:extLst>
                  <a:ext uri="{FF2B5EF4-FFF2-40B4-BE49-F238E27FC236}">
                    <a16:creationId xmlns:a16="http://schemas.microsoft.com/office/drawing/2014/main" id="{0932D2A1-BE4B-6B2B-E3A2-0203EA22C8B1}"/>
                  </a:ext>
                </a:extLst>
              </p:cNvPr>
              <p:cNvSpPr/>
              <p:nvPr/>
            </p:nvSpPr>
            <p:spPr>
              <a:xfrm>
                <a:off x="1071572" y="6086484"/>
                <a:ext cx="1093691" cy="274320"/>
              </a:xfrm>
              <a:prstGeom prst="rect">
                <a:avLst/>
              </a:prstGeom>
              <a:solidFill>
                <a:srgbClr val="FFC000">
                  <a:lumMod val="20000"/>
                  <a:lumOff val="80000"/>
                </a:srgbClr>
              </a:solidFill>
              <a:ln w="12700" cap="flat" cmpd="sng" algn="ctr">
                <a:solidFill>
                  <a:srgbClr val="E6AC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E6AD00"/>
                    </a:solidFill>
                    <a:effectLst/>
                    <a:uLnTx/>
                    <a:uFillTx/>
                    <a:latin typeface="Arial" panose="020B0604020202020204" pitchFamily="34" charset="0"/>
                    <a:ea typeface="+mn-ea"/>
                    <a:cs typeface="Arial" panose="020B0604020202020204" pitchFamily="34" charset="0"/>
                  </a:rPr>
                  <a:t>DRAM Rows</a:t>
                </a:r>
              </a:p>
            </p:txBody>
          </p:sp>
          <p:sp>
            <p:nvSpPr>
              <p:cNvPr id="314" name="Rounded Rectangle 313">
                <a:extLst>
                  <a:ext uri="{FF2B5EF4-FFF2-40B4-BE49-F238E27FC236}">
                    <a16:creationId xmlns:a16="http://schemas.microsoft.com/office/drawing/2014/main" id="{CBEDC883-C1FC-BC92-9B98-E193309147E9}"/>
                  </a:ext>
                </a:extLst>
              </p:cNvPr>
              <p:cNvSpPr/>
              <p:nvPr/>
            </p:nvSpPr>
            <p:spPr>
              <a:xfrm>
                <a:off x="1087187" y="4455275"/>
                <a:ext cx="1062461" cy="367553"/>
              </a:xfrm>
              <a:prstGeom prst="roundRect">
                <a:avLst>
                  <a:gd name="adj" fmla="val 50000"/>
                </a:avLst>
              </a:prstGeom>
              <a:solidFill>
                <a:srgbClr val="F0B4B5"/>
              </a:solidFill>
              <a:ln w="1270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C00000"/>
                    </a:solidFill>
                    <a:effectLst/>
                    <a:uLnTx/>
                    <a:uFillTx/>
                    <a:latin typeface="Arial" panose="020B0604020202020204" pitchFamily="34" charset="0"/>
                    <a:ea typeface="+mn-ea"/>
                    <a:cs typeface="Arial" panose="020B0604020202020204" pitchFamily="34" charset="0"/>
                  </a:rPr>
                  <a:t>Memory Allocator</a:t>
                </a:r>
              </a:p>
            </p:txBody>
          </p:sp>
          <p:sp>
            <p:nvSpPr>
              <p:cNvPr id="315" name="Rounded Rectangle 314">
                <a:extLst>
                  <a:ext uri="{FF2B5EF4-FFF2-40B4-BE49-F238E27FC236}">
                    <a16:creationId xmlns:a16="http://schemas.microsoft.com/office/drawing/2014/main" id="{C1587144-D8B3-C0D0-9470-FBFD7EDAE6AE}"/>
                  </a:ext>
                </a:extLst>
              </p:cNvPr>
              <p:cNvSpPr/>
              <p:nvPr/>
            </p:nvSpPr>
            <p:spPr>
              <a:xfrm>
                <a:off x="1063654" y="5512866"/>
                <a:ext cx="1109527" cy="367553"/>
              </a:xfrm>
              <a:prstGeom prst="roundRect">
                <a:avLst>
                  <a:gd name="adj" fmla="val 50000"/>
                </a:avLst>
              </a:prstGeom>
              <a:solidFill>
                <a:srgbClr val="ED7D31">
                  <a:lumMod val="40000"/>
                  <a:lumOff val="60000"/>
                </a:srgbClr>
              </a:solidFill>
              <a:ln w="12700" cap="flat" cmpd="sng" algn="ctr">
                <a:solidFill>
                  <a:srgbClr val="C05A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srgbClr val="C05A00"/>
                    </a:solidFill>
                    <a:effectLst/>
                    <a:uLnTx/>
                    <a:uFillTx/>
                    <a:latin typeface="Arial" panose="020B0604020202020204" pitchFamily="34" charset="0"/>
                    <a:ea typeface="+mn-ea"/>
                    <a:cs typeface="Arial" panose="020B0604020202020204" pitchFamily="34" charset="0"/>
                  </a:rPr>
                  <a:t>DRAM Interleaving</a:t>
                </a:r>
              </a:p>
            </p:txBody>
          </p:sp>
          <p:cxnSp>
            <p:nvCxnSpPr>
              <p:cNvPr id="316" name="Straight Arrow Connector 315">
                <a:extLst>
                  <a:ext uri="{FF2B5EF4-FFF2-40B4-BE49-F238E27FC236}">
                    <a16:creationId xmlns:a16="http://schemas.microsoft.com/office/drawing/2014/main" id="{3D7AC1E4-DA54-73A4-C61C-B7837E2C9665}"/>
                  </a:ext>
                </a:extLst>
              </p:cNvPr>
              <p:cNvCxnSpPr>
                <a:stCxn id="311" idx="2"/>
                <a:endCxn id="314" idx="0"/>
              </p:cNvCxnSpPr>
              <p:nvPr/>
            </p:nvCxnSpPr>
            <p:spPr>
              <a:xfrm>
                <a:off x="1618417" y="4249209"/>
                <a:ext cx="1" cy="206066"/>
              </a:xfrm>
              <a:prstGeom prst="straightConnector1">
                <a:avLst/>
              </a:prstGeom>
              <a:noFill/>
              <a:ln w="12700" cap="flat" cmpd="sng" algn="ctr">
                <a:solidFill>
                  <a:sysClr val="windowText" lastClr="000000"/>
                </a:solidFill>
                <a:prstDash val="solid"/>
                <a:miter lim="800000"/>
                <a:tailEnd type="triangle"/>
              </a:ln>
              <a:effectLst/>
            </p:spPr>
          </p:cxnSp>
          <p:cxnSp>
            <p:nvCxnSpPr>
              <p:cNvPr id="317" name="Straight Arrow Connector 316">
                <a:extLst>
                  <a:ext uri="{FF2B5EF4-FFF2-40B4-BE49-F238E27FC236}">
                    <a16:creationId xmlns:a16="http://schemas.microsoft.com/office/drawing/2014/main" id="{39E01BC5-B7F5-59C9-B372-DF59C0605F51}"/>
                  </a:ext>
                </a:extLst>
              </p:cNvPr>
              <p:cNvCxnSpPr>
                <a:cxnSpLocks/>
                <a:stCxn id="314" idx="2"/>
                <a:endCxn id="312" idx="0"/>
              </p:cNvCxnSpPr>
              <p:nvPr/>
            </p:nvCxnSpPr>
            <p:spPr>
              <a:xfrm>
                <a:off x="1618418" y="4822828"/>
                <a:ext cx="1793" cy="206066"/>
              </a:xfrm>
              <a:prstGeom prst="straightConnector1">
                <a:avLst/>
              </a:prstGeom>
              <a:noFill/>
              <a:ln w="12700" cap="flat" cmpd="sng" algn="ctr">
                <a:solidFill>
                  <a:sysClr val="windowText" lastClr="000000"/>
                </a:solidFill>
                <a:prstDash val="solid"/>
                <a:miter lim="800000"/>
                <a:tailEnd type="triangle"/>
              </a:ln>
              <a:effectLst/>
            </p:spPr>
          </p:cxnSp>
          <p:cxnSp>
            <p:nvCxnSpPr>
              <p:cNvPr id="318" name="Straight Arrow Connector 317">
                <a:extLst>
                  <a:ext uri="{FF2B5EF4-FFF2-40B4-BE49-F238E27FC236}">
                    <a16:creationId xmlns:a16="http://schemas.microsoft.com/office/drawing/2014/main" id="{7F4452CC-C475-1274-C811-640AF4F5D124}"/>
                  </a:ext>
                </a:extLst>
              </p:cNvPr>
              <p:cNvCxnSpPr>
                <a:cxnSpLocks/>
                <a:stCxn id="312" idx="2"/>
                <a:endCxn id="315" idx="0"/>
              </p:cNvCxnSpPr>
              <p:nvPr/>
            </p:nvCxnSpPr>
            <p:spPr>
              <a:xfrm flipH="1">
                <a:off x="1618418" y="5303214"/>
                <a:ext cx="1793" cy="209652"/>
              </a:xfrm>
              <a:prstGeom prst="straightConnector1">
                <a:avLst/>
              </a:prstGeom>
              <a:noFill/>
              <a:ln w="12700" cap="flat" cmpd="sng" algn="ctr">
                <a:solidFill>
                  <a:sysClr val="windowText" lastClr="000000"/>
                </a:solidFill>
                <a:prstDash val="solid"/>
                <a:miter lim="800000"/>
                <a:tailEnd type="triangle"/>
              </a:ln>
              <a:effectLst/>
            </p:spPr>
          </p:cxnSp>
        </p:grpSp>
        <p:cxnSp>
          <p:nvCxnSpPr>
            <p:cNvPr id="224" name="Straight Arrow Connector 223">
              <a:extLst>
                <a:ext uri="{FF2B5EF4-FFF2-40B4-BE49-F238E27FC236}">
                  <a16:creationId xmlns:a16="http://schemas.microsoft.com/office/drawing/2014/main" id="{53096EDB-8C8A-4CB7-EDA3-A0F0C31C7A3D}"/>
                </a:ext>
              </a:extLst>
            </p:cNvPr>
            <p:cNvCxnSpPr>
              <a:cxnSpLocks/>
              <a:stCxn id="315" idx="2"/>
              <a:endCxn id="313" idx="0"/>
            </p:cNvCxnSpPr>
            <p:nvPr/>
          </p:nvCxnSpPr>
          <p:spPr>
            <a:xfrm>
              <a:off x="2699712" y="5121431"/>
              <a:ext cx="0" cy="216573"/>
            </a:xfrm>
            <a:prstGeom prst="straightConnector1">
              <a:avLst/>
            </a:prstGeom>
            <a:noFill/>
            <a:ln w="12700" cap="flat" cmpd="sng" algn="ctr">
              <a:solidFill>
                <a:sysClr val="windowText" lastClr="000000"/>
              </a:solidFill>
              <a:prstDash val="solid"/>
              <a:miter lim="800000"/>
              <a:tailEnd type="triangle"/>
            </a:ln>
            <a:effectLst/>
          </p:spPr>
        </p:cxnSp>
      </p:grpSp>
      <p:grpSp>
        <p:nvGrpSpPr>
          <p:cNvPr id="225" name="Group 224">
            <a:extLst>
              <a:ext uri="{FF2B5EF4-FFF2-40B4-BE49-F238E27FC236}">
                <a16:creationId xmlns:a16="http://schemas.microsoft.com/office/drawing/2014/main" id="{936B0A4F-A30A-D1D1-2A05-23AE9388C496}"/>
              </a:ext>
            </a:extLst>
          </p:cNvPr>
          <p:cNvGrpSpPr/>
          <p:nvPr/>
        </p:nvGrpSpPr>
        <p:grpSpPr>
          <a:xfrm>
            <a:off x="6399101" y="2689913"/>
            <a:ext cx="1180270" cy="3472308"/>
            <a:chOff x="4990762" y="3535345"/>
            <a:chExt cx="1072430" cy="3303835"/>
          </a:xfrm>
        </p:grpSpPr>
        <p:sp>
          <p:nvSpPr>
            <p:cNvPr id="283" name="Rectangle 282">
              <a:extLst>
                <a:ext uri="{FF2B5EF4-FFF2-40B4-BE49-F238E27FC236}">
                  <a16:creationId xmlns:a16="http://schemas.microsoft.com/office/drawing/2014/main" id="{CB9EE42C-A9FB-7FF2-1856-4A7348CB7B58}"/>
                </a:ext>
              </a:extLst>
            </p:cNvPr>
            <p:cNvSpPr/>
            <p:nvPr/>
          </p:nvSpPr>
          <p:spPr>
            <a:xfrm>
              <a:off x="4997058" y="4659636"/>
              <a:ext cx="1065969" cy="2179544"/>
            </a:xfrm>
            <a:prstGeom prst="rect">
              <a:avLst/>
            </a:prstGeom>
            <a:solidFill>
              <a:srgbClr val="E7E6E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p:txBody>
        </p:sp>
        <p:grpSp>
          <p:nvGrpSpPr>
            <p:cNvPr id="284" name="Group 283">
              <a:extLst>
                <a:ext uri="{FF2B5EF4-FFF2-40B4-BE49-F238E27FC236}">
                  <a16:creationId xmlns:a16="http://schemas.microsoft.com/office/drawing/2014/main" id="{49A35D6F-6474-E930-D977-9BFBECE4BD6A}"/>
                </a:ext>
              </a:extLst>
            </p:cNvPr>
            <p:cNvGrpSpPr/>
            <p:nvPr/>
          </p:nvGrpSpPr>
          <p:grpSpPr>
            <a:xfrm>
              <a:off x="4990762" y="3535345"/>
              <a:ext cx="1072430" cy="3219941"/>
              <a:chOff x="4854553" y="3306745"/>
              <a:chExt cx="1072430" cy="3219941"/>
            </a:xfrm>
          </p:grpSpPr>
          <p:sp>
            <p:nvSpPr>
              <p:cNvPr id="285" name="Rectangle 284">
                <a:extLst>
                  <a:ext uri="{FF2B5EF4-FFF2-40B4-BE49-F238E27FC236}">
                    <a16:creationId xmlns:a16="http://schemas.microsoft.com/office/drawing/2014/main" id="{651499A9-0659-4495-E7D7-3F016BC7CDB2}"/>
                  </a:ext>
                </a:extLst>
              </p:cNvPr>
              <p:cNvSpPr/>
              <p:nvPr/>
            </p:nvSpPr>
            <p:spPr>
              <a:xfrm>
                <a:off x="4857771" y="3616290"/>
                <a:ext cx="1069212" cy="769828"/>
              </a:xfrm>
              <a:prstGeom prst="rect">
                <a:avLst/>
              </a:prstGeom>
              <a:solidFill>
                <a:srgbClr val="EBF2F7"/>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p:txBody>
          </p:sp>
          <p:grpSp>
            <p:nvGrpSpPr>
              <p:cNvPr id="286" name="Group 285">
                <a:extLst>
                  <a:ext uri="{FF2B5EF4-FFF2-40B4-BE49-F238E27FC236}">
                    <a16:creationId xmlns:a16="http://schemas.microsoft.com/office/drawing/2014/main" id="{749E819D-12A6-41AB-6397-E87D6FE52875}"/>
                  </a:ext>
                </a:extLst>
              </p:cNvPr>
              <p:cNvGrpSpPr/>
              <p:nvPr/>
            </p:nvGrpSpPr>
            <p:grpSpPr>
              <a:xfrm>
                <a:off x="4854553" y="3306745"/>
                <a:ext cx="1072429" cy="3219941"/>
                <a:chOff x="4854553" y="3306745"/>
                <a:chExt cx="1072429" cy="3219941"/>
              </a:xfrm>
            </p:grpSpPr>
            <p:sp>
              <p:nvSpPr>
                <p:cNvPr id="287" name="Rectangle 286">
                  <a:extLst>
                    <a:ext uri="{FF2B5EF4-FFF2-40B4-BE49-F238E27FC236}">
                      <a16:creationId xmlns:a16="http://schemas.microsoft.com/office/drawing/2014/main" id="{4A4D1B8D-8461-4731-067B-97EB4CBD671B}"/>
                    </a:ext>
                  </a:extLst>
                </p:cNvPr>
                <p:cNvSpPr/>
                <p:nvPr/>
              </p:nvSpPr>
              <p:spPr>
                <a:xfrm>
                  <a:off x="4854553" y="3306745"/>
                  <a:ext cx="1072429" cy="277906"/>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sng" strike="noStrike" kern="0" cap="none" spc="0" normalizeH="0" baseline="0" noProof="0" dirty="0">
                      <a:ln>
                        <a:noFill/>
                      </a:ln>
                      <a:solidFill>
                        <a:srgbClr val="C00000"/>
                      </a:solidFill>
                      <a:effectLst/>
                      <a:uLnTx/>
                      <a:uFillTx/>
                      <a:latin typeface="Arial" panose="020B0604020202020204" pitchFamily="34" charset="0"/>
                      <a:ea typeface="+mn-ea"/>
                      <a:cs typeface="Arial" panose="020B0604020202020204" pitchFamily="34" charset="0"/>
                    </a:rPr>
                    <a:t>huge pages</a:t>
                  </a:r>
                </a:p>
              </p:txBody>
            </p:sp>
            <p:grpSp>
              <p:nvGrpSpPr>
                <p:cNvPr id="288" name="Group 287">
                  <a:extLst>
                    <a:ext uri="{FF2B5EF4-FFF2-40B4-BE49-F238E27FC236}">
                      <a16:creationId xmlns:a16="http://schemas.microsoft.com/office/drawing/2014/main" id="{DF3B07F8-C808-A865-0D8B-5AC13E28D6E2}"/>
                    </a:ext>
                  </a:extLst>
                </p:cNvPr>
                <p:cNvGrpSpPr/>
                <p:nvPr/>
              </p:nvGrpSpPr>
              <p:grpSpPr>
                <a:xfrm>
                  <a:off x="4980217" y="3700639"/>
                  <a:ext cx="821100" cy="2826047"/>
                  <a:chOff x="4980217" y="3744781"/>
                  <a:chExt cx="821100" cy="2826047"/>
                </a:xfrm>
              </p:grpSpPr>
              <p:cxnSp>
                <p:nvCxnSpPr>
                  <p:cNvPr id="289" name="Straight Arrow Connector 288">
                    <a:extLst>
                      <a:ext uri="{FF2B5EF4-FFF2-40B4-BE49-F238E27FC236}">
                        <a16:creationId xmlns:a16="http://schemas.microsoft.com/office/drawing/2014/main" id="{0330F905-30EE-FDA7-2028-02E93C3DC786}"/>
                      </a:ext>
                    </a:extLst>
                  </p:cNvPr>
                  <p:cNvCxnSpPr>
                    <a:cxnSpLocks/>
                    <a:stCxn id="303" idx="2"/>
                    <a:endCxn id="295" idx="0"/>
                  </p:cNvCxnSpPr>
                  <p:nvPr/>
                </p:nvCxnSpPr>
                <p:spPr>
                  <a:xfrm>
                    <a:off x="5390767" y="5457164"/>
                    <a:ext cx="0" cy="160130"/>
                  </a:xfrm>
                  <a:prstGeom prst="straightConnector1">
                    <a:avLst/>
                  </a:prstGeom>
                  <a:noFill/>
                  <a:ln w="12700" cap="flat" cmpd="sng" algn="ctr">
                    <a:solidFill>
                      <a:sysClr val="windowText" lastClr="000000"/>
                    </a:solidFill>
                    <a:prstDash val="solid"/>
                    <a:miter lim="800000"/>
                    <a:tailEnd type="triangle"/>
                  </a:ln>
                  <a:effectLst/>
                </p:spPr>
              </p:cxnSp>
              <p:grpSp>
                <p:nvGrpSpPr>
                  <p:cNvPr id="290" name="Group 289">
                    <a:extLst>
                      <a:ext uri="{FF2B5EF4-FFF2-40B4-BE49-F238E27FC236}">
                        <a16:creationId xmlns:a16="http://schemas.microsoft.com/office/drawing/2014/main" id="{49706227-7BE4-02C0-428F-D4545EC8FAA1}"/>
                      </a:ext>
                    </a:extLst>
                  </p:cNvPr>
                  <p:cNvGrpSpPr/>
                  <p:nvPr/>
                </p:nvGrpSpPr>
                <p:grpSpPr>
                  <a:xfrm>
                    <a:off x="4980217" y="3744781"/>
                    <a:ext cx="821100" cy="2826047"/>
                    <a:chOff x="4980217" y="3744781"/>
                    <a:chExt cx="821100" cy="2826047"/>
                  </a:xfrm>
                </p:grpSpPr>
                <p:grpSp>
                  <p:nvGrpSpPr>
                    <p:cNvPr id="291" name="Group 290">
                      <a:extLst>
                        <a:ext uri="{FF2B5EF4-FFF2-40B4-BE49-F238E27FC236}">
                          <a16:creationId xmlns:a16="http://schemas.microsoft.com/office/drawing/2014/main" id="{B24DA845-5645-BD80-86E7-32A94CB5F219}"/>
                        </a:ext>
                      </a:extLst>
                    </p:cNvPr>
                    <p:cNvGrpSpPr/>
                    <p:nvPr/>
                  </p:nvGrpSpPr>
                  <p:grpSpPr>
                    <a:xfrm>
                      <a:off x="4980217" y="3744781"/>
                      <a:ext cx="821100" cy="601379"/>
                      <a:chOff x="610252" y="1042384"/>
                      <a:chExt cx="821100" cy="601379"/>
                    </a:xfrm>
                  </p:grpSpPr>
                  <p:sp>
                    <p:nvSpPr>
                      <p:cNvPr id="307" name="Rectangle 306">
                        <a:extLst>
                          <a:ext uri="{FF2B5EF4-FFF2-40B4-BE49-F238E27FC236}">
                            <a16:creationId xmlns:a16="http://schemas.microsoft.com/office/drawing/2014/main" id="{70008E16-0E2C-35B6-0F77-50617A60214D}"/>
                          </a:ext>
                        </a:extLst>
                      </p:cNvPr>
                      <p:cNvSpPr/>
                      <p:nvPr/>
                    </p:nvSpPr>
                    <p:spPr>
                      <a:xfrm>
                        <a:off x="610252" y="1042384"/>
                        <a:ext cx="821100" cy="601379"/>
                      </a:xfrm>
                      <a:prstGeom prst="rect">
                        <a:avLst/>
                      </a:prstGeom>
                      <a:solidFill>
                        <a:srgbClr val="DEECF8"/>
                      </a:solidFill>
                      <a:ln w="22225" cap="flat" cmpd="sng" algn="ctr">
                        <a:solidFill>
                          <a:srgbClr val="70AD47"/>
                        </a:solidFill>
                        <a:prstDash val="sysDash"/>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308" name="Rectangle 307">
                        <a:extLst>
                          <a:ext uri="{FF2B5EF4-FFF2-40B4-BE49-F238E27FC236}">
                            <a16:creationId xmlns:a16="http://schemas.microsoft.com/office/drawing/2014/main" id="{439E3B59-5DC0-2568-F2AB-AD8AD02BA762}"/>
                          </a:ext>
                        </a:extLst>
                      </p:cNvPr>
                      <p:cNvSpPr/>
                      <p:nvPr/>
                    </p:nvSpPr>
                    <p:spPr>
                      <a:xfrm>
                        <a:off x="675457" y="1083944"/>
                        <a:ext cx="694847" cy="143433"/>
                      </a:xfrm>
                      <a:prstGeom prst="rect">
                        <a:avLst/>
                      </a:prstGeom>
                      <a:solidFill>
                        <a:srgbClr val="5B9BD5">
                          <a:lumMod val="60000"/>
                          <a:lumOff val="40000"/>
                        </a:srgbClr>
                      </a:solidFill>
                      <a:ln w="12700" cap="flat" cmpd="sng" algn="ctr">
                        <a:solidFill>
                          <a:srgbClr val="5B9BD5">
                            <a:lumMod val="7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309" name="Rectangle 308">
                        <a:extLst>
                          <a:ext uri="{FF2B5EF4-FFF2-40B4-BE49-F238E27FC236}">
                            <a16:creationId xmlns:a16="http://schemas.microsoft.com/office/drawing/2014/main" id="{5AF7B372-F4CD-46DB-34B5-4D6DC522EFEB}"/>
                          </a:ext>
                        </a:extLst>
                      </p:cNvPr>
                      <p:cNvSpPr/>
                      <p:nvPr/>
                    </p:nvSpPr>
                    <p:spPr>
                      <a:xfrm>
                        <a:off x="675457" y="1275956"/>
                        <a:ext cx="694847" cy="143433"/>
                      </a:xfrm>
                      <a:prstGeom prst="rect">
                        <a:avLst/>
                      </a:prstGeom>
                      <a:solidFill>
                        <a:srgbClr val="5B9BD5">
                          <a:lumMod val="60000"/>
                          <a:lumOff val="40000"/>
                        </a:srgbClr>
                      </a:solidFill>
                      <a:ln w="12700" cap="flat" cmpd="sng" algn="ctr">
                        <a:solidFill>
                          <a:srgbClr val="5B9BD5">
                            <a:lumMod val="7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310" name="Rectangle 309">
                        <a:extLst>
                          <a:ext uri="{FF2B5EF4-FFF2-40B4-BE49-F238E27FC236}">
                            <a16:creationId xmlns:a16="http://schemas.microsoft.com/office/drawing/2014/main" id="{7B94C88B-347C-465A-9EB0-646942DC8A7F}"/>
                          </a:ext>
                        </a:extLst>
                      </p:cNvPr>
                      <p:cNvSpPr/>
                      <p:nvPr/>
                    </p:nvSpPr>
                    <p:spPr>
                      <a:xfrm>
                        <a:off x="675457" y="1462948"/>
                        <a:ext cx="694847" cy="143433"/>
                      </a:xfrm>
                      <a:prstGeom prst="rect">
                        <a:avLst/>
                      </a:prstGeom>
                      <a:solidFill>
                        <a:srgbClr val="5B9BD5">
                          <a:lumMod val="60000"/>
                          <a:lumOff val="40000"/>
                        </a:srgbClr>
                      </a:solidFill>
                      <a:ln w="12700" cap="flat" cmpd="sng" algn="ctr">
                        <a:solidFill>
                          <a:srgbClr val="5B9BD5">
                            <a:lumMod val="7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grpSp>
                <p:grpSp>
                  <p:nvGrpSpPr>
                    <p:cNvPr id="292" name="Group 291">
                      <a:extLst>
                        <a:ext uri="{FF2B5EF4-FFF2-40B4-BE49-F238E27FC236}">
                          <a16:creationId xmlns:a16="http://schemas.microsoft.com/office/drawing/2014/main" id="{A8EB1FB7-A3B9-A451-F1E0-4CA5C1CA793C}"/>
                        </a:ext>
                      </a:extLst>
                    </p:cNvPr>
                    <p:cNvGrpSpPr/>
                    <p:nvPr/>
                  </p:nvGrpSpPr>
                  <p:grpSpPr>
                    <a:xfrm>
                      <a:off x="4980217" y="4855785"/>
                      <a:ext cx="821100" cy="601379"/>
                      <a:chOff x="610252" y="1042384"/>
                      <a:chExt cx="821100" cy="601379"/>
                    </a:xfrm>
                  </p:grpSpPr>
                  <p:sp>
                    <p:nvSpPr>
                      <p:cNvPr id="303" name="Rectangle 302">
                        <a:extLst>
                          <a:ext uri="{FF2B5EF4-FFF2-40B4-BE49-F238E27FC236}">
                            <a16:creationId xmlns:a16="http://schemas.microsoft.com/office/drawing/2014/main" id="{6B50239E-8686-051A-3F3D-ACEEB6676BEB}"/>
                          </a:ext>
                        </a:extLst>
                      </p:cNvPr>
                      <p:cNvSpPr/>
                      <p:nvPr/>
                    </p:nvSpPr>
                    <p:spPr>
                      <a:xfrm>
                        <a:off x="610252" y="1042384"/>
                        <a:ext cx="821100" cy="601379"/>
                      </a:xfrm>
                      <a:prstGeom prst="rect">
                        <a:avLst/>
                      </a:prstGeom>
                      <a:solidFill>
                        <a:srgbClr val="E7E6E6"/>
                      </a:solidFill>
                      <a:ln w="22225" cap="flat" cmpd="sng" algn="ctr">
                        <a:solidFill>
                          <a:srgbClr val="70AD47"/>
                        </a:solidFill>
                        <a:prstDash val="sysDash"/>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304" name="Rectangle 303">
                        <a:extLst>
                          <a:ext uri="{FF2B5EF4-FFF2-40B4-BE49-F238E27FC236}">
                            <a16:creationId xmlns:a16="http://schemas.microsoft.com/office/drawing/2014/main" id="{F6710F58-1B99-889C-9FD4-24F82BF78684}"/>
                          </a:ext>
                        </a:extLst>
                      </p:cNvPr>
                      <p:cNvSpPr/>
                      <p:nvPr/>
                    </p:nvSpPr>
                    <p:spPr>
                      <a:xfrm>
                        <a:off x="675457" y="1083944"/>
                        <a:ext cx="694847" cy="143433"/>
                      </a:xfrm>
                      <a:prstGeom prst="rect">
                        <a:avLst/>
                      </a:prstGeom>
                      <a:solidFill>
                        <a:srgbClr val="DDCDF0"/>
                      </a:solidFill>
                      <a:ln w="12700" cap="flat" cmpd="sng" algn="ctr">
                        <a:solidFill>
                          <a:srgbClr val="7030A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305" name="Rectangle 304">
                        <a:extLst>
                          <a:ext uri="{FF2B5EF4-FFF2-40B4-BE49-F238E27FC236}">
                            <a16:creationId xmlns:a16="http://schemas.microsoft.com/office/drawing/2014/main" id="{9F744314-CCD8-D43F-B580-DD995CADA0DD}"/>
                          </a:ext>
                        </a:extLst>
                      </p:cNvPr>
                      <p:cNvSpPr/>
                      <p:nvPr/>
                    </p:nvSpPr>
                    <p:spPr>
                      <a:xfrm>
                        <a:off x="675457" y="1275956"/>
                        <a:ext cx="694847" cy="143433"/>
                      </a:xfrm>
                      <a:prstGeom prst="rect">
                        <a:avLst/>
                      </a:prstGeom>
                      <a:solidFill>
                        <a:srgbClr val="DDCDF0"/>
                      </a:solidFill>
                      <a:ln w="12700" cap="flat" cmpd="sng" algn="ctr">
                        <a:solidFill>
                          <a:srgbClr val="7030A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306" name="Rectangle 305">
                        <a:extLst>
                          <a:ext uri="{FF2B5EF4-FFF2-40B4-BE49-F238E27FC236}">
                            <a16:creationId xmlns:a16="http://schemas.microsoft.com/office/drawing/2014/main" id="{9A5BF65F-3E66-7659-3EE2-89F4A257CF6E}"/>
                          </a:ext>
                        </a:extLst>
                      </p:cNvPr>
                      <p:cNvSpPr/>
                      <p:nvPr/>
                    </p:nvSpPr>
                    <p:spPr>
                      <a:xfrm>
                        <a:off x="675457" y="1462948"/>
                        <a:ext cx="694847" cy="143433"/>
                      </a:xfrm>
                      <a:prstGeom prst="rect">
                        <a:avLst/>
                      </a:prstGeom>
                      <a:solidFill>
                        <a:srgbClr val="DDCDF0"/>
                      </a:solidFill>
                      <a:ln w="12700" cap="flat" cmpd="sng" algn="ctr">
                        <a:solidFill>
                          <a:srgbClr val="7030A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grpSp>
                <p:grpSp>
                  <p:nvGrpSpPr>
                    <p:cNvPr id="293" name="Group 292">
                      <a:extLst>
                        <a:ext uri="{FF2B5EF4-FFF2-40B4-BE49-F238E27FC236}">
                          <a16:creationId xmlns:a16="http://schemas.microsoft.com/office/drawing/2014/main" id="{57371C39-347C-9069-BEA9-8C59166A6F65}"/>
                        </a:ext>
                      </a:extLst>
                    </p:cNvPr>
                    <p:cNvGrpSpPr/>
                    <p:nvPr/>
                  </p:nvGrpSpPr>
                  <p:grpSpPr>
                    <a:xfrm>
                      <a:off x="4980217" y="5969449"/>
                      <a:ext cx="821100" cy="601379"/>
                      <a:chOff x="610252" y="1042384"/>
                      <a:chExt cx="821100" cy="601379"/>
                    </a:xfrm>
                  </p:grpSpPr>
                  <p:sp>
                    <p:nvSpPr>
                      <p:cNvPr id="299" name="Rectangle 298">
                        <a:extLst>
                          <a:ext uri="{FF2B5EF4-FFF2-40B4-BE49-F238E27FC236}">
                            <a16:creationId xmlns:a16="http://schemas.microsoft.com/office/drawing/2014/main" id="{BE2B632F-DA25-43A9-F68F-C1B895DEEA06}"/>
                          </a:ext>
                        </a:extLst>
                      </p:cNvPr>
                      <p:cNvSpPr/>
                      <p:nvPr/>
                    </p:nvSpPr>
                    <p:spPr>
                      <a:xfrm>
                        <a:off x="610252" y="1042384"/>
                        <a:ext cx="821100" cy="601379"/>
                      </a:xfrm>
                      <a:prstGeom prst="rect">
                        <a:avLst/>
                      </a:prstGeom>
                      <a:solidFill>
                        <a:srgbClr val="E7E6E6"/>
                      </a:solidFill>
                      <a:ln w="22225" cap="flat" cmpd="sng" algn="ctr">
                        <a:solidFill>
                          <a:srgbClr val="C00000"/>
                        </a:solidFill>
                        <a:prstDash val="sysDash"/>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300" name="Rectangle 299">
                        <a:extLst>
                          <a:ext uri="{FF2B5EF4-FFF2-40B4-BE49-F238E27FC236}">
                            <a16:creationId xmlns:a16="http://schemas.microsoft.com/office/drawing/2014/main" id="{B6B202B1-885E-ED7C-5C7C-67C486B4D2C0}"/>
                          </a:ext>
                        </a:extLst>
                      </p:cNvPr>
                      <p:cNvSpPr/>
                      <p:nvPr/>
                    </p:nvSpPr>
                    <p:spPr>
                      <a:xfrm>
                        <a:off x="654968" y="1083944"/>
                        <a:ext cx="658443" cy="143433"/>
                      </a:xfrm>
                      <a:prstGeom prst="rect">
                        <a:avLst/>
                      </a:prstGeom>
                      <a:solidFill>
                        <a:srgbClr val="FFC000">
                          <a:lumMod val="20000"/>
                          <a:lumOff val="80000"/>
                        </a:srgbClr>
                      </a:solidFill>
                      <a:ln w="12700" cap="flat" cmpd="sng" algn="ctr">
                        <a:solidFill>
                          <a:srgbClr val="E7AD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301" name="Rectangle 300">
                        <a:extLst>
                          <a:ext uri="{FF2B5EF4-FFF2-40B4-BE49-F238E27FC236}">
                            <a16:creationId xmlns:a16="http://schemas.microsoft.com/office/drawing/2014/main" id="{5C0B938A-0E79-52D3-ABA5-DB1CC3CC1BEE}"/>
                          </a:ext>
                        </a:extLst>
                      </p:cNvPr>
                      <p:cNvSpPr/>
                      <p:nvPr/>
                    </p:nvSpPr>
                    <p:spPr>
                      <a:xfrm>
                        <a:off x="741403" y="1275956"/>
                        <a:ext cx="658443" cy="143433"/>
                      </a:xfrm>
                      <a:prstGeom prst="rect">
                        <a:avLst/>
                      </a:prstGeom>
                      <a:solidFill>
                        <a:srgbClr val="FFC000">
                          <a:lumMod val="20000"/>
                          <a:lumOff val="80000"/>
                        </a:srgbClr>
                      </a:solidFill>
                      <a:ln w="12700" cap="flat" cmpd="sng" algn="ctr">
                        <a:solidFill>
                          <a:srgbClr val="E7AD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302" name="Rectangle 301">
                        <a:extLst>
                          <a:ext uri="{FF2B5EF4-FFF2-40B4-BE49-F238E27FC236}">
                            <a16:creationId xmlns:a16="http://schemas.microsoft.com/office/drawing/2014/main" id="{305578A1-6517-F1E7-8EE0-C44758AE0844}"/>
                          </a:ext>
                        </a:extLst>
                      </p:cNvPr>
                      <p:cNvSpPr/>
                      <p:nvPr/>
                    </p:nvSpPr>
                    <p:spPr>
                      <a:xfrm>
                        <a:off x="654968" y="1462948"/>
                        <a:ext cx="694847" cy="143433"/>
                      </a:xfrm>
                      <a:prstGeom prst="rect">
                        <a:avLst/>
                      </a:prstGeom>
                      <a:solidFill>
                        <a:srgbClr val="FFC000">
                          <a:lumMod val="20000"/>
                          <a:lumOff val="80000"/>
                        </a:srgbClr>
                      </a:solidFill>
                      <a:ln w="12700" cap="flat" cmpd="sng" algn="ctr">
                        <a:solidFill>
                          <a:srgbClr val="E7AD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grpSp>
                <p:sp>
                  <p:nvSpPr>
                    <p:cNvPr id="294" name="Rounded Rectangle 293">
                      <a:extLst>
                        <a:ext uri="{FF2B5EF4-FFF2-40B4-BE49-F238E27FC236}">
                          <a16:creationId xmlns:a16="http://schemas.microsoft.com/office/drawing/2014/main" id="{9F8DE63E-E53D-9D9D-B8EE-044B9D809FCB}"/>
                        </a:ext>
                      </a:extLst>
                    </p:cNvPr>
                    <p:cNvSpPr/>
                    <p:nvPr/>
                  </p:nvSpPr>
                  <p:spPr>
                    <a:xfrm>
                      <a:off x="5117076" y="4506290"/>
                      <a:ext cx="547383" cy="189365"/>
                    </a:xfrm>
                    <a:prstGeom prst="roundRect">
                      <a:avLst>
                        <a:gd name="adj" fmla="val 50000"/>
                      </a:avLst>
                    </a:prstGeom>
                    <a:solidFill>
                      <a:srgbClr val="F0B4B5"/>
                    </a:solidFill>
                    <a:ln w="1270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prstClr val="white"/>
                        </a:solidFill>
                        <a:effectLst/>
                        <a:uLnTx/>
                        <a:uFillTx/>
                        <a:latin typeface="Arial" panose="020B0604020202020204" pitchFamily="34" charset="0"/>
                        <a:ea typeface="+mn-ea"/>
                        <a:cs typeface="Arial" panose="020B0604020202020204" pitchFamily="34" charset="0"/>
                      </a:endParaRPr>
                    </a:p>
                  </p:txBody>
                </p:sp>
                <p:sp>
                  <p:nvSpPr>
                    <p:cNvPr id="295" name="Rounded Rectangle 294">
                      <a:extLst>
                        <a:ext uri="{FF2B5EF4-FFF2-40B4-BE49-F238E27FC236}">
                          <a16:creationId xmlns:a16="http://schemas.microsoft.com/office/drawing/2014/main" id="{06FD1588-11FC-87F5-31E0-C142A2251AE3}"/>
                        </a:ext>
                      </a:extLst>
                    </p:cNvPr>
                    <p:cNvSpPr/>
                    <p:nvPr/>
                  </p:nvSpPr>
                  <p:spPr>
                    <a:xfrm>
                      <a:off x="5116447" y="5617294"/>
                      <a:ext cx="548640" cy="192024"/>
                    </a:xfrm>
                    <a:prstGeom prst="roundRect">
                      <a:avLst>
                        <a:gd name="adj" fmla="val 50000"/>
                      </a:avLst>
                    </a:prstGeom>
                    <a:solidFill>
                      <a:srgbClr val="F8CBAD"/>
                    </a:solidFill>
                    <a:ln w="12700" cap="flat" cmpd="sng" algn="ctr">
                      <a:solidFill>
                        <a:srgbClr val="C66A2B"/>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prstClr val="white"/>
                        </a:solidFill>
                        <a:effectLst/>
                        <a:uLnTx/>
                        <a:uFillTx/>
                        <a:latin typeface="Arial" panose="020B0604020202020204" pitchFamily="34" charset="0"/>
                        <a:ea typeface="+mn-ea"/>
                        <a:cs typeface="Arial" panose="020B0604020202020204" pitchFamily="34" charset="0"/>
                      </a:endParaRPr>
                    </a:p>
                  </p:txBody>
                </p:sp>
                <p:cxnSp>
                  <p:nvCxnSpPr>
                    <p:cNvPr id="296" name="Straight Arrow Connector 295">
                      <a:extLst>
                        <a:ext uri="{FF2B5EF4-FFF2-40B4-BE49-F238E27FC236}">
                          <a16:creationId xmlns:a16="http://schemas.microsoft.com/office/drawing/2014/main" id="{3E0AC075-A56A-9BB0-4093-ACB9886CB5F1}"/>
                        </a:ext>
                      </a:extLst>
                    </p:cNvPr>
                    <p:cNvCxnSpPr>
                      <a:cxnSpLocks/>
                      <a:stCxn id="307" idx="2"/>
                      <a:endCxn id="294" idx="0"/>
                    </p:cNvCxnSpPr>
                    <p:nvPr/>
                  </p:nvCxnSpPr>
                  <p:spPr>
                    <a:xfrm>
                      <a:off x="5390767" y="4346160"/>
                      <a:ext cx="1" cy="160130"/>
                    </a:xfrm>
                    <a:prstGeom prst="straightConnector1">
                      <a:avLst/>
                    </a:prstGeom>
                    <a:noFill/>
                    <a:ln w="12700" cap="flat" cmpd="sng" algn="ctr">
                      <a:solidFill>
                        <a:sysClr val="windowText" lastClr="000000"/>
                      </a:solidFill>
                      <a:prstDash val="solid"/>
                      <a:miter lim="800000"/>
                      <a:tailEnd type="triangle"/>
                    </a:ln>
                    <a:effectLst/>
                  </p:spPr>
                </p:cxnSp>
                <p:cxnSp>
                  <p:nvCxnSpPr>
                    <p:cNvPr id="297" name="Straight Arrow Connector 296">
                      <a:extLst>
                        <a:ext uri="{FF2B5EF4-FFF2-40B4-BE49-F238E27FC236}">
                          <a16:creationId xmlns:a16="http://schemas.microsoft.com/office/drawing/2014/main" id="{5D9067E7-7B3C-E47B-A2C7-C724351E08A9}"/>
                        </a:ext>
                      </a:extLst>
                    </p:cNvPr>
                    <p:cNvCxnSpPr>
                      <a:cxnSpLocks/>
                      <a:stCxn id="294" idx="2"/>
                      <a:endCxn id="303" idx="0"/>
                    </p:cNvCxnSpPr>
                    <p:nvPr/>
                  </p:nvCxnSpPr>
                  <p:spPr>
                    <a:xfrm flipH="1">
                      <a:off x="5390767" y="4695655"/>
                      <a:ext cx="1" cy="160130"/>
                    </a:xfrm>
                    <a:prstGeom prst="straightConnector1">
                      <a:avLst/>
                    </a:prstGeom>
                    <a:noFill/>
                    <a:ln w="12700" cap="flat" cmpd="sng" algn="ctr">
                      <a:solidFill>
                        <a:sysClr val="windowText" lastClr="000000"/>
                      </a:solidFill>
                      <a:prstDash val="solid"/>
                      <a:miter lim="800000"/>
                      <a:tailEnd type="triangle"/>
                    </a:ln>
                    <a:effectLst/>
                  </p:spPr>
                </p:cxnSp>
                <p:cxnSp>
                  <p:nvCxnSpPr>
                    <p:cNvPr id="298" name="Straight Arrow Connector 297">
                      <a:extLst>
                        <a:ext uri="{FF2B5EF4-FFF2-40B4-BE49-F238E27FC236}">
                          <a16:creationId xmlns:a16="http://schemas.microsoft.com/office/drawing/2014/main" id="{F92E8CBC-CE29-9113-365B-94C10BBAC1C5}"/>
                        </a:ext>
                      </a:extLst>
                    </p:cNvPr>
                    <p:cNvCxnSpPr>
                      <a:cxnSpLocks/>
                      <a:stCxn id="295" idx="2"/>
                      <a:endCxn id="299" idx="0"/>
                    </p:cNvCxnSpPr>
                    <p:nvPr/>
                  </p:nvCxnSpPr>
                  <p:spPr>
                    <a:xfrm>
                      <a:off x="5390767" y="5809318"/>
                      <a:ext cx="0" cy="160131"/>
                    </a:xfrm>
                    <a:prstGeom prst="straightConnector1">
                      <a:avLst/>
                    </a:prstGeom>
                    <a:noFill/>
                    <a:ln w="12700" cap="flat" cmpd="sng" algn="ctr">
                      <a:solidFill>
                        <a:sysClr val="windowText" lastClr="000000"/>
                      </a:solidFill>
                      <a:prstDash val="solid"/>
                      <a:miter lim="800000"/>
                      <a:tailEnd type="triangle"/>
                    </a:ln>
                    <a:effectLst/>
                  </p:spPr>
                </p:cxnSp>
              </p:grpSp>
            </p:grpSp>
          </p:grpSp>
        </p:grpSp>
      </p:grpSp>
      <p:grpSp>
        <p:nvGrpSpPr>
          <p:cNvPr id="226" name="Group 225">
            <a:extLst>
              <a:ext uri="{FF2B5EF4-FFF2-40B4-BE49-F238E27FC236}">
                <a16:creationId xmlns:a16="http://schemas.microsoft.com/office/drawing/2014/main" id="{F999F5E2-A07A-9F93-E446-344A4FA1B189}"/>
              </a:ext>
            </a:extLst>
          </p:cNvPr>
          <p:cNvGrpSpPr/>
          <p:nvPr/>
        </p:nvGrpSpPr>
        <p:grpSpPr>
          <a:xfrm>
            <a:off x="5048710" y="2689913"/>
            <a:ext cx="1175567" cy="3471805"/>
            <a:chOff x="3763755" y="3535345"/>
            <a:chExt cx="1068157" cy="3303356"/>
          </a:xfrm>
        </p:grpSpPr>
        <p:sp>
          <p:nvSpPr>
            <p:cNvPr id="255" name="Rectangle 254">
              <a:extLst>
                <a:ext uri="{FF2B5EF4-FFF2-40B4-BE49-F238E27FC236}">
                  <a16:creationId xmlns:a16="http://schemas.microsoft.com/office/drawing/2014/main" id="{32822A5C-A0CB-0636-2699-5E2903FF8117}"/>
                </a:ext>
              </a:extLst>
            </p:cNvPr>
            <p:cNvSpPr/>
            <p:nvPr/>
          </p:nvSpPr>
          <p:spPr>
            <a:xfrm>
              <a:off x="3763755" y="4659157"/>
              <a:ext cx="1065969" cy="2179544"/>
            </a:xfrm>
            <a:prstGeom prst="rect">
              <a:avLst/>
            </a:prstGeom>
            <a:solidFill>
              <a:srgbClr val="E7E6E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p:txBody>
        </p:sp>
        <p:grpSp>
          <p:nvGrpSpPr>
            <p:cNvPr id="256" name="Group 255">
              <a:extLst>
                <a:ext uri="{FF2B5EF4-FFF2-40B4-BE49-F238E27FC236}">
                  <a16:creationId xmlns:a16="http://schemas.microsoft.com/office/drawing/2014/main" id="{E8CBF484-62EE-46F8-39BA-6945D6EE7FDB}"/>
                </a:ext>
              </a:extLst>
            </p:cNvPr>
            <p:cNvGrpSpPr/>
            <p:nvPr/>
          </p:nvGrpSpPr>
          <p:grpSpPr>
            <a:xfrm>
              <a:off x="3764133" y="3535345"/>
              <a:ext cx="1067779" cy="3213436"/>
              <a:chOff x="3646604" y="3306745"/>
              <a:chExt cx="1067779" cy="3213436"/>
            </a:xfrm>
          </p:grpSpPr>
          <p:sp>
            <p:nvSpPr>
              <p:cNvPr id="257" name="Rectangle 256">
                <a:extLst>
                  <a:ext uri="{FF2B5EF4-FFF2-40B4-BE49-F238E27FC236}">
                    <a16:creationId xmlns:a16="http://schemas.microsoft.com/office/drawing/2014/main" id="{E0EB3D7F-ECB2-A48F-FF2A-57066FE3D736}"/>
                  </a:ext>
                </a:extLst>
              </p:cNvPr>
              <p:cNvSpPr/>
              <p:nvPr/>
            </p:nvSpPr>
            <p:spPr>
              <a:xfrm>
                <a:off x="3646604" y="3616290"/>
                <a:ext cx="1065969" cy="769828"/>
              </a:xfrm>
              <a:prstGeom prst="rect">
                <a:avLst/>
              </a:prstGeom>
              <a:solidFill>
                <a:srgbClr val="EBF2F7"/>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p:txBody>
          </p:sp>
          <p:grpSp>
            <p:nvGrpSpPr>
              <p:cNvPr id="258" name="Group 257">
                <a:extLst>
                  <a:ext uri="{FF2B5EF4-FFF2-40B4-BE49-F238E27FC236}">
                    <a16:creationId xmlns:a16="http://schemas.microsoft.com/office/drawing/2014/main" id="{938CF24C-1377-9583-52A9-75FA4EC3DDB8}"/>
                  </a:ext>
                </a:extLst>
              </p:cNvPr>
              <p:cNvGrpSpPr/>
              <p:nvPr/>
            </p:nvGrpSpPr>
            <p:grpSpPr>
              <a:xfrm>
                <a:off x="3648215" y="3306745"/>
                <a:ext cx="1066168" cy="3213436"/>
                <a:chOff x="3648215" y="3306745"/>
                <a:chExt cx="1066168" cy="3213436"/>
              </a:xfrm>
            </p:grpSpPr>
            <p:sp>
              <p:nvSpPr>
                <p:cNvPr id="259" name="Rectangle 258">
                  <a:extLst>
                    <a:ext uri="{FF2B5EF4-FFF2-40B4-BE49-F238E27FC236}">
                      <a16:creationId xmlns:a16="http://schemas.microsoft.com/office/drawing/2014/main" id="{2E46CBD4-6F95-7BB2-DB11-AF2B1301EEF5}"/>
                    </a:ext>
                  </a:extLst>
                </p:cNvPr>
                <p:cNvSpPr/>
                <p:nvPr/>
              </p:nvSpPr>
              <p:spPr>
                <a:xfrm>
                  <a:off x="3648215" y="3306745"/>
                  <a:ext cx="1066168" cy="277906"/>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sng" strike="noStrike" kern="0" cap="none" spc="0" normalizeH="0" baseline="0" noProof="0" dirty="0">
                      <a:ln>
                        <a:noFill/>
                      </a:ln>
                      <a:solidFill>
                        <a:srgbClr val="C00000"/>
                      </a:solidFill>
                      <a:effectLst/>
                      <a:uLnTx/>
                      <a:uFillTx/>
                      <a:latin typeface="Arial" panose="020B0604020202020204" pitchFamily="34" charset="0"/>
                      <a:ea typeface="+mn-ea"/>
                      <a:cs typeface="Arial" panose="020B0604020202020204" pitchFamily="34" charset="0"/>
                    </a:rPr>
                    <a:t>memalign</a:t>
                  </a:r>
                </a:p>
              </p:txBody>
            </p:sp>
            <p:grpSp>
              <p:nvGrpSpPr>
                <p:cNvPr id="260" name="Group 259">
                  <a:extLst>
                    <a:ext uri="{FF2B5EF4-FFF2-40B4-BE49-F238E27FC236}">
                      <a16:creationId xmlns:a16="http://schemas.microsoft.com/office/drawing/2014/main" id="{A36C699E-8CDC-1A12-9A05-2BFC006FA56A}"/>
                    </a:ext>
                  </a:extLst>
                </p:cNvPr>
                <p:cNvGrpSpPr/>
                <p:nvPr/>
              </p:nvGrpSpPr>
              <p:grpSpPr>
                <a:xfrm>
                  <a:off x="3770749" y="3701887"/>
                  <a:ext cx="821100" cy="2818294"/>
                  <a:chOff x="3770749" y="3742843"/>
                  <a:chExt cx="821100" cy="2818294"/>
                </a:xfrm>
              </p:grpSpPr>
              <p:cxnSp>
                <p:nvCxnSpPr>
                  <p:cNvPr id="261" name="Straight Arrow Connector 260">
                    <a:extLst>
                      <a:ext uri="{FF2B5EF4-FFF2-40B4-BE49-F238E27FC236}">
                        <a16:creationId xmlns:a16="http://schemas.microsoft.com/office/drawing/2014/main" id="{E43B2152-369D-AB2B-3093-57CA5F19266E}"/>
                      </a:ext>
                    </a:extLst>
                  </p:cNvPr>
                  <p:cNvCxnSpPr>
                    <a:cxnSpLocks/>
                    <a:stCxn id="275" idx="2"/>
                    <a:endCxn id="267" idx="0"/>
                  </p:cNvCxnSpPr>
                  <p:nvPr/>
                </p:nvCxnSpPr>
                <p:spPr>
                  <a:xfrm>
                    <a:off x="4181299" y="5451350"/>
                    <a:ext cx="0" cy="158192"/>
                  </a:xfrm>
                  <a:prstGeom prst="straightConnector1">
                    <a:avLst/>
                  </a:prstGeom>
                  <a:noFill/>
                  <a:ln w="12700" cap="flat" cmpd="sng" algn="ctr">
                    <a:solidFill>
                      <a:sysClr val="windowText" lastClr="000000"/>
                    </a:solidFill>
                    <a:prstDash val="solid"/>
                    <a:miter lim="800000"/>
                    <a:tailEnd type="triangle"/>
                  </a:ln>
                  <a:effectLst/>
                </p:spPr>
              </p:cxnSp>
              <p:grpSp>
                <p:nvGrpSpPr>
                  <p:cNvPr id="262" name="Group 261">
                    <a:extLst>
                      <a:ext uri="{FF2B5EF4-FFF2-40B4-BE49-F238E27FC236}">
                        <a16:creationId xmlns:a16="http://schemas.microsoft.com/office/drawing/2014/main" id="{868AC192-8B79-C40D-EF38-BAB946A9F75B}"/>
                      </a:ext>
                    </a:extLst>
                  </p:cNvPr>
                  <p:cNvGrpSpPr/>
                  <p:nvPr/>
                </p:nvGrpSpPr>
                <p:grpSpPr>
                  <a:xfrm>
                    <a:off x="3770749" y="3742843"/>
                    <a:ext cx="821100" cy="2818294"/>
                    <a:chOff x="3770749" y="3742843"/>
                    <a:chExt cx="821100" cy="2818294"/>
                  </a:xfrm>
                </p:grpSpPr>
                <p:grpSp>
                  <p:nvGrpSpPr>
                    <p:cNvPr id="263" name="Group 262">
                      <a:extLst>
                        <a:ext uri="{FF2B5EF4-FFF2-40B4-BE49-F238E27FC236}">
                          <a16:creationId xmlns:a16="http://schemas.microsoft.com/office/drawing/2014/main" id="{B0E2D5C2-916A-207E-23BB-50B4897F1546}"/>
                        </a:ext>
                      </a:extLst>
                    </p:cNvPr>
                    <p:cNvGrpSpPr/>
                    <p:nvPr/>
                  </p:nvGrpSpPr>
                  <p:grpSpPr>
                    <a:xfrm>
                      <a:off x="3770749" y="3742843"/>
                      <a:ext cx="821100" cy="601379"/>
                      <a:chOff x="632024" y="1042384"/>
                      <a:chExt cx="821100" cy="601379"/>
                    </a:xfrm>
                  </p:grpSpPr>
                  <p:sp>
                    <p:nvSpPr>
                      <p:cNvPr id="279" name="Rectangle 278">
                        <a:extLst>
                          <a:ext uri="{FF2B5EF4-FFF2-40B4-BE49-F238E27FC236}">
                            <a16:creationId xmlns:a16="http://schemas.microsoft.com/office/drawing/2014/main" id="{0F86DC6D-2CC6-4DBA-08C3-BC70EA405EF3}"/>
                          </a:ext>
                        </a:extLst>
                      </p:cNvPr>
                      <p:cNvSpPr/>
                      <p:nvPr/>
                    </p:nvSpPr>
                    <p:spPr>
                      <a:xfrm>
                        <a:off x="632024" y="1042384"/>
                        <a:ext cx="821100" cy="601379"/>
                      </a:xfrm>
                      <a:prstGeom prst="rect">
                        <a:avLst/>
                      </a:prstGeom>
                      <a:solidFill>
                        <a:srgbClr val="DEECF8"/>
                      </a:solidFill>
                      <a:ln w="22225" cap="flat" cmpd="sng" algn="ctr">
                        <a:solidFill>
                          <a:srgbClr val="70AD47"/>
                        </a:solidFill>
                        <a:prstDash val="sysDash"/>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280" name="Rectangle 279">
                        <a:extLst>
                          <a:ext uri="{FF2B5EF4-FFF2-40B4-BE49-F238E27FC236}">
                            <a16:creationId xmlns:a16="http://schemas.microsoft.com/office/drawing/2014/main" id="{F7753071-8031-30AB-0211-2BF437E341AB}"/>
                          </a:ext>
                        </a:extLst>
                      </p:cNvPr>
                      <p:cNvSpPr/>
                      <p:nvPr/>
                    </p:nvSpPr>
                    <p:spPr>
                      <a:xfrm>
                        <a:off x="693659" y="1083944"/>
                        <a:ext cx="694847" cy="143433"/>
                      </a:xfrm>
                      <a:prstGeom prst="rect">
                        <a:avLst/>
                      </a:prstGeom>
                      <a:solidFill>
                        <a:srgbClr val="5B9BD5">
                          <a:lumMod val="60000"/>
                          <a:lumOff val="40000"/>
                        </a:srgbClr>
                      </a:solidFill>
                      <a:ln w="12700" cap="flat" cmpd="sng" algn="ctr">
                        <a:solidFill>
                          <a:srgbClr val="5B9BD5">
                            <a:lumMod val="7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281" name="Rectangle 280">
                        <a:extLst>
                          <a:ext uri="{FF2B5EF4-FFF2-40B4-BE49-F238E27FC236}">
                            <a16:creationId xmlns:a16="http://schemas.microsoft.com/office/drawing/2014/main" id="{D67891CB-C9DD-590B-6287-B31F8AE6FBA6}"/>
                          </a:ext>
                        </a:extLst>
                      </p:cNvPr>
                      <p:cNvSpPr/>
                      <p:nvPr/>
                    </p:nvSpPr>
                    <p:spPr>
                      <a:xfrm>
                        <a:off x="693659" y="1275956"/>
                        <a:ext cx="694847" cy="143433"/>
                      </a:xfrm>
                      <a:prstGeom prst="rect">
                        <a:avLst/>
                      </a:prstGeom>
                      <a:solidFill>
                        <a:srgbClr val="5B9BD5">
                          <a:lumMod val="60000"/>
                          <a:lumOff val="40000"/>
                        </a:srgbClr>
                      </a:solidFill>
                      <a:ln w="12700" cap="flat" cmpd="sng" algn="ctr">
                        <a:solidFill>
                          <a:srgbClr val="5B9BD5">
                            <a:lumMod val="7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282" name="Rectangle 281">
                        <a:extLst>
                          <a:ext uri="{FF2B5EF4-FFF2-40B4-BE49-F238E27FC236}">
                            <a16:creationId xmlns:a16="http://schemas.microsoft.com/office/drawing/2014/main" id="{E1C0D52F-A4B0-B192-A307-A187CD0F970D}"/>
                          </a:ext>
                        </a:extLst>
                      </p:cNvPr>
                      <p:cNvSpPr/>
                      <p:nvPr/>
                    </p:nvSpPr>
                    <p:spPr>
                      <a:xfrm>
                        <a:off x="693659" y="1462948"/>
                        <a:ext cx="694847" cy="143433"/>
                      </a:xfrm>
                      <a:prstGeom prst="rect">
                        <a:avLst/>
                      </a:prstGeom>
                      <a:solidFill>
                        <a:srgbClr val="5B9BD5">
                          <a:lumMod val="60000"/>
                          <a:lumOff val="40000"/>
                        </a:srgbClr>
                      </a:solidFill>
                      <a:ln w="12700" cap="flat" cmpd="sng" algn="ctr">
                        <a:solidFill>
                          <a:srgbClr val="5B9BD5">
                            <a:lumMod val="75000"/>
                          </a:srgb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grpSp>
                <p:grpSp>
                  <p:nvGrpSpPr>
                    <p:cNvPr id="264" name="Group 263">
                      <a:extLst>
                        <a:ext uri="{FF2B5EF4-FFF2-40B4-BE49-F238E27FC236}">
                          <a16:creationId xmlns:a16="http://schemas.microsoft.com/office/drawing/2014/main" id="{BB9E0115-47D1-2A41-41B9-9D9648CE0542}"/>
                        </a:ext>
                      </a:extLst>
                    </p:cNvPr>
                    <p:cNvGrpSpPr/>
                    <p:nvPr/>
                  </p:nvGrpSpPr>
                  <p:grpSpPr>
                    <a:xfrm>
                      <a:off x="3770749" y="4849971"/>
                      <a:ext cx="821100" cy="601379"/>
                      <a:chOff x="610252" y="1042384"/>
                      <a:chExt cx="821100" cy="601379"/>
                    </a:xfrm>
                  </p:grpSpPr>
                  <p:sp>
                    <p:nvSpPr>
                      <p:cNvPr id="275" name="Rectangle 274">
                        <a:extLst>
                          <a:ext uri="{FF2B5EF4-FFF2-40B4-BE49-F238E27FC236}">
                            <a16:creationId xmlns:a16="http://schemas.microsoft.com/office/drawing/2014/main" id="{D5DCACEA-481F-DF9A-A362-9B7ADA05E67E}"/>
                          </a:ext>
                        </a:extLst>
                      </p:cNvPr>
                      <p:cNvSpPr/>
                      <p:nvPr/>
                    </p:nvSpPr>
                    <p:spPr>
                      <a:xfrm>
                        <a:off x="610252" y="1042384"/>
                        <a:ext cx="821100" cy="601379"/>
                      </a:xfrm>
                      <a:prstGeom prst="rect">
                        <a:avLst/>
                      </a:prstGeom>
                      <a:solidFill>
                        <a:srgbClr val="E7E6E6"/>
                      </a:solidFill>
                      <a:ln w="22225" cap="flat" cmpd="sng" algn="ctr">
                        <a:solidFill>
                          <a:srgbClr val="C00000"/>
                        </a:solidFill>
                        <a:prstDash val="sysDash"/>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276" name="Rectangle 275">
                        <a:extLst>
                          <a:ext uri="{FF2B5EF4-FFF2-40B4-BE49-F238E27FC236}">
                            <a16:creationId xmlns:a16="http://schemas.microsoft.com/office/drawing/2014/main" id="{F0CED744-97B4-7622-06BB-A59D13734B65}"/>
                          </a:ext>
                        </a:extLst>
                      </p:cNvPr>
                      <p:cNvSpPr/>
                      <p:nvPr/>
                    </p:nvSpPr>
                    <p:spPr>
                      <a:xfrm>
                        <a:off x="641137" y="1083944"/>
                        <a:ext cx="672274" cy="143433"/>
                      </a:xfrm>
                      <a:prstGeom prst="rect">
                        <a:avLst/>
                      </a:prstGeom>
                      <a:solidFill>
                        <a:srgbClr val="DDCDF0"/>
                      </a:solidFill>
                      <a:ln w="12700" cap="flat" cmpd="sng" algn="ctr">
                        <a:solidFill>
                          <a:srgbClr val="7030A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277" name="Rectangle 276">
                        <a:extLst>
                          <a:ext uri="{FF2B5EF4-FFF2-40B4-BE49-F238E27FC236}">
                            <a16:creationId xmlns:a16="http://schemas.microsoft.com/office/drawing/2014/main" id="{FFB4EA88-F357-082C-9E49-A99A78A36602}"/>
                          </a:ext>
                        </a:extLst>
                      </p:cNvPr>
                      <p:cNvSpPr/>
                      <p:nvPr/>
                    </p:nvSpPr>
                    <p:spPr>
                      <a:xfrm>
                        <a:off x="732349" y="1275956"/>
                        <a:ext cx="668623" cy="143433"/>
                      </a:xfrm>
                      <a:prstGeom prst="rect">
                        <a:avLst/>
                      </a:prstGeom>
                      <a:solidFill>
                        <a:srgbClr val="DDCDF0"/>
                      </a:solidFill>
                      <a:ln w="12700" cap="flat" cmpd="sng" algn="ctr">
                        <a:solidFill>
                          <a:srgbClr val="7030A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278" name="Rectangle 277">
                        <a:extLst>
                          <a:ext uri="{FF2B5EF4-FFF2-40B4-BE49-F238E27FC236}">
                            <a16:creationId xmlns:a16="http://schemas.microsoft.com/office/drawing/2014/main" id="{DDCAF0E7-09CF-E289-A314-AAC2163AB46B}"/>
                          </a:ext>
                        </a:extLst>
                      </p:cNvPr>
                      <p:cNvSpPr/>
                      <p:nvPr/>
                    </p:nvSpPr>
                    <p:spPr>
                      <a:xfrm>
                        <a:off x="654968" y="1462948"/>
                        <a:ext cx="694847" cy="143433"/>
                      </a:xfrm>
                      <a:prstGeom prst="rect">
                        <a:avLst/>
                      </a:prstGeom>
                      <a:solidFill>
                        <a:srgbClr val="DDCDF0"/>
                      </a:solidFill>
                      <a:ln w="12700" cap="flat" cmpd="sng" algn="ctr">
                        <a:solidFill>
                          <a:srgbClr val="7030A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grpSp>
                <p:grpSp>
                  <p:nvGrpSpPr>
                    <p:cNvPr id="265" name="Group 264">
                      <a:extLst>
                        <a:ext uri="{FF2B5EF4-FFF2-40B4-BE49-F238E27FC236}">
                          <a16:creationId xmlns:a16="http://schemas.microsoft.com/office/drawing/2014/main" id="{1DF3E79F-F1C7-EA5F-B8A8-BB6C10555462}"/>
                        </a:ext>
                      </a:extLst>
                    </p:cNvPr>
                    <p:cNvGrpSpPr/>
                    <p:nvPr/>
                  </p:nvGrpSpPr>
                  <p:grpSpPr>
                    <a:xfrm>
                      <a:off x="3770749" y="5959758"/>
                      <a:ext cx="821100" cy="601379"/>
                      <a:chOff x="610252" y="1042384"/>
                      <a:chExt cx="821100" cy="601379"/>
                    </a:xfrm>
                  </p:grpSpPr>
                  <p:sp>
                    <p:nvSpPr>
                      <p:cNvPr id="271" name="Rectangle 270">
                        <a:extLst>
                          <a:ext uri="{FF2B5EF4-FFF2-40B4-BE49-F238E27FC236}">
                            <a16:creationId xmlns:a16="http://schemas.microsoft.com/office/drawing/2014/main" id="{7A37B78E-C896-5C48-5E32-2F6AD7AEC565}"/>
                          </a:ext>
                        </a:extLst>
                      </p:cNvPr>
                      <p:cNvSpPr/>
                      <p:nvPr/>
                    </p:nvSpPr>
                    <p:spPr>
                      <a:xfrm>
                        <a:off x="610252" y="1042384"/>
                        <a:ext cx="821100" cy="601379"/>
                      </a:xfrm>
                      <a:prstGeom prst="rect">
                        <a:avLst/>
                      </a:prstGeom>
                      <a:solidFill>
                        <a:srgbClr val="E7E6E6"/>
                      </a:solidFill>
                      <a:ln w="22225" cap="flat" cmpd="sng" algn="ctr">
                        <a:solidFill>
                          <a:srgbClr val="C00000"/>
                        </a:solidFill>
                        <a:prstDash val="sysDash"/>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272" name="Rectangle 271">
                        <a:extLst>
                          <a:ext uri="{FF2B5EF4-FFF2-40B4-BE49-F238E27FC236}">
                            <a16:creationId xmlns:a16="http://schemas.microsoft.com/office/drawing/2014/main" id="{D4167711-24AC-9BC5-C568-D17738520401}"/>
                          </a:ext>
                        </a:extLst>
                      </p:cNvPr>
                      <p:cNvSpPr/>
                      <p:nvPr/>
                    </p:nvSpPr>
                    <p:spPr>
                      <a:xfrm>
                        <a:off x="641137" y="1083944"/>
                        <a:ext cx="672274" cy="143433"/>
                      </a:xfrm>
                      <a:prstGeom prst="rect">
                        <a:avLst/>
                      </a:prstGeom>
                      <a:solidFill>
                        <a:srgbClr val="FFC000">
                          <a:lumMod val="20000"/>
                          <a:lumOff val="80000"/>
                        </a:srgbClr>
                      </a:solidFill>
                      <a:ln w="12700" cap="flat" cmpd="sng" algn="ctr">
                        <a:solidFill>
                          <a:srgbClr val="E7AD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273" name="Rectangle 272">
                        <a:extLst>
                          <a:ext uri="{FF2B5EF4-FFF2-40B4-BE49-F238E27FC236}">
                            <a16:creationId xmlns:a16="http://schemas.microsoft.com/office/drawing/2014/main" id="{AAD18A44-BF3E-9A1D-8028-41ABD4FC6F99}"/>
                          </a:ext>
                        </a:extLst>
                      </p:cNvPr>
                      <p:cNvSpPr/>
                      <p:nvPr/>
                    </p:nvSpPr>
                    <p:spPr>
                      <a:xfrm>
                        <a:off x="732349" y="1275956"/>
                        <a:ext cx="668623" cy="143433"/>
                      </a:xfrm>
                      <a:prstGeom prst="rect">
                        <a:avLst/>
                      </a:prstGeom>
                      <a:solidFill>
                        <a:srgbClr val="FFC000">
                          <a:lumMod val="20000"/>
                          <a:lumOff val="80000"/>
                        </a:srgbClr>
                      </a:solidFill>
                      <a:ln w="12700" cap="flat" cmpd="sng" algn="ctr">
                        <a:solidFill>
                          <a:srgbClr val="E7AD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274" name="Rectangle 273">
                        <a:extLst>
                          <a:ext uri="{FF2B5EF4-FFF2-40B4-BE49-F238E27FC236}">
                            <a16:creationId xmlns:a16="http://schemas.microsoft.com/office/drawing/2014/main" id="{36920760-EFAC-5BDC-254D-9C31D568047B}"/>
                          </a:ext>
                        </a:extLst>
                      </p:cNvPr>
                      <p:cNvSpPr/>
                      <p:nvPr/>
                    </p:nvSpPr>
                    <p:spPr>
                      <a:xfrm>
                        <a:off x="654968" y="1462948"/>
                        <a:ext cx="694847" cy="143433"/>
                      </a:xfrm>
                      <a:prstGeom prst="rect">
                        <a:avLst/>
                      </a:prstGeom>
                      <a:solidFill>
                        <a:srgbClr val="FFC000">
                          <a:lumMod val="20000"/>
                          <a:lumOff val="80000"/>
                        </a:srgbClr>
                      </a:solidFill>
                      <a:ln w="12700" cap="flat" cmpd="sng" algn="ctr">
                        <a:solidFill>
                          <a:srgbClr val="E7AD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grpSp>
                <p:sp>
                  <p:nvSpPr>
                    <p:cNvPr id="266" name="Rounded Rectangle 265">
                      <a:extLst>
                        <a:ext uri="{FF2B5EF4-FFF2-40B4-BE49-F238E27FC236}">
                          <a16:creationId xmlns:a16="http://schemas.microsoft.com/office/drawing/2014/main" id="{C279E871-37CB-7EED-ED05-20024C02E750}"/>
                        </a:ext>
                      </a:extLst>
                    </p:cNvPr>
                    <p:cNvSpPr/>
                    <p:nvPr/>
                  </p:nvSpPr>
                  <p:spPr>
                    <a:xfrm>
                      <a:off x="3907608" y="4502414"/>
                      <a:ext cx="547383" cy="189365"/>
                    </a:xfrm>
                    <a:prstGeom prst="roundRect">
                      <a:avLst>
                        <a:gd name="adj" fmla="val 50000"/>
                      </a:avLst>
                    </a:prstGeom>
                    <a:solidFill>
                      <a:srgbClr val="F0B4B5"/>
                    </a:solidFill>
                    <a:ln w="1270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prstClr val="white"/>
                        </a:solidFill>
                        <a:effectLst/>
                        <a:uLnTx/>
                        <a:uFillTx/>
                        <a:latin typeface="Arial" panose="020B0604020202020204" pitchFamily="34" charset="0"/>
                        <a:ea typeface="+mn-ea"/>
                        <a:cs typeface="Arial" panose="020B0604020202020204" pitchFamily="34" charset="0"/>
                      </a:endParaRPr>
                    </a:p>
                  </p:txBody>
                </p:sp>
                <p:sp>
                  <p:nvSpPr>
                    <p:cNvPr id="267" name="Rounded Rectangle 266">
                      <a:extLst>
                        <a:ext uri="{FF2B5EF4-FFF2-40B4-BE49-F238E27FC236}">
                          <a16:creationId xmlns:a16="http://schemas.microsoft.com/office/drawing/2014/main" id="{6DEEB053-27ED-C84B-0C25-0A7D67E90774}"/>
                        </a:ext>
                      </a:extLst>
                    </p:cNvPr>
                    <p:cNvSpPr/>
                    <p:nvPr/>
                  </p:nvSpPr>
                  <p:spPr>
                    <a:xfrm>
                      <a:off x="3906979" y="5609542"/>
                      <a:ext cx="548640" cy="192024"/>
                    </a:xfrm>
                    <a:prstGeom prst="roundRect">
                      <a:avLst>
                        <a:gd name="adj" fmla="val 50000"/>
                      </a:avLst>
                    </a:prstGeom>
                    <a:solidFill>
                      <a:srgbClr val="F8CBAD"/>
                    </a:solidFill>
                    <a:ln w="12700" cap="flat" cmpd="sng" algn="ctr">
                      <a:solidFill>
                        <a:srgbClr val="C66A2B"/>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prstClr val="white"/>
                        </a:solidFill>
                        <a:effectLst/>
                        <a:uLnTx/>
                        <a:uFillTx/>
                        <a:latin typeface="Arial" panose="020B0604020202020204" pitchFamily="34" charset="0"/>
                        <a:ea typeface="+mn-ea"/>
                        <a:cs typeface="Arial" panose="020B0604020202020204" pitchFamily="34" charset="0"/>
                      </a:endParaRPr>
                    </a:p>
                  </p:txBody>
                </p:sp>
                <p:cxnSp>
                  <p:nvCxnSpPr>
                    <p:cNvPr id="268" name="Straight Arrow Connector 267">
                      <a:extLst>
                        <a:ext uri="{FF2B5EF4-FFF2-40B4-BE49-F238E27FC236}">
                          <a16:creationId xmlns:a16="http://schemas.microsoft.com/office/drawing/2014/main" id="{870B0E53-6D7D-678F-C7DE-29C18B05D462}"/>
                        </a:ext>
                      </a:extLst>
                    </p:cNvPr>
                    <p:cNvCxnSpPr>
                      <a:cxnSpLocks/>
                      <a:stCxn id="279" idx="2"/>
                      <a:endCxn id="266" idx="0"/>
                    </p:cNvCxnSpPr>
                    <p:nvPr/>
                  </p:nvCxnSpPr>
                  <p:spPr>
                    <a:xfrm>
                      <a:off x="4181299" y="4344222"/>
                      <a:ext cx="1" cy="158192"/>
                    </a:xfrm>
                    <a:prstGeom prst="straightConnector1">
                      <a:avLst/>
                    </a:prstGeom>
                    <a:noFill/>
                    <a:ln w="12700" cap="flat" cmpd="sng" algn="ctr">
                      <a:solidFill>
                        <a:sysClr val="windowText" lastClr="000000"/>
                      </a:solidFill>
                      <a:prstDash val="solid"/>
                      <a:miter lim="800000"/>
                      <a:tailEnd type="triangle"/>
                    </a:ln>
                    <a:effectLst/>
                  </p:spPr>
                </p:cxnSp>
                <p:cxnSp>
                  <p:nvCxnSpPr>
                    <p:cNvPr id="269" name="Straight Arrow Connector 268">
                      <a:extLst>
                        <a:ext uri="{FF2B5EF4-FFF2-40B4-BE49-F238E27FC236}">
                          <a16:creationId xmlns:a16="http://schemas.microsoft.com/office/drawing/2014/main" id="{75D1BBF5-39F7-F93B-1CCC-92FC88B6EA92}"/>
                        </a:ext>
                      </a:extLst>
                    </p:cNvPr>
                    <p:cNvCxnSpPr>
                      <a:cxnSpLocks/>
                      <a:stCxn id="266" idx="2"/>
                      <a:endCxn id="275" idx="0"/>
                    </p:cNvCxnSpPr>
                    <p:nvPr/>
                  </p:nvCxnSpPr>
                  <p:spPr>
                    <a:xfrm flipH="1">
                      <a:off x="4181299" y="4691779"/>
                      <a:ext cx="1" cy="158192"/>
                    </a:xfrm>
                    <a:prstGeom prst="straightConnector1">
                      <a:avLst/>
                    </a:prstGeom>
                    <a:noFill/>
                    <a:ln w="12700" cap="flat" cmpd="sng" algn="ctr">
                      <a:solidFill>
                        <a:sysClr val="windowText" lastClr="000000"/>
                      </a:solidFill>
                      <a:prstDash val="solid"/>
                      <a:miter lim="800000"/>
                      <a:tailEnd type="triangle"/>
                    </a:ln>
                    <a:effectLst/>
                  </p:spPr>
                </p:cxnSp>
                <p:cxnSp>
                  <p:nvCxnSpPr>
                    <p:cNvPr id="270" name="Straight Arrow Connector 269">
                      <a:extLst>
                        <a:ext uri="{FF2B5EF4-FFF2-40B4-BE49-F238E27FC236}">
                          <a16:creationId xmlns:a16="http://schemas.microsoft.com/office/drawing/2014/main" id="{27B54DF1-B7DE-62BC-DEFD-26F8417B6CF3}"/>
                        </a:ext>
                      </a:extLst>
                    </p:cNvPr>
                    <p:cNvCxnSpPr>
                      <a:cxnSpLocks/>
                      <a:stCxn id="267" idx="2"/>
                      <a:endCxn id="271" idx="0"/>
                    </p:cNvCxnSpPr>
                    <p:nvPr/>
                  </p:nvCxnSpPr>
                  <p:spPr>
                    <a:xfrm>
                      <a:off x="4181299" y="5801566"/>
                      <a:ext cx="0" cy="158192"/>
                    </a:xfrm>
                    <a:prstGeom prst="straightConnector1">
                      <a:avLst/>
                    </a:prstGeom>
                    <a:noFill/>
                    <a:ln w="12700" cap="flat" cmpd="sng" algn="ctr">
                      <a:solidFill>
                        <a:sysClr val="windowText" lastClr="000000"/>
                      </a:solidFill>
                      <a:prstDash val="solid"/>
                      <a:miter lim="800000"/>
                      <a:tailEnd type="triangle"/>
                    </a:ln>
                    <a:effectLst/>
                  </p:spPr>
                </p:cxnSp>
              </p:grpSp>
            </p:grpSp>
          </p:grpSp>
        </p:grpSp>
      </p:grpSp>
      <p:grpSp>
        <p:nvGrpSpPr>
          <p:cNvPr id="227" name="Group 226">
            <a:extLst>
              <a:ext uri="{FF2B5EF4-FFF2-40B4-BE49-F238E27FC236}">
                <a16:creationId xmlns:a16="http://schemas.microsoft.com/office/drawing/2014/main" id="{13A1FAA5-5613-88C1-22EA-82EAC724B30B}"/>
              </a:ext>
            </a:extLst>
          </p:cNvPr>
          <p:cNvGrpSpPr/>
          <p:nvPr/>
        </p:nvGrpSpPr>
        <p:grpSpPr>
          <a:xfrm>
            <a:off x="3695103" y="2689913"/>
            <a:ext cx="1179199" cy="3470879"/>
            <a:chOff x="2533826" y="3535345"/>
            <a:chExt cx="1071457" cy="3302475"/>
          </a:xfrm>
        </p:grpSpPr>
        <p:sp>
          <p:nvSpPr>
            <p:cNvPr id="228" name="Rectangle 227">
              <a:extLst>
                <a:ext uri="{FF2B5EF4-FFF2-40B4-BE49-F238E27FC236}">
                  <a16:creationId xmlns:a16="http://schemas.microsoft.com/office/drawing/2014/main" id="{9480D5F2-8C19-41B7-BE3E-E4D8AF0C0ED3}"/>
                </a:ext>
              </a:extLst>
            </p:cNvPr>
            <p:cNvSpPr/>
            <p:nvPr/>
          </p:nvSpPr>
          <p:spPr>
            <a:xfrm>
              <a:off x="2536383" y="4658276"/>
              <a:ext cx="1065969" cy="2179544"/>
            </a:xfrm>
            <a:prstGeom prst="rect">
              <a:avLst/>
            </a:prstGeom>
            <a:solidFill>
              <a:srgbClr val="E7E6E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p:txBody>
        </p:sp>
        <p:grpSp>
          <p:nvGrpSpPr>
            <p:cNvPr id="229" name="Group 228">
              <a:extLst>
                <a:ext uri="{FF2B5EF4-FFF2-40B4-BE49-F238E27FC236}">
                  <a16:creationId xmlns:a16="http://schemas.microsoft.com/office/drawing/2014/main" id="{CB085B9C-E75F-4FBF-EFDE-DC02456573BB}"/>
                </a:ext>
              </a:extLst>
            </p:cNvPr>
            <p:cNvGrpSpPr/>
            <p:nvPr/>
          </p:nvGrpSpPr>
          <p:grpSpPr>
            <a:xfrm>
              <a:off x="2533826" y="3535345"/>
              <a:ext cx="1071457" cy="3213371"/>
              <a:chOff x="2434978" y="3306745"/>
              <a:chExt cx="1071457" cy="3213371"/>
            </a:xfrm>
          </p:grpSpPr>
          <p:grpSp>
            <p:nvGrpSpPr>
              <p:cNvPr id="230" name="Group 229">
                <a:extLst>
                  <a:ext uri="{FF2B5EF4-FFF2-40B4-BE49-F238E27FC236}">
                    <a16:creationId xmlns:a16="http://schemas.microsoft.com/office/drawing/2014/main" id="{6256ED49-AEEC-9824-2AF1-303E65FF2B56}"/>
                  </a:ext>
                </a:extLst>
              </p:cNvPr>
              <p:cNvGrpSpPr/>
              <p:nvPr/>
            </p:nvGrpSpPr>
            <p:grpSpPr>
              <a:xfrm>
                <a:off x="2434978" y="3306745"/>
                <a:ext cx="1071457" cy="1079372"/>
                <a:chOff x="2434978" y="3306745"/>
                <a:chExt cx="1071457" cy="1079372"/>
              </a:xfrm>
            </p:grpSpPr>
            <p:sp>
              <p:nvSpPr>
                <p:cNvPr id="253" name="Rectangle 252">
                  <a:extLst>
                    <a:ext uri="{FF2B5EF4-FFF2-40B4-BE49-F238E27FC236}">
                      <a16:creationId xmlns:a16="http://schemas.microsoft.com/office/drawing/2014/main" id="{66B7E844-A917-028C-8EE5-0F515A9F0C68}"/>
                    </a:ext>
                  </a:extLst>
                </p:cNvPr>
                <p:cNvSpPr/>
                <p:nvPr/>
              </p:nvSpPr>
              <p:spPr>
                <a:xfrm>
                  <a:off x="2434978" y="3609692"/>
                  <a:ext cx="1065969" cy="776425"/>
                </a:xfrm>
                <a:prstGeom prst="rect">
                  <a:avLst/>
                </a:prstGeom>
                <a:solidFill>
                  <a:srgbClr val="EBF2F7"/>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254" name="Rectangle 253">
                  <a:extLst>
                    <a:ext uri="{FF2B5EF4-FFF2-40B4-BE49-F238E27FC236}">
                      <a16:creationId xmlns:a16="http://schemas.microsoft.com/office/drawing/2014/main" id="{5B9162F0-09B4-2A70-8B9D-9038E8F9BDC5}"/>
                    </a:ext>
                  </a:extLst>
                </p:cNvPr>
                <p:cNvSpPr/>
                <p:nvPr/>
              </p:nvSpPr>
              <p:spPr>
                <a:xfrm>
                  <a:off x="2436587" y="3306745"/>
                  <a:ext cx="1069848" cy="277906"/>
                </a:xfrm>
                <a:prstGeom prst="rect">
                  <a:avLst/>
                </a:prstGeom>
                <a:no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1" i="0" u="sng" strike="noStrike" kern="0" cap="none" spc="0" normalizeH="0" baseline="0" noProof="0" dirty="0">
                      <a:ln>
                        <a:noFill/>
                      </a:ln>
                      <a:solidFill>
                        <a:srgbClr val="C00000"/>
                      </a:solidFill>
                      <a:effectLst/>
                      <a:uLnTx/>
                      <a:uFillTx/>
                      <a:latin typeface="Arial" panose="020B0604020202020204" pitchFamily="34" charset="0"/>
                      <a:ea typeface="+mn-ea"/>
                      <a:cs typeface="Arial" panose="020B0604020202020204" pitchFamily="34" charset="0"/>
                    </a:rPr>
                    <a:t>malloc</a:t>
                  </a:r>
                </a:p>
              </p:txBody>
            </p:sp>
          </p:grpSp>
          <p:grpSp>
            <p:nvGrpSpPr>
              <p:cNvPr id="231" name="Group 230">
                <a:extLst>
                  <a:ext uri="{FF2B5EF4-FFF2-40B4-BE49-F238E27FC236}">
                    <a16:creationId xmlns:a16="http://schemas.microsoft.com/office/drawing/2014/main" id="{E7B5B4A7-F322-EDF1-7F39-18B2624EC332}"/>
                  </a:ext>
                </a:extLst>
              </p:cNvPr>
              <p:cNvGrpSpPr/>
              <p:nvPr/>
            </p:nvGrpSpPr>
            <p:grpSpPr>
              <a:xfrm>
                <a:off x="2560961" y="3701289"/>
                <a:ext cx="821100" cy="2818827"/>
                <a:chOff x="2560961" y="3742311"/>
                <a:chExt cx="821100" cy="2818827"/>
              </a:xfrm>
            </p:grpSpPr>
            <p:grpSp>
              <p:nvGrpSpPr>
                <p:cNvPr id="232" name="Group 231">
                  <a:extLst>
                    <a:ext uri="{FF2B5EF4-FFF2-40B4-BE49-F238E27FC236}">
                      <a16:creationId xmlns:a16="http://schemas.microsoft.com/office/drawing/2014/main" id="{A198528D-45F9-2171-55CC-2417FE73C959}"/>
                    </a:ext>
                  </a:extLst>
                </p:cNvPr>
                <p:cNvGrpSpPr/>
                <p:nvPr/>
              </p:nvGrpSpPr>
              <p:grpSpPr>
                <a:xfrm>
                  <a:off x="2560961" y="3742311"/>
                  <a:ext cx="821100" cy="601379"/>
                  <a:chOff x="610252" y="1042384"/>
                  <a:chExt cx="821100" cy="601379"/>
                </a:xfrm>
              </p:grpSpPr>
              <p:sp>
                <p:nvSpPr>
                  <p:cNvPr id="249" name="Rectangle 248">
                    <a:extLst>
                      <a:ext uri="{FF2B5EF4-FFF2-40B4-BE49-F238E27FC236}">
                        <a16:creationId xmlns:a16="http://schemas.microsoft.com/office/drawing/2014/main" id="{0B7A23B2-B76E-866B-7E35-5E83170BED22}"/>
                      </a:ext>
                    </a:extLst>
                  </p:cNvPr>
                  <p:cNvSpPr/>
                  <p:nvPr/>
                </p:nvSpPr>
                <p:spPr>
                  <a:xfrm>
                    <a:off x="610252" y="1042384"/>
                    <a:ext cx="821100" cy="601379"/>
                  </a:xfrm>
                  <a:prstGeom prst="rect">
                    <a:avLst/>
                  </a:prstGeom>
                  <a:solidFill>
                    <a:srgbClr val="DEECF8"/>
                  </a:solidFill>
                  <a:ln w="22225" cap="flat" cmpd="sng" algn="ctr">
                    <a:solidFill>
                      <a:srgbClr val="C00000"/>
                    </a:solidFill>
                    <a:prstDash val="sysDash"/>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250" name="Rectangle 249">
                    <a:extLst>
                      <a:ext uri="{FF2B5EF4-FFF2-40B4-BE49-F238E27FC236}">
                        <a16:creationId xmlns:a16="http://schemas.microsoft.com/office/drawing/2014/main" id="{8C70840B-DF2D-D009-A32B-0B98F0CA6B17}"/>
                      </a:ext>
                    </a:extLst>
                  </p:cNvPr>
                  <p:cNvSpPr/>
                  <p:nvPr/>
                </p:nvSpPr>
                <p:spPr>
                  <a:xfrm>
                    <a:off x="642820" y="1083944"/>
                    <a:ext cx="670591" cy="143433"/>
                  </a:xfrm>
                  <a:prstGeom prst="rect">
                    <a:avLst/>
                  </a:prstGeom>
                  <a:solidFill>
                    <a:srgbClr val="5B9BD5">
                      <a:lumMod val="60000"/>
                      <a:lumOff val="40000"/>
                    </a:srgbClr>
                  </a:solidFill>
                  <a:ln w="12700" cap="flat" cmpd="sng" algn="ctr">
                    <a:solidFill>
                      <a:srgbClr val="4472C4"/>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251" name="Rectangle 250">
                    <a:extLst>
                      <a:ext uri="{FF2B5EF4-FFF2-40B4-BE49-F238E27FC236}">
                        <a16:creationId xmlns:a16="http://schemas.microsoft.com/office/drawing/2014/main" id="{8B41E7ED-5743-F7F1-F15B-6A099B47BAEE}"/>
                      </a:ext>
                    </a:extLst>
                  </p:cNvPr>
                  <p:cNvSpPr/>
                  <p:nvPr/>
                </p:nvSpPr>
                <p:spPr>
                  <a:xfrm>
                    <a:off x="732349" y="1275956"/>
                    <a:ext cx="670591" cy="143433"/>
                  </a:xfrm>
                  <a:prstGeom prst="rect">
                    <a:avLst/>
                  </a:prstGeom>
                  <a:solidFill>
                    <a:srgbClr val="5B9BD5">
                      <a:lumMod val="60000"/>
                      <a:lumOff val="40000"/>
                    </a:srgbClr>
                  </a:solidFill>
                  <a:ln w="12700" cap="flat" cmpd="sng" algn="ctr">
                    <a:solidFill>
                      <a:srgbClr val="4472C4"/>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252" name="Rectangle 251">
                    <a:extLst>
                      <a:ext uri="{FF2B5EF4-FFF2-40B4-BE49-F238E27FC236}">
                        <a16:creationId xmlns:a16="http://schemas.microsoft.com/office/drawing/2014/main" id="{A26EC168-2265-4C93-1114-47B33CB48B33}"/>
                      </a:ext>
                    </a:extLst>
                  </p:cNvPr>
                  <p:cNvSpPr/>
                  <p:nvPr/>
                </p:nvSpPr>
                <p:spPr>
                  <a:xfrm>
                    <a:off x="654968" y="1462948"/>
                    <a:ext cx="694847" cy="143433"/>
                  </a:xfrm>
                  <a:prstGeom prst="rect">
                    <a:avLst/>
                  </a:prstGeom>
                  <a:solidFill>
                    <a:srgbClr val="5B9BD5">
                      <a:lumMod val="60000"/>
                      <a:lumOff val="40000"/>
                    </a:srgbClr>
                  </a:solidFill>
                  <a:ln w="12700" cap="flat" cmpd="sng" algn="ctr">
                    <a:solidFill>
                      <a:srgbClr val="4472C4"/>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grpSp>
            <p:grpSp>
              <p:nvGrpSpPr>
                <p:cNvPr id="233" name="Group 232">
                  <a:extLst>
                    <a:ext uri="{FF2B5EF4-FFF2-40B4-BE49-F238E27FC236}">
                      <a16:creationId xmlns:a16="http://schemas.microsoft.com/office/drawing/2014/main" id="{E6B02148-4E21-19A0-F595-38CCBBA6B44B}"/>
                    </a:ext>
                  </a:extLst>
                </p:cNvPr>
                <p:cNvGrpSpPr/>
                <p:nvPr/>
              </p:nvGrpSpPr>
              <p:grpSpPr>
                <a:xfrm>
                  <a:off x="2560961" y="4851034"/>
                  <a:ext cx="821100" cy="601379"/>
                  <a:chOff x="610252" y="1042384"/>
                  <a:chExt cx="821100" cy="601379"/>
                </a:xfrm>
              </p:grpSpPr>
              <p:sp>
                <p:nvSpPr>
                  <p:cNvPr id="245" name="Rectangle 244">
                    <a:extLst>
                      <a:ext uri="{FF2B5EF4-FFF2-40B4-BE49-F238E27FC236}">
                        <a16:creationId xmlns:a16="http://schemas.microsoft.com/office/drawing/2014/main" id="{06F3783E-5138-17FE-D057-9B034D7604BE}"/>
                      </a:ext>
                    </a:extLst>
                  </p:cNvPr>
                  <p:cNvSpPr/>
                  <p:nvPr/>
                </p:nvSpPr>
                <p:spPr>
                  <a:xfrm>
                    <a:off x="610252" y="1042384"/>
                    <a:ext cx="821100" cy="601379"/>
                  </a:xfrm>
                  <a:prstGeom prst="rect">
                    <a:avLst/>
                  </a:prstGeom>
                  <a:solidFill>
                    <a:srgbClr val="E7E6E6"/>
                  </a:solidFill>
                  <a:ln w="22225" cap="flat" cmpd="sng" algn="ctr">
                    <a:solidFill>
                      <a:srgbClr val="C00000"/>
                    </a:solidFill>
                    <a:prstDash val="sysDash"/>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246" name="Rectangle 245">
                    <a:extLst>
                      <a:ext uri="{FF2B5EF4-FFF2-40B4-BE49-F238E27FC236}">
                        <a16:creationId xmlns:a16="http://schemas.microsoft.com/office/drawing/2014/main" id="{364CE133-F29A-773A-4CB6-152A43C35ED5}"/>
                      </a:ext>
                    </a:extLst>
                  </p:cNvPr>
                  <p:cNvSpPr/>
                  <p:nvPr/>
                </p:nvSpPr>
                <p:spPr>
                  <a:xfrm>
                    <a:off x="642820" y="1083944"/>
                    <a:ext cx="670591" cy="143433"/>
                  </a:xfrm>
                  <a:prstGeom prst="rect">
                    <a:avLst/>
                  </a:prstGeom>
                  <a:solidFill>
                    <a:srgbClr val="DDCDF0"/>
                  </a:solidFill>
                  <a:ln w="12700" cap="flat" cmpd="sng" algn="ctr">
                    <a:solidFill>
                      <a:srgbClr val="7030A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247" name="Rectangle 246">
                    <a:extLst>
                      <a:ext uri="{FF2B5EF4-FFF2-40B4-BE49-F238E27FC236}">
                        <a16:creationId xmlns:a16="http://schemas.microsoft.com/office/drawing/2014/main" id="{9533E006-6556-30A3-2517-1EE59E2A7CB7}"/>
                      </a:ext>
                    </a:extLst>
                  </p:cNvPr>
                  <p:cNvSpPr/>
                  <p:nvPr/>
                </p:nvSpPr>
                <p:spPr>
                  <a:xfrm>
                    <a:off x="732349" y="1275956"/>
                    <a:ext cx="670591" cy="143433"/>
                  </a:xfrm>
                  <a:prstGeom prst="rect">
                    <a:avLst/>
                  </a:prstGeom>
                  <a:solidFill>
                    <a:srgbClr val="DDCDF0"/>
                  </a:solidFill>
                  <a:ln w="12700" cap="flat" cmpd="sng" algn="ctr">
                    <a:solidFill>
                      <a:srgbClr val="7030A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248" name="Rectangle 247">
                    <a:extLst>
                      <a:ext uri="{FF2B5EF4-FFF2-40B4-BE49-F238E27FC236}">
                        <a16:creationId xmlns:a16="http://schemas.microsoft.com/office/drawing/2014/main" id="{31917D66-475E-E441-785B-73EC6D088F1D}"/>
                      </a:ext>
                    </a:extLst>
                  </p:cNvPr>
                  <p:cNvSpPr/>
                  <p:nvPr/>
                </p:nvSpPr>
                <p:spPr>
                  <a:xfrm>
                    <a:off x="654968" y="1462948"/>
                    <a:ext cx="694847" cy="143433"/>
                  </a:xfrm>
                  <a:prstGeom prst="rect">
                    <a:avLst/>
                  </a:prstGeom>
                  <a:solidFill>
                    <a:srgbClr val="DDCDF0"/>
                  </a:solidFill>
                  <a:ln w="12700" cap="flat" cmpd="sng" algn="ctr">
                    <a:solidFill>
                      <a:srgbClr val="7030A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grpSp>
            <p:grpSp>
              <p:nvGrpSpPr>
                <p:cNvPr id="234" name="Group 233">
                  <a:extLst>
                    <a:ext uri="{FF2B5EF4-FFF2-40B4-BE49-F238E27FC236}">
                      <a16:creationId xmlns:a16="http://schemas.microsoft.com/office/drawing/2014/main" id="{8B727B62-FE7F-BD7C-4870-B4D2BCD2CE87}"/>
                    </a:ext>
                  </a:extLst>
                </p:cNvPr>
                <p:cNvGrpSpPr/>
                <p:nvPr/>
              </p:nvGrpSpPr>
              <p:grpSpPr>
                <a:xfrm>
                  <a:off x="2560961" y="5959759"/>
                  <a:ext cx="821100" cy="601379"/>
                  <a:chOff x="610252" y="1042384"/>
                  <a:chExt cx="821100" cy="601379"/>
                </a:xfrm>
              </p:grpSpPr>
              <p:sp>
                <p:nvSpPr>
                  <p:cNvPr id="241" name="Rectangle 240">
                    <a:extLst>
                      <a:ext uri="{FF2B5EF4-FFF2-40B4-BE49-F238E27FC236}">
                        <a16:creationId xmlns:a16="http://schemas.microsoft.com/office/drawing/2014/main" id="{D409E351-F376-7DBE-44A7-53A69B542A02}"/>
                      </a:ext>
                    </a:extLst>
                  </p:cNvPr>
                  <p:cNvSpPr/>
                  <p:nvPr/>
                </p:nvSpPr>
                <p:spPr>
                  <a:xfrm>
                    <a:off x="610252" y="1042384"/>
                    <a:ext cx="821100" cy="601379"/>
                  </a:xfrm>
                  <a:prstGeom prst="rect">
                    <a:avLst/>
                  </a:prstGeom>
                  <a:solidFill>
                    <a:srgbClr val="E7E6E6"/>
                  </a:solidFill>
                  <a:ln w="22225" cap="flat" cmpd="sng" algn="ctr">
                    <a:solidFill>
                      <a:srgbClr val="C00000"/>
                    </a:solidFill>
                    <a:prstDash val="sysDash"/>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242" name="Rectangle 241">
                    <a:extLst>
                      <a:ext uri="{FF2B5EF4-FFF2-40B4-BE49-F238E27FC236}">
                        <a16:creationId xmlns:a16="http://schemas.microsoft.com/office/drawing/2014/main" id="{BF015650-D8A9-9981-49B1-B260504B7028}"/>
                      </a:ext>
                    </a:extLst>
                  </p:cNvPr>
                  <p:cNvSpPr/>
                  <p:nvPr/>
                </p:nvSpPr>
                <p:spPr>
                  <a:xfrm>
                    <a:off x="642820" y="1083944"/>
                    <a:ext cx="670591" cy="143433"/>
                  </a:xfrm>
                  <a:prstGeom prst="rect">
                    <a:avLst/>
                  </a:prstGeom>
                  <a:solidFill>
                    <a:srgbClr val="FFC000">
                      <a:lumMod val="20000"/>
                      <a:lumOff val="80000"/>
                    </a:srgbClr>
                  </a:solidFill>
                  <a:ln w="12700" cap="flat" cmpd="sng" algn="ctr">
                    <a:solidFill>
                      <a:srgbClr val="E7AD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243" name="Rectangle 242">
                    <a:extLst>
                      <a:ext uri="{FF2B5EF4-FFF2-40B4-BE49-F238E27FC236}">
                        <a16:creationId xmlns:a16="http://schemas.microsoft.com/office/drawing/2014/main" id="{9B42145F-83BB-09F3-766F-E0070FCCAC07}"/>
                      </a:ext>
                    </a:extLst>
                  </p:cNvPr>
                  <p:cNvSpPr/>
                  <p:nvPr/>
                </p:nvSpPr>
                <p:spPr>
                  <a:xfrm>
                    <a:off x="732349" y="1275956"/>
                    <a:ext cx="670591" cy="143433"/>
                  </a:xfrm>
                  <a:prstGeom prst="rect">
                    <a:avLst/>
                  </a:prstGeom>
                  <a:solidFill>
                    <a:srgbClr val="FFC000">
                      <a:lumMod val="20000"/>
                      <a:lumOff val="80000"/>
                    </a:srgbClr>
                  </a:solidFill>
                  <a:ln w="12700" cap="flat" cmpd="sng" algn="ctr">
                    <a:solidFill>
                      <a:srgbClr val="E7AD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244" name="Rectangle 243">
                    <a:extLst>
                      <a:ext uri="{FF2B5EF4-FFF2-40B4-BE49-F238E27FC236}">
                        <a16:creationId xmlns:a16="http://schemas.microsoft.com/office/drawing/2014/main" id="{DB64272A-456C-4949-1964-31845C91CB6A}"/>
                      </a:ext>
                    </a:extLst>
                  </p:cNvPr>
                  <p:cNvSpPr/>
                  <p:nvPr/>
                </p:nvSpPr>
                <p:spPr>
                  <a:xfrm>
                    <a:off x="654968" y="1462948"/>
                    <a:ext cx="694847" cy="143433"/>
                  </a:xfrm>
                  <a:prstGeom prst="rect">
                    <a:avLst/>
                  </a:prstGeom>
                  <a:solidFill>
                    <a:srgbClr val="FFC000">
                      <a:lumMod val="20000"/>
                      <a:lumOff val="80000"/>
                    </a:srgbClr>
                  </a:solidFill>
                  <a:ln w="12700" cap="flat" cmpd="sng" algn="ctr">
                    <a:solidFill>
                      <a:srgbClr val="E7AD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grpSp>
            <p:sp>
              <p:nvSpPr>
                <p:cNvPr id="235" name="Rounded Rectangle 234">
                  <a:extLst>
                    <a:ext uri="{FF2B5EF4-FFF2-40B4-BE49-F238E27FC236}">
                      <a16:creationId xmlns:a16="http://schemas.microsoft.com/office/drawing/2014/main" id="{C2205A48-9BC0-C4B8-B779-277CAAAAC30A}"/>
                    </a:ext>
                  </a:extLst>
                </p:cNvPr>
                <p:cNvSpPr/>
                <p:nvPr/>
              </p:nvSpPr>
              <p:spPr>
                <a:xfrm>
                  <a:off x="2697820" y="4501350"/>
                  <a:ext cx="547383" cy="192024"/>
                </a:xfrm>
                <a:prstGeom prst="roundRect">
                  <a:avLst>
                    <a:gd name="adj" fmla="val 50000"/>
                  </a:avLst>
                </a:prstGeom>
                <a:solidFill>
                  <a:srgbClr val="F0B4B5"/>
                </a:solidFill>
                <a:ln w="12700" cap="flat" cmpd="sng" algn="ctr">
                  <a:solidFill>
                    <a:srgbClr val="C0000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prstClr val="white"/>
                    </a:solidFill>
                    <a:effectLst/>
                    <a:uLnTx/>
                    <a:uFillTx/>
                    <a:latin typeface="Arial" panose="020B0604020202020204" pitchFamily="34" charset="0"/>
                    <a:ea typeface="+mn-ea"/>
                    <a:cs typeface="Arial" panose="020B0604020202020204" pitchFamily="34" charset="0"/>
                  </a:endParaRPr>
                </a:p>
              </p:txBody>
            </p:sp>
            <p:sp>
              <p:nvSpPr>
                <p:cNvPr id="236" name="Rounded Rectangle 235">
                  <a:extLst>
                    <a:ext uri="{FF2B5EF4-FFF2-40B4-BE49-F238E27FC236}">
                      <a16:creationId xmlns:a16="http://schemas.microsoft.com/office/drawing/2014/main" id="{8A14EAED-57B3-89B7-736E-78090B3563C6}"/>
                    </a:ext>
                  </a:extLst>
                </p:cNvPr>
                <p:cNvSpPr/>
                <p:nvPr/>
              </p:nvSpPr>
              <p:spPr>
                <a:xfrm>
                  <a:off x="2697191" y="5610073"/>
                  <a:ext cx="548640" cy="192024"/>
                </a:xfrm>
                <a:prstGeom prst="roundRect">
                  <a:avLst>
                    <a:gd name="adj" fmla="val 50000"/>
                  </a:avLst>
                </a:prstGeom>
                <a:solidFill>
                  <a:srgbClr val="F8CBAD"/>
                </a:solidFill>
                <a:ln w="12700" cap="flat" cmpd="sng" algn="ctr">
                  <a:solidFill>
                    <a:srgbClr val="C66A2B"/>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prstClr val="white"/>
                    </a:solidFill>
                    <a:effectLst/>
                    <a:uLnTx/>
                    <a:uFillTx/>
                    <a:latin typeface="Arial" panose="020B0604020202020204" pitchFamily="34" charset="0"/>
                    <a:ea typeface="+mn-ea"/>
                    <a:cs typeface="Arial" panose="020B0604020202020204" pitchFamily="34" charset="0"/>
                  </a:endParaRPr>
                </a:p>
              </p:txBody>
            </p:sp>
            <p:cxnSp>
              <p:nvCxnSpPr>
                <p:cNvPr id="237" name="Straight Arrow Connector 236">
                  <a:extLst>
                    <a:ext uri="{FF2B5EF4-FFF2-40B4-BE49-F238E27FC236}">
                      <a16:creationId xmlns:a16="http://schemas.microsoft.com/office/drawing/2014/main" id="{A1E2FB40-431E-A9B0-82C9-7F9785FBB3AB}"/>
                    </a:ext>
                  </a:extLst>
                </p:cNvPr>
                <p:cNvCxnSpPr>
                  <a:cxnSpLocks/>
                  <a:stCxn id="249" idx="2"/>
                  <a:endCxn id="235" idx="0"/>
                </p:cNvCxnSpPr>
                <p:nvPr/>
              </p:nvCxnSpPr>
              <p:spPr>
                <a:xfrm>
                  <a:off x="2971511" y="4343690"/>
                  <a:ext cx="1" cy="157660"/>
                </a:xfrm>
                <a:prstGeom prst="straightConnector1">
                  <a:avLst/>
                </a:prstGeom>
                <a:noFill/>
                <a:ln w="12700" cap="flat" cmpd="sng" algn="ctr">
                  <a:solidFill>
                    <a:sysClr val="windowText" lastClr="000000"/>
                  </a:solidFill>
                  <a:prstDash val="solid"/>
                  <a:miter lim="800000"/>
                  <a:tailEnd type="triangle"/>
                </a:ln>
                <a:effectLst/>
              </p:spPr>
            </p:cxnSp>
            <p:cxnSp>
              <p:nvCxnSpPr>
                <p:cNvPr id="238" name="Straight Arrow Connector 237">
                  <a:extLst>
                    <a:ext uri="{FF2B5EF4-FFF2-40B4-BE49-F238E27FC236}">
                      <a16:creationId xmlns:a16="http://schemas.microsoft.com/office/drawing/2014/main" id="{71CF8978-ECFE-3D2D-50FA-1EE44DDC85C2}"/>
                    </a:ext>
                  </a:extLst>
                </p:cNvPr>
                <p:cNvCxnSpPr>
                  <a:cxnSpLocks/>
                  <a:stCxn id="235" idx="2"/>
                  <a:endCxn id="245" idx="0"/>
                </p:cNvCxnSpPr>
                <p:nvPr/>
              </p:nvCxnSpPr>
              <p:spPr>
                <a:xfrm flipH="1">
                  <a:off x="2971511" y="4693374"/>
                  <a:ext cx="1" cy="157660"/>
                </a:xfrm>
                <a:prstGeom prst="straightConnector1">
                  <a:avLst/>
                </a:prstGeom>
                <a:noFill/>
                <a:ln w="12700" cap="flat" cmpd="sng" algn="ctr">
                  <a:solidFill>
                    <a:sysClr val="windowText" lastClr="000000"/>
                  </a:solidFill>
                  <a:prstDash val="solid"/>
                  <a:miter lim="800000"/>
                  <a:tailEnd type="triangle"/>
                </a:ln>
                <a:effectLst/>
              </p:spPr>
            </p:cxnSp>
            <p:cxnSp>
              <p:nvCxnSpPr>
                <p:cNvPr id="239" name="Straight Arrow Connector 238">
                  <a:extLst>
                    <a:ext uri="{FF2B5EF4-FFF2-40B4-BE49-F238E27FC236}">
                      <a16:creationId xmlns:a16="http://schemas.microsoft.com/office/drawing/2014/main" id="{D9D96738-6449-4418-6C7B-7D468D5BB0B2}"/>
                    </a:ext>
                  </a:extLst>
                </p:cNvPr>
                <p:cNvCxnSpPr>
                  <a:cxnSpLocks/>
                  <a:stCxn id="245" idx="2"/>
                  <a:endCxn id="236" idx="0"/>
                </p:cNvCxnSpPr>
                <p:nvPr/>
              </p:nvCxnSpPr>
              <p:spPr>
                <a:xfrm>
                  <a:off x="2971511" y="5452413"/>
                  <a:ext cx="0" cy="157660"/>
                </a:xfrm>
                <a:prstGeom prst="straightConnector1">
                  <a:avLst/>
                </a:prstGeom>
                <a:noFill/>
                <a:ln w="12700" cap="flat" cmpd="sng" algn="ctr">
                  <a:solidFill>
                    <a:sysClr val="windowText" lastClr="000000"/>
                  </a:solidFill>
                  <a:prstDash val="solid"/>
                  <a:miter lim="800000"/>
                  <a:tailEnd type="triangle"/>
                </a:ln>
                <a:effectLst/>
              </p:spPr>
            </p:cxnSp>
            <p:cxnSp>
              <p:nvCxnSpPr>
                <p:cNvPr id="240" name="Straight Arrow Connector 239">
                  <a:extLst>
                    <a:ext uri="{FF2B5EF4-FFF2-40B4-BE49-F238E27FC236}">
                      <a16:creationId xmlns:a16="http://schemas.microsoft.com/office/drawing/2014/main" id="{2AF8E082-AFA9-25FA-A46D-B6A7431B6D36}"/>
                    </a:ext>
                  </a:extLst>
                </p:cNvPr>
                <p:cNvCxnSpPr>
                  <a:cxnSpLocks/>
                  <a:stCxn id="236" idx="2"/>
                  <a:endCxn id="241" idx="0"/>
                </p:cNvCxnSpPr>
                <p:nvPr/>
              </p:nvCxnSpPr>
              <p:spPr>
                <a:xfrm>
                  <a:off x="2971511" y="5802097"/>
                  <a:ext cx="0" cy="157662"/>
                </a:xfrm>
                <a:prstGeom prst="straightConnector1">
                  <a:avLst/>
                </a:prstGeom>
                <a:noFill/>
                <a:ln w="12700" cap="flat" cmpd="sng" algn="ctr">
                  <a:solidFill>
                    <a:sysClr val="windowText" lastClr="000000"/>
                  </a:solidFill>
                  <a:prstDash val="solid"/>
                  <a:miter lim="800000"/>
                  <a:tailEnd type="triangle"/>
                </a:ln>
                <a:effectLst/>
              </p:spPr>
            </p:cxnSp>
          </p:grpSp>
        </p:grpSp>
      </p:grpSp>
    </p:spTree>
    <p:extLst>
      <p:ext uri="{BB962C8B-B14F-4D97-AF65-F5344CB8AC3E}">
        <p14:creationId xmlns:p14="http://schemas.microsoft.com/office/powerpoint/2010/main" val="49288112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320"/>
                                        </p:tgtEl>
                                        <p:attrNameLst>
                                          <p:attrName>style.visibility</p:attrName>
                                        </p:attrNameLst>
                                      </p:cBhvr>
                                      <p:to>
                                        <p:strVal val="visible"/>
                                      </p:to>
                                    </p:set>
                                    <p:animEffect transition="in" filter="fade">
                                      <p:cBhvr>
                                        <p:cTn id="7" dur="500"/>
                                        <p:tgtEl>
                                          <p:spTgt spid="320"/>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227"/>
                                        </p:tgtEl>
                                        <p:attrNameLst>
                                          <p:attrName>style.visibility</p:attrName>
                                        </p:attrNameLst>
                                      </p:cBhvr>
                                      <p:to>
                                        <p:strVal val="visible"/>
                                      </p:to>
                                    </p:set>
                                    <p:animEffect transition="in" filter="fade">
                                      <p:cBhvr>
                                        <p:cTn id="12" dur="500"/>
                                        <p:tgtEl>
                                          <p:spTgt spid="22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226"/>
                                        </p:tgtEl>
                                        <p:attrNameLst>
                                          <p:attrName>style.visibility</p:attrName>
                                        </p:attrNameLst>
                                      </p:cBhvr>
                                      <p:to>
                                        <p:strVal val="visible"/>
                                      </p:to>
                                    </p:set>
                                    <p:animEffect transition="in" filter="fade">
                                      <p:cBhvr>
                                        <p:cTn id="17" dur="500"/>
                                        <p:tgtEl>
                                          <p:spTgt spid="226"/>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225"/>
                                        </p:tgtEl>
                                        <p:attrNameLst>
                                          <p:attrName>style.visibility</p:attrName>
                                        </p:attrNameLst>
                                      </p:cBhvr>
                                      <p:to>
                                        <p:strVal val="visible"/>
                                      </p:to>
                                    </p:set>
                                    <p:animEffect transition="in" filter="fade">
                                      <p:cBhvr>
                                        <p:cTn id="22" dur="500"/>
                                        <p:tgtEl>
                                          <p:spTgt spid="2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1">
            <a:extLst>
              <a:ext uri="{FF2B5EF4-FFF2-40B4-BE49-F238E27FC236}">
                <a16:creationId xmlns:a16="http://schemas.microsoft.com/office/drawing/2014/main" id="{945184B5-14FE-171E-7ABD-44A4231A30FA}"/>
              </a:ext>
            </a:extLst>
          </p:cNvPr>
          <p:cNvSpPr>
            <a:spLocks noGrp="1"/>
          </p:cNvSpPr>
          <p:nvPr>
            <p:ph type="title"/>
          </p:nvPr>
        </p:nvSpPr>
        <p:spPr>
          <a:xfrm>
            <a:off x="169011" y="132334"/>
            <a:ext cx="8894602" cy="925840"/>
          </a:xfrm>
        </p:spPr>
        <p:txBody>
          <a:bodyPr>
            <a:noAutofit/>
          </a:bodyPr>
          <a:lstStyle/>
          <a:p>
            <a:r>
              <a:rPr lang="en-US" sz="3600" dirty="0"/>
              <a:t>MIMDRAM: </a:t>
            </a:r>
            <a:br>
              <a:rPr lang="en-US" sz="3600" dirty="0"/>
            </a:br>
            <a:r>
              <a:rPr lang="en-US" sz="2800" dirty="0"/>
              <a:t>Data Allocation &amp; Alignment </a:t>
            </a:r>
          </a:p>
        </p:txBody>
      </p:sp>
      <p:sp>
        <p:nvSpPr>
          <p:cNvPr id="6" name="TextBox 5">
            <a:extLst>
              <a:ext uri="{FF2B5EF4-FFF2-40B4-BE49-F238E27FC236}">
                <a16:creationId xmlns:a16="http://schemas.microsoft.com/office/drawing/2014/main" id="{AE5A3ABA-4062-988E-E1D3-61AB48D4AEBF}"/>
              </a:ext>
            </a:extLst>
          </p:cNvPr>
          <p:cNvSpPr txBox="1"/>
          <p:nvPr/>
        </p:nvSpPr>
        <p:spPr>
          <a:xfrm>
            <a:off x="0" y="1304874"/>
            <a:ext cx="9144000" cy="1107996"/>
          </a:xfrm>
          <a:prstGeom prst="rect">
            <a:avLst/>
          </a:prstGeom>
          <a:solidFill>
            <a:schemeClr val="bg1">
              <a:lumMod val="95000"/>
            </a:schemeClr>
          </a:solidFill>
        </p:spPr>
        <p:txBody>
          <a:bodyPr wrap="square">
            <a:spAutoFit/>
          </a:bodyPr>
          <a:lstStyle/>
          <a:p>
            <a:pPr algn="ctr"/>
            <a:r>
              <a:rPr lang="en-US" sz="2200" b="1" dirty="0">
                <a:latin typeface="Avenir Next" panose="020B0503020202020204" pitchFamily="34" charset="0"/>
              </a:rPr>
              <a:t>MIMDRAM’s memory allocator uses </a:t>
            </a:r>
            <a:br>
              <a:rPr lang="en-US" sz="2200" b="1" dirty="0">
                <a:latin typeface="Avenir Next" panose="020B0503020202020204" pitchFamily="34" charset="0"/>
              </a:rPr>
            </a:br>
            <a:r>
              <a:rPr lang="en-US" sz="2200" b="1" dirty="0">
                <a:latin typeface="Avenir Next" panose="020B0503020202020204" pitchFamily="34" charset="0"/>
              </a:rPr>
              <a:t>a pool of </a:t>
            </a:r>
            <a:r>
              <a:rPr lang="en-US" sz="2200" b="1" dirty="0">
                <a:solidFill>
                  <a:schemeClr val="accent4"/>
                </a:solidFill>
                <a:latin typeface="Avenir Next" panose="020B0503020202020204" pitchFamily="34" charset="0"/>
              </a:rPr>
              <a:t>huge pages</a:t>
            </a:r>
            <a:r>
              <a:rPr lang="en-US" sz="2200" b="1" dirty="0">
                <a:latin typeface="Avenir Next" panose="020B0503020202020204" pitchFamily="34" charset="0"/>
              </a:rPr>
              <a:t> and </a:t>
            </a:r>
            <a:r>
              <a:rPr lang="en-US" sz="2200" b="1" dirty="0">
                <a:solidFill>
                  <a:schemeClr val="accent4"/>
                </a:solidFill>
                <a:latin typeface="Avenir Next" panose="020B0503020202020204" pitchFamily="34" charset="0"/>
              </a:rPr>
              <a:t>reversed-engineered DRAM interleaving</a:t>
            </a:r>
            <a:r>
              <a:rPr lang="en-US" sz="2200" b="1" dirty="0">
                <a:latin typeface="Avenir Next" panose="020B0503020202020204" pitchFamily="34" charset="0"/>
              </a:rPr>
              <a:t> information for PUD memory objects </a:t>
            </a:r>
          </a:p>
        </p:txBody>
      </p:sp>
      <p:pic>
        <p:nvPicPr>
          <p:cNvPr id="8" name="Picture 7">
            <a:extLst>
              <a:ext uri="{FF2B5EF4-FFF2-40B4-BE49-F238E27FC236}">
                <a16:creationId xmlns:a16="http://schemas.microsoft.com/office/drawing/2014/main" id="{C84D6DFD-5508-7231-0C90-B5E827CCE974}"/>
              </a:ext>
            </a:extLst>
          </p:cNvPr>
          <p:cNvPicPr>
            <a:picLocks noChangeAspect="1"/>
          </p:cNvPicPr>
          <p:nvPr/>
        </p:nvPicPr>
        <p:blipFill>
          <a:blip r:embed="rId3"/>
          <a:stretch>
            <a:fillRect/>
          </a:stretch>
        </p:blipFill>
        <p:spPr>
          <a:xfrm>
            <a:off x="323510" y="3133451"/>
            <a:ext cx="8496980" cy="2292208"/>
          </a:xfrm>
          <a:prstGeom prst="rect">
            <a:avLst/>
          </a:prstGeom>
        </p:spPr>
      </p:pic>
      <p:sp>
        <p:nvSpPr>
          <p:cNvPr id="9" name="Rectangle 8">
            <a:extLst>
              <a:ext uri="{FF2B5EF4-FFF2-40B4-BE49-F238E27FC236}">
                <a16:creationId xmlns:a16="http://schemas.microsoft.com/office/drawing/2014/main" id="{E8695D3C-12D7-B7A9-4895-085A325BB0E8}"/>
              </a:ext>
            </a:extLst>
          </p:cNvPr>
          <p:cNvSpPr/>
          <p:nvPr/>
        </p:nvSpPr>
        <p:spPr>
          <a:xfrm>
            <a:off x="0" y="2802406"/>
            <a:ext cx="9144000" cy="460489"/>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Rounded Rectangle 1">
            <a:extLst>
              <a:ext uri="{FF2B5EF4-FFF2-40B4-BE49-F238E27FC236}">
                <a16:creationId xmlns:a16="http://schemas.microsoft.com/office/drawing/2014/main" id="{19CC99D8-0746-A167-0D8E-C72C343231D0}"/>
              </a:ext>
            </a:extLst>
          </p:cNvPr>
          <p:cNvSpPr/>
          <p:nvPr/>
        </p:nvSpPr>
        <p:spPr>
          <a:xfrm>
            <a:off x="7496336" y="3429000"/>
            <a:ext cx="1268523" cy="1366024"/>
          </a:xfrm>
          <a:prstGeom prst="roundRect">
            <a:avLst>
              <a:gd name="adj" fmla="val 7841"/>
            </a:avLst>
          </a:prstGeom>
          <a:noFill/>
          <a:ln w="5715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Rounded Rectangle 2">
            <a:extLst>
              <a:ext uri="{FF2B5EF4-FFF2-40B4-BE49-F238E27FC236}">
                <a16:creationId xmlns:a16="http://schemas.microsoft.com/office/drawing/2014/main" id="{ED1DD70F-4A41-F1A0-07AE-A614A995C268}"/>
              </a:ext>
            </a:extLst>
          </p:cNvPr>
          <p:cNvSpPr/>
          <p:nvPr/>
        </p:nvSpPr>
        <p:spPr>
          <a:xfrm>
            <a:off x="5753824" y="3381068"/>
            <a:ext cx="1419002" cy="1413956"/>
          </a:xfrm>
          <a:prstGeom prst="roundRect">
            <a:avLst>
              <a:gd name="adj" fmla="val 7841"/>
            </a:avLst>
          </a:prstGeom>
          <a:noFill/>
          <a:ln w="5715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Rounded Rectangle 4">
            <a:extLst>
              <a:ext uri="{FF2B5EF4-FFF2-40B4-BE49-F238E27FC236}">
                <a16:creationId xmlns:a16="http://schemas.microsoft.com/office/drawing/2014/main" id="{88870AB3-924C-368F-0FA4-7F6C7F379E7A}"/>
              </a:ext>
            </a:extLst>
          </p:cNvPr>
          <p:cNvSpPr/>
          <p:nvPr/>
        </p:nvSpPr>
        <p:spPr>
          <a:xfrm>
            <a:off x="2579649" y="3790942"/>
            <a:ext cx="2772935" cy="833097"/>
          </a:xfrm>
          <a:prstGeom prst="roundRect">
            <a:avLst>
              <a:gd name="adj" fmla="val 7841"/>
            </a:avLst>
          </a:prstGeom>
          <a:noFill/>
          <a:ln w="5715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Rounded Rectangle 6">
            <a:extLst>
              <a:ext uri="{FF2B5EF4-FFF2-40B4-BE49-F238E27FC236}">
                <a16:creationId xmlns:a16="http://schemas.microsoft.com/office/drawing/2014/main" id="{23B59792-2C23-C7C5-6B58-281329329C0C}"/>
              </a:ext>
            </a:extLst>
          </p:cNvPr>
          <p:cNvSpPr/>
          <p:nvPr/>
        </p:nvSpPr>
        <p:spPr>
          <a:xfrm>
            <a:off x="323509" y="3272870"/>
            <a:ext cx="1854899" cy="1648535"/>
          </a:xfrm>
          <a:prstGeom prst="roundRect">
            <a:avLst>
              <a:gd name="adj" fmla="val 7841"/>
            </a:avLst>
          </a:prstGeom>
          <a:noFill/>
          <a:ln w="5715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41950436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1" presetClass="exit" presetSubtype="0" fill="hold" grpId="1" nodeType="clickEffect">
                                  <p:stCondLst>
                                    <p:cond delay="0"/>
                                  </p:stCondLst>
                                  <p:childTnLst>
                                    <p:set>
                                      <p:cBhvr>
                                        <p:cTn id="11" dur="1" fill="hold">
                                          <p:stCondLst>
                                            <p:cond delay="0"/>
                                          </p:stCondLst>
                                        </p:cTn>
                                        <p:tgtEl>
                                          <p:spTgt spid="2"/>
                                        </p:tgtEl>
                                        <p:attrNameLst>
                                          <p:attrName>style.visibility</p:attrName>
                                        </p:attrNameLst>
                                      </p:cBhvr>
                                      <p:to>
                                        <p:strVal val="hidden"/>
                                      </p:to>
                                    </p:set>
                                  </p:childTnLst>
                                </p:cTn>
                              </p:par>
                            </p:childTnLst>
                          </p:cTn>
                        </p:par>
                      </p:childTnLst>
                    </p:cTn>
                  </p:par>
                  <p:par>
                    <p:cTn id="12" fill="hold">
                      <p:stCondLst>
                        <p:cond delay="indefinite"/>
                      </p:stCondLst>
                      <p:childTnLst>
                        <p:par>
                          <p:cTn id="13" fill="hold">
                            <p:stCondLst>
                              <p:cond delay="0"/>
                            </p:stCondLst>
                            <p:childTnLst>
                              <p:par>
                                <p:cTn id="14" presetID="10" presetClass="entr" presetSubtype="0" fill="hold" grpId="0" nodeType="clickEffect">
                                  <p:stCondLst>
                                    <p:cond delay="0"/>
                                  </p:stCondLst>
                                  <p:childTnLst>
                                    <p:set>
                                      <p:cBhvr>
                                        <p:cTn id="15" dur="1" fill="hold">
                                          <p:stCondLst>
                                            <p:cond delay="0"/>
                                          </p:stCondLst>
                                        </p:cTn>
                                        <p:tgtEl>
                                          <p:spTgt spid="3"/>
                                        </p:tgtEl>
                                        <p:attrNameLst>
                                          <p:attrName>style.visibility</p:attrName>
                                        </p:attrNameLst>
                                      </p:cBhvr>
                                      <p:to>
                                        <p:strVal val="visible"/>
                                      </p:to>
                                    </p:set>
                                    <p:animEffect transition="in" filter="fade">
                                      <p:cBhvr>
                                        <p:cTn id="16" dur="500"/>
                                        <p:tgtEl>
                                          <p:spTgt spid="3"/>
                                        </p:tgtEl>
                                      </p:cBhvr>
                                    </p:animEffect>
                                  </p:childTnLst>
                                </p:cTn>
                              </p:par>
                            </p:childTnLst>
                          </p:cTn>
                        </p:par>
                      </p:childTnLst>
                    </p:cTn>
                  </p:par>
                  <p:par>
                    <p:cTn id="17" fill="hold">
                      <p:stCondLst>
                        <p:cond delay="indefinite"/>
                      </p:stCondLst>
                      <p:childTnLst>
                        <p:par>
                          <p:cTn id="18" fill="hold">
                            <p:stCondLst>
                              <p:cond delay="0"/>
                            </p:stCondLst>
                            <p:childTnLst>
                              <p:par>
                                <p:cTn id="19" presetID="1" presetClass="exit" presetSubtype="0" fill="hold" grpId="1" nodeType="clickEffect">
                                  <p:stCondLst>
                                    <p:cond delay="0"/>
                                  </p:stCondLst>
                                  <p:childTnLst>
                                    <p:set>
                                      <p:cBhvr>
                                        <p:cTn id="20" dur="1" fill="hold">
                                          <p:stCondLst>
                                            <p:cond delay="0"/>
                                          </p:stCondLst>
                                        </p:cTn>
                                        <p:tgtEl>
                                          <p:spTgt spid="3"/>
                                        </p:tgtEl>
                                        <p:attrNameLst>
                                          <p:attrName>style.visibility</p:attrName>
                                        </p:attrNameLst>
                                      </p:cBhvr>
                                      <p:to>
                                        <p:strVal val="hidden"/>
                                      </p:to>
                                    </p:se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5"/>
                                        </p:tgtEl>
                                        <p:attrNameLst>
                                          <p:attrName>style.visibility</p:attrName>
                                        </p:attrNameLst>
                                      </p:cBhvr>
                                      <p:to>
                                        <p:strVal val="visible"/>
                                      </p:to>
                                    </p:set>
                                    <p:animEffect transition="in" filter="fade">
                                      <p:cBhvr>
                                        <p:cTn id="25" dur="500"/>
                                        <p:tgtEl>
                                          <p:spTgt spid="5"/>
                                        </p:tgtEl>
                                      </p:cBhvr>
                                    </p:animEffect>
                                  </p:childTnLst>
                                </p:cTn>
                              </p:par>
                            </p:childTnLst>
                          </p:cTn>
                        </p:par>
                      </p:childTnLst>
                    </p:cTn>
                  </p:par>
                  <p:par>
                    <p:cTn id="26" fill="hold">
                      <p:stCondLst>
                        <p:cond delay="indefinite"/>
                      </p:stCondLst>
                      <p:childTnLst>
                        <p:par>
                          <p:cTn id="27" fill="hold">
                            <p:stCondLst>
                              <p:cond delay="0"/>
                            </p:stCondLst>
                            <p:childTnLst>
                              <p:par>
                                <p:cTn id="28" presetID="1" presetClass="exit" presetSubtype="0" fill="hold" grpId="1" nodeType="clickEffect">
                                  <p:stCondLst>
                                    <p:cond delay="0"/>
                                  </p:stCondLst>
                                  <p:childTnLst>
                                    <p:set>
                                      <p:cBhvr>
                                        <p:cTn id="29" dur="1" fill="hold">
                                          <p:stCondLst>
                                            <p:cond delay="0"/>
                                          </p:stCondLst>
                                        </p:cTn>
                                        <p:tgtEl>
                                          <p:spTgt spid="5"/>
                                        </p:tgtEl>
                                        <p:attrNameLst>
                                          <p:attrName>style.visibility</p:attrName>
                                        </p:attrNameLst>
                                      </p:cBhvr>
                                      <p:to>
                                        <p:strVal val="hidden"/>
                                      </p:to>
                                    </p:set>
                                  </p:childTnLst>
                                </p:cTn>
                              </p:par>
                            </p:childTnLst>
                          </p:cTn>
                        </p:par>
                      </p:childTnLst>
                    </p:cTn>
                  </p:par>
                  <p:par>
                    <p:cTn id="30" fill="hold">
                      <p:stCondLst>
                        <p:cond delay="indefinite"/>
                      </p:stCondLst>
                      <p:childTnLst>
                        <p:par>
                          <p:cTn id="31" fill="hold">
                            <p:stCondLst>
                              <p:cond delay="0"/>
                            </p:stCondLst>
                            <p:childTnLst>
                              <p:par>
                                <p:cTn id="32" presetID="10" presetClass="entr" presetSubtype="0" fill="hold" grpId="0" nodeType="clickEffect">
                                  <p:stCondLst>
                                    <p:cond delay="0"/>
                                  </p:stCondLst>
                                  <p:childTnLst>
                                    <p:set>
                                      <p:cBhvr>
                                        <p:cTn id="33" dur="1" fill="hold">
                                          <p:stCondLst>
                                            <p:cond delay="0"/>
                                          </p:stCondLst>
                                        </p:cTn>
                                        <p:tgtEl>
                                          <p:spTgt spid="7"/>
                                        </p:tgtEl>
                                        <p:attrNameLst>
                                          <p:attrName>style.visibility</p:attrName>
                                        </p:attrNameLst>
                                      </p:cBhvr>
                                      <p:to>
                                        <p:strVal val="visible"/>
                                      </p:to>
                                    </p:set>
                                    <p:animEffect transition="in" filter="fade">
                                      <p:cBhvr>
                                        <p:cTn id="34" dur="500"/>
                                        <p:tgtEl>
                                          <p:spTgt spid="7"/>
                                        </p:tgtEl>
                                      </p:cBhvr>
                                    </p:animEffect>
                                  </p:childTnLst>
                                </p:cTn>
                              </p:par>
                            </p:childTnLst>
                          </p:cTn>
                        </p:par>
                      </p:childTnLst>
                    </p:cTn>
                  </p:par>
                  <p:par>
                    <p:cTn id="35" fill="hold">
                      <p:stCondLst>
                        <p:cond delay="indefinite"/>
                      </p:stCondLst>
                      <p:childTnLst>
                        <p:par>
                          <p:cTn id="36" fill="hold">
                            <p:stCondLst>
                              <p:cond delay="0"/>
                            </p:stCondLst>
                            <p:childTnLst>
                              <p:par>
                                <p:cTn id="37" presetID="1" presetClass="exit" presetSubtype="0" fill="hold" grpId="1" nodeType="clickEffect">
                                  <p:stCondLst>
                                    <p:cond delay="0"/>
                                  </p:stCondLst>
                                  <p:childTnLst>
                                    <p:set>
                                      <p:cBhvr>
                                        <p:cTn id="38" dur="1" fill="hold">
                                          <p:stCondLst>
                                            <p:cond delay="0"/>
                                          </p:stCondLst>
                                        </p:cTn>
                                        <p:tgtEl>
                                          <p:spTgt spid="7"/>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3" grpId="0" animBg="1"/>
      <p:bldP spid="3" grpId="1" animBg="1"/>
      <p:bldP spid="5" grpId="0" animBg="1"/>
      <p:bldP spid="5" grpId="1" animBg="1"/>
      <p:bldP spid="7" grpId="0" animBg="1"/>
      <p:bldP spid="7" grpId="1" animBg="1"/>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40" name="Group 339">
            <a:extLst>
              <a:ext uri="{FF2B5EF4-FFF2-40B4-BE49-F238E27FC236}">
                <a16:creationId xmlns:a16="http://schemas.microsoft.com/office/drawing/2014/main" id="{CC35E45C-1727-4240-ABB6-6BB6AD7FC789}"/>
              </a:ext>
            </a:extLst>
          </p:cNvPr>
          <p:cNvGrpSpPr/>
          <p:nvPr/>
        </p:nvGrpSpPr>
        <p:grpSpPr>
          <a:xfrm>
            <a:off x="1734836" y="2404844"/>
            <a:ext cx="1414038" cy="1414038"/>
            <a:chOff x="4876800" y="1600199"/>
            <a:chExt cx="2819401" cy="2819401"/>
          </a:xfrm>
        </p:grpSpPr>
        <p:grpSp>
          <p:nvGrpSpPr>
            <p:cNvPr id="341" name="Group 340">
              <a:extLst>
                <a:ext uri="{FF2B5EF4-FFF2-40B4-BE49-F238E27FC236}">
                  <a16:creationId xmlns:a16="http://schemas.microsoft.com/office/drawing/2014/main" id="{07D786E9-9BD2-604B-9AB2-DA6C25171B9D}"/>
                </a:ext>
              </a:extLst>
            </p:cNvPr>
            <p:cNvGrpSpPr/>
            <p:nvPr/>
          </p:nvGrpSpPr>
          <p:grpSpPr>
            <a:xfrm>
              <a:off x="5486400" y="3962400"/>
              <a:ext cx="2209800" cy="457200"/>
              <a:chOff x="5486400" y="3962400"/>
              <a:chExt cx="2209800" cy="457200"/>
            </a:xfrm>
          </p:grpSpPr>
          <p:sp>
            <p:nvSpPr>
              <p:cNvPr id="386" name="DRAM">
                <a:extLst>
                  <a:ext uri="{FF2B5EF4-FFF2-40B4-BE49-F238E27FC236}">
                    <a16:creationId xmlns:a16="http://schemas.microsoft.com/office/drawing/2014/main" id="{25AFF8CC-D2CE-4944-968E-16A914E96E0B}"/>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7" name="DRAM">
                <a:extLst>
                  <a:ext uri="{FF2B5EF4-FFF2-40B4-BE49-F238E27FC236}">
                    <a16:creationId xmlns:a16="http://schemas.microsoft.com/office/drawing/2014/main" id="{A59A5E2D-A64B-0D4D-8EA7-1030BECFC5C9}"/>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8" name="DRAM">
                <a:extLst>
                  <a:ext uri="{FF2B5EF4-FFF2-40B4-BE49-F238E27FC236}">
                    <a16:creationId xmlns:a16="http://schemas.microsoft.com/office/drawing/2014/main" id="{0AC56506-EA43-4C44-AEE1-7C14A8E91E6F}"/>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9" name="DRAM">
                <a:extLst>
                  <a:ext uri="{FF2B5EF4-FFF2-40B4-BE49-F238E27FC236}">
                    <a16:creationId xmlns:a16="http://schemas.microsoft.com/office/drawing/2014/main" id="{830F5712-D881-B848-A163-37C9BC9623BB}"/>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90" name="DRAM">
                <a:extLst>
                  <a:ext uri="{FF2B5EF4-FFF2-40B4-BE49-F238E27FC236}">
                    <a16:creationId xmlns:a16="http://schemas.microsoft.com/office/drawing/2014/main" id="{E35B8059-AE62-1C4D-A6FA-AE4C00592107}"/>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42" name="Group 341">
              <a:extLst>
                <a:ext uri="{FF2B5EF4-FFF2-40B4-BE49-F238E27FC236}">
                  <a16:creationId xmlns:a16="http://schemas.microsoft.com/office/drawing/2014/main" id="{FBFD512B-2633-3941-98E3-3FB6F769F062}"/>
                </a:ext>
              </a:extLst>
            </p:cNvPr>
            <p:cNvGrpSpPr/>
            <p:nvPr/>
          </p:nvGrpSpPr>
          <p:grpSpPr>
            <a:xfrm>
              <a:off x="4876800" y="1600200"/>
              <a:ext cx="457200" cy="2209800"/>
              <a:chOff x="4876800" y="1600200"/>
              <a:chExt cx="457200" cy="2209800"/>
            </a:xfrm>
          </p:grpSpPr>
          <p:sp>
            <p:nvSpPr>
              <p:cNvPr id="381" name="DRAM">
                <a:extLst>
                  <a:ext uri="{FF2B5EF4-FFF2-40B4-BE49-F238E27FC236}">
                    <a16:creationId xmlns:a16="http://schemas.microsoft.com/office/drawing/2014/main" id="{F0295A5A-104C-AC47-9B22-B86FF4637CC5}"/>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2" name="DRAM">
                <a:extLst>
                  <a:ext uri="{FF2B5EF4-FFF2-40B4-BE49-F238E27FC236}">
                    <a16:creationId xmlns:a16="http://schemas.microsoft.com/office/drawing/2014/main" id="{A95732E7-8722-DB42-BE30-4D7D083459E8}"/>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3" name="DRAM">
                <a:extLst>
                  <a:ext uri="{FF2B5EF4-FFF2-40B4-BE49-F238E27FC236}">
                    <a16:creationId xmlns:a16="http://schemas.microsoft.com/office/drawing/2014/main" id="{5C191B66-3FF9-B243-8625-8D3D8B5E0920}"/>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4" name="DRAM">
                <a:extLst>
                  <a:ext uri="{FF2B5EF4-FFF2-40B4-BE49-F238E27FC236}">
                    <a16:creationId xmlns:a16="http://schemas.microsoft.com/office/drawing/2014/main" id="{6A936B45-032D-1B4A-A275-60DFAFDAF3CD}"/>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5" name="DRAM">
                <a:extLst>
                  <a:ext uri="{FF2B5EF4-FFF2-40B4-BE49-F238E27FC236}">
                    <a16:creationId xmlns:a16="http://schemas.microsoft.com/office/drawing/2014/main" id="{92AC43AF-98B8-354F-84BD-0B1B67F3266A}"/>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43" name="Group 342">
              <a:extLst>
                <a:ext uri="{FF2B5EF4-FFF2-40B4-BE49-F238E27FC236}">
                  <a16:creationId xmlns:a16="http://schemas.microsoft.com/office/drawing/2014/main" id="{8A7DDA86-1037-5A4C-9F1C-0055EB7E57D7}"/>
                </a:ext>
              </a:extLst>
            </p:cNvPr>
            <p:cNvGrpSpPr/>
            <p:nvPr/>
          </p:nvGrpSpPr>
          <p:grpSpPr>
            <a:xfrm>
              <a:off x="5676900" y="1600199"/>
              <a:ext cx="1828800" cy="2362201"/>
              <a:chOff x="5676900" y="1170708"/>
              <a:chExt cx="1828800" cy="2791692"/>
            </a:xfrm>
          </p:grpSpPr>
          <p:cxnSp>
            <p:nvCxnSpPr>
              <p:cNvPr id="376" name="Straight Connector 375">
                <a:extLst>
                  <a:ext uri="{FF2B5EF4-FFF2-40B4-BE49-F238E27FC236}">
                    <a16:creationId xmlns:a16="http://schemas.microsoft.com/office/drawing/2014/main" id="{29FFA326-7640-9F45-8A15-1DCBB1088151}"/>
                  </a:ext>
                </a:extLst>
              </p:cNvPr>
              <p:cNvCxnSpPr>
                <a:cxnSpLocks/>
                <a:stCxn id="346" idx="0"/>
                <a:endCxn id="386"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7" name="Straight Connector 376">
                <a:extLst>
                  <a:ext uri="{FF2B5EF4-FFF2-40B4-BE49-F238E27FC236}">
                    <a16:creationId xmlns:a16="http://schemas.microsoft.com/office/drawing/2014/main" id="{324A8636-04C6-E741-B3D0-3FEBDF3B314B}"/>
                  </a:ext>
                </a:extLst>
              </p:cNvPr>
              <p:cNvCxnSpPr>
                <a:cxnSpLocks/>
                <a:stCxn id="348" idx="0"/>
                <a:endCxn id="388"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8" name="Straight Connector 377">
                <a:extLst>
                  <a:ext uri="{FF2B5EF4-FFF2-40B4-BE49-F238E27FC236}">
                    <a16:creationId xmlns:a16="http://schemas.microsoft.com/office/drawing/2014/main" id="{A36AED9A-C4A2-6041-88E8-2AB310150EBF}"/>
                  </a:ext>
                </a:extLst>
              </p:cNvPr>
              <p:cNvCxnSpPr>
                <a:cxnSpLocks/>
                <a:stCxn id="349" idx="0"/>
                <a:endCxn id="389"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9" name="Straight Connector 378">
                <a:extLst>
                  <a:ext uri="{FF2B5EF4-FFF2-40B4-BE49-F238E27FC236}">
                    <a16:creationId xmlns:a16="http://schemas.microsoft.com/office/drawing/2014/main" id="{AD0D7C1B-7F60-CB44-9583-5C5F08F22337}"/>
                  </a:ext>
                </a:extLst>
              </p:cNvPr>
              <p:cNvCxnSpPr>
                <a:cxnSpLocks/>
                <a:stCxn id="350" idx="0"/>
                <a:endCxn id="390"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80" name="Straight Connector 379">
                <a:extLst>
                  <a:ext uri="{FF2B5EF4-FFF2-40B4-BE49-F238E27FC236}">
                    <a16:creationId xmlns:a16="http://schemas.microsoft.com/office/drawing/2014/main" id="{E5D9C3DF-A3E2-804A-A10F-680406B6A719}"/>
                  </a:ext>
                </a:extLst>
              </p:cNvPr>
              <p:cNvCxnSpPr>
                <a:cxnSpLocks/>
                <a:stCxn id="347" idx="0"/>
                <a:endCxn id="387"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44" name="Group 343">
              <a:extLst>
                <a:ext uri="{FF2B5EF4-FFF2-40B4-BE49-F238E27FC236}">
                  <a16:creationId xmlns:a16="http://schemas.microsoft.com/office/drawing/2014/main" id="{48E21240-B567-8A4A-A2AD-6B219C062D5D}"/>
                </a:ext>
              </a:extLst>
            </p:cNvPr>
            <p:cNvGrpSpPr/>
            <p:nvPr/>
          </p:nvGrpSpPr>
          <p:grpSpPr>
            <a:xfrm>
              <a:off x="5334000" y="1790700"/>
              <a:ext cx="2362201" cy="1828800"/>
              <a:chOff x="5333998" y="1790700"/>
              <a:chExt cx="2791691" cy="1828800"/>
            </a:xfrm>
          </p:grpSpPr>
          <p:cxnSp>
            <p:nvCxnSpPr>
              <p:cNvPr id="371" name="Straight Connector 370">
                <a:extLst>
                  <a:ext uri="{FF2B5EF4-FFF2-40B4-BE49-F238E27FC236}">
                    <a16:creationId xmlns:a16="http://schemas.microsoft.com/office/drawing/2014/main" id="{C28A874C-9927-4B48-B779-3E40D990C9B4}"/>
                  </a:ext>
                </a:extLst>
              </p:cNvPr>
              <p:cNvCxnSpPr>
                <a:cxnSpLocks/>
                <a:stCxn id="350" idx="6"/>
                <a:endCxn id="381"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2" name="Straight Connector 371">
                <a:extLst>
                  <a:ext uri="{FF2B5EF4-FFF2-40B4-BE49-F238E27FC236}">
                    <a16:creationId xmlns:a16="http://schemas.microsoft.com/office/drawing/2014/main" id="{CB2AC50A-9D6B-764F-B364-48AE4970D378}"/>
                  </a:ext>
                </a:extLst>
              </p:cNvPr>
              <p:cNvCxnSpPr>
                <a:cxnSpLocks/>
                <a:stCxn id="355" idx="6"/>
                <a:endCxn id="382"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3" name="Straight Connector 372">
                <a:extLst>
                  <a:ext uri="{FF2B5EF4-FFF2-40B4-BE49-F238E27FC236}">
                    <a16:creationId xmlns:a16="http://schemas.microsoft.com/office/drawing/2014/main" id="{882D8C5E-F052-234C-8FF5-6A7DB46C8CD4}"/>
                  </a:ext>
                </a:extLst>
              </p:cNvPr>
              <p:cNvCxnSpPr>
                <a:cxnSpLocks/>
                <a:stCxn id="360" idx="6"/>
                <a:endCxn id="383"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4" name="Straight Connector 373">
                <a:extLst>
                  <a:ext uri="{FF2B5EF4-FFF2-40B4-BE49-F238E27FC236}">
                    <a16:creationId xmlns:a16="http://schemas.microsoft.com/office/drawing/2014/main" id="{1682FC39-5945-094F-A3FA-E8231AF82D4C}"/>
                  </a:ext>
                </a:extLst>
              </p:cNvPr>
              <p:cNvCxnSpPr>
                <a:cxnSpLocks/>
                <a:stCxn id="365" idx="6"/>
                <a:endCxn id="384"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5" name="Straight Connector 374">
                <a:extLst>
                  <a:ext uri="{FF2B5EF4-FFF2-40B4-BE49-F238E27FC236}">
                    <a16:creationId xmlns:a16="http://schemas.microsoft.com/office/drawing/2014/main" id="{AD25485F-B7C0-674E-A307-AD236EC77A9C}"/>
                  </a:ext>
                </a:extLst>
              </p:cNvPr>
              <p:cNvCxnSpPr>
                <a:cxnSpLocks/>
                <a:stCxn id="370" idx="6"/>
                <a:endCxn id="385"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45" name="Group 344">
              <a:extLst>
                <a:ext uri="{FF2B5EF4-FFF2-40B4-BE49-F238E27FC236}">
                  <a16:creationId xmlns:a16="http://schemas.microsoft.com/office/drawing/2014/main" id="{229D41FD-2CCA-4249-A6DE-D48343BF5009}"/>
                </a:ext>
              </a:extLst>
            </p:cNvPr>
            <p:cNvGrpSpPr/>
            <p:nvPr/>
          </p:nvGrpSpPr>
          <p:grpSpPr>
            <a:xfrm>
              <a:off x="5486400" y="1600200"/>
              <a:ext cx="2209800" cy="2209800"/>
              <a:chOff x="5486400" y="1600200"/>
              <a:chExt cx="2209800" cy="2209800"/>
            </a:xfrm>
          </p:grpSpPr>
          <p:sp>
            <p:nvSpPr>
              <p:cNvPr id="346" name="Oval 345">
                <a:extLst>
                  <a:ext uri="{FF2B5EF4-FFF2-40B4-BE49-F238E27FC236}">
                    <a16:creationId xmlns:a16="http://schemas.microsoft.com/office/drawing/2014/main" id="{DFA999E8-5131-9248-A99D-83D97CD28E87}"/>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7" name="Oval 346">
                <a:extLst>
                  <a:ext uri="{FF2B5EF4-FFF2-40B4-BE49-F238E27FC236}">
                    <a16:creationId xmlns:a16="http://schemas.microsoft.com/office/drawing/2014/main" id="{065DA791-AF26-F244-A31B-F9A127DC50E2}"/>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8" name="Oval 347">
                <a:extLst>
                  <a:ext uri="{FF2B5EF4-FFF2-40B4-BE49-F238E27FC236}">
                    <a16:creationId xmlns:a16="http://schemas.microsoft.com/office/drawing/2014/main" id="{67B7BC3F-263D-044F-9E20-F4A092F79728}"/>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9" name="Oval 348">
                <a:extLst>
                  <a:ext uri="{FF2B5EF4-FFF2-40B4-BE49-F238E27FC236}">
                    <a16:creationId xmlns:a16="http://schemas.microsoft.com/office/drawing/2014/main" id="{CD12FE48-46D9-1B4F-9B29-8C8A04EC544B}"/>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0" name="Oval 349">
                <a:extLst>
                  <a:ext uri="{FF2B5EF4-FFF2-40B4-BE49-F238E27FC236}">
                    <a16:creationId xmlns:a16="http://schemas.microsoft.com/office/drawing/2014/main" id="{23297995-A6C8-D942-BDAC-591A2FC62004}"/>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1" name="Oval 350">
                <a:extLst>
                  <a:ext uri="{FF2B5EF4-FFF2-40B4-BE49-F238E27FC236}">
                    <a16:creationId xmlns:a16="http://schemas.microsoft.com/office/drawing/2014/main" id="{FB120AB4-4E3C-EA40-A7D1-5A3A9B7410F3}"/>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2" name="Oval 351">
                <a:extLst>
                  <a:ext uri="{FF2B5EF4-FFF2-40B4-BE49-F238E27FC236}">
                    <a16:creationId xmlns:a16="http://schemas.microsoft.com/office/drawing/2014/main" id="{5E36ACE9-B990-2241-9BB2-3CCBF85BCB6C}"/>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3" name="Oval 352">
                <a:extLst>
                  <a:ext uri="{FF2B5EF4-FFF2-40B4-BE49-F238E27FC236}">
                    <a16:creationId xmlns:a16="http://schemas.microsoft.com/office/drawing/2014/main" id="{906D173F-0B41-CD43-890F-4DB06902718B}"/>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4" name="Oval 353">
                <a:extLst>
                  <a:ext uri="{FF2B5EF4-FFF2-40B4-BE49-F238E27FC236}">
                    <a16:creationId xmlns:a16="http://schemas.microsoft.com/office/drawing/2014/main" id="{A5F9740F-4DC2-D143-96E8-4E47516C8007}"/>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5" name="Oval 354">
                <a:extLst>
                  <a:ext uri="{FF2B5EF4-FFF2-40B4-BE49-F238E27FC236}">
                    <a16:creationId xmlns:a16="http://schemas.microsoft.com/office/drawing/2014/main" id="{0C330B6F-B25C-EE4B-8723-8E248F44CE9D}"/>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6" name="Oval 355">
                <a:extLst>
                  <a:ext uri="{FF2B5EF4-FFF2-40B4-BE49-F238E27FC236}">
                    <a16:creationId xmlns:a16="http://schemas.microsoft.com/office/drawing/2014/main" id="{164373B5-05E8-DC4A-9EC7-F480CBECB24F}"/>
                  </a:ext>
                </a:extLst>
              </p:cNvPr>
              <p:cNvSpPr/>
              <p:nvPr/>
            </p:nvSpPr>
            <p:spPr>
              <a:xfrm>
                <a:off x="54864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7" name="Oval 356">
                <a:extLst>
                  <a:ext uri="{FF2B5EF4-FFF2-40B4-BE49-F238E27FC236}">
                    <a16:creationId xmlns:a16="http://schemas.microsoft.com/office/drawing/2014/main" id="{682ACD19-D060-094B-AD85-49DBBF550BFA}"/>
                  </a:ext>
                </a:extLst>
              </p:cNvPr>
              <p:cNvSpPr/>
              <p:nvPr/>
            </p:nvSpPr>
            <p:spPr>
              <a:xfrm>
                <a:off x="59436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8" name="Oval 357">
                <a:extLst>
                  <a:ext uri="{FF2B5EF4-FFF2-40B4-BE49-F238E27FC236}">
                    <a16:creationId xmlns:a16="http://schemas.microsoft.com/office/drawing/2014/main" id="{FACC320E-5148-DC4D-97F0-CB0A40C53999}"/>
                  </a:ext>
                </a:extLst>
              </p:cNvPr>
              <p:cNvSpPr/>
              <p:nvPr/>
            </p:nvSpPr>
            <p:spPr>
              <a:xfrm>
                <a:off x="64008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9" name="Oval 358">
                <a:extLst>
                  <a:ext uri="{FF2B5EF4-FFF2-40B4-BE49-F238E27FC236}">
                    <a16:creationId xmlns:a16="http://schemas.microsoft.com/office/drawing/2014/main" id="{AFC00C1E-7968-864E-845D-B29D96B13045}"/>
                  </a:ext>
                </a:extLst>
              </p:cNvPr>
              <p:cNvSpPr/>
              <p:nvPr/>
            </p:nvSpPr>
            <p:spPr>
              <a:xfrm>
                <a:off x="68580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0" name="Oval 359">
                <a:extLst>
                  <a:ext uri="{FF2B5EF4-FFF2-40B4-BE49-F238E27FC236}">
                    <a16:creationId xmlns:a16="http://schemas.microsoft.com/office/drawing/2014/main" id="{B2A34CFC-CA03-BD41-B205-90944A53C23C}"/>
                  </a:ext>
                </a:extLst>
              </p:cNvPr>
              <p:cNvSpPr/>
              <p:nvPr/>
            </p:nvSpPr>
            <p:spPr>
              <a:xfrm>
                <a:off x="73152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1" name="Oval 360">
                <a:extLst>
                  <a:ext uri="{FF2B5EF4-FFF2-40B4-BE49-F238E27FC236}">
                    <a16:creationId xmlns:a16="http://schemas.microsoft.com/office/drawing/2014/main" id="{8FF0B806-9899-6B41-8779-96C7F77A15E8}"/>
                  </a:ext>
                </a:extLst>
              </p:cNvPr>
              <p:cNvSpPr/>
              <p:nvPr/>
            </p:nvSpPr>
            <p:spPr>
              <a:xfrm>
                <a:off x="54864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2" name="Oval 361">
                <a:extLst>
                  <a:ext uri="{FF2B5EF4-FFF2-40B4-BE49-F238E27FC236}">
                    <a16:creationId xmlns:a16="http://schemas.microsoft.com/office/drawing/2014/main" id="{5AE1ED62-1930-7042-8983-A26AEDA97921}"/>
                  </a:ext>
                </a:extLst>
              </p:cNvPr>
              <p:cNvSpPr/>
              <p:nvPr/>
            </p:nvSpPr>
            <p:spPr>
              <a:xfrm>
                <a:off x="59436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3" name="Oval 362">
                <a:extLst>
                  <a:ext uri="{FF2B5EF4-FFF2-40B4-BE49-F238E27FC236}">
                    <a16:creationId xmlns:a16="http://schemas.microsoft.com/office/drawing/2014/main" id="{02BFFBE3-F9E0-EA42-BED8-30937998D054}"/>
                  </a:ext>
                </a:extLst>
              </p:cNvPr>
              <p:cNvSpPr/>
              <p:nvPr/>
            </p:nvSpPr>
            <p:spPr>
              <a:xfrm>
                <a:off x="64008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4" name="Oval 363">
                <a:extLst>
                  <a:ext uri="{FF2B5EF4-FFF2-40B4-BE49-F238E27FC236}">
                    <a16:creationId xmlns:a16="http://schemas.microsoft.com/office/drawing/2014/main" id="{A6E7ED46-7F33-FD40-ADDD-D8DA1AB93894}"/>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5" name="Oval 364">
                <a:extLst>
                  <a:ext uri="{FF2B5EF4-FFF2-40B4-BE49-F238E27FC236}">
                    <a16:creationId xmlns:a16="http://schemas.microsoft.com/office/drawing/2014/main" id="{7B0D521E-528E-5B44-AF3A-B583B35EB5AD}"/>
                  </a:ext>
                </a:extLst>
              </p:cNvPr>
              <p:cNvSpPr/>
              <p:nvPr/>
            </p:nvSpPr>
            <p:spPr>
              <a:xfrm>
                <a:off x="73152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6" name="Oval 365">
                <a:extLst>
                  <a:ext uri="{FF2B5EF4-FFF2-40B4-BE49-F238E27FC236}">
                    <a16:creationId xmlns:a16="http://schemas.microsoft.com/office/drawing/2014/main" id="{DF2CB39B-98B7-7540-86CF-CFCCDFF05ED9}"/>
                  </a:ext>
                </a:extLst>
              </p:cNvPr>
              <p:cNvSpPr/>
              <p:nvPr/>
            </p:nvSpPr>
            <p:spPr>
              <a:xfrm>
                <a:off x="54864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7" name="Oval 366">
                <a:extLst>
                  <a:ext uri="{FF2B5EF4-FFF2-40B4-BE49-F238E27FC236}">
                    <a16:creationId xmlns:a16="http://schemas.microsoft.com/office/drawing/2014/main" id="{3B60278B-CD23-EA4F-ACA9-3CBA14D8E405}"/>
                  </a:ext>
                </a:extLst>
              </p:cNvPr>
              <p:cNvSpPr/>
              <p:nvPr/>
            </p:nvSpPr>
            <p:spPr>
              <a:xfrm>
                <a:off x="59436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8" name="Oval 367">
                <a:extLst>
                  <a:ext uri="{FF2B5EF4-FFF2-40B4-BE49-F238E27FC236}">
                    <a16:creationId xmlns:a16="http://schemas.microsoft.com/office/drawing/2014/main" id="{0EA7443B-358B-CA4E-AD9A-30C5ADF6AAAD}"/>
                  </a:ext>
                </a:extLst>
              </p:cNvPr>
              <p:cNvSpPr/>
              <p:nvPr/>
            </p:nvSpPr>
            <p:spPr>
              <a:xfrm>
                <a:off x="64008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9" name="Oval 368">
                <a:extLst>
                  <a:ext uri="{FF2B5EF4-FFF2-40B4-BE49-F238E27FC236}">
                    <a16:creationId xmlns:a16="http://schemas.microsoft.com/office/drawing/2014/main" id="{98B80347-3184-0044-B50C-AF956B90BEFE}"/>
                  </a:ext>
                </a:extLst>
              </p:cNvPr>
              <p:cNvSpPr/>
              <p:nvPr/>
            </p:nvSpPr>
            <p:spPr>
              <a:xfrm>
                <a:off x="68580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70" name="Oval 369">
                <a:extLst>
                  <a:ext uri="{FF2B5EF4-FFF2-40B4-BE49-F238E27FC236}">
                    <a16:creationId xmlns:a16="http://schemas.microsoft.com/office/drawing/2014/main" id="{24F96B99-A27F-8642-9D72-69558AE15435}"/>
                  </a:ext>
                </a:extLst>
              </p:cNvPr>
              <p:cNvSpPr/>
              <p:nvPr/>
            </p:nvSpPr>
            <p:spPr>
              <a:xfrm>
                <a:off x="73152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grpSp>
        <p:nvGrpSpPr>
          <p:cNvPr id="391" name="Group 390">
            <a:extLst>
              <a:ext uri="{FF2B5EF4-FFF2-40B4-BE49-F238E27FC236}">
                <a16:creationId xmlns:a16="http://schemas.microsoft.com/office/drawing/2014/main" id="{B11AFC47-D992-1E46-A46D-0AA729C4BB6D}"/>
              </a:ext>
            </a:extLst>
          </p:cNvPr>
          <p:cNvGrpSpPr/>
          <p:nvPr/>
        </p:nvGrpSpPr>
        <p:grpSpPr>
          <a:xfrm>
            <a:off x="3292364" y="2404844"/>
            <a:ext cx="1414038" cy="1414038"/>
            <a:chOff x="4876800" y="1600199"/>
            <a:chExt cx="2819401" cy="2819401"/>
          </a:xfrm>
        </p:grpSpPr>
        <p:grpSp>
          <p:nvGrpSpPr>
            <p:cNvPr id="392" name="Group 391">
              <a:extLst>
                <a:ext uri="{FF2B5EF4-FFF2-40B4-BE49-F238E27FC236}">
                  <a16:creationId xmlns:a16="http://schemas.microsoft.com/office/drawing/2014/main" id="{39382EDE-AA35-184B-8C6B-C26BF87175EE}"/>
                </a:ext>
              </a:extLst>
            </p:cNvPr>
            <p:cNvGrpSpPr/>
            <p:nvPr/>
          </p:nvGrpSpPr>
          <p:grpSpPr>
            <a:xfrm>
              <a:off x="5486400" y="3962400"/>
              <a:ext cx="2209800" cy="457200"/>
              <a:chOff x="5486400" y="3962400"/>
              <a:chExt cx="2209800" cy="457200"/>
            </a:xfrm>
          </p:grpSpPr>
          <p:sp>
            <p:nvSpPr>
              <p:cNvPr id="437" name="DRAM">
                <a:extLst>
                  <a:ext uri="{FF2B5EF4-FFF2-40B4-BE49-F238E27FC236}">
                    <a16:creationId xmlns:a16="http://schemas.microsoft.com/office/drawing/2014/main" id="{A9CB3F9B-AAF7-7248-9BB0-B4B86E99CEEC}"/>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8" name="DRAM">
                <a:extLst>
                  <a:ext uri="{FF2B5EF4-FFF2-40B4-BE49-F238E27FC236}">
                    <a16:creationId xmlns:a16="http://schemas.microsoft.com/office/drawing/2014/main" id="{1D7D8DCC-B86C-C641-BA28-D0BD8AF05D2D}"/>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9" name="DRAM">
                <a:extLst>
                  <a:ext uri="{FF2B5EF4-FFF2-40B4-BE49-F238E27FC236}">
                    <a16:creationId xmlns:a16="http://schemas.microsoft.com/office/drawing/2014/main" id="{BAB1A4EB-C414-0448-8A0B-7E519FE8B954}"/>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40" name="DRAM">
                <a:extLst>
                  <a:ext uri="{FF2B5EF4-FFF2-40B4-BE49-F238E27FC236}">
                    <a16:creationId xmlns:a16="http://schemas.microsoft.com/office/drawing/2014/main" id="{398F608C-8B86-D84E-BD47-CE3649AB9E11}"/>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41" name="DRAM">
                <a:extLst>
                  <a:ext uri="{FF2B5EF4-FFF2-40B4-BE49-F238E27FC236}">
                    <a16:creationId xmlns:a16="http://schemas.microsoft.com/office/drawing/2014/main" id="{08B71CC4-8A4F-DD4C-BEE0-866EBE59AE7B}"/>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93" name="Group 392">
              <a:extLst>
                <a:ext uri="{FF2B5EF4-FFF2-40B4-BE49-F238E27FC236}">
                  <a16:creationId xmlns:a16="http://schemas.microsoft.com/office/drawing/2014/main" id="{07A10A8B-DE37-4D4B-B3B7-53AF498FCE7A}"/>
                </a:ext>
              </a:extLst>
            </p:cNvPr>
            <p:cNvGrpSpPr/>
            <p:nvPr/>
          </p:nvGrpSpPr>
          <p:grpSpPr>
            <a:xfrm>
              <a:off x="4876800" y="1600200"/>
              <a:ext cx="457200" cy="2209800"/>
              <a:chOff x="4876800" y="1600200"/>
              <a:chExt cx="457200" cy="2209800"/>
            </a:xfrm>
          </p:grpSpPr>
          <p:sp>
            <p:nvSpPr>
              <p:cNvPr id="432" name="DRAM">
                <a:extLst>
                  <a:ext uri="{FF2B5EF4-FFF2-40B4-BE49-F238E27FC236}">
                    <a16:creationId xmlns:a16="http://schemas.microsoft.com/office/drawing/2014/main" id="{74EDFB8B-4EAC-6540-A2DE-26FA676ABF83}"/>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3" name="DRAM">
                <a:extLst>
                  <a:ext uri="{FF2B5EF4-FFF2-40B4-BE49-F238E27FC236}">
                    <a16:creationId xmlns:a16="http://schemas.microsoft.com/office/drawing/2014/main" id="{1874FD00-A6E9-6F4E-BEAF-20253DAF4197}"/>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4" name="DRAM">
                <a:extLst>
                  <a:ext uri="{FF2B5EF4-FFF2-40B4-BE49-F238E27FC236}">
                    <a16:creationId xmlns:a16="http://schemas.microsoft.com/office/drawing/2014/main" id="{6C1E8F37-B137-C546-9510-9D33EEA5B944}"/>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5" name="DRAM">
                <a:extLst>
                  <a:ext uri="{FF2B5EF4-FFF2-40B4-BE49-F238E27FC236}">
                    <a16:creationId xmlns:a16="http://schemas.microsoft.com/office/drawing/2014/main" id="{E9A156C1-4F9B-2144-B478-CA14902A62BE}"/>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6" name="DRAM">
                <a:extLst>
                  <a:ext uri="{FF2B5EF4-FFF2-40B4-BE49-F238E27FC236}">
                    <a16:creationId xmlns:a16="http://schemas.microsoft.com/office/drawing/2014/main" id="{5D3FE231-9579-B543-97D9-CC936EC8F370}"/>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94" name="Group 393">
              <a:extLst>
                <a:ext uri="{FF2B5EF4-FFF2-40B4-BE49-F238E27FC236}">
                  <a16:creationId xmlns:a16="http://schemas.microsoft.com/office/drawing/2014/main" id="{22BF00FC-B81D-7B4D-9B63-8DE814646255}"/>
                </a:ext>
              </a:extLst>
            </p:cNvPr>
            <p:cNvGrpSpPr/>
            <p:nvPr/>
          </p:nvGrpSpPr>
          <p:grpSpPr>
            <a:xfrm>
              <a:off x="5676900" y="1600199"/>
              <a:ext cx="1828800" cy="2362201"/>
              <a:chOff x="5676900" y="1170708"/>
              <a:chExt cx="1828800" cy="2791692"/>
            </a:xfrm>
          </p:grpSpPr>
          <p:cxnSp>
            <p:nvCxnSpPr>
              <p:cNvPr id="427" name="Straight Connector 426">
                <a:extLst>
                  <a:ext uri="{FF2B5EF4-FFF2-40B4-BE49-F238E27FC236}">
                    <a16:creationId xmlns:a16="http://schemas.microsoft.com/office/drawing/2014/main" id="{66825576-4991-D141-A606-275CE07F0B90}"/>
                  </a:ext>
                </a:extLst>
              </p:cNvPr>
              <p:cNvCxnSpPr>
                <a:cxnSpLocks/>
                <a:stCxn id="397" idx="0"/>
                <a:endCxn id="437"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8" name="Straight Connector 427">
                <a:extLst>
                  <a:ext uri="{FF2B5EF4-FFF2-40B4-BE49-F238E27FC236}">
                    <a16:creationId xmlns:a16="http://schemas.microsoft.com/office/drawing/2014/main" id="{C05FEDD8-553B-E246-AC5C-15BB1D44C318}"/>
                  </a:ext>
                </a:extLst>
              </p:cNvPr>
              <p:cNvCxnSpPr>
                <a:cxnSpLocks/>
                <a:stCxn id="399" idx="0"/>
                <a:endCxn id="439"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9" name="Straight Connector 428">
                <a:extLst>
                  <a:ext uri="{FF2B5EF4-FFF2-40B4-BE49-F238E27FC236}">
                    <a16:creationId xmlns:a16="http://schemas.microsoft.com/office/drawing/2014/main" id="{8FB76780-C566-3E4E-8A55-1CF551183030}"/>
                  </a:ext>
                </a:extLst>
              </p:cNvPr>
              <p:cNvCxnSpPr>
                <a:cxnSpLocks/>
                <a:stCxn id="400" idx="0"/>
                <a:endCxn id="440"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0" name="Straight Connector 429">
                <a:extLst>
                  <a:ext uri="{FF2B5EF4-FFF2-40B4-BE49-F238E27FC236}">
                    <a16:creationId xmlns:a16="http://schemas.microsoft.com/office/drawing/2014/main" id="{AB3A500C-1762-C142-9DAF-D39B74DCAAB7}"/>
                  </a:ext>
                </a:extLst>
              </p:cNvPr>
              <p:cNvCxnSpPr>
                <a:cxnSpLocks/>
                <a:stCxn id="401" idx="0"/>
                <a:endCxn id="441"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1" name="Straight Connector 430">
                <a:extLst>
                  <a:ext uri="{FF2B5EF4-FFF2-40B4-BE49-F238E27FC236}">
                    <a16:creationId xmlns:a16="http://schemas.microsoft.com/office/drawing/2014/main" id="{A37406B4-A1DE-BA40-9ABC-FB28B753EA8D}"/>
                  </a:ext>
                </a:extLst>
              </p:cNvPr>
              <p:cNvCxnSpPr>
                <a:cxnSpLocks/>
                <a:stCxn id="398" idx="0"/>
                <a:endCxn id="438"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95" name="Group 394">
              <a:extLst>
                <a:ext uri="{FF2B5EF4-FFF2-40B4-BE49-F238E27FC236}">
                  <a16:creationId xmlns:a16="http://schemas.microsoft.com/office/drawing/2014/main" id="{E3601414-FC10-A340-A9F2-B35360F8AA5F}"/>
                </a:ext>
              </a:extLst>
            </p:cNvPr>
            <p:cNvGrpSpPr/>
            <p:nvPr/>
          </p:nvGrpSpPr>
          <p:grpSpPr>
            <a:xfrm>
              <a:off x="5334000" y="1790700"/>
              <a:ext cx="2362201" cy="1828800"/>
              <a:chOff x="5333998" y="1790700"/>
              <a:chExt cx="2791691" cy="1828800"/>
            </a:xfrm>
          </p:grpSpPr>
          <p:cxnSp>
            <p:nvCxnSpPr>
              <p:cNvPr id="422" name="Straight Connector 421">
                <a:extLst>
                  <a:ext uri="{FF2B5EF4-FFF2-40B4-BE49-F238E27FC236}">
                    <a16:creationId xmlns:a16="http://schemas.microsoft.com/office/drawing/2014/main" id="{F35E9050-B57E-A94A-9B8A-7599A47F425F}"/>
                  </a:ext>
                </a:extLst>
              </p:cNvPr>
              <p:cNvCxnSpPr>
                <a:cxnSpLocks/>
                <a:stCxn id="401" idx="6"/>
                <a:endCxn id="432"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3" name="Straight Connector 422">
                <a:extLst>
                  <a:ext uri="{FF2B5EF4-FFF2-40B4-BE49-F238E27FC236}">
                    <a16:creationId xmlns:a16="http://schemas.microsoft.com/office/drawing/2014/main" id="{22C7C2EC-B504-BB48-9DC6-65CE93CF1E5F}"/>
                  </a:ext>
                </a:extLst>
              </p:cNvPr>
              <p:cNvCxnSpPr>
                <a:cxnSpLocks/>
                <a:stCxn id="406" idx="6"/>
                <a:endCxn id="433"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4" name="Straight Connector 423">
                <a:extLst>
                  <a:ext uri="{FF2B5EF4-FFF2-40B4-BE49-F238E27FC236}">
                    <a16:creationId xmlns:a16="http://schemas.microsoft.com/office/drawing/2014/main" id="{583846CB-F02D-534C-9969-8B7615699FDC}"/>
                  </a:ext>
                </a:extLst>
              </p:cNvPr>
              <p:cNvCxnSpPr>
                <a:cxnSpLocks/>
                <a:endCxn id="434" idx="0"/>
              </p:cNvCxnSpPr>
              <p:nvPr/>
            </p:nvCxnSpPr>
            <p:spPr>
              <a:xfrm flipH="1">
                <a:off x="5333998" y="2705100"/>
                <a:ext cx="2791686"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5" name="Straight Connector 424">
                <a:extLst>
                  <a:ext uri="{FF2B5EF4-FFF2-40B4-BE49-F238E27FC236}">
                    <a16:creationId xmlns:a16="http://schemas.microsoft.com/office/drawing/2014/main" id="{6B33149D-96A6-2E4C-B353-11478420610B}"/>
                  </a:ext>
                </a:extLst>
              </p:cNvPr>
              <p:cNvCxnSpPr>
                <a:cxnSpLocks/>
                <a:stCxn id="416" idx="6"/>
                <a:endCxn id="435"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6" name="Straight Connector 425">
                <a:extLst>
                  <a:ext uri="{FF2B5EF4-FFF2-40B4-BE49-F238E27FC236}">
                    <a16:creationId xmlns:a16="http://schemas.microsoft.com/office/drawing/2014/main" id="{1F40B3AF-6386-7842-A059-5DF6B3A1BEEE}"/>
                  </a:ext>
                </a:extLst>
              </p:cNvPr>
              <p:cNvCxnSpPr>
                <a:cxnSpLocks/>
                <a:stCxn id="421" idx="6"/>
                <a:endCxn id="436"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96" name="Group 395">
              <a:extLst>
                <a:ext uri="{FF2B5EF4-FFF2-40B4-BE49-F238E27FC236}">
                  <a16:creationId xmlns:a16="http://schemas.microsoft.com/office/drawing/2014/main" id="{0CEB0A94-5D02-4C48-84CA-74AD2EA1A2BA}"/>
                </a:ext>
              </a:extLst>
            </p:cNvPr>
            <p:cNvGrpSpPr/>
            <p:nvPr/>
          </p:nvGrpSpPr>
          <p:grpSpPr>
            <a:xfrm>
              <a:off x="5486400" y="1600200"/>
              <a:ext cx="2209800" cy="2209800"/>
              <a:chOff x="5486400" y="1600200"/>
              <a:chExt cx="2209800" cy="2209800"/>
            </a:xfrm>
          </p:grpSpPr>
          <p:sp>
            <p:nvSpPr>
              <p:cNvPr id="397" name="Oval 396">
                <a:extLst>
                  <a:ext uri="{FF2B5EF4-FFF2-40B4-BE49-F238E27FC236}">
                    <a16:creationId xmlns:a16="http://schemas.microsoft.com/office/drawing/2014/main" id="{5CAC80A3-2785-964C-AF7D-F3DA04063AC1}"/>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98" name="Oval 397">
                <a:extLst>
                  <a:ext uri="{FF2B5EF4-FFF2-40B4-BE49-F238E27FC236}">
                    <a16:creationId xmlns:a16="http://schemas.microsoft.com/office/drawing/2014/main" id="{0DACBBC9-83C1-534B-82C4-1CC17CC0CC39}"/>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99" name="Oval 398">
                <a:extLst>
                  <a:ext uri="{FF2B5EF4-FFF2-40B4-BE49-F238E27FC236}">
                    <a16:creationId xmlns:a16="http://schemas.microsoft.com/office/drawing/2014/main" id="{B006351D-1681-5E4E-9833-C8B18EEBA193}"/>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0" name="Oval 399">
                <a:extLst>
                  <a:ext uri="{FF2B5EF4-FFF2-40B4-BE49-F238E27FC236}">
                    <a16:creationId xmlns:a16="http://schemas.microsoft.com/office/drawing/2014/main" id="{121DA3DE-42CF-AA41-B62D-C5884F8E9599}"/>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1" name="Oval 400">
                <a:extLst>
                  <a:ext uri="{FF2B5EF4-FFF2-40B4-BE49-F238E27FC236}">
                    <a16:creationId xmlns:a16="http://schemas.microsoft.com/office/drawing/2014/main" id="{17AFB6DE-6324-8748-8969-24311267FAB1}"/>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2" name="Oval 401">
                <a:extLst>
                  <a:ext uri="{FF2B5EF4-FFF2-40B4-BE49-F238E27FC236}">
                    <a16:creationId xmlns:a16="http://schemas.microsoft.com/office/drawing/2014/main" id="{3CD32634-F17B-334A-9B7D-89B774CE5C15}"/>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3" name="Oval 402">
                <a:extLst>
                  <a:ext uri="{FF2B5EF4-FFF2-40B4-BE49-F238E27FC236}">
                    <a16:creationId xmlns:a16="http://schemas.microsoft.com/office/drawing/2014/main" id="{4A4B272E-AC75-C248-A5B8-AAC608C9A2D5}"/>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4" name="Oval 403">
                <a:extLst>
                  <a:ext uri="{FF2B5EF4-FFF2-40B4-BE49-F238E27FC236}">
                    <a16:creationId xmlns:a16="http://schemas.microsoft.com/office/drawing/2014/main" id="{FE89EF87-4F03-7F44-A3F6-D4BD1A634048}"/>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5" name="Oval 404">
                <a:extLst>
                  <a:ext uri="{FF2B5EF4-FFF2-40B4-BE49-F238E27FC236}">
                    <a16:creationId xmlns:a16="http://schemas.microsoft.com/office/drawing/2014/main" id="{FE50D5CD-8EE7-6E49-9324-D95F1BF7716F}"/>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6" name="Oval 405">
                <a:extLst>
                  <a:ext uri="{FF2B5EF4-FFF2-40B4-BE49-F238E27FC236}">
                    <a16:creationId xmlns:a16="http://schemas.microsoft.com/office/drawing/2014/main" id="{F1670559-868E-AC43-8485-7A0CD3BBF6DD}"/>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7" name="Oval 406">
                <a:extLst>
                  <a:ext uri="{FF2B5EF4-FFF2-40B4-BE49-F238E27FC236}">
                    <a16:creationId xmlns:a16="http://schemas.microsoft.com/office/drawing/2014/main" id="{8A4D17F5-B8CC-454E-AAE6-2BB19366F797}"/>
                  </a:ext>
                </a:extLst>
              </p:cNvPr>
              <p:cNvSpPr/>
              <p:nvPr/>
            </p:nvSpPr>
            <p:spPr>
              <a:xfrm>
                <a:off x="54864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8" name="Oval 407">
                <a:extLst>
                  <a:ext uri="{FF2B5EF4-FFF2-40B4-BE49-F238E27FC236}">
                    <a16:creationId xmlns:a16="http://schemas.microsoft.com/office/drawing/2014/main" id="{403FA7A9-CA8A-C246-9A8D-4B2D6CCB5BED}"/>
                  </a:ext>
                </a:extLst>
              </p:cNvPr>
              <p:cNvSpPr/>
              <p:nvPr/>
            </p:nvSpPr>
            <p:spPr>
              <a:xfrm>
                <a:off x="59436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9" name="Oval 408">
                <a:extLst>
                  <a:ext uri="{FF2B5EF4-FFF2-40B4-BE49-F238E27FC236}">
                    <a16:creationId xmlns:a16="http://schemas.microsoft.com/office/drawing/2014/main" id="{914EE22A-B051-274B-B345-0D2FA2B1F1FD}"/>
                  </a:ext>
                </a:extLst>
              </p:cNvPr>
              <p:cNvSpPr/>
              <p:nvPr/>
            </p:nvSpPr>
            <p:spPr>
              <a:xfrm>
                <a:off x="64008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0" name="Oval 409">
                <a:extLst>
                  <a:ext uri="{FF2B5EF4-FFF2-40B4-BE49-F238E27FC236}">
                    <a16:creationId xmlns:a16="http://schemas.microsoft.com/office/drawing/2014/main" id="{BDDD48E8-8884-574D-B570-D4559E5AC908}"/>
                  </a:ext>
                </a:extLst>
              </p:cNvPr>
              <p:cNvSpPr/>
              <p:nvPr/>
            </p:nvSpPr>
            <p:spPr>
              <a:xfrm>
                <a:off x="68580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1" name="Oval 410">
                <a:extLst>
                  <a:ext uri="{FF2B5EF4-FFF2-40B4-BE49-F238E27FC236}">
                    <a16:creationId xmlns:a16="http://schemas.microsoft.com/office/drawing/2014/main" id="{111294A3-02F0-FC49-AD3B-E507B6D2BE99}"/>
                  </a:ext>
                </a:extLst>
              </p:cNvPr>
              <p:cNvSpPr/>
              <p:nvPr/>
            </p:nvSpPr>
            <p:spPr>
              <a:xfrm>
                <a:off x="73152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2" name="Oval 411">
                <a:extLst>
                  <a:ext uri="{FF2B5EF4-FFF2-40B4-BE49-F238E27FC236}">
                    <a16:creationId xmlns:a16="http://schemas.microsoft.com/office/drawing/2014/main" id="{48731768-F3AB-8E49-A023-62B38772DB46}"/>
                  </a:ext>
                </a:extLst>
              </p:cNvPr>
              <p:cNvSpPr/>
              <p:nvPr/>
            </p:nvSpPr>
            <p:spPr>
              <a:xfrm>
                <a:off x="54864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3" name="Oval 412">
                <a:extLst>
                  <a:ext uri="{FF2B5EF4-FFF2-40B4-BE49-F238E27FC236}">
                    <a16:creationId xmlns:a16="http://schemas.microsoft.com/office/drawing/2014/main" id="{2BF851CC-F68B-9B4C-A58B-81DC812CDE0F}"/>
                  </a:ext>
                </a:extLst>
              </p:cNvPr>
              <p:cNvSpPr/>
              <p:nvPr/>
            </p:nvSpPr>
            <p:spPr>
              <a:xfrm>
                <a:off x="59436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4" name="Oval 413">
                <a:extLst>
                  <a:ext uri="{FF2B5EF4-FFF2-40B4-BE49-F238E27FC236}">
                    <a16:creationId xmlns:a16="http://schemas.microsoft.com/office/drawing/2014/main" id="{9D63C112-10DF-624C-8D85-74C0EA9ED444}"/>
                  </a:ext>
                </a:extLst>
              </p:cNvPr>
              <p:cNvSpPr/>
              <p:nvPr/>
            </p:nvSpPr>
            <p:spPr>
              <a:xfrm>
                <a:off x="64008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5" name="Oval 414">
                <a:extLst>
                  <a:ext uri="{FF2B5EF4-FFF2-40B4-BE49-F238E27FC236}">
                    <a16:creationId xmlns:a16="http://schemas.microsoft.com/office/drawing/2014/main" id="{447245FE-FD9D-CA40-8259-1603D9CEB6D8}"/>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6" name="Oval 415">
                <a:extLst>
                  <a:ext uri="{FF2B5EF4-FFF2-40B4-BE49-F238E27FC236}">
                    <a16:creationId xmlns:a16="http://schemas.microsoft.com/office/drawing/2014/main" id="{CC79A9FE-3B4F-8445-A57E-FCB77904C8B2}"/>
                  </a:ext>
                </a:extLst>
              </p:cNvPr>
              <p:cNvSpPr/>
              <p:nvPr/>
            </p:nvSpPr>
            <p:spPr>
              <a:xfrm>
                <a:off x="73152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7" name="Oval 416">
                <a:extLst>
                  <a:ext uri="{FF2B5EF4-FFF2-40B4-BE49-F238E27FC236}">
                    <a16:creationId xmlns:a16="http://schemas.microsoft.com/office/drawing/2014/main" id="{530B1789-DEDE-5A4F-B6E8-2F2A76B4CCA5}"/>
                  </a:ext>
                </a:extLst>
              </p:cNvPr>
              <p:cNvSpPr/>
              <p:nvPr/>
            </p:nvSpPr>
            <p:spPr>
              <a:xfrm>
                <a:off x="54864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8" name="Oval 417">
                <a:extLst>
                  <a:ext uri="{FF2B5EF4-FFF2-40B4-BE49-F238E27FC236}">
                    <a16:creationId xmlns:a16="http://schemas.microsoft.com/office/drawing/2014/main" id="{25A88D22-A089-B446-90A4-D23E278BD77B}"/>
                  </a:ext>
                </a:extLst>
              </p:cNvPr>
              <p:cNvSpPr/>
              <p:nvPr/>
            </p:nvSpPr>
            <p:spPr>
              <a:xfrm>
                <a:off x="59436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9" name="Oval 418">
                <a:extLst>
                  <a:ext uri="{FF2B5EF4-FFF2-40B4-BE49-F238E27FC236}">
                    <a16:creationId xmlns:a16="http://schemas.microsoft.com/office/drawing/2014/main" id="{BE8D1DAB-6891-EF42-A2A3-F98009328A0C}"/>
                  </a:ext>
                </a:extLst>
              </p:cNvPr>
              <p:cNvSpPr/>
              <p:nvPr/>
            </p:nvSpPr>
            <p:spPr>
              <a:xfrm>
                <a:off x="64008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20" name="Oval 419">
                <a:extLst>
                  <a:ext uri="{FF2B5EF4-FFF2-40B4-BE49-F238E27FC236}">
                    <a16:creationId xmlns:a16="http://schemas.microsoft.com/office/drawing/2014/main" id="{D588EFFB-B1F6-594B-8932-B3E72E749BB6}"/>
                  </a:ext>
                </a:extLst>
              </p:cNvPr>
              <p:cNvSpPr/>
              <p:nvPr/>
            </p:nvSpPr>
            <p:spPr>
              <a:xfrm>
                <a:off x="68580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21" name="Oval 420">
                <a:extLst>
                  <a:ext uri="{FF2B5EF4-FFF2-40B4-BE49-F238E27FC236}">
                    <a16:creationId xmlns:a16="http://schemas.microsoft.com/office/drawing/2014/main" id="{D7A2543D-F2FA-2846-88E0-36744AC44107}"/>
                  </a:ext>
                </a:extLst>
              </p:cNvPr>
              <p:cNvSpPr/>
              <p:nvPr/>
            </p:nvSpPr>
            <p:spPr>
              <a:xfrm>
                <a:off x="73152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grpSp>
        <p:nvGrpSpPr>
          <p:cNvPr id="442" name="Group 441">
            <a:extLst>
              <a:ext uri="{FF2B5EF4-FFF2-40B4-BE49-F238E27FC236}">
                <a16:creationId xmlns:a16="http://schemas.microsoft.com/office/drawing/2014/main" id="{69B8068D-BF55-2445-AA62-170FB58B36DB}"/>
              </a:ext>
            </a:extLst>
          </p:cNvPr>
          <p:cNvGrpSpPr/>
          <p:nvPr/>
        </p:nvGrpSpPr>
        <p:grpSpPr>
          <a:xfrm>
            <a:off x="4859036" y="2404844"/>
            <a:ext cx="1414038" cy="1414038"/>
            <a:chOff x="4876800" y="1600199"/>
            <a:chExt cx="2819401" cy="2819401"/>
          </a:xfrm>
        </p:grpSpPr>
        <p:grpSp>
          <p:nvGrpSpPr>
            <p:cNvPr id="443" name="Group 442">
              <a:extLst>
                <a:ext uri="{FF2B5EF4-FFF2-40B4-BE49-F238E27FC236}">
                  <a16:creationId xmlns:a16="http://schemas.microsoft.com/office/drawing/2014/main" id="{D198D2CE-51A2-A441-BAC1-C5E8EA0E0648}"/>
                </a:ext>
              </a:extLst>
            </p:cNvPr>
            <p:cNvGrpSpPr/>
            <p:nvPr/>
          </p:nvGrpSpPr>
          <p:grpSpPr>
            <a:xfrm>
              <a:off x="5486400" y="3962400"/>
              <a:ext cx="2209800" cy="457200"/>
              <a:chOff x="5486400" y="3962400"/>
              <a:chExt cx="2209800" cy="457200"/>
            </a:xfrm>
          </p:grpSpPr>
          <p:sp>
            <p:nvSpPr>
              <p:cNvPr id="488" name="DRAM">
                <a:extLst>
                  <a:ext uri="{FF2B5EF4-FFF2-40B4-BE49-F238E27FC236}">
                    <a16:creationId xmlns:a16="http://schemas.microsoft.com/office/drawing/2014/main" id="{0678D576-D408-374F-BB1E-37E5E148221D}"/>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9" name="DRAM">
                <a:extLst>
                  <a:ext uri="{FF2B5EF4-FFF2-40B4-BE49-F238E27FC236}">
                    <a16:creationId xmlns:a16="http://schemas.microsoft.com/office/drawing/2014/main" id="{EF3D6B44-03F3-FA47-A211-89B88C1D8801}"/>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90" name="DRAM">
                <a:extLst>
                  <a:ext uri="{FF2B5EF4-FFF2-40B4-BE49-F238E27FC236}">
                    <a16:creationId xmlns:a16="http://schemas.microsoft.com/office/drawing/2014/main" id="{D7530F8D-26C2-C347-96FC-A67F07A00680}"/>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91" name="DRAM">
                <a:extLst>
                  <a:ext uri="{FF2B5EF4-FFF2-40B4-BE49-F238E27FC236}">
                    <a16:creationId xmlns:a16="http://schemas.microsoft.com/office/drawing/2014/main" id="{81C987C6-F8C8-D942-B797-54712625359A}"/>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92" name="DRAM">
                <a:extLst>
                  <a:ext uri="{FF2B5EF4-FFF2-40B4-BE49-F238E27FC236}">
                    <a16:creationId xmlns:a16="http://schemas.microsoft.com/office/drawing/2014/main" id="{5799F454-A959-5741-AE35-1BD49ED8E542}"/>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44" name="Group 443">
              <a:extLst>
                <a:ext uri="{FF2B5EF4-FFF2-40B4-BE49-F238E27FC236}">
                  <a16:creationId xmlns:a16="http://schemas.microsoft.com/office/drawing/2014/main" id="{16780B42-A788-A042-AB39-8DD97B532AF6}"/>
                </a:ext>
              </a:extLst>
            </p:cNvPr>
            <p:cNvGrpSpPr/>
            <p:nvPr/>
          </p:nvGrpSpPr>
          <p:grpSpPr>
            <a:xfrm>
              <a:off x="4876800" y="1600200"/>
              <a:ext cx="457200" cy="2209800"/>
              <a:chOff x="4876800" y="1600200"/>
              <a:chExt cx="457200" cy="2209800"/>
            </a:xfrm>
          </p:grpSpPr>
          <p:sp>
            <p:nvSpPr>
              <p:cNvPr id="483" name="DRAM">
                <a:extLst>
                  <a:ext uri="{FF2B5EF4-FFF2-40B4-BE49-F238E27FC236}">
                    <a16:creationId xmlns:a16="http://schemas.microsoft.com/office/drawing/2014/main" id="{900429D3-F700-B545-81E6-C863C38D624B}"/>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4" name="DRAM">
                <a:extLst>
                  <a:ext uri="{FF2B5EF4-FFF2-40B4-BE49-F238E27FC236}">
                    <a16:creationId xmlns:a16="http://schemas.microsoft.com/office/drawing/2014/main" id="{3BE8BAE2-67F2-004F-8688-652275D2FB1A}"/>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5" name="DRAM">
                <a:extLst>
                  <a:ext uri="{FF2B5EF4-FFF2-40B4-BE49-F238E27FC236}">
                    <a16:creationId xmlns:a16="http://schemas.microsoft.com/office/drawing/2014/main" id="{B468E5A2-4C92-F341-AF9F-C025BA07AF6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6" name="DRAM">
                <a:extLst>
                  <a:ext uri="{FF2B5EF4-FFF2-40B4-BE49-F238E27FC236}">
                    <a16:creationId xmlns:a16="http://schemas.microsoft.com/office/drawing/2014/main" id="{869B0F21-4DD9-9242-8C2D-5555525158CC}"/>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7" name="DRAM">
                <a:extLst>
                  <a:ext uri="{FF2B5EF4-FFF2-40B4-BE49-F238E27FC236}">
                    <a16:creationId xmlns:a16="http://schemas.microsoft.com/office/drawing/2014/main" id="{D75EC8AE-5B52-E64A-A8CB-7EE2D5BDA8FF}"/>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45" name="Group 444">
              <a:extLst>
                <a:ext uri="{FF2B5EF4-FFF2-40B4-BE49-F238E27FC236}">
                  <a16:creationId xmlns:a16="http://schemas.microsoft.com/office/drawing/2014/main" id="{C48ADD2C-8A28-0E4D-9B87-797E8D373E6A}"/>
                </a:ext>
              </a:extLst>
            </p:cNvPr>
            <p:cNvGrpSpPr/>
            <p:nvPr/>
          </p:nvGrpSpPr>
          <p:grpSpPr>
            <a:xfrm>
              <a:off x="5676900" y="1600199"/>
              <a:ext cx="1828800" cy="2362201"/>
              <a:chOff x="5676900" y="1170708"/>
              <a:chExt cx="1828800" cy="2791692"/>
            </a:xfrm>
          </p:grpSpPr>
          <p:cxnSp>
            <p:nvCxnSpPr>
              <p:cNvPr id="478" name="Straight Connector 477">
                <a:extLst>
                  <a:ext uri="{FF2B5EF4-FFF2-40B4-BE49-F238E27FC236}">
                    <a16:creationId xmlns:a16="http://schemas.microsoft.com/office/drawing/2014/main" id="{D5273E0E-2E69-C543-B299-7151560E4744}"/>
                  </a:ext>
                </a:extLst>
              </p:cNvPr>
              <p:cNvCxnSpPr>
                <a:cxnSpLocks/>
                <a:stCxn id="448" idx="0"/>
                <a:endCxn id="488"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9" name="Straight Connector 478">
                <a:extLst>
                  <a:ext uri="{FF2B5EF4-FFF2-40B4-BE49-F238E27FC236}">
                    <a16:creationId xmlns:a16="http://schemas.microsoft.com/office/drawing/2014/main" id="{32CB46B5-29CC-E640-B989-83C91A0F1DC6}"/>
                  </a:ext>
                </a:extLst>
              </p:cNvPr>
              <p:cNvCxnSpPr>
                <a:cxnSpLocks/>
                <a:stCxn id="450" idx="0"/>
                <a:endCxn id="490"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0" name="Straight Connector 479">
                <a:extLst>
                  <a:ext uri="{FF2B5EF4-FFF2-40B4-BE49-F238E27FC236}">
                    <a16:creationId xmlns:a16="http://schemas.microsoft.com/office/drawing/2014/main" id="{BE99638C-67B6-5344-B38C-BA715AC38263}"/>
                  </a:ext>
                </a:extLst>
              </p:cNvPr>
              <p:cNvCxnSpPr>
                <a:cxnSpLocks/>
                <a:stCxn id="451" idx="0"/>
                <a:endCxn id="491"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1" name="Straight Connector 480">
                <a:extLst>
                  <a:ext uri="{FF2B5EF4-FFF2-40B4-BE49-F238E27FC236}">
                    <a16:creationId xmlns:a16="http://schemas.microsoft.com/office/drawing/2014/main" id="{27FB28B8-39C8-6F46-84D4-8A26AE6E0CF8}"/>
                  </a:ext>
                </a:extLst>
              </p:cNvPr>
              <p:cNvCxnSpPr>
                <a:cxnSpLocks/>
                <a:stCxn id="452" idx="0"/>
                <a:endCxn id="492"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2" name="Straight Connector 481">
                <a:extLst>
                  <a:ext uri="{FF2B5EF4-FFF2-40B4-BE49-F238E27FC236}">
                    <a16:creationId xmlns:a16="http://schemas.microsoft.com/office/drawing/2014/main" id="{5DB3D965-AC2B-D64E-BC8C-316F3DA0E93A}"/>
                  </a:ext>
                </a:extLst>
              </p:cNvPr>
              <p:cNvCxnSpPr>
                <a:cxnSpLocks/>
                <a:stCxn id="449" idx="0"/>
                <a:endCxn id="489"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46" name="Group 445">
              <a:extLst>
                <a:ext uri="{FF2B5EF4-FFF2-40B4-BE49-F238E27FC236}">
                  <a16:creationId xmlns:a16="http://schemas.microsoft.com/office/drawing/2014/main" id="{A29A615E-F89D-A841-BF3B-7B6BFA18A1DA}"/>
                </a:ext>
              </a:extLst>
            </p:cNvPr>
            <p:cNvGrpSpPr/>
            <p:nvPr/>
          </p:nvGrpSpPr>
          <p:grpSpPr>
            <a:xfrm>
              <a:off x="5334000" y="1790700"/>
              <a:ext cx="2362201" cy="1828800"/>
              <a:chOff x="5333998" y="1790700"/>
              <a:chExt cx="2791691" cy="1828800"/>
            </a:xfrm>
          </p:grpSpPr>
          <p:cxnSp>
            <p:nvCxnSpPr>
              <p:cNvPr id="473" name="Straight Connector 472">
                <a:extLst>
                  <a:ext uri="{FF2B5EF4-FFF2-40B4-BE49-F238E27FC236}">
                    <a16:creationId xmlns:a16="http://schemas.microsoft.com/office/drawing/2014/main" id="{830CB917-365E-F643-BA30-E874848DB8A2}"/>
                  </a:ext>
                </a:extLst>
              </p:cNvPr>
              <p:cNvCxnSpPr>
                <a:cxnSpLocks/>
                <a:stCxn id="452" idx="6"/>
                <a:endCxn id="483"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4" name="Straight Connector 473">
                <a:extLst>
                  <a:ext uri="{FF2B5EF4-FFF2-40B4-BE49-F238E27FC236}">
                    <a16:creationId xmlns:a16="http://schemas.microsoft.com/office/drawing/2014/main" id="{FBE9D054-33AF-B143-96FD-890B3149E8CB}"/>
                  </a:ext>
                </a:extLst>
              </p:cNvPr>
              <p:cNvCxnSpPr>
                <a:cxnSpLocks/>
                <a:stCxn id="457" idx="6"/>
                <a:endCxn id="484"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5" name="Straight Connector 474">
                <a:extLst>
                  <a:ext uri="{FF2B5EF4-FFF2-40B4-BE49-F238E27FC236}">
                    <a16:creationId xmlns:a16="http://schemas.microsoft.com/office/drawing/2014/main" id="{FB5426AA-0D88-4241-A8FF-C378BCD21C4E}"/>
                  </a:ext>
                </a:extLst>
              </p:cNvPr>
              <p:cNvCxnSpPr>
                <a:cxnSpLocks/>
                <a:stCxn id="462" idx="6"/>
                <a:endCxn id="485"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6" name="Straight Connector 475">
                <a:extLst>
                  <a:ext uri="{FF2B5EF4-FFF2-40B4-BE49-F238E27FC236}">
                    <a16:creationId xmlns:a16="http://schemas.microsoft.com/office/drawing/2014/main" id="{C2B13EE8-91D5-CC45-8C9E-D56FB7F7BA01}"/>
                  </a:ext>
                </a:extLst>
              </p:cNvPr>
              <p:cNvCxnSpPr>
                <a:cxnSpLocks/>
                <a:stCxn id="467" idx="6"/>
                <a:endCxn id="486"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7" name="Straight Connector 476">
                <a:extLst>
                  <a:ext uri="{FF2B5EF4-FFF2-40B4-BE49-F238E27FC236}">
                    <a16:creationId xmlns:a16="http://schemas.microsoft.com/office/drawing/2014/main" id="{9B7FBB1A-D3BB-724A-9778-29263723AFA2}"/>
                  </a:ext>
                </a:extLst>
              </p:cNvPr>
              <p:cNvCxnSpPr>
                <a:cxnSpLocks/>
                <a:stCxn id="472" idx="6"/>
                <a:endCxn id="487"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47" name="Group 446">
              <a:extLst>
                <a:ext uri="{FF2B5EF4-FFF2-40B4-BE49-F238E27FC236}">
                  <a16:creationId xmlns:a16="http://schemas.microsoft.com/office/drawing/2014/main" id="{13348C4C-7884-CB44-B7DE-A56D7A15844F}"/>
                </a:ext>
              </a:extLst>
            </p:cNvPr>
            <p:cNvGrpSpPr/>
            <p:nvPr/>
          </p:nvGrpSpPr>
          <p:grpSpPr>
            <a:xfrm>
              <a:off x="5486400" y="1600200"/>
              <a:ext cx="2209800" cy="2209800"/>
              <a:chOff x="5486400" y="1600200"/>
              <a:chExt cx="2209800" cy="2209800"/>
            </a:xfrm>
          </p:grpSpPr>
          <p:sp>
            <p:nvSpPr>
              <p:cNvPr id="448" name="Oval 447">
                <a:extLst>
                  <a:ext uri="{FF2B5EF4-FFF2-40B4-BE49-F238E27FC236}">
                    <a16:creationId xmlns:a16="http://schemas.microsoft.com/office/drawing/2014/main" id="{24C71FF8-3179-F14D-86F6-A1C637F1A2F4}"/>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49" name="Oval 448">
                <a:extLst>
                  <a:ext uri="{FF2B5EF4-FFF2-40B4-BE49-F238E27FC236}">
                    <a16:creationId xmlns:a16="http://schemas.microsoft.com/office/drawing/2014/main" id="{5BED9737-40F0-804A-B12A-C19DF7CEA3C3}"/>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0" name="Oval 449">
                <a:extLst>
                  <a:ext uri="{FF2B5EF4-FFF2-40B4-BE49-F238E27FC236}">
                    <a16:creationId xmlns:a16="http://schemas.microsoft.com/office/drawing/2014/main" id="{814C4FE6-8FDE-F44E-AE75-F03234EFFD74}"/>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1" name="Oval 450">
                <a:extLst>
                  <a:ext uri="{FF2B5EF4-FFF2-40B4-BE49-F238E27FC236}">
                    <a16:creationId xmlns:a16="http://schemas.microsoft.com/office/drawing/2014/main" id="{387778BC-760E-4844-B58B-FBAB72CAEACF}"/>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2" name="Oval 451">
                <a:extLst>
                  <a:ext uri="{FF2B5EF4-FFF2-40B4-BE49-F238E27FC236}">
                    <a16:creationId xmlns:a16="http://schemas.microsoft.com/office/drawing/2014/main" id="{06954692-01E8-364F-9096-547A9F0F1DCB}"/>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3" name="Oval 452">
                <a:extLst>
                  <a:ext uri="{FF2B5EF4-FFF2-40B4-BE49-F238E27FC236}">
                    <a16:creationId xmlns:a16="http://schemas.microsoft.com/office/drawing/2014/main" id="{BE7E0E99-EFBE-904A-87E7-32B675135F8A}"/>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4" name="Oval 453">
                <a:extLst>
                  <a:ext uri="{FF2B5EF4-FFF2-40B4-BE49-F238E27FC236}">
                    <a16:creationId xmlns:a16="http://schemas.microsoft.com/office/drawing/2014/main" id="{2229678A-3CFC-2E48-A46F-EB5C710DF52A}"/>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5" name="Oval 454">
                <a:extLst>
                  <a:ext uri="{FF2B5EF4-FFF2-40B4-BE49-F238E27FC236}">
                    <a16:creationId xmlns:a16="http://schemas.microsoft.com/office/drawing/2014/main" id="{52BEC7C7-BDB5-0E45-B194-02F9D064F9BC}"/>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6" name="Oval 455">
                <a:extLst>
                  <a:ext uri="{FF2B5EF4-FFF2-40B4-BE49-F238E27FC236}">
                    <a16:creationId xmlns:a16="http://schemas.microsoft.com/office/drawing/2014/main" id="{9AFA80CE-EF96-D14E-94E6-38E92D53DEF9}"/>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7" name="Oval 456">
                <a:extLst>
                  <a:ext uri="{FF2B5EF4-FFF2-40B4-BE49-F238E27FC236}">
                    <a16:creationId xmlns:a16="http://schemas.microsoft.com/office/drawing/2014/main" id="{DEECA570-AE76-1B4A-99B4-0FC906931064}"/>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8" name="Oval 457">
                <a:extLst>
                  <a:ext uri="{FF2B5EF4-FFF2-40B4-BE49-F238E27FC236}">
                    <a16:creationId xmlns:a16="http://schemas.microsoft.com/office/drawing/2014/main" id="{628374C7-FC57-5B42-B1DE-FA1FB56CCDCA}"/>
                  </a:ext>
                </a:extLst>
              </p:cNvPr>
              <p:cNvSpPr/>
              <p:nvPr/>
            </p:nvSpPr>
            <p:spPr>
              <a:xfrm>
                <a:off x="54864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9" name="Oval 458">
                <a:extLst>
                  <a:ext uri="{FF2B5EF4-FFF2-40B4-BE49-F238E27FC236}">
                    <a16:creationId xmlns:a16="http://schemas.microsoft.com/office/drawing/2014/main" id="{80F7262C-9673-4B40-A4AE-4BA8B0B0CA34}"/>
                  </a:ext>
                </a:extLst>
              </p:cNvPr>
              <p:cNvSpPr/>
              <p:nvPr/>
            </p:nvSpPr>
            <p:spPr>
              <a:xfrm>
                <a:off x="59436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0" name="Oval 459">
                <a:extLst>
                  <a:ext uri="{FF2B5EF4-FFF2-40B4-BE49-F238E27FC236}">
                    <a16:creationId xmlns:a16="http://schemas.microsoft.com/office/drawing/2014/main" id="{7F3ADF92-BBB6-1148-819E-571498015E80}"/>
                  </a:ext>
                </a:extLst>
              </p:cNvPr>
              <p:cNvSpPr/>
              <p:nvPr/>
            </p:nvSpPr>
            <p:spPr>
              <a:xfrm>
                <a:off x="64008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1" name="Oval 460">
                <a:extLst>
                  <a:ext uri="{FF2B5EF4-FFF2-40B4-BE49-F238E27FC236}">
                    <a16:creationId xmlns:a16="http://schemas.microsoft.com/office/drawing/2014/main" id="{A0C1A5B2-2187-A44A-9655-0793CDEADDFB}"/>
                  </a:ext>
                </a:extLst>
              </p:cNvPr>
              <p:cNvSpPr/>
              <p:nvPr/>
            </p:nvSpPr>
            <p:spPr>
              <a:xfrm>
                <a:off x="68580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2" name="Oval 461">
                <a:extLst>
                  <a:ext uri="{FF2B5EF4-FFF2-40B4-BE49-F238E27FC236}">
                    <a16:creationId xmlns:a16="http://schemas.microsoft.com/office/drawing/2014/main" id="{479B3574-7BF1-B144-9945-92FBFA41E6D8}"/>
                  </a:ext>
                </a:extLst>
              </p:cNvPr>
              <p:cNvSpPr/>
              <p:nvPr/>
            </p:nvSpPr>
            <p:spPr>
              <a:xfrm>
                <a:off x="73152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3" name="Oval 462">
                <a:extLst>
                  <a:ext uri="{FF2B5EF4-FFF2-40B4-BE49-F238E27FC236}">
                    <a16:creationId xmlns:a16="http://schemas.microsoft.com/office/drawing/2014/main" id="{DED774DC-06AE-9D48-86FC-A00763484136}"/>
                  </a:ext>
                </a:extLst>
              </p:cNvPr>
              <p:cNvSpPr/>
              <p:nvPr/>
            </p:nvSpPr>
            <p:spPr>
              <a:xfrm>
                <a:off x="54864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4" name="Oval 463">
                <a:extLst>
                  <a:ext uri="{FF2B5EF4-FFF2-40B4-BE49-F238E27FC236}">
                    <a16:creationId xmlns:a16="http://schemas.microsoft.com/office/drawing/2014/main" id="{7B2A9E4B-44A2-164B-B1DB-443A919613CC}"/>
                  </a:ext>
                </a:extLst>
              </p:cNvPr>
              <p:cNvSpPr/>
              <p:nvPr/>
            </p:nvSpPr>
            <p:spPr>
              <a:xfrm>
                <a:off x="59436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5" name="Oval 464">
                <a:extLst>
                  <a:ext uri="{FF2B5EF4-FFF2-40B4-BE49-F238E27FC236}">
                    <a16:creationId xmlns:a16="http://schemas.microsoft.com/office/drawing/2014/main" id="{829FDD50-D31C-2540-9085-DB8414EF4E8E}"/>
                  </a:ext>
                </a:extLst>
              </p:cNvPr>
              <p:cNvSpPr/>
              <p:nvPr/>
            </p:nvSpPr>
            <p:spPr>
              <a:xfrm>
                <a:off x="64008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6" name="Oval 465">
                <a:extLst>
                  <a:ext uri="{FF2B5EF4-FFF2-40B4-BE49-F238E27FC236}">
                    <a16:creationId xmlns:a16="http://schemas.microsoft.com/office/drawing/2014/main" id="{5E7C2804-8644-B746-835C-D065FA8D5405}"/>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7" name="Oval 466">
                <a:extLst>
                  <a:ext uri="{FF2B5EF4-FFF2-40B4-BE49-F238E27FC236}">
                    <a16:creationId xmlns:a16="http://schemas.microsoft.com/office/drawing/2014/main" id="{87C05D59-E623-A04A-80B1-E6FFE75C92D6}"/>
                  </a:ext>
                </a:extLst>
              </p:cNvPr>
              <p:cNvSpPr/>
              <p:nvPr/>
            </p:nvSpPr>
            <p:spPr>
              <a:xfrm>
                <a:off x="73152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8" name="Oval 467">
                <a:extLst>
                  <a:ext uri="{FF2B5EF4-FFF2-40B4-BE49-F238E27FC236}">
                    <a16:creationId xmlns:a16="http://schemas.microsoft.com/office/drawing/2014/main" id="{3267DF9E-FA37-7D44-9F34-901B4C4F4D7B}"/>
                  </a:ext>
                </a:extLst>
              </p:cNvPr>
              <p:cNvSpPr/>
              <p:nvPr/>
            </p:nvSpPr>
            <p:spPr>
              <a:xfrm>
                <a:off x="54864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9" name="Oval 468">
                <a:extLst>
                  <a:ext uri="{FF2B5EF4-FFF2-40B4-BE49-F238E27FC236}">
                    <a16:creationId xmlns:a16="http://schemas.microsoft.com/office/drawing/2014/main" id="{4B23D1B3-4F53-D54D-8431-CF0A97582A40}"/>
                  </a:ext>
                </a:extLst>
              </p:cNvPr>
              <p:cNvSpPr/>
              <p:nvPr/>
            </p:nvSpPr>
            <p:spPr>
              <a:xfrm>
                <a:off x="59436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70" name="Oval 469">
                <a:extLst>
                  <a:ext uri="{FF2B5EF4-FFF2-40B4-BE49-F238E27FC236}">
                    <a16:creationId xmlns:a16="http://schemas.microsoft.com/office/drawing/2014/main" id="{2D6333D6-7104-384F-AF49-E796BD27E384}"/>
                  </a:ext>
                </a:extLst>
              </p:cNvPr>
              <p:cNvSpPr/>
              <p:nvPr/>
            </p:nvSpPr>
            <p:spPr>
              <a:xfrm>
                <a:off x="64008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71" name="Oval 470">
                <a:extLst>
                  <a:ext uri="{FF2B5EF4-FFF2-40B4-BE49-F238E27FC236}">
                    <a16:creationId xmlns:a16="http://schemas.microsoft.com/office/drawing/2014/main" id="{F6EE3721-CE27-C448-A382-4681B02FBCF6}"/>
                  </a:ext>
                </a:extLst>
              </p:cNvPr>
              <p:cNvSpPr/>
              <p:nvPr/>
            </p:nvSpPr>
            <p:spPr>
              <a:xfrm>
                <a:off x="68580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72" name="Oval 471">
                <a:extLst>
                  <a:ext uri="{FF2B5EF4-FFF2-40B4-BE49-F238E27FC236}">
                    <a16:creationId xmlns:a16="http://schemas.microsoft.com/office/drawing/2014/main" id="{DB8D1C2C-8531-384A-A4CD-73FF528A9A53}"/>
                  </a:ext>
                </a:extLst>
              </p:cNvPr>
              <p:cNvSpPr/>
              <p:nvPr/>
            </p:nvSpPr>
            <p:spPr>
              <a:xfrm>
                <a:off x="73152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grpSp>
        <p:nvGrpSpPr>
          <p:cNvPr id="493" name="Group 492">
            <a:extLst>
              <a:ext uri="{FF2B5EF4-FFF2-40B4-BE49-F238E27FC236}">
                <a16:creationId xmlns:a16="http://schemas.microsoft.com/office/drawing/2014/main" id="{C18E73BE-3676-6C47-99A2-2502C0DABE65}"/>
              </a:ext>
            </a:extLst>
          </p:cNvPr>
          <p:cNvGrpSpPr/>
          <p:nvPr/>
        </p:nvGrpSpPr>
        <p:grpSpPr>
          <a:xfrm>
            <a:off x="6416564" y="2404844"/>
            <a:ext cx="1414038" cy="1414038"/>
            <a:chOff x="4876800" y="1600199"/>
            <a:chExt cx="2819401" cy="2819401"/>
          </a:xfrm>
        </p:grpSpPr>
        <p:grpSp>
          <p:nvGrpSpPr>
            <p:cNvPr id="494" name="Group 493">
              <a:extLst>
                <a:ext uri="{FF2B5EF4-FFF2-40B4-BE49-F238E27FC236}">
                  <a16:creationId xmlns:a16="http://schemas.microsoft.com/office/drawing/2014/main" id="{7A31BB98-6CE6-844D-B7DE-C384980CF0C5}"/>
                </a:ext>
              </a:extLst>
            </p:cNvPr>
            <p:cNvGrpSpPr/>
            <p:nvPr/>
          </p:nvGrpSpPr>
          <p:grpSpPr>
            <a:xfrm>
              <a:off x="5486400" y="3962400"/>
              <a:ext cx="2209800" cy="457200"/>
              <a:chOff x="5486400" y="3962400"/>
              <a:chExt cx="2209800" cy="457200"/>
            </a:xfrm>
          </p:grpSpPr>
          <p:sp>
            <p:nvSpPr>
              <p:cNvPr id="539" name="DRAM">
                <a:extLst>
                  <a:ext uri="{FF2B5EF4-FFF2-40B4-BE49-F238E27FC236}">
                    <a16:creationId xmlns:a16="http://schemas.microsoft.com/office/drawing/2014/main" id="{9A1BD144-AEC9-3045-83AB-BD0ABC7379C5}"/>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0" name="DRAM">
                <a:extLst>
                  <a:ext uri="{FF2B5EF4-FFF2-40B4-BE49-F238E27FC236}">
                    <a16:creationId xmlns:a16="http://schemas.microsoft.com/office/drawing/2014/main" id="{761EC13D-6A91-7444-AD80-A8BAB533BA95}"/>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1" name="DRAM">
                <a:extLst>
                  <a:ext uri="{FF2B5EF4-FFF2-40B4-BE49-F238E27FC236}">
                    <a16:creationId xmlns:a16="http://schemas.microsoft.com/office/drawing/2014/main" id="{0C4B4D74-9199-0D49-85BF-D3B0AE5A0A9C}"/>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2" name="DRAM">
                <a:extLst>
                  <a:ext uri="{FF2B5EF4-FFF2-40B4-BE49-F238E27FC236}">
                    <a16:creationId xmlns:a16="http://schemas.microsoft.com/office/drawing/2014/main" id="{CF958D15-7F01-4148-8183-4CDE60D57BB0}"/>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3" name="DRAM">
                <a:extLst>
                  <a:ext uri="{FF2B5EF4-FFF2-40B4-BE49-F238E27FC236}">
                    <a16:creationId xmlns:a16="http://schemas.microsoft.com/office/drawing/2014/main" id="{22072E6E-43C3-434E-85B9-1734A3DA3CC8}"/>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95" name="Group 494">
              <a:extLst>
                <a:ext uri="{FF2B5EF4-FFF2-40B4-BE49-F238E27FC236}">
                  <a16:creationId xmlns:a16="http://schemas.microsoft.com/office/drawing/2014/main" id="{C85E57FF-417D-1244-90BE-91B56947ED6A}"/>
                </a:ext>
              </a:extLst>
            </p:cNvPr>
            <p:cNvGrpSpPr/>
            <p:nvPr/>
          </p:nvGrpSpPr>
          <p:grpSpPr>
            <a:xfrm>
              <a:off x="4876800" y="1600200"/>
              <a:ext cx="457200" cy="2209800"/>
              <a:chOff x="4876800" y="1600200"/>
              <a:chExt cx="457200" cy="2209800"/>
            </a:xfrm>
          </p:grpSpPr>
          <p:sp>
            <p:nvSpPr>
              <p:cNvPr id="534" name="DRAM">
                <a:extLst>
                  <a:ext uri="{FF2B5EF4-FFF2-40B4-BE49-F238E27FC236}">
                    <a16:creationId xmlns:a16="http://schemas.microsoft.com/office/drawing/2014/main" id="{AA216CB4-B04A-F641-B4A2-54AE2C718F39}"/>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5" name="DRAM">
                <a:extLst>
                  <a:ext uri="{FF2B5EF4-FFF2-40B4-BE49-F238E27FC236}">
                    <a16:creationId xmlns:a16="http://schemas.microsoft.com/office/drawing/2014/main" id="{CF772D57-1478-674C-9626-DBB9A5139FE0}"/>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6" name="DRAM">
                <a:extLst>
                  <a:ext uri="{FF2B5EF4-FFF2-40B4-BE49-F238E27FC236}">
                    <a16:creationId xmlns:a16="http://schemas.microsoft.com/office/drawing/2014/main" id="{2DB3F5F4-4E6C-2C4B-87DB-6CDC6AE700C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7" name="DRAM">
                <a:extLst>
                  <a:ext uri="{FF2B5EF4-FFF2-40B4-BE49-F238E27FC236}">
                    <a16:creationId xmlns:a16="http://schemas.microsoft.com/office/drawing/2014/main" id="{C621CC86-C337-CB4E-8947-45BF29EB84DA}"/>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8" name="DRAM">
                <a:extLst>
                  <a:ext uri="{FF2B5EF4-FFF2-40B4-BE49-F238E27FC236}">
                    <a16:creationId xmlns:a16="http://schemas.microsoft.com/office/drawing/2014/main" id="{29C4F183-DFE7-E044-BFF0-3D5499757A44}"/>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96" name="Group 495">
              <a:extLst>
                <a:ext uri="{FF2B5EF4-FFF2-40B4-BE49-F238E27FC236}">
                  <a16:creationId xmlns:a16="http://schemas.microsoft.com/office/drawing/2014/main" id="{6F02C8AE-47E3-B04D-9F06-83FA57235803}"/>
                </a:ext>
              </a:extLst>
            </p:cNvPr>
            <p:cNvGrpSpPr/>
            <p:nvPr/>
          </p:nvGrpSpPr>
          <p:grpSpPr>
            <a:xfrm>
              <a:off x="5676900" y="1600199"/>
              <a:ext cx="1828800" cy="2362201"/>
              <a:chOff x="5676900" y="1170708"/>
              <a:chExt cx="1828800" cy="2791692"/>
            </a:xfrm>
          </p:grpSpPr>
          <p:cxnSp>
            <p:nvCxnSpPr>
              <p:cNvPr id="529" name="Straight Connector 528">
                <a:extLst>
                  <a:ext uri="{FF2B5EF4-FFF2-40B4-BE49-F238E27FC236}">
                    <a16:creationId xmlns:a16="http://schemas.microsoft.com/office/drawing/2014/main" id="{6882D6E4-207C-FF43-96BB-B4FA7C67D369}"/>
                  </a:ext>
                </a:extLst>
              </p:cNvPr>
              <p:cNvCxnSpPr>
                <a:cxnSpLocks/>
                <a:stCxn id="499" idx="0"/>
                <a:endCxn id="539"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0" name="Straight Connector 529">
                <a:extLst>
                  <a:ext uri="{FF2B5EF4-FFF2-40B4-BE49-F238E27FC236}">
                    <a16:creationId xmlns:a16="http://schemas.microsoft.com/office/drawing/2014/main" id="{1CAC2B23-36F6-6741-ADEF-63BBFDE1ED87}"/>
                  </a:ext>
                </a:extLst>
              </p:cNvPr>
              <p:cNvCxnSpPr>
                <a:cxnSpLocks/>
                <a:stCxn id="501" idx="0"/>
                <a:endCxn id="541"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1" name="Straight Connector 530">
                <a:extLst>
                  <a:ext uri="{FF2B5EF4-FFF2-40B4-BE49-F238E27FC236}">
                    <a16:creationId xmlns:a16="http://schemas.microsoft.com/office/drawing/2014/main" id="{FCD623BC-66BA-F048-B770-A953F02FFB33}"/>
                  </a:ext>
                </a:extLst>
              </p:cNvPr>
              <p:cNvCxnSpPr>
                <a:cxnSpLocks/>
                <a:stCxn id="502" idx="0"/>
                <a:endCxn id="542"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2" name="Straight Connector 531">
                <a:extLst>
                  <a:ext uri="{FF2B5EF4-FFF2-40B4-BE49-F238E27FC236}">
                    <a16:creationId xmlns:a16="http://schemas.microsoft.com/office/drawing/2014/main" id="{96B040DB-DCA8-5A4D-AB95-17BC0EE776BF}"/>
                  </a:ext>
                </a:extLst>
              </p:cNvPr>
              <p:cNvCxnSpPr>
                <a:cxnSpLocks/>
                <a:stCxn id="503" idx="0"/>
                <a:endCxn id="543"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3" name="Straight Connector 532">
                <a:extLst>
                  <a:ext uri="{FF2B5EF4-FFF2-40B4-BE49-F238E27FC236}">
                    <a16:creationId xmlns:a16="http://schemas.microsoft.com/office/drawing/2014/main" id="{C3062CCD-ADCA-6540-B2EA-E01E5B870645}"/>
                  </a:ext>
                </a:extLst>
              </p:cNvPr>
              <p:cNvCxnSpPr>
                <a:cxnSpLocks/>
                <a:stCxn id="500" idx="0"/>
                <a:endCxn id="540"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97" name="Group 496">
              <a:extLst>
                <a:ext uri="{FF2B5EF4-FFF2-40B4-BE49-F238E27FC236}">
                  <a16:creationId xmlns:a16="http://schemas.microsoft.com/office/drawing/2014/main" id="{4DD6419A-00B2-5C4E-A3DB-44B953F63562}"/>
                </a:ext>
              </a:extLst>
            </p:cNvPr>
            <p:cNvGrpSpPr/>
            <p:nvPr/>
          </p:nvGrpSpPr>
          <p:grpSpPr>
            <a:xfrm>
              <a:off x="5334000" y="1790700"/>
              <a:ext cx="2362201" cy="1828800"/>
              <a:chOff x="5333998" y="1790700"/>
              <a:chExt cx="2791691" cy="1828800"/>
            </a:xfrm>
          </p:grpSpPr>
          <p:cxnSp>
            <p:nvCxnSpPr>
              <p:cNvPr id="524" name="Straight Connector 523">
                <a:extLst>
                  <a:ext uri="{FF2B5EF4-FFF2-40B4-BE49-F238E27FC236}">
                    <a16:creationId xmlns:a16="http://schemas.microsoft.com/office/drawing/2014/main" id="{EE5C0398-A720-3144-9F53-7CD4C82BA66B}"/>
                  </a:ext>
                </a:extLst>
              </p:cNvPr>
              <p:cNvCxnSpPr>
                <a:cxnSpLocks/>
                <a:stCxn id="503" idx="6"/>
                <a:endCxn id="534"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5" name="Straight Connector 524">
                <a:extLst>
                  <a:ext uri="{FF2B5EF4-FFF2-40B4-BE49-F238E27FC236}">
                    <a16:creationId xmlns:a16="http://schemas.microsoft.com/office/drawing/2014/main" id="{05BF3662-E368-8449-92EE-28F646654D3C}"/>
                  </a:ext>
                </a:extLst>
              </p:cNvPr>
              <p:cNvCxnSpPr>
                <a:cxnSpLocks/>
                <a:stCxn id="508" idx="6"/>
                <a:endCxn id="535"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6" name="Straight Connector 525">
                <a:extLst>
                  <a:ext uri="{FF2B5EF4-FFF2-40B4-BE49-F238E27FC236}">
                    <a16:creationId xmlns:a16="http://schemas.microsoft.com/office/drawing/2014/main" id="{A05E8873-0C5E-B148-9C8D-50E3D14F67A1}"/>
                  </a:ext>
                </a:extLst>
              </p:cNvPr>
              <p:cNvCxnSpPr>
                <a:cxnSpLocks/>
                <a:stCxn id="513" idx="6"/>
                <a:endCxn id="536"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7" name="Straight Connector 526">
                <a:extLst>
                  <a:ext uri="{FF2B5EF4-FFF2-40B4-BE49-F238E27FC236}">
                    <a16:creationId xmlns:a16="http://schemas.microsoft.com/office/drawing/2014/main" id="{74BFC937-2623-664B-A013-E49100192E53}"/>
                  </a:ext>
                </a:extLst>
              </p:cNvPr>
              <p:cNvCxnSpPr>
                <a:cxnSpLocks/>
                <a:stCxn id="518" idx="6"/>
                <a:endCxn id="537"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8" name="Straight Connector 527">
                <a:extLst>
                  <a:ext uri="{FF2B5EF4-FFF2-40B4-BE49-F238E27FC236}">
                    <a16:creationId xmlns:a16="http://schemas.microsoft.com/office/drawing/2014/main" id="{5F24BADA-BF50-4E4D-A5EF-FA03570CB6E3}"/>
                  </a:ext>
                </a:extLst>
              </p:cNvPr>
              <p:cNvCxnSpPr>
                <a:cxnSpLocks/>
                <a:stCxn id="523" idx="6"/>
                <a:endCxn id="538"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98" name="Group 497">
              <a:extLst>
                <a:ext uri="{FF2B5EF4-FFF2-40B4-BE49-F238E27FC236}">
                  <a16:creationId xmlns:a16="http://schemas.microsoft.com/office/drawing/2014/main" id="{E2506A27-9906-1748-BAE5-CFC7FC41AC47}"/>
                </a:ext>
              </a:extLst>
            </p:cNvPr>
            <p:cNvGrpSpPr/>
            <p:nvPr/>
          </p:nvGrpSpPr>
          <p:grpSpPr>
            <a:xfrm>
              <a:off x="5486400" y="1600200"/>
              <a:ext cx="2209800" cy="2209800"/>
              <a:chOff x="5486400" y="1600200"/>
              <a:chExt cx="2209800" cy="2209800"/>
            </a:xfrm>
          </p:grpSpPr>
          <p:sp>
            <p:nvSpPr>
              <p:cNvPr id="499" name="Oval 498">
                <a:extLst>
                  <a:ext uri="{FF2B5EF4-FFF2-40B4-BE49-F238E27FC236}">
                    <a16:creationId xmlns:a16="http://schemas.microsoft.com/office/drawing/2014/main" id="{648A249F-2317-DC44-A18D-5B28FA7EB2D4}"/>
                  </a:ext>
                </a:extLst>
              </p:cNvPr>
              <p:cNvSpPr/>
              <p:nvPr/>
            </p:nvSpPr>
            <p:spPr>
              <a:xfrm>
                <a:off x="54864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0" name="Oval 499">
                <a:extLst>
                  <a:ext uri="{FF2B5EF4-FFF2-40B4-BE49-F238E27FC236}">
                    <a16:creationId xmlns:a16="http://schemas.microsoft.com/office/drawing/2014/main" id="{7935AB27-9CDE-5F49-B3EC-591AB75293B4}"/>
                  </a:ext>
                </a:extLst>
              </p:cNvPr>
              <p:cNvSpPr/>
              <p:nvPr/>
            </p:nvSpPr>
            <p:spPr>
              <a:xfrm>
                <a:off x="59436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1" name="Oval 500">
                <a:extLst>
                  <a:ext uri="{FF2B5EF4-FFF2-40B4-BE49-F238E27FC236}">
                    <a16:creationId xmlns:a16="http://schemas.microsoft.com/office/drawing/2014/main" id="{FBFEF2F0-CADA-3A46-A933-2B122B7EF1C1}"/>
                  </a:ext>
                </a:extLst>
              </p:cNvPr>
              <p:cNvSpPr/>
              <p:nvPr/>
            </p:nvSpPr>
            <p:spPr>
              <a:xfrm>
                <a:off x="64008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2" name="Oval 501">
                <a:extLst>
                  <a:ext uri="{FF2B5EF4-FFF2-40B4-BE49-F238E27FC236}">
                    <a16:creationId xmlns:a16="http://schemas.microsoft.com/office/drawing/2014/main" id="{8AB217DF-9258-0246-B01A-DE28CE0A6A99}"/>
                  </a:ext>
                </a:extLst>
              </p:cNvPr>
              <p:cNvSpPr/>
              <p:nvPr/>
            </p:nvSpPr>
            <p:spPr>
              <a:xfrm>
                <a:off x="68580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3" name="Oval 502">
                <a:extLst>
                  <a:ext uri="{FF2B5EF4-FFF2-40B4-BE49-F238E27FC236}">
                    <a16:creationId xmlns:a16="http://schemas.microsoft.com/office/drawing/2014/main" id="{D4F217FB-465B-8E4E-86AF-552D2F9FDE30}"/>
                  </a:ext>
                </a:extLst>
              </p:cNvPr>
              <p:cNvSpPr/>
              <p:nvPr/>
            </p:nvSpPr>
            <p:spPr>
              <a:xfrm>
                <a:off x="7315200" y="16002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4" name="Oval 503">
                <a:extLst>
                  <a:ext uri="{FF2B5EF4-FFF2-40B4-BE49-F238E27FC236}">
                    <a16:creationId xmlns:a16="http://schemas.microsoft.com/office/drawing/2014/main" id="{46AD35E3-8739-D642-B226-DBEB04476BD4}"/>
                  </a:ext>
                </a:extLst>
              </p:cNvPr>
              <p:cNvSpPr/>
              <p:nvPr/>
            </p:nvSpPr>
            <p:spPr>
              <a:xfrm>
                <a:off x="54864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5" name="Oval 504">
                <a:extLst>
                  <a:ext uri="{FF2B5EF4-FFF2-40B4-BE49-F238E27FC236}">
                    <a16:creationId xmlns:a16="http://schemas.microsoft.com/office/drawing/2014/main" id="{F2F2A3D1-972D-A744-85E0-2AC501A2037B}"/>
                  </a:ext>
                </a:extLst>
              </p:cNvPr>
              <p:cNvSpPr/>
              <p:nvPr/>
            </p:nvSpPr>
            <p:spPr>
              <a:xfrm>
                <a:off x="59436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6" name="Oval 505">
                <a:extLst>
                  <a:ext uri="{FF2B5EF4-FFF2-40B4-BE49-F238E27FC236}">
                    <a16:creationId xmlns:a16="http://schemas.microsoft.com/office/drawing/2014/main" id="{C979A457-0774-1D4B-9738-259F381836A5}"/>
                  </a:ext>
                </a:extLst>
              </p:cNvPr>
              <p:cNvSpPr/>
              <p:nvPr/>
            </p:nvSpPr>
            <p:spPr>
              <a:xfrm>
                <a:off x="64008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7" name="Oval 506">
                <a:extLst>
                  <a:ext uri="{FF2B5EF4-FFF2-40B4-BE49-F238E27FC236}">
                    <a16:creationId xmlns:a16="http://schemas.microsoft.com/office/drawing/2014/main" id="{1E50A537-6B52-A846-BA1A-87CDA3F205F2}"/>
                  </a:ext>
                </a:extLst>
              </p:cNvPr>
              <p:cNvSpPr/>
              <p:nvPr/>
            </p:nvSpPr>
            <p:spPr>
              <a:xfrm>
                <a:off x="68580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8" name="Oval 507">
                <a:extLst>
                  <a:ext uri="{FF2B5EF4-FFF2-40B4-BE49-F238E27FC236}">
                    <a16:creationId xmlns:a16="http://schemas.microsoft.com/office/drawing/2014/main" id="{4F7D6E31-3FFA-EE49-95EB-154981707E78}"/>
                  </a:ext>
                </a:extLst>
              </p:cNvPr>
              <p:cNvSpPr/>
              <p:nvPr/>
            </p:nvSpPr>
            <p:spPr>
              <a:xfrm>
                <a:off x="7315200" y="20574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9" name="Oval 508">
                <a:extLst>
                  <a:ext uri="{FF2B5EF4-FFF2-40B4-BE49-F238E27FC236}">
                    <a16:creationId xmlns:a16="http://schemas.microsoft.com/office/drawing/2014/main" id="{B80DE81C-67D6-AF4F-9DE5-21A918375722}"/>
                  </a:ext>
                </a:extLst>
              </p:cNvPr>
              <p:cNvSpPr/>
              <p:nvPr/>
            </p:nvSpPr>
            <p:spPr>
              <a:xfrm>
                <a:off x="54864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0" name="Oval 509">
                <a:extLst>
                  <a:ext uri="{FF2B5EF4-FFF2-40B4-BE49-F238E27FC236}">
                    <a16:creationId xmlns:a16="http://schemas.microsoft.com/office/drawing/2014/main" id="{0B2850E4-3002-D14C-B0E2-9250FD059622}"/>
                  </a:ext>
                </a:extLst>
              </p:cNvPr>
              <p:cNvSpPr/>
              <p:nvPr/>
            </p:nvSpPr>
            <p:spPr>
              <a:xfrm>
                <a:off x="59436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1" name="Oval 510">
                <a:extLst>
                  <a:ext uri="{FF2B5EF4-FFF2-40B4-BE49-F238E27FC236}">
                    <a16:creationId xmlns:a16="http://schemas.microsoft.com/office/drawing/2014/main" id="{B1EC7E16-5182-9F48-8713-0DCFC76A853E}"/>
                  </a:ext>
                </a:extLst>
              </p:cNvPr>
              <p:cNvSpPr/>
              <p:nvPr/>
            </p:nvSpPr>
            <p:spPr>
              <a:xfrm>
                <a:off x="64008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2" name="Oval 511">
                <a:extLst>
                  <a:ext uri="{FF2B5EF4-FFF2-40B4-BE49-F238E27FC236}">
                    <a16:creationId xmlns:a16="http://schemas.microsoft.com/office/drawing/2014/main" id="{77BCC63A-C8C3-C746-9F66-396BA0036F7B}"/>
                  </a:ext>
                </a:extLst>
              </p:cNvPr>
              <p:cNvSpPr/>
              <p:nvPr/>
            </p:nvSpPr>
            <p:spPr>
              <a:xfrm>
                <a:off x="68580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3" name="Oval 512">
                <a:extLst>
                  <a:ext uri="{FF2B5EF4-FFF2-40B4-BE49-F238E27FC236}">
                    <a16:creationId xmlns:a16="http://schemas.microsoft.com/office/drawing/2014/main" id="{9BC39E81-A53D-4047-B819-3A68D276E480}"/>
                  </a:ext>
                </a:extLst>
              </p:cNvPr>
              <p:cNvSpPr/>
              <p:nvPr/>
            </p:nvSpPr>
            <p:spPr>
              <a:xfrm>
                <a:off x="7315200" y="25146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4" name="Oval 513">
                <a:extLst>
                  <a:ext uri="{FF2B5EF4-FFF2-40B4-BE49-F238E27FC236}">
                    <a16:creationId xmlns:a16="http://schemas.microsoft.com/office/drawing/2014/main" id="{1B80541F-EC24-7440-875B-83EED2A12FC2}"/>
                  </a:ext>
                </a:extLst>
              </p:cNvPr>
              <p:cNvSpPr/>
              <p:nvPr/>
            </p:nvSpPr>
            <p:spPr>
              <a:xfrm>
                <a:off x="54864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5" name="Oval 514">
                <a:extLst>
                  <a:ext uri="{FF2B5EF4-FFF2-40B4-BE49-F238E27FC236}">
                    <a16:creationId xmlns:a16="http://schemas.microsoft.com/office/drawing/2014/main" id="{2316466A-9A28-CA48-9E49-539E3949E84A}"/>
                  </a:ext>
                </a:extLst>
              </p:cNvPr>
              <p:cNvSpPr/>
              <p:nvPr/>
            </p:nvSpPr>
            <p:spPr>
              <a:xfrm>
                <a:off x="59436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6" name="Oval 515">
                <a:extLst>
                  <a:ext uri="{FF2B5EF4-FFF2-40B4-BE49-F238E27FC236}">
                    <a16:creationId xmlns:a16="http://schemas.microsoft.com/office/drawing/2014/main" id="{0C51090D-42B7-7743-98D8-6A6E5A2834FA}"/>
                  </a:ext>
                </a:extLst>
              </p:cNvPr>
              <p:cNvSpPr/>
              <p:nvPr/>
            </p:nvSpPr>
            <p:spPr>
              <a:xfrm>
                <a:off x="64008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7" name="Oval 516">
                <a:extLst>
                  <a:ext uri="{FF2B5EF4-FFF2-40B4-BE49-F238E27FC236}">
                    <a16:creationId xmlns:a16="http://schemas.microsoft.com/office/drawing/2014/main" id="{03B972F8-1AB3-3B4A-9C4F-3A1CC8F77238}"/>
                  </a:ext>
                </a:extLst>
              </p:cNvPr>
              <p:cNvSpPr/>
              <p:nvPr/>
            </p:nvSpPr>
            <p:spPr>
              <a:xfrm>
                <a:off x="68580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8" name="Oval 517">
                <a:extLst>
                  <a:ext uri="{FF2B5EF4-FFF2-40B4-BE49-F238E27FC236}">
                    <a16:creationId xmlns:a16="http://schemas.microsoft.com/office/drawing/2014/main" id="{4E23D68E-38B4-6246-924A-84A4A1422991}"/>
                  </a:ext>
                </a:extLst>
              </p:cNvPr>
              <p:cNvSpPr/>
              <p:nvPr/>
            </p:nvSpPr>
            <p:spPr>
              <a:xfrm>
                <a:off x="7315200" y="29718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9" name="Oval 518">
                <a:extLst>
                  <a:ext uri="{FF2B5EF4-FFF2-40B4-BE49-F238E27FC236}">
                    <a16:creationId xmlns:a16="http://schemas.microsoft.com/office/drawing/2014/main" id="{67003421-CB64-BF40-8AC1-940F7088F6CA}"/>
                  </a:ext>
                </a:extLst>
              </p:cNvPr>
              <p:cNvSpPr/>
              <p:nvPr/>
            </p:nvSpPr>
            <p:spPr>
              <a:xfrm>
                <a:off x="54864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0" name="Oval 519">
                <a:extLst>
                  <a:ext uri="{FF2B5EF4-FFF2-40B4-BE49-F238E27FC236}">
                    <a16:creationId xmlns:a16="http://schemas.microsoft.com/office/drawing/2014/main" id="{83129518-5492-3A45-AF60-F432A33D4E68}"/>
                  </a:ext>
                </a:extLst>
              </p:cNvPr>
              <p:cNvSpPr/>
              <p:nvPr/>
            </p:nvSpPr>
            <p:spPr>
              <a:xfrm>
                <a:off x="59436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1" name="Oval 520">
                <a:extLst>
                  <a:ext uri="{FF2B5EF4-FFF2-40B4-BE49-F238E27FC236}">
                    <a16:creationId xmlns:a16="http://schemas.microsoft.com/office/drawing/2014/main" id="{D8541C93-702C-664F-9F56-2D9C64CBE9F0}"/>
                  </a:ext>
                </a:extLst>
              </p:cNvPr>
              <p:cNvSpPr/>
              <p:nvPr/>
            </p:nvSpPr>
            <p:spPr>
              <a:xfrm>
                <a:off x="64008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2" name="Oval 521">
                <a:extLst>
                  <a:ext uri="{FF2B5EF4-FFF2-40B4-BE49-F238E27FC236}">
                    <a16:creationId xmlns:a16="http://schemas.microsoft.com/office/drawing/2014/main" id="{CE301F35-DEE6-2A44-9F9C-9EBACA25E644}"/>
                  </a:ext>
                </a:extLst>
              </p:cNvPr>
              <p:cNvSpPr/>
              <p:nvPr/>
            </p:nvSpPr>
            <p:spPr>
              <a:xfrm>
                <a:off x="68580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3" name="Oval 522">
                <a:extLst>
                  <a:ext uri="{FF2B5EF4-FFF2-40B4-BE49-F238E27FC236}">
                    <a16:creationId xmlns:a16="http://schemas.microsoft.com/office/drawing/2014/main" id="{34FFF707-AF67-2D43-B96E-59B04BFFD2C4}"/>
                  </a:ext>
                </a:extLst>
              </p:cNvPr>
              <p:cNvSpPr/>
              <p:nvPr/>
            </p:nvSpPr>
            <p:spPr>
              <a:xfrm>
                <a:off x="7315200" y="3429000"/>
                <a:ext cx="381000" cy="381000"/>
              </a:xfrm>
              <a:prstGeom prst="ellipse">
                <a:avLst/>
              </a:prstGeom>
              <a:solidFill>
                <a:schemeClr val="accent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sp>
        <p:nvSpPr>
          <p:cNvPr id="544" name="Rectangle 543">
            <a:extLst>
              <a:ext uri="{FF2B5EF4-FFF2-40B4-BE49-F238E27FC236}">
                <a16:creationId xmlns:a16="http://schemas.microsoft.com/office/drawing/2014/main" id="{FEC35EAC-A50B-5A49-B3C2-0F7B72193D2B}"/>
              </a:ext>
            </a:extLst>
          </p:cNvPr>
          <p:cNvSpPr/>
          <p:nvPr/>
        </p:nvSpPr>
        <p:spPr>
          <a:xfrm>
            <a:off x="1582435" y="2066282"/>
            <a:ext cx="6477000" cy="1905000"/>
          </a:xfrm>
          <a:prstGeom prst="rect">
            <a:avLst/>
          </a:prstGeom>
          <a:solidFill>
            <a:schemeClr val="bg1">
              <a:alpha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546" name="Rectangle 545">
            <a:extLst>
              <a:ext uri="{FF2B5EF4-FFF2-40B4-BE49-F238E27FC236}">
                <a16:creationId xmlns:a16="http://schemas.microsoft.com/office/drawing/2014/main" id="{BDCB1452-B1FC-A04C-879D-B27B09D93766}"/>
              </a:ext>
            </a:extLst>
          </p:cNvPr>
          <p:cNvSpPr/>
          <p:nvPr/>
        </p:nvSpPr>
        <p:spPr>
          <a:xfrm>
            <a:off x="1582435" y="2066282"/>
            <a:ext cx="6477000" cy="1905000"/>
          </a:xfrm>
          <a:prstGeom prst="rect">
            <a:avLst/>
          </a:prstGeom>
          <a:solidFill>
            <a:schemeClr val="bg1">
              <a:alpha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a typeface="+mn-ea"/>
              <a:cs typeface="+mn-cs"/>
            </a:endParaRPr>
          </a:p>
        </p:txBody>
      </p:sp>
      <p:cxnSp>
        <p:nvCxnSpPr>
          <p:cNvPr id="547" name="Straight Connector 546">
            <a:extLst>
              <a:ext uri="{FF2B5EF4-FFF2-40B4-BE49-F238E27FC236}">
                <a16:creationId xmlns:a16="http://schemas.microsoft.com/office/drawing/2014/main" id="{53579C7D-B09B-3D4E-A43B-EF7C88397D1E}"/>
              </a:ext>
            </a:extLst>
          </p:cNvPr>
          <p:cNvCxnSpPr/>
          <p:nvPr/>
        </p:nvCxnSpPr>
        <p:spPr>
          <a:xfrm flipH="1">
            <a:off x="1506235" y="2218682"/>
            <a:ext cx="6403145" cy="0"/>
          </a:xfrm>
          <a:prstGeom prst="line">
            <a:avLst/>
          </a:prstGeom>
          <a:solidFill>
            <a:schemeClr val="tx1">
              <a:lumMod val="65000"/>
              <a:lumOff val="35000"/>
            </a:schemeClr>
          </a:solidFill>
          <a:ln w="38100" cap="rnd">
            <a:solidFill>
              <a:schemeClr val="tx1"/>
            </a:solidFill>
            <a:round/>
            <a:headEnd type="none"/>
            <a:tailEnd w="lg" len="sm"/>
          </a:ln>
        </p:spPr>
        <p:style>
          <a:lnRef idx="1">
            <a:schemeClr val="accent1"/>
          </a:lnRef>
          <a:fillRef idx="0">
            <a:schemeClr val="accent1"/>
          </a:fillRef>
          <a:effectRef idx="0">
            <a:schemeClr val="accent1"/>
          </a:effectRef>
          <a:fontRef idx="minor">
            <a:schemeClr val="tx1"/>
          </a:fontRef>
        </p:style>
      </p:cxnSp>
      <p:grpSp>
        <p:nvGrpSpPr>
          <p:cNvPr id="548" name="Group 547">
            <a:extLst>
              <a:ext uri="{FF2B5EF4-FFF2-40B4-BE49-F238E27FC236}">
                <a16:creationId xmlns:a16="http://schemas.microsoft.com/office/drawing/2014/main" id="{77405137-7C59-4D48-AC4D-D86D437B657B}"/>
              </a:ext>
            </a:extLst>
          </p:cNvPr>
          <p:cNvGrpSpPr/>
          <p:nvPr/>
        </p:nvGrpSpPr>
        <p:grpSpPr>
          <a:xfrm>
            <a:off x="1851480" y="2218682"/>
            <a:ext cx="4671060" cy="1219201"/>
            <a:chOff x="2174045" y="1143000"/>
            <a:chExt cx="4671060" cy="1219201"/>
          </a:xfrm>
        </p:grpSpPr>
        <p:cxnSp>
          <p:nvCxnSpPr>
            <p:cNvPr id="549" name="Straight Connector 548">
              <a:extLst>
                <a:ext uri="{FF2B5EF4-FFF2-40B4-BE49-F238E27FC236}">
                  <a16:creationId xmlns:a16="http://schemas.microsoft.com/office/drawing/2014/main" id="{ED134D6C-BD07-8F4B-A299-A98FFDF82189}"/>
                </a:ext>
              </a:extLst>
            </p:cNvPr>
            <p:cNvCxnSpPr/>
            <p:nvPr/>
          </p:nvCxnSpPr>
          <p:spPr>
            <a:xfrm flipV="1">
              <a:off x="217404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0" name="Straight Connector 549">
              <a:extLst>
                <a:ext uri="{FF2B5EF4-FFF2-40B4-BE49-F238E27FC236}">
                  <a16:creationId xmlns:a16="http://schemas.microsoft.com/office/drawing/2014/main" id="{30F3C61B-4E68-F245-98C5-E45566DB5050}"/>
                </a:ext>
              </a:extLst>
            </p:cNvPr>
            <p:cNvCxnSpPr/>
            <p:nvPr/>
          </p:nvCxnSpPr>
          <p:spPr>
            <a:xfrm flipV="1">
              <a:off x="3730049"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1" name="Straight Connector 550">
              <a:extLst>
                <a:ext uri="{FF2B5EF4-FFF2-40B4-BE49-F238E27FC236}">
                  <a16:creationId xmlns:a16="http://schemas.microsoft.com/office/drawing/2014/main" id="{881A953A-5FA6-C443-A98F-4C893ECD3FCD}"/>
                </a:ext>
              </a:extLst>
            </p:cNvPr>
            <p:cNvCxnSpPr/>
            <p:nvPr/>
          </p:nvCxnSpPr>
          <p:spPr>
            <a:xfrm flipV="1">
              <a:off x="530332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2" name="Straight Connector 551">
              <a:extLst>
                <a:ext uri="{FF2B5EF4-FFF2-40B4-BE49-F238E27FC236}">
                  <a16:creationId xmlns:a16="http://schemas.microsoft.com/office/drawing/2014/main" id="{6F1732F6-1671-7546-B8ED-0D71E76BF3AF}"/>
                </a:ext>
              </a:extLst>
            </p:cNvPr>
            <p:cNvCxnSpPr/>
            <p:nvPr/>
          </p:nvCxnSpPr>
          <p:spPr>
            <a:xfrm flipV="1">
              <a:off x="684510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cxnSp>
        <p:nvCxnSpPr>
          <p:cNvPr id="553" name="Straight Connector 552">
            <a:extLst>
              <a:ext uri="{FF2B5EF4-FFF2-40B4-BE49-F238E27FC236}">
                <a16:creationId xmlns:a16="http://schemas.microsoft.com/office/drawing/2014/main" id="{F3D4EE15-37C6-0F49-B8BA-89C075B4EE66}"/>
              </a:ext>
            </a:extLst>
          </p:cNvPr>
          <p:cNvCxnSpPr/>
          <p:nvPr/>
        </p:nvCxnSpPr>
        <p:spPr>
          <a:xfrm flipH="1">
            <a:off x="1508580" y="2218682"/>
            <a:ext cx="6403145" cy="0"/>
          </a:xfrm>
          <a:prstGeom prst="line">
            <a:avLst/>
          </a:prstGeom>
          <a:solidFill>
            <a:schemeClr val="tx1">
              <a:lumMod val="65000"/>
              <a:lumOff val="35000"/>
            </a:schemeClr>
          </a:solidFill>
          <a:ln w="50800" cap="rnd">
            <a:solidFill>
              <a:srgbClr val="C00000"/>
            </a:solidFill>
            <a:round/>
            <a:headEnd type="none"/>
            <a:tailEnd w="lg" len="sm"/>
          </a:ln>
        </p:spPr>
        <p:style>
          <a:lnRef idx="1">
            <a:schemeClr val="accent1"/>
          </a:lnRef>
          <a:fillRef idx="0">
            <a:schemeClr val="accent1"/>
          </a:fillRef>
          <a:effectRef idx="0">
            <a:schemeClr val="accent1"/>
          </a:effectRef>
          <a:fontRef idx="minor">
            <a:schemeClr val="tx1"/>
          </a:fontRef>
        </p:style>
      </p:cxnSp>
      <p:cxnSp>
        <p:nvCxnSpPr>
          <p:cNvPr id="554" name="Straight Connector 553">
            <a:extLst>
              <a:ext uri="{FF2B5EF4-FFF2-40B4-BE49-F238E27FC236}">
                <a16:creationId xmlns:a16="http://schemas.microsoft.com/office/drawing/2014/main" id="{44A11F90-68CE-4C4B-9DAA-338801834463}"/>
              </a:ext>
            </a:extLst>
          </p:cNvPr>
          <p:cNvCxnSpPr/>
          <p:nvPr/>
        </p:nvCxnSpPr>
        <p:spPr>
          <a:xfrm flipV="1">
            <a:off x="1853825" y="2218682"/>
            <a:ext cx="0" cy="911587"/>
          </a:xfrm>
          <a:prstGeom prst="line">
            <a:avLst/>
          </a:prstGeom>
          <a:solidFill>
            <a:schemeClr val="tx1">
              <a:lumMod val="65000"/>
              <a:lumOff val="35000"/>
            </a:schemeClr>
          </a:solidFill>
          <a:ln w="50800" cap="rnd">
            <a:solidFill>
              <a:srgbClr val="C00000"/>
            </a:solidFill>
            <a:round/>
            <a:headEnd type="arrow" w="med" len="sm"/>
            <a:tailEnd type="none" w="lg" len="sm"/>
          </a:ln>
        </p:spPr>
        <p:style>
          <a:lnRef idx="1">
            <a:schemeClr val="accent1"/>
          </a:lnRef>
          <a:fillRef idx="0">
            <a:schemeClr val="accent1"/>
          </a:fillRef>
          <a:effectRef idx="0">
            <a:schemeClr val="accent1"/>
          </a:effectRef>
          <a:fontRef idx="minor">
            <a:schemeClr val="tx1"/>
          </a:fontRef>
        </p:style>
      </p:cxnSp>
      <p:cxnSp>
        <p:nvCxnSpPr>
          <p:cNvPr id="555" name="Straight Connector 554">
            <a:extLst>
              <a:ext uri="{FF2B5EF4-FFF2-40B4-BE49-F238E27FC236}">
                <a16:creationId xmlns:a16="http://schemas.microsoft.com/office/drawing/2014/main" id="{CD03CEDF-80C4-D045-A85A-1A21BF3C33EB}"/>
              </a:ext>
            </a:extLst>
          </p:cNvPr>
          <p:cNvCxnSpPr/>
          <p:nvPr/>
        </p:nvCxnSpPr>
        <p:spPr>
          <a:xfrm flipV="1">
            <a:off x="3407924" y="2218682"/>
            <a:ext cx="0" cy="911587"/>
          </a:xfrm>
          <a:prstGeom prst="line">
            <a:avLst/>
          </a:prstGeom>
          <a:solidFill>
            <a:schemeClr val="tx1">
              <a:lumMod val="65000"/>
              <a:lumOff val="35000"/>
            </a:schemeClr>
          </a:solidFill>
          <a:ln w="50800" cap="rnd">
            <a:solidFill>
              <a:srgbClr val="C00000"/>
            </a:solidFill>
            <a:round/>
            <a:headEnd type="arrow" w="med" len="sm"/>
            <a:tailEnd type="none" w="lg" len="sm"/>
          </a:ln>
        </p:spPr>
        <p:style>
          <a:lnRef idx="1">
            <a:schemeClr val="accent1"/>
          </a:lnRef>
          <a:fillRef idx="0">
            <a:schemeClr val="accent1"/>
          </a:fillRef>
          <a:effectRef idx="0">
            <a:schemeClr val="accent1"/>
          </a:effectRef>
          <a:fontRef idx="minor">
            <a:schemeClr val="tx1"/>
          </a:fontRef>
        </p:style>
      </p:cxnSp>
      <p:cxnSp>
        <p:nvCxnSpPr>
          <p:cNvPr id="556" name="Straight Connector 555">
            <a:extLst>
              <a:ext uri="{FF2B5EF4-FFF2-40B4-BE49-F238E27FC236}">
                <a16:creationId xmlns:a16="http://schemas.microsoft.com/office/drawing/2014/main" id="{02B665BD-8CA2-7840-9CAB-DF7E6B818E7E}"/>
              </a:ext>
            </a:extLst>
          </p:cNvPr>
          <p:cNvCxnSpPr/>
          <p:nvPr/>
        </p:nvCxnSpPr>
        <p:spPr>
          <a:xfrm flipV="1">
            <a:off x="4983105" y="2218682"/>
            <a:ext cx="0" cy="911587"/>
          </a:xfrm>
          <a:prstGeom prst="line">
            <a:avLst/>
          </a:prstGeom>
          <a:solidFill>
            <a:schemeClr val="tx1">
              <a:lumMod val="65000"/>
              <a:lumOff val="35000"/>
            </a:schemeClr>
          </a:solidFill>
          <a:ln w="50800" cap="rnd">
            <a:solidFill>
              <a:srgbClr val="C00000"/>
            </a:solidFill>
            <a:round/>
            <a:headEnd type="arrow" w="med" len="sm"/>
            <a:tailEnd type="none" w="lg" len="sm"/>
          </a:ln>
        </p:spPr>
        <p:style>
          <a:lnRef idx="1">
            <a:schemeClr val="accent1"/>
          </a:lnRef>
          <a:fillRef idx="0">
            <a:schemeClr val="accent1"/>
          </a:fillRef>
          <a:effectRef idx="0">
            <a:schemeClr val="accent1"/>
          </a:effectRef>
          <a:fontRef idx="minor">
            <a:schemeClr val="tx1"/>
          </a:fontRef>
        </p:style>
      </p:cxnSp>
      <p:cxnSp>
        <p:nvCxnSpPr>
          <p:cNvPr id="557" name="Straight Connector 556">
            <a:extLst>
              <a:ext uri="{FF2B5EF4-FFF2-40B4-BE49-F238E27FC236}">
                <a16:creationId xmlns:a16="http://schemas.microsoft.com/office/drawing/2014/main" id="{D46C05AA-680F-344C-A2F2-EBF1D6E9ED83}"/>
              </a:ext>
            </a:extLst>
          </p:cNvPr>
          <p:cNvCxnSpPr/>
          <p:nvPr/>
        </p:nvCxnSpPr>
        <p:spPr>
          <a:xfrm flipV="1">
            <a:off x="6524885" y="2218682"/>
            <a:ext cx="0" cy="911587"/>
          </a:xfrm>
          <a:prstGeom prst="line">
            <a:avLst/>
          </a:prstGeom>
          <a:solidFill>
            <a:schemeClr val="tx1">
              <a:lumMod val="65000"/>
              <a:lumOff val="35000"/>
            </a:schemeClr>
          </a:solidFill>
          <a:ln w="50800" cap="rnd">
            <a:solidFill>
              <a:srgbClr val="C00000"/>
            </a:solidFill>
            <a:round/>
            <a:headEnd type="arrow" w="med" len="sm"/>
            <a:tailEnd type="none" w="lg" len="sm"/>
          </a:ln>
        </p:spPr>
        <p:style>
          <a:lnRef idx="1">
            <a:schemeClr val="accent1"/>
          </a:lnRef>
          <a:fillRef idx="0">
            <a:schemeClr val="accent1"/>
          </a:fillRef>
          <a:effectRef idx="0">
            <a:schemeClr val="accent1"/>
          </a:effectRef>
          <a:fontRef idx="minor">
            <a:schemeClr val="tx1"/>
          </a:fontRef>
        </p:style>
      </p:cxnSp>
      <p:sp>
        <p:nvSpPr>
          <p:cNvPr id="558" name="DRAM">
            <a:extLst>
              <a:ext uri="{FF2B5EF4-FFF2-40B4-BE49-F238E27FC236}">
                <a16:creationId xmlns:a16="http://schemas.microsoft.com/office/drawing/2014/main" id="{351BD9D8-FB36-6C4D-8E04-6C3C0A7EAB3D}"/>
              </a:ext>
            </a:extLst>
          </p:cNvPr>
          <p:cNvSpPr/>
          <p:nvPr/>
        </p:nvSpPr>
        <p:spPr>
          <a:xfrm rot="16200000">
            <a:off x="249481" y="2789636"/>
            <a:ext cx="2057400" cy="458292"/>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50" normalizeH="0" baseline="0" noProof="0" dirty="0">
                <a:ln>
                  <a:noFill/>
                </a:ln>
                <a:solidFill>
                  <a:srgbClr val="000000"/>
                </a:solidFill>
                <a:effectLst/>
                <a:uLnTx/>
                <a:uFillTx/>
                <a:latin typeface="Avenir Next" panose="020B0503020202020204" pitchFamily="34" charset="0"/>
                <a:ea typeface="+mn-ea"/>
                <a:cs typeface="+mn-cs"/>
              </a:rPr>
              <a:t>row decoder</a:t>
            </a:r>
          </a:p>
        </p:txBody>
      </p:sp>
      <p:grpSp>
        <p:nvGrpSpPr>
          <p:cNvPr id="559" name="Group 558">
            <a:extLst>
              <a:ext uri="{FF2B5EF4-FFF2-40B4-BE49-F238E27FC236}">
                <a16:creationId xmlns:a16="http://schemas.microsoft.com/office/drawing/2014/main" id="{8AD926AF-C5EE-E548-870D-BC880E3672F9}"/>
              </a:ext>
            </a:extLst>
          </p:cNvPr>
          <p:cNvGrpSpPr/>
          <p:nvPr/>
        </p:nvGrpSpPr>
        <p:grpSpPr>
          <a:xfrm>
            <a:off x="2040573" y="2414997"/>
            <a:ext cx="5790027" cy="1402792"/>
            <a:chOff x="2134538" y="2243328"/>
            <a:chExt cx="5790027" cy="1490472"/>
          </a:xfrm>
        </p:grpSpPr>
        <p:grpSp>
          <p:nvGrpSpPr>
            <p:cNvPr id="560" name="Group 559">
              <a:extLst>
                <a:ext uri="{FF2B5EF4-FFF2-40B4-BE49-F238E27FC236}">
                  <a16:creationId xmlns:a16="http://schemas.microsoft.com/office/drawing/2014/main" id="{4D433CC3-8D40-1743-9F10-374ACD8AE620}"/>
                </a:ext>
              </a:extLst>
            </p:cNvPr>
            <p:cNvGrpSpPr/>
            <p:nvPr/>
          </p:nvGrpSpPr>
          <p:grpSpPr>
            <a:xfrm>
              <a:off x="2134538" y="2243328"/>
              <a:ext cx="1108299" cy="1490472"/>
              <a:chOff x="2134538" y="2243328"/>
              <a:chExt cx="1108299" cy="1490472"/>
            </a:xfrm>
          </p:grpSpPr>
          <p:grpSp>
            <p:nvGrpSpPr>
              <p:cNvPr id="600" name="Group 599">
                <a:extLst>
                  <a:ext uri="{FF2B5EF4-FFF2-40B4-BE49-F238E27FC236}">
                    <a16:creationId xmlns:a16="http://schemas.microsoft.com/office/drawing/2014/main" id="{2190AC81-2DC7-F345-826D-9C60D43BF417}"/>
                  </a:ext>
                </a:extLst>
              </p:cNvPr>
              <p:cNvGrpSpPr/>
              <p:nvPr/>
            </p:nvGrpSpPr>
            <p:grpSpPr>
              <a:xfrm>
                <a:off x="2134538" y="3504497"/>
                <a:ext cx="1108299" cy="229303"/>
                <a:chOff x="5486400" y="3962400"/>
                <a:chExt cx="2209800" cy="457200"/>
              </a:xfrm>
            </p:grpSpPr>
            <p:sp>
              <p:nvSpPr>
                <p:cNvPr id="607" name="DRAM">
                  <a:extLst>
                    <a:ext uri="{FF2B5EF4-FFF2-40B4-BE49-F238E27FC236}">
                      <a16:creationId xmlns:a16="http://schemas.microsoft.com/office/drawing/2014/main" id="{03DC10C3-824C-7743-B03E-5E2DD4642D53}"/>
                    </a:ext>
                  </a:extLst>
                </p:cNvPr>
                <p:cNvSpPr/>
                <p:nvPr/>
              </p:nvSpPr>
              <p:spPr>
                <a:xfrm>
                  <a:off x="54864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08" name="DRAM">
                  <a:extLst>
                    <a:ext uri="{FF2B5EF4-FFF2-40B4-BE49-F238E27FC236}">
                      <a16:creationId xmlns:a16="http://schemas.microsoft.com/office/drawing/2014/main" id="{D52B6B53-E8AA-E543-B216-2AC8A929EB35}"/>
                    </a:ext>
                  </a:extLst>
                </p:cNvPr>
                <p:cNvSpPr/>
                <p:nvPr/>
              </p:nvSpPr>
              <p:spPr>
                <a:xfrm>
                  <a:off x="59436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09" name="DRAM">
                  <a:extLst>
                    <a:ext uri="{FF2B5EF4-FFF2-40B4-BE49-F238E27FC236}">
                      <a16:creationId xmlns:a16="http://schemas.microsoft.com/office/drawing/2014/main" id="{A0041B57-0FD2-344B-A4BF-CFB30F23E1D7}"/>
                    </a:ext>
                  </a:extLst>
                </p:cNvPr>
                <p:cNvSpPr/>
                <p:nvPr/>
              </p:nvSpPr>
              <p:spPr>
                <a:xfrm>
                  <a:off x="64008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0" name="DRAM">
                  <a:extLst>
                    <a:ext uri="{FF2B5EF4-FFF2-40B4-BE49-F238E27FC236}">
                      <a16:creationId xmlns:a16="http://schemas.microsoft.com/office/drawing/2014/main" id="{E186F603-ACB9-2643-B786-5A6AB54FFA5B}"/>
                    </a:ext>
                  </a:extLst>
                </p:cNvPr>
                <p:cNvSpPr/>
                <p:nvPr/>
              </p:nvSpPr>
              <p:spPr>
                <a:xfrm>
                  <a:off x="68580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1" name="DRAM">
                  <a:extLst>
                    <a:ext uri="{FF2B5EF4-FFF2-40B4-BE49-F238E27FC236}">
                      <a16:creationId xmlns:a16="http://schemas.microsoft.com/office/drawing/2014/main" id="{84756F2F-A8F5-1346-95FC-563866259E0B}"/>
                    </a:ext>
                  </a:extLst>
                </p:cNvPr>
                <p:cNvSpPr/>
                <p:nvPr/>
              </p:nvSpPr>
              <p:spPr>
                <a:xfrm>
                  <a:off x="73152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01" name="Group 600">
                <a:extLst>
                  <a:ext uri="{FF2B5EF4-FFF2-40B4-BE49-F238E27FC236}">
                    <a16:creationId xmlns:a16="http://schemas.microsoft.com/office/drawing/2014/main" id="{90827EFE-E4B9-5F4D-A71A-F0BE3AE7CB30}"/>
                  </a:ext>
                </a:extLst>
              </p:cNvPr>
              <p:cNvGrpSpPr/>
              <p:nvPr/>
            </p:nvGrpSpPr>
            <p:grpSpPr>
              <a:xfrm>
                <a:off x="2230081" y="2243328"/>
                <a:ext cx="917213" cy="1261169"/>
                <a:chOff x="5676900" y="990600"/>
                <a:chExt cx="1828800" cy="2971800"/>
              </a:xfrm>
            </p:grpSpPr>
            <p:cxnSp>
              <p:nvCxnSpPr>
                <p:cNvPr id="602" name="Straight Connector 601">
                  <a:extLst>
                    <a:ext uri="{FF2B5EF4-FFF2-40B4-BE49-F238E27FC236}">
                      <a16:creationId xmlns:a16="http://schemas.microsoft.com/office/drawing/2014/main" id="{D4957F9E-D783-4243-BE33-FBE3CD7ECC85}"/>
                    </a:ext>
                  </a:extLst>
                </p:cNvPr>
                <p:cNvCxnSpPr>
                  <a:cxnSpLocks/>
                  <a:endCxn id="607" idx="0"/>
                </p:cNvCxnSpPr>
                <p:nvPr/>
              </p:nvCxnSpPr>
              <p:spPr>
                <a:xfrm>
                  <a:off x="56769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3" name="Straight Connector 602">
                  <a:extLst>
                    <a:ext uri="{FF2B5EF4-FFF2-40B4-BE49-F238E27FC236}">
                      <a16:creationId xmlns:a16="http://schemas.microsoft.com/office/drawing/2014/main" id="{1D41A853-FC14-B042-A587-C5617D5BA94E}"/>
                    </a:ext>
                  </a:extLst>
                </p:cNvPr>
                <p:cNvCxnSpPr>
                  <a:cxnSpLocks/>
                  <a:endCxn id="609" idx="0"/>
                </p:cNvCxnSpPr>
                <p:nvPr/>
              </p:nvCxnSpPr>
              <p:spPr>
                <a:xfrm>
                  <a:off x="6591299"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4" name="Straight Connector 603">
                  <a:extLst>
                    <a:ext uri="{FF2B5EF4-FFF2-40B4-BE49-F238E27FC236}">
                      <a16:creationId xmlns:a16="http://schemas.microsoft.com/office/drawing/2014/main" id="{2A070D0B-25F7-3D43-A9AD-D1947EA8500B}"/>
                    </a:ext>
                  </a:extLst>
                </p:cNvPr>
                <p:cNvCxnSpPr>
                  <a:cxnSpLocks/>
                  <a:endCxn id="610" idx="0"/>
                </p:cNvCxnSpPr>
                <p:nvPr/>
              </p:nvCxnSpPr>
              <p:spPr>
                <a:xfrm>
                  <a:off x="70485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5" name="Straight Connector 604">
                  <a:extLst>
                    <a:ext uri="{FF2B5EF4-FFF2-40B4-BE49-F238E27FC236}">
                      <a16:creationId xmlns:a16="http://schemas.microsoft.com/office/drawing/2014/main" id="{C94EA13C-85A4-4049-83D7-D503F7B6DBA1}"/>
                    </a:ext>
                  </a:extLst>
                </p:cNvPr>
                <p:cNvCxnSpPr>
                  <a:cxnSpLocks/>
                  <a:endCxn id="611" idx="0"/>
                </p:cNvCxnSpPr>
                <p:nvPr/>
              </p:nvCxnSpPr>
              <p:spPr>
                <a:xfrm>
                  <a:off x="75057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6" name="Straight Connector 605">
                  <a:extLst>
                    <a:ext uri="{FF2B5EF4-FFF2-40B4-BE49-F238E27FC236}">
                      <a16:creationId xmlns:a16="http://schemas.microsoft.com/office/drawing/2014/main" id="{D9333A34-3035-7148-BD0B-9BDD9099C947}"/>
                    </a:ext>
                  </a:extLst>
                </p:cNvPr>
                <p:cNvCxnSpPr>
                  <a:cxnSpLocks/>
                  <a:endCxn id="608" idx="0"/>
                </p:cNvCxnSpPr>
                <p:nvPr/>
              </p:nvCxnSpPr>
              <p:spPr>
                <a:xfrm>
                  <a:off x="61341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61" name="Group 560">
              <a:extLst>
                <a:ext uri="{FF2B5EF4-FFF2-40B4-BE49-F238E27FC236}">
                  <a16:creationId xmlns:a16="http://schemas.microsoft.com/office/drawing/2014/main" id="{B16C4C60-84DF-7C4E-B819-512AD32C1DA7}"/>
                </a:ext>
              </a:extLst>
            </p:cNvPr>
            <p:cNvGrpSpPr/>
            <p:nvPr/>
          </p:nvGrpSpPr>
          <p:grpSpPr>
            <a:xfrm>
              <a:off x="3692066" y="2243328"/>
              <a:ext cx="1108299" cy="1490472"/>
              <a:chOff x="3692066" y="2243328"/>
              <a:chExt cx="1108299" cy="1490472"/>
            </a:xfrm>
          </p:grpSpPr>
          <p:grpSp>
            <p:nvGrpSpPr>
              <p:cNvPr id="588" name="Group 587">
                <a:extLst>
                  <a:ext uri="{FF2B5EF4-FFF2-40B4-BE49-F238E27FC236}">
                    <a16:creationId xmlns:a16="http://schemas.microsoft.com/office/drawing/2014/main" id="{B7F14EC3-B240-6E43-8033-974979A49006}"/>
                  </a:ext>
                </a:extLst>
              </p:cNvPr>
              <p:cNvGrpSpPr/>
              <p:nvPr/>
            </p:nvGrpSpPr>
            <p:grpSpPr>
              <a:xfrm>
                <a:off x="3692066" y="3504497"/>
                <a:ext cx="1108299" cy="229303"/>
                <a:chOff x="5486400" y="3962400"/>
                <a:chExt cx="2209800" cy="457200"/>
              </a:xfrm>
            </p:grpSpPr>
            <p:sp>
              <p:nvSpPr>
                <p:cNvPr id="595" name="DRAM">
                  <a:extLst>
                    <a:ext uri="{FF2B5EF4-FFF2-40B4-BE49-F238E27FC236}">
                      <a16:creationId xmlns:a16="http://schemas.microsoft.com/office/drawing/2014/main" id="{736C97AD-4D74-264F-88C4-4A509FD12296}"/>
                    </a:ext>
                  </a:extLst>
                </p:cNvPr>
                <p:cNvSpPr/>
                <p:nvPr/>
              </p:nvSpPr>
              <p:spPr>
                <a:xfrm>
                  <a:off x="54864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96" name="DRAM">
                  <a:extLst>
                    <a:ext uri="{FF2B5EF4-FFF2-40B4-BE49-F238E27FC236}">
                      <a16:creationId xmlns:a16="http://schemas.microsoft.com/office/drawing/2014/main" id="{5D9A8467-3757-964E-8AB6-0A706AA0E3D2}"/>
                    </a:ext>
                  </a:extLst>
                </p:cNvPr>
                <p:cNvSpPr/>
                <p:nvPr/>
              </p:nvSpPr>
              <p:spPr>
                <a:xfrm>
                  <a:off x="59436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97" name="DRAM">
                  <a:extLst>
                    <a:ext uri="{FF2B5EF4-FFF2-40B4-BE49-F238E27FC236}">
                      <a16:creationId xmlns:a16="http://schemas.microsoft.com/office/drawing/2014/main" id="{2BAA1E48-4CA1-094E-9A92-1CAA9F0F2495}"/>
                    </a:ext>
                  </a:extLst>
                </p:cNvPr>
                <p:cNvSpPr/>
                <p:nvPr/>
              </p:nvSpPr>
              <p:spPr>
                <a:xfrm>
                  <a:off x="64008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98" name="DRAM">
                  <a:extLst>
                    <a:ext uri="{FF2B5EF4-FFF2-40B4-BE49-F238E27FC236}">
                      <a16:creationId xmlns:a16="http://schemas.microsoft.com/office/drawing/2014/main" id="{7C5AB383-F74E-5144-931A-E0EAE2527C8C}"/>
                    </a:ext>
                  </a:extLst>
                </p:cNvPr>
                <p:cNvSpPr/>
                <p:nvPr/>
              </p:nvSpPr>
              <p:spPr>
                <a:xfrm>
                  <a:off x="68580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99" name="DRAM">
                  <a:extLst>
                    <a:ext uri="{FF2B5EF4-FFF2-40B4-BE49-F238E27FC236}">
                      <a16:creationId xmlns:a16="http://schemas.microsoft.com/office/drawing/2014/main" id="{A173C95A-30ED-7F43-8A96-C9636D55C8D1}"/>
                    </a:ext>
                  </a:extLst>
                </p:cNvPr>
                <p:cNvSpPr/>
                <p:nvPr/>
              </p:nvSpPr>
              <p:spPr>
                <a:xfrm>
                  <a:off x="73152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589" name="Group 588">
                <a:extLst>
                  <a:ext uri="{FF2B5EF4-FFF2-40B4-BE49-F238E27FC236}">
                    <a16:creationId xmlns:a16="http://schemas.microsoft.com/office/drawing/2014/main" id="{C78387EC-7F44-F845-8F5F-9B434CFFE099}"/>
                  </a:ext>
                </a:extLst>
              </p:cNvPr>
              <p:cNvGrpSpPr/>
              <p:nvPr/>
            </p:nvGrpSpPr>
            <p:grpSpPr>
              <a:xfrm>
                <a:off x="3787609" y="2243328"/>
                <a:ext cx="917213" cy="1261169"/>
                <a:chOff x="5676900" y="990600"/>
                <a:chExt cx="1828800" cy="2971800"/>
              </a:xfrm>
            </p:grpSpPr>
            <p:cxnSp>
              <p:nvCxnSpPr>
                <p:cNvPr id="590" name="Straight Connector 589">
                  <a:extLst>
                    <a:ext uri="{FF2B5EF4-FFF2-40B4-BE49-F238E27FC236}">
                      <a16:creationId xmlns:a16="http://schemas.microsoft.com/office/drawing/2014/main" id="{836E4D4D-1D4F-BA4C-96DD-06F0B57315B6}"/>
                    </a:ext>
                  </a:extLst>
                </p:cNvPr>
                <p:cNvCxnSpPr>
                  <a:endCxn id="595" idx="0"/>
                </p:cNvCxnSpPr>
                <p:nvPr/>
              </p:nvCxnSpPr>
              <p:spPr>
                <a:xfrm>
                  <a:off x="56769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1" name="Straight Connector 590">
                  <a:extLst>
                    <a:ext uri="{FF2B5EF4-FFF2-40B4-BE49-F238E27FC236}">
                      <a16:creationId xmlns:a16="http://schemas.microsoft.com/office/drawing/2014/main" id="{21FB0796-B83A-D345-A032-E038F96F9F38}"/>
                    </a:ext>
                  </a:extLst>
                </p:cNvPr>
                <p:cNvCxnSpPr>
                  <a:endCxn id="597" idx="0"/>
                </p:cNvCxnSpPr>
                <p:nvPr/>
              </p:nvCxnSpPr>
              <p:spPr>
                <a:xfrm>
                  <a:off x="65913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2" name="Straight Connector 591">
                  <a:extLst>
                    <a:ext uri="{FF2B5EF4-FFF2-40B4-BE49-F238E27FC236}">
                      <a16:creationId xmlns:a16="http://schemas.microsoft.com/office/drawing/2014/main" id="{D7A96923-27D9-5246-8A1E-760BD5642EE9}"/>
                    </a:ext>
                  </a:extLst>
                </p:cNvPr>
                <p:cNvCxnSpPr>
                  <a:endCxn id="598" idx="0"/>
                </p:cNvCxnSpPr>
                <p:nvPr/>
              </p:nvCxnSpPr>
              <p:spPr>
                <a:xfrm>
                  <a:off x="70485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3" name="Straight Connector 592">
                  <a:extLst>
                    <a:ext uri="{FF2B5EF4-FFF2-40B4-BE49-F238E27FC236}">
                      <a16:creationId xmlns:a16="http://schemas.microsoft.com/office/drawing/2014/main" id="{D49BAF0B-25E9-7A4E-A1BB-53D257369AE7}"/>
                    </a:ext>
                  </a:extLst>
                </p:cNvPr>
                <p:cNvCxnSpPr>
                  <a:endCxn id="599" idx="0"/>
                </p:cNvCxnSpPr>
                <p:nvPr/>
              </p:nvCxnSpPr>
              <p:spPr>
                <a:xfrm>
                  <a:off x="75057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4" name="Straight Connector 593">
                  <a:extLst>
                    <a:ext uri="{FF2B5EF4-FFF2-40B4-BE49-F238E27FC236}">
                      <a16:creationId xmlns:a16="http://schemas.microsoft.com/office/drawing/2014/main" id="{A6C676BC-2D3B-5646-9E06-04BE4D3BBAFD}"/>
                    </a:ext>
                  </a:extLst>
                </p:cNvPr>
                <p:cNvCxnSpPr>
                  <a:endCxn id="596" idx="0"/>
                </p:cNvCxnSpPr>
                <p:nvPr/>
              </p:nvCxnSpPr>
              <p:spPr>
                <a:xfrm>
                  <a:off x="61341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62" name="Group 561">
              <a:extLst>
                <a:ext uri="{FF2B5EF4-FFF2-40B4-BE49-F238E27FC236}">
                  <a16:creationId xmlns:a16="http://schemas.microsoft.com/office/drawing/2014/main" id="{622DB309-A916-9C4B-BE23-2F9FE3A8E66B}"/>
                </a:ext>
              </a:extLst>
            </p:cNvPr>
            <p:cNvGrpSpPr/>
            <p:nvPr/>
          </p:nvGrpSpPr>
          <p:grpSpPr>
            <a:xfrm>
              <a:off x="5258738" y="2243328"/>
              <a:ext cx="1108299" cy="1490472"/>
              <a:chOff x="5258738" y="2243328"/>
              <a:chExt cx="1108299" cy="1490472"/>
            </a:xfrm>
          </p:grpSpPr>
          <p:grpSp>
            <p:nvGrpSpPr>
              <p:cNvPr id="576" name="Group 575">
                <a:extLst>
                  <a:ext uri="{FF2B5EF4-FFF2-40B4-BE49-F238E27FC236}">
                    <a16:creationId xmlns:a16="http://schemas.microsoft.com/office/drawing/2014/main" id="{5369ED0C-3681-C04B-A190-96290EF4E747}"/>
                  </a:ext>
                </a:extLst>
              </p:cNvPr>
              <p:cNvGrpSpPr/>
              <p:nvPr/>
            </p:nvGrpSpPr>
            <p:grpSpPr>
              <a:xfrm>
                <a:off x="5258738" y="3504497"/>
                <a:ext cx="1108299" cy="229303"/>
                <a:chOff x="5486400" y="3962400"/>
                <a:chExt cx="2209800" cy="457200"/>
              </a:xfrm>
            </p:grpSpPr>
            <p:sp>
              <p:nvSpPr>
                <p:cNvPr id="583" name="DRAM">
                  <a:extLst>
                    <a:ext uri="{FF2B5EF4-FFF2-40B4-BE49-F238E27FC236}">
                      <a16:creationId xmlns:a16="http://schemas.microsoft.com/office/drawing/2014/main" id="{C150AFA0-67B0-3A43-A41B-D9954452B55B}"/>
                    </a:ext>
                  </a:extLst>
                </p:cNvPr>
                <p:cNvSpPr/>
                <p:nvPr/>
              </p:nvSpPr>
              <p:spPr>
                <a:xfrm>
                  <a:off x="54864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84" name="DRAM">
                  <a:extLst>
                    <a:ext uri="{FF2B5EF4-FFF2-40B4-BE49-F238E27FC236}">
                      <a16:creationId xmlns:a16="http://schemas.microsoft.com/office/drawing/2014/main" id="{979DA43E-F184-BF40-93F5-64EE8D79612A}"/>
                    </a:ext>
                  </a:extLst>
                </p:cNvPr>
                <p:cNvSpPr/>
                <p:nvPr/>
              </p:nvSpPr>
              <p:spPr>
                <a:xfrm>
                  <a:off x="59436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85" name="DRAM">
                  <a:extLst>
                    <a:ext uri="{FF2B5EF4-FFF2-40B4-BE49-F238E27FC236}">
                      <a16:creationId xmlns:a16="http://schemas.microsoft.com/office/drawing/2014/main" id="{6433AC89-3A0A-8842-A52C-32B3A462A580}"/>
                    </a:ext>
                  </a:extLst>
                </p:cNvPr>
                <p:cNvSpPr/>
                <p:nvPr/>
              </p:nvSpPr>
              <p:spPr>
                <a:xfrm>
                  <a:off x="64008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86" name="DRAM">
                  <a:extLst>
                    <a:ext uri="{FF2B5EF4-FFF2-40B4-BE49-F238E27FC236}">
                      <a16:creationId xmlns:a16="http://schemas.microsoft.com/office/drawing/2014/main" id="{6358E6F7-4972-1E4C-99F5-884C92EC83C0}"/>
                    </a:ext>
                  </a:extLst>
                </p:cNvPr>
                <p:cNvSpPr/>
                <p:nvPr/>
              </p:nvSpPr>
              <p:spPr>
                <a:xfrm>
                  <a:off x="68580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87" name="DRAM">
                  <a:extLst>
                    <a:ext uri="{FF2B5EF4-FFF2-40B4-BE49-F238E27FC236}">
                      <a16:creationId xmlns:a16="http://schemas.microsoft.com/office/drawing/2014/main" id="{646010E8-2BC1-6B41-89A4-5049336FA4BB}"/>
                    </a:ext>
                  </a:extLst>
                </p:cNvPr>
                <p:cNvSpPr/>
                <p:nvPr/>
              </p:nvSpPr>
              <p:spPr>
                <a:xfrm>
                  <a:off x="73152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577" name="Group 576">
                <a:extLst>
                  <a:ext uri="{FF2B5EF4-FFF2-40B4-BE49-F238E27FC236}">
                    <a16:creationId xmlns:a16="http://schemas.microsoft.com/office/drawing/2014/main" id="{A68D41BD-C653-EA43-8DC5-70974FFA903B}"/>
                  </a:ext>
                </a:extLst>
              </p:cNvPr>
              <p:cNvGrpSpPr/>
              <p:nvPr/>
            </p:nvGrpSpPr>
            <p:grpSpPr>
              <a:xfrm>
                <a:off x="5354281" y="2243328"/>
                <a:ext cx="917213" cy="1261169"/>
                <a:chOff x="5676900" y="990600"/>
                <a:chExt cx="1828800" cy="2971800"/>
              </a:xfrm>
            </p:grpSpPr>
            <p:cxnSp>
              <p:nvCxnSpPr>
                <p:cNvPr id="578" name="Straight Connector 577">
                  <a:extLst>
                    <a:ext uri="{FF2B5EF4-FFF2-40B4-BE49-F238E27FC236}">
                      <a16:creationId xmlns:a16="http://schemas.microsoft.com/office/drawing/2014/main" id="{C0E50F5D-7E35-9D43-8CEF-FCA0DC003F11}"/>
                    </a:ext>
                  </a:extLst>
                </p:cNvPr>
                <p:cNvCxnSpPr>
                  <a:endCxn id="583" idx="0"/>
                </p:cNvCxnSpPr>
                <p:nvPr/>
              </p:nvCxnSpPr>
              <p:spPr>
                <a:xfrm>
                  <a:off x="56769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79" name="Straight Connector 578">
                  <a:extLst>
                    <a:ext uri="{FF2B5EF4-FFF2-40B4-BE49-F238E27FC236}">
                      <a16:creationId xmlns:a16="http://schemas.microsoft.com/office/drawing/2014/main" id="{8A33C029-8861-2C4F-97B3-C8C230AF0B17}"/>
                    </a:ext>
                  </a:extLst>
                </p:cNvPr>
                <p:cNvCxnSpPr>
                  <a:endCxn id="585" idx="0"/>
                </p:cNvCxnSpPr>
                <p:nvPr/>
              </p:nvCxnSpPr>
              <p:spPr>
                <a:xfrm>
                  <a:off x="65913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80" name="Straight Connector 579">
                  <a:extLst>
                    <a:ext uri="{FF2B5EF4-FFF2-40B4-BE49-F238E27FC236}">
                      <a16:creationId xmlns:a16="http://schemas.microsoft.com/office/drawing/2014/main" id="{B1FC39A6-D7D9-DC44-A576-E8C098C32AEB}"/>
                    </a:ext>
                  </a:extLst>
                </p:cNvPr>
                <p:cNvCxnSpPr>
                  <a:endCxn id="586" idx="0"/>
                </p:cNvCxnSpPr>
                <p:nvPr/>
              </p:nvCxnSpPr>
              <p:spPr>
                <a:xfrm>
                  <a:off x="70485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81" name="Straight Connector 580">
                  <a:extLst>
                    <a:ext uri="{FF2B5EF4-FFF2-40B4-BE49-F238E27FC236}">
                      <a16:creationId xmlns:a16="http://schemas.microsoft.com/office/drawing/2014/main" id="{3FAA1142-CD64-0049-BC5F-21721B52570A}"/>
                    </a:ext>
                  </a:extLst>
                </p:cNvPr>
                <p:cNvCxnSpPr>
                  <a:endCxn id="587" idx="0"/>
                </p:cNvCxnSpPr>
                <p:nvPr/>
              </p:nvCxnSpPr>
              <p:spPr>
                <a:xfrm>
                  <a:off x="75057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82" name="Straight Connector 581">
                  <a:extLst>
                    <a:ext uri="{FF2B5EF4-FFF2-40B4-BE49-F238E27FC236}">
                      <a16:creationId xmlns:a16="http://schemas.microsoft.com/office/drawing/2014/main" id="{6D6C1DF6-F0B3-5341-A519-FBF8150F611E}"/>
                    </a:ext>
                  </a:extLst>
                </p:cNvPr>
                <p:cNvCxnSpPr>
                  <a:endCxn id="584" idx="0"/>
                </p:cNvCxnSpPr>
                <p:nvPr/>
              </p:nvCxnSpPr>
              <p:spPr>
                <a:xfrm>
                  <a:off x="61341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63" name="Group 562">
              <a:extLst>
                <a:ext uri="{FF2B5EF4-FFF2-40B4-BE49-F238E27FC236}">
                  <a16:creationId xmlns:a16="http://schemas.microsoft.com/office/drawing/2014/main" id="{97EF114D-8EFF-5D4B-974B-C742250DB2F3}"/>
                </a:ext>
              </a:extLst>
            </p:cNvPr>
            <p:cNvGrpSpPr/>
            <p:nvPr/>
          </p:nvGrpSpPr>
          <p:grpSpPr>
            <a:xfrm>
              <a:off x="6816266" y="2243328"/>
              <a:ext cx="1108299" cy="1490472"/>
              <a:chOff x="6816266" y="2243328"/>
              <a:chExt cx="1108299" cy="1490472"/>
            </a:xfrm>
          </p:grpSpPr>
          <p:grpSp>
            <p:nvGrpSpPr>
              <p:cNvPr id="564" name="Group 563">
                <a:extLst>
                  <a:ext uri="{FF2B5EF4-FFF2-40B4-BE49-F238E27FC236}">
                    <a16:creationId xmlns:a16="http://schemas.microsoft.com/office/drawing/2014/main" id="{9D243ED1-B9C7-0240-981E-57A40D64C7B6}"/>
                  </a:ext>
                </a:extLst>
              </p:cNvPr>
              <p:cNvGrpSpPr/>
              <p:nvPr/>
            </p:nvGrpSpPr>
            <p:grpSpPr>
              <a:xfrm>
                <a:off x="6816266" y="3504497"/>
                <a:ext cx="1108299" cy="229303"/>
                <a:chOff x="5486400" y="3962400"/>
                <a:chExt cx="2209800" cy="457200"/>
              </a:xfrm>
            </p:grpSpPr>
            <p:sp>
              <p:nvSpPr>
                <p:cNvPr id="571" name="DRAM">
                  <a:extLst>
                    <a:ext uri="{FF2B5EF4-FFF2-40B4-BE49-F238E27FC236}">
                      <a16:creationId xmlns:a16="http://schemas.microsoft.com/office/drawing/2014/main" id="{31FD0814-ED0F-E14F-92C8-1D511023F714}"/>
                    </a:ext>
                  </a:extLst>
                </p:cNvPr>
                <p:cNvSpPr/>
                <p:nvPr/>
              </p:nvSpPr>
              <p:spPr>
                <a:xfrm>
                  <a:off x="54864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72" name="DRAM">
                  <a:extLst>
                    <a:ext uri="{FF2B5EF4-FFF2-40B4-BE49-F238E27FC236}">
                      <a16:creationId xmlns:a16="http://schemas.microsoft.com/office/drawing/2014/main" id="{3ED75642-13B1-2B44-A733-4F2FB947496C}"/>
                    </a:ext>
                  </a:extLst>
                </p:cNvPr>
                <p:cNvSpPr/>
                <p:nvPr/>
              </p:nvSpPr>
              <p:spPr>
                <a:xfrm>
                  <a:off x="59436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73" name="DRAM">
                  <a:extLst>
                    <a:ext uri="{FF2B5EF4-FFF2-40B4-BE49-F238E27FC236}">
                      <a16:creationId xmlns:a16="http://schemas.microsoft.com/office/drawing/2014/main" id="{95D92964-99A1-4840-8554-3D7CD0D12987}"/>
                    </a:ext>
                  </a:extLst>
                </p:cNvPr>
                <p:cNvSpPr/>
                <p:nvPr/>
              </p:nvSpPr>
              <p:spPr>
                <a:xfrm>
                  <a:off x="64008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74" name="DRAM">
                  <a:extLst>
                    <a:ext uri="{FF2B5EF4-FFF2-40B4-BE49-F238E27FC236}">
                      <a16:creationId xmlns:a16="http://schemas.microsoft.com/office/drawing/2014/main" id="{3D2C3AEC-8C00-2645-96B8-92857ACB2923}"/>
                    </a:ext>
                  </a:extLst>
                </p:cNvPr>
                <p:cNvSpPr/>
                <p:nvPr/>
              </p:nvSpPr>
              <p:spPr>
                <a:xfrm>
                  <a:off x="68580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75" name="DRAM">
                  <a:extLst>
                    <a:ext uri="{FF2B5EF4-FFF2-40B4-BE49-F238E27FC236}">
                      <a16:creationId xmlns:a16="http://schemas.microsoft.com/office/drawing/2014/main" id="{5076046E-EF62-7146-8765-71D46613994D}"/>
                    </a:ext>
                  </a:extLst>
                </p:cNvPr>
                <p:cNvSpPr/>
                <p:nvPr/>
              </p:nvSpPr>
              <p:spPr>
                <a:xfrm>
                  <a:off x="73152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565" name="Group 564">
                <a:extLst>
                  <a:ext uri="{FF2B5EF4-FFF2-40B4-BE49-F238E27FC236}">
                    <a16:creationId xmlns:a16="http://schemas.microsoft.com/office/drawing/2014/main" id="{5AE642E6-7312-684E-ABD3-8988B537C797}"/>
                  </a:ext>
                </a:extLst>
              </p:cNvPr>
              <p:cNvGrpSpPr/>
              <p:nvPr/>
            </p:nvGrpSpPr>
            <p:grpSpPr>
              <a:xfrm>
                <a:off x="6911809" y="2243328"/>
                <a:ext cx="917213" cy="1261169"/>
                <a:chOff x="5676900" y="990600"/>
                <a:chExt cx="1828800" cy="2971800"/>
              </a:xfrm>
            </p:grpSpPr>
            <p:cxnSp>
              <p:nvCxnSpPr>
                <p:cNvPr id="566" name="Straight Connector 565">
                  <a:extLst>
                    <a:ext uri="{FF2B5EF4-FFF2-40B4-BE49-F238E27FC236}">
                      <a16:creationId xmlns:a16="http://schemas.microsoft.com/office/drawing/2014/main" id="{B5A7D713-2B54-EB4D-A2D5-A2BAC8D45C87}"/>
                    </a:ext>
                  </a:extLst>
                </p:cNvPr>
                <p:cNvCxnSpPr>
                  <a:endCxn id="571" idx="0"/>
                </p:cNvCxnSpPr>
                <p:nvPr/>
              </p:nvCxnSpPr>
              <p:spPr>
                <a:xfrm>
                  <a:off x="56769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67" name="Straight Connector 566">
                  <a:extLst>
                    <a:ext uri="{FF2B5EF4-FFF2-40B4-BE49-F238E27FC236}">
                      <a16:creationId xmlns:a16="http://schemas.microsoft.com/office/drawing/2014/main" id="{4AC48C69-9F24-F344-948A-0A0725A1CDA0}"/>
                    </a:ext>
                  </a:extLst>
                </p:cNvPr>
                <p:cNvCxnSpPr>
                  <a:endCxn id="573" idx="0"/>
                </p:cNvCxnSpPr>
                <p:nvPr/>
              </p:nvCxnSpPr>
              <p:spPr>
                <a:xfrm>
                  <a:off x="65913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68" name="Straight Connector 567">
                  <a:extLst>
                    <a:ext uri="{FF2B5EF4-FFF2-40B4-BE49-F238E27FC236}">
                      <a16:creationId xmlns:a16="http://schemas.microsoft.com/office/drawing/2014/main" id="{068ED407-FDA3-C848-979D-B5F59775666C}"/>
                    </a:ext>
                  </a:extLst>
                </p:cNvPr>
                <p:cNvCxnSpPr>
                  <a:endCxn id="574" idx="0"/>
                </p:cNvCxnSpPr>
                <p:nvPr/>
              </p:nvCxnSpPr>
              <p:spPr>
                <a:xfrm>
                  <a:off x="70485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69" name="Straight Connector 568">
                  <a:extLst>
                    <a:ext uri="{FF2B5EF4-FFF2-40B4-BE49-F238E27FC236}">
                      <a16:creationId xmlns:a16="http://schemas.microsoft.com/office/drawing/2014/main" id="{C9F925C9-2458-FC42-91F7-EB3893CE1502}"/>
                    </a:ext>
                  </a:extLst>
                </p:cNvPr>
                <p:cNvCxnSpPr>
                  <a:endCxn id="575" idx="0"/>
                </p:cNvCxnSpPr>
                <p:nvPr/>
              </p:nvCxnSpPr>
              <p:spPr>
                <a:xfrm>
                  <a:off x="75057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70" name="Straight Connector 569">
                  <a:extLst>
                    <a:ext uri="{FF2B5EF4-FFF2-40B4-BE49-F238E27FC236}">
                      <a16:creationId xmlns:a16="http://schemas.microsoft.com/office/drawing/2014/main" id="{B258C780-C674-D54D-BEA9-E3F2DC960D4B}"/>
                    </a:ext>
                  </a:extLst>
                </p:cNvPr>
                <p:cNvCxnSpPr>
                  <a:endCxn id="572" idx="0"/>
                </p:cNvCxnSpPr>
                <p:nvPr/>
              </p:nvCxnSpPr>
              <p:spPr>
                <a:xfrm>
                  <a:off x="61341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grpSp>
        <p:nvGrpSpPr>
          <p:cNvPr id="612" name="Group 611">
            <a:extLst>
              <a:ext uri="{FF2B5EF4-FFF2-40B4-BE49-F238E27FC236}">
                <a16:creationId xmlns:a16="http://schemas.microsoft.com/office/drawing/2014/main" id="{33C9E2EF-3B9B-9847-B688-A74879FA1ACF}"/>
              </a:ext>
            </a:extLst>
          </p:cNvPr>
          <p:cNvGrpSpPr/>
          <p:nvPr/>
        </p:nvGrpSpPr>
        <p:grpSpPr>
          <a:xfrm>
            <a:off x="1734834" y="3092754"/>
            <a:ext cx="1414038" cy="191087"/>
            <a:chOff x="1828799" y="2017072"/>
            <a:chExt cx="1414038" cy="191087"/>
          </a:xfrm>
          <a:solidFill>
            <a:srgbClr val="1A82C4"/>
          </a:solidFill>
        </p:grpSpPr>
        <p:sp>
          <p:nvSpPr>
            <p:cNvPr id="613" name="DRAM">
              <a:extLst>
                <a:ext uri="{FF2B5EF4-FFF2-40B4-BE49-F238E27FC236}">
                  <a16:creationId xmlns:a16="http://schemas.microsoft.com/office/drawing/2014/main" id="{C0A5BBC4-26A1-5E43-8987-47CF1FB077DE}"/>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14" name="Straight Connector 613">
              <a:extLst>
                <a:ext uri="{FF2B5EF4-FFF2-40B4-BE49-F238E27FC236}">
                  <a16:creationId xmlns:a16="http://schemas.microsoft.com/office/drawing/2014/main" id="{3A4DD7FE-53E1-694C-9120-9DD1ADA3CC59}"/>
                </a:ext>
              </a:extLst>
            </p:cNvPr>
            <p:cNvCxnSpPr>
              <a:cxnSpLocks/>
              <a:stCxn id="619" idx="6"/>
              <a:endCxn id="613" idx="0"/>
            </p:cNvCxnSpPr>
            <p:nvPr/>
          </p:nvCxnSpPr>
          <p:spPr>
            <a:xfrm flipH="1">
              <a:off x="20581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15" name="Oval 614">
              <a:extLst>
                <a:ext uri="{FF2B5EF4-FFF2-40B4-BE49-F238E27FC236}">
                  <a16:creationId xmlns:a16="http://schemas.microsoft.com/office/drawing/2014/main" id="{7A839D5F-686F-3C49-8BB1-E635FAFFF08D}"/>
                </a:ext>
              </a:extLst>
            </p:cNvPr>
            <p:cNvSpPr/>
            <p:nvPr/>
          </p:nvSpPr>
          <p:spPr>
            <a:xfrm>
              <a:off x="213453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6" name="Oval 615">
              <a:extLst>
                <a:ext uri="{FF2B5EF4-FFF2-40B4-BE49-F238E27FC236}">
                  <a16:creationId xmlns:a16="http://schemas.microsoft.com/office/drawing/2014/main" id="{963D5EAF-C501-BC4E-9EE1-630EC133D0C7}"/>
                </a:ext>
              </a:extLst>
            </p:cNvPr>
            <p:cNvSpPr/>
            <p:nvPr/>
          </p:nvSpPr>
          <p:spPr>
            <a:xfrm>
              <a:off x="236384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7" name="Oval 616">
              <a:extLst>
                <a:ext uri="{FF2B5EF4-FFF2-40B4-BE49-F238E27FC236}">
                  <a16:creationId xmlns:a16="http://schemas.microsoft.com/office/drawing/2014/main" id="{4B3D0CAA-039F-E84F-923A-898358C1D582}"/>
                </a:ext>
              </a:extLst>
            </p:cNvPr>
            <p:cNvSpPr/>
            <p:nvPr/>
          </p:nvSpPr>
          <p:spPr>
            <a:xfrm>
              <a:off x="2593144"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8" name="Oval 617">
              <a:extLst>
                <a:ext uri="{FF2B5EF4-FFF2-40B4-BE49-F238E27FC236}">
                  <a16:creationId xmlns:a16="http://schemas.microsoft.com/office/drawing/2014/main" id="{A69B98E4-943B-524E-9527-477DADF89EEE}"/>
                </a:ext>
              </a:extLst>
            </p:cNvPr>
            <p:cNvSpPr/>
            <p:nvPr/>
          </p:nvSpPr>
          <p:spPr>
            <a:xfrm>
              <a:off x="282244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9" name="Oval 618">
              <a:extLst>
                <a:ext uri="{FF2B5EF4-FFF2-40B4-BE49-F238E27FC236}">
                  <a16:creationId xmlns:a16="http://schemas.microsoft.com/office/drawing/2014/main" id="{C5FDC489-A86B-4841-874B-EA5071CD80E3}"/>
                </a:ext>
              </a:extLst>
            </p:cNvPr>
            <p:cNvSpPr/>
            <p:nvPr/>
          </p:nvSpPr>
          <p:spPr>
            <a:xfrm>
              <a:off x="305175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20" name="Group 619">
            <a:extLst>
              <a:ext uri="{FF2B5EF4-FFF2-40B4-BE49-F238E27FC236}">
                <a16:creationId xmlns:a16="http://schemas.microsoft.com/office/drawing/2014/main" id="{A7ABECDD-A658-9C49-AD7E-15555381FCAF}"/>
              </a:ext>
            </a:extLst>
          </p:cNvPr>
          <p:cNvGrpSpPr/>
          <p:nvPr/>
        </p:nvGrpSpPr>
        <p:grpSpPr>
          <a:xfrm>
            <a:off x="3292362" y="3092754"/>
            <a:ext cx="1414038" cy="191087"/>
            <a:chOff x="3386327" y="2017072"/>
            <a:chExt cx="1414038" cy="191087"/>
          </a:xfrm>
          <a:solidFill>
            <a:srgbClr val="1A82C4"/>
          </a:solidFill>
        </p:grpSpPr>
        <p:sp>
          <p:nvSpPr>
            <p:cNvPr id="621" name="DRAM">
              <a:extLst>
                <a:ext uri="{FF2B5EF4-FFF2-40B4-BE49-F238E27FC236}">
                  <a16:creationId xmlns:a16="http://schemas.microsoft.com/office/drawing/2014/main" id="{88E651CD-D58C-B847-95F3-637D91B8EC70}"/>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22" name="Straight Connector 621">
              <a:extLst>
                <a:ext uri="{FF2B5EF4-FFF2-40B4-BE49-F238E27FC236}">
                  <a16:creationId xmlns:a16="http://schemas.microsoft.com/office/drawing/2014/main" id="{C4D8B778-B949-0448-8BCB-245D55EF5458}"/>
                </a:ext>
              </a:extLst>
            </p:cNvPr>
            <p:cNvCxnSpPr>
              <a:cxnSpLocks/>
              <a:endCxn id="621" idx="0"/>
            </p:cNvCxnSpPr>
            <p:nvPr/>
          </p:nvCxnSpPr>
          <p:spPr>
            <a:xfrm flipH="1" flipV="1">
              <a:off x="3615631" y="2112616"/>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23" name="Oval 622">
              <a:extLst>
                <a:ext uri="{FF2B5EF4-FFF2-40B4-BE49-F238E27FC236}">
                  <a16:creationId xmlns:a16="http://schemas.microsoft.com/office/drawing/2014/main" id="{1C2B9E30-5318-D34C-838B-C671F277CE16}"/>
                </a:ext>
              </a:extLst>
            </p:cNvPr>
            <p:cNvSpPr/>
            <p:nvPr/>
          </p:nvSpPr>
          <p:spPr>
            <a:xfrm>
              <a:off x="369206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24" name="Oval 623">
              <a:extLst>
                <a:ext uri="{FF2B5EF4-FFF2-40B4-BE49-F238E27FC236}">
                  <a16:creationId xmlns:a16="http://schemas.microsoft.com/office/drawing/2014/main" id="{AB3FA47A-24EC-2649-A78D-779B25A48466}"/>
                </a:ext>
              </a:extLst>
            </p:cNvPr>
            <p:cNvSpPr/>
            <p:nvPr/>
          </p:nvSpPr>
          <p:spPr>
            <a:xfrm>
              <a:off x="392136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25" name="Oval 624">
              <a:extLst>
                <a:ext uri="{FF2B5EF4-FFF2-40B4-BE49-F238E27FC236}">
                  <a16:creationId xmlns:a16="http://schemas.microsoft.com/office/drawing/2014/main" id="{01C69964-DD3A-7D4B-8265-0B618102B0EF}"/>
                </a:ext>
              </a:extLst>
            </p:cNvPr>
            <p:cNvSpPr/>
            <p:nvPr/>
          </p:nvSpPr>
          <p:spPr>
            <a:xfrm>
              <a:off x="4150672"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26" name="Oval 625">
              <a:extLst>
                <a:ext uri="{FF2B5EF4-FFF2-40B4-BE49-F238E27FC236}">
                  <a16:creationId xmlns:a16="http://schemas.microsoft.com/office/drawing/2014/main" id="{EF0E2BA4-93B9-844E-BCB4-D9328A6D5CB3}"/>
                </a:ext>
              </a:extLst>
            </p:cNvPr>
            <p:cNvSpPr/>
            <p:nvPr/>
          </p:nvSpPr>
          <p:spPr>
            <a:xfrm>
              <a:off x="437997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27" name="Oval 626">
              <a:extLst>
                <a:ext uri="{FF2B5EF4-FFF2-40B4-BE49-F238E27FC236}">
                  <a16:creationId xmlns:a16="http://schemas.microsoft.com/office/drawing/2014/main" id="{6ECBD6F6-8C63-D44F-AB69-F313FF237348}"/>
                </a:ext>
              </a:extLst>
            </p:cNvPr>
            <p:cNvSpPr/>
            <p:nvPr/>
          </p:nvSpPr>
          <p:spPr>
            <a:xfrm>
              <a:off x="460927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28" name="Group 627">
            <a:extLst>
              <a:ext uri="{FF2B5EF4-FFF2-40B4-BE49-F238E27FC236}">
                <a16:creationId xmlns:a16="http://schemas.microsoft.com/office/drawing/2014/main" id="{E3130742-F15B-BD4B-9429-E789B2B42EB7}"/>
              </a:ext>
            </a:extLst>
          </p:cNvPr>
          <p:cNvGrpSpPr/>
          <p:nvPr/>
        </p:nvGrpSpPr>
        <p:grpSpPr>
          <a:xfrm>
            <a:off x="4859034" y="3092754"/>
            <a:ext cx="1414038" cy="191087"/>
            <a:chOff x="4952999" y="2017072"/>
            <a:chExt cx="1414038" cy="191087"/>
          </a:xfrm>
          <a:solidFill>
            <a:srgbClr val="1A82C4"/>
          </a:solidFill>
        </p:grpSpPr>
        <p:sp>
          <p:nvSpPr>
            <p:cNvPr id="629" name="DRAM">
              <a:extLst>
                <a:ext uri="{FF2B5EF4-FFF2-40B4-BE49-F238E27FC236}">
                  <a16:creationId xmlns:a16="http://schemas.microsoft.com/office/drawing/2014/main" id="{2C04100A-DB27-9A43-AEC7-779CF0500563}"/>
                </a:ext>
              </a:extLst>
            </p:cNvPr>
            <p:cNvSpPr/>
            <p:nvPr/>
          </p:nvSpPr>
          <p:spPr>
            <a:xfrm rot="5400000">
              <a:off x="49721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30" name="Straight Connector 629">
              <a:extLst>
                <a:ext uri="{FF2B5EF4-FFF2-40B4-BE49-F238E27FC236}">
                  <a16:creationId xmlns:a16="http://schemas.microsoft.com/office/drawing/2014/main" id="{67DE88E5-AEFE-2A49-AE5A-62384E79C67B}"/>
                </a:ext>
              </a:extLst>
            </p:cNvPr>
            <p:cNvCxnSpPr>
              <a:cxnSpLocks/>
              <a:stCxn id="635" idx="6"/>
              <a:endCxn id="629" idx="0"/>
            </p:cNvCxnSpPr>
            <p:nvPr/>
          </p:nvCxnSpPr>
          <p:spPr>
            <a:xfrm flipH="1">
              <a:off x="51823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31" name="Oval 630">
              <a:extLst>
                <a:ext uri="{FF2B5EF4-FFF2-40B4-BE49-F238E27FC236}">
                  <a16:creationId xmlns:a16="http://schemas.microsoft.com/office/drawing/2014/main" id="{2F2AC4F6-6CEB-1248-8B14-F2FB4F835B60}"/>
                </a:ext>
              </a:extLst>
            </p:cNvPr>
            <p:cNvSpPr/>
            <p:nvPr/>
          </p:nvSpPr>
          <p:spPr>
            <a:xfrm>
              <a:off x="525873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32" name="Oval 631">
              <a:extLst>
                <a:ext uri="{FF2B5EF4-FFF2-40B4-BE49-F238E27FC236}">
                  <a16:creationId xmlns:a16="http://schemas.microsoft.com/office/drawing/2014/main" id="{EBD48407-5270-094F-9D7D-46251DFEBEBC}"/>
                </a:ext>
              </a:extLst>
            </p:cNvPr>
            <p:cNvSpPr/>
            <p:nvPr/>
          </p:nvSpPr>
          <p:spPr>
            <a:xfrm>
              <a:off x="548804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33" name="Oval 632">
              <a:extLst>
                <a:ext uri="{FF2B5EF4-FFF2-40B4-BE49-F238E27FC236}">
                  <a16:creationId xmlns:a16="http://schemas.microsoft.com/office/drawing/2014/main" id="{DAE38B3F-BA40-6349-921B-8EA5970CDEBB}"/>
                </a:ext>
              </a:extLst>
            </p:cNvPr>
            <p:cNvSpPr/>
            <p:nvPr/>
          </p:nvSpPr>
          <p:spPr>
            <a:xfrm>
              <a:off x="5717344"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34" name="Oval 633">
              <a:extLst>
                <a:ext uri="{FF2B5EF4-FFF2-40B4-BE49-F238E27FC236}">
                  <a16:creationId xmlns:a16="http://schemas.microsoft.com/office/drawing/2014/main" id="{1CF76F34-EFB6-9346-BECE-73B3AA835633}"/>
                </a:ext>
              </a:extLst>
            </p:cNvPr>
            <p:cNvSpPr/>
            <p:nvPr/>
          </p:nvSpPr>
          <p:spPr>
            <a:xfrm>
              <a:off x="594664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35" name="Oval 634">
              <a:extLst>
                <a:ext uri="{FF2B5EF4-FFF2-40B4-BE49-F238E27FC236}">
                  <a16:creationId xmlns:a16="http://schemas.microsoft.com/office/drawing/2014/main" id="{BE738ABC-CAE9-8F4D-84C6-57CAF880B1D1}"/>
                </a:ext>
              </a:extLst>
            </p:cNvPr>
            <p:cNvSpPr/>
            <p:nvPr/>
          </p:nvSpPr>
          <p:spPr>
            <a:xfrm>
              <a:off x="617595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36" name="Group 635">
            <a:extLst>
              <a:ext uri="{FF2B5EF4-FFF2-40B4-BE49-F238E27FC236}">
                <a16:creationId xmlns:a16="http://schemas.microsoft.com/office/drawing/2014/main" id="{EFD810CA-9898-3144-BD22-FFD8B067DFB4}"/>
              </a:ext>
            </a:extLst>
          </p:cNvPr>
          <p:cNvGrpSpPr/>
          <p:nvPr/>
        </p:nvGrpSpPr>
        <p:grpSpPr>
          <a:xfrm>
            <a:off x="6416562" y="3092754"/>
            <a:ext cx="1414038" cy="191087"/>
            <a:chOff x="6510527" y="2017072"/>
            <a:chExt cx="1414038" cy="191087"/>
          </a:xfrm>
          <a:solidFill>
            <a:srgbClr val="1A82C4"/>
          </a:solidFill>
        </p:grpSpPr>
        <p:sp>
          <p:nvSpPr>
            <p:cNvPr id="637" name="DRAM">
              <a:extLst>
                <a:ext uri="{FF2B5EF4-FFF2-40B4-BE49-F238E27FC236}">
                  <a16:creationId xmlns:a16="http://schemas.microsoft.com/office/drawing/2014/main" id="{A3C67856-C695-A34F-9565-CC4ED72F3BE4}"/>
                </a:ext>
              </a:extLst>
            </p:cNvPr>
            <p:cNvSpPr/>
            <p:nvPr/>
          </p:nvSpPr>
          <p:spPr>
            <a:xfrm rot="5400000">
              <a:off x="65296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38" name="Straight Connector 637">
              <a:extLst>
                <a:ext uri="{FF2B5EF4-FFF2-40B4-BE49-F238E27FC236}">
                  <a16:creationId xmlns:a16="http://schemas.microsoft.com/office/drawing/2014/main" id="{6F94C2A8-FC06-3D49-845C-1DA3AB568191}"/>
                </a:ext>
              </a:extLst>
            </p:cNvPr>
            <p:cNvCxnSpPr>
              <a:cxnSpLocks/>
              <a:stCxn id="643" idx="6"/>
              <a:endCxn id="637" idx="0"/>
            </p:cNvCxnSpPr>
            <p:nvPr/>
          </p:nvCxnSpPr>
          <p:spPr>
            <a:xfrm flipH="1">
              <a:off x="6739831"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39" name="Oval 638">
              <a:extLst>
                <a:ext uri="{FF2B5EF4-FFF2-40B4-BE49-F238E27FC236}">
                  <a16:creationId xmlns:a16="http://schemas.microsoft.com/office/drawing/2014/main" id="{1E47C003-D568-CB4B-A4F5-BE7F18FFD581}"/>
                </a:ext>
              </a:extLst>
            </p:cNvPr>
            <p:cNvSpPr/>
            <p:nvPr/>
          </p:nvSpPr>
          <p:spPr>
            <a:xfrm>
              <a:off x="681626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0" name="Oval 639">
              <a:extLst>
                <a:ext uri="{FF2B5EF4-FFF2-40B4-BE49-F238E27FC236}">
                  <a16:creationId xmlns:a16="http://schemas.microsoft.com/office/drawing/2014/main" id="{7381491B-6671-F84A-A418-A606B3C79E05}"/>
                </a:ext>
              </a:extLst>
            </p:cNvPr>
            <p:cNvSpPr/>
            <p:nvPr/>
          </p:nvSpPr>
          <p:spPr>
            <a:xfrm>
              <a:off x="704556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1" name="Oval 640">
              <a:extLst>
                <a:ext uri="{FF2B5EF4-FFF2-40B4-BE49-F238E27FC236}">
                  <a16:creationId xmlns:a16="http://schemas.microsoft.com/office/drawing/2014/main" id="{76A4DA72-AA5B-834E-87CA-4CB63EF23A75}"/>
                </a:ext>
              </a:extLst>
            </p:cNvPr>
            <p:cNvSpPr/>
            <p:nvPr/>
          </p:nvSpPr>
          <p:spPr>
            <a:xfrm>
              <a:off x="7274872"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2" name="Oval 641">
              <a:extLst>
                <a:ext uri="{FF2B5EF4-FFF2-40B4-BE49-F238E27FC236}">
                  <a16:creationId xmlns:a16="http://schemas.microsoft.com/office/drawing/2014/main" id="{7614CB59-4B9C-7F45-958A-875D69B1EA2F}"/>
                </a:ext>
              </a:extLst>
            </p:cNvPr>
            <p:cNvSpPr/>
            <p:nvPr/>
          </p:nvSpPr>
          <p:spPr>
            <a:xfrm>
              <a:off x="750417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3" name="Oval 642">
              <a:extLst>
                <a:ext uri="{FF2B5EF4-FFF2-40B4-BE49-F238E27FC236}">
                  <a16:creationId xmlns:a16="http://schemas.microsoft.com/office/drawing/2014/main" id="{76830518-4EF6-7643-A051-617D603CB8B7}"/>
                </a:ext>
              </a:extLst>
            </p:cNvPr>
            <p:cNvSpPr/>
            <p:nvPr/>
          </p:nvSpPr>
          <p:spPr>
            <a:xfrm>
              <a:off x="773347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44" name="Group 643">
            <a:extLst>
              <a:ext uri="{FF2B5EF4-FFF2-40B4-BE49-F238E27FC236}">
                <a16:creationId xmlns:a16="http://schemas.microsoft.com/office/drawing/2014/main" id="{C28A1288-C9BB-ED46-8A40-64CBB3F74943}"/>
              </a:ext>
            </a:extLst>
          </p:cNvPr>
          <p:cNvGrpSpPr/>
          <p:nvPr/>
        </p:nvGrpSpPr>
        <p:grpSpPr>
          <a:xfrm>
            <a:off x="1734835" y="4579789"/>
            <a:ext cx="6248400" cy="1373786"/>
            <a:chOff x="1600200" y="3732707"/>
            <a:chExt cx="6248400" cy="1373786"/>
          </a:xfrm>
        </p:grpSpPr>
        <p:grpSp>
          <p:nvGrpSpPr>
            <p:cNvPr id="645" name="Group 644">
              <a:extLst>
                <a:ext uri="{FF2B5EF4-FFF2-40B4-BE49-F238E27FC236}">
                  <a16:creationId xmlns:a16="http://schemas.microsoft.com/office/drawing/2014/main" id="{15643D81-5A87-4543-A8F3-937BC4EA9F37}"/>
                </a:ext>
              </a:extLst>
            </p:cNvPr>
            <p:cNvGrpSpPr/>
            <p:nvPr/>
          </p:nvGrpSpPr>
          <p:grpSpPr>
            <a:xfrm>
              <a:off x="1600200" y="3732707"/>
              <a:ext cx="6248400" cy="1373786"/>
              <a:chOff x="1600200" y="3732707"/>
              <a:chExt cx="6248400" cy="1373786"/>
            </a:xfrm>
          </p:grpSpPr>
          <p:grpSp>
            <p:nvGrpSpPr>
              <p:cNvPr id="647" name="Group 646">
                <a:extLst>
                  <a:ext uri="{FF2B5EF4-FFF2-40B4-BE49-F238E27FC236}">
                    <a16:creationId xmlns:a16="http://schemas.microsoft.com/office/drawing/2014/main" id="{310700AC-FDEE-874B-89D6-C84F4A8ADF19}"/>
                  </a:ext>
                </a:extLst>
              </p:cNvPr>
              <p:cNvGrpSpPr/>
              <p:nvPr/>
            </p:nvGrpSpPr>
            <p:grpSpPr>
              <a:xfrm>
                <a:off x="1600200" y="3732707"/>
                <a:ext cx="6248400" cy="1373786"/>
                <a:chOff x="1828800" y="3732707"/>
                <a:chExt cx="6248400" cy="1373786"/>
              </a:xfrm>
            </p:grpSpPr>
            <p:cxnSp>
              <p:nvCxnSpPr>
                <p:cNvPr id="651" name="Straight Connector 650">
                  <a:extLst>
                    <a:ext uri="{FF2B5EF4-FFF2-40B4-BE49-F238E27FC236}">
                      <a16:creationId xmlns:a16="http://schemas.microsoft.com/office/drawing/2014/main" id="{3BB866A2-1588-3543-9BA2-BBBC57B5347B}"/>
                    </a:ext>
                  </a:extLst>
                </p:cNvPr>
                <p:cNvCxnSpPr/>
                <p:nvPr/>
              </p:nvCxnSpPr>
              <p:spPr>
                <a:xfrm>
                  <a:off x="4952999" y="4495800"/>
                  <a:ext cx="0" cy="610693"/>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2" name="Straight Connector 651">
                  <a:extLst>
                    <a:ext uri="{FF2B5EF4-FFF2-40B4-BE49-F238E27FC236}">
                      <a16:creationId xmlns:a16="http://schemas.microsoft.com/office/drawing/2014/main" id="{24A70DD0-A1B7-4B48-BF45-10E27A0700D0}"/>
                    </a:ext>
                  </a:extLst>
                </p:cNvPr>
                <p:cNvCxnSpPr>
                  <a:stCxn id="663" idx="2"/>
                  <a:endCxn id="653" idx="0"/>
                </p:cNvCxnSpPr>
                <p:nvPr/>
              </p:nvCxnSpPr>
              <p:spPr>
                <a:xfrm>
                  <a:off x="4953000" y="3732707"/>
                  <a:ext cx="0" cy="459386"/>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sp>
              <p:nvSpPr>
                <p:cNvPr id="653" name="DRAM">
                  <a:extLst>
                    <a:ext uri="{FF2B5EF4-FFF2-40B4-BE49-F238E27FC236}">
                      <a16:creationId xmlns:a16="http://schemas.microsoft.com/office/drawing/2014/main" id="{A335669E-8447-4D41-9401-67196FBEB8C1}"/>
                    </a:ext>
                  </a:extLst>
                </p:cNvPr>
                <p:cNvSpPr/>
                <p:nvPr/>
              </p:nvSpPr>
              <p:spPr>
                <a:xfrm>
                  <a:off x="1828800" y="4192093"/>
                  <a:ext cx="6248400" cy="458293"/>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IO interface</a:t>
                  </a:r>
                </a:p>
              </p:txBody>
            </p:sp>
          </p:grpSp>
          <p:cxnSp>
            <p:nvCxnSpPr>
              <p:cNvPr id="648" name="Straight Connector 647">
                <a:extLst>
                  <a:ext uri="{FF2B5EF4-FFF2-40B4-BE49-F238E27FC236}">
                    <a16:creationId xmlns:a16="http://schemas.microsoft.com/office/drawing/2014/main" id="{D32FEC2E-B845-7A4D-9B4C-ADD33E25C0CC}"/>
                  </a:ext>
                </a:extLst>
              </p:cNvPr>
              <p:cNvCxnSpPr/>
              <p:nvPr/>
            </p:nvCxnSpPr>
            <p:spPr>
              <a:xfrm flipH="1">
                <a:off x="4648200" y="3885107"/>
                <a:ext cx="152400" cy="153493"/>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49" name="Straight Connector 648">
                <a:extLst>
                  <a:ext uri="{FF2B5EF4-FFF2-40B4-BE49-F238E27FC236}">
                    <a16:creationId xmlns:a16="http://schemas.microsoft.com/office/drawing/2014/main" id="{B0C9C1FC-E60E-FE4C-9A37-963FDA24B4C7}"/>
                  </a:ext>
                </a:extLst>
              </p:cNvPr>
              <p:cNvCxnSpPr/>
              <p:nvPr/>
            </p:nvCxnSpPr>
            <p:spPr>
              <a:xfrm flipH="1">
                <a:off x="4648200" y="4800600"/>
                <a:ext cx="152400" cy="153493"/>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sp>
            <p:nvSpPr>
              <p:cNvPr id="650" name="TextBox 649">
                <a:extLst>
                  <a:ext uri="{FF2B5EF4-FFF2-40B4-BE49-F238E27FC236}">
                    <a16:creationId xmlns:a16="http://schemas.microsoft.com/office/drawing/2014/main" id="{D651882F-1DB5-6144-95F3-A79498ACEA13}"/>
                  </a:ext>
                </a:extLst>
              </p:cNvPr>
              <p:cNvSpPr txBox="1"/>
              <p:nvPr/>
            </p:nvSpPr>
            <p:spPr>
              <a:xfrm>
                <a:off x="4876800" y="3809062"/>
                <a:ext cx="1143001" cy="304800"/>
              </a:xfrm>
              <a:prstGeom prst="rect">
                <a:avLst/>
              </a:prstGeom>
              <a:noFill/>
            </p:spPr>
            <p:txBody>
              <a:bodyPr wrap="square" rtlCol="0" anchor="ctr">
                <a:noAutofit/>
              </a:bodyPr>
              <a:lstStyle/>
              <a:p>
                <a:pPr marL="0" marR="0" lvl="0" indent="0" algn="l" defTabSz="457200" rtl="0" eaLnBrk="1" fontAlgn="auto" latinLnBrk="0" hangingPunct="1">
                  <a:lnSpc>
                    <a:spcPts val="3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64 bits</a:t>
                </a:r>
              </a:p>
            </p:txBody>
          </p:sp>
        </p:grpSp>
        <p:sp>
          <p:nvSpPr>
            <p:cNvPr id="646" name="TextBox 645">
              <a:extLst>
                <a:ext uri="{FF2B5EF4-FFF2-40B4-BE49-F238E27FC236}">
                  <a16:creationId xmlns:a16="http://schemas.microsoft.com/office/drawing/2014/main" id="{7EB40DA5-FE34-8F42-AF8D-DF8BD56071B0}"/>
                </a:ext>
              </a:extLst>
            </p:cNvPr>
            <p:cNvSpPr txBox="1"/>
            <p:nvPr/>
          </p:nvSpPr>
          <p:spPr>
            <a:xfrm>
              <a:off x="4876799" y="4724400"/>
              <a:ext cx="2589863" cy="304800"/>
            </a:xfrm>
            <a:prstGeom prst="rect">
              <a:avLst/>
            </a:prstGeom>
            <a:noFill/>
          </p:spPr>
          <p:txBody>
            <a:bodyPr wrap="square" rtlCol="0" anchor="ctr">
              <a:noAutofit/>
            </a:bodyPr>
            <a:lstStyle/>
            <a:p>
              <a:pPr marL="0" marR="0" lvl="0" indent="0" algn="l" defTabSz="457200" rtl="0" eaLnBrk="1" fontAlgn="auto" latinLnBrk="0" hangingPunct="1">
                <a:lnSpc>
                  <a:spcPts val="3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8 bits</a:t>
              </a:r>
            </a:p>
          </p:txBody>
        </p:sp>
      </p:grpSp>
      <p:grpSp>
        <p:nvGrpSpPr>
          <p:cNvPr id="654" name="Group 653">
            <a:extLst>
              <a:ext uri="{FF2B5EF4-FFF2-40B4-BE49-F238E27FC236}">
                <a16:creationId xmlns:a16="http://schemas.microsoft.com/office/drawing/2014/main" id="{38EA0C4F-F603-B848-A2ED-A782FADE01FC}"/>
              </a:ext>
            </a:extLst>
          </p:cNvPr>
          <p:cNvGrpSpPr/>
          <p:nvPr/>
        </p:nvGrpSpPr>
        <p:grpSpPr>
          <a:xfrm>
            <a:off x="1734835" y="3702045"/>
            <a:ext cx="6248400" cy="877744"/>
            <a:chOff x="1828800" y="2854963"/>
            <a:chExt cx="6248400" cy="877744"/>
          </a:xfrm>
        </p:grpSpPr>
        <p:cxnSp>
          <p:nvCxnSpPr>
            <p:cNvPr id="655" name="Straight Connector 654">
              <a:extLst>
                <a:ext uri="{FF2B5EF4-FFF2-40B4-BE49-F238E27FC236}">
                  <a16:creationId xmlns:a16="http://schemas.microsoft.com/office/drawing/2014/main" id="{3E3CFEE8-F30A-BF40-A6C4-E557C94BDD12}"/>
                </a:ext>
              </a:extLst>
            </p:cNvPr>
            <p:cNvCxnSpPr/>
            <p:nvPr/>
          </p:nvCxnSpPr>
          <p:spPr>
            <a:xfrm flipH="1">
              <a:off x="2134539" y="2854963"/>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6" name="Straight Connector 655">
              <a:extLst>
                <a:ext uri="{FF2B5EF4-FFF2-40B4-BE49-F238E27FC236}">
                  <a16:creationId xmlns:a16="http://schemas.microsoft.com/office/drawing/2014/main" id="{30A002F7-5E4A-8343-B804-37A20F8E52D4}"/>
                </a:ext>
              </a:extLst>
            </p:cNvPr>
            <p:cNvCxnSpPr/>
            <p:nvPr/>
          </p:nvCxnSpPr>
          <p:spPr>
            <a:xfrm flipH="1">
              <a:off x="3692067" y="2854963"/>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7" name="Straight Connector 656">
              <a:extLst>
                <a:ext uri="{FF2B5EF4-FFF2-40B4-BE49-F238E27FC236}">
                  <a16:creationId xmlns:a16="http://schemas.microsoft.com/office/drawing/2014/main" id="{22BD7456-961C-7646-890F-4A2E9B15442C}"/>
                </a:ext>
              </a:extLst>
            </p:cNvPr>
            <p:cNvCxnSpPr/>
            <p:nvPr/>
          </p:nvCxnSpPr>
          <p:spPr>
            <a:xfrm flipH="1">
              <a:off x="5258739" y="2862232"/>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8" name="Straight Connector 657">
              <a:extLst>
                <a:ext uri="{FF2B5EF4-FFF2-40B4-BE49-F238E27FC236}">
                  <a16:creationId xmlns:a16="http://schemas.microsoft.com/office/drawing/2014/main" id="{3D81D6B4-0A25-0A48-B039-B40208FDCBDC}"/>
                </a:ext>
              </a:extLst>
            </p:cNvPr>
            <p:cNvCxnSpPr/>
            <p:nvPr/>
          </p:nvCxnSpPr>
          <p:spPr>
            <a:xfrm flipH="1">
              <a:off x="6816267" y="2854963"/>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9" name="Straight Connector 658">
              <a:extLst>
                <a:ext uri="{FF2B5EF4-FFF2-40B4-BE49-F238E27FC236}">
                  <a16:creationId xmlns:a16="http://schemas.microsoft.com/office/drawing/2014/main" id="{078510E5-5EAA-E24C-B0D3-8474F07CEA88}"/>
                </a:ext>
              </a:extLst>
            </p:cNvPr>
            <p:cNvCxnSpPr/>
            <p:nvPr/>
          </p:nvCxnSpPr>
          <p:spPr>
            <a:xfrm flipV="1">
              <a:off x="2688688" y="2865278"/>
              <a:ext cx="0" cy="561692"/>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60" name="Straight Connector 659">
              <a:extLst>
                <a:ext uri="{FF2B5EF4-FFF2-40B4-BE49-F238E27FC236}">
                  <a16:creationId xmlns:a16="http://schemas.microsoft.com/office/drawing/2014/main" id="{3D050315-C3BD-2946-8249-D61880EF34C4}"/>
                </a:ext>
              </a:extLst>
            </p:cNvPr>
            <p:cNvCxnSpPr/>
            <p:nvPr/>
          </p:nvCxnSpPr>
          <p:spPr>
            <a:xfrm flipV="1">
              <a:off x="4246216" y="2865278"/>
              <a:ext cx="0" cy="561691"/>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61" name="Straight Connector 660">
              <a:extLst>
                <a:ext uri="{FF2B5EF4-FFF2-40B4-BE49-F238E27FC236}">
                  <a16:creationId xmlns:a16="http://schemas.microsoft.com/office/drawing/2014/main" id="{1D7429C9-D98E-314D-A400-E54CB74F2583}"/>
                </a:ext>
              </a:extLst>
            </p:cNvPr>
            <p:cNvCxnSpPr/>
            <p:nvPr/>
          </p:nvCxnSpPr>
          <p:spPr>
            <a:xfrm flipV="1">
              <a:off x="5812888" y="2865278"/>
              <a:ext cx="0" cy="561692"/>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62" name="Straight Connector 661">
              <a:extLst>
                <a:ext uri="{FF2B5EF4-FFF2-40B4-BE49-F238E27FC236}">
                  <a16:creationId xmlns:a16="http://schemas.microsoft.com/office/drawing/2014/main" id="{E339399A-B8A7-5F43-BC07-7E7D3334EC06}"/>
                </a:ext>
              </a:extLst>
            </p:cNvPr>
            <p:cNvCxnSpPr/>
            <p:nvPr/>
          </p:nvCxnSpPr>
          <p:spPr>
            <a:xfrm flipV="1">
              <a:off x="7370416" y="2865278"/>
              <a:ext cx="0" cy="561692"/>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sp>
          <p:nvSpPr>
            <p:cNvPr id="663" name="DRAM">
              <a:extLst>
                <a:ext uri="{FF2B5EF4-FFF2-40B4-BE49-F238E27FC236}">
                  <a16:creationId xmlns:a16="http://schemas.microsoft.com/office/drawing/2014/main" id="{00018AAE-ACF2-7748-98C9-753A3ACFC5F4}"/>
                </a:ext>
              </a:extLst>
            </p:cNvPr>
            <p:cNvSpPr/>
            <p:nvPr/>
          </p:nvSpPr>
          <p:spPr>
            <a:xfrm>
              <a:off x="1828800" y="3274414"/>
              <a:ext cx="6248400" cy="458293"/>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global sense amplifier</a:t>
              </a:r>
            </a:p>
          </p:txBody>
        </p:sp>
      </p:grpSp>
      <p:sp>
        <p:nvSpPr>
          <p:cNvPr id="664" name="Rounded Rectangle 663">
            <a:extLst>
              <a:ext uri="{FF2B5EF4-FFF2-40B4-BE49-F238E27FC236}">
                <a16:creationId xmlns:a16="http://schemas.microsoft.com/office/drawing/2014/main" id="{DEA2986B-5C53-EE45-9CF2-F05A068CE590}"/>
              </a:ext>
            </a:extLst>
          </p:cNvPr>
          <p:cNvSpPr/>
          <p:nvPr/>
        </p:nvSpPr>
        <p:spPr>
          <a:xfrm flipH="1">
            <a:off x="2499178" y="3584658"/>
            <a:ext cx="190619" cy="234224"/>
          </a:xfrm>
          <a:prstGeom prst="roundRect">
            <a:avLst>
              <a:gd name="adj" fmla="val 23959"/>
            </a:avLst>
          </a:prstGeom>
          <a:solidFill>
            <a:schemeClr val="accent4"/>
          </a:solidFill>
          <a:ln w="190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665" name="Rounded Rectangle 664">
            <a:extLst>
              <a:ext uri="{FF2B5EF4-FFF2-40B4-BE49-F238E27FC236}">
                <a16:creationId xmlns:a16="http://schemas.microsoft.com/office/drawing/2014/main" id="{2525CBAB-D86D-6D45-982F-54C7FFB980E1}"/>
              </a:ext>
            </a:extLst>
          </p:cNvPr>
          <p:cNvSpPr/>
          <p:nvPr/>
        </p:nvSpPr>
        <p:spPr>
          <a:xfrm flipH="1">
            <a:off x="4057722" y="3584658"/>
            <a:ext cx="190619" cy="234224"/>
          </a:xfrm>
          <a:prstGeom prst="roundRect">
            <a:avLst>
              <a:gd name="adj" fmla="val 23959"/>
            </a:avLst>
          </a:prstGeom>
          <a:solidFill>
            <a:schemeClr val="accent4"/>
          </a:solidFill>
          <a:ln w="190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666" name="Rounded Rectangle 665">
            <a:extLst>
              <a:ext uri="{FF2B5EF4-FFF2-40B4-BE49-F238E27FC236}">
                <a16:creationId xmlns:a16="http://schemas.microsoft.com/office/drawing/2014/main" id="{DB9FBF5A-EC31-B84B-98FC-D16CDE1FDEFA}"/>
              </a:ext>
            </a:extLst>
          </p:cNvPr>
          <p:cNvSpPr/>
          <p:nvPr/>
        </p:nvSpPr>
        <p:spPr>
          <a:xfrm flipH="1">
            <a:off x="5625517" y="3586144"/>
            <a:ext cx="190619" cy="234224"/>
          </a:xfrm>
          <a:prstGeom prst="roundRect">
            <a:avLst>
              <a:gd name="adj" fmla="val 23959"/>
            </a:avLst>
          </a:prstGeom>
          <a:solidFill>
            <a:schemeClr val="accent4"/>
          </a:solidFill>
          <a:ln w="190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667" name="Rounded Rectangle 666">
            <a:extLst>
              <a:ext uri="{FF2B5EF4-FFF2-40B4-BE49-F238E27FC236}">
                <a16:creationId xmlns:a16="http://schemas.microsoft.com/office/drawing/2014/main" id="{FC1CF14D-E016-4D4D-8794-91125EEC94F6}"/>
              </a:ext>
            </a:extLst>
          </p:cNvPr>
          <p:cNvSpPr/>
          <p:nvPr/>
        </p:nvSpPr>
        <p:spPr>
          <a:xfrm flipH="1">
            <a:off x="7183016" y="3586472"/>
            <a:ext cx="190619" cy="234224"/>
          </a:xfrm>
          <a:prstGeom prst="roundRect">
            <a:avLst>
              <a:gd name="adj" fmla="val 23959"/>
            </a:avLst>
          </a:prstGeom>
          <a:solidFill>
            <a:schemeClr val="accent4"/>
          </a:solidFill>
          <a:ln w="190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669" name="Down Arrow 668">
            <a:extLst>
              <a:ext uri="{FF2B5EF4-FFF2-40B4-BE49-F238E27FC236}">
                <a16:creationId xmlns:a16="http://schemas.microsoft.com/office/drawing/2014/main" id="{CD6150A2-D7A7-4445-B979-5B3614280F2F}"/>
              </a:ext>
            </a:extLst>
          </p:cNvPr>
          <p:cNvSpPr/>
          <p:nvPr/>
        </p:nvSpPr>
        <p:spPr>
          <a:xfrm rot="16200000">
            <a:off x="4726918" y="5639060"/>
            <a:ext cx="609597" cy="1109239"/>
          </a:xfrm>
          <a:prstGeom prst="downArrow">
            <a:avLst>
              <a:gd name="adj1" fmla="val 50000"/>
              <a:gd name="adj2" fmla="val 58517"/>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vert="vert" rtlCol="0" anchor="ctr"/>
          <a:lstStyle/>
          <a:p>
            <a:pPr marL="0" marR="0" lvl="0" indent="0" algn="ctr" defTabSz="457200" rtl="0" eaLnBrk="1" fontAlgn="auto" latinLnBrk="0" hangingPunct="1">
              <a:lnSpc>
                <a:spcPts val="2800"/>
              </a:lnSpc>
              <a:spcBef>
                <a:spcPts val="0"/>
              </a:spcBef>
              <a:spcAft>
                <a:spcPts val="0"/>
              </a:spcAft>
              <a:buClrTx/>
              <a:buSzTx/>
              <a:buFontTx/>
              <a:buNone/>
              <a:tabLst/>
              <a:defRPr/>
            </a:pPr>
            <a:r>
              <a:rPr kumimoji="0" lang="en-US" sz="2000" b="0" i="0" u="none" strike="noStrike" kern="1200" cap="none" spc="-100" normalizeH="0" baseline="0" noProof="0" dirty="0">
                <a:ln>
                  <a:noFill/>
                </a:ln>
                <a:solidFill>
                  <a:srgbClr val="FFFFFF"/>
                </a:solidFill>
                <a:effectLst/>
                <a:uLnTx/>
                <a:uFillTx/>
                <a:latin typeface="Avenir Next" panose="020B0503020202020204" pitchFamily="34" charset="0"/>
                <a:ea typeface="+mn-ea"/>
                <a:cs typeface="+mn-cs"/>
              </a:rPr>
              <a:t>column</a:t>
            </a:r>
          </a:p>
        </p:txBody>
      </p:sp>
      <p:sp>
        <p:nvSpPr>
          <p:cNvPr id="5" name="Title 1">
            <a:extLst>
              <a:ext uri="{FF2B5EF4-FFF2-40B4-BE49-F238E27FC236}">
                <a16:creationId xmlns:a16="http://schemas.microsoft.com/office/drawing/2014/main" id="{670BE055-2BD2-36C1-A61A-707F615E1226}"/>
              </a:ext>
            </a:extLst>
          </p:cNvPr>
          <p:cNvSpPr>
            <a:spLocks noGrp="1"/>
          </p:cNvSpPr>
          <p:nvPr>
            <p:ph type="title"/>
          </p:nvPr>
        </p:nvSpPr>
        <p:spPr>
          <a:xfrm>
            <a:off x="169011" y="132334"/>
            <a:ext cx="8894602" cy="925840"/>
          </a:xfrm>
        </p:spPr>
        <p:txBody>
          <a:bodyPr>
            <a:noAutofit/>
          </a:bodyPr>
          <a:lstStyle/>
          <a:p>
            <a:r>
              <a:rPr lang="en-US" sz="3600" dirty="0"/>
              <a:t>Background: </a:t>
            </a:r>
            <a:br>
              <a:rPr lang="en-US" sz="3600" dirty="0"/>
            </a:br>
            <a:r>
              <a:rPr lang="en-US" sz="2800" dirty="0"/>
              <a:t>DRAM Operation – Column Access (READ) </a:t>
            </a:r>
          </a:p>
        </p:txBody>
      </p:sp>
      <p:sp>
        <p:nvSpPr>
          <p:cNvPr id="2" name="TextBox 1">
            <a:extLst>
              <a:ext uri="{FF2B5EF4-FFF2-40B4-BE49-F238E27FC236}">
                <a16:creationId xmlns:a16="http://schemas.microsoft.com/office/drawing/2014/main" id="{2D2E2976-6004-7A7A-ED00-180184EE52B0}"/>
              </a:ext>
            </a:extLst>
          </p:cNvPr>
          <p:cNvSpPr txBox="1"/>
          <p:nvPr/>
        </p:nvSpPr>
        <p:spPr>
          <a:xfrm>
            <a:off x="5088338" y="5950296"/>
            <a:ext cx="4317023"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to memory channel </a:t>
            </a:r>
          </a:p>
        </p:txBody>
      </p:sp>
      <p:sp>
        <p:nvSpPr>
          <p:cNvPr id="6" name="TextBox 5">
            <a:extLst>
              <a:ext uri="{FF2B5EF4-FFF2-40B4-BE49-F238E27FC236}">
                <a16:creationId xmlns:a16="http://schemas.microsoft.com/office/drawing/2014/main" id="{4C3ADC01-F4E3-EFD6-D914-BF545AFA0203}"/>
              </a:ext>
            </a:extLst>
          </p:cNvPr>
          <p:cNvSpPr txBox="1"/>
          <p:nvPr/>
        </p:nvSpPr>
        <p:spPr>
          <a:xfrm>
            <a:off x="5468635" y="1761482"/>
            <a:ext cx="2663952" cy="457200"/>
          </a:xfrm>
          <a:prstGeom prst="rect">
            <a:avLst/>
          </a:prstGeom>
          <a:noFill/>
        </p:spPr>
        <p:txBody>
          <a:bodyPr wrap="square" rtlCol="0" anchor="ctr">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global </a:t>
            </a:r>
            <a:r>
              <a:rPr kumimoji="0" lang="en-US" sz="2400" b="0" i="0" u="none" strike="noStrike" kern="1200" cap="none" spc="0" normalizeH="0" baseline="0" noProof="0" dirty="0" err="1">
                <a:ln>
                  <a:noFill/>
                </a:ln>
                <a:solidFill>
                  <a:srgbClr val="000000"/>
                </a:solidFill>
                <a:effectLst/>
                <a:uLnTx/>
                <a:uFillTx/>
                <a:latin typeface="Avenir Next" panose="020B0503020202020204" pitchFamily="34" charset="0"/>
                <a:ea typeface="+mn-ea"/>
                <a:cs typeface="+mn-cs"/>
              </a:rPr>
              <a:t>wordline</a:t>
            </a:r>
            <a:endPar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endParaRPr>
          </a:p>
        </p:txBody>
      </p:sp>
    </p:spTree>
    <p:extLst>
      <p:ext uri="{BB962C8B-B14F-4D97-AF65-F5344CB8AC3E}">
        <p14:creationId xmlns:p14="http://schemas.microsoft.com/office/powerpoint/2010/main" val="39936092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1" nodeType="clickEffect">
                                  <p:stCondLst>
                                    <p:cond delay="0"/>
                                  </p:stCondLst>
                                  <p:childTnLst>
                                    <p:set>
                                      <p:cBhvr>
                                        <p:cTn id="6" dur="1" fill="hold">
                                          <p:stCondLst>
                                            <p:cond delay="0"/>
                                          </p:stCondLst>
                                        </p:cTn>
                                        <p:tgtEl>
                                          <p:spTgt spid="664"/>
                                        </p:tgtEl>
                                        <p:attrNameLst>
                                          <p:attrName>style.visibility</p:attrName>
                                        </p:attrNameLst>
                                      </p:cBhvr>
                                      <p:to>
                                        <p:strVal val="visible"/>
                                      </p:to>
                                    </p:set>
                                    <p:animEffect transition="in" filter="fade">
                                      <p:cBhvr>
                                        <p:cTn id="7" dur="500"/>
                                        <p:tgtEl>
                                          <p:spTgt spid="664"/>
                                        </p:tgtEl>
                                      </p:cBhvr>
                                    </p:animEffect>
                                  </p:childTnLst>
                                </p:cTn>
                              </p:par>
                              <p:par>
                                <p:cTn id="8" presetID="10" presetClass="entr" presetSubtype="0" fill="hold" grpId="1" nodeType="withEffect">
                                  <p:stCondLst>
                                    <p:cond delay="0"/>
                                  </p:stCondLst>
                                  <p:childTnLst>
                                    <p:set>
                                      <p:cBhvr>
                                        <p:cTn id="9" dur="1" fill="hold">
                                          <p:stCondLst>
                                            <p:cond delay="0"/>
                                          </p:stCondLst>
                                        </p:cTn>
                                        <p:tgtEl>
                                          <p:spTgt spid="665"/>
                                        </p:tgtEl>
                                        <p:attrNameLst>
                                          <p:attrName>style.visibility</p:attrName>
                                        </p:attrNameLst>
                                      </p:cBhvr>
                                      <p:to>
                                        <p:strVal val="visible"/>
                                      </p:to>
                                    </p:set>
                                    <p:animEffect transition="in" filter="fade">
                                      <p:cBhvr>
                                        <p:cTn id="10" dur="500"/>
                                        <p:tgtEl>
                                          <p:spTgt spid="665"/>
                                        </p:tgtEl>
                                      </p:cBhvr>
                                    </p:animEffect>
                                  </p:childTnLst>
                                </p:cTn>
                              </p:par>
                              <p:par>
                                <p:cTn id="11" presetID="10" presetClass="entr" presetSubtype="0" fill="hold" grpId="1" nodeType="withEffect">
                                  <p:stCondLst>
                                    <p:cond delay="0"/>
                                  </p:stCondLst>
                                  <p:childTnLst>
                                    <p:set>
                                      <p:cBhvr>
                                        <p:cTn id="12" dur="1" fill="hold">
                                          <p:stCondLst>
                                            <p:cond delay="0"/>
                                          </p:stCondLst>
                                        </p:cTn>
                                        <p:tgtEl>
                                          <p:spTgt spid="666"/>
                                        </p:tgtEl>
                                        <p:attrNameLst>
                                          <p:attrName>style.visibility</p:attrName>
                                        </p:attrNameLst>
                                      </p:cBhvr>
                                      <p:to>
                                        <p:strVal val="visible"/>
                                      </p:to>
                                    </p:set>
                                    <p:animEffect transition="in" filter="fade">
                                      <p:cBhvr>
                                        <p:cTn id="13" dur="500"/>
                                        <p:tgtEl>
                                          <p:spTgt spid="666"/>
                                        </p:tgtEl>
                                      </p:cBhvr>
                                    </p:animEffect>
                                  </p:childTnLst>
                                </p:cTn>
                              </p:par>
                              <p:par>
                                <p:cTn id="14" presetID="10" presetClass="entr" presetSubtype="0" fill="hold" grpId="1" nodeType="withEffect">
                                  <p:stCondLst>
                                    <p:cond delay="0"/>
                                  </p:stCondLst>
                                  <p:childTnLst>
                                    <p:set>
                                      <p:cBhvr>
                                        <p:cTn id="15" dur="1" fill="hold">
                                          <p:stCondLst>
                                            <p:cond delay="0"/>
                                          </p:stCondLst>
                                        </p:cTn>
                                        <p:tgtEl>
                                          <p:spTgt spid="667"/>
                                        </p:tgtEl>
                                        <p:attrNameLst>
                                          <p:attrName>style.visibility</p:attrName>
                                        </p:attrNameLst>
                                      </p:cBhvr>
                                      <p:to>
                                        <p:strVal val="visible"/>
                                      </p:to>
                                    </p:set>
                                    <p:animEffect transition="in" filter="fade">
                                      <p:cBhvr>
                                        <p:cTn id="16" dur="500"/>
                                        <p:tgtEl>
                                          <p:spTgt spid="667"/>
                                        </p:tgtEl>
                                      </p:cBhvr>
                                    </p:animEffect>
                                  </p:childTnLst>
                                </p:cTn>
                              </p:par>
                            </p:childTnLst>
                          </p:cTn>
                        </p:par>
                        <p:par>
                          <p:cTn id="17" fill="hold">
                            <p:stCondLst>
                              <p:cond delay="500"/>
                            </p:stCondLst>
                            <p:childTnLst>
                              <p:par>
                                <p:cTn id="18" presetID="42" presetClass="path" presetSubtype="0" accel="50000" decel="50000" fill="hold" grpId="0" nodeType="afterEffect">
                                  <p:stCondLst>
                                    <p:cond delay="0"/>
                                  </p:stCondLst>
                                  <p:childTnLst>
                                    <p:animMotion origin="layout" path="M -5.55556E-7 -4.81481E-6 L -0.00104 0.09445 " pathEditMode="relative" rAng="0" ptsTypes="AA">
                                      <p:cBhvr>
                                        <p:cTn id="19" dur="1000" fill="hold"/>
                                        <p:tgtEl>
                                          <p:spTgt spid="664"/>
                                        </p:tgtEl>
                                        <p:attrNameLst>
                                          <p:attrName>ppt_x</p:attrName>
                                          <p:attrName>ppt_y</p:attrName>
                                        </p:attrNameLst>
                                      </p:cBhvr>
                                      <p:rCtr x="-52" y="4722"/>
                                    </p:animMotion>
                                  </p:childTnLst>
                                </p:cTn>
                              </p:par>
                              <p:par>
                                <p:cTn id="20" presetID="42" presetClass="path" presetSubtype="0" accel="50000" decel="50000" fill="hold" grpId="0" nodeType="withEffect">
                                  <p:stCondLst>
                                    <p:cond delay="0"/>
                                  </p:stCondLst>
                                  <p:childTnLst>
                                    <p:animMotion origin="layout" path="M 3.33333E-6 -4.81481E-6 L 0.00069 0.09445 " pathEditMode="relative" rAng="0" ptsTypes="AA">
                                      <p:cBhvr>
                                        <p:cTn id="21" dur="1000" fill="hold"/>
                                        <p:tgtEl>
                                          <p:spTgt spid="665"/>
                                        </p:tgtEl>
                                        <p:attrNameLst>
                                          <p:attrName>ppt_x</p:attrName>
                                          <p:attrName>ppt_y</p:attrName>
                                        </p:attrNameLst>
                                      </p:cBhvr>
                                      <p:rCtr x="35" y="4722"/>
                                    </p:animMotion>
                                  </p:childTnLst>
                                </p:cTn>
                              </p:par>
                              <p:par>
                                <p:cTn id="22" presetID="42" presetClass="path" presetSubtype="0" accel="50000" decel="50000" fill="hold" grpId="0" nodeType="withEffect">
                                  <p:stCondLst>
                                    <p:cond delay="0"/>
                                  </p:stCondLst>
                                  <p:childTnLst>
                                    <p:animMotion origin="layout" path="M -4.44444E-6 3.7037E-6 L -0.00138 0.09421 " pathEditMode="relative" rAng="0" ptsTypes="AA">
                                      <p:cBhvr>
                                        <p:cTn id="23" dur="1000" fill="hold"/>
                                        <p:tgtEl>
                                          <p:spTgt spid="666"/>
                                        </p:tgtEl>
                                        <p:attrNameLst>
                                          <p:attrName>ppt_x</p:attrName>
                                          <p:attrName>ppt_y</p:attrName>
                                        </p:attrNameLst>
                                      </p:cBhvr>
                                      <p:rCtr x="-69" y="4699"/>
                                    </p:animMotion>
                                  </p:childTnLst>
                                </p:cTn>
                              </p:par>
                              <p:par>
                                <p:cTn id="24" presetID="42" presetClass="path" presetSubtype="0" accel="50000" decel="50000" fill="hold" grpId="0" nodeType="withEffect">
                                  <p:stCondLst>
                                    <p:cond delay="0"/>
                                  </p:stCondLst>
                                  <p:childTnLst>
                                    <p:animMotion origin="layout" path="M 3.05556E-6 3.7037E-6 L -0.00018 0.09421 " pathEditMode="relative" rAng="0" ptsTypes="AA">
                                      <p:cBhvr>
                                        <p:cTn id="25" dur="1000" fill="hold"/>
                                        <p:tgtEl>
                                          <p:spTgt spid="667"/>
                                        </p:tgtEl>
                                        <p:attrNameLst>
                                          <p:attrName>ppt_x</p:attrName>
                                          <p:attrName>ppt_y</p:attrName>
                                        </p:attrNameLst>
                                      </p:cBhvr>
                                      <p:rCtr x="-17" y="4699"/>
                                    </p:animMotion>
                                  </p:childTnLst>
                                </p:cTn>
                              </p:par>
                              <p:par>
                                <p:cTn id="26" presetID="22" presetClass="entr" presetSubtype="8" fill="hold" grpId="0" nodeType="withEffect">
                                  <p:stCondLst>
                                    <p:cond delay="0"/>
                                  </p:stCondLst>
                                  <p:childTnLst>
                                    <p:set>
                                      <p:cBhvr>
                                        <p:cTn id="27" dur="1" fill="hold">
                                          <p:stCondLst>
                                            <p:cond delay="0"/>
                                          </p:stCondLst>
                                        </p:cTn>
                                        <p:tgtEl>
                                          <p:spTgt spid="669"/>
                                        </p:tgtEl>
                                        <p:attrNameLst>
                                          <p:attrName>style.visibility</p:attrName>
                                        </p:attrNameLst>
                                      </p:cBhvr>
                                      <p:to>
                                        <p:strVal val="visible"/>
                                      </p:to>
                                    </p:set>
                                    <p:animEffect transition="in" filter="wipe(left)">
                                      <p:cBhvr>
                                        <p:cTn id="28" dur="500"/>
                                        <p:tgtEl>
                                          <p:spTgt spid="669"/>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2"/>
                                        </p:tgtEl>
                                        <p:attrNameLst>
                                          <p:attrName>style.visibility</p:attrName>
                                        </p:attrNameLst>
                                      </p:cBhvr>
                                      <p:to>
                                        <p:strVal val="visible"/>
                                      </p:to>
                                    </p:set>
                                    <p:animEffect transition="in" filter="fade">
                                      <p:cBhvr>
                                        <p:cTn id="31"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64" grpId="0" animBg="1"/>
      <p:bldP spid="664" grpId="1" animBg="1"/>
      <p:bldP spid="665" grpId="0" animBg="1"/>
      <p:bldP spid="665" grpId="1" animBg="1"/>
      <p:bldP spid="666" grpId="0" animBg="1"/>
      <p:bldP spid="666" grpId="1" animBg="1"/>
      <p:bldP spid="667" grpId="0" animBg="1"/>
      <p:bldP spid="667" grpId="1" animBg="1"/>
      <p:bldP spid="669" grpId="0" animBg="1"/>
      <p:bldP spid="2" grpId="0"/>
    </p:bld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883A56FE-C1F1-EB10-C7E5-6806F9847126}"/>
              </a:ext>
            </a:extLst>
          </p:cNvPr>
          <p:cNvSpPr>
            <a:spLocks noGrp="1"/>
          </p:cNvSpPr>
          <p:nvPr>
            <p:ph idx="1"/>
          </p:nvPr>
        </p:nvSpPr>
        <p:spPr>
          <a:xfrm>
            <a:off x="169011" y="1236742"/>
            <a:ext cx="8894602" cy="4993235"/>
          </a:xfrm>
        </p:spPr>
        <p:txBody>
          <a:bodyPr>
            <a:normAutofit/>
          </a:bodyPr>
          <a:lstStyle/>
          <a:p>
            <a:r>
              <a:rPr lang="en-US" dirty="0"/>
              <a:t>Instruction set architecture</a:t>
            </a:r>
            <a:br>
              <a:rPr lang="en-US" dirty="0"/>
            </a:br>
            <a:endParaRPr lang="en-US" dirty="0"/>
          </a:p>
          <a:p>
            <a:r>
              <a:rPr lang="en-US" dirty="0"/>
              <a:t>Execution &amp; data transposition </a:t>
            </a:r>
            <a:br>
              <a:rPr lang="en-US" dirty="0"/>
            </a:br>
            <a:endParaRPr lang="en-US" dirty="0"/>
          </a:p>
          <a:p>
            <a:r>
              <a:rPr lang="en-US" dirty="0"/>
              <a:t>Data coherence</a:t>
            </a:r>
            <a:br>
              <a:rPr lang="en-US" dirty="0"/>
            </a:br>
            <a:endParaRPr lang="en-US" dirty="0"/>
          </a:p>
          <a:p>
            <a:r>
              <a:rPr lang="en-US" dirty="0"/>
              <a:t>Address translation</a:t>
            </a:r>
            <a:br>
              <a:rPr lang="en-US" dirty="0"/>
            </a:br>
            <a:endParaRPr lang="en-US" dirty="0"/>
          </a:p>
          <a:p>
            <a:r>
              <a:rPr lang="en-US" dirty="0"/>
              <a:t>Data allocation &amp; alignment </a:t>
            </a:r>
            <a:br>
              <a:rPr lang="en-US" sz="2400" dirty="0"/>
            </a:br>
            <a:endParaRPr lang="en-US" sz="2400" dirty="0"/>
          </a:p>
          <a:p>
            <a:r>
              <a:rPr lang="en-US" dirty="0"/>
              <a:t>Mat label translation  </a:t>
            </a:r>
          </a:p>
        </p:txBody>
      </p:sp>
      <p:sp>
        <p:nvSpPr>
          <p:cNvPr id="4" name="Title 1">
            <a:extLst>
              <a:ext uri="{FF2B5EF4-FFF2-40B4-BE49-F238E27FC236}">
                <a16:creationId xmlns:a16="http://schemas.microsoft.com/office/drawing/2014/main" id="{945184B5-14FE-171E-7ABD-44A4231A30FA}"/>
              </a:ext>
            </a:extLst>
          </p:cNvPr>
          <p:cNvSpPr>
            <a:spLocks noGrp="1"/>
          </p:cNvSpPr>
          <p:nvPr>
            <p:ph type="title"/>
          </p:nvPr>
        </p:nvSpPr>
        <p:spPr>
          <a:xfrm>
            <a:off x="169011" y="132334"/>
            <a:ext cx="8894602" cy="925840"/>
          </a:xfrm>
        </p:spPr>
        <p:txBody>
          <a:bodyPr>
            <a:noAutofit/>
          </a:bodyPr>
          <a:lstStyle/>
          <a:p>
            <a:r>
              <a:rPr lang="en-US" sz="3600" dirty="0"/>
              <a:t>MIMDRAM: </a:t>
            </a:r>
            <a:br>
              <a:rPr lang="en-US" sz="3600" dirty="0"/>
            </a:br>
            <a:r>
              <a:rPr lang="en-US" sz="2800" dirty="0"/>
              <a:t>More in the Paper &amp; GitHub</a:t>
            </a:r>
          </a:p>
        </p:txBody>
      </p:sp>
      <p:sp>
        <p:nvSpPr>
          <p:cNvPr id="6" name="Rectangle 5">
            <a:extLst>
              <a:ext uri="{FF2B5EF4-FFF2-40B4-BE49-F238E27FC236}">
                <a16:creationId xmlns:a16="http://schemas.microsoft.com/office/drawing/2014/main" id="{E45943A9-CD6A-6706-36B6-C13186221CC9}"/>
              </a:ext>
            </a:extLst>
          </p:cNvPr>
          <p:cNvSpPr/>
          <p:nvPr/>
        </p:nvSpPr>
        <p:spPr>
          <a:xfrm>
            <a:off x="-2376" y="1105174"/>
            <a:ext cx="9146375" cy="5367989"/>
          </a:xfrm>
          <a:prstGeom prst="rect">
            <a:avLst/>
          </a:prstGeom>
          <a:solidFill>
            <a:srgbClr val="FFFFFF">
              <a:alpha val="94902"/>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7" name="Picture 6">
            <a:extLst>
              <a:ext uri="{FF2B5EF4-FFF2-40B4-BE49-F238E27FC236}">
                <a16:creationId xmlns:a16="http://schemas.microsoft.com/office/drawing/2014/main" id="{CCA5068F-4D59-94A6-1AE0-21A269D2EBA4}"/>
              </a:ext>
            </a:extLst>
          </p:cNvPr>
          <p:cNvPicPr>
            <a:picLocks noChangeAspect="1"/>
          </p:cNvPicPr>
          <p:nvPr/>
        </p:nvPicPr>
        <p:blipFill>
          <a:blip r:embed="rId3"/>
          <a:stretch>
            <a:fillRect/>
          </a:stretch>
        </p:blipFill>
        <p:spPr>
          <a:xfrm>
            <a:off x="569304" y="2167891"/>
            <a:ext cx="7920965" cy="2352624"/>
          </a:xfrm>
          <a:prstGeom prst="rect">
            <a:avLst/>
          </a:prstGeom>
          <a:ln w="38100">
            <a:solidFill>
              <a:schemeClr val="accent4"/>
            </a:solidFill>
          </a:ln>
        </p:spPr>
      </p:pic>
      <p:sp>
        <p:nvSpPr>
          <p:cNvPr id="8" name="TextBox 7">
            <a:extLst>
              <a:ext uri="{FF2B5EF4-FFF2-40B4-BE49-F238E27FC236}">
                <a16:creationId xmlns:a16="http://schemas.microsoft.com/office/drawing/2014/main" id="{A26C20C6-BCEC-2DF9-961C-83ADCCDF972B}"/>
              </a:ext>
            </a:extLst>
          </p:cNvPr>
          <p:cNvSpPr txBox="1"/>
          <p:nvPr/>
        </p:nvSpPr>
        <p:spPr>
          <a:xfrm>
            <a:off x="569304" y="4700565"/>
            <a:ext cx="7920965" cy="461665"/>
          </a:xfrm>
          <a:prstGeom prst="rect">
            <a:avLst/>
          </a:prstGeom>
          <a:noFill/>
        </p:spPr>
        <p:txBody>
          <a:bodyPr wrap="square">
            <a:spAutoFit/>
          </a:bodyPr>
          <a:lstStyle/>
          <a:p>
            <a:pPr algn="ctr"/>
            <a:r>
              <a:rPr lang="en-US" sz="2400" b="1" dirty="0">
                <a:latin typeface="Avenir Next" panose="020B0503020202020204" pitchFamily="34" charset="0"/>
                <a:hlinkClick r:id="rId4"/>
              </a:rPr>
              <a:t>https://arxiv.org/pdf/2402.19080.pdf</a:t>
            </a:r>
            <a:r>
              <a:rPr lang="en-US" sz="2400" b="1" dirty="0">
                <a:latin typeface="Avenir Next" panose="020B0503020202020204" pitchFamily="34" charset="0"/>
              </a:rPr>
              <a:t> </a:t>
            </a:r>
          </a:p>
        </p:txBody>
      </p:sp>
      <p:sp>
        <p:nvSpPr>
          <p:cNvPr id="10" name="TextBox 9">
            <a:extLst>
              <a:ext uri="{FF2B5EF4-FFF2-40B4-BE49-F238E27FC236}">
                <a16:creationId xmlns:a16="http://schemas.microsoft.com/office/drawing/2014/main" id="{0C5021D0-3FAD-92E3-B7E2-65F52D5E478C}"/>
              </a:ext>
            </a:extLst>
          </p:cNvPr>
          <p:cNvSpPr txBox="1"/>
          <p:nvPr/>
        </p:nvSpPr>
        <p:spPr>
          <a:xfrm>
            <a:off x="-2377" y="5383494"/>
            <a:ext cx="9146376" cy="430887"/>
          </a:xfrm>
          <a:prstGeom prst="rect">
            <a:avLst/>
          </a:prstGeom>
          <a:noFill/>
        </p:spPr>
        <p:txBody>
          <a:bodyPr wrap="square">
            <a:spAutoFit/>
          </a:bodyPr>
          <a:lstStyle/>
          <a:p>
            <a:pPr algn="ctr"/>
            <a:r>
              <a:rPr kumimoji="0" lang="en-US" sz="2200" b="1" i="0" u="none" strike="noStrike" kern="1200" cap="none" spc="0" normalizeH="0" baseline="0" noProof="0" dirty="0">
                <a:ln>
                  <a:noFill/>
                </a:ln>
                <a:solidFill>
                  <a:schemeClr val="accent5"/>
                </a:solidFill>
                <a:effectLst/>
                <a:uLnTx/>
                <a:uFillTx/>
                <a:latin typeface="Avenir Next" panose="020B0503020202020204" pitchFamily="34" charset="0"/>
                <a:ea typeface="+mn-ea"/>
                <a:cs typeface="Segoe UI" panose="020B0502040204020203" pitchFamily="34" charset="0"/>
                <a:hlinkClick r:id="rId5">
                  <a:extLst>
                    <a:ext uri="{A12FA001-AC4F-418D-AE19-62706E023703}">
                      <ahyp:hlinkClr xmlns:ahyp="http://schemas.microsoft.com/office/drawing/2018/hyperlinkcolor" val="tx"/>
                    </a:ext>
                  </a:extLst>
                </a:hlinkClick>
              </a:rPr>
              <a:t>https://github.com/CMU-SAFARI/MIMDRAM</a:t>
            </a:r>
            <a:r>
              <a:rPr kumimoji="0" lang="en-US" sz="2200" b="1" i="0" u="none" strike="noStrike" kern="1200" cap="none" spc="0" normalizeH="0" baseline="0" noProof="0" dirty="0">
                <a:ln>
                  <a:noFill/>
                </a:ln>
                <a:solidFill>
                  <a:schemeClr val="accent5"/>
                </a:solidFill>
                <a:effectLst/>
                <a:uLnTx/>
                <a:uFillTx/>
                <a:latin typeface="Avenir Next" panose="020B0503020202020204" pitchFamily="34" charset="0"/>
                <a:ea typeface="+mn-ea"/>
                <a:cs typeface="Segoe UI" panose="020B0502040204020203" pitchFamily="34" charset="0"/>
              </a:rPr>
              <a:t> </a:t>
            </a:r>
            <a:endParaRPr lang="en-US" dirty="0"/>
          </a:p>
        </p:txBody>
      </p:sp>
    </p:spTree>
    <p:extLst>
      <p:ext uri="{BB962C8B-B14F-4D97-AF65-F5344CB8AC3E}">
        <p14:creationId xmlns:p14="http://schemas.microsoft.com/office/powerpoint/2010/main" val="798028556"/>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a:extLst>
              <a:ext uri="{FF2B5EF4-FFF2-40B4-BE49-F238E27FC236}">
                <a16:creationId xmlns:a16="http://schemas.microsoft.com/office/drawing/2014/main" id="{F9096C0F-10C2-3D5A-7A54-1256575F1485}"/>
              </a:ext>
            </a:extLst>
          </p:cNvPr>
          <p:cNvSpPr>
            <a:spLocks noGrp="1"/>
          </p:cNvSpPr>
          <p:nvPr>
            <p:ph type="title"/>
          </p:nvPr>
        </p:nvSpPr>
        <p:spPr>
          <a:xfrm>
            <a:off x="169011" y="132334"/>
            <a:ext cx="8894602" cy="925840"/>
          </a:xfrm>
        </p:spPr>
        <p:txBody>
          <a:bodyPr>
            <a:noAutofit/>
          </a:bodyPr>
          <a:lstStyle/>
          <a:p>
            <a:r>
              <a:rPr lang="en-US" sz="3600" dirty="0">
                <a:solidFill>
                  <a:srgbClr val="1A82C4"/>
                </a:solidFill>
              </a:rPr>
              <a:t>Evaluation: </a:t>
            </a:r>
            <a:br>
              <a:rPr lang="en-US" sz="3600" dirty="0">
                <a:solidFill>
                  <a:srgbClr val="1A82C4"/>
                </a:solidFill>
              </a:rPr>
            </a:br>
            <a:r>
              <a:rPr lang="en-US" sz="2800" dirty="0">
                <a:solidFill>
                  <a:srgbClr val="1A82C4"/>
                </a:solidFill>
              </a:rPr>
              <a:t>Single Application Analysis – Energy Efficiency</a:t>
            </a:r>
          </a:p>
        </p:txBody>
      </p:sp>
      <p:grpSp>
        <p:nvGrpSpPr>
          <p:cNvPr id="8" name="Group 7">
            <a:extLst>
              <a:ext uri="{FF2B5EF4-FFF2-40B4-BE49-F238E27FC236}">
                <a16:creationId xmlns:a16="http://schemas.microsoft.com/office/drawing/2014/main" id="{4E2E875B-BA03-FEAB-0A9B-5CA6F1A46650}"/>
              </a:ext>
            </a:extLst>
          </p:cNvPr>
          <p:cNvGrpSpPr/>
          <p:nvPr/>
        </p:nvGrpSpPr>
        <p:grpSpPr>
          <a:xfrm>
            <a:off x="369284" y="4853140"/>
            <a:ext cx="8400681" cy="1321456"/>
            <a:chOff x="371659" y="2796294"/>
            <a:chExt cx="8400681" cy="1321456"/>
          </a:xfrm>
        </p:grpSpPr>
        <p:sp>
          <p:nvSpPr>
            <p:cNvPr id="9" name="Rounded Rectangle 8">
              <a:extLst>
                <a:ext uri="{FF2B5EF4-FFF2-40B4-BE49-F238E27FC236}">
                  <a16:creationId xmlns:a16="http://schemas.microsoft.com/office/drawing/2014/main" id="{7430F351-4CC6-93EA-6F52-193EA264A402}"/>
                </a:ext>
              </a:extLst>
            </p:cNvPr>
            <p:cNvSpPr/>
            <p:nvPr/>
          </p:nvSpPr>
          <p:spPr>
            <a:xfrm>
              <a:off x="371659" y="2796294"/>
              <a:ext cx="8400681" cy="1321456"/>
            </a:xfrm>
            <a:prstGeom prst="roundRect">
              <a:avLst>
                <a:gd name="adj" fmla="val 9020"/>
              </a:avLst>
            </a:prstGeom>
            <a:solidFill>
              <a:srgbClr val="FFFFFF">
                <a:lumMod val="95000"/>
              </a:srgbClr>
            </a:solidFill>
            <a:ln w="38100" cap="flat" cmpd="sng" algn="ctr">
              <a:solidFill>
                <a:srgbClr val="E0896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2200" b="1" kern="0" dirty="0">
                  <a:solidFill>
                    <a:srgbClr val="E08961"/>
                  </a:solidFill>
                  <a:latin typeface="Avenir Next" panose="020B0503020202020204" pitchFamily="34" charset="0"/>
                </a:rPr>
                <a:t>MIMDRAM significantly improves </a:t>
              </a:r>
              <a:br>
                <a:rPr lang="en-US" sz="2200" b="1" kern="0" dirty="0">
                  <a:solidFill>
                    <a:srgbClr val="E08961"/>
                  </a:solidFill>
                  <a:latin typeface="Avenir Next" panose="020B0503020202020204" pitchFamily="34" charset="0"/>
                </a:rPr>
              </a:br>
              <a:r>
                <a:rPr lang="en-US" sz="2200" b="1" kern="0" dirty="0">
                  <a:solidFill>
                    <a:srgbClr val="E08961"/>
                  </a:solidFill>
                  <a:latin typeface="Avenir Next" panose="020B0503020202020204" pitchFamily="34" charset="0"/>
                </a:rPr>
                <a:t>energy efficiency compared to </a:t>
              </a:r>
              <a:br>
                <a:rPr lang="en-US" sz="2200" b="1" kern="0" dirty="0">
                  <a:solidFill>
                    <a:srgbClr val="E08961"/>
                  </a:solidFill>
                  <a:latin typeface="Avenir Next" panose="020B0503020202020204" pitchFamily="34" charset="0"/>
                </a:rPr>
              </a:br>
              <a:r>
                <a:rPr lang="en-US" sz="2200" b="1" kern="0" dirty="0">
                  <a:solidFill>
                    <a:srgbClr val="E08961"/>
                  </a:solidFill>
                  <a:latin typeface="Avenir Next" panose="020B0503020202020204" pitchFamily="34" charset="0"/>
                </a:rPr>
                <a:t>CPU (30.6x), GPU (6.8x), and SIMDRAM (14.3x) </a:t>
              </a:r>
              <a:endParaRPr kumimoji="0" lang="en-US" sz="2200" b="1" i="0" u="none" strike="noStrike" kern="0" cap="none" spc="0" normalizeH="0" baseline="0" noProof="0" dirty="0">
                <a:ln>
                  <a:noFill/>
                </a:ln>
                <a:solidFill>
                  <a:srgbClr val="E08961"/>
                </a:solidFill>
                <a:effectLst/>
                <a:uLnTx/>
                <a:uFillTx/>
                <a:latin typeface="Avenir Next" panose="020B0503020202020204" pitchFamily="34" charset="0"/>
                <a:ea typeface="+mn-ea"/>
                <a:cs typeface="+mn-cs"/>
              </a:endParaRPr>
            </a:p>
          </p:txBody>
        </p:sp>
        <p:sp>
          <p:nvSpPr>
            <p:cNvPr id="10" name="TextBox 9">
              <a:extLst>
                <a:ext uri="{FF2B5EF4-FFF2-40B4-BE49-F238E27FC236}">
                  <a16:creationId xmlns:a16="http://schemas.microsoft.com/office/drawing/2014/main" id="{63E38FF8-B649-58AA-D6E3-9123E9C50B96}"/>
                </a:ext>
              </a:extLst>
            </p:cNvPr>
            <p:cNvSpPr txBox="1"/>
            <p:nvPr/>
          </p:nvSpPr>
          <p:spPr>
            <a:xfrm rot="16200000">
              <a:off x="2949" y="3247741"/>
              <a:ext cx="1259512" cy="369332"/>
            </a:xfrm>
            <a:prstGeom prst="rect">
              <a:avLst/>
            </a:prstGeom>
            <a:noFill/>
          </p:spPr>
          <p:txBody>
            <a:bodyPr wrap="squar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srgbClr val="E7E6E6">
                      <a:lumMod val="90000"/>
                    </a:srgbClr>
                  </a:solidFill>
                  <a:effectLst/>
                  <a:uLnTx/>
                  <a:uFillTx/>
                  <a:latin typeface="Avenir Next" panose="020B0503020202020204" pitchFamily="34" charset="0"/>
                </a:rPr>
                <a:t>Takeaway</a:t>
              </a:r>
            </a:p>
          </p:txBody>
        </p:sp>
      </p:grpSp>
      <p:graphicFrame>
        <p:nvGraphicFramePr>
          <p:cNvPr id="2" name="Chart 1">
            <a:extLst>
              <a:ext uri="{FF2B5EF4-FFF2-40B4-BE49-F238E27FC236}">
                <a16:creationId xmlns:a16="http://schemas.microsoft.com/office/drawing/2014/main" id="{0123B027-5D01-0D59-44F1-C99A9C4C56B5}"/>
              </a:ext>
            </a:extLst>
          </p:cNvPr>
          <p:cNvGraphicFramePr>
            <a:graphicFrameLocks/>
          </p:cNvGraphicFramePr>
          <p:nvPr/>
        </p:nvGraphicFramePr>
        <p:xfrm>
          <a:off x="37817" y="1219787"/>
          <a:ext cx="9063613" cy="3471740"/>
        </p:xfrm>
        <a:graphic>
          <a:graphicData uri="http://schemas.openxmlformats.org/drawingml/2006/chart">
            <c:chart xmlns:c="http://schemas.openxmlformats.org/drawingml/2006/chart" xmlns:r="http://schemas.openxmlformats.org/officeDocument/2006/relationships" r:id="rId3"/>
          </a:graphicData>
        </a:graphic>
      </p:graphicFrame>
      <p:sp>
        <p:nvSpPr>
          <p:cNvPr id="7" name="Rounded Rectangle 6">
            <a:extLst>
              <a:ext uri="{FF2B5EF4-FFF2-40B4-BE49-F238E27FC236}">
                <a16:creationId xmlns:a16="http://schemas.microsoft.com/office/drawing/2014/main" id="{2AD8B4C3-2AED-DDD1-5D92-FD6DF4EEFC4F}"/>
              </a:ext>
            </a:extLst>
          </p:cNvPr>
          <p:cNvSpPr/>
          <p:nvPr/>
        </p:nvSpPr>
        <p:spPr>
          <a:xfrm>
            <a:off x="8492737" y="1773868"/>
            <a:ext cx="570876" cy="2054771"/>
          </a:xfrm>
          <a:prstGeom prst="roundRect">
            <a:avLst/>
          </a:prstGeom>
          <a:noFill/>
          <a:ln w="3810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23946108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
                                            <p:graphicEl>
                                              <a:chart seriesIdx="-3" categoryIdx="-3" bldStep="gridLegend"/>
                                            </p:graphicEl>
                                          </p:spTgt>
                                        </p:tgtEl>
                                        <p:attrNameLst>
                                          <p:attrName>style.visibility</p:attrName>
                                        </p:attrNameLst>
                                      </p:cBhvr>
                                      <p:to>
                                        <p:strVal val="visible"/>
                                      </p:to>
                                    </p:set>
                                    <p:animEffect transition="in" filter="fade">
                                      <p:cBhvr>
                                        <p:cTn id="7" dur="500"/>
                                        <p:tgtEl>
                                          <p:spTgt spid="2">
                                            <p:graphicEl>
                                              <a:chart seriesIdx="-3" categoryIdx="-3" bldStep="gridLegend"/>
                                            </p:graphicEl>
                                          </p:spTgt>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2">
                                            <p:graphicEl>
                                              <a:chart seriesIdx="0" categoryIdx="-4" bldStep="series"/>
                                            </p:graphicEl>
                                          </p:spTgt>
                                        </p:tgtEl>
                                        <p:attrNameLst>
                                          <p:attrName>style.visibility</p:attrName>
                                        </p:attrNameLst>
                                      </p:cBhvr>
                                      <p:to>
                                        <p:strVal val="visible"/>
                                      </p:to>
                                    </p:set>
                                    <p:animEffect transition="in" filter="fade">
                                      <p:cBhvr>
                                        <p:cTn id="10" dur="500"/>
                                        <p:tgtEl>
                                          <p:spTgt spid="2">
                                            <p:graphicEl>
                                              <a:chart seriesIdx="0" categoryIdx="-4" bldStep="series"/>
                                            </p:graphicEl>
                                          </p:spTgt>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2">
                                            <p:graphicEl>
                                              <a:chart seriesIdx="1" categoryIdx="-4" bldStep="series"/>
                                            </p:graphicEl>
                                          </p:spTgt>
                                        </p:tgtEl>
                                        <p:attrNameLst>
                                          <p:attrName>style.visibility</p:attrName>
                                        </p:attrNameLst>
                                      </p:cBhvr>
                                      <p:to>
                                        <p:strVal val="visible"/>
                                      </p:to>
                                    </p:set>
                                    <p:animEffect transition="in" filter="fade">
                                      <p:cBhvr>
                                        <p:cTn id="15" dur="500"/>
                                        <p:tgtEl>
                                          <p:spTgt spid="2">
                                            <p:graphicEl>
                                              <a:chart seriesIdx="1" categoryIdx="-4" bldStep="series"/>
                                            </p:graphicEl>
                                          </p:spTgt>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2">
                                            <p:graphicEl>
                                              <a:chart seriesIdx="2" categoryIdx="-4" bldStep="series"/>
                                            </p:graphicEl>
                                          </p:spTgt>
                                        </p:tgtEl>
                                        <p:attrNameLst>
                                          <p:attrName>style.visibility</p:attrName>
                                        </p:attrNameLst>
                                      </p:cBhvr>
                                      <p:to>
                                        <p:strVal val="visible"/>
                                      </p:to>
                                    </p:set>
                                    <p:animEffect transition="in" filter="fade">
                                      <p:cBhvr>
                                        <p:cTn id="20" dur="500"/>
                                        <p:tgtEl>
                                          <p:spTgt spid="2">
                                            <p:graphicEl>
                                              <a:chart seriesIdx="2" categoryIdx="-4" bldStep="series"/>
                                            </p:graphicEl>
                                          </p:spTgt>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2">
                                            <p:graphicEl>
                                              <a:chart seriesIdx="3" categoryIdx="-4" bldStep="series"/>
                                            </p:graphicEl>
                                          </p:spTgt>
                                        </p:tgtEl>
                                        <p:attrNameLst>
                                          <p:attrName>style.visibility</p:attrName>
                                        </p:attrNameLst>
                                      </p:cBhvr>
                                      <p:to>
                                        <p:strVal val="visible"/>
                                      </p:to>
                                    </p:set>
                                    <p:animEffect transition="in" filter="fade">
                                      <p:cBhvr>
                                        <p:cTn id="25" dur="500"/>
                                        <p:tgtEl>
                                          <p:spTgt spid="2">
                                            <p:graphicEl>
                                              <a:chart seriesIdx="3" categoryIdx="-4" bldStep="series"/>
                                            </p:graphicEl>
                                          </p:spTgt>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nodeType="clickEffect">
                                  <p:stCondLst>
                                    <p:cond delay="0"/>
                                  </p:stCondLst>
                                  <p:childTnLst>
                                    <p:set>
                                      <p:cBhvr>
                                        <p:cTn id="29" dur="1" fill="hold">
                                          <p:stCondLst>
                                            <p:cond delay="0"/>
                                          </p:stCondLst>
                                        </p:cTn>
                                        <p:tgtEl>
                                          <p:spTgt spid="8"/>
                                        </p:tgtEl>
                                        <p:attrNameLst>
                                          <p:attrName>style.visibility</p:attrName>
                                        </p:attrNameLst>
                                      </p:cBhvr>
                                      <p:to>
                                        <p:strVal val="visible"/>
                                      </p:to>
                                    </p:set>
                                    <p:animEffect transition="in" filter="fade">
                                      <p:cBhvr>
                                        <p:cTn id="30" dur="500"/>
                                        <p:tgtEl>
                                          <p:spTgt spid="8"/>
                                        </p:tgtEl>
                                      </p:cBhvr>
                                    </p:animEffect>
                                  </p:childTnLst>
                                </p:cTn>
                              </p:par>
                              <p:par>
                                <p:cTn id="31" presetID="10" presetClass="entr" presetSubtype="0" fill="hold" grpId="0" nodeType="withEffect">
                                  <p:stCondLst>
                                    <p:cond delay="0"/>
                                  </p:stCondLst>
                                  <p:childTnLst>
                                    <p:set>
                                      <p:cBhvr>
                                        <p:cTn id="32" dur="1" fill="hold">
                                          <p:stCondLst>
                                            <p:cond delay="0"/>
                                          </p:stCondLst>
                                        </p:cTn>
                                        <p:tgtEl>
                                          <p:spTgt spid="7"/>
                                        </p:tgtEl>
                                        <p:attrNameLst>
                                          <p:attrName>style.visibility</p:attrName>
                                        </p:attrNameLst>
                                      </p:cBhvr>
                                      <p:to>
                                        <p:strVal val="visible"/>
                                      </p:to>
                                    </p:set>
                                    <p:animEffect transition="in" filter="fade">
                                      <p:cBhvr>
                                        <p:cTn id="33"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2" grpId="0" uiExpand="1">
        <p:bldSub>
          <a:bldChart bld="series"/>
        </p:bldSub>
      </p:bldGraphic>
      <p:bldP spid="7" grpId="0" animBg="1"/>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46308EF-03D8-F4A9-869C-9C6379D64309}"/>
              </a:ext>
            </a:extLst>
          </p:cNvPr>
          <p:cNvSpPr>
            <a:spLocks noGrp="1"/>
          </p:cNvSpPr>
          <p:nvPr>
            <p:ph type="title"/>
          </p:nvPr>
        </p:nvSpPr>
        <p:spPr/>
        <p:txBody>
          <a:bodyPr/>
          <a:lstStyle/>
          <a:p>
            <a:r>
              <a:rPr lang="en-US" dirty="0"/>
              <a:t>More on MIMDRAM</a:t>
            </a:r>
          </a:p>
        </p:txBody>
      </p:sp>
      <p:sp>
        <p:nvSpPr>
          <p:cNvPr id="3" name="Content Placeholder 2">
            <a:extLst>
              <a:ext uri="{FF2B5EF4-FFF2-40B4-BE49-F238E27FC236}">
                <a16:creationId xmlns:a16="http://schemas.microsoft.com/office/drawing/2014/main" id="{38058194-321F-1DEF-000D-6FB35D055160}"/>
              </a:ext>
            </a:extLst>
          </p:cNvPr>
          <p:cNvSpPr>
            <a:spLocks noGrp="1"/>
          </p:cNvSpPr>
          <p:nvPr>
            <p:ph idx="1"/>
          </p:nvPr>
        </p:nvSpPr>
        <p:spPr>
          <a:xfrm>
            <a:off x="228600" y="1052736"/>
            <a:ext cx="8951912" cy="5195664"/>
          </a:xfrm>
        </p:spPr>
        <p:txBody>
          <a:bodyPr/>
          <a:lstStyle/>
          <a:p>
            <a:r>
              <a:rPr lang="en-US" sz="2200" dirty="0"/>
              <a:t>Geraldo F. Oliveira, </a:t>
            </a:r>
            <a:r>
              <a:rPr lang="en-US" sz="2200" dirty="0" err="1"/>
              <a:t>Ataberk</a:t>
            </a:r>
            <a:r>
              <a:rPr lang="en-US" sz="2200" dirty="0"/>
              <a:t> </a:t>
            </a:r>
            <a:r>
              <a:rPr lang="en-US" sz="2200" dirty="0" err="1"/>
              <a:t>Olgun</a:t>
            </a:r>
            <a:r>
              <a:rPr lang="en-US" sz="2200" dirty="0"/>
              <a:t>, Abdullah Giray </a:t>
            </a:r>
            <a:r>
              <a:rPr lang="en-US" sz="2200" dirty="0" err="1"/>
              <a:t>Yağlıkçı</a:t>
            </a:r>
            <a:r>
              <a:rPr lang="en-US" sz="2200" dirty="0"/>
              <a:t>, F. </a:t>
            </a:r>
            <a:r>
              <a:rPr lang="en-US" sz="2200" dirty="0" err="1"/>
              <a:t>Nisa</a:t>
            </a:r>
            <a:r>
              <a:rPr lang="en-US" sz="2200" dirty="0"/>
              <a:t> </a:t>
            </a:r>
            <a:r>
              <a:rPr lang="en-US" sz="2200" dirty="0" err="1"/>
              <a:t>Bostancı</a:t>
            </a:r>
            <a:r>
              <a:rPr lang="en-US" sz="2200" dirty="0"/>
              <a:t>, Juan Gómez-Luna, Saugata Ghose, and Onur Mutlu</a:t>
            </a:r>
            <a:br>
              <a:rPr lang="en-US" sz="2200" dirty="0"/>
            </a:br>
            <a:r>
              <a:rPr lang="en-US" sz="2200" b="1" dirty="0">
                <a:solidFill>
                  <a:srgbClr val="0432FF"/>
                </a:solidFill>
                <a:hlinkClick r:id="rId2">
                  <a:extLst>
                    <a:ext uri="{A12FA001-AC4F-418D-AE19-62706E023703}">
                      <ahyp:hlinkClr xmlns:ahyp="http://schemas.microsoft.com/office/drawing/2018/hyperlinkcolor" val="tx"/>
                    </a:ext>
                  </a:extLst>
                </a:hlinkClick>
              </a:rPr>
              <a:t>" MIMDRAM: An End-to-End Processing-Using-DRAM System for High-Throughput, Energy-Efficient and Programmer-Transparent Multiple-Instruction Multiple-Data Computing"</a:t>
            </a:r>
            <a:br>
              <a:rPr lang="en-US" sz="2200" dirty="0">
                <a:solidFill>
                  <a:srgbClr val="0432FF"/>
                </a:solidFill>
              </a:rPr>
            </a:br>
            <a:r>
              <a:rPr lang="en-US" sz="2200" i="1" dirty="0"/>
              <a:t>Proceedings of the </a:t>
            </a:r>
            <a:r>
              <a:rPr lang="en-US" sz="2200" i="1" dirty="0">
                <a:hlinkClick r:id="rId3"/>
              </a:rPr>
              <a:t>30th International Symposium on High-Performance Computer Architecture</a:t>
            </a:r>
            <a:r>
              <a:rPr lang="en-US" sz="2200" i="1" dirty="0"/>
              <a:t> (</a:t>
            </a:r>
            <a:r>
              <a:rPr lang="en-US" sz="2200" b="1" i="1" dirty="0"/>
              <a:t>HPCA</a:t>
            </a:r>
            <a:r>
              <a:rPr lang="en-US" sz="2200" i="1" dirty="0"/>
              <a:t>)</a:t>
            </a:r>
            <a:r>
              <a:rPr lang="en-US" sz="2200" dirty="0"/>
              <a:t>, Edinburgh, Scotland, March 2024.</a:t>
            </a:r>
          </a:p>
        </p:txBody>
      </p:sp>
      <p:sp>
        <p:nvSpPr>
          <p:cNvPr id="4" name="Slide Number Placeholder 3">
            <a:extLst>
              <a:ext uri="{FF2B5EF4-FFF2-40B4-BE49-F238E27FC236}">
                <a16:creationId xmlns:a16="http://schemas.microsoft.com/office/drawing/2014/main" id="{068E7854-75DC-E7B1-F146-4D5C609A7FB6}"/>
              </a:ext>
            </a:extLst>
          </p:cNvPr>
          <p:cNvSpPr>
            <a:spLocks noGrp="1"/>
          </p:cNvSpPr>
          <p:nvPr>
            <p:ph type="sldNum" sz="quarter" idx="11"/>
          </p:nvPr>
        </p:nvSpPr>
        <p:spPr/>
        <p:txBody>
          <a:bodyPr/>
          <a:lstStyle/>
          <a:p>
            <a:fld id="{323594FA-E141-4234-AE05-360401972BE7}" type="slidenum">
              <a:rPr lang="en-US" altLang="en-US" smtClean="0">
                <a:solidFill>
                  <a:srgbClr val="000000"/>
                </a:solidFill>
              </a:rPr>
              <a:pPr/>
              <a:t>62</a:t>
            </a:fld>
            <a:endParaRPr lang="en-US" altLang="en-US">
              <a:solidFill>
                <a:srgbClr val="000000"/>
              </a:solidFill>
            </a:endParaRPr>
          </a:p>
        </p:txBody>
      </p:sp>
      <p:pic>
        <p:nvPicPr>
          <p:cNvPr id="5" name="Picture 4">
            <a:extLst>
              <a:ext uri="{FF2B5EF4-FFF2-40B4-BE49-F238E27FC236}">
                <a16:creationId xmlns:a16="http://schemas.microsoft.com/office/drawing/2014/main" id="{7993042C-89BE-3FBD-AD66-204BCAE2A564}"/>
              </a:ext>
            </a:extLst>
          </p:cNvPr>
          <p:cNvPicPr>
            <a:picLocks noChangeAspect="1"/>
          </p:cNvPicPr>
          <p:nvPr/>
        </p:nvPicPr>
        <p:blipFill>
          <a:blip r:embed="rId4"/>
          <a:stretch>
            <a:fillRect/>
          </a:stretch>
        </p:blipFill>
        <p:spPr>
          <a:xfrm>
            <a:off x="986436" y="4157154"/>
            <a:ext cx="7094927" cy="2107281"/>
          </a:xfrm>
          <a:prstGeom prst="rect">
            <a:avLst/>
          </a:prstGeom>
          <a:ln w="38100">
            <a:noFill/>
          </a:ln>
        </p:spPr>
      </p:pic>
      <p:sp>
        <p:nvSpPr>
          <p:cNvPr id="6" name="TextBox 5">
            <a:extLst>
              <a:ext uri="{FF2B5EF4-FFF2-40B4-BE49-F238E27FC236}">
                <a16:creationId xmlns:a16="http://schemas.microsoft.com/office/drawing/2014/main" id="{A0FCC496-F66B-927F-C5D2-C976AAF65200}"/>
              </a:ext>
            </a:extLst>
          </p:cNvPr>
          <p:cNvSpPr txBox="1"/>
          <p:nvPr/>
        </p:nvSpPr>
        <p:spPr>
          <a:xfrm>
            <a:off x="1859659" y="6438543"/>
            <a:ext cx="5008807" cy="400110"/>
          </a:xfrm>
          <a:prstGeom prst="rect">
            <a:avLst/>
          </a:prstGeom>
          <a:noFill/>
        </p:spPr>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0000FF"/>
                </a:solidFill>
                <a:effectLst/>
                <a:uLnTx/>
                <a:uFillTx/>
                <a:latin typeface="Avenir Next" panose="020B0503020202020204" pitchFamily="34" charset="0"/>
                <a:ea typeface="+mn-ea"/>
                <a:cs typeface="+mn-cs"/>
                <a:hlinkClick r:id="rId2">
                  <a:extLst>
                    <a:ext uri="{A12FA001-AC4F-418D-AE19-62706E023703}">
                      <ahyp:hlinkClr xmlns:ahyp="http://schemas.microsoft.com/office/drawing/2018/hyperlinkcolor" val="tx"/>
                    </a:ext>
                  </a:extLst>
                </a:hlinkClick>
              </a:rPr>
              <a:t>https://arxiv.org/pdf/2402.19080.pdf</a:t>
            </a:r>
            <a:r>
              <a:rPr kumimoji="0" lang="en-US" sz="2000" b="1" i="0" u="none" strike="noStrike" kern="1200" cap="none" spc="0" normalizeH="0" baseline="0" noProof="0" dirty="0">
                <a:ln>
                  <a:noFill/>
                </a:ln>
                <a:solidFill>
                  <a:srgbClr val="0000FF"/>
                </a:solidFill>
                <a:effectLst/>
                <a:uLnTx/>
                <a:uFillTx/>
                <a:latin typeface="Avenir Next" panose="020B0503020202020204" pitchFamily="34" charset="0"/>
                <a:ea typeface="+mn-ea"/>
                <a:cs typeface="+mn-cs"/>
              </a:rPr>
              <a:t> </a:t>
            </a:r>
          </a:p>
        </p:txBody>
      </p:sp>
    </p:spTree>
    <p:extLst>
      <p:ext uri="{BB962C8B-B14F-4D97-AF65-F5344CB8AC3E}">
        <p14:creationId xmlns:p14="http://schemas.microsoft.com/office/powerpoint/2010/main" val="2537777741"/>
      </p:ext>
    </p:extLst>
  </p:cSld>
  <p:clrMapOvr>
    <a:masterClrMapping/>
  </p:clrMapOvr>
  <p:transition/>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6ADFE2B-62C8-F048-5EED-E5C7C5402047}"/>
              </a:ext>
            </a:extLst>
          </p:cNvPr>
          <p:cNvSpPr>
            <a:spLocks noGrp="1"/>
          </p:cNvSpPr>
          <p:nvPr>
            <p:ph type="title"/>
          </p:nvPr>
        </p:nvSpPr>
        <p:spPr>
          <a:xfrm>
            <a:off x="228600" y="152400"/>
            <a:ext cx="9167936" cy="884238"/>
          </a:xfrm>
        </p:spPr>
        <p:txBody>
          <a:bodyPr/>
          <a:lstStyle/>
          <a:p>
            <a:r>
              <a:rPr lang="en-US" dirty="0"/>
              <a:t>In-DRAM Lookup-Table Based Execution</a:t>
            </a:r>
          </a:p>
        </p:txBody>
      </p:sp>
      <p:sp>
        <p:nvSpPr>
          <p:cNvPr id="3" name="Content Placeholder 2">
            <a:extLst>
              <a:ext uri="{FF2B5EF4-FFF2-40B4-BE49-F238E27FC236}">
                <a16:creationId xmlns:a16="http://schemas.microsoft.com/office/drawing/2014/main" id="{13895AE7-B5C5-A5B2-CE80-4C738F9DC9F4}"/>
              </a:ext>
            </a:extLst>
          </p:cNvPr>
          <p:cNvSpPr>
            <a:spLocks noGrp="1"/>
          </p:cNvSpPr>
          <p:nvPr>
            <p:ph idx="1"/>
          </p:nvPr>
        </p:nvSpPr>
        <p:spPr>
          <a:xfrm>
            <a:off x="206437" y="1052736"/>
            <a:ext cx="8610600" cy="5153025"/>
          </a:xfrm>
        </p:spPr>
        <p:txBody>
          <a:bodyPr/>
          <a:lstStyle/>
          <a:p>
            <a:pPr marL="0" indent="0" algn="l">
              <a:buNone/>
            </a:pPr>
            <a:r>
              <a:rPr lang="en-US" sz="1500" b="0" i="0" dirty="0">
                <a:solidFill>
                  <a:srgbClr val="000000"/>
                </a:solidFill>
                <a:effectLst/>
                <a:latin typeface="Tahoma" panose="020B0604030504040204" pitchFamily="34" charset="0"/>
                <a:ea typeface="Tahoma" panose="020B0604030504040204" pitchFamily="34" charset="0"/>
                <a:cs typeface="Tahoma" panose="020B0604030504040204" pitchFamily="34" charset="0"/>
              </a:rPr>
              <a:t>João </a:t>
            </a:r>
            <a:r>
              <a:rPr lang="en-US" sz="1500" b="0" i="0" dirty="0" err="1">
                <a:solidFill>
                  <a:srgbClr val="000000"/>
                </a:solidFill>
                <a:effectLst/>
                <a:latin typeface="Tahoma" panose="020B0604030504040204" pitchFamily="34" charset="0"/>
                <a:ea typeface="Tahoma" panose="020B0604030504040204" pitchFamily="34" charset="0"/>
                <a:cs typeface="Tahoma" panose="020B0604030504040204" pitchFamily="34" charset="0"/>
              </a:rPr>
              <a:t>Dinis</a:t>
            </a:r>
            <a:r>
              <a:rPr lang="en-US" sz="1500" b="0" i="0" dirty="0">
                <a:solidFill>
                  <a:srgbClr val="000000"/>
                </a:solidFill>
                <a:effectLst/>
                <a:latin typeface="Tahoma" panose="020B0604030504040204" pitchFamily="34" charset="0"/>
                <a:ea typeface="Tahoma" panose="020B0604030504040204" pitchFamily="34" charset="0"/>
                <a:cs typeface="Tahoma" panose="020B0604030504040204" pitchFamily="34" charset="0"/>
              </a:rPr>
              <a:t> Ferreira, Gabriel Falcao, Juan Gómez-Luna, Mohammed </a:t>
            </a:r>
            <a:r>
              <a:rPr lang="en-US" sz="1500" b="0" i="0" dirty="0" err="1">
                <a:solidFill>
                  <a:srgbClr val="000000"/>
                </a:solidFill>
                <a:effectLst/>
                <a:latin typeface="Tahoma" panose="020B0604030504040204" pitchFamily="34" charset="0"/>
                <a:ea typeface="Tahoma" panose="020B0604030504040204" pitchFamily="34" charset="0"/>
                <a:cs typeface="Tahoma" panose="020B0604030504040204" pitchFamily="34" charset="0"/>
              </a:rPr>
              <a:t>Alser</a:t>
            </a:r>
            <a:r>
              <a:rPr lang="en-US" sz="1500" b="0" i="0" dirty="0">
                <a:solidFill>
                  <a:srgbClr val="000000"/>
                </a:solidFill>
                <a:effectLst/>
                <a:latin typeface="Tahoma" panose="020B0604030504040204" pitchFamily="34" charset="0"/>
                <a:ea typeface="Tahoma" panose="020B0604030504040204" pitchFamily="34" charset="0"/>
                <a:cs typeface="Tahoma" panose="020B0604030504040204" pitchFamily="34" charset="0"/>
              </a:rPr>
              <a:t>, Lois Orosa, Mohammad </a:t>
            </a:r>
            <a:r>
              <a:rPr lang="en-US" sz="1500" b="0" i="0" dirty="0" err="1">
                <a:solidFill>
                  <a:srgbClr val="000000"/>
                </a:solidFill>
                <a:effectLst/>
                <a:latin typeface="Tahoma" panose="020B0604030504040204" pitchFamily="34" charset="0"/>
                <a:ea typeface="Tahoma" panose="020B0604030504040204" pitchFamily="34" charset="0"/>
                <a:cs typeface="Tahoma" panose="020B0604030504040204" pitchFamily="34" charset="0"/>
              </a:rPr>
              <a:t>Sadrosadati</a:t>
            </a:r>
            <a:r>
              <a:rPr lang="en-US" sz="1500" b="0" i="0" dirty="0">
                <a:solidFill>
                  <a:srgbClr val="000000"/>
                </a:solidFill>
                <a:effectLst/>
                <a:latin typeface="Tahoma" panose="020B0604030504040204" pitchFamily="34" charset="0"/>
                <a:ea typeface="Tahoma" panose="020B0604030504040204" pitchFamily="34" charset="0"/>
                <a:cs typeface="Tahoma" panose="020B0604030504040204" pitchFamily="34" charset="0"/>
              </a:rPr>
              <a:t>, </a:t>
            </a:r>
            <a:r>
              <a:rPr lang="en-US" sz="1500" b="0" i="0" dirty="0" err="1">
                <a:solidFill>
                  <a:srgbClr val="000000"/>
                </a:solidFill>
                <a:effectLst/>
                <a:latin typeface="Tahoma" panose="020B0604030504040204" pitchFamily="34" charset="0"/>
                <a:ea typeface="Tahoma" panose="020B0604030504040204" pitchFamily="34" charset="0"/>
                <a:cs typeface="Tahoma" panose="020B0604030504040204" pitchFamily="34" charset="0"/>
              </a:rPr>
              <a:t>Jeremie</a:t>
            </a:r>
            <a:r>
              <a:rPr lang="en-US" sz="1500" b="0" i="0" dirty="0">
                <a:solidFill>
                  <a:srgbClr val="000000"/>
                </a:solidFill>
                <a:effectLst/>
                <a:latin typeface="Tahoma" panose="020B0604030504040204" pitchFamily="34" charset="0"/>
                <a:ea typeface="Tahoma" panose="020B0604030504040204" pitchFamily="34" charset="0"/>
                <a:cs typeface="Tahoma" panose="020B0604030504040204" pitchFamily="34" charset="0"/>
              </a:rPr>
              <a:t> S. Kim, Geraldo F. Oliveira, Taha </a:t>
            </a:r>
            <a:r>
              <a:rPr lang="en-US" sz="1500" b="0" i="0" dirty="0" err="1">
                <a:solidFill>
                  <a:srgbClr val="000000"/>
                </a:solidFill>
                <a:effectLst/>
                <a:latin typeface="Tahoma" panose="020B0604030504040204" pitchFamily="34" charset="0"/>
                <a:ea typeface="Tahoma" panose="020B0604030504040204" pitchFamily="34" charset="0"/>
                <a:cs typeface="Tahoma" panose="020B0604030504040204" pitchFamily="34" charset="0"/>
              </a:rPr>
              <a:t>Shahroodi</a:t>
            </a:r>
            <a:r>
              <a:rPr lang="en-US" sz="1500" b="0" i="0" dirty="0">
                <a:solidFill>
                  <a:srgbClr val="000000"/>
                </a:solidFill>
                <a:effectLst/>
                <a:latin typeface="Tahoma" panose="020B0604030504040204" pitchFamily="34" charset="0"/>
                <a:ea typeface="Tahoma" panose="020B0604030504040204" pitchFamily="34" charset="0"/>
                <a:cs typeface="Tahoma" panose="020B0604030504040204" pitchFamily="34" charset="0"/>
              </a:rPr>
              <a:t>, Anant Nori, and Onur Mutlu,</a:t>
            </a:r>
            <a:br>
              <a:rPr lang="en-US" sz="1500" b="0" i="0" dirty="0">
                <a:solidFill>
                  <a:srgbClr val="000000"/>
                </a:solidFill>
                <a:effectLst/>
                <a:latin typeface="Tahoma" panose="020B0604030504040204" pitchFamily="34" charset="0"/>
                <a:ea typeface="Tahoma" panose="020B0604030504040204" pitchFamily="34" charset="0"/>
                <a:cs typeface="Tahoma" panose="020B0604030504040204" pitchFamily="34" charset="0"/>
              </a:rPr>
            </a:br>
            <a:r>
              <a:rPr lang="en-US" sz="1500" b="1" i="0" dirty="0">
                <a:solidFill>
                  <a:srgbClr val="0000FF"/>
                </a:solidFill>
                <a:effectLst/>
                <a:latin typeface="Tahoma" panose="020B0604030504040204" pitchFamily="34" charset="0"/>
                <a:ea typeface="Tahoma" panose="020B0604030504040204" pitchFamily="34" charset="0"/>
                <a:cs typeface="Tahoma" panose="020B0604030504040204" pitchFamily="34" charset="0"/>
                <a:hlinkClick r:id="rId2">
                  <a:extLst>
                    <a:ext uri="{A12FA001-AC4F-418D-AE19-62706E023703}">
                      <ahyp:hlinkClr xmlns:ahyp="http://schemas.microsoft.com/office/drawing/2018/hyperlinkcolor" val="tx"/>
                    </a:ext>
                  </a:extLst>
                </a:hlinkClick>
              </a:rPr>
              <a:t>"pLUTo: Enabling Massively Parallel Computation in DRAM via Lookup Tables"</a:t>
            </a:r>
            <a:br>
              <a:rPr lang="en-US" sz="1500" b="0" i="0" dirty="0">
                <a:solidFill>
                  <a:srgbClr val="000000"/>
                </a:solidFill>
                <a:effectLst/>
                <a:latin typeface="Tahoma" panose="020B0604030504040204" pitchFamily="34" charset="0"/>
                <a:ea typeface="Tahoma" panose="020B0604030504040204" pitchFamily="34" charset="0"/>
                <a:cs typeface="Tahoma" panose="020B0604030504040204" pitchFamily="34" charset="0"/>
              </a:rPr>
            </a:br>
            <a:r>
              <a:rPr lang="en-US" sz="1500" b="0" i="1" dirty="0">
                <a:solidFill>
                  <a:srgbClr val="000000"/>
                </a:solidFill>
                <a:effectLst/>
                <a:latin typeface="Tahoma" panose="020B0604030504040204" pitchFamily="34" charset="0"/>
                <a:ea typeface="Tahoma" panose="020B0604030504040204" pitchFamily="34" charset="0"/>
                <a:cs typeface="Tahoma" panose="020B0604030504040204" pitchFamily="34" charset="0"/>
              </a:rPr>
              <a:t>Proceedings of the </a:t>
            </a:r>
            <a:r>
              <a:rPr lang="en-US" sz="1500" b="0" i="1" dirty="0">
                <a:solidFill>
                  <a:srgbClr val="000000"/>
                </a:solidFill>
                <a:effectLst/>
                <a:latin typeface="Tahoma" panose="020B0604030504040204" pitchFamily="34" charset="0"/>
                <a:ea typeface="Tahoma" panose="020B0604030504040204" pitchFamily="34" charset="0"/>
                <a:cs typeface="Tahoma" panose="020B0604030504040204" pitchFamily="34" charset="0"/>
                <a:hlinkClick r:id="rId3"/>
              </a:rPr>
              <a:t>55th International Symposium on Microarchitecture</a:t>
            </a:r>
            <a:r>
              <a:rPr lang="en-US" sz="1500" b="0" i="1" dirty="0">
                <a:solidFill>
                  <a:srgbClr val="000000"/>
                </a:solidFill>
                <a:effectLst/>
                <a:latin typeface="Tahoma" panose="020B0604030504040204" pitchFamily="34" charset="0"/>
                <a:ea typeface="Tahoma" panose="020B0604030504040204" pitchFamily="34" charset="0"/>
                <a:cs typeface="Tahoma" panose="020B0604030504040204" pitchFamily="34" charset="0"/>
              </a:rPr>
              <a:t> (</a:t>
            </a:r>
            <a:r>
              <a:rPr lang="en-US" sz="1500" b="1" i="1" dirty="0">
                <a:solidFill>
                  <a:srgbClr val="000000"/>
                </a:solidFill>
                <a:effectLst/>
                <a:latin typeface="Tahoma" panose="020B0604030504040204" pitchFamily="34" charset="0"/>
                <a:ea typeface="Tahoma" panose="020B0604030504040204" pitchFamily="34" charset="0"/>
                <a:cs typeface="Tahoma" panose="020B0604030504040204" pitchFamily="34" charset="0"/>
              </a:rPr>
              <a:t>MICRO</a:t>
            </a:r>
            <a:r>
              <a:rPr lang="en-US" sz="1500" b="0" i="1" dirty="0">
                <a:solidFill>
                  <a:srgbClr val="000000"/>
                </a:solidFill>
                <a:effectLst/>
                <a:latin typeface="Tahoma" panose="020B0604030504040204" pitchFamily="34" charset="0"/>
                <a:ea typeface="Tahoma" panose="020B0604030504040204" pitchFamily="34" charset="0"/>
                <a:cs typeface="Tahoma" panose="020B0604030504040204" pitchFamily="34" charset="0"/>
              </a:rPr>
              <a:t>)</a:t>
            </a:r>
            <a:r>
              <a:rPr lang="en-US" sz="1500" b="0" i="0" dirty="0">
                <a:solidFill>
                  <a:srgbClr val="000000"/>
                </a:solidFill>
                <a:effectLst/>
                <a:latin typeface="Tahoma" panose="020B0604030504040204" pitchFamily="34" charset="0"/>
                <a:ea typeface="Tahoma" panose="020B0604030504040204" pitchFamily="34" charset="0"/>
                <a:cs typeface="Tahoma" panose="020B0604030504040204" pitchFamily="34" charset="0"/>
              </a:rPr>
              <a:t>, Chicago, IL, USA, October 2022.</a:t>
            </a:r>
            <a:br>
              <a:rPr lang="en-US" sz="1500" b="0" i="0" dirty="0">
                <a:solidFill>
                  <a:srgbClr val="000000"/>
                </a:solidFill>
                <a:effectLst/>
                <a:latin typeface="Tahoma" panose="020B0604030504040204" pitchFamily="34" charset="0"/>
                <a:ea typeface="Tahoma" panose="020B0604030504040204" pitchFamily="34" charset="0"/>
                <a:cs typeface="Tahoma" panose="020B0604030504040204" pitchFamily="34" charset="0"/>
              </a:rPr>
            </a:br>
            <a:r>
              <a:rPr lang="en-US" sz="1500" b="0" i="0" dirty="0">
                <a:solidFill>
                  <a:srgbClr val="000000"/>
                </a:solidFill>
                <a:effectLst/>
                <a:latin typeface="Tahoma" panose="020B0604030504040204" pitchFamily="34" charset="0"/>
                <a:ea typeface="Tahoma" panose="020B0604030504040204" pitchFamily="34" charset="0"/>
                <a:cs typeface="Tahoma" panose="020B0604030504040204" pitchFamily="34" charset="0"/>
              </a:rPr>
              <a:t>[</a:t>
            </a:r>
            <a:r>
              <a:rPr lang="en-US" sz="1500" b="0" i="0" dirty="0">
                <a:solidFill>
                  <a:srgbClr val="000000"/>
                </a:solidFill>
                <a:effectLst/>
                <a:latin typeface="Tahoma" panose="020B0604030504040204" pitchFamily="34" charset="0"/>
                <a:ea typeface="Tahoma" panose="020B0604030504040204" pitchFamily="34" charset="0"/>
                <a:cs typeface="Tahoma" panose="020B0604030504040204" pitchFamily="34" charset="0"/>
                <a:hlinkClick r:id="rId4"/>
              </a:rPr>
              <a:t>Slides (pptx)</a:t>
            </a:r>
            <a:r>
              <a:rPr lang="en-US" sz="1500" b="0" i="0" dirty="0">
                <a:solidFill>
                  <a:srgbClr val="000000"/>
                </a:solidFill>
                <a:effectLst/>
                <a:latin typeface="Tahoma" panose="020B0604030504040204" pitchFamily="34" charset="0"/>
                <a:ea typeface="Tahoma" panose="020B0604030504040204" pitchFamily="34" charset="0"/>
                <a:cs typeface="Tahoma" panose="020B0604030504040204" pitchFamily="34" charset="0"/>
              </a:rPr>
              <a:t> </a:t>
            </a:r>
            <a:r>
              <a:rPr lang="en-US" sz="1500" b="0" i="0" dirty="0">
                <a:solidFill>
                  <a:srgbClr val="000000"/>
                </a:solidFill>
                <a:effectLst/>
                <a:latin typeface="Tahoma" panose="020B0604030504040204" pitchFamily="34" charset="0"/>
                <a:ea typeface="Tahoma" panose="020B0604030504040204" pitchFamily="34" charset="0"/>
                <a:cs typeface="Tahoma" panose="020B0604030504040204" pitchFamily="34" charset="0"/>
                <a:hlinkClick r:id="rId5"/>
              </a:rPr>
              <a:t>(pdf)</a:t>
            </a:r>
            <a:r>
              <a:rPr lang="en-US" sz="1500" b="0" i="0" dirty="0">
                <a:solidFill>
                  <a:srgbClr val="000000"/>
                </a:solidFill>
                <a:effectLst/>
                <a:latin typeface="Tahoma" panose="020B0604030504040204" pitchFamily="34" charset="0"/>
                <a:ea typeface="Tahoma" panose="020B0604030504040204" pitchFamily="34" charset="0"/>
                <a:cs typeface="Tahoma" panose="020B0604030504040204" pitchFamily="34" charset="0"/>
              </a:rPr>
              <a:t>]</a:t>
            </a:r>
            <a:br>
              <a:rPr lang="en-US" sz="1500" b="0" i="0" dirty="0">
                <a:solidFill>
                  <a:srgbClr val="000000"/>
                </a:solidFill>
                <a:effectLst/>
                <a:latin typeface="Tahoma" panose="020B0604030504040204" pitchFamily="34" charset="0"/>
                <a:ea typeface="Tahoma" panose="020B0604030504040204" pitchFamily="34" charset="0"/>
                <a:cs typeface="Tahoma" panose="020B0604030504040204" pitchFamily="34" charset="0"/>
              </a:rPr>
            </a:br>
            <a:r>
              <a:rPr lang="en-US" sz="1500" b="0" i="0" dirty="0">
                <a:solidFill>
                  <a:srgbClr val="000000"/>
                </a:solidFill>
                <a:effectLst/>
                <a:latin typeface="Tahoma" panose="020B0604030504040204" pitchFamily="34" charset="0"/>
                <a:ea typeface="Tahoma" panose="020B0604030504040204" pitchFamily="34" charset="0"/>
                <a:cs typeface="Tahoma" panose="020B0604030504040204" pitchFamily="34" charset="0"/>
              </a:rPr>
              <a:t>[</a:t>
            </a:r>
            <a:r>
              <a:rPr lang="en-US" sz="1500" b="0" i="0" dirty="0">
                <a:solidFill>
                  <a:srgbClr val="000000"/>
                </a:solidFill>
                <a:effectLst/>
                <a:latin typeface="Tahoma" panose="020B0604030504040204" pitchFamily="34" charset="0"/>
                <a:ea typeface="Tahoma" panose="020B0604030504040204" pitchFamily="34" charset="0"/>
                <a:cs typeface="Tahoma" panose="020B0604030504040204" pitchFamily="34" charset="0"/>
                <a:hlinkClick r:id="rId6"/>
              </a:rPr>
              <a:t>Longer Lecture Slides (pptx)</a:t>
            </a:r>
            <a:r>
              <a:rPr lang="en-US" sz="1500" b="0" i="0" dirty="0">
                <a:solidFill>
                  <a:srgbClr val="000000"/>
                </a:solidFill>
                <a:effectLst/>
                <a:latin typeface="Tahoma" panose="020B0604030504040204" pitchFamily="34" charset="0"/>
                <a:ea typeface="Tahoma" panose="020B0604030504040204" pitchFamily="34" charset="0"/>
                <a:cs typeface="Tahoma" panose="020B0604030504040204" pitchFamily="34" charset="0"/>
              </a:rPr>
              <a:t> </a:t>
            </a:r>
            <a:r>
              <a:rPr lang="en-US" sz="1500" b="0" i="0" dirty="0">
                <a:solidFill>
                  <a:srgbClr val="000000"/>
                </a:solidFill>
                <a:effectLst/>
                <a:latin typeface="Tahoma" panose="020B0604030504040204" pitchFamily="34" charset="0"/>
                <a:ea typeface="Tahoma" panose="020B0604030504040204" pitchFamily="34" charset="0"/>
                <a:cs typeface="Tahoma" panose="020B0604030504040204" pitchFamily="34" charset="0"/>
                <a:hlinkClick r:id="rId7"/>
              </a:rPr>
              <a:t>(pdf)</a:t>
            </a:r>
            <a:r>
              <a:rPr lang="en-US" sz="1500" b="0" i="0" dirty="0">
                <a:solidFill>
                  <a:srgbClr val="000000"/>
                </a:solidFill>
                <a:effectLst/>
                <a:latin typeface="Tahoma" panose="020B0604030504040204" pitchFamily="34" charset="0"/>
                <a:ea typeface="Tahoma" panose="020B0604030504040204" pitchFamily="34" charset="0"/>
                <a:cs typeface="Tahoma" panose="020B0604030504040204" pitchFamily="34" charset="0"/>
              </a:rPr>
              <a:t>]</a:t>
            </a:r>
            <a:br>
              <a:rPr lang="en-US" sz="1500" b="0" i="0" dirty="0">
                <a:solidFill>
                  <a:srgbClr val="000000"/>
                </a:solidFill>
                <a:effectLst/>
                <a:latin typeface="Tahoma" panose="020B0604030504040204" pitchFamily="34" charset="0"/>
                <a:ea typeface="Tahoma" panose="020B0604030504040204" pitchFamily="34" charset="0"/>
                <a:cs typeface="Tahoma" panose="020B0604030504040204" pitchFamily="34" charset="0"/>
              </a:rPr>
            </a:br>
            <a:r>
              <a:rPr lang="en-US" sz="1500" b="0" i="0" dirty="0">
                <a:solidFill>
                  <a:srgbClr val="000000"/>
                </a:solidFill>
                <a:effectLst/>
                <a:latin typeface="Tahoma" panose="020B0604030504040204" pitchFamily="34" charset="0"/>
                <a:ea typeface="Tahoma" panose="020B0604030504040204" pitchFamily="34" charset="0"/>
                <a:cs typeface="Tahoma" panose="020B0604030504040204" pitchFamily="34" charset="0"/>
              </a:rPr>
              <a:t>[</a:t>
            </a:r>
            <a:r>
              <a:rPr lang="en-US" sz="1500" b="0" i="0" dirty="0">
                <a:solidFill>
                  <a:srgbClr val="000000"/>
                </a:solidFill>
                <a:effectLst/>
                <a:latin typeface="Tahoma" panose="020B0604030504040204" pitchFamily="34" charset="0"/>
                <a:ea typeface="Tahoma" panose="020B0604030504040204" pitchFamily="34" charset="0"/>
                <a:cs typeface="Tahoma" panose="020B0604030504040204" pitchFamily="34" charset="0"/>
                <a:hlinkClick r:id="rId8"/>
              </a:rPr>
              <a:t>Lecture Video</a:t>
            </a:r>
            <a:r>
              <a:rPr lang="en-US" sz="1500" b="0" i="0" dirty="0">
                <a:solidFill>
                  <a:srgbClr val="000000"/>
                </a:solidFill>
                <a:effectLst/>
                <a:latin typeface="Tahoma" panose="020B0604030504040204" pitchFamily="34" charset="0"/>
                <a:ea typeface="Tahoma" panose="020B0604030504040204" pitchFamily="34" charset="0"/>
                <a:cs typeface="Tahoma" panose="020B0604030504040204" pitchFamily="34" charset="0"/>
              </a:rPr>
              <a:t> (26 minutes)]</a:t>
            </a:r>
            <a:br>
              <a:rPr lang="en-US" sz="1500" b="0" i="0" dirty="0">
                <a:solidFill>
                  <a:srgbClr val="000000"/>
                </a:solidFill>
                <a:effectLst/>
                <a:latin typeface="Tahoma" panose="020B0604030504040204" pitchFamily="34" charset="0"/>
                <a:ea typeface="Tahoma" panose="020B0604030504040204" pitchFamily="34" charset="0"/>
                <a:cs typeface="Tahoma" panose="020B0604030504040204" pitchFamily="34" charset="0"/>
              </a:rPr>
            </a:br>
            <a:r>
              <a:rPr lang="en-US" sz="1500" b="0" i="0" dirty="0">
                <a:solidFill>
                  <a:srgbClr val="000000"/>
                </a:solidFill>
                <a:effectLst/>
                <a:latin typeface="Tahoma" panose="020B0604030504040204" pitchFamily="34" charset="0"/>
                <a:ea typeface="Tahoma" panose="020B0604030504040204" pitchFamily="34" charset="0"/>
                <a:cs typeface="Tahoma" panose="020B0604030504040204" pitchFamily="34" charset="0"/>
              </a:rPr>
              <a:t>[</a:t>
            </a:r>
            <a:r>
              <a:rPr lang="en-US" sz="1500" b="0" i="0" dirty="0">
                <a:solidFill>
                  <a:srgbClr val="000000"/>
                </a:solidFill>
                <a:effectLst/>
                <a:latin typeface="Tahoma" panose="020B0604030504040204" pitchFamily="34" charset="0"/>
                <a:ea typeface="Tahoma" panose="020B0604030504040204" pitchFamily="34" charset="0"/>
                <a:cs typeface="Tahoma" panose="020B0604030504040204" pitchFamily="34" charset="0"/>
                <a:hlinkClick r:id="rId9"/>
              </a:rPr>
              <a:t>arXiv version</a:t>
            </a:r>
            <a:r>
              <a:rPr lang="en-US" sz="1500" b="0" i="0" dirty="0">
                <a:solidFill>
                  <a:srgbClr val="000000"/>
                </a:solidFill>
                <a:effectLst/>
                <a:latin typeface="Tahoma" panose="020B0604030504040204" pitchFamily="34" charset="0"/>
                <a:ea typeface="Tahoma" panose="020B0604030504040204" pitchFamily="34" charset="0"/>
                <a:cs typeface="Tahoma" panose="020B0604030504040204" pitchFamily="34" charset="0"/>
              </a:rPr>
              <a:t>]</a:t>
            </a:r>
            <a:br>
              <a:rPr lang="en-US" sz="1500" b="0" i="0" dirty="0">
                <a:solidFill>
                  <a:srgbClr val="000000"/>
                </a:solidFill>
                <a:effectLst/>
                <a:latin typeface="Tahoma" panose="020B0604030504040204" pitchFamily="34" charset="0"/>
                <a:ea typeface="Tahoma" panose="020B0604030504040204" pitchFamily="34" charset="0"/>
                <a:cs typeface="Tahoma" panose="020B0604030504040204" pitchFamily="34" charset="0"/>
              </a:rPr>
            </a:br>
            <a:r>
              <a:rPr lang="en-US" sz="1500" b="0" i="0" dirty="0">
                <a:solidFill>
                  <a:srgbClr val="000000"/>
                </a:solidFill>
                <a:effectLst/>
                <a:latin typeface="Tahoma" panose="020B0604030504040204" pitchFamily="34" charset="0"/>
                <a:ea typeface="Tahoma" panose="020B0604030504040204" pitchFamily="34" charset="0"/>
                <a:cs typeface="Tahoma" panose="020B0604030504040204" pitchFamily="34" charset="0"/>
              </a:rPr>
              <a:t>[</a:t>
            </a:r>
            <a:r>
              <a:rPr lang="en-US" sz="1500" b="0" i="0" dirty="0">
                <a:solidFill>
                  <a:srgbClr val="000000"/>
                </a:solidFill>
                <a:effectLst/>
                <a:latin typeface="Tahoma" panose="020B0604030504040204" pitchFamily="34" charset="0"/>
                <a:ea typeface="Tahoma" panose="020B0604030504040204" pitchFamily="34" charset="0"/>
                <a:cs typeface="Tahoma" panose="020B0604030504040204" pitchFamily="34" charset="0"/>
                <a:hlinkClick r:id="rId10"/>
              </a:rPr>
              <a:t>Source Code (Officially Artifact Evaluated with All Badges)</a:t>
            </a:r>
            <a:r>
              <a:rPr lang="en-US" sz="1500" b="0" i="0" dirty="0">
                <a:solidFill>
                  <a:srgbClr val="000000"/>
                </a:solidFill>
                <a:effectLst/>
                <a:latin typeface="Tahoma" panose="020B0604030504040204" pitchFamily="34" charset="0"/>
                <a:ea typeface="Tahoma" panose="020B0604030504040204" pitchFamily="34" charset="0"/>
                <a:cs typeface="Tahoma" panose="020B0604030504040204" pitchFamily="34" charset="0"/>
              </a:rPr>
              <a:t>]</a:t>
            </a:r>
            <a:br>
              <a:rPr lang="en-US" sz="1500" b="0" i="0" dirty="0">
                <a:solidFill>
                  <a:srgbClr val="000000"/>
                </a:solidFill>
                <a:effectLst/>
                <a:latin typeface="Tahoma" panose="020B0604030504040204" pitchFamily="34" charset="0"/>
                <a:ea typeface="Tahoma" panose="020B0604030504040204" pitchFamily="34" charset="0"/>
                <a:cs typeface="Tahoma" panose="020B0604030504040204" pitchFamily="34" charset="0"/>
              </a:rPr>
            </a:br>
            <a:r>
              <a:rPr lang="en-US" sz="1500" b="1" i="1" dirty="0">
                <a:solidFill>
                  <a:srgbClr val="FF0000"/>
                </a:solidFill>
                <a:effectLst/>
                <a:latin typeface="Tahoma" panose="020B0604030504040204" pitchFamily="34" charset="0"/>
                <a:ea typeface="Tahoma" panose="020B0604030504040204" pitchFamily="34" charset="0"/>
                <a:cs typeface="Tahoma" panose="020B0604030504040204" pitchFamily="34" charset="0"/>
              </a:rPr>
              <a:t>Officially artifact evaluated as available, reusable and reproducible.</a:t>
            </a:r>
            <a:endParaRPr lang="en-US" sz="1500" b="0" i="0" dirty="0">
              <a:solidFill>
                <a:srgbClr val="FF0000"/>
              </a:solidFill>
              <a:effectLst/>
              <a:latin typeface="Tahoma" panose="020B0604030504040204" pitchFamily="34" charset="0"/>
              <a:ea typeface="Tahoma" panose="020B0604030504040204" pitchFamily="34" charset="0"/>
              <a:cs typeface="Tahoma" panose="020B0604030504040204" pitchFamily="34" charset="0"/>
            </a:endParaRPr>
          </a:p>
          <a:p>
            <a:pPr marL="0" indent="0">
              <a:buNone/>
            </a:pPr>
            <a:endParaRPr lang="en-US" sz="1500" dirty="0">
              <a:latin typeface="Tahoma" panose="020B0604030504040204" pitchFamily="34" charset="0"/>
              <a:ea typeface="Tahoma" panose="020B0604030504040204" pitchFamily="34" charset="0"/>
              <a:cs typeface="Tahoma" panose="020B0604030504040204" pitchFamily="34" charset="0"/>
            </a:endParaRPr>
          </a:p>
        </p:txBody>
      </p:sp>
      <p:sp>
        <p:nvSpPr>
          <p:cNvPr id="4" name="Slide Number Placeholder 3">
            <a:extLst>
              <a:ext uri="{FF2B5EF4-FFF2-40B4-BE49-F238E27FC236}">
                <a16:creationId xmlns:a16="http://schemas.microsoft.com/office/drawing/2014/main" id="{F9CC08FC-8DC7-7D8C-1490-703F3B41A228}"/>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292004D-7284-C244-B275-AB956C66515A}"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63</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pic>
        <p:nvPicPr>
          <p:cNvPr id="5" name="Picture 4">
            <a:extLst>
              <a:ext uri="{FF2B5EF4-FFF2-40B4-BE49-F238E27FC236}">
                <a16:creationId xmlns:a16="http://schemas.microsoft.com/office/drawing/2014/main" id="{BCF1BF39-3166-E5AA-31DA-AB32F2F13B3B}"/>
              </a:ext>
            </a:extLst>
          </p:cNvPr>
          <p:cNvPicPr>
            <a:picLocks noChangeAspect="1"/>
          </p:cNvPicPr>
          <p:nvPr/>
        </p:nvPicPr>
        <p:blipFill>
          <a:blip r:embed="rId11"/>
          <a:stretch>
            <a:fillRect/>
          </a:stretch>
        </p:blipFill>
        <p:spPr>
          <a:xfrm>
            <a:off x="458405" y="3789040"/>
            <a:ext cx="8382143" cy="2575382"/>
          </a:xfrm>
          <a:prstGeom prst="rect">
            <a:avLst/>
          </a:prstGeom>
        </p:spPr>
      </p:pic>
      <p:sp>
        <p:nvSpPr>
          <p:cNvPr id="6" name="TextBox 5">
            <a:extLst>
              <a:ext uri="{FF2B5EF4-FFF2-40B4-BE49-F238E27FC236}">
                <a16:creationId xmlns:a16="http://schemas.microsoft.com/office/drawing/2014/main" id="{DDB1E472-B793-6F87-B750-2856953FBD40}"/>
              </a:ext>
            </a:extLst>
          </p:cNvPr>
          <p:cNvSpPr txBox="1"/>
          <p:nvPr/>
        </p:nvSpPr>
        <p:spPr>
          <a:xfrm>
            <a:off x="1779861" y="6438543"/>
            <a:ext cx="5243743"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0432FF"/>
                </a:solidFill>
                <a:effectLst/>
                <a:uLnTx/>
                <a:uFillTx/>
                <a:latin typeface="Tahoma"/>
                <a:ea typeface="+mn-ea"/>
                <a:cs typeface="+mn-cs"/>
                <a:hlinkClick r:id="rId2">
                  <a:extLst>
                    <a:ext uri="{A12FA001-AC4F-418D-AE19-62706E023703}">
                      <ahyp:hlinkClr xmlns:ahyp="http://schemas.microsoft.com/office/drawing/2018/hyperlinkcolor" val="tx"/>
                    </a:ext>
                  </a:extLst>
                </a:hlinkClick>
              </a:rPr>
              <a:t>https://arxiv.org/pdf/2104.07699.pdf</a:t>
            </a:r>
            <a:r>
              <a:rPr kumimoji="0" lang="en-US" sz="2000" b="1" i="0" u="none" strike="noStrike" kern="1200" cap="none" spc="0" normalizeH="0" baseline="0" noProof="0" dirty="0">
                <a:ln>
                  <a:noFill/>
                </a:ln>
                <a:solidFill>
                  <a:srgbClr val="0432FF"/>
                </a:solidFill>
                <a:effectLst/>
                <a:uLnTx/>
                <a:uFillTx/>
                <a:latin typeface="Tahoma"/>
                <a:ea typeface="+mn-ea"/>
                <a:cs typeface="+mn-cs"/>
              </a:rPr>
              <a:t> </a:t>
            </a:r>
          </a:p>
        </p:txBody>
      </p:sp>
    </p:spTree>
    <p:extLst>
      <p:ext uri="{BB962C8B-B14F-4D97-AF65-F5344CB8AC3E}">
        <p14:creationId xmlns:p14="http://schemas.microsoft.com/office/powerpoint/2010/main" val="1864361531"/>
      </p:ext>
    </p:extLst>
  </p:cSld>
  <p:clrMapOvr>
    <a:masterClrMapping/>
  </p:clrMapOvr>
  <p:transition/>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109BB3C-BDB2-0D4E-A0F6-0F383DF93FA4}"/>
              </a:ext>
            </a:extLst>
          </p:cNvPr>
          <p:cNvSpPr>
            <a:spLocks noGrp="1"/>
          </p:cNvSpPr>
          <p:nvPr>
            <p:ph type="title"/>
          </p:nvPr>
        </p:nvSpPr>
        <p:spPr>
          <a:xfrm>
            <a:off x="457200" y="843376"/>
            <a:ext cx="8229600" cy="740193"/>
          </a:xfrm>
        </p:spPr>
        <p:txBody>
          <a:bodyPr>
            <a:normAutofit/>
          </a:bodyPr>
          <a:lstStyle/>
          <a:p>
            <a:pPr algn="ctr"/>
            <a:r>
              <a:rPr lang="en-US"/>
              <a:t>The Goal of pLUTo</a:t>
            </a:r>
            <a:endParaRPr lang="en-US" sz="4000"/>
          </a:p>
        </p:txBody>
      </p:sp>
      <p:sp>
        <p:nvSpPr>
          <p:cNvPr id="4" name="TextBox 3">
            <a:extLst>
              <a:ext uri="{FF2B5EF4-FFF2-40B4-BE49-F238E27FC236}">
                <a16:creationId xmlns:a16="http://schemas.microsoft.com/office/drawing/2014/main" id="{21D018E2-4352-C005-6341-039BA07E849B}"/>
              </a:ext>
            </a:extLst>
          </p:cNvPr>
          <p:cNvSpPr txBox="1"/>
          <p:nvPr/>
        </p:nvSpPr>
        <p:spPr>
          <a:xfrm>
            <a:off x="235527" y="2220107"/>
            <a:ext cx="8672946" cy="2725966"/>
          </a:xfrm>
          <a:prstGeom prst="roundRect">
            <a:avLst>
              <a:gd name="adj" fmla="val 4944"/>
            </a:avLst>
          </a:prstGeom>
          <a:solidFill>
            <a:schemeClr val="accent4">
              <a:lumMod val="20000"/>
              <a:lumOff val="80000"/>
            </a:schemeClr>
          </a:solidFill>
          <a:ln w="76200">
            <a:solidFill>
              <a:schemeClr val="accent1"/>
            </a:solidFill>
          </a:ln>
        </p:spPr>
        <p:txBody>
          <a:bodyPr wrap="square" lIns="72000" rIns="72000" rtlCol="0" anchor="ctr" anchorCtr="0">
            <a:noAutofit/>
          </a:bodyPr>
          <a:lstStyle>
            <a:defPPr>
              <a:defRPr lang="en-US"/>
            </a:defPPr>
            <a:lvl1pPr lvl="0" algn="ctr">
              <a:defRPr sz="2200" kern="0">
                <a:latin typeface="Corbel" panose="020B0503020204020204" pitchFamily="34" charset="0"/>
              </a:defRPr>
            </a:lvl1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1" u="none" strike="noStrike" kern="0" cap="none" spc="0" normalizeH="0" baseline="0" noProof="0">
                <a:ln>
                  <a:noFill/>
                </a:ln>
                <a:solidFill>
                  <a:srgbClr val="4472C4"/>
                </a:solidFill>
                <a:effectLst/>
                <a:uLnTx/>
                <a:uFillTx/>
                <a:latin typeface="Corbel" panose="020B0503020204020204" pitchFamily="34" charset="0"/>
                <a:ea typeface="+mn-ea"/>
                <a:cs typeface="+mn-cs"/>
              </a:rPr>
              <a:t>Extend</a:t>
            </a:r>
            <a:r>
              <a:rPr kumimoji="0" lang="en-US" sz="3200" b="1" i="0" u="none" strike="noStrike" kern="0" cap="none" spc="0" normalizeH="0" baseline="0" noProof="0">
                <a:ln>
                  <a:noFill/>
                </a:ln>
                <a:solidFill>
                  <a:prstClr val="black"/>
                </a:solidFill>
                <a:effectLst/>
                <a:uLnTx/>
                <a:uFillTx/>
                <a:latin typeface="Corbel" panose="020B0503020204020204" pitchFamily="34" charset="0"/>
                <a:ea typeface="+mn-ea"/>
                <a:cs typeface="+mn-cs"/>
              </a:rPr>
              <a:t> Processing-using-DRAM to support</a:t>
            </a:r>
            <a:br>
              <a:rPr kumimoji="0" lang="en-US" sz="3200" b="1" i="0" u="none" strike="noStrike" kern="0" cap="none" spc="0" normalizeH="0" baseline="0" noProof="0">
                <a:ln>
                  <a:noFill/>
                </a:ln>
                <a:solidFill>
                  <a:prstClr val="black"/>
                </a:solidFill>
                <a:effectLst/>
                <a:uLnTx/>
                <a:uFillTx/>
                <a:latin typeface="Corbel" panose="020B0503020204020204" pitchFamily="34" charset="0"/>
                <a:ea typeface="+mn-ea"/>
                <a:cs typeface="+mn-cs"/>
              </a:rPr>
            </a:br>
            <a:r>
              <a:rPr kumimoji="0" lang="en-US" sz="3200" b="1" i="0" u="none" strike="noStrike" kern="0" cap="none" spc="0" normalizeH="0" baseline="0" noProof="0">
                <a:ln>
                  <a:noFill/>
                </a:ln>
                <a:solidFill>
                  <a:prstClr val="black"/>
                </a:solidFill>
                <a:effectLst/>
                <a:uLnTx/>
                <a:uFillTx/>
                <a:latin typeface="Corbel" panose="020B0503020204020204" pitchFamily="34" charset="0"/>
                <a:ea typeface="+mn-ea"/>
                <a:cs typeface="+mn-cs"/>
              </a:rPr>
              <a:t>the execution of </a:t>
            </a:r>
            <a:r>
              <a:rPr kumimoji="0" lang="en-US" sz="3200" b="1" i="1" u="none" strike="noStrike" kern="0" cap="none" spc="0" normalizeH="0" baseline="0" noProof="0">
                <a:ln>
                  <a:noFill/>
                </a:ln>
                <a:solidFill>
                  <a:srgbClr val="4472C4"/>
                </a:solidFill>
                <a:effectLst/>
                <a:uLnTx/>
                <a:uFillTx/>
                <a:latin typeface="Corbel" panose="020B0503020204020204" pitchFamily="34" charset="0"/>
                <a:ea typeface="+mn-ea"/>
                <a:cs typeface="+mn-cs"/>
              </a:rPr>
              <a:t>arbitrarily complex operations</a:t>
            </a:r>
          </a:p>
        </p:txBody>
      </p:sp>
      <p:sp>
        <p:nvSpPr>
          <p:cNvPr id="3" name="Slide Number Placeholder 2">
            <a:extLst>
              <a:ext uri="{FF2B5EF4-FFF2-40B4-BE49-F238E27FC236}">
                <a16:creationId xmlns:a16="http://schemas.microsoft.com/office/drawing/2014/main" id="{BAD4E34E-73B8-2176-23AF-1FDC3B2B7A58}"/>
              </a:ext>
            </a:extLst>
          </p:cNvPr>
          <p:cNvSpPr>
            <a:spLocks noGrp="1"/>
          </p:cNvSpPr>
          <p:nvPr>
            <p:ph type="sldNum" sz="quarter" idx="12"/>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DEAB76D-489F-BC47-AE8A-9A4958F60173}" type="slidenum">
              <a:rPr kumimoji="0" lang="en-CH" sz="1400" b="0" i="0" u="none" strike="noStrike" kern="1200" cap="none" spc="0" normalizeH="0" baseline="0" noProof="0" smtClean="0">
                <a:ln>
                  <a:noFill/>
                </a:ln>
                <a:solidFill>
                  <a:prstClr val="white">
                    <a:lumMod val="65000"/>
                  </a:prstClr>
                </a:solidFill>
                <a:effectLst/>
                <a:uLnTx/>
                <a:uFillTx/>
                <a:latin typeface="Corbel" panose="020B0503020204020204" pitchFamily="34" charset="0"/>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64</a:t>
            </a:fld>
            <a:endParaRPr kumimoji="0" lang="en-CH" sz="1400" b="0" i="0" u="none" strike="noStrike" kern="1200" cap="none" spc="0" normalizeH="0" baseline="0" noProof="0">
              <a:ln>
                <a:noFill/>
              </a:ln>
              <a:solidFill>
                <a:prstClr val="white">
                  <a:lumMod val="65000"/>
                </a:prstClr>
              </a:solidFill>
              <a:effectLst/>
              <a:uLnTx/>
              <a:uFillTx/>
              <a:latin typeface="Corbel" panose="020B0503020204020204" pitchFamily="34" charset="0"/>
              <a:ea typeface="+mn-ea"/>
              <a:cs typeface="+mn-cs"/>
            </a:endParaRPr>
          </a:p>
        </p:txBody>
      </p:sp>
    </p:spTree>
    <p:custDataLst>
      <p:tags r:id="rId1"/>
    </p:custDataLst>
    <p:extLst>
      <p:ext uri="{BB962C8B-B14F-4D97-AF65-F5344CB8AC3E}">
        <p14:creationId xmlns:p14="http://schemas.microsoft.com/office/powerpoint/2010/main" val="3254082545"/>
      </p:ext>
    </p:extLst>
  </p:cSld>
  <p:clrMapOvr>
    <a:masterClrMapping/>
  </p:clrMapOvr>
  <mc:AlternateContent xmlns:mc="http://schemas.openxmlformats.org/markup-compatibility/2006" xmlns:p14="http://schemas.microsoft.com/office/powerpoint/2010/main">
    <mc:Choice Requires="p14">
      <p:transition p14:dur="200">
        <p:fade/>
      </p:transition>
    </mc:Choice>
    <mc:Fallback xmlns="">
      <p:transition>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3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ounded Rectangle 1">
            <a:extLst>
              <a:ext uri="{FF2B5EF4-FFF2-40B4-BE49-F238E27FC236}">
                <a16:creationId xmlns:a16="http://schemas.microsoft.com/office/drawing/2014/main" id="{54F75345-E31E-267D-A15A-4BC0CA4BC36B}"/>
              </a:ext>
            </a:extLst>
          </p:cNvPr>
          <p:cNvSpPr/>
          <p:nvPr/>
        </p:nvSpPr>
        <p:spPr>
          <a:xfrm>
            <a:off x="798785" y="754116"/>
            <a:ext cx="7546427" cy="2070537"/>
          </a:xfrm>
          <a:prstGeom prst="roundRect">
            <a:avLst/>
          </a:prstGeom>
          <a:noFill/>
          <a:ln w="762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orbel" panose="020B0503020204020204" pitchFamily="34" charset="0"/>
              <a:ea typeface="+mn-ea"/>
              <a:cs typeface="+mn-cs"/>
            </a:endParaRPr>
          </a:p>
        </p:txBody>
      </p:sp>
      <p:sp>
        <p:nvSpPr>
          <p:cNvPr id="3" name="Oval 2">
            <a:extLst>
              <a:ext uri="{FF2B5EF4-FFF2-40B4-BE49-F238E27FC236}">
                <a16:creationId xmlns:a16="http://schemas.microsoft.com/office/drawing/2014/main" id="{A89E4BF1-5948-247B-1624-8CD07DEEE275}"/>
              </a:ext>
            </a:extLst>
          </p:cNvPr>
          <p:cNvSpPr/>
          <p:nvPr/>
        </p:nvSpPr>
        <p:spPr>
          <a:xfrm>
            <a:off x="4004369" y="1232626"/>
            <a:ext cx="1147262" cy="1113516"/>
          </a:xfrm>
          <a:prstGeom prst="ellipse">
            <a:avLst/>
          </a:prstGeom>
          <a:solidFill>
            <a:schemeClr val="accent4">
              <a:lumMod val="20000"/>
              <a:lumOff val="80000"/>
            </a:schemeClr>
          </a:solidFill>
          <a:ln w="38100">
            <a:solidFill>
              <a:schemeClr val="tx1"/>
            </a:solidFill>
          </a:ln>
        </p:spPr>
        <p:style>
          <a:lnRef idx="3">
            <a:schemeClr val="lt1"/>
          </a:lnRef>
          <a:fillRef idx="1">
            <a:schemeClr val="accent4"/>
          </a:fillRef>
          <a:effectRef idx="1">
            <a:schemeClr val="accent4"/>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CH" sz="40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x</a:t>
            </a:r>
          </a:p>
        </p:txBody>
      </p:sp>
      <p:sp>
        <p:nvSpPr>
          <p:cNvPr id="4" name="Title 1" descr=" 6">
            <a:extLst>
              <a:ext uri="{FF2B5EF4-FFF2-40B4-BE49-F238E27FC236}">
                <a16:creationId xmlns:a16="http://schemas.microsoft.com/office/drawing/2014/main" id="{4C7FE583-1732-0318-F3D9-50E239B168E8}"/>
              </a:ext>
            </a:extLst>
          </p:cNvPr>
          <p:cNvSpPr txBox="1">
            <a:spLocks/>
          </p:cNvSpPr>
          <p:nvPr/>
        </p:nvSpPr>
        <p:spPr>
          <a:xfrm>
            <a:off x="457200" y="0"/>
            <a:ext cx="8229600" cy="704757"/>
          </a:xfrm>
          <a:prstGeom prst="rect">
            <a:avLst/>
          </a:prstGeom>
        </p:spPr>
        <p:txBody>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en-US" sz="4400" b="1" i="0" u="none" strike="noStrike" kern="1200" cap="none" spc="0" normalizeH="0" baseline="0" noProof="0" dirty="0">
                <a:ln>
                  <a:noFill/>
                </a:ln>
                <a:solidFill>
                  <a:prstClr val="black"/>
                </a:solidFill>
                <a:effectLst/>
                <a:uLnTx/>
                <a:uFillTx/>
                <a:latin typeface="Corbel" panose="020B0503020204020204" pitchFamily="34" charset="0"/>
                <a:ea typeface="+mj-ea"/>
                <a:cs typeface="+mj-cs"/>
              </a:rPr>
              <a:t>pLUTo: Key Idea </a:t>
            </a:r>
          </a:p>
        </p:txBody>
      </p:sp>
      <p:sp>
        <p:nvSpPr>
          <p:cNvPr id="5" name="Slide Number Placeholder 4">
            <a:extLst>
              <a:ext uri="{FF2B5EF4-FFF2-40B4-BE49-F238E27FC236}">
                <a16:creationId xmlns:a16="http://schemas.microsoft.com/office/drawing/2014/main" id="{6E1C5E70-FCDD-6E3C-1E36-0600CF26E997}"/>
              </a:ext>
            </a:extLst>
          </p:cNvPr>
          <p:cNvSpPr>
            <a:spLocks noGrp="1"/>
          </p:cNvSpPr>
          <p:nvPr>
            <p:ph type="sldNum" sz="quarter" idx="12"/>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DEAB76D-489F-BC47-AE8A-9A4958F60173}" type="slidenum">
              <a:rPr kumimoji="0" lang="en-CH" sz="1400" b="0" i="0" u="none" strike="noStrike" kern="1200" cap="none" spc="0" normalizeH="0" baseline="0" noProof="0" smtClean="0">
                <a:ln>
                  <a:noFill/>
                </a:ln>
                <a:solidFill>
                  <a:prstClr val="white">
                    <a:lumMod val="65000"/>
                  </a:prstClr>
                </a:solidFill>
                <a:effectLst/>
                <a:uLnTx/>
                <a:uFillTx/>
                <a:latin typeface="Corbel" panose="020B0503020204020204" pitchFamily="34" charset="0"/>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65</a:t>
            </a:fld>
            <a:endParaRPr kumimoji="0" lang="en-CH" sz="1400" b="0" i="0" u="none" strike="noStrike" kern="1200" cap="none" spc="0" normalizeH="0" baseline="0" noProof="0">
              <a:ln>
                <a:noFill/>
              </a:ln>
              <a:solidFill>
                <a:prstClr val="white">
                  <a:lumMod val="65000"/>
                </a:prstClr>
              </a:solidFill>
              <a:effectLst/>
              <a:uLnTx/>
              <a:uFillTx/>
              <a:latin typeface="Corbel" panose="020B0503020204020204" pitchFamily="34" charset="0"/>
              <a:ea typeface="+mn-ea"/>
              <a:cs typeface="+mn-cs"/>
            </a:endParaRPr>
          </a:p>
        </p:txBody>
      </p:sp>
      <p:sp>
        <p:nvSpPr>
          <p:cNvPr id="12" name="Oval 11">
            <a:extLst>
              <a:ext uri="{FF2B5EF4-FFF2-40B4-BE49-F238E27FC236}">
                <a16:creationId xmlns:a16="http://schemas.microsoft.com/office/drawing/2014/main" id="{BD82B0AD-5AEF-3847-3B3F-624087253465}"/>
              </a:ext>
            </a:extLst>
          </p:cNvPr>
          <p:cNvSpPr/>
          <p:nvPr/>
        </p:nvSpPr>
        <p:spPr>
          <a:xfrm>
            <a:off x="6656498" y="1002848"/>
            <a:ext cx="1147262" cy="1113516"/>
          </a:xfrm>
          <a:prstGeom prst="ellipse">
            <a:avLst/>
          </a:prstGeom>
          <a:solidFill>
            <a:srgbClr val="FFD966"/>
          </a:solidFill>
          <a:ln w="38100">
            <a:solidFill>
              <a:schemeClr val="tx1"/>
            </a:solidFill>
          </a:ln>
        </p:spPr>
        <p:style>
          <a:lnRef idx="3">
            <a:schemeClr val="lt1"/>
          </a:lnRef>
          <a:fillRef idx="1">
            <a:schemeClr val="accent4"/>
          </a:fillRef>
          <a:effectRef idx="1">
            <a:schemeClr val="accent4"/>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endParaRPr kumimoji="0" lang="en-CH" sz="32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sp>
        <p:nvSpPr>
          <p:cNvPr id="13" name="Rounded Rectangle 12">
            <a:extLst>
              <a:ext uri="{FF2B5EF4-FFF2-40B4-BE49-F238E27FC236}">
                <a16:creationId xmlns:a16="http://schemas.microsoft.com/office/drawing/2014/main" id="{46DED1F9-80C7-6D24-C550-0C5D4407C6BB}"/>
              </a:ext>
            </a:extLst>
          </p:cNvPr>
          <p:cNvSpPr/>
          <p:nvPr/>
        </p:nvSpPr>
        <p:spPr>
          <a:xfrm>
            <a:off x="6656498" y="2269962"/>
            <a:ext cx="1147262" cy="346842"/>
          </a:xfrm>
          <a:prstGeom prst="roundRect">
            <a:avLst/>
          </a:prstGeom>
          <a:solidFill>
            <a:schemeClr val="accent4">
              <a:lumMod val="60000"/>
              <a:lumOff val="40000"/>
            </a:schemeClr>
          </a:solidFill>
          <a:ln w="38100">
            <a:solidFill>
              <a:schemeClr val="tx1"/>
            </a:solidFill>
          </a:ln>
        </p:spPr>
        <p:style>
          <a:lnRef idx="3">
            <a:schemeClr val="lt1"/>
          </a:lnRef>
          <a:fillRef idx="1">
            <a:schemeClr val="accent4"/>
          </a:fillRef>
          <a:effectRef idx="1">
            <a:schemeClr val="accent4"/>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CH" sz="1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output</a:t>
            </a:r>
          </a:p>
        </p:txBody>
      </p:sp>
      <p:sp>
        <p:nvSpPr>
          <p:cNvPr id="14" name="Oval 13">
            <a:extLst>
              <a:ext uri="{FF2B5EF4-FFF2-40B4-BE49-F238E27FC236}">
                <a16:creationId xmlns:a16="http://schemas.microsoft.com/office/drawing/2014/main" id="{034023F0-8172-213F-EBEC-A14B45226FDD}"/>
              </a:ext>
            </a:extLst>
          </p:cNvPr>
          <p:cNvSpPr/>
          <p:nvPr/>
        </p:nvSpPr>
        <p:spPr>
          <a:xfrm>
            <a:off x="1556517" y="1191746"/>
            <a:ext cx="714703" cy="693682"/>
          </a:xfrm>
          <a:prstGeom prst="ellipse">
            <a:avLst/>
          </a:prstGeom>
          <a:solidFill>
            <a:schemeClr val="accent4">
              <a:lumMod val="20000"/>
              <a:lumOff val="80000"/>
            </a:schemeClr>
          </a:solidFill>
          <a:ln>
            <a:solidFill>
              <a:schemeClr val="tx1"/>
            </a:solidFill>
          </a:ln>
        </p:spPr>
        <p:style>
          <a:lnRef idx="3">
            <a:schemeClr val="lt1"/>
          </a:lnRef>
          <a:fillRef idx="1">
            <a:schemeClr val="accent4"/>
          </a:fillRef>
          <a:effectRef idx="1">
            <a:schemeClr val="accent4"/>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CH"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x</a:t>
            </a:r>
          </a:p>
        </p:txBody>
      </p:sp>
      <p:sp>
        <p:nvSpPr>
          <p:cNvPr id="15" name="Rounded Rectangle 14">
            <a:extLst>
              <a:ext uri="{FF2B5EF4-FFF2-40B4-BE49-F238E27FC236}">
                <a16:creationId xmlns:a16="http://schemas.microsoft.com/office/drawing/2014/main" id="{BEDA25C8-1E39-A586-8207-0510E83B9487}"/>
              </a:ext>
            </a:extLst>
          </p:cNvPr>
          <p:cNvSpPr/>
          <p:nvPr/>
        </p:nvSpPr>
        <p:spPr>
          <a:xfrm>
            <a:off x="1340236" y="2269962"/>
            <a:ext cx="1147262" cy="346842"/>
          </a:xfrm>
          <a:prstGeom prst="roundRect">
            <a:avLst/>
          </a:prstGeom>
          <a:solidFill>
            <a:schemeClr val="accent4">
              <a:lumMod val="20000"/>
              <a:lumOff val="80000"/>
            </a:schemeClr>
          </a:solidFill>
          <a:ln w="38100">
            <a:solidFill>
              <a:schemeClr val="tx1"/>
            </a:solidFill>
          </a:ln>
        </p:spPr>
        <p:style>
          <a:lnRef idx="3">
            <a:schemeClr val="lt1"/>
          </a:lnRef>
          <a:fillRef idx="1">
            <a:schemeClr val="accent4"/>
          </a:fillRef>
          <a:effectRef idx="1">
            <a:schemeClr val="accent4"/>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CH" sz="1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input</a:t>
            </a:r>
          </a:p>
        </p:txBody>
      </p:sp>
      <p:sp>
        <p:nvSpPr>
          <p:cNvPr id="16" name="Oval 15">
            <a:extLst>
              <a:ext uri="{FF2B5EF4-FFF2-40B4-BE49-F238E27FC236}">
                <a16:creationId xmlns:a16="http://schemas.microsoft.com/office/drawing/2014/main" id="{FAA6C83E-C7E5-7413-7A9D-54DD23529667}"/>
              </a:ext>
            </a:extLst>
          </p:cNvPr>
          <p:cNvSpPr/>
          <p:nvPr/>
        </p:nvSpPr>
        <p:spPr>
          <a:xfrm>
            <a:off x="1340236" y="981829"/>
            <a:ext cx="1147262" cy="1113516"/>
          </a:xfrm>
          <a:prstGeom prst="ellipse">
            <a:avLst/>
          </a:prstGeom>
          <a:solidFill>
            <a:schemeClr val="accent4">
              <a:lumMod val="20000"/>
              <a:lumOff val="80000"/>
            </a:schemeClr>
          </a:solidFill>
          <a:ln w="38100">
            <a:solidFill>
              <a:schemeClr val="tx1"/>
            </a:solidFill>
          </a:ln>
        </p:spPr>
        <p:style>
          <a:lnRef idx="3">
            <a:schemeClr val="lt1"/>
          </a:lnRef>
          <a:fillRef idx="1">
            <a:schemeClr val="accent4"/>
          </a:fillRef>
          <a:effectRef idx="1">
            <a:schemeClr val="accent4"/>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CH" sz="40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x</a:t>
            </a:r>
          </a:p>
        </p:txBody>
      </p:sp>
      <p:sp>
        <p:nvSpPr>
          <p:cNvPr id="8" name="Hexagon 7">
            <a:extLst>
              <a:ext uri="{FF2B5EF4-FFF2-40B4-BE49-F238E27FC236}">
                <a16:creationId xmlns:a16="http://schemas.microsoft.com/office/drawing/2014/main" id="{0C1CAD20-F880-D2E3-8045-B58491FD5DFE}"/>
              </a:ext>
            </a:extLst>
          </p:cNvPr>
          <p:cNvSpPr/>
          <p:nvPr/>
        </p:nvSpPr>
        <p:spPr>
          <a:xfrm>
            <a:off x="3788980" y="1114368"/>
            <a:ext cx="1566041" cy="1350035"/>
          </a:xfrm>
          <a:prstGeom prst="hexagon">
            <a:avLst/>
          </a:prstGeom>
          <a:ln w="381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CH" sz="3200" b="1" i="0" u="none" strike="noStrike" kern="1200" cap="none" spc="0" normalizeH="0" baseline="0" noProof="0">
                <a:ln>
                  <a:noFill/>
                </a:ln>
                <a:solidFill>
                  <a:prstClr val="white"/>
                </a:solidFill>
                <a:effectLst/>
                <a:uLnTx/>
                <a:uFillTx/>
                <a:latin typeface="Corbel" panose="020B0503020204020204" pitchFamily="34" charset="0"/>
                <a:ea typeface="+mn-ea"/>
                <a:cs typeface="+mn-cs"/>
              </a:rPr>
              <a:t>ALU</a:t>
            </a: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3200" b="1" i="0" u="none" strike="noStrike" kern="1200" cap="none" spc="0" normalizeH="0" baseline="0" noProof="0">
              <a:ln>
                <a:noFill/>
              </a:ln>
              <a:solidFill>
                <a:prstClr val="white"/>
              </a:solidFill>
              <a:effectLst/>
              <a:uLnTx/>
              <a:uFillTx/>
              <a:latin typeface="Corbel" panose="020B0503020204020204" pitchFamily="34" charset="0"/>
              <a:ea typeface="+mn-ea"/>
              <a:cs typeface="+mn-cs"/>
            </a:endParaRPr>
          </a:p>
        </p:txBody>
      </p:sp>
      <p:pic>
        <p:nvPicPr>
          <p:cNvPr id="10" name="Graphic 9" descr="Single gear">
            <a:extLst>
              <a:ext uri="{FF2B5EF4-FFF2-40B4-BE49-F238E27FC236}">
                <a16:creationId xmlns:a16="http://schemas.microsoft.com/office/drawing/2014/main" id="{90B34766-A81B-A316-76C0-A257CFBA957A}"/>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4214647" y="1728677"/>
            <a:ext cx="714706" cy="714706"/>
          </a:xfrm>
          <a:prstGeom prst="rect">
            <a:avLst/>
          </a:prstGeom>
        </p:spPr>
      </p:pic>
      <p:sp>
        <p:nvSpPr>
          <p:cNvPr id="6" name="Oval 5">
            <a:extLst>
              <a:ext uri="{FF2B5EF4-FFF2-40B4-BE49-F238E27FC236}">
                <a16:creationId xmlns:a16="http://schemas.microsoft.com/office/drawing/2014/main" id="{4BBC4D23-4637-B102-7B62-7E474CDE543D}"/>
              </a:ext>
            </a:extLst>
          </p:cNvPr>
          <p:cNvSpPr/>
          <p:nvPr/>
        </p:nvSpPr>
        <p:spPr>
          <a:xfrm>
            <a:off x="6656498" y="1002848"/>
            <a:ext cx="1147262" cy="1113516"/>
          </a:xfrm>
          <a:prstGeom prst="ellipse">
            <a:avLst/>
          </a:prstGeom>
          <a:solidFill>
            <a:srgbClr val="FFD966"/>
          </a:solidFill>
          <a:ln w="38100">
            <a:solidFill>
              <a:schemeClr val="tx1"/>
            </a:solidFill>
          </a:ln>
        </p:spPr>
        <p:style>
          <a:lnRef idx="3">
            <a:schemeClr val="lt1"/>
          </a:lnRef>
          <a:fillRef idx="1">
            <a:schemeClr val="accent4"/>
          </a:fillRef>
          <a:effectRef idx="1">
            <a:schemeClr val="accent4"/>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GB" sz="32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f</a:t>
            </a:r>
            <a:r>
              <a:rPr kumimoji="0" lang="en-CH" sz="32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(x)</a:t>
            </a:r>
          </a:p>
        </p:txBody>
      </p:sp>
    </p:spTree>
    <p:extLst>
      <p:ext uri="{BB962C8B-B14F-4D97-AF65-F5344CB8AC3E}">
        <p14:creationId xmlns:p14="http://schemas.microsoft.com/office/powerpoint/2010/main" val="2087125877"/>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med" p14:dur="700">
        <p159:morph option="byObject"/>
      </p:transition>
    </mc:Choice>
    <mc:Fallback xmlns="">
      <p:transition spd="med">
        <p:fade/>
      </p:transition>
    </mc:Fallback>
  </mc:AlternateContent>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Rounded Rectangle 22">
            <a:extLst>
              <a:ext uri="{FF2B5EF4-FFF2-40B4-BE49-F238E27FC236}">
                <a16:creationId xmlns:a16="http://schemas.microsoft.com/office/drawing/2014/main" id="{655CB0B7-2BCA-3226-094B-FFE48DB36A13}"/>
              </a:ext>
            </a:extLst>
          </p:cNvPr>
          <p:cNvSpPr/>
          <p:nvPr/>
        </p:nvSpPr>
        <p:spPr>
          <a:xfrm>
            <a:off x="798785" y="3564780"/>
            <a:ext cx="7546428" cy="2296923"/>
          </a:xfrm>
          <a:prstGeom prst="roundRect">
            <a:avLst/>
          </a:prstGeom>
          <a:solidFill>
            <a:schemeClr val="accent5">
              <a:lumMod val="20000"/>
              <a:lumOff val="80000"/>
            </a:schemeClr>
          </a:solidFill>
          <a:ln w="762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orbel" panose="020B0503020204020204" pitchFamily="34" charset="0"/>
              <a:ea typeface="+mn-ea"/>
              <a:cs typeface="+mn-cs"/>
            </a:endParaRPr>
          </a:p>
        </p:txBody>
      </p:sp>
      <p:sp>
        <p:nvSpPr>
          <p:cNvPr id="30" name="Oval 29">
            <a:extLst>
              <a:ext uri="{FF2B5EF4-FFF2-40B4-BE49-F238E27FC236}">
                <a16:creationId xmlns:a16="http://schemas.microsoft.com/office/drawing/2014/main" id="{6C1DB706-F764-F350-039D-195884DE35BA}"/>
              </a:ext>
            </a:extLst>
          </p:cNvPr>
          <p:cNvSpPr/>
          <p:nvPr/>
        </p:nvSpPr>
        <p:spPr>
          <a:xfrm>
            <a:off x="6656500" y="3999834"/>
            <a:ext cx="1147260" cy="1113516"/>
          </a:xfrm>
          <a:prstGeom prst="ellipse">
            <a:avLst/>
          </a:prstGeom>
          <a:solidFill>
            <a:srgbClr val="FFD966"/>
          </a:solidFill>
          <a:ln w="38100">
            <a:solidFill>
              <a:schemeClr val="tx1"/>
            </a:solidFill>
          </a:ln>
        </p:spPr>
        <p:style>
          <a:lnRef idx="3">
            <a:schemeClr val="lt1"/>
          </a:lnRef>
          <a:fillRef idx="1">
            <a:schemeClr val="accent4"/>
          </a:fillRef>
          <a:effectRef idx="1">
            <a:schemeClr val="accent4"/>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endParaRPr kumimoji="0" lang="en-GB" sz="16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sp>
        <p:nvSpPr>
          <p:cNvPr id="24" name="Rounded Rectangle 23">
            <a:extLst>
              <a:ext uri="{FF2B5EF4-FFF2-40B4-BE49-F238E27FC236}">
                <a16:creationId xmlns:a16="http://schemas.microsoft.com/office/drawing/2014/main" id="{6FF8EF0C-7E4B-E048-5A1C-411E2DF4A86E}"/>
              </a:ext>
            </a:extLst>
          </p:cNvPr>
          <p:cNvSpPr/>
          <p:nvPr/>
        </p:nvSpPr>
        <p:spPr>
          <a:xfrm>
            <a:off x="3252351" y="3778364"/>
            <a:ext cx="2639294" cy="1546062"/>
          </a:xfrm>
          <a:prstGeom prst="roundRect">
            <a:avLst/>
          </a:prstGeom>
          <a:solidFill>
            <a:schemeClr val="accent1">
              <a:lumMod val="60000"/>
              <a:lumOff val="4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2800" b="1" i="0" u="none" strike="noStrike" kern="1200" cap="none" spc="0" normalizeH="0" baseline="0" noProof="0">
              <a:ln>
                <a:noFill/>
              </a:ln>
              <a:solidFill>
                <a:prstClr val="black"/>
              </a:solidFill>
              <a:effectLst/>
              <a:uLnTx/>
              <a:uFillTx/>
              <a:latin typeface="Corbel" panose="020B0503020204020204" pitchFamily="34" charset="0"/>
              <a:ea typeface="+mn-ea"/>
              <a:cs typeface="+mn-cs"/>
            </a:endParaRPr>
          </a:p>
        </p:txBody>
      </p:sp>
      <p:pic>
        <p:nvPicPr>
          <p:cNvPr id="25" name="Graphic 24" descr="Table with solid fill">
            <a:extLst>
              <a:ext uri="{FF2B5EF4-FFF2-40B4-BE49-F238E27FC236}">
                <a16:creationId xmlns:a16="http://schemas.microsoft.com/office/drawing/2014/main" id="{48A6851C-0D9B-8B53-8944-55149A580B60}"/>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3423537" y="3408131"/>
            <a:ext cx="2296922" cy="2296922"/>
          </a:xfrm>
          <a:prstGeom prst="rect">
            <a:avLst/>
          </a:prstGeom>
        </p:spPr>
      </p:pic>
      <p:sp>
        <p:nvSpPr>
          <p:cNvPr id="16" name="Rounded Rectangle 15">
            <a:extLst>
              <a:ext uri="{FF2B5EF4-FFF2-40B4-BE49-F238E27FC236}">
                <a16:creationId xmlns:a16="http://schemas.microsoft.com/office/drawing/2014/main" id="{88F93290-9DBB-EFFC-9A43-B5E1FB35882C}"/>
              </a:ext>
            </a:extLst>
          </p:cNvPr>
          <p:cNvSpPr/>
          <p:nvPr/>
        </p:nvSpPr>
        <p:spPr>
          <a:xfrm>
            <a:off x="1340236" y="5287967"/>
            <a:ext cx="1147262" cy="346842"/>
          </a:xfrm>
          <a:prstGeom prst="roundRect">
            <a:avLst/>
          </a:prstGeom>
          <a:solidFill>
            <a:schemeClr val="accent4">
              <a:lumMod val="20000"/>
              <a:lumOff val="80000"/>
            </a:schemeClr>
          </a:solidFill>
          <a:ln w="38100">
            <a:solidFill>
              <a:schemeClr val="tx1"/>
            </a:solidFill>
          </a:ln>
        </p:spPr>
        <p:style>
          <a:lnRef idx="3">
            <a:schemeClr val="lt1"/>
          </a:lnRef>
          <a:fillRef idx="1">
            <a:schemeClr val="accent4"/>
          </a:fillRef>
          <a:effectRef idx="1">
            <a:schemeClr val="accent4"/>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CH" sz="1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input</a:t>
            </a:r>
          </a:p>
        </p:txBody>
      </p:sp>
      <p:sp>
        <p:nvSpPr>
          <p:cNvPr id="19" name="Rounded Rectangle 18">
            <a:extLst>
              <a:ext uri="{FF2B5EF4-FFF2-40B4-BE49-F238E27FC236}">
                <a16:creationId xmlns:a16="http://schemas.microsoft.com/office/drawing/2014/main" id="{BEC3947B-D707-DD3B-3510-133991C8F410}"/>
              </a:ext>
            </a:extLst>
          </p:cNvPr>
          <p:cNvSpPr/>
          <p:nvPr/>
        </p:nvSpPr>
        <p:spPr>
          <a:xfrm>
            <a:off x="6656498" y="5287967"/>
            <a:ext cx="1147262" cy="346842"/>
          </a:xfrm>
          <a:prstGeom prst="roundRect">
            <a:avLst/>
          </a:prstGeom>
          <a:solidFill>
            <a:schemeClr val="accent4">
              <a:lumMod val="60000"/>
              <a:lumOff val="40000"/>
            </a:schemeClr>
          </a:solidFill>
          <a:ln w="38100">
            <a:solidFill>
              <a:schemeClr val="tx1"/>
            </a:solidFill>
          </a:ln>
        </p:spPr>
        <p:style>
          <a:lnRef idx="3">
            <a:schemeClr val="lt1"/>
          </a:lnRef>
          <a:fillRef idx="1">
            <a:schemeClr val="accent4"/>
          </a:fillRef>
          <a:effectRef idx="1">
            <a:schemeClr val="accent4"/>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CH" sz="1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output</a:t>
            </a:r>
          </a:p>
        </p:txBody>
      </p:sp>
      <p:sp>
        <p:nvSpPr>
          <p:cNvPr id="3" name="Oval 2">
            <a:extLst>
              <a:ext uri="{FF2B5EF4-FFF2-40B4-BE49-F238E27FC236}">
                <a16:creationId xmlns:a16="http://schemas.microsoft.com/office/drawing/2014/main" id="{FD166C4F-B297-5E59-E434-4AAF17001221}"/>
              </a:ext>
            </a:extLst>
          </p:cNvPr>
          <p:cNvSpPr/>
          <p:nvPr/>
        </p:nvSpPr>
        <p:spPr>
          <a:xfrm>
            <a:off x="3998367" y="1232626"/>
            <a:ext cx="1147262" cy="1113516"/>
          </a:xfrm>
          <a:prstGeom prst="ellipse">
            <a:avLst/>
          </a:prstGeom>
          <a:solidFill>
            <a:schemeClr val="accent4">
              <a:lumMod val="20000"/>
              <a:lumOff val="80000"/>
            </a:schemeClr>
          </a:solidFill>
          <a:ln w="38100">
            <a:solidFill>
              <a:schemeClr val="tx1"/>
            </a:solidFill>
          </a:ln>
        </p:spPr>
        <p:style>
          <a:lnRef idx="3">
            <a:schemeClr val="lt1"/>
          </a:lnRef>
          <a:fillRef idx="1">
            <a:schemeClr val="accent4"/>
          </a:fillRef>
          <a:effectRef idx="1">
            <a:schemeClr val="accent4"/>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CH"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x</a:t>
            </a:r>
          </a:p>
        </p:txBody>
      </p:sp>
      <p:sp>
        <p:nvSpPr>
          <p:cNvPr id="4" name="Title 1" descr=" 6">
            <a:extLst>
              <a:ext uri="{FF2B5EF4-FFF2-40B4-BE49-F238E27FC236}">
                <a16:creationId xmlns:a16="http://schemas.microsoft.com/office/drawing/2014/main" id="{4C7FE583-1732-0318-F3D9-50E239B168E8}"/>
              </a:ext>
            </a:extLst>
          </p:cNvPr>
          <p:cNvSpPr txBox="1">
            <a:spLocks/>
          </p:cNvSpPr>
          <p:nvPr/>
        </p:nvSpPr>
        <p:spPr>
          <a:xfrm>
            <a:off x="457200" y="0"/>
            <a:ext cx="8229600" cy="704757"/>
          </a:xfrm>
          <a:prstGeom prst="rect">
            <a:avLst/>
          </a:prstGeom>
        </p:spPr>
        <p:txBody>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en-US" sz="4400" b="1" i="0" u="none" strike="noStrike" kern="1200" cap="none" spc="0" normalizeH="0" baseline="0" noProof="0" dirty="0">
                <a:ln>
                  <a:noFill/>
                </a:ln>
                <a:solidFill>
                  <a:prstClr val="black"/>
                </a:solidFill>
                <a:effectLst/>
                <a:uLnTx/>
                <a:uFillTx/>
                <a:latin typeface="Corbel" panose="020B0503020204020204" pitchFamily="34" charset="0"/>
                <a:ea typeface="+mj-ea"/>
                <a:cs typeface="+mj-cs"/>
              </a:rPr>
              <a:t>pLUTo: Key Idea </a:t>
            </a:r>
          </a:p>
        </p:txBody>
      </p:sp>
      <p:sp>
        <p:nvSpPr>
          <p:cNvPr id="8" name="Hexagon 7">
            <a:extLst>
              <a:ext uri="{FF2B5EF4-FFF2-40B4-BE49-F238E27FC236}">
                <a16:creationId xmlns:a16="http://schemas.microsoft.com/office/drawing/2014/main" id="{0C1CAD20-F880-D2E3-8045-B58491FD5DFE}"/>
              </a:ext>
            </a:extLst>
          </p:cNvPr>
          <p:cNvSpPr/>
          <p:nvPr/>
        </p:nvSpPr>
        <p:spPr>
          <a:xfrm>
            <a:off x="3788978" y="1114368"/>
            <a:ext cx="1566041" cy="1350035"/>
          </a:xfrm>
          <a:prstGeom prst="hexagon">
            <a:avLst/>
          </a:prstGeom>
          <a:ln w="381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CH" sz="3200" b="1" i="0" u="none" strike="noStrike" kern="1200" cap="none" spc="0" normalizeH="0" baseline="0" noProof="0">
                <a:ln>
                  <a:noFill/>
                </a:ln>
                <a:solidFill>
                  <a:prstClr val="white"/>
                </a:solidFill>
                <a:effectLst/>
                <a:uLnTx/>
                <a:uFillTx/>
                <a:latin typeface="Corbel" panose="020B0503020204020204" pitchFamily="34" charset="0"/>
                <a:ea typeface="+mn-ea"/>
                <a:cs typeface="+mn-cs"/>
              </a:rPr>
              <a:t>ALU</a:t>
            </a: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3200" b="1" i="0" u="none" strike="noStrike" kern="1200" cap="none" spc="0" normalizeH="0" baseline="0" noProof="0">
              <a:ln>
                <a:noFill/>
              </a:ln>
              <a:solidFill>
                <a:prstClr val="white"/>
              </a:solidFill>
              <a:effectLst/>
              <a:uLnTx/>
              <a:uFillTx/>
              <a:latin typeface="Corbel" panose="020B0503020204020204" pitchFamily="34" charset="0"/>
              <a:ea typeface="+mn-ea"/>
              <a:cs typeface="+mn-cs"/>
            </a:endParaRPr>
          </a:p>
        </p:txBody>
      </p:sp>
      <p:pic>
        <p:nvPicPr>
          <p:cNvPr id="10" name="Graphic 9" descr="Single gear">
            <a:extLst>
              <a:ext uri="{FF2B5EF4-FFF2-40B4-BE49-F238E27FC236}">
                <a16:creationId xmlns:a16="http://schemas.microsoft.com/office/drawing/2014/main" id="{90B34766-A81B-A316-76C0-A257CFBA957A}"/>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4214645" y="1728677"/>
            <a:ext cx="714706" cy="714706"/>
          </a:xfrm>
          <a:prstGeom prst="rect">
            <a:avLst/>
          </a:prstGeom>
        </p:spPr>
      </p:pic>
      <p:sp>
        <p:nvSpPr>
          <p:cNvPr id="7" name="Oval 6">
            <a:extLst>
              <a:ext uri="{FF2B5EF4-FFF2-40B4-BE49-F238E27FC236}">
                <a16:creationId xmlns:a16="http://schemas.microsoft.com/office/drawing/2014/main" id="{470A2C6D-3069-1D38-8437-A898FD2BBD99}"/>
              </a:ext>
            </a:extLst>
          </p:cNvPr>
          <p:cNvSpPr/>
          <p:nvPr/>
        </p:nvSpPr>
        <p:spPr>
          <a:xfrm>
            <a:off x="1556517" y="1191746"/>
            <a:ext cx="714703" cy="693682"/>
          </a:xfrm>
          <a:prstGeom prst="ellipse">
            <a:avLst/>
          </a:prstGeom>
          <a:solidFill>
            <a:schemeClr val="accent4">
              <a:lumMod val="20000"/>
              <a:lumOff val="80000"/>
            </a:schemeClr>
          </a:solidFill>
          <a:ln>
            <a:solidFill>
              <a:schemeClr val="tx1"/>
            </a:solidFill>
          </a:ln>
        </p:spPr>
        <p:style>
          <a:lnRef idx="3">
            <a:schemeClr val="lt1"/>
          </a:lnRef>
          <a:fillRef idx="1">
            <a:schemeClr val="accent4"/>
          </a:fillRef>
          <a:effectRef idx="1">
            <a:schemeClr val="accent4"/>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CH"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x</a:t>
            </a:r>
          </a:p>
        </p:txBody>
      </p:sp>
      <p:sp>
        <p:nvSpPr>
          <p:cNvPr id="6" name="Rounded Rectangle 5">
            <a:extLst>
              <a:ext uri="{FF2B5EF4-FFF2-40B4-BE49-F238E27FC236}">
                <a16:creationId xmlns:a16="http://schemas.microsoft.com/office/drawing/2014/main" id="{EF95654E-5644-86C6-56B1-58E5EA0B00F4}"/>
              </a:ext>
            </a:extLst>
          </p:cNvPr>
          <p:cNvSpPr/>
          <p:nvPr/>
        </p:nvSpPr>
        <p:spPr>
          <a:xfrm>
            <a:off x="1340236" y="2269962"/>
            <a:ext cx="1147262" cy="346842"/>
          </a:xfrm>
          <a:prstGeom prst="roundRect">
            <a:avLst/>
          </a:prstGeom>
          <a:solidFill>
            <a:schemeClr val="accent4">
              <a:lumMod val="20000"/>
              <a:lumOff val="80000"/>
            </a:schemeClr>
          </a:solidFill>
          <a:ln w="38100">
            <a:solidFill>
              <a:schemeClr val="tx1"/>
            </a:solidFill>
          </a:ln>
        </p:spPr>
        <p:style>
          <a:lnRef idx="3">
            <a:schemeClr val="lt1"/>
          </a:lnRef>
          <a:fillRef idx="1">
            <a:schemeClr val="accent4"/>
          </a:fillRef>
          <a:effectRef idx="1">
            <a:schemeClr val="accent4"/>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CH" sz="1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input</a:t>
            </a:r>
          </a:p>
        </p:txBody>
      </p:sp>
      <p:sp>
        <p:nvSpPr>
          <p:cNvPr id="9" name="Oval 8">
            <a:extLst>
              <a:ext uri="{FF2B5EF4-FFF2-40B4-BE49-F238E27FC236}">
                <a16:creationId xmlns:a16="http://schemas.microsoft.com/office/drawing/2014/main" id="{BE418B42-84FB-B1A6-088A-88CAD7AEAD08}"/>
              </a:ext>
            </a:extLst>
          </p:cNvPr>
          <p:cNvSpPr/>
          <p:nvPr/>
        </p:nvSpPr>
        <p:spPr>
          <a:xfrm>
            <a:off x="6656498" y="1002848"/>
            <a:ext cx="1147262" cy="1113516"/>
          </a:xfrm>
          <a:prstGeom prst="ellipse">
            <a:avLst/>
          </a:prstGeom>
          <a:solidFill>
            <a:srgbClr val="FFD966"/>
          </a:solidFill>
          <a:ln w="38100">
            <a:solidFill>
              <a:schemeClr val="tx1"/>
            </a:solidFill>
          </a:ln>
        </p:spPr>
        <p:style>
          <a:lnRef idx="3">
            <a:schemeClr val="lt1"/>
          </a:lnRef>
          <a:fillRef idx="1">
            <a:schemeClr val="accent4"/>
          </a:fillRef>
          <a:effectRef idx="1">
            <a:schemeClr val="accent4"/>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GB" sz="32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f</a:t>
            </a:r>
            <a:r>
              <a:rPr kumimoji="0" lang="en-CH" sz="32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(x)</a:t>
            </a:r>
          </a:p>
        </p:txBody>
      </p:sp>
      <p:sp>
        <p:nvSpPr>
          <p:cNvPr id="11" name="Rounded Rectangle 10">
            <a:extLst>
              <a:ext uri="{FF2B5EF4-FFF2-40B4-BE49-F238E27FC236}">
                <a16:creationId xmlns:a16="http://schemas.microsoft.com/office/drawing/2014/main" id="{F543C05D-8D90-1B4A-EDAF-E057B4C5FBFB}"/>
              </a:ext>
            </a:extLst>
          </p:cNvPr>
          <p:cNvSpPr/>
          <p:nvPr/>
        </p:nvSpPr>
        <p:spPr>
          <a:xfrm>
            <a:off x="6656498" y="2269962"/>
            <a:ext cx="1147262" cy="346842"/>
          </a:xfrm>
          <a:prstGeom prst="roundRect">
            <a:avLst/>
          </a:prstGeom>
          <a:solidFill>
            <a:schemeClr val="accent4">
              <a:lumMod val="60000"/>
              <a:lumOff val="40000"/>
            </a:schemeClr>
          </a:solidFill>
          <a:ln w="38100">
            <a:solidFill>
              <a:schemeClr val="tx1"/>
            </a:solidFill>
          </a:ln>
        </p:spPr>
        <p:style>
          <a:lnRef idx="3">
            <a:schemeClr val="lt1"/>
          </a:lnRef>
          <a:fillRef idx="1">
            <a:schemeClr val="accent4"/>
          </a:fillRef>
          <a:effectRef idx="1">
            <a:schemeClr val="accent4"/>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CH" sz="1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output</a:t>
            </a:r>
          </a:p>
        </p:txBody>
      </p:sp>
      <p:sp>
        <p:nvSpPr>
          <p:cNvPr id="2" name="Rounded Rectangle 1">
            <a:extLst>
              <a:ext uri="{FF2B5EF4-FFF2-40B4-BE49-F238E27FC236}">
                <a16:creationId xmlns:a16="http://schemas.microsoft.com/office/drawing/2014/main" id="{54F75345-E31E-267D-A15A-4BC0CA4BC36B}"/>
              </a:ext>
            </a:extLst>
          </p:cNvPr>
          <p:cNvSpPr/>
          <p:nvPr/>
        </p:nvSpPr>
        <p:spPr>
          <a:xfrm>
            <a:off x="798785" y="754116"/>
            <a:ext cx="7546427" cy="2070537"/>
          </a:xfrm>
          <a:prstGeom prst="roundRect">
            <a:avLst/>
          </a:prstGeom>
          <a:noFill/>
          <a:ln w="762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orbel" panose="020B0503020204020204" pitchFamily="34" charset="0"/>
              <a:ea typeface="+mn-ea"/>
              <a:cs typeface="+mn-cs"/>
            </a:endParaRPr>
          </a:p>
        </p:txBody>
      </p:sp>
      <p:sp>
        <p:nvSpPr>
          <p:cNvPr id="17" name="Oval 16">
            <a:extLst>
              <a:ext uri="{FF2B5EF4-FFF2-40B4-BE49-F238E27FC236}">
                <a16:creationId xmlns:a16="http://schemas.microsoft.com/office/drawing/2014/main" id="{9CB6EC71-251C-0244-C240-55F3E3EF04E8}"/>
              </a:ext>
            </a:extLst>
          </p:cNvPr>
          <p:cNvSpPr/>
          <p:nvPr/>
        </p:nvSpPr>
        <p:spPr>
          <a:xfrm>
            <a:off x="1340236" y="981829"/>
            <a:ext cx="1147262" cy="1113516"/>
          </a:xfrm>
          <a:prstGeom prst="ellipse">
            <a:avLst/>
          </a:prstGeom>
          <a:solidFill>
            <a:schemeClr val="accent4">
              <a:lumMod val="20000"/>
              <a:lumOff val="80000"/>
            </a:schemeClr>
          </a:solidFill>
          <a:ln w="38100">
            <a:solidFill>
              <a:schemeClr val="tx1"/>
            </a:solidFill>
          </a:ln>
        </p:spPr>
        <p:style>
          <a:lnRef idx="3">
            <a:schemeClr val="lt1"/>
          </a:lnRef>
          <a:fillRef idx="1">
            <a:schemeClr val="accent4"/>
          </a:fillRef>
          <a:effectRef idx="1">
            <a:schemeClr val="accent4"/>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CH" sz="40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x</a:t>
            </a:r>
          </a:p>
        </p:txBody>
      </p:sp>
      <p:sp>
        <p:nvSpPr>
          <p:cNvPr id="5" name="Slide Number Placeholder 4">
            <a:extLst>
              <a:ext uri="{FF2B5EF4-FFF2-40B4-BE49-F238E27FC236}">
                <a16:creationId xmlns:a16="http://schemas.microsoft.com/office/drawing/2014/main" id="{6E1C5E70-FCDD-6E3C-1E36-0600CF26E997}"/>
              </a:ext>
            </a:extLst>
          </p:cNvPr>
          <p:cNvSpPr>
            <a:spLocks noGrp="1"/>
          </p:cNvSpPr>
          <p:nvPr>
            <p:ph type="sldNum" sz="quarter" idx="12"/>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DEAB76D-489F-BC47-AE8A-9A4958F60173}" type="slidenum">
              <a:rPr kumimoji="0" lang="en-CH" sz="1400" b="0" i="0" u="none" strike="noStrike" kern="1200" cap="none" spc="0" normalizeH="0" baseline="0" noProof="0" smtClean="0">
                <a:ln>
                  <a:noFill/>
                </a:ln>
                <a:solidFill>
                  <a:prstClr val="white">
                    <a:lumMod val="65000"/>
                  </a:prstClr>
                </a:solidFill>
                <a:effectLst/>
                <a:uLnTx/>
                <a:uFillTx/>
                <a:latin typeface="Corbel" panose="020B0503020204020204" pitchFamily="34" charset="0"/>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66</a:t>
            </a:fld>
            <a:endParaRPr kumimoji="0" lang="en-CH" sz="1400" b="0" i="0" u="none" strike="noStrike" kern="1200" cap="none" spc="0" normalizeH="0" baseline="0" noProof="0">
              <a:ln>
                <a:noFill/>
              </a:ln>
              <a:solidFill>
                <a:prstClr val="white">
                  <a:lumMod val="65000"/>
                </a:prstClr>
              </a:solidFill>
              <a:effectLst/>
              <a:uLnTx/>
              <a:uFillTx/>
              <a:latin typeface="Corbel" panose="020B0503020204020204" pitchFamily="34" charset="0"/>
              <a:ea typeface="+mn-ea"/>
              <a:cs typeface="+mn-cs"/>
            </a:endParaRPr>
          </a:p>
        </p:txBody>
      </p:sp>
      <p:sp>
        <p:nvSpPr>
          <p:cNvPr id="15" name="Down Arrow 14">
            <a:extLst>
              <a:ext uri="{FF2B5EF4-FFF2-40B4-BE49-F238E27FC236}">
                <a16:creationId xmlns:a16="http://schemas.microsoft.com/office/drawing/2014/main" id="{37938AB3-7490-DA05-8EA5-55FE861E992E}"/>
              </a:ext>
            </a:extLst>
          </p:cNvPr>
          <p:cNvSpPr/>
          <p:nvPr/>
        </p:nvSpPr>
        <p:spPr>
          <a:xfrm>
            <a:off x="4353337" y="2950470"/>
            <a:ext cx="437322" cy="488493"/>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orbel" panose="020B0503020204020204" pitchFamily="34" charset="0"/>
              <a:ea typeface="+mn-ea"/>
              <a:cs typeface="+mn-cs"/>
            </a:endParaRPr>
          </a:p>
        </p:txBody>
      </p:sp>
      <p:sp>
        <p:nvSpPr>
          <p:cNvPr id="27" name="Oval 26">
            <a:extLst>
              <a:ext uri="{FF2B5EF4-FFF2-40B4-BE49-F238E27FC236}">
                <a16:creationId xmlns:a16="http://schemas.microsoft.com/office/drawing/2014/main" id="{D5956C20-E7EF-32A8-59C7-25442F461B0A}"/>
              </a:ext>
            </a:extLst>
          </p:cNvPr>
          <p:cNvSpPr/>
          <p:nvPr/>
        </p:nvSpPr>
        <p:spPr>
          <a:xfrm>
            <a:off x="3998367" y="3994637"/>
            <a:ext cx="1147262" cy="1113516"/>
          </a:xfrm>
          <a:prstGeom prst="ellipse">
            <a:avLst/>
          </a:prstGeom>
          <a:solidFill>
            <a:schemeClr val="accent4">
              <a:lumMod val="20000"/>
              <a:lumOff val="80000"/>
            </a:schemeClr>
          </a:solidFill>
          <a:ln w="38100">
            <a:solidFill>
              <a:schemeClr val="tx1"/>
            </a:solidFill>
          </a:ln>
        </p:spPr>
        <p:style>
          <a:lnRef idx="3">
            <a:schemeClr val="lt1"/>
          </a:lnRef>
          <a:fillRef idx="1">
            <a:schemeClr val="accent4"/>
          </a:fillRef>
          <a:effectRef idx="1">
            <a:schemeClr val="accent4"/>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CH" sz="40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x</a:t>
            </a:r>
          </a:p>
        </p:txBody>
      </p:sp>
      <p:sp>
        <p:nvSpPr>
          <p:cNvPr id="26" name="Oval 25">
            <a:extLst>
              <a:ext uri="{FF2B5EF4-FFF2-40B4-BE49-F238E27FC236}">
                <a16:creationId xmlns:a16="http://schemas.microsoft.com/office/drawing/2014/main" id="{7FBDE41A-5758-D624-753E-044CBFB3900B}"/>
              </a:ext>
            </a:extLst>
          </p:cNvPr>
          <p:cNvSpPr/>
          <p:nvPr/>
        </p:nvSpPr>
        <p:spPr>
          <a:xfrm>
            <a:off x="3998367" y="3994637"/>
            <a:ext cx="1147260" cy="1113516"/>
          </a:xfrm>
          <a:prstGeom prst="ellipse">
            <a:avLst/>
          </a:prstGeom>
          <a:solidFill>
            <a:srgbClr val="FFD966"/>
          </a:solidFill>
          <a:ln w="38100">
            <a:solidFill>
              <a:schemeClr val="tx1"/>
            </a:solidFill>
          </a:ln>
        </p:spPr>
        <p:style>
          <a:lnRef idx="3">
            <a:schemeClr val="lt1"/>
          </a:lnRef>
          <a:fillRef idx="1">
            <a:schemeClr val="accent4"/>
          </a:fillRef>
          <a:effectRef idx="1">
            <a:schemeClr val="accent4"/>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GB" sz="2400" b="1"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LUT</a:t>
            </a:r>
            <a:r>
              <a:rPr kumimoji="0" lang="en-CH" sz="2400" b="1"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[x]</a:t>
            </a:r>
            <a:endParaRPr kumimoji="0" lang="en-GB" sz="1200" b="1"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sp>
        <p:nvSpPr>
          <p:cNvPr id="31" name="Oval 30">
            <a:extLst>
              <a:ext uri="{FF2B5EF4-FFF2-40B4-BE49-F238E27FC236}">
                <a16:creationId xmlns:a16="http://schemas.microsoft.com/office/drawing/2014/main" id="{F74F451A-874E-1FCE-8DC1-1FEBBF45E014}"/>
              </a:ext>
            </a:extLst>
          </p:cNvPr>
          <p:cNvSpPr/>
          <p:nvPr/>
        </p:nvSpPr>
        <p:spPr>
          <a:xfrm>
            <a:off x="1340236" y="3991082"/>
            <a:ext cx="1147262" cy="1113516"/>
          </a:xfrm>
          <a:prstGeom prst="ellipse">
            <a:avLst/>
          </a:prstGeom>
          <a:solidFill>
            <a:schemeClr val="accent4">
              <a:lumMod val="20000"/>
              <a:lumOff val="80000"/>
            </a:schemeClr>
          </a:solidFill>
          <a:ln w="38100">
            <a:solidFill>
              <a:schemeClr val="tx1"/>
            </a:solidFill>
          </a:ln>
        </p:spPr>
        <p:style>
          <a:lnRef idx="3">
            <a:schemeClr val="lt1"/>
          </a:lnRef>
          <a:fillRef idx="1">
            <a:schemeClr val="accent4"/>
          </a:fillRef>
          <a:effectRef idx="1">
            <a:schemeClr val="accent4"/>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CH" sz="40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x</a:t>
            </a:r>
          </a:p>
        </p:txBody>
      </p:sp>
    </p:spTree>
    <p:custDataLst>
      <p:tags r:id="rId1"/>
    </p:custDataLst>
    <p:extLst>
      <p:ext uri="{BB962C8B-B14F-4D97-AF65-F5344CB8AC3E}">
        <p14:creationId xmlns:p14="http://schemas.microsoft.com/office/powerpoint/2010/main" val="415757763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2" presetClass="emph" presetSubtype="0" fill="hold" nodeType="afterEffect">
                                  <p:stCondLst>
                                    <p:cond delay="0"/>
                                  </p:stCondLst>
                                  <p:childTnLst>
                                    <p:animRot by="120000">
                                      <p:cBhvr>
                                        <p:cTn id="6" dur="100" fill="hold">
                                          <p:stCondLst>
                                            <p:cond delay="0"/>
                                          </p:stCondLst>
                                        </p:cTn>
                                        <p:tgtEl>
                                          <p:spTgt spid="25"/>
                                        </p:tgtEl>
                                        <p:attrNameLst>
                                          <p:attrName>r</p:attrName>
                                        </p:attrNameLst>
                                      </p:cBhvr>
                                    </p:animRot>
                                    <p:animRot by="-240000">
                                      <p:cBhvr>
                                        <p:cTn id="7" dur="200" fill="hold">
                                          <p:stCondLst>
                                            <p:cond delay="200"/>
                                          </p:stCondLst>
                                        </p:cTn>
                                        <p:tgtEl>
                                          <p:spTgt spid="25"/>
                                        </p:tgtEl>
                                        <p:attrNameLst>
                                          <p:attrName>r</p:attrName>
                                        </p:attrNameLst>
                                      </p:cBhvr>
                                    </p:animRot>
                                    <p:animRot by="240000">
                                      <p:cBhvr>
                                        <p:cTn id="8" dur="200" fill="hold">
                                          <p:stCondLst>
                                            <p:cond delay="400"/>
                                          </p:stCondLst>
                                        </p:cTn>
                                        <p:tgtEl>
                                          <p:spTgt spid="25"/>
                                        </p:tgtEl>
                                        <p:attrNameLst>
                                          <p:attrName>r</p:attrName>
                                        </p:attrNameLst>
                                      </p:cBhvr>
                                    </p:animRot>
                                    <p:animRot by="-240000">
                                      <p:cBhvr>
                                        <p:cTn id="9" dur="200" fill="hold">
                                          <p:stCondLst>
                                            <p:cond delay="600"/>
                                          </p:stCondLst>
                                        </p:cTn>
                                        <p:tgtEl>
                                          <p:spTgt spid="25"/>
                                        </p:tgtEl>
                                        <p:attrNameLst>
                                          <p:attrName>r</p:attrName>
                                        </p:attrNameLst>
                                      </p:cBhvr>
                                    </p:animRot>
                                    <p:animRot by="120000">
                                      <p:cBhvr>
                                        <p:cTn id="10" dur="200" fill="hold">
                                          <p:stCondLst>
                                            <p:cond delay="800"/>
                                          </p:stCondLst>
                                        </p:cTn>
                                        <p:tgtEl>
                                          <p:spTgt spid="25"/>
                                        </p:tgtEl>
                                        <p:attrNameLst>
                                          <p:attrName>r</p:attrName>
                                        </p:attrNameLst>
                                      </p:cBhvr>
                                    </p:animRot>
                                  </p:childTnLst>
                                </p:cTn>
                              </p:par>
                            </p:childTnLst>
                          </p:cTn>
                        </p:par>
                        <p:par>
                          <p:cTn id="11" fill="hold">
                            <p:stCondLst>
                              <p:cond delay="1000"/>
                            </p:stCondLst>
                            <p:childTnLst>
                              <p:par>
                                <p:cTn id="12" presetID="53" presetClass="exit" presetSubtype="32" fill="hold" grpId="0" nodeType="afterEffect">
                                  <p:stCondLst>
                                    <p:cond delay="0"/>
                                  </p:stCondLst>
                                  <p:childTnLst>
                                    <p:anim calcmode="lin" valueType="num">
                                      <p:cBhvr>
                                        <p:cTn id="13" dur="500"/>
                                        <p:tgtEl>
                                          <p:spTgt spid="27"/>
                                        </p:tgtEl>
                                        <p:attrNameLst>
                                          <p:attrName>ppt_w</p:attrName>
                                        </p:attrNameLst>
                                      </p:cBhvr>
                                      <p:tavLst>
                                        <p:tav tm="0">
                                          <p:val>
                                            <p:strVal val="ppt_w"/>
                                          </p:val>
                                        </p:tav>
                                        <p:tav tm="100000">
                                          <p:val>
                                            <p:fltVal val="0"/>
                                          </p:val>
                                        </p:tav>
                                      </p:tavLst>
                                    </p:anim>
                                    <p:anim calcmode="lin" valueType="num">
                                      <p:cBhvr>
                                        <p:cTn id="14" dur="500"/>
                                        <p:tgtEl>
                                          <p:spTgt spid="27"/>
                                        </p:tgtEl>
                                        <p:attrNameLst>
                                          <p:attrName>ppt_h</p:attrName>
                                        </p:attrNameLst>
                                      </p:cBhvr>
                                      <p:tavLst>
                                        <p:tav tm="0">
                                          <p:val>
                                            <p:strVal val="ppt_h"/>
                                          </p:val>
                                        </p:tav>
                                        <p:tav tm="100000">
                                          <p:val>
                                            <p:fltVal val="0"/>
                                          </p:val>
                                        </p:tav>
                                      </p:tavLst>
                                    </p:anim>
                                    <p:animEffect transition="out" filter="fade">
                                      <p:cBhvr>
                                        <p:cTn id="15" dur="500"/>
                                        <p:tgtEl>
                                          <p:spTgt spid="27"/>
                                        </p:tgtEl>
                                      </p:cBhvr>
                                    </p:animEffect>
                                    <p:set>
                                      <p:cBhvr>
                                        <p:cTn id="16" dur="1" fill="hold">
                                          <p:stCondLst>
                                            <p:cond delay="499"/>
                                          </p:stCondLst>
                                        </p:cTn>
                                        <p:tgtEl>
                                          <p:spTgt spid="27"/>
                                        </p:tgtEl>
                                        <p:attrNameLst>
                                          <p:attrName>style.visibility</p:attrName>
                                        </p:attrNameLst>
                                      </p:cBhvr>
                                      <p:to>
                                        <p:strVal val="hidden"/>
                                      </p:to>
                                    </p:set>
                                  </p:childTnLst>
                                </p:cTn>
                              </p:par>
                              <p:par>
                                <p:cTn id="17" presetID="53" presetClass="entr" presetSubtype="16" fill="hold" grpId="0" nodeType="withEffect">
                                  <p:stCondLst>
                                    <p:cond delay="0"/>
                                  </p:stCondLst>
                                  <p:childTnLst>
                                    <p:set>
                                      <p:cBhvr>
                                        <p:cTn id="18" dur="1" fill="hold">
                                          <p:stCondLst>
                                            <p:cond delay="0"/>
                                          </p:stCondLst>
                                        </p:cTn>
                                        <p:tgtEl>
                                          <p:spTgt spid="26"/>
                                        </p:tgtEl>
                                        <p:attrNameLst>
                                          <p:attrName>style.visibility</p:attrName>
                                        </p:attrNameLst>
                                      </p:cBhvr>
                                      <p:to>
                                        <p:strVal val="visible"/>
                                      </p:to>
                                    </p:set>
                                    <p:anim calcmode="lin" valueType="num">
                                      <p:cBhvr>
                                        <p:cTn id="19" dur="500" fill="hold"/>
                                        <p:tgtEl>
                                          <p:spTgt spid="26"/>
                                        </p:tgtEl>
                                        <p:attrNameLst>
                                          <p:attrName>ppt_w</p:attrName>
                                        </p:attrNameLst>
                                      </p:cBhvr>
                                      <p:tavLst>
                                        <p:tav tm="0">
                                          <p:val>
                                            <p:fltVal val="0"/>
                                          </p:val>
                                        </p:tav>
                                        <p:tav tm="100000">
                                          <p:val>
                                            <p:strVal val="#ppt_w"/>
                                          </p:val>
                                        </p:tav>
                                      </p:tavLst>
                                    </p:anim>
                                    <p:anim calcmode="lin" valueType="num">
                                      <p:cBhvr>
                                        <p:cTn id="20" dur="500" fill="hold"/>
                                        <p:tgtEl>
                                          <p:spTgt spid="26"/>
                                        </p:tgtEl>
                                        <p:attrNameLst>
                                          <p:attrName>ppt_h</p:attrName>
                                        </p:attrNameLst>
                                      </p:cBhvr>
                                      <p:tavLst>
                                        <p:tav tm="0">
                                          <p:val>
                                            <p:fltVal val="0"/>
                                          </p:val>
                                        </p:tav>
                                        <p:tav tm="100000">
                                          <p:val>
                                            <p:strVal val="#ppt_h"/>
                                          </p:val>
                                        </p:tav>
                                      </p:tavLst>
                                    </p:anim>
                                    <p:animEffect transition="in" filter="fade">
                                      <p:cBhvr>
                                        <p:cTn id="21" dur="500"/>
                                        <p:tgtEl>
                                          <p:spTgt spid="26"/>
                                        </p:tgtEl>
                                      </p:cBhvr>
                                    </p:animEffect>
                                  </p:childTnLst>
                                </p:cTn>
                              </p:par>
                            </p:childTnLst>
                          </p:cTn>
                        </p:par>
                      </p:childTnLst>
                    </p:cTn>
                  </p:par>
                  <p:par>
                    <p:cTn id="22" fill="hold">
                      <p:stCondLst>
                        <p:cond delay="indefinite"/>
                      </p:stCondLst>
                      <p:childTnLst>
                        <p:par>
                          <p:cTn id="23" fill="hold">
                            <p:stCondLst>
                              <p:cond delay="0"/>
                            </p:stCondLst>
                            <p:childTnLst>
                              <p:par>
                                <p:cTn id="24" presetID="37" presetClass="path" presetSubtype="0" accel="50000" decel="50000" fill="hold" grpId="1" nodeType="clickEffect">
                                  <p:stCondLst>
                                    <p:cond delay="0"/>
                                  </p:stCondLst>
                                  <p:childTnLst>
                                    <p:animMotion origin="layout" path="M 0 2.59259E-6 L 0.0776 0.04004 C 0.0941 0.04907 0.11858 0.05393 0.14392 0.05393 C 0.17309 0.05393 0.19635 0.04907 0.21285 0.04004 L 0.29097 2.59259E-6 " pathEditMode="relative" rAng="0" ptsTypes="AAAAA">
                                      <p:cBhvr>
                                        <p:cTn id="25" dur="1000" fill="hold"/>
                                        <p:tgtEl>
                                          <p:spTgt spid="26"/>
                                        </p:tgtEl>
                                        <p:attrNameLst>
                                          <p:attrName>ppt_x</p:attrName>
                                          <p:attrName>ppt_y</p:attrName>
                                        </p:attrNameLst>
                                      </p:cBhvr>
                                      <p:rCtr x="14549" y="2685"/>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animBg="1"/>
      <p:bldP spid="26" grpId="0" animBg="1"/>
      <p:bldP spid="26" grpId="1" animBg="1"/>
    </p:bld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Rounded Rectangle 22">
            <a:extLst>
              <a:ext uri="{FF2B5EF4-FFF2-40B4-BE49-F238E27FC236}">
                <a16:creationId xmlns:a16="http://schemas.microsoft.com/office/drawing/2014/main" id="{042B1278-B9B5-7D8F-79B9-C616679C119B}"/>
              </a:ext>
            </a:extLst>
          </p:cNvPr>
          <p:cNvSpPr/>
          <p:nvPr/>
        </p:nvSpPr>
        <p:spPr>
          <a:xfrm>
            <a:off x="798785" y="3564780"/>
            <a:ext cx="7546428" cy="2296923"/>
          </a:xfrm>
          <a:prstGeom prst="roundRect">
            <a:avLst/>
          </a:prstGeom>
          <a:solidFill>
            <a:schemeClr val="accent5">
              <a:lumMod val="20000"/>
              <a:lumOff val="80000"/>
            </a:schemeClr>
          </a:solidFill>
          <a:ln w="762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orbel" panose="020B0503020204020204" pitchFamily="34" charset="0"/>
              <a:ea typeface="+mn-ea"/>
              <a:cs typeface="+mn-cs"/>
            </a:endParaRPr>
          </a:p>
        </p:txBody>
      </p:sp>
      <p:sp>
        <p:nvSpPr>
          <p:cNvPr id="24" name="Rounded Rectangle 23">
            <a:extLst>
              <a:ext uri="{FF2B5EF4-FFF2-40B4-BE49-F238E27FC236}">
                <a16:creationId xmlns:a16="http://schemas.microsoft.com/office/drawing/2014/main" id="{70F0C87A-D7CF-8A67-5028-F3BF63321301}"/>
              </a:ext>
            </a:extLst>
          </p:cNvPr>
          <p:cNvSpPr/>
          <p:nvPr/>
        </p:nvSpPr>
        <p:spPr>
          <a:xfrm>
            <a:off x="3252351" y="3778364"/>
            <a:ext cx="2639294" cy="1546062"/>
          </a:xfrm>
          <a:prstGeom prst="roundRect">
            <a:avLst/>
          </a:prstGeom>
          <a:solidFill>
            <a:schemeClr val="accent1">
              <a:lumMod val="60000"/>
              <a:lumOff val="4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2800" b="1" i="0" u="none" strike="noStrike" kern="1200" cap="none" spc="0" normalizeH="0" baseline="0" noProof="0">
              <a:ln>
                <a:noFill/>
              </a:ln>
              <a:solidFill>
                <a:prstClr val="black"/>
              </a:solidFill>
              <a:effectLst/>
              <a:uLnTx/>
              <a:uFillTx/>
              <a:latin typeface="Corbel" panose="020B0503020204020204" pitchFamily="34" charset="0"/>
              <a:ea typeface="+mn-ea"/>
              <a:cs typeface="+mn-cs"/>
            </a:endParaRPr>
          </a:p>
        </p:txBody>
      </p:sp>
      <p:pic>
        <p:nvPicPr>
          <p:cNvPr id="25" name="Graphic 24" descr="Table with solid fill">
            <a:extLst>
              <a:ext uri="{FF2B5EF4-FFF2-40B4-BE49-F238E27FC236}">
                <a16:creationId xmlns:a16="http://schemas.microsoft.com/office/drawing/2014/main" id="{4DB75DD4-0C3D-DD7F-420F-439AB0E6EA8F}"/>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3423537" y="3408131"/>
            <a:ext cx="2296922" cy="2296922"/>
          </a:xfrm>
          <a:prstGeom prst="rect">
            <a:avLst/>
          </a:prstGeom>
        </p:spPr>
      </p:pic>
      <p:sp>
        <p:nvSpPr>
          <p:cNvPr id="16" name="Rounded Rectangle 15">
            <a:extLst>
              <a:ext uri="{FF2B5EF4-FFF2-40B4-BE49-F238E27FC236}">
                <a16:creationId xmlns:a16="http://schemas.microsoft.com/office/drawing/2014/main" id="{88F93290-9DBB-EFFC-9A43-B5E1FB35882C}"/>
              </a:ext>
            </a:extLst>
          </p:cNvPr>
          <p:cNvSpPr/>
          <p:nvPr/>
        </p:nvSpPr>
        <p:spPr>
          <a:xfrm>
            <a:off x="1340236" y="5287967"/>
            <a:ext cx="1147262" cy="346842"/>
          </a:xfrm>
          <a:prstGeom prst="roundRect">
            <a:avLst/>
          </a:prstGeom>
          <a:solidFill>
            <a:schemeClr val="accent4">
              <a:lumMod val="20000"/>
              <a:lumOff val="80000"/>
            </a:schemeClr>
          </a:solidFill>
          <a:ln w="38100">
            <a:solidFill>
              <a:schemeClr val="tx1"/>
            </a:solidFill>
          </a:ln>
        </p:spPr>
        <p:style>
          <a:lnRef idx="3">
            <a:schemeClr val="lt1"/>
          </a:lnRef>
          <a:fillRef idx="1">
            <a:schemeClr val="accent4"/>
          </a:fillRef>
          <a:effectRef idx="1">
            <a:schemeClr val="accent4"/>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CH" sz="1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input</a:t>
            </a:r>
          </a:p>
        </p:txBody>
      </p:sp>
      <p:sp>
        <p:nvSpPr>
          <p:cNvPr id="18" name="Oval 17">
            <a:extLst>
              <a:ext uri="{FF2B5EF4-FFF2-40B4-BE49-F238E27FC236}">
                <a16:creationId xmlns:a16="http://schemas.microsoft.com/office/drawing/2014/main" id="{5252151D-AA94-1E97-CDC4-2B5D43E300CC}"/>
              </a:ext>
            </a:extLst>
          </p:cNvPr>
          <p:cNvSpPr/>
          <p:nvPr/>
        </p:nvSpPr>
        <p:spPr>
          <a:xfrm>
            <a:off x="6656498" y="3999834"/>
            <a:ext cx="1147262" cy="1113516"/>
          </a:xfrm>
          <a:prstGeom prst="ellipse">
            <a:avLst/>
          </a:prstGeom>
          <a:solidFill>
            <a:srgbClr val="FFD966"/>
          </a:solidFill>
          <a:ln w="38100">
            <a:solidFill>
              <a:schemeClr val="tx1"/>
            </a:solidFill>
          </a:ln>
        </p:spPr>
        <p:style>
          <a:lnRef idx="3">
            <a:schemeClr val="lt1"/>
          </a:lnRef>
          <a:fillRef idx="1">
            <a:schemeClr val="accent4"/>
          </a:fillRef>
          <a:effectRef idx="1">
            <a:schemeClr val="accent4"/>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GB" sz="2400" b="1"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LUT</a:t>
            </a:r>
            <a:r>
              <a:rPr kumimoji="0" lang="en-CH" sz="2400" b="1"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[x]</a:t>
            </a:r>
            <a:endParaRPr kumimoji="0" lang="en-GB" sz="1200" b="1"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sp>
        <p:nvSpPr>
          <p:cNvPr id="19" name="Rounded Rectangle 18">
            <a:extLst>
              <a:ext uri="{FF2B5EF4-FFF2-40B4-BE49-F238E27FC236}">
                <a16:creationId xmlns:a16="http://schemas.microsoft.com/office/drawing/2014/main" id="{BEC3947B-D707-DD3B-3510-133991C8F410}"/>
              </a:ext>
            </a:extLst>
          </p:cNvPr>
          <p:cNvSpPr/>
          <p:nvPr/>
        </p:nvSpPr>
        <p:spPr>
          <a:xfrm>
            <a:off x="6656498" y="5287967"/>
            <a:ext cx="1147262" cy="346842"/>
          </a:xfrm>
          <a:prstGeom prst="roundRect">
            <a:avLst/>
          </a:prstGeom>
          <a:solidFill>
            <a:schemeClr val="accent4">
              <a:lumMod val="60000"/>
              <a:lumOff val="40000"/>
            </a:schemeClr>
          </a:solidFill>
          <a:ln w="38100">
            <a:solidFill>
              <a:schemeClr val="tx1"/>
            </a:solidFill>
          </a:ln>
        </p:spPr>
        <p:style>
          <a:lnRef idx="3">
            <a:schemeClr val="lt1"/>
          </a:lnRef>
          <a:fillRef idx="1">
            <a:schemeClr val="accent4"/>
          </a:fillRef>
          <a:effectRef idx="1">
            <a:schemeClr val="accent4"/>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CH" sz="1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output</a:t>
            </a:r>
          </a:p>
        </p:txBody>
      </p:sp>
      <p:sp>
        <p:nvSpPr>
          <p:cNvPr id="20" name="Oval 19">
            <a:extLst>
              <a:ext uri="{FF2B5EF4-FFF2-40B4-BE49-F238E27FC236}">
                <a16:creationId xmlns:a16="http://schemas.microsoft.com/office/drawing/2014/main" id="{188C7472-87BC-99C2-A863-1F79D3C9EED3}"/>
              </a:ext>
            </a:extLst>
          </p:cNvPr>
          <p:cNvSpPr/>
          <p:nvPr/>
        </p:nvSpPr>
        <p:spPr>
          <a:xfrm>
            <a:off x="1340236" y="3999834"/>
            <a:ext cx="1147262" cy="1113516"/>
          </a:xfrm>
          <a:prstGeom prst="ellipse">
            <a:avLst/>
          </a:prstGeom>
          <a:solidFill>
            <a:schemeClr val="accent4">
              <a:lumMod val="20000"/>
              <a:lumOff val="80000"/>
            </a:schemeClr>
          </a:solidFill>
          <a:ln w="38100">
            <a:solidFill>
              <a:schemeClr val="tx1"/>
            </a:solidFill>
          </a:ln>
        </p:spPr>
        <p:style>
          <a:lnRef idx="3">
            <a:schemeClr val="lt1"/>
          </a:lnRef>
          <a:fillRef idx="1">
            <a:schemeClr val="accent4"/>
          </a:fillRef>
          <a:effectRef idx="1">
            <a:schemeClr val="accent4"/>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CH" sz="40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x</a:t>
            </a:r>
          </a:p>
        </p:txBody>
      </p:sp>
      <p:sp>
        <p:nvSpPr>
          <p:cNvPr id="3" name="Oval 2">
            <a:extLst>
              <a:ext uri="{FF2B5EF4-FFF2-40B4-BE49-F238E27FC236}">
                <a16:creationId xmlns:a16="http://schemas.microsoft.com/office/drawing/2014/main" id="{FD166C4F-B297-5E59-E434-4AAF17001221}"/>
              </a:ext>
            </a:extLst>
          </p:cNvPr>
          <p:cNvSpPr/>
          <p:nvPr/>
        </p:nvSpPr>
        <p:spPr>
          <a:xfrm>
            <a:off x="3998367" y="1232626"/>
            <a:ext cx="1147262" cy="1113516"/>
          </a:xfrm>
          <a:prstGeom prst="ellipse">
            <a:avLst/>
          </a:prstGeom>
          <a:solidFill>
            <a:schemeClr val="accent4">
              <a:lumMod val="20000"/>
              <a:lumOff val="80000"/>
            </a:schemeClr>
          </a:solidFill>
          <a:ln w="38100">
            <a:solidFill>
              <a:schemeClr val="tx1"/>
            </a:solidFill>
          </a:ln>
        </p:spPr>
        <p:style>
          <a:lnRef idx="3">
            <a:schemeClr val="lt1"/>
          </a:lnRef>
          <a:fillRef idx="1">
            <a:schemeClr val="accent4"/>
          </a:fillRef>
          <a:effectRef idx="1">
            <a:schemeClr val="accent4"/>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CH"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x</a:t>
            </a:r>
          </a:p>
        </p:txBody>
      </p:sp>
      <p:sp>
        <p:nvSpPr>
          <p:cNvPr id="8" name="Hexagon 7">
            <a:extLst>
              <a:ext uri="{FF2B5EF4-FFF2-40B4-BE49-F238E27FC236}">
                <a16:creationId xmlns:a16="http://schemas.microsoft.com/office/drawing/2014/main" id="{0C1CAD20-F880-D2E3-8045-B58491FD5DFE}"/>
              </a:ext>
            </a:extLst>
          </p:cNvPr>
          <p:cNvSpPr/>
          <p:nvPr/>
        </p:nvSpPr>
        <p:spPr>
          <a:xfrm>
            <a:off x="3788978" y="1114368"/>
            <a:ext cx="1566041" cy="1350035"/>
          </a:xfrm>
          <a:prstGeom prst="hexagon">
            <a:avLst/>
          </a:prstGeom>
          <a:ln w="381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CH" sz="3200" b="1" i="0" u="none" strike="noStrike" kern="1200" cap="none" spc="0" normalizeH="0" baseline="0" noProof="0">
                <a:ln>
                  <a:noFill/>
                </a:ln>
                <a:solidFill>
                  <a:prstClr val="white"/>
                </a:solidFill>
                <a:effectLst/>
                <a:uLnTx/>
                <a:uFillTx/>
                <a:latin typeface="Corbel" panose="020B0503020204020204" pitchFamily="34" charset="0"/>
                <a:ea typeface="+mn-ea"/>
                <a:cs typeface="+mn-cs"/>
              </a:rPr>
              <a:t>ALU</a:t>
            </a: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3200" b="1" i="0" u="none" strike="noStrike" kern="1200" cap="none" spc="0" normalizeH="0" baseline="0" noProof="0">
              <a:ln>
                <a:noFill/>
              </a:ln>
              <a:solidFill>
                <a:prstClr val="white"/>
              </a:solidFill>
              <a:effectLst/>
              <a:uLnTx/>
              <a:uFillTx/>
              <a:latin typeface="Corbel" panose="020B0503020204020204" pitchFamily="34" charset="0"/>
              <a:ea typeface="+mn-ea"/>
              <a:cs typeface="+mn-cs"/>
            </a:endParaRPr>
          </a:p>
        </p:txBody>
      </p:sp>
      <p:pic>
        <p:nvPicPr>
          <p:cNvPr id="10" name="Graphic 9" descr="Single gear">
            <a:extLst>
              <a:ext uri="{FF2B5EF4-FFF2-40B4-BE49-F238E27FC236}">
                <a16:creationId xmlns:a16="http://schemas.microsoft.com/office/drawing/2014/main" id="{90B34766-A81B-A316-76C0-A257CFBA957A}"/>
              </a:ext>
            </a:extLst>
          </p:cNvPr>
          <p:cNvPicPr>
            <a:picLocks noChangeAspect="1"/>
          </p:cNvPicPr>
          <p:nvPr/>
        </p:nvPicPr>
        <p:blipFill>
          <a:blip r:embed="rId5">
            <a:extLst>
              <a:ext uri="{96DAC541-7B7A-43D3-8B79-37D633B846F1}">
                <asvg:svgBlip xmlns:asvg="http://schemas.microsoft.com/office/drawing/2016/SVG/main" r:embed="rId6"/>
              </a:ext>
            </a:extLst>
          </a:blip>
          <a:stretch>
            <a:fillRect/>
          </a:stretch>
        </p:blipFill>
        <p:spPr>
          <a:xfrm>
            <a:off x="4214645" y="1728677"/>
            <a:ext cx="714706" cy="714706"/>
          </a:xfrm>
          <a:prstGeom prst="rect">
            <a:avLst/>
          </a:prstGeom>
        </p:spPr>
      </p:pic>
      <p:sp>
        <p:nvSpPr>
          <p:cNvPr id="7" name="Oval 6">
            <a:extLst>
              <a:ext uri="{FF2B5EF4-FFF2-40B4-BE49-F238E27FC236}">
                <a16:creationId xmlns:a16="http://schemas.microsoft.com/office/drawing/2014/main" id="{470A2C6D-3069-1D38-8437-A898FD2BBD99}"/>
              </a:ext>
            </a:extLst>
          </p:cNvPr>
          <p:cNvSpPr/>
          <p:nvPr/>
        </p:nvSpPr>
        <p:spPr>
          <a:xfrm>
            <a:off x="1556517" y="1191746"/>
            <a:ext cx="714703" cy="693682"/>
          </a:xfrm>
          <a:prstGeom prst="ellipse">
            <a:avLst/>
          </a:prstGeom>
          <a:solidFill>
            <a:schemeClr val="accent4">
              <a:lumMod val="20000"/>
              <a:lumOff val="80000"/>
            </a:schemeClr>
          </a:solidFill>
          <a:ln>
            <a:solidFill>
              <a:schemeClr val="tx1"/>
            </a:solidFill>
          </a:ln>
        </p:spPr>
        <p:style>
          <a:lnRef idx="3">
            <a:schemeClr val="lt1"/>
          </a:lnRef>
          <a:fillRef idx="1">
            <a:schemeClr val="accent4"/>
          </a:fillRef>
          <a:effectRef idx="1">
            <a:schemeClr val="accent4"/>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CH"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x</a:t>
            </a:r>
          </a:p>
        </p:txBody>
      </p:sp>
      <p:sp>
        <p:nvSpPr>
          <p:cNvPr id="6" name="Rounded Rectangle 5">
            <a:extLst>
              <a:ext uri="{FF2B5EF4-FFF2-40B4-BE49-F238E27FC236}">
                <a16:creationId xmlns:a16="http://schemas.microsoft.com/office/drawing/2014/main" id="{EF95654E-5644-86C6-56B1-58E5EA0B00F4}"/>
              </a:ext>
            </a:extLst>
          </p:cNvPr>
          <p:cNvSpPr/>
          <p:nvPr/>
        </p:nvSpPr>
        <p:spPr>
          <a:xfrm>
            <a:off x="1340236" y="2269962"/>
            <a:ext cx="1147262" cy="346842"/>
          </a:xfrm>
          <a:prstGeom prst="roundRect">
            <a:avLst/>
          </a:prstGeom>
          <a:solidFill>
            <a:schemeClr val="accent4">
              <a:lumMod val="20000"/>
              <a:lumOff val="80000"/>
            </a:schemeClr>
          </a:solidFill>
          <a:ln w="38100">
            <a:solidFill>
              <a:schemeClr val="tx1"/>
            </a:solidFill>
          </a:ln>
        </p:spPr>
        <p:style>
          <a:lnRef idx="3">
            <a:schemeClr val="lt1"/>
          </a:lnRef>
          <a:fillRef idx="1">
            <a:schemeClr val="accent4"/>
          </a:fillRef>
          <a:effectRef idx="1">
            <a:schemeClr val="accent4"/>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CH" sz="1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input</a:t>
            </a:r>
          </a:p>
        </p:txBody>
      </p:sp>
      <p:sp>
        <p:nvSpPr>
          <p:cNvPr id="9" name="Oval 8">
            <a:extLst>
              <a:ext uri="{FF2B5EF4-FFF2-40B4-BE49-F238E27FC236}">
                <a16:creationId xmlns:a16="http://schemas.microsoft.com/office/drawing/2014/main" id="{BE418B42-84FB-B1A6-088A-88CAD7AEAD08}"/>
              </a:ext>
            </a:extLst>
          </p:cNvPr>
          <p:cNvSpPr/>
          <p:nvPr/>
        </p:nvSpPr>
        <p:spPr>
          <a:xfrm>
            <a:off x="6656498" y="1002848"/>
            <a:ext cx="1147262" cy="1113516"/>
          </a:xfrm>
          <a:prstGeom prst="ellipse">
            <a:avLst/>
          </a:prstGeom>
          <a:solidFill>
            <a:srgbClr val="FFD966"/>
          </a:solidFill>
          <a:ln w="38100">
            <a:solidFill>
              <a:schemeClr val="tx1"/>
            </a:solidFill>
          </a:ln>
        </p:spPr>
        <p:style>
          <a:lnRef idx="3">
            <a:schemeClr val="lt1"/>
          </a:lnRef>
          <a:fillRef idx="1">
            <a:schemeClr val="accent4"/>
          </a:fillRef>
          <a:effectRef idx="1">
            <a:schemeClr val="accent4"/>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GB" sz="32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f</a:t>
            </a:r>
            <a:r>
              <a:rPr kumimoji="0" lang="en-CH" sz="32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(x)</a:t>
            </a:r>
          </a:p>
        </p:txBody>
      </p:sp>
      <p:sp>
        <p:nvSpPr>
          <p:cNvPr id="11" name="Rounded Rectangle 10">
            <a:extLst>
              <a:ext uri="{FF2B5EF4-FFF2-40B4-BE49-F238E27FC236}">
                <a16:creationId xmlns:a16="http://schemas.microsoft.com/office/drawing/2014/main" id="{F543C05D-8D90-1B4A-EDAF-E057B4C5FBFB}"/>
              </a:ext>
            </a:extLst>
          </p:cNvPr>
          <p:cNvSpPr/>
          <p:nvPr/>
        </p:nvSpPr>
        <p:spPr>
          <a:xfrm>
            <a:off x="6656498" y="2269962"/>
            <a:ext cx="1147262" cy="346842"/>
          </a:xfrm>
          <a:prstGeom prst="roundRect">
            <a:avLst/>
          </a:prstGeom>
          <a:solidFill>
            <a:schemeClr val="accent4">
              <a:lumMod val="60000"/>
              <a:lumOff val="40000"/>
            </a:schemeClr>
          </a:solidFill>
          <a:ln w="38100">
            <a:solidFill>
              <a:schemeClr val="tx1"/>
            </a:solidFill>
          </a:ln>
        </p:spPr>
        <p:style>
          <a:lnRef idx="3">
            <a:schemeClr val="lt1"/>
          </a:lnRef>
          <a:fillRef idx="1">
            <a:schemeClr val="accent4"/>
          </a:fillRef>
          <a:effectRef idx="1">
            <a:schemeClr val="accent4"/>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CH" sz="1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output</a:t>
            </a:r>
          </a:p>
        </p:txBody>
      </p:sp>
      <p:sp>
        <p:nvSpPr>
          <p:cNvPr id="2" name="Rounded Rectangle 1">
            <a:extLst>
              <a:ext uri="{FF2B5EF4-FFF2-40B4-BE49-F238E27FC236}">
                <a16:creationId xmlns:a16="http://schemas.microsoft.com/office/drawing/2014/main" id="{54F75345-E31E-267D-A15A-4BC0CA4BC36B}"/>
              </a:ext>
            </a:extLst>
          </p:cNvPr>
          <p:cNvSpPr/>
          <p:nvPr/>
        </p:nvSpPr>
        <p:spPr>
          <a:xfrm>
            <a:off x="798785" y="754116"/>
            <a:ext cx="7546427" cy="2070537"/>
          </a:xfrm>
          <a:prstGeom prst="roundRect">
            <a:avLst/>
          </a:prstGeom>
          <a:noFill/>
          <a:ln w="762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orbel" panose="020B0503020204020204" pitchFamily="34" charset="0"/>
              <a:ea typeface="+mn-ea"/>
              <a:cs typeface="+mn-cs"/>
            </a:endParaRPr>
          </a:p>
        </p:txBody>
      </p:sp>
      <p:sp>
        <p:nvSpPr>
          <p:cNvPr id="17" name="Oval 16">
            <a:extLst>
              <a:ext uri="{FF2B5EF4-FFF2-40B4-BE49-F238E27FC236}">
                <a16:creationId xmlns:a16="http://schemas.microsoft.com/office/drawing/2014/main" id="{9CB6EC71-251C-0244-C240-55F3E3EF04E8}"/>
              </a:ext>
            </a:extLst>
          </p:cNvPr>
          <p:cNvSpPr/>
          <p:nvPr/>
        </p:nvSpPr>
        <p:spPr>
          <a:xfrm>
            <a:off x="1340236" y="981829"/>
            <a:ext cx="1147262" cy="1113516"/>
          </a:xfrm>
          <a:prstGeom prst="ellipse">
            <a:avLst/>
          </a:prstGeom>
          <a:solidFill>
            <a:schemeClr val="accent4">
              <a:lumMod val="20000"/>
              <a:lumOff val="80000"/>
            </a:schemeClr>
          </a:solidFill>
          <a:ln w="38100">
            <a:solidFill>
              <a:schemeClr val="tx1"/>
            </a:solidFill>
          </a:ln>
        </p:spPr>
        <p:style>
          <a:lnRef idx="3">
            <a:schemeClr val="lt1"/>
          </a:lnRef>
          <a:fillRef idx="1">
            <a:schemeClr val="accent4"/>
          </a:fillRef>
          <a:effectRef idx="1">
            <a:schemeClr val="accent4"/>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CH" sz="40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x</a:t>
            </a:r>
          </a:p>
        </p:txBody>
      </p:sp>
      <p:sp>
        <p:nvSpPr>
          <p:cNvPr id="4" name="Title 1" descr=" 6">
            <a:extLst>
              <a:ext uri="{FF2B5EF4-FFF2-40B4-BE49-F238E27FC236}">
                <a16:creationId xmlns:a16="http://schemas.microsoft.com/office/drawing/2014/main" id="{4C7FE583-1732-0318-F3D9-50E239B168E8}"/>
              </a:ext>
            </a:extLst>
          </p:cNvPr>
          <p:cNvSpPr txBox="1">
            <a:spLocks/>
          </p:cNvSpPr>
          <p:nvPr/>
        </p:nvSpPr>
        <p:spPr>
          <a:xfrm>
            <a:off x="457200" y="0"/>
            <a:ext cx="8229600" cy="704757"/>
          </a:xfrm>
          <a:prstGeom prst="rect">
            <a:avLst/>
          </a:prstGeom>
        </p:spPr>
        <p:txBody>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en-US" sz="4400" b="1" i="0" u="none" strike="noStrike" kern="1200" cap="none" spc="0" normalizeH="0" baseline="0" noProof="0" dirty="0">
                <a:ln>
                  <a:noFill/>
                </a:ln>
                <a:solidFill>
                  <a:prstClr val="black"/>
                </a:solidFill>
                <a:effectLst/>
                <a:uLnTx/>
                <a:uFillTx/>
                <a:latin typeface="Corbel" panose="020B0503020204020204" pitchFamily="34" charset="0"/>
                <a:ea typeface="+mj-ea"/>
                <a:cs typeface="+mj-cs"/>
              </a:rPr>
              <a:t>pLUTo: Key Idea </a:t>
            </a:r>
          </a:p>
        </p:txBody>
      </p:sp>
      <p:sp>
        <p:nvSpPr>
          <p:cNvPr id="5" name="Slide Number Placeholder 4">
            <a:extLst>
              <a:ext uri="{FF2B5EF4-FFF2-40B4-BE49-F238E27FC236}">
                <a16:creationId xmlns:a16="http://schemas.microsoft.com/office/drawing/2014/main" id="{6E1C5E70-FCDD-6E3C-1E36-0600CF26E997}"/>
              </a:ext>
            </a:extLst>
          </p:cNvPr>
          <p:cNvSpPr>
            <a:spLocks noGrp="1"/>
          </p:cNvSpPr>
          <p:nvPr>
            <p:ph type="sldNum" sz="quarter" idx="12"/>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DEAB76D-489F-BC47-AE8A-9A4958F60173}" type="slidenum">
              <a:rPr kumimoji="0" lang="en-CH" sz="1400" b="0" i="0" u="none" strike="noStrike" kern="1200" cap="none" spc="0" normalizeH="0" baseline="0" noProof="0" smtClean="0">
                <a:ln>
                  <a:noFill/>
                </a:ln>
                <a:solidFill>
                  <a:prstClr val="white">
                    <a:lumMod val="65000"/>
                  </a:prstClr>
                </a:solidFill>
                <a:effectLst/>
                <a:uLnTx/>
                <a:uFillTx/>
                <a:latin typeface="Corbel" panose="020B0503020204020204" pitchFamily="34" charset="0"/>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67</a:t>
            </a:fld>
            <a:endParaRPr kumimoji="0" lang="en-CH" sz="1400" b="0" i="0" u="none" strike="noStrike" kern="1200" cap="none" spc="0" normalizeH="0" baseline="0" noProof="0">
              <a:ln>
                <a:noFill/>
              </a:ln>
              <a:solidFill>
                <a:prstClr val="white">
                  <a:lumMod val="65000"/>
                </a:prstClr>
              </a:solidFill>
              <a:effectLst/>
              <a:uLnTx/>
              <a:uFillTx/>
              <a:latin typeface="Corbel" panose="020B0503020204020204" pitchFamily="34" charset="0"/>
              <a:ea typeface="+mn-ea"/>
              <a:cs typeface="+mn-cs"/>
            </a:endParaRPr>
          </a:p>
        </p:txBody>
      </p:sp>
      <p:sp>
        <p:nvSpPr>
          <p:cNvPr id="15" name="Down Arrow 14">
            <a:extLst>
              <a:ext uri="{FF2B5EF4-FFF2-40B4-BE49-F238E27FC236}">
                <a16:creationId xmlns:a16="http://schemas.microsoft.com/office/drawing/2014/main" id="{37938AB3-7490-DA05-8EA5-55FE861E992E}"/>
              </a:ext>
            </a:extLst>
          </p:cNvPr>
          <p:cNvSpPr/>
          <p:nvPr/>
        </p:nvSpPr>
        <p:spPr>
          <a:xfrm>
            <a:off x="4353337" y="2950470"/>
            <a:ext cx="437322" cy="488493"/>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orbel" panose="020B0503020204020204" pitchFamily="34" charset="0"/>
              <a:ea typeface="+mn-ea"/>
              <a:cs typeface="+mn-cs"/>
            </a:endParaRPr>
          </a:p>
        </p:txBody>
      </p:sp>
      <p:sp>
        <p:nvSpPr>
          <p:cNvPr id="22" name="Rectangle 21">
            <a:extLst>
              <a:ext uri="{FF2B5EF4-FFF2-40B4-BE49-F238E27FC236}">
                <a16:creationId xmlns:a16="http://schemas.microsoft.com/office/drawing/2014/main" id="{82A192AB-088D-35A3-50BC-F9B924DEEB48}"/>
              </a:ext>
            </a:extLst>
          </p:cNvPr>
          <p:cNvSpPr/>
          <p:nvPr/>
        </p:nvSpPr>
        <p:spPr>
          <a:xfrm>
            <a:off x="0" y="0"/>
            <a:ext cx="9144000" cy="6858000"/>
          </a:xfrm>
          <a:prstGeom prst="rect">
            <a:avLst/>
          </a:prstGeom>
          <a:solidFill>
            <a:srgbClr val="000000">
              <a:alpha val="25098"/>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orbel" panose="020B0503020204020204" pitchFamily="34" charset="0"/>
              <a:ea typeface="+mn-ea"/>
              <a:cs typeface="+mn-cs"/>
            </a:endParaRPr>
          </a:p>
        </p:txBody>
      </p:sp>
      <p:sp>
        <p:nvSpPr>
          <p:cNvPr id="21" name="TextBox 20">
            <a:extLst>
              <a:ext uri="{FF2B5EF4-FFF2-40B4-BE49-F238E27FC236}">
                <a16:creationId xmlns:a16="http://schemas.microsoft.com/office/drawing/2014/main" id="{68D26666-06A0-7E8D-31B7-F681F5289D3B}"/>
              </a:ext>
            </a:extLst>
          </p:cNvPr>
          <p:cNvSpPr txBox="1"/>
          <p:nvPr/>
        </p:nvSpPr>
        <p:spPr>
          <a:xfrm>
            <a:off x="235525" y="2480372"/>
            <a:ext cx="8672946" cy="1913226"/>
          </a:xfrm>
          <a:prstGeom prst="roundRect">
            <a:avLst>
              <a:gd name="adj" fmla="val 4944"/>
            </a:avLst>
          </a:prstGeom>
          <a:solidFill>
            <a:schemeClr val="accent4">
              <a:lumMod val="20000"/>
              <a:lumOff val="80000"/>
            </a:schemeClr>
          </a:solidFill>
          <a:ln w="76200">
            <a:solidFill>
              <a:schemeClr val="accent1"/>
            </a:solidFill>
          </a:ln>
        </p:spPr>
        <p:txBody>
          <a:bodyPr wrap="square" lIns="72000" rIns="72000" rtlCol="0" anchor="ctr" anchorCtr="0">
            <a:noAutofit/>
          </a:bodyPr>
          <a:lstStyle>
            <a:defPPr>
              <a:defRPr lang="en-US"/>
            </a:defPPr>
            <a:lvl1pPr lvl="0" algn="ctr">
              <a:defRPr sz="2200" kern="0">
                <a:latin typeface="Corbel" panose="020B0503020204020204" pitchFamily="34" charset="0"/>
              </a:defRPr>
            </a:lvl1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0" cap="none" spc="0" normalizeH="0" baseline="0" noProof="0">
                <a:ln>
                  <a:noFill/>
                </a:ln>
                <a:solidFill>
                  <a:prstClr val="black"/>
                </a:solidFill>
                <a:effectLst/>
                <a:uLnTx/>
                <a:uFillTx/>
                <a:latin typeface="Corbel" panose="020B0503020204020204" pitchFamily="34" charset="0"/>
                <a:ea typeface="+mn-ea"/>
                <a:cs typeface="+mn-cs"/>
              </a:rPr>
              <a:t>Replace </a:t>
            </a:r>
            <a:r>
              <a:rPr kumimoji="0" lang="en-US" sz="3200" b="1" i="0" u="none" strike="noStrike" kern="0" cap="none" spc="0" normalizeH="0" baseline="0" noProof="0">
                <a:ln>
                  <a:noFill/>
                </a:ln>
                <a:solidFill>
                  <a:srgbClr val="FF0000"/>
                </a:solidFill>
                <a:effectLst/>
                <a:uLnTx/>
                <a:uFillTx/>
                <a:latin typeface="Corbel" panose="020B0503020204020204" pitchFamily="34" charset="0"/>
                <a:ea typeface="+mn-ea"/>
                <a:cs typeface="+mn-cs"/>
              </a:rPr>
              <a:t>computation </a:t>
            </a:r>
            <a:r>
              <a:rPr kumimoji="0" lang="en-US" sz="3200" b="1" i="0" u="none" strike="noStrike" kern="0" cap="none" spc="0" normalizeH="0" baseline="0" noProof="0">
                <a:ln>
                  <a:noFill/>
                </a:ln>
                <a:solidFill>
                  <a:prstClr val="black"/>
                </a:solidFill>
                <a:effectLst/>
                <a:uLnTx/>
                <a:uFillTx/>
                <a:latin typeface="Corbel" panose="020B0503020204020204" pitchFamily="34" charset="0"/>
                <a:ea typeface="+mn-ea"/>
                <a:cs typeface="+mn-cs"/>
              </a:rPr>
              <a:t>with </a:t>
            </a:r>
            <a:r>
              <a:rPr kumimoji="0" lang="en-US" sz="3200" b="1" i="0" u="none" strike="noStrike" kern="0" cap="none" spc="0" normalizeH="0" baseline="0" noProof="0">
                <a:ln>
                  <a:noFill/>
                </a:ln>
                <a:solidFill>
                  <a:srgbClr val="00B050"/>
                </a:solidFill>
                <a:effectLst/>
                <a:uLnTx/>
                <a:uFillTx/>
                <a:latin typeface="Corbel" panose="020B0503020204020204" pitchFamily="34" charset="0"/>
                <a:ea typeface="+mn-ea"/>
                <a:cs typeface="+mn-cs"/>
              </a:rPr>
              <a:t>memory accesses</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3200" b="1" i="0" u="none" strike="noStrike" kern="0" cap="none" spc="0" normalizeH="0" baseline="0" noProof="0">
                <a:ln>
                  <a:noFill/>
                </a:ln>
                <a:solidFill>
                  <a:prstClr val="black"/>
                </a:solidFill>
                <a:effectLst/>
                <a:uLnTx/>
                <a:uFillTx/>
                <a:latin typeface="Corbel" panose="020B0503020204020204" pitchFamily="34" charset="0"/>
                <a:ea typeface="+mn-ea"/>
                <a:cs typeface="+mn-cs"/>
              </a:rPr>
              <a:t>→ </a:t>
            </a:r>
            <a:r>
              <a:rPr kumimoji="0" lang="en-US" sz="3200" b="1" i="1" u="none" strike="noStrike" kern="0" cap="none" spc="0" normalizeH="0" baseline="0" noProof="0">
                <a:ln>
                  <a:noFill/>
                </a:ln>
                <a:solidFill>
                  <a:srgbClr val="4472C4"/>
                </a:solidFill>
                <a:effectLst/>
                <a:uLnTx/>
                <a:uFillTx/>
                <a:latin typeface="Corbel" panose="020B0503020204020204" pitchFamily="34" charset="0"/>
                <a:ea typeface="+mn-ea"/>
                <a:cs typeface="+mn-cs"/>
              </a:rPr>
              <a:t>pLUTo LUT Query </a:t>
            </a:r>
            <a:r>
              <a:rPr kumimoji="0" lang="en-US" sz="3200" b="1" i="0" u="none" strike="noStrike" kern="0" cap="none" spc="0" normalizeH="0" baseline="0" noProof="0">
                <a:ln>
                  <a:noFill/>
                </a:ln>
                <a:solidFill>
                  <a:prstClr val="black"/>
                </a:solidFill>
                <a:effectLst/>
                <a:uLnTx/>
                <a:uFillTx/>
                <a:latin typeface="Corbel" panose="020B0503020204020204" pitchFamily="34" charset="0"/>
                <a:ea typeface="+mn-ea"/>
                <a:cs typeface="+mn-cs"/>
              </a:rPr>
              <a:t>operation</a:t>
            </a:r>
          </a:p>
        </p:txBody>
      </p:sp>
    </p:spTree>
    <p:extLst>
      <p:ext uri="{BB962C8B-B14F-4D97-AF65-F5344CB8AC3E}">
        <p14:creationId xmlns:p14="http://schemas.microsoft.com/office/powerpoint/2010/main" val="119128505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 name="Rectangle 69">
            <a:extLst>
              <a:ext uri="{FF2B5EF4-FFF2-40B4-BE49-F238E27FC236}">
                <a16:creationId xmlns:a16="http://schemas.microsoft.com/office/drawing/2014/main" id="{4F87D1AE-C9E8-030A-A3DD-CE41E1CA8BC8}"/>
              </a:ext>
            </a:extLst>
          </p:cNvPr>
          <p:cNvSpPr/>
          <p:nvPr/>
        </p:nvSpPr>
        <p:spPr>
          <a:xfrm>
            <a:off x="0" y="629616"/>
            <a:ext cx="2716306" cy="5826540"/>
          </a:xfrm>
          <a:prstGeom prst="rect">
            <a:avLst/>
          </a:prstGeom>
          <a:solidFill>
            <a:srgbClr val="FFFDF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5" name="Rounded Rectangle 64">
            <a:extLst>
              <a:ext uri="{FF2B5EF4-FFF2-40B4-BE49-F238E27FC236}">
                <a16:creationId xmlns:a16="http://schemas.microsoft.com/office/drawing/2014/main" id="{8FFE4315-EE8D-144A-008D-8DCDDE3CFCC3}"/>
              </a:ext>
            </a:extLst>
          </p:cNvPr>
          <p:cNvSpPr/>
          <p:nvPr/>
        </p:nvSpPr>
        <p:spPr>
          <a:xfrm>
            <a:off x="96426" y="736537"/>
            <a:ext cx="2519027" cy="1079711"/>
          </a:xfrm>
          <a:prstGeom prst="roundRect">
            <a:avLst/>
          </a:prstGeom>
          <a:solidFill>
            <a:schemeClr val="accent5">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 name="Straight Connector 4">
            <a:extLst>
              <a:ext uri="{FF2B5EF4-FFF2-40B4-BE49-F238E27FC236}">
                <a16:creationId xmlns:a16="http://schemas.microsoft.com/office/drawing/2014/main" id="{4F55892D-F829-1FC6-94CF-7204C63F8EB6}"/>
              </a:ext>
            </a:extLst>
          </p:cNvPr>
          <p:cNvCxnSpPr>
            <a:cxnSpLocks/>
          </p:cNvCxnSpPr>
          <p:nvPr/>
        </p:nvCxnSpPr>
        <p:spPr>
          <a:xfrm rot="5400000" flipH="1">
            <a:off x="5043784" y="3295028"/>
            <a:ext cx="3963" cy="274320"/>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14" name="Straight Connector 13">
            <a:extLst>
              <a:ext uri="{FF2B5EF4-FFF2-40B4-BE49-F238E27FC236}">
                <a16:creationId xmlns:a16="http://schemas.microsoft.com/office/drawing/2014/main" id="{E65ADB8B-E7D5-CC71-7D28-06DEDEE97FE9}"/>
              </a:ext>
            </a:extLst>
          </p:cNvPr>
          <p:cNvCxnSpPr>
            <a:cxnSpLocks/>
          </p:cNvCxnSpPr>
          <p:nvPr/>
        </p:nvCxnSpPr>
        <p:spPr>
          <a:xfrm rot="5400000" flipH="1">
            <a:off x="5043784" y="3673964"/>
            <a:ext cx="3963" cy="274320"/>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sp>
        <p:nvSpPr>
          <p:cNvPr id="3" name="Title 1" descr=" 6">
            <a:extLst>
              <a:ext uri="{FF2B5EF4-FFF2-40B4-BE49-F238E27FC236}">
                <a16:creationId xmlns:a16="http://schemas.microsoft.com/office/drawing/2014/main" id="{225FE3A3-6745-502D-7F59-15867750339D}"/>
              </a:ext>
            </a:extLst>
          </p:cNvPr>
          <p:cNvSpPr txBox="1">
            <a:spLocks/>
          </p:cNvSpPr>
          <p:nvPr/>
        </p:nvSpPr>
        <p:spPr>
          <a:xfrm>
            <a:off x="178177" y="0"/>
            <a:ext cx="8787647" cy="704757"/>
          </a:xfrm>
          <a:prstGeom prst="rect">
            <a:avLst/>
          </a:prstGeom>
        </p:spPr>
        <p:txBody>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en-US" sz="4400" b="1" i="0" u="none" strike="noStrike" kern="1200" cap="none" spc="0" normalizeH="0" baseline="0" noProof="0">
                <a:ln>
                  <a:noFill/>
                </a:ln>
                <a:solidFill>
                  <a:prstClr val="black"/>
                </a:solidFill>
                <a:effectLst/>
                <a:uLnTx/>
                <a:uFillTx/>
                <a:latin typeface="Corbel" panose="020B0503020204020204" pitchFamily="34" charset="0"/>
                <a:ea typeface="+mj-ea"/>
                <a:cs typeface="+mj-cs"/>
              </a:rPr>
              <a:t>In-DRAM pLUTo LUT Query: Setup</a:t>
            </a:r>
          </a:p>
        </p:txBody>
      </p:sp>
      <p:sp>
        <p:nvSpPr>
          <p:cNvPr id="7" name="Slide Number Placeholder 6">
            <a:extLst>
              <a:ext uri="{FF2B5EF4-FFF2-40B4-BE49-F238E27FC236}">
                <a16:creationId xmlns:a16="http://schemas.microsoft.com/office/drawing/2014/main" id="{BFC4D882-EE1D-5CC0-E0E4-710C3B18C938}"/>
              </a:ext>
            </a:extLst>
          </p:cNvPr>
          <p:cNvSpPr>
            <a:spLocks noGrp="1"/>
          </p:cNvSpPr>
          <p:nvPr>
            <p:ph type="sldNum" sz="quarter" idx="12"/>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DEAB76D-489F-BC47-AE8A-9A4958F60173}" type="slidenum">
              <a:rPr kumimoji="0" lang="en-CH" sz="1400" b="0" i="0" u="none" strike="noStrike" kern="1200" cap="none" spc="0" normalizeH="0" baseline="0" noProof="0" smtClean="0">
                <a:ln>
                  <a:noFill/>
                </a:ln>
                <a:solidFill>
                  <a:prstClr val="white">
                    <a:lumMod val="65000"/>
                  </a:prstClr>
                </a:solidFill>
                <a:effectLst/>
                <a:uLnTx/>
                <a:uFillTx/>
                <a:latin typeface="Corbel" panose="020B0503020204020204" pitchFamily="34" charset="0"/>
                <a:ea typeface="ＭＳ Ｐゴシック" panose="020B0600070205080204" pitchFamily="34" charset="-128"/>
                <a:cs typeface="+mn-cs"/>
              </a:rPr>
              <a:pPr marL="0" marR="0" lvl="0" indent="0" algn="r" defTabSz="457200" rtl="0" eaLnBrk="1" fontAlgn="auto" latinLnBrk="0" hangingPunct="1">
                <a:lnSpc>
                  <a:spcPct val="100000"/>
                </a:lnSpc>
                <a:spcBef>
                  <a:spcPts val="0"/>
                </a:spcBef>
                <a:spcAft>
                  <a:spcPts val="0"/>
                </a:spcAft>
                <a:buClrTx/>
                <a:buSzTx/>
                <a:buFontTx/>
                <a:buNone/>
                <a:tabLst/>
                <a:defRPr/>
              </a:pPr>
              <a:t>68</a:t>
            </a:fld>
            <a:endParaRPr kumimoji="0" lang="en-CH" sz="1400" b="0" i="0" u="none" strike="noStrike" kern="1200" cap="none" spc="0" normalizeH="0" baseline="0" noProof="0">
              <a:ln>
                <a:noFill/>
              </a:ln>
              <a:solidFill>
                <a:prstClr val="white">
                  <a:lumMod val="65000"/>
                </a:prstClr>
              </a:solidFill>
              <a:effectLst/>
              <a:uLnTx/>
              <a:uFillTx/>
              <a:latin typeface="Corbel" panose="020B0503020204020204" pitchFamily="34" charset="0"/>
              <a:ea typeface="ＭＳ Ｐゴシック" panose="020B0600070205080204" pitchFamily="34" charset="-128"/>
              <a:cs typeface="+mn-cs"/>
            </a:endParaRPr>
          </a:p>
        </p:txBody>
      </p:sp>
      <p:cxnSp>
        <p:nvCxnSpPr>
          <p:cNvPr id="4" name="Straight Connector 3">
            <a:extLst>
              <a:ext uri="{FF2B5EF4-FFF2-40B4-BE49-F238E27FC236}">
                <a16:creationId xmlns:a16="http://schemas.microsoft.com/office/drawing/2014/main" id="{193B17EE-D4CE-E933-0A10-8DE0F4AE053C}"/>
              </a:ext>
            </a:extLst>
          </p:cNvPr>
          <p:cNvCxnSpPr>
            <a:cxnSpLocks/>
          </p:cNvCxnSpPr>
          <p:nvPr/>
        </p:nvCxnSpPr>
        <p:spPr>
          <a:xfrm>
            <a:off x="5515720" y="4182844"/>
            <a:ext cx="0" cy="325603"/>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8" name="Straight Connector 7">
            <a:extLst>
              <a:ext uri="{FF2B5EF4-FFF2-40B4-BE49-F238E27FC236}">
                <a16:creationId xmlns:a16="http://schemas.microsoft.com/office/drawing/2014/main" id="{DF1F5B15-D6F8-544E-2EC6-234CE9693377}"/>
              </a:ext>
            </a:extLst>
          </p:cNvPr>
          <p:cNvCxnSpPr>
            <a:cxnSpLocks/>
          </p:cNvCxnSpPr>
          <p:nvPr/>
        </p:nvCxnSpPr>
        <p:spPr>
          <a:xfrm>
            <a:off x="5965170" y="4182844"/>
            <a:ext cx="0" cy="332948"/>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9" name="Straight Connector 8">
            <a:extLst>
              <a:ext uri="{FF2B5EF4-FFF2-40B4-BE49-F238E27FC236}">
                <a16:creationId xmlns:a16="http://schemas.microsoft.com/office/drawing/2014/main" id="{BBD8907C-D053-3E28-0A5B-1508DA6E7B16}"/>
              </a:ext>
            </a:extLst>
          </p:cNvPr>
          <p:cNvCxnSpPr>
            <a:cxnSpLocks/>
          </p:cNvCxnSpPr>
          <p:nvPr/>
        </p:nvCxnSpPr>
        <p:spPr>
          <a:xfrm>
            <a:off x="6414620" y="4182805"/>
            <a:ext cx="0" cy="332948"/>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10" name="Straight Connector 9">
            <a:extLst>
              <a:ext uri="{FF2B5EF4-FFF2-40B4-BE49-F238E27FC236}">
                <a16:creationId xmlns:a16="http://schemas.microsoft.com/office/drawing/2014/main" id="{204CBF14-CE3C-D0AF-0904-EB85AA35F9B3}"/>
              </a:ext>
            </a:extLst>
          </p:cNvPr>
          <p:cNvCxnSpPr>
            <a:cxnSpLocks/>
          </p:cNvCxnSpPr>
          <p:nvPr/>
        </p:nvCxnSpPr>
        <p:spPr>
          <a:xfrm>
            <a:off x="6864069" y="4175499"/>
            <a:ext cx="0" cy="332948"/>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sp>
        <p:nvSpPr>
          <p:cNvPr id="11" name="Rounded Rectangle 10">
            <a:extLst>
              <a:ext uri="{FF2B5EF4-FFF2-40B4-BE49-F238E27FC236}">
                <a16:creationId xmlns:a16="http://schemas.microsoft.com/office/drawing/2014/main" id="{6504418D-A90C-D6E7-1C54-18A1A7C9A1D0}"/>
              </a:ext>
            </a:extLst>
          </p:cNvPr>
          <p:cNvSpPr/>
          <p:nvPr/>
        </p:nvSpPr>
        <p:spPr>
          <a:xfrm>
            <a:off x="5192143" y="2334911"/>
            <a:ext cx="2028915" cy="1840762"/>
          </a:xfrm>
          <a:prstGeom prst="roundRect">
            <a:avLst>
              <a:gd name="adj" fmla="val 1622"/>
            </a:avLst>
          </a:prstGeom>
          <a:solidFill>
            <a:schemeClr val="accent5">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25000" noProof="0">
              <a:ln>
                <a:noFill/>
              </a:ln>
              <a:solidFill>
                <a:prstClr val="black"/>
              </a:solidFill>
              <a:effectLst/>
              <a:uLnTx/>
              <a:uFillTx/>
              <a:latin typeface="Corbel" panose="020B0503020204020204" pitchFamily="34" charset="0"/>
              <a:ea typeface="+mn-ea"/>
              <a:cs typeface="Arial" panose="020B0604020202020204" pitchFamily="34" charset="0"/>
            </a:endParaRPr>
          </a:p>
        </p:txBody>
      </p:sp>
      <p:sp>
        <p:nvSpPr>
          <p:cNvPr id="13" name="Rounded Rectangle 12">
            <a:extLst>
              <a:ext uri="{FF2B5EF4-FFF2-40B4-BE49-F238E27FC236}">
                <a16:creationId xmlns:a16="http://schemas.microsoft.com/office/drawing/2014/main" id="{D69C4F41-50ED-CF54-644A-2ED316781EF1}"/>
              </a:ext>
            </a:extLst>
          </p:cNvPr>
          <p:cNvSpPr/>
          <p:nvPr/>
        </p:nvSpPr>
        <p:spPr>
          <a:xfrm rot="5400000">
            <a:off x="5898769" y="3790738"/>
            <a:ext cx="582102" cy="2028912"/>
          </a:xfrm>
          <a:prstGeom prst="roundRect">
            <a:avLst/>
          </a:prstGeom>
          <a:pattFill prst="wdUpDiag">
            <a:fgClr>
              <a:srgbClr val="BBAECA"/>
            </a:fgClr>
            <a:bgClr>
              <a:srgbClr val="DFCFF0"/>
            </a:bgClr>
          </a:patt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pSp>
        <p:nvGrpSpPr>
          <p:cNvPr id="16" name="Group 15">
            <a:extLst>
              <a:ext uri="{FF2B5EF4-FFF2-40B4-BE49-F238E27FC236}">
                <a16:creationId xmlns:a16="http://schemas.microsoft.com/office/drawing/2014/main" id="{5B03AEA4-1D6D-2A02-F28E-1BE0E4D10B9C}"/>
              </a:ext>
            </a:extLst>
          </p:cNvPr>
          <p:cNvGrpSpPr/>
          <p:nvPr/>
        </p:nvGrpSpPr>
        <p:grpSpPr>
          <a:xfrm>
            <a:off x="5408073" y="5120617"/>
            <a:ext cx="173332" cy="648969"/>
            <a:chOff x="2521758" y="3054797"/>
            <a:chExt cx="64008" cy="188069"/>
          </a:xfrm>
        </p:grpSpPr>
        <p:cxnSp>
          <p:nvCxnSpPr>
            <p:cNvPr id="29" name="Straight Connector 28">
              <a:extLst>
                <a:ext uri="{FF2B5EF4-FFF2-40B4-BE49-F238E27FC236}">
                  <a16:creationId xmlns:a16="http://schemas.microsoft.com/office/drawing/2014/main" id="{56411DE6-322D-76E3-294D-9E5A2FA79FF8}"/>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31" name="Straight Connector 30">
              <a:extLst>
                <a:ext uri="{FF2B5EF4-FFF2-40B4-BE49-F238E27FC236}">
                  <a16:creationId xmlns:a16="http://schemas.microsoft.com/office/drawing/2014/main" id="{6001E9C3-356E-AE87-FFA4-05FFDFC51AF4}"/>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32" name="Straight Connector 31">
              <a:extLst>
                <a:ext uri="{FF2B5EF4-FFF2-40B4-BE49-F238E27FC236}">
                  <a16:creationId xmlns:a16="http://schemas.microsoft.com/office/drawing/2014/main" id="{6291C3A9-C7BF-6832-8EBF-7A977669D976}"/>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grpSp>
        <p:nvGrpSpPr>
          <p:cNvPr id="17" name="Group 16">
            <a:extLst>
              <a:ext uri="{FF2B5EF4-FFF2-40B4-BE49-F238E27FC236}">
                <a16:creationId xmlns:a16="http://schemas.microsoft.com/office/drawing/2014/main" id="{FDD767DD-4EAE-2CA4-A7CE-A5CF80FEF08C}"/>
              </a:ext>
            </a:extLst>
          </p:cNvPr>
          <p:cNvGrpSpPr/>
          <p:nvPr/>
        </p:nvGrpSpPr>
        <p:grpSpPr>
          <a:xfrm>
            <a:off x="5837030" y="5109582"/>
            <a:ext cx="173332" cy="648969"/>
            <a:chOff x="2521758" y="3054797"/>
            <a:chExt cx="64008" cy="188069"/>
          </a:xfrm>
        </p:grpSpPr>
        <p:cxnSp>
          <p:nvCxnSpPr>
            <p:cNvPr id="26" name="Straight Connector 25">
              <a:extLst>
                <a:ext uri="{FF2B5EF4-FFF2-40B4-BE49-F238E27FC236}">
                  <a16:creationId xmlns:a16="http://schemas.microsoft.com/office/drawing/2014/main" id="{E2764FA7-945D-6ACC-4476-AB0E702C8F95}"/>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7" name="Straight Connector 26">
              <a:extLst>
                <a:ext uri="{FF2B5EF4-FFF2-40B4-BE49-F238E27FC236}">
                  <a16:creationId xmlns:a16="http://schemas.microsoft.com/office/drawing/2014/main" id="{9DA23700-D9EA-5D46-34FC-D8C81067954B}"/>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8" name="Straight Connector 27">
              <a:extLst>
                <a:ext uri="{FF2B5EF4-FFF2-40B4-BE49-F238E27FC236}">
                  <a16:creationId xmlns:a16="http://schemas.microsoft.com/office/drawing/2014/main" id="{65F5F5EB-C469-F183-795C-3CF3D5200AE9}"/>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grpSp>
        <p:nvGrpSpPr>
          <p:cNvPr id="18" name="Group 17">
            <a:extLst>
              <a:ext uri="{FF2B5EF4-FFF2-40B4-BE49-F238E27FC236}">
                <a16:creationId xmlns:a16="http://schemas.microsoft.com/office/drawing/2014/main" id="{5C2F244F-AD02-F297-C498-C497F46F443E}"/>
              </a:ext>
            </a:extLst>
          </p:cNvPr>
          <p:cNvGrpSpPr/>
          <p:nvPr/>
        </p:nvGrpSpPr>
        <p:grpSpPr>
          <a:xfrm>
            <a:off x="6248380" y="5108314"/>
            <a:ext cx="173332" cy="648969"/>
            <a:chOff x="2521758" y="3054797"/>
            <a:chExt cx="64008" cy="188069"/>
          </a:xfrm>
        </p:grpSpPr>
        <p:cxnSp>
          <p:nvCxnSpPr>
            <p:cNvPr id="23" name="Straight Connector 22">
              <a:extLst>
                <a:ext uri="{FF2B5EF4-FFF2-40B4-BE49-F238E27FC236}">
                  <a16:creationId xmlns:a16="http://schemas.microsoft.com/office/drawing/2014/main" id="{9F9C2302-8BFC-2113-6E2C-ACFF464016EB}"/>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4" name="Straight Connector 23">
              <a:extLst>
                <a:ext uri="{FF2B5EF4-FFF2-40B4-BE49-F238E27FC236}">
                  <a16:creationId xmlns:a16="http://schemas.microsoft.com/office/drawing/2014/main" id="{7FE804DF-ACC9-5681-9141-E12E98F04E34}"/>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5" name="Straight Connector 24">
              <a:extLst>
                <a:ext uri="{FF2B5EF4-FFF2-40B4-BE49-F238E27FC236}">
                  <a16:creationId xmlns:a16="http://schemas.microsoft.com/office/drawing/2014/main" id="{011A845C-4B36-622D-79D2-2EEC712480E0}"/>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grpSp>
        <p:nvGrpSpPr>
          <p:cNvPr id="19" name="Group 18">
            <a:extLst>
              <a:ext uri="{FF2B5EF4-FFF2-40B4-BE49-F238E27FC236}">
                <a16:creationId xmlns:a16="http://schemas.microsoft.com/office/drawing/2014/main" id="{D60879E2-DF9F-933F-7EBD-BAA733433234}"/>
              </a:ext>
            </a:extLst>
          </p:cNvPr>
          <p:cNvGrpSpPr/>
          <p:nvPr/>
        </p:nvGrpSpPr>
        <p:grpSpPr>
          <a:xfrm>
            <a:off x="6672336" y="5120617"/>
            <a:ext cx="173332" cy="648969"/>
            <a:chOff x="2521758" y="3054797"/>
            <a:chExt cx="64008" cy="188069"/>
          </a:xfrm>
        </p:grpSpPr>
        <p:cxnSp>
          <p:nvCxnSpPr>
            <p:cNvPr id="20" name="Straight Connector 19">
              <a:extLst>
                <a:ext uri="{FF2B5EF4-FFF2-40B4-BE49-F238E27FC236}">
                  <a16:creationId xmlns:a16="http://schemas.microsoft.com/office/drawing/2014/main" id="{98070522-1F0D-F9D0-1868-64E7D1BD153B}"/>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1" name="Straight Connector 20">
              <a:extLst>
                <a:ext uri="{FF2B5EF4-FFF2-40B4-BE49-F238E27FC236}">
                  <a16:creationId xmlns:a16="http://schemas.microsoft.com/office/drawing/2014/main" id="{A7BC7AE7-4BBB-BD85-E12B-FD544420F3FB}"/>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2" name="Straight Connector 21">
              <a:extLst>
                <a:ext uri="{FF2B5EF4-FFF2-40B4-BE49-F238E27FC236}">
                  <a16:creationId xmlns:a16="http://schemas.microsoft.com/office/drawing/2014/main" id="{8B1EFA1E-657A-E290-1E60-D94A0BF19A73}"/>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sp>
        <p:nvSpPr>
          <p:cNvPr id="33" name="Rounded Rectangle 32">
            <a:extLst>
              <a:ext uri="{FF2B5EF4-FFF2-40B4-BE49-F238E27FC236}">
                <a16:creationId xmlns:a16="http://schemas.microsoft.com/office/drawing/2014/main" id="{0C60ECAA-E984-0339-82FC-E5B0B4C5608E}"/>
              </a:ext>
            </a:extLst>
          </p:cNvPr>
          <p:cNvSpPr/>
          <p:nvPr/>
        </p:nvSpPr>
        <p:spPr>
          <a:xfrm rot="5400000">
            <a:off x="5897652" y="5047299"/>
            <a:ext cx="584335" cy="2028912"/>
          </a:xfrm>
          <a:prstGeom prst="roundRect">
            <a:avLst/>
          </a:prstGeom>
          <a:solidFill>
            <a:schemeClr val="accent6">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aphicFrame>
        <p:nvGraphicFramePr>
          <p:cNvPr id="34" name="Table 275">
            <a:extLst>
              <a:ext uri="{FF2B5EF4-FFF2-40B4-BE49-F238E27FC236}">
                <a16:creationId xmlns:a16="http://schemas.microsoft.com/office/drawing/2014/main" id="{91C1B412-F7C0-9BF4-466A-716D27FABB97}"/>
              </a:ext>
            </a:extLst>
          </p:cNvPr>
          <p:cNvGraphicFramePr>
            <a:graphicFrameLocks noGrp="1"/>
          </p:cNvGraphicFramePr>
          <p:nvPr/>
        </p:nvGraphicFramePr>
        <p:xfrm>
          <a:off x="5292522" y="4591707"/>
          <a:ext cx="1799968" cy="441960"/>
        </p:xfrm>
        <a:graphic>
          <a:graphicData uri="http://schemas.openxmlformats.org/drawingml/2006/table">
            <a:tbl>
              <a:tblPr firstRow="1" bandRow="1">
                <a:tableStyleId>{5940675A-B579-460E-94D1-54222C63F5DA}</a:tableStyleId>
              </a:tblPr>
              <a:tblGrid>
                <a:gridCol w="449992">
                  <a:extLst>
                    <a:ext uri="{9D8B030D-6E8A-4147-A177-3AD203B41FA5}">
                      <a16:colId xmlns:a16="http://schemas.microsoft.com/office/drawing/2014/main" val="4227494446"/>
                    </a:ext>
                  </a:extLst>
                </a:gridCol>
                <a:gridCol w="449992">
                  <a:extLst>
                    <a:ext uri="{9D8B030D-6E8A-4147-A177-3AD203B41FA5}">
                      <a16:colId xmlns:a16="http://schemas.microsoft.com/office/drawing/2014/main" val="468283467"/>
                    </a:ext>
                  </a:extLst>
                </a:gridCol>
                <a:gridCol w="449992">
                  <a:extLst>
                    <a:ext uri="{9D8B030D-6E8A-4147-A177-3AD203B41FA5}">
                      <a16:colId xmlns:a16="http://schemas.microsoft.com/office/drawing/2014/main" val="3823604040"/>
                    </a:ext>
                  </a:extLst>
                </a:gridCol>
                <a:gridCol w="449992">
                  <a:extLst>
                    <a:ext uri="{9D8B030D-6E8A-4147-A177-3AD203B41FA5}">
                      <a16:colId xmlns:a16="http://schemas.microsoft.com/office/drawing/2014/main" val="3652080883"/>
                    </a:ext>
                  </a:extLst>
                </a:gridCol>
              </a:tblGrid>
              <a:tr h="435088">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bl>
          </a:graphicData>
        </a:graphic>
      </p:graphicFrame>
      <p:sp>
        <p:nvSpPr>
          <p:cNvPr id="35" name="Rounded Rectangle 34">
            <a:extLst>
              <a:ext uri="{FF2B5EF4-FFF2-40B4-BE49-F238E27FC236}">
                <a16:creationId xmlns:a16="http://schemas.microsoft.com/office/drawing/2014/main" id="{5853E33A-0C10-F411-BD05-35B1A76C00B3}"/>
              </a:ext>
            </a:extLst>
          </p:cNvPr>
          <p:cNvSpPr/>
          <p:nvPr/>
        </p:nvSpPr>
        <p:spPr>
          <a:xfrm rot="5400000">
            <a:off x="5909541" y="170856"/>
            <a:ext cx="579239" cy="2014040"/>
          </a:xfrm>
          <a:prstGeom prst="roundRect">
            <a:avLst/>
          </a:prstGeom>
          <a:solidFill>
            <a:srgbClr val="E4D9F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aphicFrame>
        <p:nvGraphicFramePr>
          <p:cNvPr id="36" name="Table 275">
            <a:extLst>
              <a:ext uri="{FF2B5EF4-FFF2-40B4-BE49-F238E27FC236}">
                <a16:creationId xmlns:a16="http://schemas.microsoft.com/office/drawing/2014/main" id="{28DFCE45-3B33-AE43-69DA-C1AF5E3FC3E2}"/>
              </a:ext>
            </a:extLst>
          </p:cNvPr>
          <p:cNvGraphicFramePr>
            <a:graphicFrameLocks noGrp="1"/>
          </p:cNvGraphicFramePr>
          <p:nvPr/>
        </p:nvGraphicFramePr>
        <p:xfrm>
          <a:off x="5301890" y="994064"/>
          <a:ext cx="1800000" cy="396000"/>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gridCol w="450000">
                  <a:extLst>
                    <a:ext uri="{9D8B030D-6E8A-4147-A177-3AD203B41FA5}">
                      <a16:colId xmlns:a16="http://schemas.microsoft.com/office/drawing/2014/main" val="468283467"/>
                    </a:ext>
                  </a:extLst>
                </a:gridCol>
                <a:gridCol w="450000">
                  <a:extLst>
                    <a:ext uri="{9D8B030D-6E8A-4147-A177-3AD203B41FA5}">
                      <a16:colId xmlns:a16="http://schemas.microsoft.com/office/drawing/2014/main" val="3823604040"/>
                    </a:ext>
                  </a:extLst>
                </a:gridCol>
                <a:gridCol w="450000">
                  <a:extLst>
                    <a:ext uri="{9D8B030D-6E8A-4147-A177-3AD203B41FA5}">
                      <a16:colId xmlns:a16="http://schemas.microsoft.com/office/drawing/2014/main" val="3652080883"/>
                    </a:ext>
                  </a:extLst>
                </a:gridCol>
              </a:tblGrid>
              <a:tr h="396000">
                <a:tc>
                  <a:txBody>
                    <a:bodyPr/>
                    <a:lstStyle/>
                    <a:p>
                      <a:pPr algn="ctr"/>
                      <a:r>
                        <a:rPr lang="en-US" sz="2400" b="1" i="0">
                          <a:solidFill>
                            <a:srgbClr val="0051FF"/>
                          </a:solidFill>
                          <a:latin typeface="Corbel" panose="020B0503020204020204" pitchFamily="34" charset="0"/>
                          <a:cs typeface="Arial" panose="020B0604020202020204" pitchFamily="34" charset="0"/>
                        </a:rPr>
                        <a:t>1</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solidFill>
                            <a:srgbClr val="0051FF"/>
                          </a:solidFill>
                          <a:latin typeface="Corbel" panose="020B0503020204020204" pitchFamily="34" charset="0"/>
                          <a:cs typeface="Arial" panose="020B0604020202020204" pitchFamily="34" charset="0"/>
                        </a:rPr>
                        <a:t>0</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solidFill>
                            <a:srgbClr val="0051FF"/>
                          </a:solidFill>
                          <a:latin typeface="Corbel" panose="020B0503020204020204" pitchFamily="34" charset="0"/>
                          <a:cs typeface="Arial" panose="020B0604020202020204" pitchFamily="34" charset="0"/>
                        </a:rPr>
                        <a:t>1</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solidFill>
                            <a:srgbClr val="0051FF"/>
                          </a:solidFill>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bl>
          </a:graphicData>
        </a:graphic>
      </p:graphicFrame>
      <p:cxnSp>
        <p:nvCxnSpPr>
          <p:cNvPr id="37" name="Elbow Connector 36">
            <a:extLst>
              <a:ext uri="{FF2B5EF4-FFF2-40B4-BE49-F238E27FC236}">
                <a16:creationId xmlns:a16="http://schemas.microsoft.com/office/drawing/2014/main" id="{8F539379-865B-D64A-C423-25BD1E83EAE5}"/>
              </a:ext>
            </a:extLst>
          </p:cNvPr>
          <p:cNvCxnSpPr>
            <a:cxnSpLocks/>
          </p:cNvCxnSpPr>
          <p:nvPr/>
        </p:nvCxnSpPr>
        <p:spPr>
          <a:xfrm rot="10800000" flipH="1" flipV="1">
            <a:off x="7211141" y="1924870"/>
            <a:ext cx="4" cy="3566160"/>
          </a:xfrm>
          <a:prstGeom prst="bentConnector3">
            <a:avLst>
              <a:gd name="adj1" fmla="val 12220150000"/>
            </a:avLst>
          </a:prstGeom>
          <a:ln w="38100">
            <a:solidFill>
              <a:schemeClr val="accent4"/>
            </a:solidFill>
            <a:prstDash val="sysDot"/>
            <a:tailEnd type="triangle" w="med" len="sm"/>
          </a:ln>
        </p:spPr>
        <p:style>
          <a:lnRef idx="1">
            <a:schemeClr val="accent1"/>
          </a:lnRef>
          <a:fillRef idx="0">
            <a:schemeClr val="accent1"/>
          </a:fillRef>
          <a:effectRef idx="0">
            <a:schemeClr val="accent1"/>
          </a:effectRef>
          <a:fontRef idx="minor">
            <a:schemeClr val="tx1"/>
          </a:fontRef>
        </p:style>
      </p:cxnSp>
      <p:sp>
        <p:nvSpPr>
          <p:cNvPr id="41" name="Rounded Rectangle 40">
            <a:extLst>
              <a:ext uri="{FF2B5EF4-FFF2-40B4-BE49-F238E27FC236}">
                <a16:creationId xmlns:a16="http://schemas.microsoft.com/office/drawing/2014/main" id="{5EA5FF2D-CA4D-044D-5240-D82BF10A85FD}"/>
              </a:ext>
            </a:extLst>
          </p:cNvPr>
          <p:cNvSpPr/>
          <p:nvPr/>
        </p:nvSpPr>
        <p:spPr>
          <a:xfrm rot="5400000">
            <a:off x="5907630" y="920136"/>
            <a:ext cx="579240" cy="2014044"/>
          </a:xfrm>
          <a:prstGeom prst="roundRect">
            <a:avLst/>
          </a:prstGeom>
          <a:solidFill>
            <a:schemeClr val="accent4">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cxnSp>
        <p:nvCxnSpPr>
          <p:cNvPr id="45" name="Straight Connector 44">
            <a:extLst>
              <a:ext uri="{FF2B5EF4-FFF2-40B4-BE49-F238E27FC236}">
                <a16:creationId xmlns:a16="http://schemas.microsoft.com/office/drawing/2014/main" id="{89C1CC0F-521D-7468-5B21-5D065B5C0AAC}"/>
              </a:ext>
            </a:extLst>
          </p:cNvPr>
          <p:cNvCxnSpPr>
            <a:cxnSpLocks/>
          </p:cNvCxnSpPr>
          <p:nvPr/>
        </p:nvCxnSpPr>
        <p:spPr>
          <a:xfrm rot="5400000" flipH="1">
            <a:off x="5043785" y="2512001"/>
            <a:ext cx="3963" cy="274320"/>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46" name="Straight Connector 45">
            <a:extLst>
              <a:ext uri="{FF2B5EF4-FFF2-40B4-BE49-F238E27FC236}">
                <a16:creationId xmlns:a16="http://schemas.microsoft.com/office/drawing/2014/main" id="{A3BF5155-D76B-0F51-84F0-F9C02F239946}"/>
              </a:ext>
            </a:extLst>
          </p:cNvPr>
          <p:cNvCxnSpPr>
            <a:cxnSpLocks/>
          </p:cNvCxnSpPr>
          <p:nvPr/>
        </p:nvCxnSpPr>
        <p:spPr>
          <a:xfrm rot="5400000" flipH="1">
            <a:off x="5043785" y="2898164"/>
            <a:ext cx="3963" cy="274320"/>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sp>
        <p:nvSpPr>
          <p:cNvPr id="48" name="Rounded Rectangle 47">
            <a:extLst>
              <a:ext uri="{FF2B5EF4-FFF2-40B4-BE49-F238E27FC236}">
                <a16:creationId xmlns:a16="http://schemas.microsoft.com/office/drawing/2014/main" id="{8376977C-3282-EAB6-98E7-B196ED4F6F12}"/>
              </a:ext>
            </a:extLst>
          </p:cNvPr>
          <p:cNvSpPr/>
          <p:nvPr/>
        </p:nvSpPr>
        <p:spPr>
          <a:xfrm rot="16200000">
            <a:off x="3943110" y="3070211"/>
            <a:ext cx="1654227" cy="308319"/>
          </a:xfrm>
          <a:prstGeom prst="roundRect">
            <a:avLst/>
          </a:prstGeom>
          <a:solidFill>
            <a:schemeClr val="accent2">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cxnSp>
        <p:nvCxnSpPr>
          <p:cNvPr id="40" name="Straight Arrow Connector 39">
            <a:extLst>
              <a:ext uri="{FF2B5EF4-FFF2-40B4-BE49-F238E27FC236}">
                <a16:creationId xmlns:a16="http://schemas.microsoft.com/office/drawing/2014/main" id="{29BE35DF-E2E1-9179-05DF-E58F667CD1C6}"/>
              </a:ext>
            </a:extLst>
          </p:cNvPr>
          <p:cNvCxnSpPr>
            <a:cxnSpLocks/>
          </p:cNvCxnSpPr>
          <p:nvPr/>
        </p:nvCxnSpPr>
        <p:spPr>
          <a:xfrm>
            <a:off x="6869931"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cxnSp>
        <p:nvCxnSpPr>
          <p:cNvPr id="96" name="Straight Arrow Connector 95">
            <a:extLst>
              <a:ext uri="{FF2B5EF4-FFF2-40B4-BE49-F238E27FC236}">
                <a16:creationId xmlns:a16="http://schemas.microsoft.com/office/drawing/2014/main" id="{763874F1-B1FE-6D5F-7855-22E1EE847861}"/>
              </a:ext>
            </a:extLst>
          </p:cNvPr>
          <p:cNvCxnSpPr>
            <a:cxnSpLocks/>
          </p:cNvCxnSpPr>
          <p:nvPr/>
        </p:nvCxnSpPr>
        <p:spPr>
          <a:xfrm>
            <a:off x="6425888"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cxnSp>
        <p:nvCxnSpPr>
          <p:cNvPr id="99" name="Straight Arrow Connector 98">
            <a:extLst>
              <a:ext uri="{FF2B5EF4-FFF2-40B4-BE49-F238E27FC236}">
                <a16:creationId xmlns:a16="http://schemas.microsoft.com/office/drawing/2014/main" id="{79333CE1-7BE6-2786-C4D3-1E02C6E6158E}"/>
              </a:ext>
            </a:extLst>
          </p:cNvPr>
          <p:cNvCxnSpPr>
            <a:cxnSpLocks/>
          </p:cNvCxnSpPr>
          <p:nvPr/>
        </p:nvCxnSpPr>
        <p:spPr>
          <a:xfrm>
            <a:off x="5968231"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cxnSp>
        <p:nvCxnSpPr>
          <p:cNvPr id="100" name="Straight Arrow Connector 99">
            <a:extLst>
              <a:ext uri="{FF2B5EF4-FFF2-40B4-BE49-F238E27FC236}">
                <a16:creationId xmlns:a16="http://schemas.microsoft.com/office/drawing/2014/main" id="{24D7EFB3-2A69-80D9-0B83-2890B46C68C1}"/>
              </a:ext>
            </a:extLst>
          </p:cNvPr>
          <p:cNvCxnSpPr>
            <a:cxnSpLocks/>
          </p:cNvCxnSpPr>
          <p:nvPr/>
        </p:nvCxnSpPr>
        <p:spPr>
          <a:xfrm>
            <a:off x="5524188"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graphicFrame>
        <p:nvGraphicFramePr>
          <p:cNvPr id="2" name="Table 275">
            <a:extLst>
              <a:ext uri="{FF2B5EF4-FFF2-40B4-BE49-F238E27FC236}">
                <a16:creationId xmlns:a16="http://schemas.microsoft.com/office/drawing/2014/main" id="{F33BC4AD-3B1B-2EF3-C96B-80CD4D672F26}"/>
              </a:ext>
            </a:extLst>
          </p:cNvPr>
          <p:cNvGraphicFramePr>
            <a:graphicFrameLocks noGrp="1"/>
          </p:cNvGraphicFramePr>
          <p:nvPr/>
        </p:nvGraphicFramePr>
        <p:xfrm>
          <a:off x="5289835" y="5836646"/>
          <a:ext cx="1799968" cy="441960"/>
        </p:xfrm>
        <a:graphic>
          <a:graphicData uri="http://schemas.openxmlformats.org/drawingml/2006/table">
            <a:tbl>
              <a:tblPr firstRow="1" bandRow="1">
                <a:tableStyleId>{5940675A-B579-460E-94D1-54222C63F5DA}</a:tableStyleId>
              </a:tblPr>
              <a:tblGrid>
                <a:gridCol w="449992">
                  <a:extLst>
                    <a:ext uri="{9D8B030D-6E8A-4147-A177-3AD203B41FA5}">
                      <a16:colId xmlns:a16="http://schemas.microsoft.com/office/drawing/2014/main" val="4227494446"/>
                    </a:ext>
                  </a:extLst>
                </a:gridCol>
                <a:gridCol w="449992">
                  <a:extLst>
                    <a:ext uri="{9D8B030D-6E8A-4147-A177-3AD203B41FA5}">
                      <a16:colId xmlns:a16="http://schemas.microsoft.com/office/drawing/2014/main" val="468283467"/>
                    </a:ext>
                  </a:extLst>
                </a:gridCol>
                <a:gridCol w="449992">
                  <a:extLst>
                    <a:ext uri="{9D8B030D-6E8A-4147-A177-3AD203B41FA5}">
                      <a16:colId xmlns:a16="http://schemas.microsoft.com/office/drawing/2014/main" val="3823604040"/>
                    </a:ext>
                  </a:extLst>
                </a:gridCol>
                <a:gridCol w="449992">
                  <a:extLst>
                    <a:ext uri="{9D8B030D-6E8A-4147-A177-3AD203B41FA5}">
                      <a16:colId xmlns:a16="http://schemas.microsoft.com/office/drawing/2014/main" val="3652080883"/>
                    </a:ext>
                  </a:extLst>
                </a:gridCol>
              </a:tblGrid>
              <a:tr h="435088">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bl>
          </a:graphicData>
        </a:graphic>
      </p:graphicFrame>
      <p:sp>
        <p:nvSpPr>
          <p:cNvPr id="6" name="Rectangle 5">
            <a:extLst>
              <a:ext uri="{FF2B5EF4-FFF2-40B4-BE49-F238E27FC236}">
                <a16:creationId xmlns:a16="http://schemas.microsoft.com/office/drawing/2014/main" id="{A24D5187-9386-EE2D-06AA-276EFF556DC4}"/>
              </a:ext>
            </a:extLst>
          </p:cNvPr>
          <p:cNvSpPr>
            <a:spLocks/>
          </p:cNvSpPr>
          <p:nvPr/>
        </p:nvSpPr>
        <p:spPr>
          <a:xfrm>
            <a:off x="5304367" y="1728351"/>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15" name="Rectangle 14">
            <a:extLst>
              <a:ext uri="{FF2B5EF4-FFF2-40B4-BE49-F238E27FC236}">
                <a16:creationId xmlns:a16="http://schemas.microsoft.com/office/drawing/2014/main" id="{8F0AB727-4535-4F51-A029-2FF715B1BB4F}"/>
              </a:ext>
            </a:extLst>
          </p:cNvPr>
          <p:cNvSpPr/>
          <p:nvPr/>
        </p:nvSpPr>
        <p:spPr>
          <a:xfrm>
            <a:off x="5770841" y="1729900"/>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30" name="Rectangle 29">
            <a:extLst>
              <a:ext uri="{FF2B5EF4-FFF2-40B4-BE49-F238E27FC236}">
                <a16:creationId xmlns:a16="http://schemas.microsoft.com/office/drawing/2014/main" id="{58E8DFCC-D41E-B4DC-0E11-DDBA39AF97F5}"/>
              </a:ext>
            </a:extLst>
          </p:cNvPr>
          <p:cNvSpPr/>
          <p:nvPr/>
        </p:nvSpPr>
        <p:spPr>
          <a:xfrm>
            <a:off x="6237315" y="1729900"/>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38" name="Rectangle 37">
            <a:extLst>
              <a:ext uri="{FF2B5EF4-FFF2-40B4-BE49-F238E27FC236}">
                <a16:creationId xmlns:a16="http://schemas.microsoft.com/office/drawing/2014/main" id="{6606B0FB-9FD3-1633-090F-A442DDBC5782}"/>
              </a:ext>
            </a:extLst>
          </p:cNvPr>
          <p:cNvSpPr/>
          <p:nvPr/>
        </p:nvSpPr>
        <p:spPr>
          <a:xfrm>
            <a:off x="6703788" y="1729900"/>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47" name="TextBox 46">
            <a:extLst>
              <a:ext uri="{FF2B5EF4-FFF2-40B4-BE49-F238E27FC236}">
                <a16:creationId xmlns:a16="http://schemas.microsoft.com/office/drawing/2014/main" id="{48209F93-C678-77FE-0741-880FAEA05260}"/>
              </a:ext>
            </a:extLst>
          </p:cNvPr>
          <p:cNvSpPr txBox="1"/>
          <p:nvPr/>
        </p:nvSpPr>
        <p:spPr>
          <a:xfrm>
            <a:off x="234762" y="5148517"/>
            <a:ext cx="2245127"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input vector</a:t>
            </a:r>
          </a:p>
        </p:txBody>
      </p:sp>
      <p:graphicFrame>
        <p:nvGraphicFramePr>
          <p:cNvPr id="50" name="Table 275">
            <a:extLst>
              <a:ext uri="{FF2B5EF4-FFF2-40B4-BE49-F238E27FC236}">
                <a16:creationId xmlns:a16="http://schemas.microsoft.com/office/drawing/2014/main" id="{F4FAEFC2-F020-2F17-D28B-888C8568909C}"/>
              </a:ext>
            </a:extLst>
          </p:cNvPr>
          <p:cNvGraphicFramePr>
            <a:graphicFrameLocks noGrp="1"/>
          </p:cNvGraphicFramePr>
          <p:nvPr/>
        </p:nvGraphicFramePr>
        <p:xfrm>
          <a:off x="426103" y="2000679"/>
          <a:ext cx="1854538" cy="2194560"/>
        </p:xfrm>
        <a:graphic>
          <a:graphicData uri="http://schemas.openxmlformats.org/drawingml/2006/table">
            <a:tbl>
              <a:tblPr firstRow="1" bandRow="1">
                <a:tableStyleId>{5940675A-B579-460E-94D1-54222C63F5DA}</a:tableStyleId>
              </a:tblPr>
              <a:tblGrid>
                <a:gridCol w="560388">
                  <a:extLst>
                    <a:ext uri="{9D8B030D-6E8A-4147-A177-3AD203B41FA5}">
                      <a16:colId xmlns:a16="http://schemas.microsoft.com/office/drawing/2014/main" val="1193322599"/>
                    </a:ext>
                  </a:extLst>
                </a:gridCol>
                <a:gridCol w="816943">
                  <a:extLst>
                    <a:ext uri="{9D8B030D-6E8A-4147-A177-3AD203B41FA5}">
                      <a16:colId xmlns:a16="http://schemas.microsoft.com/office/drawing/2014/main" val="4227494446"/>
                    </a:ext>
                  </a:extLst>
                </a:gridCol>
                <a:gridCol w="477207">
                  <a:extLst>
                    <a:ext uri="{9D8B030D-6E8A-4147-A177-3AD203B41FA5}">
                      <a16:colId xmlns:a16="http://schemas.microsoft.com/office/drawing/2014/main" val="468283467"/>
                    </a:ext>
                  </a:extLst>
                </a:gridCol>
              </a:tblGrid>
              <a:tr h="270417">
                <a:tc>
                  <a:txBody>
                    <a:bodyPr/>
                    <a:lstStyle/>
                    <a:p>
                      <a:pPr algn="ctr"/>
                      <a:endParaRPr lang="en-US" sz="1800" b="0" i="0">
                        <a:latin typeface="Corbel" panose="020B0503020204020204" pitchFamily="34" charset="0"/>
                        <a:cs typeface="Arial" panose="020B0604020202020204" pitchFamily="34" charset="0"/>
                      </a:endParaRPr>
                    </a:p>
                  </a:txBody>
                  <a:tcPr marL="0" marR="0" marT="0" marB="0" anchor="ctr">
                    <a:lnL w="6350" cap="flat" cmpd="sng" algn="ctr">
                      <a:no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ctr"/>
                      <a:r>
                        <a:rPr lang="en-US" sz="1800" b="0" i="0">
                          <a:latin typeface="Corbel" panose="020B0503020204020204" pitchFamily="34" charset="0"/>
                          <a:cs typeface="Arial" panose="020B0604020202020204" pitchFamily="34" charset="0"/>
                        </a:rPr>
                        <a:t>Prime numbers</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algn="ctr"/>
                      <a:r>
                        <a:rPr lang="en-US" sz="1000">
                          <a:latin typeface="Arial" panose="020B0604020202020204" pitchFamily="34" charset="0"/>
                          <a:cs typeface="Arial" panose="020B0604020202020204" pitchFamily="34" charset="0"/>
                        </a:rPr>
                        <a:t>A</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r h="0">
                <a:tc>
                  <a:txBody>
                    <a:bodyPr/>
                    <a:lstStyle/>
                    <a:p>
                      <a:pPr algn="ctr"/>
                      <a:r>
                        <a:rPr lang="en-US" sz="1800" b="0" i="0">
                          <a:latin typeface="Corbel" panose="020B0503020204020204" pitchFamily="34" charset="0"/>
                          <a:cs typeface="Arial" panose="020B0604020202020204" pitchFamily="34" charset="0"/>
                        </a:rPr>
                        <a:t>LUT</a:t>
                      </a:r>
                    </a:p>
                    <a:p>
                      <a:pPr algn="ctr"/>
                      <a:r>
                        <a:rPr lang="en-US" sz="1800" b="0" i="0">
                          <a:latin typeface="Corbel" panose="020B0503020204020204" pitchFamily="34" charset="0"/>
                          <a:cs typeface="Arial" panose="020B0604020202020204" pitchFamily="34" charset="0"/>
                        </a:rPr>
                        <a:t>index</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err="1">
                          <a:latin typeface="Corbel" panose="020B0503020204020204" pitchFamily="34" charset="0"/>
                          <a:cs typeface="Arial" panose="020B0604020202020204" pitchFamily="34" charset="0"/>
                        </a:rPr>
                        <a:t>i</a:t>
                      </a:r>
                      <a:endParaRPr lang="en-US" sz="1800" b="0" i="0">
                        <a:latin typeface="Corbel" panose="020B0503020204020204" pitchFamily="34" charset="0"/>
                        <a:cs typeface="Arial" panose="020B0604020202020204" pitchFamily="34" charset="0"/>
                      </a:endParaRP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f(</a:t>
                      </a:r>
                      <a:r>
                        <a:rPr lang="en-US" sz="1800" b="0" i="0" err="1">
                          <a:latin typeface="Corbel" panose="020B0503020204020204" pitchFamily="34" charset="0"/>
                          <a:cs typeface="Arial" panose="020B0604020202020204" pitchFamily="34" charset="0"/>
                        </a:rPr>
                        <a:t>i</a:t>
                      </a:r>
                      <a:r>
                        <a:rPr lang="en-US" sz="1800" b="0" i="0">
                          <a:latin typeface="Corbel" panose="020B0503020204020204" pitchFamily="34" charset="0"/>
                          <a:cs typeface="Arial" panose="020B0604020202020204" pitchFamily="34" charset="0"/>
                        </a:rPr>
                        <a:t>)</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856769038"/>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0</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latin typeface="Corbel" panose="020B0503020204020204" pitchFamily="34" charset="0"/>
                          <a:cs typeface="Arial" panose="020B0604020202020204" pitchFamily="34" charset="0"/>
                        </a:rPr>
                        <a:t>1</a:t>
                      </a:r>
                      <a:r>
                        <a:rPr lang="en-US" sz="1800" b="0" i="0" baseline="30000">
                          <a:latin typeface="Corbel" panose="020B0503020204020204" pitchFamily="34" charset="0"/>
                          <a:cs typeface="Arial" panose="020B0604020202020204" pitchFamily="34" charset="0"/>
                        </a:rPr>
                        <a:t>st</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2</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581351085"/>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1</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solidFill>
                            <a:schemeClr val="tx1"/>
                          </a:solidFill>
                          <a:latin typeface="Corbel" panose="020B0503020204020204" pitchFamily="34" charset="0"/>
                          <a:cs typeface="Arial" panose="020B0604020202020204" pitchFamily="34" charset="0"/>
                        </a:rPr>
                        <a:t>2</a:t>
                      </a:r>
                      <a:r>
                        <a:rPr lang="en-US" sz="1800" b="0" i="0" baseline="30000">
                          <a:solidFill>
                            <a:schemeClr val="tx1"/>
                          </a:solidFill>
                          <a:latin typeface="Corbel" panose="020B0503020204020204" pitchFamily="34" charset="0"/>
                          <a:cs typeface="Arial" panose="020B0604020202020204" pitchFamily="34" charset="0"/>
                        </a:rPr>
                        <a:t>nd</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chemeClr val="tx1"/>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508754334"/>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2</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latin typeface="Corbel" panose="020B0503020204020204" pitchFamily="34" charset="0"/>
                          <a:cs typeface="Arial" panose="020B0604020202020204" pitchFamily="34" charset="0"/>
                        </a:rPr>
                        <a:t>3</a:t>
                      </a:r>
                      <a:r>
                        <a:rPr lang="en-US" sz="1800" b="0" i="0" baseline="30000">
                          <a:latin typeface="Corbel" panose="020B0503020204020204" pitchFamily="34" charset="0"/>
                          <a:cs typeface="Arial" panose="020B0604020202020204" pitchFamily="34" charset="0"/>
                        </a:rPr>
                        <a:t>rd</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5</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364916830"/>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latin typeface="Corbel" panose="020B0503020204020204" pitchFamily="34" charset="0"/>
                          <a:cs typeface="Arial" panose="020B0604020202020204" pitchFamily="34" charset="0"/>
                        </a:rPr>
                        <a:t>4</a:t>
                      </a:r>
                      <a:r>
                        <a:rPr lang="en-US" sz="1800" b="0" i="0" baseline="30000">
                          <a:latin typeface="Corbel" panose="020B0503020204020204" pitchFamily="34" charset="0"/>
                          <a:cs typeface="Arial" panose="020B0604020202020204" pitchFamily="34" charset="0"/>
                        </a:rPr>
                        <a:t>th</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7</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816069710"/>
                  </a:ext>
                </a:extLst>
              </a:tr>
            </a:tbl>
          </a:graphicData>
        </a:graphic>
      </p:graphicFrame>
      <p:graphicFrame>
        <p:nvGraphicFramePr>
          <p:cNvPr id="52" name="Table 275">
            <a:extLst>
              <a:ext uri="{FF2B5EF4-FFF2-40B4-BE49-F238E27FC236}">
                <a16:creationId xmlns:a16="http://schemas.microsoft.com/office/drawing/2014/main" id="{D03E7150-1EF3-DD7E-1AAE-429CCC880DF9}"/>
              </a:ext>
            </a:extLst>
          </p:cNvPr>
          <p:cNvGraphicFramePr>
            <a:graphicFrameLocks noGrp="1"/>
          </p:cNvGraphicFramePr>
          <p:nvPr/>
        </p:nvGraphicFramePr>
        <p:xfrm>
          <a:off x="419382" y="4801677"/>
          <a:ext cx="1863744" cy="384881"/>
        </p:xfrm>
        <a:graphic>
          <a:graphicData uri="http://schemas.openxmlformats.org/drawingml/2006/table">
            <a:tbl>
              <a:tblPr firstRow="1" bandRow="1">
                <a:tableStyleId>{5940675A-B579-460E-94D1-54222C63F5DA}</a:tableStyleId>
              </a:tblPr>
              <a:tblGrid>
                <a:gridCol w="465936">
                  <a:extLst>
                    <a:ext uri="{9D8B030D-6E8A-4147-A177-3AD203B41FA5}">
                      <a16:colId xmlns:a16="http://schemas.microsoft.com/office/drawing/2014/main" val="4227494446"/>
                    </a:ext>
                  </a:extLst>
                </a:gridCol>
                <a:gridCol w="465936">
                  <a:extLst>
                    <a:ext uri="{9D8B030D-6E8A-4147-A177-3AD203B41FA5}">
                      <a16:colId xmlns:a16="http://schemas.microsoft.com/office/drawing/2014/main" val="468283467"/>
                    </a:ext>
                  </a:extLst>
                </a:gridCol>
                <a:gridCol w="465936">
                  <a:extLst>
                    <a:ext uri="{9D8B030D-6E8A-4147-A177-3AD203B41FA5}">
                      <a16:colId xmlns:a16="http://schemas.microsoft.com/office/drawing/2014/main" val="3823604040"/>
                    </a:ext>
                  </a:extLst>
                </a:gridCol>
                <a:gridCol w="465936">
                  <a:extLst>
                    <a:ext uri="{9D8B030D-6E8A-4147-A177-3AD203B41FA5}">
                      <a16:colId xmlns:a16="http://schemas.microsoft.com/office/drawing/2014/main" val="3652080883"/>
                    </a:ext>
                  </a:extLst>
                </a:gridCol>
              </a:tblGrid>
              <a:tr h="384881">
                <a:tc>
                  <a:txBody>
                    <a:bodyPr/>
                    <a:lstStyle/>
                    <a:p>
                      <a:pPr algn="ctr"/>
                      <a:r>
                        <a:rPr lang="en-US" sz="1800" b="0" i="0">
                          <a:solidFill>
                            <a:srgbClr val="0051FF"/>
                          </a:solidFill>
                          <a:latin typeface="Corbel" panose="020B0503020204020204" pitchFamily="34" charset="0"/>
                          <a:cs typeface="Arial" panose="020B0604020202020204" pitchFamily="34" charset="0"/>
                        </a:rPr>
                        <a:t>1</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0051FF"/>
                          </a:solidFill>
                          <a:latin typeface="Corbel" panose="020B0503020204020204" pitchFamily="34" charset="0"/>
                          <a:cs typeface="Arial" panose="020B0604020202020204" pitchFamily="34" charset="0"/>
                        </a:rPr>
                        <a:t>0</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0051FF"/>
                          </a:solidFill>
                          <a:latin typeface="Corbel" panose="020B0503020204020204" pitchFamily="34" charset="0"/>
                          <a:cs typeface="Arial" panose="020B0604020202020204" pitchFamily="34" charset="0"/>
                        </a:rPr>
                        <a:t>1</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0051FF"/>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749445941"/>
                  </a:ext>
                </a:extLst>
              </a:tr>
            </a:tbl>
          </a:graphicData>
        </a:graphic>
      </p:graphicFrame>
      <p:sp>
        <p:nvSpPr>
          <p:cNvPr id="54" name="TextBox 53">
            <a:extLst>
              <a:ext uri="{FF2B5EF4-FFF2-40B4-BE49-F238E27FC236}">
                <a16:creationId xmlns:a16="http://schemas.microsoft.com/office/drawing/2014/main" id="{0298F78F-23E2-99F4-79F3-CD12675CB412}"/>
              </a:ext>
            </a:extLst>
          </p:cNvPr>
          <p:cNvSpPr txBox="1"/>
          <p:nvPr/>
        </p:nvSpPr>
        <p:spPr>
          <a:xfrm>
            <a:off x="426103" y="4167177"/>
            <a:ext cx="1854538"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sng"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l</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ook</a:t>
            </a:r>
            <a:r>
              <a:rPr kumimoji="0" lang="en-US" sz="2000" b="0" i="0" u="sng"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u</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p </a:t>
            </a:r>
            <a:r>
              <a:rPr kumimoji="0" lang="en-US" sz="2000" b="0" i="0" u="sng"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t</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able</a:t>
            </a:r>
          </a:p>
        </p:txBody>
      </p:sp>
      <p:sp>
        <p:nvSpPr>
          <p:cNvPr id="55" name="TextBox 54">
            <a:extLst>
              <a:ext uri="{FF2B5EF4-FFF2-40B4-BE49-F238E27FC236}">
                <a16:creationId xmlns:a16="http://schemas.microsoft.com/office/drawing/2014/main" id="{7195EE43-7896-3B0F-7D8D-A5EE61665E18}"/>
              </a:ext>
            </a:extLst>
          </p:cNvPr>
          <p:cNvSpPr txBox="1"/>
          <p:nvPr/>
        </p:nvSpPr>
        <p:spPr>
          <a:xfrm>
            <a:off x="328507" y="6078612"/>
            <a:ext cx="204201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output vector</a:t>
            </a:r>
          </a:p>
        </p:txBody>
      </p:sp>
      <p:graphicFrame>
        <p:nvGraphicFramePr>
          <p:cNvPr id="56" name="Table 275">
            <a:extLst>
              <a:ext uri="{FF2B5EF4-FFF2-40B4-BE49-F238E27FC236}">
                <a16:creationId xmlns:a16="http://schemas.microsoft.com/office/drawing/2014/main" id="{42AC9FCD-CC4B-AED2-A9FC-1476D069C04D}"/>
              </a:ext>
            </a:extLst>
          </p:cNvPr>
          <p:cNvGraphicFramePr>
            <a:graphicFrameLocks noGrp="1"/>
          </p:cNvGraphicFramePr>
          <p:nvPr/>
        </p:nvGraphicFramePr>
        <p:xfrm>
          <a:off x="419382" y="5745220"/>
          <a:ext cx="1863740" cy="384881"/>
        </p:xfrm>
        <a:graphic>
          <a:graphicData uri="http://schemas.openxmlformats.org/drawingml/2006/table">
            <a:tbl>
              <a:tblPr firstRow="1" bandRow="1">
                <a:tableStyleId>{5940675A-B579-460E-94D1-54222C63F5DA}</a:tableStyleId>
              </a:tblPr>
              <a:tblGrid>
                <a:gridCol w="465935">
                  <a:extLst>
                    <a:ext uri="{9D8B030D-6E8A-4147-A177-3AD203B41FA5}">
                      <a16:colId xmlns:a16="http://schemas.microsoft.com/office/drawing/2014/main" val="4227494446"/>
                    </a:ext>
                  </a:extLst>
                </a:gridCol>
                <a:gridCol w="465935">
                  <a:extLst>
                    <a:ext uri="{9D8B030D-6E8A-4147-A177-3AD203B41FA5}">
                      <a16:colId xmlns:a16="http://schemas.microsoft.com/office/drawing/2014/main" val="468283467"/>
                    </a:ext>
                  </a:extLst>
                </a:gridCol>
                <a:gridCol w="465935">
                  <a:extLst>
                    <a:ext uri="{9D8B030D-6E8A-4147-A177-3AD203B41FA5}">
                      <a16:colId xmlns:a16="http://schemas.microsoft.com/office/drawing/2014/main" val="3823604040"/>
                    </a:ext>
                  </a:extLst>
                </a:gridCol>
                <a:gridCol w="465935">
                  <a:extLst>
                    <a:ext uri="{9D8B030D-6E8A-4147-A177-3AD203B41FA5}">
                      <a16:colId xmlns:a16="http://schemas.microsoft.com/office/drawing/2014/main" val="3652080883"/>
                    </a:ext>
                  </a:extLst>
                </a:gridCol>
              </a:tblGrid>
              <a:tr h="384881">
                <a:tc>
                  <a:txBody>
                    <a:bodyPr/>
                    <a:lstStyle/>
                    <a:p>
                      <a:pPr algn="ctr"/>
                      <a:r>
                        <a:rPr lang="en-US" sz="1800" b="0" i="0">
                          <a:solidFill>
                            <a:srgbClr val="FF0000"/>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FF0000"/>
                          </a:solidFill>
                          <a:latin typeface="Corbel" panose="020B0503020204020204" pitchFamily="34" charset="0"/>
                          <a:cs typeface="Arial" panose="020B0604020202020204" pitchFamily="34" charset="0"/>
                        </a:rPr>
                        <a:t>2</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FF0000"/>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FF0000"/>
                          </a:solidFill>
                          <a:latin typeface="Corbel" panose="020B0503020204020204" pitchFamily="34" charset="0"/>
                          <a:cs typeface="Arial" panose="020B0604020202020204" pitchFamily="34" charset="0"/>
                        </a:rPr>
                        <a:t>7</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749445941"/>
                  </a:ext>
                </a:extLst>
              </a:tr>
            </a:tbl>
          </a:graphicData>
        </a:graphic>
      </p:graphicFrame>
      <p:sp>
        <p:nvSpPr>
          <p:cNvPr id="64" name="TextBox 63">
            <a:extLst>
              <a:ext uri="{FF2B5EF4-FFF2-40B4-BE49-F238E27FC236}">
                <a16:creationId xmlns:a16="http://schemas.microsoft.com/office/drawing/2014/main" id="{77C6A9F9-CFD2-BFB6-5FD1-46212866E231}"/>
              </a:ext>
            </a:extLst>
          </p:cNvPr>
          <p:cNvSpPr txBox="1"/>
          <p:nvPr/>
        </p:nvSpPr>
        <p:spPr>
          <a:xfrm>
            <a:off x="-118226" y="766965"/>
            <a:ext cx="2944440" cy="1015663"/>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LUT Query: </a:t>
            </a:r>
            <a:b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b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Return {2</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nd</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1</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st</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2</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nd</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4</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th</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prime numbers</a:t>
            </a:r>
          </a:p>
        </p:txBody>
      </p:sp>
      <p:sp>
        <p:nvSpPr>
          <p:cNvPr id="71" name="TextBox 70">
            <a:extLst>
              <a:ext uri="{FF2B5EF4-FFF2-40B4-BE49-F238E27FC236}">
                <a16:creationId xmlns:a16="http://schemas.microsoft.com/office/drawing/2014/main" id="{96464DE5-8775-54F7-E800-368C864AD146}"/>
              </a:ext>
            </a:extLst>
          </p:cNvPr>
          <p:cNvSpPr txBox="1"/>
          <p:nvPr/>
        </p:nvSpPr>
        <p:spPr>
          <a:xfrm>
            <a:off x="3602360" y="807886"/>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30A0"/>
                </a:solidFill>
                <a:effectLst/>
                <a:uLnTx/>
                <a:uFillTx/>
                <a:latin typeface="Corbel" panose="020B0503020204020204" pitchFamily="34" charset="0"/>
                <a:ea typeface="ＭＳ Ｐゴシック" panose="020B0600070205080204" pitchFamily="34" charset="-128"/>
                <a:cs typeface="Arial" panose="020B0604020202020204" pitchFamily="34" charset="0"/>
              </a:rPr>
              <a:t>input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30A0"/>
                </a:solidFill>
                <a:effectLst/>
                <a:uLnTx/>
                <a:uFillTx/>
                <a:latin typeface="Corbel" panose="020B0503020204020204" pitchFamily="34" charset="0"/>
                <a:ea typeface="ＭＳ Ｐゴシック" panose="020B0600070205080204" pitchFamily="34" charset="-128"/>
                <a:cs typeface="Arial" panose="020B0604020202020204" pitchFamily="34" charset="0"/>
              </a:rPr>
              <a:t>vector</a:t>
            </a:r>
          </a:p>
        </p:txBody>
      </p:sp>
      <p:sp>
        <p:nvSpPr>
          <p:cNvPr id="73" name="TextBox 72">
            <a:extLst>
              <a:ext uri="{FF2B5EF4-FFF2-40B4-BE49-F238E27FC236}">
                <a16:creationId xmlns:a16="http://schemas.microsoft.com/office/drawing/2014/main" id="{D7B72F86-2B91-59AA-47AC-78725EC01117}"/>
              </a:ext>
            </a:extLst>
          </p:cNvPr>
          <p:cNvSpPr txBox="1"/>
          <p:nvPr/>
        </p:nvSpPr>
        <p:spPr>
          <a:xfrm>
            <a:off x="3576104" y="5703683"/>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AD47">
                    <a:lumMod val="75000"/>
                  </a:srgbClr>
                </a:solidFill>
                <a:effectLst/>
                <a:uLnTx/>
                <a:uFillTx/>
                <a:latin typeface="Corbel" panose="020B0503020204020204" pitchFamily="34" charset="0"/>
                <a:ea typeface="ＭＳ Ｐゴシック" panose="020B0600070205080204" pitchFamily="34" charset="-128"/>
                <a:cs typeface="Arial" panose="020B0604020202020204" pitchFamily="34" charset="0"/>
              </a:rPr>
              <a:t>output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AD47">
                    <a:lumMod val="75000"/>
                  </a:srgbClr>
                </a:solidFill>
                <a:effectLst/>
                <a:uLnTx/>
                <a:uFillTx/>
                <a:latin typeface="Corbel" panose="020B0503020204020204" pitchFamily="34" charset="0"/>
                <a:ea typeface="ＭＳ Ｐゴシック" panose="020B0600070205080204" pitchFamily="34" charset="-128"/>
                <a:cs typeface="Arial" panose="020B0604020202020204" pitchFamily="34" charset="0"/>
              </a:rPr>
              <a:t>vector</a:t>
            </a:r>
          </a:p>
        </p:txBody>
      </p:sp>
      <p:sp>
        <p:nvSpPr>
          <p:cNvPr id="74" name="TextBox 73">
            <a:extLst>
              <a:ext uri="{FF2B5EF4-FFF2-40B4-BE49-F238E27FC236}">
                <a16:creationId xmlns:a16="http://schemas.microsoft.com/office/drawing/2014/main" id="{549E17C4-CCD6-4975-A244-6D40CDC6F814}"/>
              </a:ext>
            </a:extLst>
          </p:cNvPr>
          <p:cNvSpPr txBox="1"/>
          <p:nvPr/>
        </p:nvSpPr>
        <p:spPr>
          <a:xfrm>
            <a:off x="6088976" y="1531408"/>
            <a:ext cx="364907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C000"/>
                </a:solidFill>
                <a:effectLst/>
                <a:uLnTx/>
                <a:uFillTx/>
                <a:latin typeface="Corbel" panose="020B0503020204020204" pitchFamily="34" charset="0"/>
                <a:ea typeface="ＭＳ Ｐゴシック" panose="020B0600070205080204" pitchFamily="34" charset="-128"/>
                <a:cs typeface="Arial" panose="020B0604020202020204" pitchFamily="34" charset="0"/>
              </a:rPr>
              <a:t>match logic</a:t>
            </a:r>
          </a:p>
        </p:txBody>
      </p:sp>
      <p:sp>
        <p:nvSpPr>
          <p:cNvPr id="80" name="TextBox 79">
            <a:extLst>
              <a:ext uri="{FF2B5EF4-FFF2-40B4-BE49-F238E27FC236}">
                <a16:creationId xmlns:a16="http://schemas.microsoft.com/office/drawing/2014/main" id="{283E4029-EC6B-17CF-A76E-32088220A3F2}"/>
              </a:ext>
            </a:extLst>
          </p:cNvPr>
          <p:cNvSpPr txBox="1"/>
          <p:nvPr/>
        </p:nvSpPr>
        <p:spPr>
          <a:xfrm rot="5400000">
            <a:off x="5608648" y="3024316"/>
            <a:ext cx="364907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4472C4"/>
                </a:solidFill>
                <a:effectLst/>
                <a:uLnTx/>
                <a:uFillTx/>
                <a:latin typeface="Corbel" panose="020B0503020204020204" pitchFamily="34" charset="0"/>
                <a:ea typeface="ＭＳ Ｐゴシック" panose="020B0600070205080204" pitchFamily="34" charset="-128"/>
                <a:cs typeface="Arial" panose="020B0604020202020204" pitchFamily="34" charset="0"/>
              </a:rPr>
              <a:t>DRAM array</a:t>
            </a:r>
          </a:p>
        </p:txBody>
      </p:sp>
      <p:graphicFrame>
        <p:nvGraphicFramePr>
          <p:cNvPr id="39" name="Table 275">
            <a:extLst>
              <a:ext uri="{FF2B5EF4-FFF2-40B4-BE49-F238E27FC236}">
                <a16:creationId xmlns:a16="http://schemas.microsoft.com/office/drawing/2014/main" id="{079FD5E5-B0DE-0B0D-6A28-04D02EAC4F10}"/>
              </a:ext>
            </a:extLst>
          </p:cNvPr>
          <p:cNvGraphicFramePr>
            <a:graphicFrameLocks noGrp="1"/>
          </p:cNvGraphicFramePr>
          <p:nvPr/>
        </p:nvGraphicFramePr>
        <p:xfrm>
          <a:off x="5298222" y="2456589"/>
          <a:ext cx="450000" cy="1584000"/>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tblGrid>
              <a:tr h="396000">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749445941"/>
                  </a:ext>
                </a:extLst>
              </a:tr>
              <a:tr h="396000">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1856769038"/>
                  </a:ext>
                </a:extLst>
              </a:tr>
              <a:tr h="396000">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81351085"/>
                  </a:ext>
                </a:extLst>
              </a:tr>
              <a:tr h="396000">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504728428"/>
                  </a:ext>
                </a:extLst>
              </a:tr>
            </a:tbl>
          </a:graphicData>
        </a:graphic>
      </p:graphicFrame>
      <p:graphicFrame>
        <p:nvGraphicFramePr>
          <p:cNvPr id="42" name="Table 275">
            <a:extLst>
              <a:ext uri="{FF2B5EF4-FFF2-40B4-BE49-F238E27FC236}">
                <a16:creationId xmlns:a16="http://schemas.microsoft.com/office/drawing/2014/main" id="{DF0CA618-44C4-A800-FCFB-52655197CF3C}"/>
              </a:ext>
            </a:extLst>
          </p:cNvPr>
          <p:cNvGraphicFramePr>
            <a:graphicFrameLocks noGrp="1"/>
          </p:cNvGraphicFramePr>
          <p:nvPr/>
        </p:nvGraphicFramePr>
        <p:xfrm>
          <a:off x="5746543" y="2460662"/>
          <a:ext cx="450000" cy="1584000"/>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tblGrid>
              <a:tr h="396000">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749445941"/>
                  </a:ext>
                </a:extLst>
              </a:tr>
              <a:tr h="396000">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1856769038"/>
                  </a:ext>
                </a:extLst>
              </a:tr>
              <a:tr h="396000">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81351085"/>
                  </a:ext>
                </a:extLst>
              </a:tr>
              <a:tr h="396000">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504728428"/>
                  </a:ext>
                </a:extLst>
              </a:tr>
            </a:tbl>
          </a:graphicData>
        </a:graphic>
      </p:graphicFrame>
      <p:graphicFrame>
        <p:nvGraphicFramePr>
          <p:cNvPr id="44" name="Table 275">
            <a:extLst>
              <a:ext uri="{FF2B5EF4-FFF2-40B4-BE49-F238E27FC236}">
                <a16:creationId xmlns:a16="http://schemas.microsoft.com/office/drawing/2014/main" id="{E007DFD3-05C7-4461-C154-8EEB0CE24201}"/>
              </a:ext>
            </a:extLst>
          </p:cNvPr>
          <p:cNvGraphicFramePr>
            <a:graphicFrameLocks noGrp="1"/>
          </p:cNvGraphicFramePr>
          <p:nvPr/>
        </p:nvGraphicFramePr>
        <p:xfrm>
          <a:off x="6196543" y="2457425"/>
          <a:ext cx="450000" cy="1584000"/>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tblGrid>
              <a:tr h="396000">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749445941"/>
                  </a:ext>
                </a:extLst>
              </a:tr>
              <a:tr h="396000">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1856769038"/>
                  </a:ext>
                </a:extLst>
              </a:tr>
              <a:tr h="396000">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81351085"/>
                  </a:ext>
                </a:extLst>
              </a:tr>
              <a:tr h="396000">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504728428"/>
                  </a:ext>
                </a:extLst>
              </a:tr>
            </a:tbl>
          </a:graphicData>
        </a:graphic>
      </p:graphicFrame>
      <p:graphicFrame>
        <p:nvGraphicFramePr>
          <p:cNvPr id="49" name="Table 275">
            <a:extLst>
              <a:ext uri="{FF2B5EF4-FFF2-40B4-BE49-F238E27FC236}">
                <a16:creationId xmlns:a16="http://schemas.microsoft.com/office/drawing/2014/main" id="{1666F03A-5772-73F2-2410-F84625842F8A}"/>
              </a:ext>
            </a:extLst>
          </p:cNvPr>
          <p:cNvGraphicFramePr>
            <a:graphicFrameLocks noGrp="1"/>
          </p:cNvGraphicFramePr>
          <p:nvPr/>
        </p:nvGraphicFramePr>
        <p:xfrm>
          <a:off x="6645793" y="2459137"/>
          <a:ext cx="450000" cy="1584000"/>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tblGrid>
              <a:tr h="396000">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749445941"/>
                  </a:ext>
                </a:extLst>
              </a:tr>
              <a:tr h="396000">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1856769038"/>
                  </a:ext>
                </a:extLst>
              </a:tr>
              <a:tr h="396000">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81351085"/>
                  </a:ext>
                </a:extLst>
              </a:tr>
              <a:tr h="396000">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504728428"/>
                  </a:ext>
                </a:extLst>
              </a:tr>
            </a:tbl>
          </a:graphicData>
        </a:graphic>
      </p:graphicFrame>
      <p:graphicFrame>
        <p:nvGraphicFramePr>
          <p:cNvPr id="58" name="Table 275">
            <a:extLst>
              <a:ext uri="{FF2B5EF4-FFF2-40B4-BE49-F238E27FC236}">
                <a16:creationId xmlns:a16="http://schemas.microsoft.com/office/drawing/2014/main" id="{328E0759-7297-0514-8DBD-1F3976F19907}"/>
              </a:ext>
            </a:extLst>
          </p:cNvPr>
          <p:cNvGraphicFramePr>
            <a:graphicFrameLocks noGrp="1"/>
          </p:cNvGraphicFramePr>
          <p:nvPr/>
        </p:nvGraphicFramePr>
        <p:xfrm>
          <a:off x="1805341" y="3097636"/>
          <a:ext cx="477207" cy="1097280"/>
        </p:xfrm>
        <a:graphic>
          <a:graphicData uri="http://schemas.openxmlformats.org/drawingml/2006/table">
            <a:tbl>
              <a:tblPr firstRow="1" bandRow="1">
                <a:tableStyleId>{5940675A-B579-460E-94D1-54222C63F5DA}</a:tableStyleId>
              </a:tblPr>
              <a:tblGrid>
                <a:gridCol w="477207">
                  <a:extLst>
                    <a:ext uri="{9D8B030D-6E8A-4147-A177-3AD203B41FA5}">
                      <a16:colId xmlns:a16="http://schemas.microsoft.com/office/drawing/2014/main" val="468283467"/>
                    </a:ext>
                  </a:extLst>
                </a:gridCol>
              </a:tblGrid>
              <a:tr h="135209">
                <a:tc>
                  <a:txBody>
                    <a:bodyPr/>
                    <a:lstStyle/>
                    <a:p>
                      <a:pPr algn="ctr"/>
                      <a:r>
                        <a:rPr lang="en-US" sz="1800" b="0" i="0">
                          <a:latin typeface="Corbel" panose="020B0503020204020204" pitchFamily="34" charset="0"/>
                          <a:cs typeface="Arial" panose="020B0604020202020204" pitchFamily="34" charset="0"/>
                        </a:rPr>
                        <a:t>2</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81351085"/>
                  </a:ext>
                </a:extLst>
              </a:tr>
              <a:tr h="135209">
                <a:tc>
                  <a:txBody>
                    <a:bodyPr/>
                    <a:lstStyle/>
                    <a:p>
                      <a:pPr algn="ctr"/>
                      <a:r>
                        <a:rPr lang="en-US" sz="1800" b="0" i="0">
                          <a:solidFill>
                            <a:schemeClr val="tx1"/>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1508754334"/>
                  </a:ext>
                </a:extLst>
              </a:tr>
              <a:tr h="135209">
                <a:tc>
                  <a:txBody>
                    <a:bodyPr/>
                    <a:lstStyle/>
                    <a:p>
                      <a:pPr algn="ctr"/>
                      <a:r>
                        <a:rPr lang="en-US" sz="1800" b="0" i="0">
                          <a:latin typeface="Corbel" panose="020B0503020204020204" pitchFamily="34" charset="0"/>
                          <a:cs typeface="Arial" panose="020B0604020202020204" pitchFamily="34" charset="0"/>
                        </a:rPr>
                        <a:t>5</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1364916830"/>
                  </a:ext>
                </a:extLst>
              </a:tr>
              <a:tr h="135209">
                <a:tc>
                  <a:txBody>
                    <a:bodyPr/>
                    <a:lstStyle/>
                    <a:p>
                      <a:pPr algn="ctr"/>
                      <a:r>
                        <a:rPr lang="en-US" sz="1800" b="0" i="0">
                          <a:latin typeface="Corbel" panose="020B0503020204020204" pitchFamily="34" charset="0"/>
                          <a:cs typeface="Arial" panose="020B0604020202020204" pitchFamily="34" charset="0"/>
                        </a:rPr>
                        <a:t>7</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2816069710"/>
                  </a:ext>
                </a:extLst>
              </a:tr>
            </a:tbl>
          </a:graphicData>
        </a:graphic>
      </p:graphicFrame>
      <p:grpSp>
        <p:nvGrpSpPr>
          <p:cNvPr id="60" name="Group 59">
            <a:extLst>
              <a:ext uri="{FF2B5EF4-FFF2-40B4-BE49-F238E27FC236}">
                <a16:creationId xmlns:a16="http://schemas.microsoft.com/office/drawing/2014/main" id="{6A7F247A-A6CF-54DA-3510-83F0906C1316}"/>
              </a:ext>
            </a:extLst>
          </p:cNvPr>
          <p:cNvGrpSpPr/>
          <p:nvPr/>
        </p:nvGrpSpPr>
        <p:grpSpPr>
          <a:xfrm>
            <a:off x="4934491" y="2400162"/>
            <a:ext cx="282634" cy="1354256"/>
            <a:chOff x="4930967" y="2421934"/>
            <a:chExt cx="282634" cy="1354256"/>
          </a:xfrm>
        </p:grpSpPr>
        <p:sp>
          <p:nvSpPr>
            <p:cNvPr id="61" name="Rectangle 60">
              <a:extLst>
                <a:ext uri="{FF2B5EF4-FFF2-40B4-BE49-F238E27FC236}">
                  <a16:creationId xmlns:a16="http://schemas.microsoft.com/office/drawing/2014/main" id="{BA403B77-66C0-083A-B82B-7DE80512DF89}"/>
                </a:ext>
              </a:extLst>
            </p:cNvPr>
            <p:cNvSpPr/>
            <p:nvPr/>
          </p:nvSpPr>
          <p:spPr>
            <a:xfrm>
              <a:off x="4932026" y="2421934"/>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F52FF"/>
                  </a:solidFill>
                  <a:effectLst/>
                  <a:uLnTx/>
                  <a:uFillTx/>
                  <a:latin typeface="Corbel" panose="020B0503020204020204" pitchFamily="34" charset="0"/>
                  <a:ea typeface="+mn-ea"/>
                  <a:cs typeface="+mn-cs"/>
                </a:rPr>
                <a:t>0</a:t>
              </a:r>
            </a:p>
          </p:txBody>
        </p:sp>
        <p:sp>
          <p:nvSpPr>
            <p:cNvPr id="62" name="Rectangle 61">
              <a:extLst>
                <a:ext uri="{FF2B5EF4-FFF2-40B4-BE49-F238E27FC236}">
                  <a16:creationId xmlns:a16="http://schemas.microsoft.com/office/drawing/2014/main" id="{AD9ABEFA-2BC5-19D8-E147-5B35B8F4F4BF}"/>
                </a:ext>
              </a:extLst>
            </p:cNvPr>
            <p:cNvSpPr/>
            <p:nvPr/>
          </p:nvSpPr>
          <p:spPr>
            <a:xfrm>
              <a:off x="4932026" y="2788143"/>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F52FF"/>
                  </a:solidFill>
                  <a:effectLst/>
                  <a:uLnTx/>
                  <a:uFillTx/>
                  <a:latin typeface="Corbel" panose="020B0503020204020204" pitchFamily="34" charset="0"/>
                  <a:ea typeface="+mn-ea"/>
                  <a:cs typeface="+mn-cs"/>
                </a:rPr>
                <a:t>1</a:t>
              </a:r>
            </a:p>
          </p:txBody>
        </p:sp>
        <p:sp>
          <p:nvSpPr>
            <p:cNvPr id="63" name="Rectangle 62">
              <a:extLst>
                <a:ext uri="{FF2B5EF4-FFF2-40B4-BE49-F238E27FC236}">
                  <a16:creationId xmlns:a16="http://schemas.microsoft.com/office/drawing/2014/main" id="{C961B1B8-7545-199A-D626-4E36FD9A5AB8}"/>
                </a:ext>
              </a:extLst>
            </p:cNvPr>
            <p:cNvSpPr/>
            <p:nvPr/>
          </p:nvSpPr>
          <p:spPr>
            <a:xfrm>
              <a:off x="4931194" y="3178394"/>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F52FF"/>
                  </a:solidFill>
                  <a:effectLst/>
                  <a:uLnTx/>
                  <a:uFillTx/>
                  <a:latin typeface="Corbel" panose="020B0503020204020204" pitchFamily="34" charset="0"/>
                  <a:ea typeface="+mn-ea"/>
                  <a:cs typeface="+mn-cs"/>
                </a:rPr>
                <a:t>2</a:t>
              </a:r>
            </a:p>
          </p:txBody>
        </p:sp>
        <p:sp>
          <p:nvSpPr>
            <p:cNvPr id="66" name="Rectangle 65">
              <a:extLst>
                <a:ext uri="{FF2B5EF4-FFF2-40B4-BE49-F238E27FC236}">
                  <a16:creationId xmlns:a16="http://schemas.microsoft.com/office/drawing/2014/main" id="{BDF6E31B-9209-D41E-D80C-C6AB1CEA4348}"/>
                </a:ext>
              </a:extLst>
            </p:cNvPr>
            <p:cNvSpPr/>
            <p:nvPr/>
          </p:nvSpPr>
          <p:spPr>
            <a:xfrm>
              <a:off x="4930967" y="3527419"/>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F52FF"/>
                  </a:solidFill>
                  <a:effectLst/>
                  <a:uLnTx/>
                  <a:uFillTx/>
                  <a:latin typeface="Corbel" panose="020B0503020204020204" pitchFamily="34" charset="0"/>
                  <a:ea typeface="+mn-ea"/>
                  <a:cs typeface="+mn-cs"/>
                </a:rPr>
                <a:t>3</a:t>
              </a:r>
            </a:p>
          </p:txBody>
        </p:sp>
      </p:grpSp>
      <p:sp>
        <p:nvSpPr>
          <p:cNvPr id="12" name="TextBox 11">
            <a:extLst>
              <a:ext uri="{FF2B5EF4-FFF2-40B4-BE49-F238E27FC236}">
                <a16:creationId xmlns:a16="http://schemas.microsoft.com/office/drawing/2014/main" id="{00773B94-CD06-68E6-A7D8-5B2405179785}"/>
              </a:ext>
            </a:extLst>
          </p:cNvPr>
          <p:cNvSpPr txBox="1"/>
          <p:nvPr/>
        </p:nvSpPr>
        <p:spPr>
          <a:xfrm>
            <a:off x="3811694" y="4612111"/>
            <a:ext cx="135233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93889F"/>
                </a:solidFill>
                <a:effectLst/>
                <a:uLnTx/>
                <a:uFillTx/>
                <a:latin typeface="Corbel" panose="020B0503020204020204" pitchFamily="34" charset="0"/>
                <a:ea typeface="ＭＳ Ｐゴシック" panose="020B0600070205080204" pitchFamily="34" charset="-128"/>
                <a:cs typeface="Arial" panose="020B0604020202020204" pitchFamily="34" charset="0"/>
              </a:rPr>
              <a:t>row buffer</a:t>
            </a:r>
          </a:p>
        </p:txBody>
      </p:sp>
      <p:sp>
        <p:nvSpPr>
          <p:cNvPr id="51" name="TextBox 50">
            <a:extLst>
              <a:ext uri="{FF2B5EF4-FFF2-40B4-BE49-F238E27FC236}">
                <a16:creationId xmlns:a16="http://schemas.microsoft.com/office/drawing/2014/main" id="{5403B5A5-4731-4B1D-A9C9-7C4FE804658A}"/>
              </a:ext>
            </a:extLst>
          </p:cNvPr>
          <p:cNvSpPr txBox="1"/>
          <p:nvPr/>
        </p:nvSpPr>
        <p:spPr>
          <a:xfrm>
            <a:off x="3417163" y="2870428"/>
            <a:ext cx="1352330"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847972"/>
                </a:solidFill>
                <a:effectLst/>
                <a:uLnTx/>
                <a:uFillTx/>
                <a:latin typeface="Corbel" panose="020B0503020204020204" pitchFamily="34" charset="0"/>
                <a:ea typeface="ＭＳ Ｐゴシック" panose="020B0600070205080204" pitchFamily="34" charset="-128"/>
                <a:cs typeface="Arial" panose="020B0604020202020204" pitchFamily="34" charset="0"/>
              </a:rPr>
              <a:t>row decoder</a:t>
            </a:r>
          </a:p>
        </p:txBody>
      </p:sp>
      <p:cxnSp>
        <p:nvCxnSpPr>
          <p:cNvPr id="53" name="Elbow Connector 52">
            <a:extLst>
              <a:ext uri="{FF2B5EF4-FFF2-40B4-BE49-F238E27FC236}">
                <a16:creationId xmlns:a16="http://schemas.microsoft.com/office/drawing/2014/main" id="{B55AFBD0-03E7-1FD8-A864-2C0285BDF49F}"/>
              </a:ext>
            </a:extLst>
          </p:cNvPr>
          <p:cNvCxnSpPr>
            <a:cxnSpLocks/>
          </p:cNvCxnSpPr>
          <p:nvPr/>
        </p:nvCxnSpPr>
        <p:spPr>
          <a:xfrm rot="5400000" flipH="1" flipV="1">
            <a:off x="4745177" y="1952206"/>
            <a:ext cx="470099" cy="420004"/>
          </a:xfrm>
          <a:prstGeom prst="bentConnector2">
            <a:avLst/>
          </a:prstGeom>
          <a:ln w="38100">
            <a:solidFill>
              <a:srgbClr val="C00000"/>
            </a:solidFill>
            <a:prstDash val="sysDot"/>
            <a:tailEnd type="triangle" w="med" len="sm"/>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60060917"/>
      </p:ext>
    </p:extLst>
  </p:cSld>
  <p:clrMapOvr>
    <a:masterClrMapping/>
  </p:clrMapOvr>
  <mc:AlternateContent xmlns:mc="http://schemas.openxmlformats.org/markup-compatibility/2006" xmlns:p14="http://schemas.microsoft.com/office/powerpoint/2010/main">
    <mc:Choice Requires="p14">
      <p:transition p14:dur="300">
        <p:fade/>
      </p:transition>
    </mc:Choice>
    <mc:Fallback xmlns="">
      <p:transition>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58"/>
                                        </p:tgtEl>
                                        <p:attrNameLst>
                                          <p:attrName>style.visibility</p:attrName>
                                        </p:attrNameLst>
                                      </p:cBhvr>
                                      <p:to>
                                        <p:strVal val="visible"/>
                                      </p:to>
                                    </p:set>
                                    <p:animEffect transition="in" filter="fade">
                                      <p:cBhvr>
                                        <p:cTn id="7" dur="200"/>
                                        <p:tgtEl>
                                          <p:spTgt spid="58"/>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39"/>
                                        </p:tgtEl>
                                        <p:attrNameLst>
                                          <p:attrName>style.visibility</p:attrName>
                                        </p:attrNameLst>
                                      </p:cBhvr>
                                      <p:to>
                                        <p:strVal val="visible"/>
                                      </p:to>
                                    </p:set>
                                    <p:animEffect transition="in" filter="fade">
                                      <p:cBhvr>
                                        <p:cTn id="12" dur="200"/>
                                        <p:tgtEl>
                                          <p:spTgt spid="39"/>
                                        </p:tgtEl>
                                      </p:cBhvr>
                                    </p:animEffect>
                                  </p:childTnLst>
                                </p:cTn>
                              </p:par>
                            </p:childTnLst>
                          </p:cTn>
                        </p:par>
                        <p:par>
                          <p:cTn id="13" fill="hold">
                            <p:stCondLst>
                              <p:cond delay="200"/>
                            </p:stCondLst>
                            <p:childTnLst>
                              <p:par>
                                <p:cTn id="14" presetID="10" presetClass="entr" presetSubtype="0" fill="hold" nodeType="afterEffect">
                                  <p:stCondLst>
                                    <p:cond delay="0"/>
                                  </p:stCondLst>
                                  <p:childTnLst>
                                    <p:set>
                                      <p:cBhvr>
                                        <p:cTn id="15" dur="1" fill="hold">
                                          <p:stCondLst>
                                            <p:cond delay="0"/>
                                          </p:stCondLst>
                                        </p:cTn>
                                        <p:tgtEl>
                                          <p:spTgt spid="42"/>
                                        </p:tgtEl>
                                        <p:attrNameLst>
                                          <p:attrName>style.visibility</p:attrName>
                                        </p:attrNameLst>
                                      </p:cBhvr>
                                      <p:to>
                                        <p:strVal val="visible"/>
                                      </p:to>
                                    </p:set>
                                    <p:animEffect transition="in" filter="fade">
                                      <p:cBhvr>
                                        <p:cTn id="16" dur="200"/>
                                        <p:tgtEl>
                                          <p:spTgt spid="42"/>
                                        </p:tgtEl>
                                      </p:cBhvr>
                                    </p:animEffect>
                                  </p:childTnLst>
                                </p:cTn>
                              </p:par>
                            </p:childTnLst>
                          </p:cTn>
                        </p:par>
                        <p:par>
                          <p:cTn id="17" fill="hold">
                            <p:stCondLst>
                              <p:cond delay="400"/>
                            </p:stCondLst>
                            <p:childTnLst>
                              <p:par>
                                <p:cTn id="18" presetID="10" presetClass="entr" presetSubtype="0" fill="hold" nodeType="afterEffect">
                                  <p:stCondLst>
                                    <p:cond delay="0"/>
                                  </p:stCondLst>
                                  <p:childTnLst>
                                    <p:set>
                                      <p:cBhvr>
                                        <p:cTn id="19" dur="1" fill="hold">
                                          <p:stCondLst>
                                            <p:cond delay="0"/>
                                          </p:stCondLst>
                                        </p:cTn>
                                        <p:tgtEl>
                                          <p:spTgt spid="44"/>
                                        </p:tgtEl>
                                        <p:attrNameLst>
                                          <p:attrName>style.visibility</p:attrName>
                                        </p:attrNameLst>
                                      </p:cBhvr>
                                      <p:to>
                                        <p:strVal val="visible"/>
                                      </p:to>
                                    </p:set>
                                    <p:animEffect transition="in" filter="fade">
                                      <p:cBhvr>
                                        <p:cTn id="20" dur="200"/>
                                        <p:tgtEl>
                                          <p:spTgt spid="44"/>
                                        </p:tgtEl>
                                      </p:cBhvr>
                                    </p:animEffect>
                                  </p:childTnLst>
                                </p:cTn>
                              </p:par>
                            </p:childTnLst>
                          </p:cTn>
                        </p:par>
                        <p:par>
                          <p:cTn id="21" fill="hold">
                            <p:stCondLst>
                              <p:cond delay="600"/>
                            </p:stCondLst>
                            <p:childTnLst>
                              <p:par>
                                <p:cTn id="22" presetID="10" presetClass="entr" presetSubtype="0" fill="hold" nodeType="afterEffect">
                                  <p:stCondLst>
                                    <p:cond delay="0"/>
                                  </p:stCondLst>
                                  <p:childTnLst>
                                    <p:set>
                                      <p:cBhvr>
                                        <p:cTn id="23" dur="1" fill="hold">
                                          <p:stCondLst>
                                            <p:cond delay="0"/>
                                          </p:stCondLst>
                                        </p:cTn>
                                        <p:tgtEl>
                                          <p:spTgt spid="49"/>
                                        </p:tgtEl>
                                        <p:attrNameLst>
                                          <p:attrName>style.visibility</p:attrName>
                                        </p:attrNameLst>
                                      </p:cBhvr>
                                      <p:to>
                                        <p:strVal val="visible"/>
                                      </p:to>
                                    </p:set>
                                    <p:animEffect transition="in" filter="fade">
                                      <p:cBhvr>
                                        <p:cTn id="24" dur="200"/>
                                        <p:tgtEl>
                                          <p:spTgt spid="4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 name="TextBox 62">
            <a:extLst>
              <a:ext uri="{FF2B5EF4-FFF2-40B4-BE49-F238E27FC236}">
                <a16:creationId xmlns:a16="http://schemas.microsoft.com/office/drawing/2014/main" id="{FD905ABD-D4B5-9B23-6FDD-360F9782EA6D}"/>
              </a:ext>
            </a:extLst>
          </p:cNvPr>
          <p:cNvSpPr txBox="1"/>
          <p:nvPr/>
        </p:nvSpPr>
        <p:spPr>
          <a:xfrm>
            <a:off x="3811694" y="4612111"/>
            <a:ext cx="135233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93889F"/>
                </a:solidFill>
                <a:effectLst/>
                <a:uLnTx/>
                <a:uFillTx/>
                <a:latin typeface="Corbel" panose="020B0503020204020204" pitchFamily="34" charset="0"/>
                <a:ea typeface="ＭＳ Ｐゴシック" panose="020B0600070205080204" pitchFamily="34" charset="-128"/>
                <a:cs typeface="Arial" panose="020B0604020202020204" pitchFamily="34" charset="0"/>
              </a:rPr>
              <a:t>row buffer</a:t>
            </a:r>
          </a:p>
        </p:txBody>
      </p:sp>
      <p:sp>
        <p:nvSpPr>
          <p:cNvPr id="67" name="TextBox 66">
            <a:extLst>
              <a:ext uri="{FF2B5EF4-FFF2-40B4-BE49-F238E27FC236}">
                <a16:creationId xmlns:a16="http://schemas.microsoft.com/office/drawing/2014/main" id="{C96FC56B-4BF2-3CD5-F57C-B9C032F13C25}"/>
              </a:ext>
            </a:extLst>
          </p:cNvPr>
          <p:cNvSpPr txBox="1"/>
          <p:nvPr/>
        </p:nvSpPr>
        <p:spPr>
          <a:xfrm>
            <a:off x="3417163" y="2870428"/>
            <a:ext cx="1352330"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847972"/>
                </a:solidFill>
                <a:effectLst/>
                <a:uLnTx/>
                <a:uFillTx/>
                <a:latin typeface="Corbel" panose="020B0503020204020204" pitchFamily="34" charset="0"/>
                <a:ea typeface="ＭＳ Ｐゴシック" panose="020B0600070205080204" pitchFamily="34" charset="-128"/>
                <a:cs typeface="Arial" panose="020B0604020202020204" pitchFamily="34" charset="0"/>
              </a:rPr>
              <a:t>row decoder</a:t>
            </a:r>
          </a:p>
        </p:txBody>
      </p:sp>
      <p:grpSp>
        <p:nvGrpSpPr>
          <p:cNvPr id="66" name="Group 50" hidden="1">
            <a:extLst>
              <a:ext uri="{FF2B5EF4-FFF2-40B4-BE49-F238E27FC236}">
                <a16:creationId xmlns:a16="http://schemas.microsoft.com/office/drawing/2014/main" id="{A0D6F918-AFDD-09C7-1374-33E9E37751C9}"/>
              </a:ext>
            </a:extLst>
          </p:cNvPr>
          <p:cNvGrpSpPr/>
          <p:nvPr/>
        </p:nvGrpSpPr>
        <p:grpSpPr>
          <a:xfrm>
            <a:off x="4934491" y="2400162"/>
            <a:ext cx="282634" cy="1354256"/>
            <a:chOff x="4930967" y="2421934"/>
            <a:chExt cx="282634" cy="1354256"/>
          </a:xfrm>
        </p:grpSpPr>
        <p:sp>
          <p:nvSpPr>
            <p:cNvPr id="57" name="Rectangle 56">
              <a:extLst>
                <a:ext uri="{FF2B5EF4-FFF2-40B4-BE49-F238E27FC236}">
                  <a16:creationId xmlns:a16="http://schemas.microsoft.com/office/drawing/2014/main" id="{D44EAF47-B0B9-E10A-01CE-FBBA280E2A80}"/>
                </a:ext>
              </a:extLst>
            </p:cNvPr>
            <p:cNvSpPr/>
            <p:nvPr/>
          </p:nvSpPr>
          <p:spPr>
            <a:xfrm>
              <a:off x="4932026" y="2421934"/>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F52FF"/>
                  </a:solidFill>
                  <a:effectLst/>
                  <a:uLnTx/>
                  <a:uFillTx/>
                  <a:latin typeface="Corbel" panose="020B0503020204020204" pitchFamily="34" charset="0"/>
                  <a:ea typeface="+mn-ea"/>
                  <a:cs typeface="+mn-cs"/>
                </a:rPr>
                <a:t>0</a:t>
              </a:r>
            </a:p>
          </p:txBody>
        </p:sp>
        <p:sp>
          <p:nvSpPr>
            <p:cNvPr id="60" name="Rectangle 59">
              <a:extLst>
                <a:ext uri="{FF2B5EF4-FFF2-40B4-BE49-F238E27FC236}">
                  <a16:creationId xmlns:a16="http://schemas.microsoft.com/office/drawing/2014/main" id="{E1ABAA9B-4B5C-660F-C4DD-E747F5110C18}"/>
                </a:ext>
              </a:extLst>
            </p:cNvPr>
            <p:cNvSpPr/>
            <p:nvPr/>
          </p:nvSpPr>
          <p:spPr>
            <a:xfrm>
              <a:off x="4932026" y="2788143"/>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F52FF"/>
                  </a:solidFill>
                  <a:effectLst/>
                  <a:uLnTx/>
                  <a:uFillTx/>
                  <a:latin typeface="Corbel" panose="020B0503020204020204" pitchFamily="34" charset="0"/>
                  <a:ea typeface="+mn-ea"/>
                  <a:cs typeface="+mn-cs"/>
                </a:rPr>
                <a:t>1</a:t>
              </a:r>
            </a:p>
          </p:txBody>
        </p:sp>
        <p:sp>
          <p:nvSpPr>
            <p:cNvPr id="61" name="Rectangle 60">
              <a:extLst>
                <a:ext uri="{FF2B5EF4-FFF2-40B4-BE49-F238E27FC236}">
                  <a16:creationId xmlns:a16="http://schemas.microsoft.com/office/drawing/2014/main" id="{A3044CDC-EF1F-F599-AA96-545B607B2202}"/>
                </a:ext>
              </a:extLst>
            </p:cNvPr>
            <p:cNvSpPr/>
            <p:nvPr/>
          </p:nvSpPr>
          <p:spPr>
            <a:xfrm>
              <a:off x="4931194" y="3178394"/>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F52FF"/>
                  </a:solidFill>
                  <a:effectLst/>
                  <a:uLnTx/>
                  <a:uFillTx/>
                  <a:latin typeface="Corbel" panose="020B0503020204020204" pitchFamily="34" charset="0"/>
                  <a:ea typeface="+mn-ea"/>
                  <a:cs typeface="+mn-cs"/>
                </a:rPr>
                <a:t>2</a:t>
              </a:r>
            </a:p>
          </p:txBody>
        </p:sp>
        <p:sp>
          <p:nvSpPr>
            <p:cNvPr id="62" name="Rectangle 61">
              <a:extLst>
                <a:ext uri="{FF2B5EF4-FFF2-40B4-BE49-F238E27FC236}">
                  <a16:creationId xmlns:a16="http://schemas.microsoft.com/office/drawing/2014/main" id="{488F08F4-679A-583C-E949-49973BA0DBD6}"/>
                </a:ext>
              </a:extLst>
            </p:cNvPr>
            <p:cNvSpPr/>
            <p:nvPr/>
          </p:nvSpPr>
          <p:spPr>
            <a:xfrm>
              <a:off x="4930967" y="3527419"/>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F52FF"/>
                  </a:solidFill>
                  <a:effectLst/>
                  <a:uLnTx/>
                  <a:uFillTx/>
                  <a:latin typeface="Corbel" panose="020B0503020204020204" pitchFamily="34" charset="0"/>
                  <a:ea typeface="+mn-ea"/>
                  <a:cs typeface="+mn-cs"/>
                </a:rPr>
                <a:t>3</a:t>
              </a:r>
            </a:p>
          </p:txBody>
        </p:sp>
      </p:grpSp>
      <p:sp>
        <p:nvSpPr>
          <p:cNvPr id="70" name="Rectangle 69">
            <a:extLst>
              <a:ext uri="{FF2B5EF4-FFF2-40B4-BE49-F238E27FC236}">
                <a16:creationId xmlns:a16="http://schemas.microsoft.com/office/drawing/2014/main" id="{4F87D1AE-C9E8-030A-A3DD-CE41E1CA8BC8}"/>
              </a:ext>
            </a:extLst>
          </p:cNvPr>
          <p:cNvSpPr/>
          <p:nvPr/>
        </p:nvSpPr>
        <p:spPr>
          <a:xfrm>
            <a:off x="0" y="629616"/>
            <a:ext cx="2716306" cy="5826540"/>
          </a:xfrm>
          <a:prstGeom prst="rect">
            <a:avLst/>
          </a:prstGeom>
          <a:solidFill>
            <a:srgbClr val="FFFDF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5" name="Rounded Rectangle 64">
            <a:extLst>
              <a:ext uri="{FF2B5EF4-FFF2-40B4-BE49-F238E27FC236}">
                <a16:creationId xmlns:a16="http://schemas.microsoft.com/office/drawing/2014/main" id="{8FFE4315-EE8D-144A-008D-8DCDDE3CFCC3}"/>
              </a:ext>
            </a:extLst>
          </p:cNvPr>
          <p:cNvSpPr/>
          <p:nvPr/>
        </p:nvSpPr>
        <p:spPr>
          <a:xfrm>
            <a:off x="96426" y="736537"/>
            <a:ext cx="2519027" cy="1079711"/>
          </a:xfrm>
          <a:prstGeom prst="roundRect">
            <a:avLst/>
          </a:prstGeom>
          <a:solidFill>
            <a:schemeClr val="accent5">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 name="Straight Connector 4">
            <a:extLst>
              <a:ext uri="{FF2B5EF4-FFF2-40B4-BE49-F238E27FC236}">
                <a16:creationId xmlns:a16="http://schemas.microsoft.com/office/drawing/2014/main" id="{4F55892D-F829-1FC6-94CF-7204C63F8EB6}"/>
              </a:ext>
            </a:extLst>
          </p:cNvPr>
          <p:cNvCxnSpPr>
            <a:cxnSpLocks/>
          </p:cNvCxnSpPr>
          <p:nvPr/>
        </p:nvCxnSpPr>
        <p:spPr>
          <a:xfrm rot="5400000" flipH="1">
            <a:off x="5043784" y="3295028"/>
            <a:ext cx="3963" cy="274320"/>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14" name="Straight Connector 13">
            <a:extLst>
              <a:ext uri="{FF2B5EF4-FFF2-40B4-BE49-F238E27FC236}">
                <a16:creationId xmlns:a16="http://schemas.microsoft.com/office/drawing/2014/main" id="{E65ADB8B-E7D5-CC71-7D28-06DEDEE97FE9}"/>
              </a:ext>
            </a:extLst>
          </p:cNvPr>
          <p:cNvCxnSpPr>
            <a:cxnSpLocks/>
          </p:cNvCxnSpPr>
          <p:nvPr/>
        </p:nvCxnSpPr>
        <p:spPr>
          <a:xfrm rot="5400000" flipH="1">
            <a:off x="5043784" y="3673964"/>
            <a:ext cx="3963" cy="274320"/>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sp>
        <p:nvSpPr>
          <p:cNvPr id="3" name="Title 1" descr=" 6">
            <a:extLst>
              <a:ext uri="{FF2B5EF4-FFF2-40B4-BE49-F238E27FC236}">
                <a16:creationId xmlns:a16="http://schemas.microsoft.com/office/drawing/2014/main" id="{225FE3A3-6745-502D-7F59-15867750339D}"/>
              </a:ext>
            </a:extLst>
          </p:cNvPr>
          <p:cNvSpPr txBox="1">
            <a:spLocks/>
          </p:cNvSpPr>
          <p:nvPr/>
        </p:nvSpPr>
        <p:spPr>
          <a:xfrm>
            <a:off x="178177" y="0"/>
            <a:ext cx="8787647" cy="704757"/>
          </a:xfrm>
          <a:prstGeom prst="rect">
            <a:avLst/>
          </a:prstGeom>
        </p:spPr>
        <p:txBody>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en-US" sz="4400" b="1" i="0" u="none" strike="noStrike" kern="1200" cap="none" spc="0" normalizeH="0" baseline="0" noProof="0">
                <a:ln>
                  <a:noFill/>
                </a:ln>
                <a:solidFill>
                  <a:prstClr val="black"/>
                </a:solidFill>
                <a:effectLst/>
                <a:uLnTx/>
                <a:uFillTx/>
                <a:latin typeface="Corbel" panose="020B0503020204020204" pitchFamily="34" charset="0"/>
                <a:ea typeface="+mj-ea"/>
                <a:cs typeface="+mj-cs"/>
              </a:rPr>
              <a:t>In-DRAM pLUTo LUT Query: Setup</a:t>
            </a:r>
          </a:p>
        </p:txBody>
      </p:sp>
      <p:sp>
        <p:nvSpPr>
          <p:cNvPr id="7" name="Slide Number Placeholder 6">
            <a:extLst>
              <a:ext uri="{FF2B5EF4-FFF2-40B4-BE49-F238E27FC236}">
                <a16:creationId xmlns:a16="http://schemas.microsoft.com/office/drawing/2014/main" id="{BFC4D882-EE1D-5CC0-E0E4-710C3B18C938}"/>
              </a:ext>
            </a:extLst>
          </p:cNvPr>
          <p:cNvSpPr>
            <a:spLocks noGrp="1"/>
          </p:cNvSpPr>
          <p:nvPr>
            <p:ph type="sldNum" sz="quarter" idx="12"/>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DEAB76D-489F-BC47-AE8A-9A4958F60173}" type="slidenum">
              <a:rPr kumimoji="0" lang="en-CH" sz="1400" b="0" i="0" u="none" strike="noStrike" kern="1200" cap="none" spc="0" normalizeH="0" baseline="0" noProof="0" smtClean="0">
                <a:ln>
                  <a:noFill/>
                </a:ln>
                <a:solidFill>
                  <a:prstClr val="white">
                    <a:lumMod val="65000"/>
                  </a:prstClr>
                </a:solidFill>
                <a:effectLst/>
                <a:uLnTx/>
                <a:uFillTx/>
                <a:latin typeface="Corbel" panose="020B0503020204020204" pitchFamily="34" charset="0"/>
                <a:ea typeface="ＭＳ Ｐゴシック" panose="020B0600070205080204" pitchFamily="34" charset="-128"/>
                <a:cs typeface="+mn-cs"/>
              </a:rPr>
              <a:pPr marL="0" marR="0" lvl="0" indent="0" algn="r" defTabSz="457200" rtl="0" eaLnBrk="1" fontAlgn="auto" latinLnBrk="0" hangingPunct="1">
                <a:lnSpc>
                  <a:spcPct val="100000"/>
                </a:lnSpc>
                <a:spcBef>
                  <a:spcPts val="0"/>
                </a:spcBef>
                <a:spcAft>
                  <a:spcPts val="0"/>
                </a:spcAft>
                <a:buClrTx/>
                <a:buSzTx/>
                <a:buFontTx/>
                <a:buNone/>
                <a:tabLst/>
                <a:defRPr/>
              </a:pPr>
              <a:t>69</a:t>
            </a:fld>
            <a:endParaRPr kumimoji="0" lang="en-CH" sz="1400" b="0" i="0" u="none" strike="noStrike" kern="1200" cap="none" spc="0" normalizeH="0" baseline="0" noProof="0">
              <a:ln>
                <a:noFill/>
              </a:ln>
              <a:solidFill>
                <a:prstClr val="white">
                  <a:lumMod val="65000"/>
                </a:prstClr>
              </a:solidFill>
              <a:effectLst/>
              <a:uLnTx/>
              <a:uFillTx/>
              <a:latin typeface="Corbel" panose="020B0503020204020204" pitchFamily="34" charset="0"/>
              <a:ea typeface="ＭＳ Ｐゴシック" panose="020B0600070205080204" pitchFamily="34" charset="-128"/>
              <a:cs typeface="+mn-cs"/>
            </a:endParaRPr>
          </a:p>
        </p:txBody>
      </p:sp>
      <p:cxnSp>
        <p:nvCxnSpPr>
          <p:cNvPr id="4" name="Straight Connector 3">
            <a:extLst>
              <a:ext uri="{FF2B5EF4-FFF2-40B4-BE49-F238E27FC236}">
                <a16:creationId xmlns:a16="http://schemas.microsoft.com/office/drawing/2014/main" id="{193B17EE-D4CE-E933-0A10-8DE0F4AE053C}"/>
              </a:ext>
            </a:extLst>
          </p:cNvPr>
          <p:cNvCxnSpPr>
            <a:cxnSpLocks/>
          </p:cNvCxnSpPr>
          <p:nvPr/>
        </p:nvCxnSpPr>
        <p:spPr>
          <a:xfrm>
            <a:off x="5515720" y="4182844"/>
            <a:ext cx="0" cy="325603"/>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8" name="Straight Connector 7">
            <a:extLst>
              <a:ext uri="{FF2B5EF4-FFF2-40B4-BE49-F238E27FC236}">
                <a16:creationId xmlns:a16="http://schemas.microsoft.com/office/drawing/2014/main" id="{DF1F5B15-D6F8-544E-2EC6-234CE9693377}"/>
              </a:ext>
            </a:extLst>
          </p:cNvPr>
          <p:cNvCxnSpPr>
            <a:cxnSpLocks/>
          </p:cNvCxnSpPr>
          <p:nvPr/>
        </p:nvCxnSpPr>
        <p:spPr>
          <a:xfrm>
            <a:off x="5965170" y="4182844"/>
            <a:ext cx="0" cy="332948"/>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9" name="Straight Connector 8">
            <a:extLst>
              <a:ext uri="{FF2B5EF4-FFF2-40B4-BE49-F238E27FC236}">
                <a16:creationId xmlns:a16="http://schemas.microsoft.com/office/drawing/2014/main" id="{BBD8907C-D053-3E28-0A5B-1508DA6E7B16}"/>
              </a:ext>
            </a:extLst>
          </p:cNvPr>
          <p:cNvCxnSpPr>
            <a:cxnSpLocks/>
          </p:cNvCxnSpPr>
          <p:nvPr/>
        </p:nvCxnSpPr>
        <p:spPr>
          <a:xfrm>
            <a:off x="6414620" y="4182805"/>
            <a:ext cx="0" cy="332948"/>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10" name="Straight Connector 9">
            <a:extLst>
              <a:ext uri="{FF2B5EF4-FFF2-40B4-BE49-F238E27FC236}">
                <a16:creationId xmlns:a16="http://schemas.microsoft.com/office/drawing/2014/main" id="{204CBF14-CE3C-D0AF-0904-EB85AA35F9B3}"/>
              </a:ext>
            </a:extLst>
          </p:cNvPr>
          <p:cNvCxnSpPr>
            <a:cxnSpLocks/>
          </p:cNvCxnSpPr>
          <p:nvPr/>
        </p:nvCxnSpPr>
        <p:spPr>
          <a:xfrm>
            <a:off x="6864069" y="4175499"/>
            <a:ext cx="0" cy="332948"/>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aphicFrame>
        <p:nvGraphicFramePr>
          <p:cNvPr id="12" name="Table 275">
            <a:extLst>
              <a:ext uri="{FF2B5EF4-FFF2-40B4-BE49-F238E27FC236}">
                <a16:creationId xmlns:a16="http://schemas.microsoft.com/office/drawing/2014/main" id="{76354472-B820-C436-4D54-CDDC66664919}"/>
              </a:ext>
            </a:extLst>
          </p:cNvPr>
          <p:cNvGraphicFramePr>
            <a:graphicFrameLocks noGrp="1"/>
          </p:cNvGraphicFramePr>
          <p:nvPr/>
        </p:nvGraphicFramePr>
        <p:xfrm>
          <a:off x="5292522" y="2459192"/>
          <a:ext cx="1800000" cy="1584000"/>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gridCol w="450000">
                  <a:extLst>
                    <a:ext uri="{9D8B030D-6E8A-4147-A177-3AD203B41FA5}">
                      <a16:colId xmlns:a16="http://schemas.microsoft.com/office/drawing/2014/main" val="468283467"/>
                    </a:ext>
                  </a:extLst>
                </a:gridCol>
                <a:gridCol w="450000">
                  <a:extLst>
                    <a:ext uri="{9D8B030D-6E8A-4147-A177-3AD203B41FA5}">
                      <a16:colId xmlns:a16="http://schemas.microsoft.com/office/drawing/2014/main" val="3823604040"/>
                    </a:ext>
                  </a:extLst>
                </a:gridCol>
                <a:gridCol w="450000">
                  <a:extLst>
                    <a:ext uri="{9D8B030D-6E8A-4147-A177-3AD203B41FA5}">
                      <a16:colId xmlns:a16="http://schemas.microsoft.com/office/drawing/2014/main" val="3652080883"/>
                    </a:ext>
                  </a:extLst>
                </a:gridCol>
              </a:tblGrid>
              <a:tr h="396000">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r h="396000">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856769038"/>
                  </a:ext>
                </a:extLst>
              </a:tr>
              <a:tr h="396000">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581351085"/>
                  </a:ext>
                </a:extLst>
              </a:tr>
              <a:tr h="396000">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504728428"/>
                  </a:ext>
                </a:extLst>
              </a:tr>
            </a:tbl>
          </a:graphicData>
        </a:graphic>
      </p:graphicFrame>
      <p:sp>
        <p:nvSpPr>
          <p:cNvPr id="13" name="Rounded Rectangle 12">
            <a:extLst>
              <a:ext uri="{FF2B5EF4-FFF2-40B4-BE49-F238E27FC236}">
                <a16:creationId xmlns:a16="http://schemas.microsoft.com/office/drawing/2014/main" id="{D69C4F41-50ED-CF54-644A-2ED316781EF1}"/>
              </a:ext>
            </a:extLst>
          </p:cNvPr>
          <p:cNvSpPr/>
          <p:nvPr/>
        </p:nvSpPr>
        <p:spPr>
          <a:xfrm rot="5400000">
            <a:off x="5898769" y="3790738"/>
            <a:ext cx="582102" cy="2028912"/>
          </a:xfrm>
          <a:prstGeom prst="roundRect">
            <a:avLst/>
          </a:prstGeom>
          <a:pattFill prst="wdUpDiag">
            <a:fgClr>
              <a:srgbClr val="BBAECA"/>
            </a:fgClr>
            <a:bgClr>
              <a:srgbClr val="DFCFF0"/>
            </a:bgClr>
          </a:patt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pSp>
        <p:nvGrpSpPr>
          <p:cNvPr id="16" name="Group 15">
            <a:extLst>
              <a:ext uri="{FF2B5EF4-FFF2-40B4-BE49-F238E27FC236}">
                <a16:creationId xmlns:a16="http://schemas.microsoft.com/office/drawing/2014/main" id="{5B03AEA4-1D6D-2A02-F28E-1BE0E4D10B9C}"/>
              </a:ext>
            </a:extLst>
          </p:cNvPr>
          <p:cNvGrpSpPr/>
          <p:nvPr/>
        </p:nvGrpSpPr>
        <p:grpSpPr>
          <a:xfrm>
            <a:off x="5408073" y="5120617"/>
            <a:ext cx="173332" cy="648969"/>
            <a:chOff x="2521758" y="3054797"/>
            <a:chExt cx="64008" cy="188069"/>
          </a:xfrm>
        </p:grpSpPr>
        <p:cxnSp>
          <p:nvCxnSpPr>
            <p:cNvPr id="29" name="Straight Connector 28">
              <a:extLst>
                <a:ext uri="{FF2B5EF4-FFF2-40B4-BE49-F238E27FC236}">
                  <a16:creationId xmlns:a16="http://schemas.microsoft.com/office/drawing/2014/main" id="{56411DE6-322D-76E3-294D-9E5A2FA79FF8}"/>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31" name="Straight Connector 30">
              <a:extLst>
                <a:ext uri="{FF2B5EF4-FFF2-40B4-BE49-F238E27FC236}">
                  <a16:creationId xmlns:a16="http://schemas.microsoft.com/office/drawing/2014/main" id="{6001E9C3-356E-AE87-FFA4-05FFDFC51AF4}"/>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32" name="Straight Connector 31">
              <a:extLst>
                <a:ext uri="{FF2B5EF4-FFF2-40B4-BE49-F238E27FC236}">
                  <a16:creationId xmlns:a16="http://schemas.microsoft.com/office/drawing/2014/main" id="{6291C3A9-C7BF-6832-8EBF-7A977669D976}"/>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grpSp>
        <p:nvGrpSpPr>
          <p:cNvPr id="17" name="Group 16">
            <a:extLst>
              <a:ext uri="{FF2B5EF4-FFF2-40B4-BE49-F238E27FC236}">
                <a16:creationId xmlns:a16="http://schemas.microsoft.com/office/drawing/2014/main" id="{FDD767DD-4EAE-2CA4-A7CE-A5CF80FEF08C}"/>
              </a:ext>
            </a:extLst>
          </p:cNvPr>
          <p:cNvGrpSpPr/>
          <p:nvPr/>
        </p:nvGrpSpPr>
        <p:grpSpPr>
          <a:xfrm>
            <a:off x="5837030" y="5109582"/>
            <a:ext cx="173332" cy="648969"/>
            <a:chOff x="2521758" y="3054797"/>
            <a:chExt cx="64008" cy="188069"/>
          </a:xfrm>
        </p:grpSpPr>
        <p:cxnSp>
          <p:nvCxnSpPr>
            <p:cNvPr id="26" name="Straight Connector 25">
              <a:extLst>
                <a:ext uri="{FF2B5EF4-FFF2-40B4-BE49-F238E27FC236}">
                  <a16:creationId xmlns:a16="http://schemas.microsoft.com/office/drawing/2014/main" id="{E2764FA7-945D-6ACC-4476-AB0E702C8F95}"/>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7" name="Straight Connector 26">
              <a:extLst>
                <a:ext uri="{FF2B5EF4-FFF2-40B4-BE49-F238E27FC236}">
                  <a16:creationId xmlns:a16="http://schemas.microsoft.com/office/drawing/2014/main" id="{9DA23700-D9EA-5D46-34FC-D8C81067954B}"/>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8" name="Straight Connector 27">
              <a:extLst>
                <a:ext uri="{FF2B5EF4-FFF2-40B4-BE49-F238E27FC236}">
                  <a16:creationId xmlns:a16="http://schemas.microsoft.com/office/drawing/2014/main" id="{65F5F5EB-C469-F183-795C-3CF3D5200AE9}"/>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grpSp>
        <p:nvGrpSpPr>
          <p:cNvPr id="18" name="Group 17">
            <a:extLst>
              <a:ext uri="{FF2B5EF4-FFF2-40B4-BE49-F238E27FC236}">
                <a16:creationId xmlns:a16="http://schemas.microsoft.com/office/drawing/2014/main" id="{5C2F244F-AD02-F297-C498-C497F46F443E}"/>
              </a:ext>
            </a:extLst>
          </p:cNvPr>
          <p:cNvGrpSpPr/>
          <p:nvPr/>
        </p:nvGrpSpPr>
        <p:grpSpPr>
          <a:xfrm>
            <a:off x="6248380" y="5108314"/>
            <a:ext cx="173332" cy="648969"/>
            <a:chOff x="2521758" y="3054797"/>
            <a:chExt cx="64008" cy="188069"/>
          </a:xfrm>
        </p:grpSpPr>
        <p:cxnSp>
          <p:nvCxnSpPr>
            <p:cNvPr id="23" name="Straight Connector 22">
              <a:extLst>
                <a:ext uri="{FF2B5EF4-FFF2-40B4-BE49-F238E27FC236}">
                  <a16:creationId xmlns:a16="http://schemas.microsoft.com/office/drawing/2014/main" id="{9F9C2302-8BFC-2113-6E2C-ACFF464016EB}"/>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4" name="Straight Connector 23">
              <a:extLst>
                <a:ext uri="{FF2B5EF4-FFF2-40B4-BE49-F238E27FC236}">
                  <a16:creationId xmlns:a16="http://schemas.microsoft.com/office/drawing/2014/main" id="{7FE804DF-ACC9-5681-9141-E12E98F04E34}"/>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5" name="Straight Connector 24">
              <a:extLst>
                <a:ext uri="{FF2B5EF4-FFF2-40B4-BE49-F238E27FC236}">
                  <a16:creationId xmlns:a16="http://schemas.microsoft.com/office/drawing/2014/main" id="{011A845C-4B36-622D-79D2-2EEC712480E0}"/>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grpSp>
        <p:nvGrpSpPr>
          <p:cNvPr id="19" name="Group 18">
            <a:extLst>
              <a:ext uri="{FF2B5EF4-FFF2-40B4-BE49-F238E27FC236}">
                <a16:creationId xmlns:a16="http://schemas.microsoft.com/office/drawing/2014/main" id="{D60879E2-DF9F-933F-7EBD-BAA733433234}"/>
              </a:ext>
            </a:extLst>
          </p:cNvPr>
          <p:cNvGrpSpPr/>
          <p:nvPr/>
        </p:nvGrpSpPr>
        <p:grpSpPr>
          <a:xfrm>
            <a:off x="6672336" y="5120617"/>
            <a:ext cx="173332" cy="648969"/>
            <a:chOff x="2521758" y="3054797"/>
            <a:chExt cx="64008" cy="188069"/>
          </a:xfrm>
        </p:grpSpPr>
        <p:cxnSp>
          <p:nvCxnSpPr>
            <p:cNvPr id="20" name="Straight Connector 19">
              <a:extLst>
                <a:ext uri="{FF2B5EF4-FFF2-40B4-BE49-F238E27FC236}">
                  <a16:creationId xmlns:a16="http://schemas.microsoft.com/office/drawing/2014/main" id="{98070522-1F0D-F9D0-1868-64E7D1BD153B}"/>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1" name="Straight Connector 20">
              <a:extLst>
                <a:ext uri="{FF2B5EF4-FFF2-40B4-BE49-F238E27FC236}">
                  <a16:creationId xmlns:a16="http://schemas.microsoft.com/office/drawing/2014/main" id="{A7BC7AE7-4BBB-BD85-E12B-FD544420F3FB}"/>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2" name="Straight Connector 21">
              <a:extLst>
                <a:ext uri="{FF2B5EF4-FFF2-40B4-BE49-F238E27FC236}">
                  <a16:creationId xmlns:a16="http://schemas.microsoft.com/office/drawing/2014/main" id="{8B1EFA1E-657A-E290-1E60-D94A0BF19A73}"/>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sp>
        <p:nvSpPr>
          <p:cNvPr id="33" name="Rounded Rectangle 32">
            <a:extLst>
              <a:ext uri="{FF2B5EF4-FFF2-40B4-BE49-F238E27FC236}">
                <a16:creationId xmlns:a16="http://schemas.microsoft.com/office/drawing/2014/main" id="{0C60ECAA-E984-0339-82FC-E5B0B4C5608E}"/>
              </a:ext>
            </a:extLst>
          </p:cNvPr>
          <p:cNvSpPr/>
          <p:nvPr/>
        </p:nvSpPr>
        <p:spPr>
          <a:xfrm rot="5400000">
            <a:off x="5897652" y="5047299"/>
            <a:ext cx="584335" cy="2028912"/>
          </a:xfrm>
          <a:prstGeom prst="roundRect">
            <a:avLst/>
          </a:prstGeom>
          <a:solidFill>
            <a:schemeClr val="accent6">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aphicFrame>
        <p:nvGraphicFramePr>
          <p:cNvPr id="34" name="Table 275">
            <a:extLst>
              <a:ext uri="{FF2B5EF4-FFF2-40B4-BE49-F238E27FC236}">
                <a16:creationId xmlns:a16="http://schemas.microsoft.com/office/drawing/2014/main" id="{91C1B412-F7C0-9BF4-466A-716D27FABB97}"/>
              </a:ext>
            </a:extLst>
          </p:cNvPr>
          <p:cNvGraphicFramePr>
            <a:graphicFrameLocks noGrp="1"/>
          </p:cNvGraphicFramePr>
          <p:nvPr/>
        </p:nvGraphicFramePr>
        <p:xfrm>
          <a:off x="5292522" y="4591707"/>
          <a:ext cx="1799968" cy="441960"/>
        </p:xfrm>
        <a:graphic>
          <a:graphicData uri="http://schemas.openxmlformats.org/drawingml/2006/table">
            <a:tbl>
              <a:tblPr firstRow="1" bandRow="1">
                <a:tableStyleId>{5940675A-B579-460E-94D1-54222C63F5DA}</a:tableStyleId>
              </a:tblPr>
              <a:tblGrid>
                <a:gridCol w="449992">
                  <a:extLst>
                    <a:ext uri="{9D8B030D-6E8A-4147-A177-3AD203B41FA5}">
                      <a16:colId xmlns:a16="http://schemas.microsoft.com/office/drawing/2014/main" val="4227494446"/>
                    </a:ext>
                  </a:extLst>
                </a:gridCol>
                <a:gridCol w="449992">
                  <a:extLst>
                    <a:ext uri="{9D8B030D-6E8A-4147-A177-3AD203B41FA5}">
                      <a16:colId xmlns:a16="http://schemas.microsoft.com/office/drawing/2014/main" val="468283467"/>
                    </a:ext>
                  </a:extLst>
                </a:gridCol>
                <a:gridCol w="449992">
                  <a:extLst>
                    <a:ext uri="{9D8B030D-6E8A-4147-A177-3AD203B41FA5}">
                      <a16:colId xmlns:a16="http://schemas.microsoft.com/office/drawing/2014/main" val="3823604040"/>
                    </a:ext>
                  </a:extLst>
                </a:gridCol>
                <a:gridCol w="449992">
                  <a:extLst>
                    <a:ext uri="{9D8B030D-6E8A-4147-A177-3AD203B41FA5}">
                      <a16:colId xmlns:a16="http://schemas.microsoft.com/office/drawing/2014/main" val="3652080883"/>
                    </a:ext>
                  </a:extLst>
                </a:gridCol>
              </a:tblGrid>
              <a:tr h="435088">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bl>
          </a:graphicData>
        </a:graphic>
      </p:graphicFrame>
      <p:sp>
        <p:nvSpPr>
          <p:cNvPr id="35" name="Rounded Rectangle 34">
            <a:extLst>
              <a:ext uri="{FF2B5EF4-FFF2-40B4-BE49-F238E27FC236}">
                <a16:creationId xmlns:a16="http://schemas.microsoft.com/office/drawing/2014/main" id="{5853E33A-0C10-F411-BD05-35B1A76C00B3}"/>
              </a:ext>
            </a:extLst>
          </p:cNvPr>
          <p:cNvSpPr/>
          <p:nvPr/>
        </p:nvSpPr>
        <p:spPr>
          <a:xfrm rot="5400000">
            <a:off x="5909541" y="170856"/>
            <a:ext cx="579239" cy="2014040"/>
          </a:xfrm>
          <a:prstGeom prst="roundRect">
            <a:avLst/>
          </a:prstGeom>
          <a:solidFill>
            <a:srgbClr val="E4D9F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aphicFrame>
        <p:nvGraphicFramePr>
          <p:cNvPr id="36" name="Table 275">
            <a:extLst>
              <a:ext uri="{FF2B5EF4-FFF2-40B4-BE49-F238E27FC236}">
                <a16:creationId xmlns:a16="http://schemas.microsoft.com/office/drawing/2014/main" id="{28DFCE45-3B33-AE43-69DA-C1AF5E3FC3E2}"/>
              </a:ext>
            </a:extLst>
          </p:cNvPr>
          <p:cNvGraphicFramePr>
            <a:graphicFrameLocks noGrp="1"/>
          </p:cNvGraphicFramePr>
          <p:nvPr/>
        </p:nvGraphicFramePr>
        <p:xfrm>
          <a:off x="5301890" y="994064"/>
          <a:ext cx="1800000" cy="396000"/>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gridCol w="450000">
                  <a:extLst>
                    <a:ext uri="{9D8B030D-6E8A-4147-A177-3AD203B41FA5}">
                      <a16:colId xmlns:a16="http://schemas.microsoft.com/office/drawing/2014/main" val="468283467"/>
                    </a:ext>
                  </a:extLst>
                </a:gridCol>
                <a:gridCol w="450000">
                  <a:extLst>
                    <a:ext uri="{9D8B030D-6E8A-4147-A177-3AD203B41FA5}">
                      <a16:colId xmlns:a16="http://schemas.microsoft.com/office/drawing/2014/main" val="3823604040"/>
                    </a:ext>
                  </a:extLst>
                </a:gridCol>
                <a:gridCol w="450000">
                  <a:extLst>
                    <a:ext uri="{9D8B030D-6E8A-4147-A177-3AD203B41FA5}">
                      <a16:colId xmlns:a16="http://schemas.microsoft.com/office/drawing/2014/main" val="3652080883"/>
                    </a:ext>
                  </a:extLst>
                </a:gridCol>
              </a:tblGrid>
              <a:tr h="396000">
                <a:tc>
                  <a:txBody>
                    <a:bodyPr/>
                    <a:lstStyle/>
                    <a:p>
                      <a:pPr algn="ctr"/>
                      <a:r>
                        <a:rPr lang="en-US" sz="2400" b="1" i="0">
                          <a:solidFill>
                            <a:srgbClr val="0051FF"/>
                          </a:solidFill>
                          <a:latin typeface="Corbel" panose="020B0503020204020204" pitchFamily="34" charset="0"/>
                          <a:cs typeface="Arial" panose="020B0604020202020204" pitchFamily="34" charset="0"/>
                        </a:rPr>
                        <a:t>1</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solidFill>
                            <a:srgbClr val="0051FF"/>
                          </a:solidFill>
                          <a:latin typeface="Corbel" panose="020B0503020204020204" pitchFamily="34" charset="0"/>
                          <a:cs typeface="Arial" panose="020B0604020202020204" pitchFamily="34" charset="0"/>
                        </a:rPr>
                        <a:t>0</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solidFill>
                            <a:srgbClr val="0051FF"/>
                          </a:solidFill>
                          <a:latin typeface="Corbel" panose="020B0503020204020204" pitchFamily="34" charset="0"/>
                          <a:cs typeface="Arial" panose="020B0604020202020204" pitchFamily="34" charset="0"/>
                        </a:rPr>
                        <a:t>1</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solidFill>
                            <a:srgbClr val="0051FF"/>
                          </a:solidFill>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bl>
          </a:graphicData>
        </a:graphic>
      </p:graphicFrame>
      <p:cxnSp>
        <p:nvCxnSpPr>
          <p:cNvPr id="37" name="Elbow Connector 36">
            <a:extLst>
              <a:ext uri="{FF2B5EF4-FFF2-40B4-BE49-F238E27FC236}">
                <a16:creationId xmlns:a16="http://schemas.microsoft.com/office/drawing/2014/main" id="{8F539379-865B-D64A-C423-25BD1E83EAE5}"/>
              </a:ext>
            </a:extLst>
          </p:cNvPr>
          <p:cNvCxnSpPr>
            <a:cxnSpLocks/>
          </p:cNvCxnSpPr>
          <p:nvPr/>
        </p:nvCxnSpPr>
        <p:spPr>
          <a:xfrm rot="10800000" flipH="1" flipV="1">
            <a:off x="7211141" y="1924870"/>
            <a:ext cx="4" cy="3566160"/>
          </a:xfrm>
          <a:prstGeom prst="bentConnector3">
            <a:avLst>
              <a:gd name="adj1" fmla="val 12220150000"/>
            </a:avLst>
          </a:prstGeom>
          <a:ln w="38100">
            <a:solidFill>
              <a:schemeClr val="accent4"/>
            </a:solidFill>
            <a:prstDash val="sysDot"/>
            <a:tailEnd type="triangle" w="med" len="sm"/>
          </a:ln>
        </p:spPr>
        <p:style>
          <a:lnRef idx="1">
            <a:schemeClr val="accent1"/>
          </a:lnRef>
          <a:fillRef idx="0">
            <a:schemeClr val="accent1"/>
          </a:fillRef>
          <a:effectRef idx="0">
            <a:schemeClr val="accent1"/>
          </a:effectRef>
          <a:fontRef idx="minor">
            <a:schemeClr val="tx1"/>
          </a:fontRef>
        </p:style>
      </p:cxnSp>
      <p:sp>
        <p:nvSpPr>
          <p:cNvPr id="41" name="Rounded Rectangle 40">
            <a:extLst>
              <a:ext uri="{FF2B5EF4-FFF2-40B4-BE49-F238E27FC236}">
                <a16:creationId xmlns:a16="http://schemas.microsoft.com/office/drawing/2014/main" id="{5EA5FF2D-CA4D-044D-5240-D82BF10A85FD}"/>
              </a:ext>
            </a:extLst>
          </p:cNvPr>
          <p:cNvSpPr/>
          <p:nvPr/>
        </p:nvSpPr>
        <p:spPr>
          <a:xfrm rot="5400000">
            <a:off x="5907630" y="920136"/>
            <a:ext cx="579240" cy="2014044"/>
          </a:xfrm>
          <a:prstGeom prst="roundRect">
            <a:avLst/>
          </a:prstGeom>
          <a:solidFill>
            <a:schemeClr val="accent4">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cxnSp>
        <p:nvCxnSpPr>
          <p:cNvPr id="45" name="Straight Connector 44">
            <a:extLst>
              <a:ext uri="{FF2B5EF4-FFF2-40B4-BE49-F238E27FC236}">
                <a16:creationId xmlns:a16="http://schemas.microsoft.com/office/drawing/2014/main" id="{89C1CC0F-521D-7468-5B21-5D065B5C0AAC}"/>
              </a:ext>
            </a:extLst>
          </p:cNvPr>
          <p:cNvCxnSpPr>
            <a:cxnSpLocks/>
          </p:cNvCxnSpPr>
          <p:nvPr/>
        </p:nvCxnSpPr>
        <p:spPr>
          <a:xfrm rot="5400000" flipH="1">
            <a:off x="5043785" y="2512001"/>
            <a:ext cx="3963" cy="274320"/>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46" name="Straight Connector 45">
            <a:extLst>
              <a:ext uri="{FF2B5EF4-FFF2-40B4-BE49-F238E27FC236}">
                <a16:creationId xmlns:a16="http://schemas.microsoft.com/office/drawing/2014/main" id="{A3BF5155-D76B-0F51-84F0-F9C02F239946}"/>
              </a:ext>
            </a:extLst>
          </p:cNvPr>
          <p:cNvCxnSpPr>
            <a:cxnSpLocks/>
          </p:cNvCxnSpPr>
          <p:nvPr/>
        </p:nvCxnSpPr>
        <p:spPr>
          <a:xfrm rot="5400000" flipH="1">
            <a:off x="5043785" y="2898164"/>
            <a:ext cx="3963" cy="274320"/>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sp>
        <p:nvSpPr>
          <p:cNvPr id="48" name="Rounded Rectangle 47">
            <a:extLst>
              <a:ext uri="{FF2B5EF4-FFF2-40B4-BE49-F238E27FC236}">
                <a16:creationId xmlns:a16="http://schemas.microsoft.com/office/drawing/2014/main" id="{8376977C-3282-EAB6-98E7-B196ED4F6F12}"/>
              </a:ext>
            </a:extLst>
          </p:cNvPr>
          <p:cNvSpPr/>
          <p:nvPr/>
        </p:nvSpPr>
        <p:spPr>
          <a:xfrm rot="16200000">
            <a:off x="3943110" y="3070211"/>
            <a:ext cx="1654227" cy="308319"/>
          </a:xfrm>
          <a:prstGeom prst="roundRect">
            <a:avLst/>
          </a:prstGeom>
          <a:solidFill>
            <a:schemeClr val="accent2">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cxnSp>
        <p:nvCxnSpPr>
          <p:cNvPr id="40" name="Straight Arrow Connector 39">
            <a:extLst>
              <a:ext uri="{FF2B5EF4-FFF2-40B4-BE49-F238E27FC236}">
                <a16:creationId xmlns:a16="http://schemas.microsoft.com/office/drawing/2014/main" id="{29BE35DF-E2E1-9179-05DF-E58F667CD1C6}"/>
              </a:ext>
            </a:extLst>
          </p:cNvPr>
          <p:cNvCxnSpPr>
            <a:cxnSpLocks/>
          </p:cNvCxnSpPr>
          <p:nvPr/>
        </p:nvCxnSpPr>
        <p:spPr>
          <a:xfrm>
            <a:off x="6869931"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cxnSp>
        <p:nvCxnSpPr>
          <p:cNvPr id="96" name="Straight Arrow Connector 95">
            <a:extLst>
              <a:ext uri="{FF2B5EF4-FFF2-40B4-BE49-F238E27FC236}">
                <a16:creationId xmlns:a16="http://schemas.microsoft.com/office/drawing/2014/main" id="{763874F1-B1FE-6D5F-7855-22E1EE847861}"/>
              </a:ext>
            </a:extLst>
          </p:cNvPr>
          <p:cNvCxnSpPr>
            <a:cxnSpLocks/>
          </p:cNvCxnSpPr>
          <p:nvPr/>
        </p:nvCxnSpPr>
        <p:spPr>
          <a:xfrm>
            <a:off x="6425888"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cxnSp>
        <p:nvCxnSpPr>
          <p:cNvPr id="99" name="Straight Arrow Connector 98">
            <a:extLst>
              <a:ext uri="{FF2B5EF4-FFF2-40B4-BE49-F238E27FC236}">
                <a16:creationId xmlns:a16="http://schemas.microsoft.com/office/drawing/2014/main" id="{79333CE1-7BE6-2786-C4D3-1E02C6E6158E}"/>
              </a:ext>
            </a:extLst>
          </p:cNvPr>
          <p:cNvCxnSpPr>
            <a:cxnSpLocks/>
          </p:cNvCxnSpPr>
          <p:nvPr/>
        </p:nvCxnSpPr>
        <p:spPr>
          <a:xfrm>
            <a:off x="5968231"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cxnSp>
        <p:nvCxnSpPr>
          <p:cNvPr id="100" name="Straight Arrow Connector 99">
            <a:extLst>
              <a:ext uri="{FF2B5EF4-FFF2-40B4-BE49-F238E27FC236}">
                <a16:creationId xmlns:a16="http://schemas.microsoft.com/office/drawing/2014/main" id="{24D7EFB3-2A69-80D9-0B83-2890B46C68C1}"/>
              </a:ext>
            </a:extLst>
          </p:cNvPr>
          <p:cNvCxnSpPr>
            <a:cxnSpLocks/>
          </p:cNvCxnSpPr>
          <p:nvPr/>
        </p:nvCxnSpPr>
        <p:spPr>
          <a:xfrm>
            <a:off x="5524188"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graphicFrame>
        <p:nvGraphicFramePr>
          <p:cNvPr id="2" name="Table 275">
            <a:extLst>
              <a:ext uri="{FF2B5EF4-FFF2-40B4-BE49-F238E27FC236}">
                <a16:creationId xmlns:a16="http://schemas.microsoft.com/office/drawing/2014/main" id="{F33BC4AD-3B1B-2EF3-C96B-80CD4D672F26}"/>
              </a:ext>
            </a:extLst>
          </p:cNvPr>
          <p:cNvGraphicFramePr>
            <a:graphicFrameLocks noGrp="1"/>
          </p:cNvGraphicFramePr>
          <p:nvPr/>
        </p:nvGraphicFramePr>
        <p:xfrm>
          <a:off x="5289835" y="5836646"/>
          <a:ext cx="1799968" cy="441960"/>
        </p:xfrm>
        <a:graphic>
          <a:graphicData uri="http://schemas.openxmlformats.org/drawingml/2006/table">
            <a:tbl>
              <a:tblPr firstRow="1" bandRow="1">
                <a:tableStyleId>{5940675A-B579-460E-94D1-54222C63F5DA}</a:tableStyleId>
              </a:tblPr>
              <a:tblGrid>
                <a:gridCol w="449992">
                  <a:extLst>
                    <a:ext uri="{9D8B030D-6E8A-4147-A177-3AD203B41FA5}">
                      <a16:colId xmlns:a16="http://schemas.microsoft.com/office/drawing/2014/main" val="4227494446"/>
                    </a:ext>
                  </a:extLst>
                </a:gridCol>
                <a:gridCol w="449992">
                  <a:extLst>
                    <a:ext uri="{9D8B030D-6E8A-4147-A177-3AD203B41FA5}">
                      <a16:colId xmlns:a16="http://schemas.microsoft.com/office/drawing/2014/main" val="468283467"/>
                    </a:ext>
                  </a:extLst>
                </a:gridCol>
                <a:gridCol w="449992">
                  <a:extLst>
                    <a:ext uri="{9D8B030D-6E8A-4147-A177-3AD203B41FA5}">
                      <a16:colId xmlns:a16="http://schemas.microsoft.com/office/drawing/2014/main" val="3823604040"/>
                    </a:ext>
                  </a:extLst>
                </a:gridCol>
                <a:gridCol w="449992">
                  <a:extLst>
                    <a:ext uri="{9D8B030D-6E8A-4147-A177-3AD203B41FA5}">
                      <a16:colId xmlns:a16="http://schemas.microsoft.com/office/drawing/2014/main" val="3652080883"/>
                    </a:ext>
                  </a:extLst>
                </a:gridCol>
              </a:tblGrid>
              <a:tr h="435088">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bl>
          </a:graphicData>
        </a:graphic>
      </p:graphicFrame>
      <p:sp>
        <p:nvSpPr>
          <p:cNvPr id="6" name="Rectangle 5">
            <a:extLst>
              <a:ext uri="{FF2B5EF4-FFF2-40B4-BE49-F238E27FC236}">
                <a16:creationId xmlns:a16="http://schemas.microsoft.com/office/drawing/2014/main" id="{A24D5187-9386-EE2D-06AA-276EFF556DC4}"/>
              </a:ext>
            </a:extLst>
          </p:cNvPr>
          <p:cNvSpPr>
            <a:spLocks/>
          </p:cNvSpPr>
          <p:nvPr/>
        </p:nvSpPr>
        <p:spPr>
          <a:xfrm>
            <a:off x="5304367" y="1728351"/>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15" name="Rectangle 14">
            <a:extLst>
              <a:ext uri="{FF2B5EF4-FFF2-40B4-BE49-F238E27FC236}">
                <a16:creationId xmlns:a16="http://schemas.microsoft.com/office/drawing/2014/main" id="{8F0AB727-4535-4F51-A029-2FF715B1BB4F}"/>
              </a:ext>
            </a:extLst>
          </p:cNvPr>
          <p:cNvSpPr/>
          <p:nvPr/>
        </p:nvSpPr>
        <p:spPr>
          <a:xfrm>
            <a:off x="5770841" y="1729900"/>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30" name="Rectangle 29">
            <a:extLst>
              <a:ext uri="{FF2B5EF4-FFF2-40B4-BE49-F238E27FC236}">
                <a16:creationId xmlns:a16="http://schemas.microsoft.com/office/drawing/2014/main" id="{58E8DFCC-D41E-B4DC-0E11-DDBA39AF97F5}"/>
              </a:ext>
            </a:extLst>
          </p:cNvPr>
          <p:cNvSpPr/>
          <p:nvPr/>
        </p:nvSpPr>
        <p:spPr>
          <a:xfrm>
            <a:off x="6237315" y="1729900"/>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38" name="Rectangle 37">
            <a:extLst>
              <a:ext uri="{FF2B5EF4-FFF2-40B4-BE49-F238E27FC236}">
                <a16:creationId xmlns:a16="http://schemas.microsoft.com/office/drawing/2014/main" id="{6606B0FB-9FD3-1633-090F-A442DDBC5782}"/>
              </a:ext>
            </a:extLst>
          </p:cNvPr>
          <p:cNvSpPr/>
          <p:nvPr/>
        </p:nvSpPr>
        <p:spPr>
          <a:xfrm>
            <a:off x="6703788" y="1729900"/>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47" name="TextBox 46">
            <a:extLst>
              <a:ext uri="{FF2B5EF4-FFF2-40B4-BE49-F238E27FC236}">
                <a16:creationId xmlns:a16="http://schemas.microsoft.com/office/drawing/2014/main" id="{48209F93-C678-77FE-0741-880FAEA05260}"/>
              </a:ext>
            </a:extLst>
          </p:cNvPr>
          <p:cNvSpPr txBox="1"/>
          <p:nvPr/>
        </p:nvSpPr>
        <p:spPr>
          <a:xfrm>
            <a:off x="234762" y="5148517"/>
            <a:ext cx="2245127"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input vector</a:t>
            </a:r>
          </a:p>
        </p:txBody>
      </p:sp>
      <p:graphicFrame>
        <p:nvGraphicFramePr>
          <p:cNvPr id="50" name="Table 275">
            <a:extLst>
              <a:ext uri="{FF2B5EF4-FFF2-40B4-BE49-F238E27FC236}">
                <a16:creationId xmlns:a16="http://schemas.microsoft.com/office/drawing/2014/main" id="{F4FAEFC2-F020-2F17-D28B-888C8568909C}"/>
              </a:ext>
            </a:extLst>
          </p:cNvPr>
          <p:cNvGraphicFramePr>
            <a:graphicFrameLocks noGrp="1"/>
          </p:cNvGraphicFramePr>
          <p:nvPr/>
        </p:nvGraphicFramePr>
        <p:xfrm>
          <a:off x="426103" y="2000679"/>
          <a:ext cx="1854538" cy="2194560"/>
        </p:xfrm>
        <a:graphic>
          <a:graphicData uri="http://schemas.openxmlformats.org/drawingml/2006/table">
            <a:tbl>
              <a:tblPr firstRow="1" bandRow="1">
                <a:tableStyleId>{5940675A-B579-460E-94D1-54222C63F5DA}</a:tableStyleId>
              </a:tblPr>
              <a:tblGrid>
                <a:gridCol w="560388">
                  <a:extLst>
                    <a:ext uri="{9D8B030D-6E8A-4147-A177-3AD203B41FA5}">
                      <a16:colId xmlns:a16="http://schemas.microsoft.com/office/drawing/2014/main" val="1193322599"/>
                    </a:ext>
                  </a:extLst>
                </a:gridCol>
                <a:gridCol w="816943">
                  <a:extLst>
                    <a:ext uri="{9D8B030D-6E8A-4147-A177-3AD203B41FA5}">
                      <a16:colId xmlns:a16="http://schemas.microsoft.com/office/drawing/2014/main" val="4227494446"/>
                    </a:ext>
                  </a:extLst>
                </a:gridCol>
                <a:gridCol w="477207">
                  <a:extLst>
                    <a:ext uri="{9D8B030D-6E8A-4147-A177-3AD203B41FA5}">
                      <a16:colId xmlns:a16="http://schemas.microsoft.com/office/drawing/2014/main" val="468283467"/>
                    </a:ext>
                  </a:extLst>
                </a:gridCol>
              </a:tblGrid>
              <a:tr h="270417">
                <a:tc>
                  <a:txBody>
                    <a:bodyPr/>
                    <a:lstStyle/>
                    <a:p>
                      <a:pPr algn="ctr"/>
                      <a:endParaRPr lang="en-US" sz="1800" b="0" i="0">
                        <a:latin typeface="Corbel" panose="020B0503020204020204" pitchFamily="34" charset="0"/>
                        <a:cs typeface="Arial" panose="020B0604020202020204" pitchFamily="34" charset="0"/>
                      </a:endParaRPr>
                    </a:p>
                  </a:txBody>
                  <a:tcPr marL="0" marR="0" marT="0" marB="0" anchor="ctr">
                    <a:lnL w="6350" cap="flat" cmpd="sng" algn="ctr">
                      <a:no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ctr"/>
                      <a:r>
                        <a:rPr lang="en-US" sz="1800" b="0" i="0">
                          <a:latin typeface="Corbel" panose="020B0503020204020204" pitchFamily="34" charset="0"/>
                          <a:cs typeface="Arial" panose="020B0604020202020204" pitchFamily="34" charset="0"/>
                        </a:rPr>
                        <a:t>Prime numbers</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algn="ctr"/>
                      <a:r>
                        <a:rPr lang="en-US" sz="1000">
                          <a:latin typeface="Arial" panose="020B0604020202020204" pitchFamily="34" charset="0"/>
                          <a:cs typeface="Arial" panose="020B0604020202020204" pitchFamily="34" charset="0"/>
                        </a:rPr>
                        <a:t>A</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r h="0">
                <a:tc>
                  <a:txBody>
                    <a:bodyPr/>
                    <a:lstStyle/>
                    <a:p>
                      <a:pPr algn="ctr"/>
                      <a:r>
                        <a:rPr lang="en-US" sz="1800" b="0" i="0">
                          <a:latin typeface="Corbel" panose="020B0503020204020204" pitchFamily="34" charset="0"/>
                          <a:cs typeface="Arial" panose="020B0604020202020204" pitchFamily="34" charset="0"/>
                        </a:rPr>
                        <a:t>LUT</a:t>
                      </a:r>
                    </a:p>
                    <a:p>
                      <a:pPr algn="ctr"/>
                      <a:r>
                        <a:rPr lang="en-US" sz="1800" b="0" i="0">
                          <a:latin typeface="Corbel" panose="020B0503020204020204" pitchFamily="34" charset="0"/>
                          <a:cs typeface="Arial" panose="020B0604020202020204" pitchFamily="34" charset="0"/>
                        </a:rPr>
                        <a:t>index</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err="1">
                          <a:latin typeface="Corbel" panose="020B0503020204020204" pitchFamily="34" charset="0"/>
                          <a:cs typeface="Arial" panose="020B0604020202020204" pitchFamily="34" charset="0"/>
                        </a:rPr>
                        <a:t>i</a:t>
                      </a:r>
                      <a:endParaRPr lang="en-US" sz="1800" b="0" i="0">
                        <a:latin typeface="Corbel" panose="020B0503020204020204" pitchFamily="34" charset="0"/>
                        <a:cs typeface="Arial" panose="020B0604020202020204" pitchFamily="34" charset="0"/>
                      </a:endParaRP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f(</a:t>
                      </a:r>
                      <a:r>
                        <a:rPr lang="en-US" sz="1800" b="0" i="0" err="1">
                          <a:latin typeface="Corbel" panose="020B0503020204020204" pitchFamily="34" charset="0"/>
                          <a:cs typeface="Arial" panose="020B0604020202020204" pitchFamily="34" charset="0"/>
                        </a:rPr>
                        <a:t>i</a:t>
                      </a:r>
                      <a:r>
                        <a:rPr lang="en-US" sz="1800" b="0" i="0">
                          <a:latin typeface="Corbel" panose="020B0503020204020204" pitchFamily="34" charset="0"/>
                          <a:cs typeface="Arial" panose="020B0604020202020204" pitchFamily="34" charset="0"/>
                        </a:rPr>
                        <a:t>)</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856769038"/>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0</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latin typeface="Corbel" panose="020B0503020204020204" pitchFamily="34" charset="0"/>
                          <a:cs typeface="Arial" panose="020B0604020202020204" pitchFamily="34" charset="0"/>
                        </a:rPr>
                        <a:t>1</a:t>
                      </a:r>
                      <a:r>
                        <a:rPr lang="en-US" sz="1800" b="0" i="0" baseline="30000">
                          <a:latin typeface="Corbel" panose="020B0503020204020204" pitchFamily="34" charset="0"/>
                          <a:cs typeface="Arial" panose="020B0604020202020204" pitchFamily="34" charset="0"/>
                        </a:rPr>
                        <a:t>st</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2</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81351085"/>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1</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solidFill>
                            <a:schemeClr val="tx1"/>
                          </a:solidFill>
                          <a:latin typeface="Corbel" panose="020B0503020204020204" pitchFamily="34" charset="0"/>
                          <a:cs typeface="Arial" panose="020B0604020202020204" pitchFamily="34" charset="0"/>
                        </a:rPr>
                        <a:t>2</a:t>
                      </a:r>
                      <a:r>
                        <a:rPr lang="en-US" sz="1800" b="0" i="0" baseline="30000">
                          <a:solidFill>
                            <a:schemeClr val="tx1"/>
                          </a:solidFill>
                          <a:latin typeface="Corbel" panose="020B0503020204020204" pitchFamily="34" charset="0"/>
                          <a:cs typeface="Arial" panose="020B0604020202020204" pitchFamily="34" charset="0"/>
                        </a:rPr>
                        <a:t>nd</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chemeClr val="tx1"/>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1508754334"/>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2</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latin typeface="Corbel" panose="020B0503020204020204" pitchFamily="34" charset="0"/>
                          <a:cs typeface="Arial" panose="020B0604020202020204" pitchFamily="34" charset="0"/>
                        </a:rPr>
                        <a:t>3</a:t>
                      </a:r>
                      <a:r>
                        <a:rPr lang="en-US" sz="1800" b="0" i="0" baseline="30000">
                          <a:latin typeface="Corbel" panose="020B0503020204020204" pitchFamily="34" charset="0"/>
                          <a:cs typeface="Arial" panose="020B0604020202020204" pitchFamily="34" charset="0"/>
                        </a:rPr>
                        <a:t>rd</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5</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1364916830"/>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latin typeface="Corbel" panose="020B0503020204020204" pitchFamily="34" charset="0"/>
                          <a:cs typeface="Arial" panose="020B0604020202020204" pitchFamily="34" charset="0"/>
                        </a:rPr>
                        <a:t>4</a:t>
                      </a:r>
                      <a:r>
                        <a:rPr lang="en-US" sz="1800" b="0" i="0" baseline="30000">
                          <a:latin typeface="Corbel" panose="020B0503020204020204" pitchFamily="34" charset="0"/>
                          <a:cs typeface="Arial" panose="020B0604020202020204" pitchFamily="34" charset="0"/>
                        </a:rPr>
                        <a:t>th</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7</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2816069710"/>
                  </a:ext>
                </a:extLst>
              </a:tr>
            </a:tbl>
          </a:graphicData>
        </a:graphic>
      </p:graphicFrame>
      <p:graphicFrame>
        <p:nvGraphicFramePr>
          <p:cNvPr id="52" name="Table 275">
            <a:extLst>
              <a:ext uri="{FF2B5EF4-FFF2-40B4-BE49-F238E27FC236}">
                <a16:creationId xmlns:a16="http://schemas.microsoft.com/office/drawing/2014/main" id="{D03E7150-1EF3-DD7E-1AAE-429CCC880DF9}"/>
              </a:ext>
            </a:extLst>
          </p:cNvPr>
          <p:cNvGraphicFramePr>
            <a:graphicFrameLocks noGrp="1"/>
          </p:cNvGraphicFramePr>
          <p:nvPr/>
        </p:nvGraphicFramePr>
        <p:xfrm>
          <a:off x="419382" y="4801677"/>
          <a:ext cx="1863744" cy="384881"/>
        </p:xfrm>
        <a:graphic>
          <a:graphicData uri="http://schemas.openxmlformats.org/drawingml/2006/table">
            <a:tbl>
              <a:tblPr firstRow="1" bandRow="1">
                <a:tableStyleId>{5940675A-B579-460E-94D1-54222C63F5DA}</a:tableStyleId>
              </a:tblPr>
              <a:tblGrid>
                <a:gridCol w="465936">
                  <a:extLst>
                    <a:ext uri="{9D8B030D-6E8A-4147-A177-3AD203B41FA5}">
                      <a16:colId xmlns:a16="http://schemas.microsoft.com/office/drawing/2014/main" val="4227494446"/>
                    </a:ext>
                  </a:extLst>
                </a:gridCol>
                <a:gridCol w="465936">
                  <a:extLst>
                    <a:ext uri="{9D8B030D-6E8A-4147-A177-3AD203B41FA5}">
                      <a16:colId xmlns:a16="http://schemas.microsoft.com/office/drawing/2014/main" val="468283467"/>
                    </a:ext>
                  </a:extLst>
                </a:gridCol>
                <a:gridCol w="465936">
                  <a:extLst>
                    <a:ext uri="{9D8B030D-6E8A-4147-A177-3AD203B41FA5}">
                      <a16:colId xmlns:a16="http://schemas.microsoft.com/office/drawing/2014/main" val="3823604040"/>
                    </a:ext>
                  </a:extLst>
                </a:gridCol>
                <a:gridCol w="465936">
                  <a:extLst>
                    <a:ext uri="{9D8B030D-6E8A-4147-A177-3AD203B41FA5}">
                      <a16:colId xmlns:a16="http://schemas.microsoft.com/office/drawing/2014/main" val="3652080883"/>
                    </a:ext>
                  </a:extLst>
                </a:gridCol>
              </a:tblGrid>
              <a:tr h="384881">
                <a:tc>
                  <a:txBody>
                    <a:bodyPr/>
                    <a:lstStyle/>
                    <a:p>
                      <a:pPr algn="ctr"/>
                      <a:r>
                        <a:rPr lang="en-US" sz="1800" b="0" i="0">
                          <a:solidFill>
                            <a:srgbClr val="0051FF"/>
                          </a:solidFill>
                          <a:latin typeface="Corbel" panose="020B0503020204020204" pitchFamily="34" charset="0"/>
                          <a:cs typeface="Arial" panose="020B0604020202020204" pitchFamily="34" charset="0"/>
                        </a:rPr>
                        <a:t>1</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0051FF"/>
                          </a:solidFill>
                          <a:latin typeface="Corbel" panose="020B0503020204020204" pitchFamily="34" charset="0"/>
                          <a:cs typeface="Arial" panose="020B0604020202020204" pitchFamily="34" charset="0"/>
                        </a:rPr>
                        <a:t>0</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0051FF"/>
                          </a:solidFill>
                          <a:latin typeface="Corbel" panose="020B0503020204020204" pitchFamily="34" charset="0"/>
                          <a:cs typeface="Arial" panose="020B0604020202020204" pitchFamily="34" charset="0"/>
                        </a:rPr>
                        <a:t>1</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0051FF"/>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749445941"/>
                  </a:ext>
                </a:extLst>
              </a:tr>
            </a:tbl>
          </a:graphicData>
        </a:graphic>
      </p:graphicFrame>
      <p:sp>
        <p:nvSpPr>
          <p:cNvPr id="54" name="TextBox 53">
            <a:extLst>
              <a:ext uri="{FF2B5EF4-FFF2-40B4-BE49-F238E27FC236}">
                <a16:creationId xmlns:a16="http://schemas.microsoft.com/office/drawing/2014/main" id="{0298F78F-23E2-99F4-79F3-CD12675CB412}"/>
              </a:ext>
            </a:extLst>
          </p:cNvPr>
          <p:cNvSpPr txBox="1"/>
          <p:nvPr/>
        </p:nvSpPr>
        <p:spPr>
          <a:xfrm>
            <a:off x="426103" y="4167177"/>
            <a:ext cx="1854538"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sng"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l</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ook</a:t>
            </a:r>
            <a:r>
              <a:rPr kumimoji="0" lang="en-US" sz="2000" b="0" i="0" u="sng"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u</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p </a:t>
            </a:r>
            <a:r>
              <a:rPr kumimoji="0" lang="en-US" sz="2000" b="0" i="0" u="sng"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t</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able</a:t>
            </a:r>
          </a:p>
        </p:txBody>
      </p:sp>
      <p:sp>
        <p:nvSpPr>
          <p:cNvPr id="55" name="TextBox 54">
            <a:extLst>
              <a:ext uri="{FF2B5EF4-FFF2-40B4-BE49-F238E27FC236}">
                <a16:creationId xmlns:a16="http://schemas.microsoft.com/office/drawing/2014/main" id="{7195EE43-7896-3B0F-7D8D-A5EE61665E18}"/>
              </a:ext>
            </a:extLst>
          </p:cNvPr>
          <p:cNvSpPr txBox="1"/>
          <p:nvPr/>
        </p:nvSpPr>
        <p:spPr>
          <a:xfrm>
            <a:off x="328507" y="6078612"/>
            <a:ext cx="204201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output vector</a:t>
            </a:r>
          </a:p>
        </p:txBody>
      </p:sp>
      <p:graphicFrame>
        <p:nvGraphicFramePr>
          <p:cNvPr id="56" name="Table 275">
            <a:extLst>
              <a:ext uri="{FF2B5EF4-FFF2-40B4-BE49-F238E27FC236}">
                <a16:creationId xmlns:a16="http://schemas.microsoft.com/office/drawing/2014/main" id="{42AC9FCD-CC4B-AED2-A9FC-1476D069C04D}"/>
              </a:ext>
            </a:extLst>
          </p:cNvPr>
          <p:cNvGraphicFramePr>
            <a:graphicFrameLocks noGrp="1"/>
          </p:cNvGraphicFramePr>
          <p:nvPr/>
        </p:nvGraphicFramePr>
        <p:xfrm>
          <a:off x="419382" y="5745220"/>
          <a:ext cx="1863740" cy="384881"/>
        </p:xfrm>
        <a:graphic>
          <a:graphicData uri="http://schemas.openxmlformats.org/drawingml/2006/table">
            <a:tbl>
              <a:tblPr firstRow="1" bandRow="1">
                <a:tableStyleId>{5940675A-B579-460E-94D1-54222C63F5DA}</a:tableStyleId>
              </a:tblPr>
              <a:tblGrid>
                <a:gridCol w="465935">
                  <a:extLst>
                    <a:ext uri="{9D8B030D-6E8A-4147-A177-3AD203B41FA5}">
                      <a16:colId xmlns:a16="http://schemas.microsoft.com/office/drawing/2014/main" val="4227494446"/>
                    </a:ext>
                  </a:extLst>
                </a:gridCol>
                <a:gridCol w="465935">
                  <a:extLst>
                    <a:ext uri="{9D8B030D-6E8A-4147-A177-3AD203B41FA5}">
                      <a16:colId xmlns:a16="http://schemas.microsoft.com/office/drawing/2014/main" val="468283467"/>
                    </a:ext>
                  </a:extLst>
                </a:gridCol>
                <a:gridCol w="465935">
                  <a:extLst>
                    <a:ext uri="{9D8B030D-6E8A-4147-A177-3AD203B41FA5}">
                      <a16:colId xmlns:a16="http://schemas.microsoft.com/office/drawing/2014/main" val="3823604040"/>
                    </a:ext>
                  </a:extLst>
                </a:gridCol>
                <a:gridCol w="465935">
                  <a:extLst>
                    <a:ext uri="{9D8B030D-6E8A-4147-A177-3AD203B41FA5}">
                      <a16:colId xmlns:a16="http://schemas.microsoft.com/office/drawing/2014/main" val="3652080883"/>
                    </a:ext>
                  </a:extLst>
                </a:gridCol>
              </a:tblGrid>
              <a:tr h="384881">
                <a:tc>
                  <a:txBody>
                    <a:bodyPr/>
                    <a:lstStyle/>
                    <a:p>
                      <a:pPr algn="ctr"/>
                      <a:r>
                        <a:rPr lang="en-US" sz="1800" b="0" i="0">
                          <a:solidFill>
                            <a:srgbClr val="FF0000"/>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FF0000"/>
                          </a:solidFill>
                          <a:latin typeface="Corbel" panose="020B0503020204020204" pitchFamily="34" charset="0"/>
                          <a:cs typeface="Arial" panose="020B0604020202020204" pitchFamily="34" charset="0"/>
                        </a:rPr>
                        <a:t>2</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FF0000"/>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FF0000"/>
                          </a:solidFill>
                          <a:latin typeface="Corbel" panose="020B0503020204020204" pitchFamily="34" charset="0"/>
                          <a:cs typeface="Arial" panose="020B0604020202020204" pitchFamily="34" charset="0"/>
                        </a:rPr>
                        <a:t>7</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749445941"/>
                  </a:ext>
                </a:extLst>
              </a:tr>
            </a:tbl>
          </a:graphicData>
        </a:graphic>
      </p:graphicFrame>
      <p:sp>
        <p:nvSpPr>
          <p:cNvPr id="64" name="TextBox 63">
            <a:extLst>
              <a:ext uri="{FF2B5EF4-FFF2-40B4-BE49-F238E27FC236}">
                <a16:creationId xmlns:a16="http://schemas.microsoft.com/office/drawing/2014/main" id="{77C6A9F9-CFD2-BFB6-5FD1-46212866E231}"/>
              </a:ext>
            </a:extLst>
          </p:cNvPr>
          <p:cNvSpPr txBox="1"/>
          <p:nvPr/>
        </p:nvSpPr>
        <p:spPr>
          <a:xfrm>
            <a:off x="-118226" y="766965"/>
            <a:ext cx="2944440" cy="1015663"/>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LUT Query: </a:t>
            </a:r>
            <a:b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b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Return {2</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nd</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1</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st</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2</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nd</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4</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th</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prime numbers</a:t>
            </a:r>
          </a:p>
        </p:txBody>
      </p:sp>
      <p:sp>
        <p:nvSpPr>
          <p:cNvPr id="71" name="TextBox 70">
            <a:extLst>
              <a:ext uri="{FF2B5EF4-FFF2-40B4-BE49-F238E27FC236}">
                <a16:creationId xmlns:a16="http://schemas.microsoft.com/office/drawing/2014/main" id="{96464DE5-8775-54F7-E800-368C864AD146}"/>
              </a:ext>
            </a:extLst>
          </p:cNvPr>
          <p:cNvSpPr txBox="1"/>
          <p:nvPr/>
        </p:nvSpPr>
        <p:spPr>
          <a:xfrm>
            <a:off x="3602360" y="807886"/>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30A0"/>
                </a:solidFill>
                <a:effectLst/>
                <a:uLnTx/>
                <a:uFillTx/>
                <a:latin typeface="Corbel" panose="020B0503020204020204" pitchFamily="34" charset="0"/>
                <a:ea typeface="ＭＳ Ｐゴシック" panose="020B0600070205080204" pitchFamily="34" charset="-128"/>
                <a:cs typeface="Arial" panose="020B0604020202020204" pitchFamily="34" charset="0"/>
              </a:rPr>
              <a:t>input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30A0"/>
                </a:solidFill>
                <a:effectLst/>
                <a:uLnTx/>
                <a:uFillTx/>
                <a:latin typeface="Corbel" panose="020B0503020204020204" pitchFamily="34" charset="0"/>
                <a:ea typeface="ＭＳ Ｐゴシック" panose="020B0600070205080204" pitchFamily="34" charset="-128"/>
                <a:cs typeface="Arial" panose="020B0604020202020204" pitchFamily="34" charset="0"/>
              </a:rPr>
              <a:t>vector</a:t>
            </a:r>
          </a:p>
        </p:txBody>
      </p:sp>
      <p:sp>
        <p:nvSpPr>
          <p:cNvPr id="73" name="TextBox 72">
            <a:extLst>
              <a:ext uri="{FF2B5EF4-FFF2-40B4-BE49-F238E27FC236}">
                <a16:creationId xmlns:a16="http://schemas.microsoft.com/office/drawing/2014/main" id="{D7B72F86-2B91-59AA-47AC-78725EC01117}"/>
              </a:ext>
            </a:extLst>
          </p:cNvPr>
          <p:cNvSpPr txBox="1"/>
          <p:nvPr/>
        </p:nvSpPr>
        <p:spPr>
          <a:xfrm>
            <a:off x="3576104" y="5703683"/>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AD47">
                    <a:lumMod val="75000"/>
                  </a:srgbClr>
                </a:solidFill>
                <a:effectLst/>
                <a:uLnTx/>
                <a:uFillTx/>
                <a:latin typeface="Corbel" panose="020B0503020204020204" pitchFamily="34" charset="0"/>
                <a:ea typeface="ＭＳ Ｐゴシック" panose="020B0600070205080204" pitchFamily="34" charset="-128"/>
                <a:cs typeface="Arial" panose="020B0604020202020204" pitchFamily="34" charset="0"/>
              </a:rPr>
              <a:t>output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AD47">
                    <a:lumMod val="75000"/>
                  </a:srgbClr>
                </a:solidFill>
                <a:effectLst/>
                <a:uLnTx/>
                <a:uFillTx/>
                <a:latin typeface="Corbel" panose="020B0503020204020204" pitchFamily="34" charset="0"/>
                <a:ea typeface="ＭＳ Ｐゴシック" panose="020B0600070205080204" pitchFamily="34" charset="-128"/>
                <a:cs typeface="Arial" panose="020B0604020202020204" pitchFamily="34" charset="0"/>
              </a:rPr>
              <a:t>vector</a:t>
            </a:r>
          </a:p>
        </p:txBody>
      </p:sp>
      <p:sp>
        <p:nvSpPr>
          <p:cNvPr id="74" name="TextBox 73">
            <a:extLst>
              <a:ext uri="{FF2B5EF4-FFF2-40B4-BE49-F238E27FC236}">
                <a16:creationId xmlns:a16="http://schemas.microsoft.com/office/drawing/2014/main" id="{549E17C4-CCD6-4975-A244-6D40CDC6F814}"/>
              </a:ext>
            </a:extLst>
          </p:cNvPr>
          <p:cNvSpPr txBox="1"/>
          <p:nvPr/>
        </p:nvSpPr>
        <p:spPr>
          <a:xfrm>
            <a:off x="6088976" y="1531408"/>
            <a:ext cx="364907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C000"/>
                </a:solidFill>
                <a:effectLst/>
                <a:uLnTx/>
                <a:uFillTx/>
                <a:latin typeface="Corbel" panose="020B0503020204020204" pitchFamily="34" charset="0"/>
                <a:ea typeface="ＭＳ Ｐゴシック" panose="020B0600070205080204" pitchFamily="34" charset="-128"/>
                <a:cs typeface="Arial" panose="020B0604020202020204" pitchFamily="34" charset="0"/>
              </a:rPr>
              <a:t>match logic</a:t>
            </a:r>
          </a:p>
        </p:txBody>
      </p:sp>
      <p:graphicFrame>
        <p:nvGraphicFramePr>
          <p:cNvPr id="58" name="Table 275">
            <a:extLst>
              <a:ext uri="{FF2B5EF4-FFF2-40B4-BE49-F238E27FC236}">
                <a16:creationId xmlns:a16="http://schemas.microsoft.com/office/drawing/2014/main" id="{328E0759-7297-0514-8DBD-1F3976F19907}"/>
              </a:ext>
            </a:extLst>
          </p:cNvPr>
          <p:cNvGraphicFramePr>
            <a:graphicFrameLocks noGrp="1"/>
          </p:cNvGraphicFramePr>
          <p:nvPr/>
        </p:nvGraphicFramePr>
        <p:xfrm>
          <a:off x="1805341" y="3097636"/>
          <a:ext cx="477207" cy="1097280"/>
        </p:xfrm>
        <a:graphic>
          <a:graphicData uri="http://schemas.openxmlformats.org/drawingml/2006/table">
            <a:tbl>
              <a:tblPr firstRow="1" bandRow="1">
                <a:tableStyleId>{5940675A-B579-460E-94D1-54222C63F5DA}</a:tableStyleId>
              </a:tblPr>
              <a:tblGrid>
                <a:gridCol w="477207">
                  <a:extLst>
                    <a:ext uri="{9D8B030D-6E8A-4147-A177-3AD203B41FA5}">
                      <a16:colId xmlns:a16="http://schemas.microsoft.com/office/drawing/2014/main" val="468283467"/>
                    </a:ext>
                  </a:extLst>
                </a:gridCol>
              </a:tblGrid>
              <a:tr h="135209">
                <a:tc>
                  <a:txBody>
                    <a:bodyPr/>
                    <a:lstStyle/>
                    <a:p>
                      <a:pPr algn="ctr"/>
                      <a:r>
                        <a:rPr lang="en-US" sz="1800" b="0" i="0">
                          <a:latin typeface="Corbel" panose="020B0503020204020204" pitchFamily="34" charset="0"/>
                          <a:cs typeface="Arial" panose="020B0604020202020204" pitchFamily="34" charset="0"/>
                        </a:rPr>
                        <a:t>2</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81351085"/>
                  </a:ext>
                </a:extLst>
              </a:tr>
              <a:tr h="135209">
                <a:tc>
                  <a:txBody>
                    <a:bodyPr/>
                    <a:lstStyle/>
                    <a:p>
                      <a:pPr algn="ctr"/>
                      <a:r>
                        <a:rPr lang="en-US" sz="1800" b="0" i="0">
                          <a:solidFill>
                            <a:schemeClr val="tx1"/>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1508754334"/>
                  </a:ext>
                </a:extLst>
              </a:tr>
              <a:tr h="135209">
                <a:tc>
                  <a:txBody>
                    <a:bodyPr/>
                    <a:lstStyle/>
                    <a:p>
                      <a:pPr algn="ctr"/>
                      <a:r>
                        <a:rPr lang="en-US" sz="1800" b="0" i="0">
                          <a:latin typeface="Corbel" panose="020B0503020204020204" pitchFamily="34" charset="0"/>
                          <a:cs typeface="Arial" panose="020B0604020202020204" pitchFamily="34" charset="0"/>
                        </a:rPr>
                        <a:t>5</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1364916830"/>
                  </a:ext>
                </a:extLst>
              </a:tr>
              <a:tr h="135209">
                <a:tc>
                  <a:txBody>
                    <a:bodyPr/>
                    <a:lstStyle/>
                    <a:p>
                      <a:pPr algn="ctr"/>
                      <a:r>
                        <a:rPr lang="en-US" sz="1800" b="0" i="0">
                          <a:latin typeface="Corbel" panose="020B0503020204020204" pitchFamily="34" charset="0"/>
                          <a:cs typeface="Arial" panose="020B0604020202020204" pitchFamily="34" charset="0"/>
                        </a:rPr>
                        <a:t>7</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2816069710"/>
                  </a:ext>
                </a:extLst>
              </a:tr>
            </a:tbl>
          </a:graphicData>
        </a:graphic>
      </p:graphicFrame>
      <p:cxnSp>
        <p:nvCxnSpPr>
          <p:cNvPr id="69" name="Elbow Connector 68">
            <a:extLst>
              <a:ext uri="{FF2B5EF4-FFF2-40B4-BE49-F238E27FC236}">
                <a16:creationId xmlns:a16="http://schemas.microsoft.com/office/drawing/2014/main" id="{B070C958-F8F0-5518-C1AD-13E4DD37B3F9}"/>
              </a:ext>
            </a:extLst>
          </p:cNvPr>
          <p:cNvCxnSpPr>
            <a:cxnSpLocks/>
          </p:cNvCxnSpPr>
          <p:nvPr/>
        </p:nvCxnSpPr>
        <p:spPr>
          <a:xfrm rot="5400000" flipH="1" flipV="1">
            <a:off x="4745177" y="1952206"/>
            <a:ext cx="470099" cy="420004"/>
          </a:xfrm>
          <a:prstGeom prst="bentConnector2">
            <a:avLst/>
          </a:prstGeom>
          <a:ln w="38100">
            <a:solidFill>
              <a:srgbClr val="C00000"/>
            </a:solidFill>
            <a:prstDash val="sysDot"/>
            <a:tailEnd type="triangle" w="med" len="sm"/>
          </a:ln>
        </p:spPr>
        <p:style>
          <a:lnRef idx="1">
            <a:schemeClr val="accent1"/>
          </a:lnRef>
          <a:fillRef idx="0">
            <a:schemeClr val="accent1"/>
          </a:fillRef>
          <a:effectRef idx="0">
            <a:schemeClr val="accent1"/>
          </a:effectRef>
          <a:fontRef idx="minor">
            <a:schemeClr val="tx1"/>
          </a:fontRef>
        </p:style>
      </p:cxnSp>
      <p:sp>
        <p:nvSpPr>
          <p:cNvPr id="59" name="Rectangle 58">
            <a:extLst>
              <a:ext uri="{FF2B5EF4-FFF2-40B4-BE49-F238E27FC236}">
                <a16:creationId xmlns:a16="http://schemas.microsoft.com/office/drawing/2014/main" id="{929B7304-527F-B9E6-E06C-937459D50B3E}"/>
              </a:ext>
            </a:extLst>
          </p:cNvPr>
          <p:cNvSpPr/>
          <p:nvPr/>
        </p:nvSpPr>
        <p:spPr>
          <a:xfrm>
            <a:off x="0" y="643063"/>
            <a:ext cx="9144000" cy="5790211"/>
          </a:xfrm>
          <a:prstGeom prst="rect">
            <a:avLst/>
          </a:prstGeom>
          <a:solidFill>
            <a:schemeClr val="bg1">
              <a:alpha val="89804"/>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1" name="Rounded Rectangle 10">
            <a:extLst>
              <a:ext uri="{FF2B5EF4-FFF2-40B4-BE49-F238E27FC236}">
                <a16:creationId xmlns:a16="http://schemas.microsoft.com/office/drawing/2014/main" id="{6504418D-A90C-D6E7-1C54-18A1A7C9A1D0}"/>
              </a:ext>
            </a:extLst>
          </p:cNvPr>
          <p:cNvSpPr/>
          <p:nvPr/>
        </p:nvSpPr>
        <p:spPr>
          <a:xfrm>
            <a:off x="5192143" y="2334911"/>
            <a:ext cx="2028915" cy="1840762"/>
          </a:xfrm>
          <a:prstGeom prst="roundRect">
            <a:avLst>
              <a:gd name="adj" fmla="val 1622"/>
            </a:avLst>
          </a:prstGeom>
          <a:solidFill>
            <a:schemeClr val="accent5">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2500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aphicFrame>
        <p:nvGraphicFramePr>
          <p:cNvPr id="44" name="Table 275">
            <a:extLst>
              <a:ext uri="{FF2B5EF4-FFF2-40B4-BE49-F238E27FC236}">
                <a16:creationId xmlns:a16="http://schemas.microsoft.com/office/drawing/2014/main" id="{E007DFD3-05C7-4461-C154-8EEB0CE24201}"/>
              </a:ext>
            </a:extLst>
          </p:cNvPr>
          <p:cNvGraphicFramePr>
            <a:graphicFrameLocks noGrp="1"/>
          </p:cNvGraphicFramePr>
          <p:nvPr/>
        </p:nvGraphicFramePr>
        <p:xfrm>
          <a:off x="6196543" y="2457425"/>
          <a:ext cx="450000" cy="1584000"/>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tblGrid>
              <a:tr h="396000">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749445941"/>
                  </a:ext>
                </a:extLst>
              </a:tr>
              <a:tr h="396000">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1856769038"/>
                  </a:ext>
                </a:extLst>
              </a:tr>
              <a:tr h="396000">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81351085"/>
                  </a:ext>
                </a:extLst>
              </a:tr>
              <a:tr h="396000">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504728428"/>
                  </a:ext>
                </a:extLst>
              </a:tr>
            </a:tbl>
          </a:graphicData>
        </a:graphic>
      </p:graphicFrame>
      <p:graphicFrame>
        <p:nvGraphicFramePr>
          <p:cNvPr id="49" name="Table 275">
            <a:extLst>
              <a:ext uri="{FF2B5EF4-FFF2-40B4-BE49-F238E27FC236}">
                <a16:creationId xmlns:a16="http://schemas.microsoft.com/office/drawing/2014/main" id="{1666F03A-5772-73F2-2410-F84625842F8A}"/>
              </a:ext>
            </a:extLst>
          </p:cNvPr>
          <p:cNvGraphicFramePr>
            <a:graphicFrameLocks noGrp="1"/>
          </p:cNvGraphicFramePr>
          <p:nvPr/>
        </p:nvGraphicFramePr>
        <p:xfrm>
          <a:off x="6645793" y="2459137"/>
          <a:ext cx="450000" cy="1584000"/>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tblGrid>
              <a:tr h="396000">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749445941"/>
                  </a:ext>
                </a:extLst>
              </a:tr>
              <a:tr h="396000">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1856769038"/>
                  </a:ext>
                </a:extLst>
              </a:tr>
              <a:tr h="396000">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81351085"/>
                  </a:ext>
                </a:extLst>
              </a:tr>
              <a:tr h="396000">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504728428"/>
                  </a:ext>
                </a:extLst>
              </a:tr>
            </a:tbl>
          </a:graphicData>
        </a:graphic>
      </p:graphicFrame>
      <p:sp>
        <p:nvSpPr>
          <p:cNvPr id="53" name="Rectangle 52">
            <a:extLst>
              <a:ext uri="{FF2B5EF4-FFF2-40B4-BE49-F238E27FC236}">
                <a16:creationId xmlns:a16="http://schemas.microsoft.com/office/drawing/2014/main" id="{C1361CB3-192A-5428-8154-3C0026E695E7}"/>
              </a:ext>
            </a:extLst>
          </p:cNvPr>
          <p:cNvSpPr/>
          <p:nvPr/>
        </p:nvSpPr>
        <p:spPr>
          <a:xfrm>
            <a:off x="1657930" y="4359038"/>
            <a:ext cx="4050650" cy="920520"/>
          </a:xfrm>
          <a:prstGeom prst="rect">
            <a:avLst/>
          </a:prstGeom>
          <a:solidFill>
            <a:schemeClr val="accent4">
              <a:lumMod val="20000"/>
              <a:lumOff val="80000"/>
            </a:schemeClr>
          </a:solidFill>
          <a:ln w="76200">
            <a:solidFill>
              <a:schemeClr val="accent1"/>
            </a:solidFill>
          </a:ln>
        </p:spPr>
        <p:txBody>
          <a:bodyPr wrap="square" anchor="ctr" anchorCtr="0">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Multiple copies of the lookup table</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4472C4"/>
                </a:solidFill>
                <a:effectLst/>
                <a:uLnTx/>
                <a:uFillTx/>
                <a:latin typeface="Corbel" panose="020B0503020204020204" pitchFamily="34" charset="0"/>
                <a:ea typeface="ＭＳ Ｐゴシック" panose="020B0600070205080204" pitchFamily="34" charset="-128"/>
                <a:cs typeface="Arial" panose="020B0604020202020204" pitchFamily="34" charset="0"/>
              </a:rPr>
              <a:t>→ </a:t>
            </a:r>
            <a:r>
              <a:rPr kumimoji="0" lang="en-US" sz="2000" b="1" i="1" u="none" strike="noStrike" kern="1200" cap="none" spc="0" normalizeH="0" baseline="0" noProof="0">
                <a:ln>
                  <a:noFill/>
                </a:ln>
                <a:solidFill>
                  <a:srgbClr val="4472C4"/>
                </a:solidFill>
                <a:effectLst/>
                <a:uLnTx/>
                <a:uFillTx/>
                <a:latin typeface="Corbel" panose="020B0503020204020204" pitchFamily="34" charset="0"/>
                <a:ea typeface="ＭＳ Ｐゴシック" panose="020B0600070205080204" pitchFamily="34" charset="-128"/>
                <a:cs typeface="Arial" panose="020B0604020202020204" pitchFamily="34" charset="0"/>
              </a:rPr>
              <a:t>exploit</a:t>
            </a:r>
            <a:r>
              <a:rPr kumimoji="0" lang="en-US" sz="2000" b="1" i="0" u="none" strike="noStrike" kern="1200" cap="none" spc="0" normalizeH="0" baseline="0" noProof="0">
                <a:ln>
                  <a:noFill/>
                </a:ln>
                <a:solidFill>
                  <a:srgbClr val="4472C4"/>
                </a:solidFill>
                <a:effectLst/>
                <a:uLnTx/>
                <a:uFillTx/>
                <a:latin typeface="Corbel" panose="020B0503020204020204" pitchFamily="34" charset="0"/>
                <a:ea typeface="ＭＳ Ｐゴシック" panose="020B0600070205080204" pitchFamily="34" charset="-128"/>
                <a:cs typeface="Arial" panose="020B0604020202020204" pitchFamily="34" charset="0"/>
              </a:rPr>
              <a:t> DRAM parallelism</a:t>
            </a:r>
            <a:endParaRPr kumimoji="0" lang="en-US" sz="2400" b="0" i="0" u="none" strike="noStrike" kern="1200" cap="none" spc="0" normalizeH="0" baseline="0" noProof="0">
              <a:ln>
                <a:noFill/>
              </a:ln>
              <a:solidFill>
                <a:srgbClr val="4472C4"/>
              </a:solidFill>
              <a:effectLst/>
              <a:uLnTx/>
              <a:uFillTx/>
              <a:latin typeface="Corbel" panose="020B0503020204020204" pitchFamily="34" charset="0"/>
              <a:ea typeface="ＭＳ Ｐゴシック" panose="020B0600070205080204" pitchFamily="34" charset="-128"/>
              <a:cs typeface="+mn-cs"/>
            </a:endParaRPr>
          </a:p>
        </p:txBody>
      </p:sp>
      <p:graphicFrame>
        <p:nvGraphicFramePr>
          <p:cNvPr id="39" name="Table 275">
            <a:extLst>
              <a:ext uri="{FF2B5EF4-FFF2-40B4-BE49-F238E27FC236}">
                <a16:creationId xmlns:a16="http://schemas.microsoft.com/office/drawing/2014/main" id="{079FD5E5-B0DE-0B0D-6A28-04D02EAC4F10}"/>
              </a:ext>
            </a:extLst>
          </p:cNvPr>
          <p:cNvGraphicFramePr>
            <a:graphicFrameLocks noGrp="1"/>
          </p:cNvGraphicFramePr>
          <p:nvPr/>
        </p:nvGraphicFramePr>
        <p:xfrm>
          <a:off x="5298222" y="2456589"/>
          <a:ext cx="450000" cy="1584000"/>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tblGrid>
              <a:tr h="396000">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749445941"/>
                  </a:ext>
                </a:extLst>
              </a:tr>
              <a:tr h="396000">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1856769038"/>
                  </a:ext>
                </a:extLst>
              </a:tr>
              <a:tr h="396000">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81351085"/>
                  </a:ext>
                </a:extLst>
              </a:tr>
              <a:tr h="396000">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504728428"/>
                  </a:ext>
                </a:extLst>
              </a:tr>
            </a:tbl>
          </a:graphicData>
        </a:graphic>
      </p:graphicFrame>
      <p:graphicFrame>
        <p:nvGraphicFramePr>
          <p:cNvPr id="42" name="Table 275">
            <a:extLst>
              <a:ext uri="{FF2B5EF4-FFF2-40B4-BE49-F238E27FC236}">
                <a16:creationId xmlns:a16="http://schemas.microsoft.com/office/drawing/2014/main" id="{DF0CA618-44C4-A800-FCFB-52655197CF3C}"/>
              </a:ext>
            </a:extLst>
          </p:cNvPr>
          <p:cNvGraphicFramePr>
            <a:graphicFrameLocks noGrp="1"/>
          </p:cNvGraphicFramePr>
          <p:nvPr/>
        </p:nvGraphicFramePr>
        <p:xfrm>
          <a:off x="5746543" y="2460662"/>
          <a:ext cx="450000" cy="1584000"/>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tblGrid>
              <a:tr h="396000">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749445941"/>
                  </a:ext>
                </a:extLst>
              </a:tr>
              <a:tr h="396000">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1856769038"/>
                  </a:ext>
                </a:extLst>
              </a:tr>
              <a:tr h="396000">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81351085"/>
                  </a:ext>
                </a:extLst>
              </a:tr>
              <a:tr h="396000">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504728428"/>
                  </a:ext>
                </a:extLst>
              </a:tr>
            </a:tbl>
          </a:graphicData>
        </a:graphic>
      </p:graphicFrame>
      <p:sp>
        <p:nvSpPr>
          <p:cNvPr id="51" name="TextBox 50">
            <a:extLst>
              <a:ext uri="{FF2B5EF4-FFF2-40B4-BE49-F238E27FC236}">
                <a16:creationId xmlns:a16="http://schemas.microsoft.com/office/drawing/2014/main" id="{AE4BFAE2-5246-4162-DA57-FF26DF0AA9C3}"/>
              </a:ext>
            </a:extLst>
          </p:cNvPr>
          <p:cNvSpPr txBox="1"/>
          <p:nvPr/>
        </p:nvSpPr>
        <p:spPr>
          <a:xfrm>
            <a:off x="7107616" y="3024316"/>
            <a:ext cx="1712293"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4472C4"/>
                </a:solidFill>
                <a:effectLst/>
                <a:uLnTx/>
                <a:uFillTx/>
                <a:latin typeface="Corbel" panose="020B0503020204020204" pitchFamily="34" charset="0"/>
                <a:ea typeface="ＭＳ Ｐゴシック" panose="020B0600070205080204" pitchFamily="34" charset="-128"/>
                <a:cs typeface="Arial" panose="020B0604020202020204" pitchFamily="34" charset="0"/>
              </a:rPr>
              <a:t>DRAM array</a:t>
            </a:r>
          </a:p>
        </p:txBody>
      </p:sp>
    </p:spTree>
    <p:extLst>
      <p:ext uri="{BB962C8B-B14F-4D97-AF65-F5344CB8AC3E}">
        <p14:creationId xmlns:p14="http://schemas.microsoft.com/office/powerpoint/2010/main" val="2911263949"/>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300">
        <p159:morph option="byObject"/>
      </p:transition>
    </mc:Choice>
    <mc:Fallback xmlns="">
      <p:transition>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53"/>
                                        </p:tgtEl>
                                        <p:attrNameLst>
                                          <p:attrName>style.visibility</p:attrName>
                                        </p:attrNameLst>
                                      </p:cBhvr>
                                      <p:to>
                                        <p:strVal val="visible"/>
                                      </p:to>
                                    </p:set>
                                    <p:animEffect transition="in" filter="fade">
                                      <p:cBhvr>
                                        <p:cTn id="7" dur="500"/>
                                        <p:tgtEl>
                                          <p:spTgt spid="53"/>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59"/>
                                        </p:tgtEl>
                                        <p:attrNameLst>
                                          <p:attrName>style.visibility</p:attrName>
                                        </p:attrNameLst>
                                      </p:cBhvr>
                                      <p:to>
                                        <p:strVal val="visible"/>
                                      </p:to>
                                    </p:set>
                                    <p:animEffect transition="in" filter="fade">
                                      <p:cBhvr>
                                        <p:cTn id="10" dur="500"/>
                                        <p:tgtEl>
                                          <p:spTgt spid="5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9" grpId="0" animBg="1"/>
      <p:bldP spid="53" grpId="0" animBg="1"/>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40" name="Group 339">
            <a:extLst>
              <a:ext uri="{FF2B5EF4-FFF2-40B4-BE49-F238E27FC236}">
                <a16:creationId xmlns:a16="http://schemas.microsoft.com/office/drawing/2014/main" id="{CC35E45C-1727-4240-ABB6-6BB6AD7FC789}"/>
              </a:ext>
            </a:extLst>
          </p:cNvPr>
          <p:cNvGrpSpPr/>
          <p:nvPr/>
        </p:nvGrpSpPr>
        <p:grpSpPr>
          <a:xfrm>
            <a:off x="1734836" y="2404844"/>
            <a:ext cx="1414038" cy="1414038"/>
            <a:chOff x="4876800" y="1600199"/>
            <a:chExt cx="2819401" cy="2819401"/>
          </a:xfrm>
        </p:grpSpPr>
        <p:grpSp>
          <p:nvGrpSpPr>
            <p:cNvPr id="341" name="Group 340">
              <a:extLst>
                <a:ext uri="{FF2B5EF4-FFF2-40B4-BE49-F238E27FC236}">
                  <a16:creationId xmlns:a16="http://schemas.microsoft.com/office/drawing/2014/main" id="{07D786E9-9BD2-604B-9AB2-DA6C25171B9D}"/>
                </a:ext>
              </a:extLst>
            </p:cNvPr>
            <p:cNvGrpSpPr/>
            <p:nvPr/>
          </p:nvGrpSpPr>
          <p:grpSpPr>
            <a:xfrm>
              <a:off x="5486400" y="3962400"/>
              <a:ext cx="2209800" cy="457200"/>
              <a:chOff x="5486400" y="3962400"/>
              <a:chExt cx="2209800" cy="457200"/>
            </a:xfrm>
          </p:grpSpPr>
          <p:sp>
            <p:nvSpPr>
              <p:cNvPr id="386" name="DRAM">
                <a:extLst>
                  <a:ext uri="{FF2B5EF4-FFF2-40B4-BE49-F238E27FC236}">
                    <a16:creationId xmlns:a16="http://schemas.microsoft.com/office/drawing/2014/main" id="{25AFF8CC-D2CE-4944-968E-16A914E96E0B}"/>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7" name="DRAM">
                <a:extLst>
                  <a:ext uri="{FF2B5EF4-FFF2-40B4-BE49-F238E27FC236}">
                    <a16:creationId xmlns:a16="http://schemas.microsoft.com/office/drawing/2014/main" id="{A59A5E2D-A64B-0D4D-8EA7-1030BECFC5C9}"/>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8" name="DRAM">
                <a:extLst>
                  <a:ext uri="{FF2B5EF4-FFF2-40B4-BE49-F238E27FC236}">
                    <a16:creationId xmlns:a16="http://schemas.microsoft.com/office/drawing/2014/main" id="{0AC56506-EA43-4C44-AEE1-7C14A8E91E6F}"/>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9" name="DRAM">
                <a:extLst>
                  <a:ext uri="{FF2B5EF4-FFF2-40B4-BE49-F238E27FC236}">
                    <a16:creationId xmlns:a16="http://schemas.microsoft.com/office/drawing/2014/main" id="{830F5712-D881-B848-A163-37C9BC9623BB}"/>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90" name="DRAM">
                <a:extLst>
                  <a:ext uri="{FF2B5EF4-FFF2-40B4-BE49-F238E27FC236}">
                    <a16:creationId xmlns:a16="http://schemas.microsoft.com/office/drawing/2014/main" id="{E35B8059-AE62-1C4D-A6FA-AE4C00592107}"/>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42" name="Group 341">
              <a:extLst>
                <a:ext uri="{FF2B5EF4-FFF2-40B4-BE49-F238E27FC236}">
                  <a16:creationId xmlns:a16="http://schemas.microsoft.com/office/drawing/2014/main" id="{FBFD512B-2633-3941-98E3-3FB6F769F062}"/>
                </a:ext>
              </a:extLst>
            </p:cNvPr>
            <p:cNvGrpSpPr/>
            <p:nvPr/>
          </p:nvGrpSpPr>
          <p:grpSpPr>
            <a:xfrm>
              <a:off x="4876800" y="1600200"/>
              <a:ext cx="457200" cy="2209800"/>
              <a:chOff x="4876800" y="1600200"/>
              <a:chExt cx="457200" cy="2209800"/>
            </a:xfrm>
          </p:grpSpPr>
          <p:sp>
            <p:nvSpPr>
              <p:cNvPr id="381" name="DRAM">
                <a:extLst>
                  <a:ext uri="{FF2B5EF4-FFF2-40B4-BE49-F238E27FC236}">
                    <a16:creationId xmlns:a16="http://schemas.microsoft.com/office/drawing/2014/main" id="{F0295A5A-104C-AC47-9B22-B86FF4637CC5}"/>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2" name="DRAM">
                <a:extLst>
                  <a:ext uri="{FF2B5EF4-FFF2-40B4-BE49-F238E27FC236}">
                    <a16:creationId xmlns:a16="http://schemas.microsoft.com/office/drawing/2014/main" id="{A95732E7-8722-DB42-BE30-4D7D083459E8}"/>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3" name="DRAM">
                <a:extLst>
                  <a:ext uri="{FF2B5EF4-FFF2-40B4-BE49-F238E27FC236}">
                    <a16:creationId xmlns:a16="http://schemas.microsoft.com/office/drawing/2014/main" id="{5C191B66-3FF9-B243-8625-8D3D8B5E0920}"/>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4" name="DRAM">
                <a:extLst>
                  <a:ext uri="{FF2B5EF4-FFF2-40B4-BE49-F238E27FC236}">
                    <a16:creationId xmlns:a16="http://schemas.microsoft.com/office/drawing/2014/main" id="{6A936B45-032D-1B4A-A275-60DFAFDAF3CD}"/>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5" name="DRAM">
                <a:extLst>
                  <a:ext uri="{FF2B5EF4-FFF2-40B4-BE49-F238E27FC236}">
                    <a16:creationId xmlns:a16="http://schemas.microsoft.com/office/drawing/2014/main" id="{92AC43AF-98B8-354F-84BD-0B1B67F3266A}"/>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43" name="Group 342">
              <a:extLst>
                <a:ext uri="{FF2B5EF4-FFF2-40B4-BE49-F238E27FC236}">
                  <a16:creationId xmlns:a16="http://schemas.microsoft.com/office/drawing/2014/main" id="{8A7DDA86-1037-5A4C-9F1C-0055EB7E57D7}"/>
                </a:ext>
              </a:extLst>
            </p:cNvPr>
            <p:cNvGrpSpPr/>
            <p:nvPr/>
          </p:nvGrpSpPr>
          <p:grpSpPr>
            <a:xfrm>
              <a:off x="5676900" y="1600199"/>
              <a:ext cx="1828800" cy="2362201"/>
              <a:chOff x="5676900" y="1170708"/>
              <a:chExt cx="1828800" cy="2791692"/>
            </a:xfrm>
          </p:grpSpPr>
          <p:cxnSp>
            <p:nvCxnSpPr>
              <p:cNvPr id="376" name="Straight Connector 375">
                <a:extLst>
                  <a:ext uri="{FF2B5EF4-FFF2-40B4-BE49-F238E27FC236}">
                    <a16:creationId xmlns:a16="http://schemas.microsoft.com/office/drawing/2014/main" id="{29FFA326-7640-9F45-8A15-1DCBB1088151}"/>
                  </a:ext>
                </a:extLst>
              </p:cNvPr>
              <p:cNvCxnSpPr>
                <a:cxnSpLocks/>
                <a:stCxn id="346" idx="0"/>
                <a:endCxn id="386"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7" name="Straight Connector 376">
                <a:extLst>
                  <a:ext uri="{FF2B5EF4-FFF2-40B4-BE49-F238E27FC236}">
                    <a16:creationId xmlns:a16="http://schemas.microsoft.com/office/drawing/2014/main" id="{324A8636-04C6-E741-B3D0-3FEBDF3B314B}"/>
                  </a:ext>
                </a:extLst>
              </p:cNvPr>
              <p:cNvCxnSpPr>
                <a:cxnSpLocks/>
                <a:stCxn id="348" idx="0"/>
                <a:endCxn id="388"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8" name="Straight Connector 377">
                <a:extLst>
                  <a:ext uri="{FF2B5EF4-FFF2-40B4-BE49-F238E27FC236}">
                    <a16:creationId xmlns:a16="http://schemas.microsoft.com/office/drawing/2014/main" id="{A36AED9A-C4A2-6041-88E8-2AB310150EBF}"/>
                  </a:ext>
                </a:extLst>
              </p:cNvPr>
              <p:cNvCxnSpPr>
                <a:cxnSpLocks/>
                <a:stCxn id="349" idx="0"/>
                <a:endCxn id="389"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9" name="Straight Connector 378">
                <a:extLst>
                  <a:ext uri="{FF2B5EF4-FFF2-40B4-BE49-F238E27FC236}">
                    <a16:creationId xmlns:a16="http://schemas.microsoft.com/office/drawing/2014/main" id="{AD0D7C1B-7F60-CB44-9583-5C5F08F22337}"/>
                  </a:ext>
                </a:extLst>
              </p:cNvPr>
              <p:cNvCxnSpPr>
                <a:cxnSpLocks/>
                <a:stCxn id="350" idx="0"/>
                <a:endCxn id="390"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80" name="Straight Connector 379">
                <a:extLst>
                  <a:ext uri="{FF2B5EF4-FFF2-40B4-BE49-F238E27FC236}">
                    <a16:creationId xmlns:a16="http://schemas.microsoft.com/office/drawing/2014/main" id="{E5D9C3DF-A3E2-804A-A10F-680406B6A719}"/>
                  </a:ext>
                </a:extLst>
              </p:cNvPr>
              <p:cNvCxnSpPr>
                <a:cxnSpLocks/>
                <a:stCxn id="347" idx="0"/>
                <a:endCxn id="387"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44" name="Group 343">
              <a:extLst>
                <a:ext uri="{FF2B5EF4-FFF2-40B4-BE49-F238E27FC236}">
                  <a16:creationId xmlns:a16="http://schemas.microsoft.com/office/drawing/2014/main" id="{48E21240-B567-8A4A-A2AD-6B219C062D5D}"/>
                </a:ext>
              </a:extLst>
            </p:cNvPr>
            <p:cNvGrpSpPr/>
            <p:nvPr/>
          </p:nvGrpSpPr>
          <p:grpSpPr>
            <a:xfrm>
              <a:off x="5334000" y="1790700"/>
              <a:ext cx="2362201" cy="1828800"/>
              <a:chOff x="5333998" y="1790700"/>
              <a:chExt cx="2791691" cy="1828800"/>
            </a:xfrm>
          </p:grpSpPr>
          <p:cxnSp>
            <p:nvCxnSpPr>
              <p:cNvPr id="371" name="Straight Connector 370">
                <a:extLst>
                  <a:ext uri="{FF2B5EF4-FFF2-40B4-BE49-F238E27FC236}">
                    <a16:creationId xmlns:a16="http://schemas.microsoft.com/office/drawing/2014/main" id="{C28A874C-9927-4B48-B779-3E40D990C9B4}"/>
                  </a:ext>
                </a:extLst>
              </p:cNvPr>
              <p:cNvCxnSpPr>
                <a:cxnSpLocks/>
                <a:stCxn id="350" idx="6"/>
                <a:endCxn id="381"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2" name="Straight Connector 371">
                <a:extLst>
                  <a:ext uri="{FF2B5EF4-FFF2-40B4-BE49-F238E27FC236}">
                    <a16:creationId xmlns:a16="http://schemas.microsoft.com/office/drawing/2014/main" id="{CB2AC50A-9D6B-764F-B364-48AE4970D378}"/>
                  </a:ext>
                </a:extLst>
              </p:cNvPr>
              <p:cNvCxnSpPr>
                <a:cxnSpLocks/>
                <a:stCxn id="355" idx="6"/>
                <a:endCxn id="382"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3" name="Straight Connector 372">
                <a:extLst>
                  <a:ext uri="{FF2B5EF4-FFF2-40B4-BE49-F238E27FC236}">
                    <a16:creationId xmlns:a16="http://schemas.microsoft.com/office/drawing/2014/main" id="{882D8C5E-F052-234C-8FF5-6A7DB46C8CD4}"/>
                  </a:ext>
                </a:extLst>
              </p:cNvPr>
              <p:cNvCxnSpPr>
                <a:cxnSpLocks/>
                <a:stCxn id="360" idx="6"/>
                <a:endCxn id="383"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4" name="Straight Connector 373">
                <a:extLst>
                  <a:ext uri="{FF2B5EF4-FFF2-40B4-BE49-F238E27FC236}">
                    <a16:creationId xmlns:a16="http://schemas.microsoft.com/office/drawing/2014/main" id="{1682FC39-5945-094F-A3FA-E8231AF82D4C}"/>
                  </a:ext>
                </a:extLst>
              </p:cNvPr>
              <p:cNvCxnSpPr>
                <a:cxnSpLocks/>
                <a:stCxn id="365" idx="6"/>
                <a:endCxn id="384"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5" name="Straight Connector 374">
                <a:extLst>
                  <a:ext uri="{FF2B5EF4-FFF2-40B4-BE49-F238E27FC236}">
                    <a16:creationId xmlns:a16="http://schemas.microsoft.com/office/drawing/2014/main" id="{AD25485F-B7C0-674E-A307-AD236EC77A9C}"/>
                  </a:ext>
                </a:extLst>
              </p:cNvPr>
              <p:cNvCxnSpPr>
                <a:cxnSpLocks/>
                <a:stCxn id="370" idx="6"/>
                <a:endCxn id="385"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45" name="Group 344">
              <a:extLst>
                <a:ext uri="{FF2B5EF4-FFF2-40B4-BE49-F238E27FC236}">
                  <a16:creationId xmlns:a16="http://schemas.microsoft.com/office/drawing/2014/main" id="{229D41FD-2CCA-4249-A6DE-D48343BF5009}"/>
                </a:ext>
              </a:extLst>
            </p:cNvPr>
            <p:cNvGrpSpPr/>
            <p:nvPr/>
          </p:nvGrpSpPr>
          <p:grpSpPr>
            <a:xfrm>
              <a:off x="5486400" y="1600200"/>
              <a:ext cx="2209800" cy="2209800"/>
              <a:chOff x="5486400" y="1600200"/>
              <a:chExt cx="2209800" cy="2209800"/>
            </a:xfrm>
          </p:grpSpPr>
          <p:sp>
            <p:nvSpPr>
              <p:cNvPr id="346" name="Oval 345">
                <a:extLst>
                  <a:ext uri="{FF2B5EF4-FFF2-40B4-BE49-F238E27FC236}">
                    <a16:creationId xmlns:a16="http://schemas.microsoft.com/office/drawing/2014/main" id="{DFA999E8-5131-9248-A99D-83D97CD28E87}"/>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7" name="Oval 346">
                <a:extLst>
                  <a:ext uri="{FF2B5EF4-FFF2-40B4-BE49-F238E27FC236}">
                    <a16:creationId xmlns:a16="http://schemas.microsoft.com/office/drawing/2014/main" id="{065DA791-AF26-F244-A31B-F9A127DC50E2}"/>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8" name="Oval 347">
                <a:extLst>
                  <a:ext uri="{FF2B5EF4-FFF2-40B4-BE49-F238E27FC236}">
                    <a16:creationId xmlns:a16="http://schemas.microsoft.com/office/drawing/2014/main" id="{67B7BC3F-263D-044F-9E20-F4A092F79728}"/>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9" name="Oval 348">
                <a:extLst>
                  <a:ext uri="{FF2B5EF4-FFF2-40B4-BE49-F238E27FC236}">
                    <a16:creationId xmlns:a16="http://schemas.microsoft.com/office/drawing/2014/main" id="{CD12FE48-46D9-1B4F-9B29-8C8A04EC544B}"/>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0" name="Oval 349">
                <a:extLst>
                  <a:ext uri="{FF2B5EF4-FFF2-40B4-BE49-F238E27FC236}">
                    <a16:creationId xmlns:a16="http://schemas.microsoft.com/office/drawing/2014/main" id="{23297995-A6C8-D942-BDAC-591A2FC62004}"/>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1" name="Oval 350">
                <a:extLst>
                  <a:ext uri="{FF2B5EF4-FFF2-40B4-BE49-F238E27FC236}">
                    <a16:creationId xmlns:a16="http://schemas.microsoft.com/office/drawing/2014/main" id="{FB120AB4-4E3C-EA40-A7D1-5A3A9B7410F3}"/>
                  </a:ext>
                </a:extLst>
              </p:cNvPr>
              <p:cNvSpPr/>
              <p:nvPr/>
            </p:nvSpPr>
            <p:spPr>
              <a:xfrm>
                <a:off x="54864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2" name="Oval 351">
                <a:extLst>
                  <a:ext uri="{FF2B5EF4-FFF2-40B4-BE49-F238E27FC236}">
                    <a16:creationId xmlns:a16="http://schemas.microsoft.com/office/drawing/2014/main" id="{5E36ACE9-B990-2241-9BB2-3CCBF85BCB6C}"/>
                  </a:ext>
                </a:extLst>
              </p:cNvPr>
              <p:cNvSpPr/>
              <p:nvPr/>
            </p:nvSpPr>
            <p:spPr>
              <a:xfrm>
                <a:off x="59436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3" name="Oval 352">
                <a:extLst>
                  <a:ext uri="{FF2B5EF4-FFF2-40B4-BE49-F238E27FC236}">
                    <a16:creationId xmlns:a16="http://schemas.microsoft.com/office/drawing/2014/main" id="{906D173F-0B41-CD43-890F-4DB06902718B}"/>
                  </a:ext>
                </a:extLst>
              </p:cNvPr>
              <p:cNvSpPr/>
              <p:nvPr/>
            </p:nvSpPr>
            <p:spPr>
              <a:xfrm>
                <a:off x="64008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4" name="Oval 353">
                <a:extLst>
                  <a:ext uri="{FF2B5EF4-FFF2-40B4-BE49-F238E27FC236}">
                    <a16:creationId xmlns:a16="http://schemas.microsoft.com/office/drawing/2014/main" id="{A5F9740F-4DC2-D143-96E8-4E47516C8007}"/>
                  </a:ext>
                </a:extLst>
              </p:cNvPr>
              <p:cNvSpPr/>
              <p:nvPr/>
            </p:nvSpPr>
            <p:spPr>
              <a:xfrm>
                <a:off x="68580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5" name="Oval 354">
                <a:extLst>
                  <a:ext uri="{FF2B5EF4-FFF2-40B4-BE49-F238E27FC236}">
                    <a16:creationId xmlns:a16="http://schemas.microsoft.com/office/drawing/2014/main" id="{0C330B6F-B25C-EE4B-8723-8E248F44CE9D}"/>
                  </a:ext>
                </a:extLst>
              </p:cNvPr>
              <p:cNvSpPr/>
              <p:nvPr/>
            </p:nvSpPr>
            <p:spPr>
              <a:xfrm>
                <a:off x="73152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6" name="Oval 355">
                <a:extLst>
                  <a:ext uri="{FF2B5EF4-FFF2-40B4-BE49-F238E27FC236}">
                    <a16:creationId xmlns:a16="http://schemas.microsoft.com/office/drawing/2014/main" id="{164373B5-05E8-DC4A-9EC7-F480CBECB24F}"/>
                  </a:ext>
                </a:extLst>
              </p:cNvPr>
              <p:cNvSpPr/>
              <p:nvPr/>
            </p:nvSpPr>
            <p:spPr>
              <a:xfrm>
                <a:off x="54864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7" name="Oval 356">
                <a:extLst>
                  <a:ext uri="{FF2B5EF4-FFF2-40B4-BE49-F238E27FC236}">
                    <a16:creationId xmlns:a16="http://schemas.microsoft.com/office/drawing/2014/main" id="{682ACD19-D060-094B-AD85-49DBBF550BFA}"/>
                  </a:ext>
                </a:extLst>
              </p:cNvPr>
              <p:cNvSpPr/>
              <p:nvPr/>
            </p:nvSpPr>
            <p:spPr>
              <a:xfrm>
                <a:off x="59436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8" name="Oval 357">
                <a:extLst>
                  <a:ext uri="{FF2B5EF4-FFF2-40B4-BE49-F238E27FC236}">
                    <a16:creationId xmlns:a16="http://schemas.microsoft.com/office/drawing/2014/main" id="{FACC320E-5148-DC4D-97F0-CB0A40C53999}"/>
                  </a:ext>
                </a:extLst>
              </p:cNvPr>
              <p:cNvSpPr/>
              <p:nvPr/>
            </p:nvSpPr>
            <p:spPr>
              <a:xfrm>
                <a:off x="64008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9" name="Oval 358">
                <a:extLst>
                  <a:ext uri="{FF2B5EF4-FFF2-40B4-BE49-F238E27FC236}">
                    <a16:creationId xmlns:a16="http://schemas.microsoft.com/office/drawing/2014/main" id="{AFC00C1E-7968-864E-845D-B29D96B13045}"/>
                  </a:ext>
                </a:extLst>
              </p:cNvPr>
              <p:cNvSpPr/>
              <p:nvPr/>
            </p:nvSpPr>
            <p:spPr>
              <a:xfrm>
                <a:off x="68580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0" name="Oval 359">
                <a:extLst>
                  <a:ext uri="{FF2B5EF4-FFF2-40B4-BE49-F238E27FC236}">
                    <a16:creationId xmlns:a16="http://schemas.microsoft.com/office/drawing/2014/main" id="{B2A34CFC-CA03-BD41-B205-90944A53C23C}"/>
                  </a:ext>
                </a:extLst>
              </p:cNvPr>
              <p:cNvSpPr/>
              <p:nvPr/>
            </p:nvSpPr>
            <p:spPr>
              <a:xfrm>
                <a:off x="73152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1" name="Oval 360">
                <a:extLst>
                  <a:ext uri="{FF2B5EF4-FFF2-40B4-BE49-F238E27FC236}">
                    <a16:creationId xmlns:a16="http://schemas.microsoft.com/office/drawing/2014/main" id="{8FF0B806-9899-6B41-8779-96C7F77A15E8}"/>
                  </a:ext>
                </a:extLst>
              </p:cNvPr>
              <p:cNvSpPr/>
              <p:nvPr/>
            </p:nvSpPr>
            <p:spPr>
              <a:xfrm>
                <a:off x="54864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2" name="Oval 361">
                <a:extLst>
                  <a:ext uri="{FF2B5EF4-FFF2-40B4-BE49-F238E27FC236}">
                    <a16:creationId xmlns:a16="http://schemas.microsoft.com/office/drawing/2014/main" id="{5AE1ED62-1930-7042-8983-A26AEDA97921}"/>
                  </a:ext>
                </a:extLst>
              </p:cNvPr>
              <p:cNvSpPr/>
              <p:nvPr/>
            </p:nvSpPr>
            <p:spPr>
              <a:xfrm>
                <a:off x="59436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3" name="Oval 362">
                <a:extLst>
                  <a:ext uri="{FF2B5EF4-FFF2-40B4-BE49-F238E27FC236}">
                    <a16:creationId xmlns:a16="http://schemas.microsoft.com/office/drawing/2014/main" id="{02BFFBE3-F9E0-EA42-BED8-30937998D054}"/>
                  </a:ext>
                </a:extLst>
              </p:cNvPr>
              <p:cNvSpPr/>
              <p:nvPr/>
            </p:nvSpPr>
            <p:spPr>
              <a:xfrm>
                <a:off x="64008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4" name="Oval 363">
                <a:extLst>
                  <a:ext uri="{FF2B5EF4-FFF2-40B4-BE49-F238E27FC236}">
                    <a16:creationId xmlns:a16="http://schemas.microsoft.com/office/drawing/2014/main" id="{A6E7ED46-7F33-FD40-ADDD-D8DA1AB93894}"/>
                  </a:ext>
                </a:extLst>
              </p:cNvPr>
              <p:cNvSpPr/>
              <p:nvPr/>
            </p:nvSpPr>
            <p:spPr>
              <a:xfrm>
                <a:off x="68580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5" name="Oval 364">
                <a:extLst>
                  <a:ext uri="{FF2B5EF4-FFF2-40B4-BE49-F238E27FC236}">
                    <a16:creationId xmlns:a16="http://schemas.microsoft.com/office/drawing/2014/main" id="{7B0D521E-528E-5B44-AF3A-B583B35EB5AD}"/>
                  </a:ext>
                </a:extLst>
              </p:cNvPr>
              <p:cNvSpPr/>
              <p:nvPr/>
            </p:nvSpPr>
            <p:spPr>
              <a:xfrm>
                <a:off x="73152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6" name="Oval 365">
                <a:extLst>
                  <a:ext uri="{FF2B5EF4-FFF2-40B4-BE49-F238E27FC236}">
                    <a16:creationId xmlns:a16="http://schemas.microsoft.com/office/drawing/2014/main" id="{DF2CB39B-98B7-7540-86CF-CFCCDFF05ED9}"/>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7" name="Oval 366">
                <a:extLst>
                  <a:ext uri="{FF2B5EF4-FFF2-40B4-BE49-F238E27FC236}">
                    <a16:creationId xmlns:a16="http://schemas.microsoft.com/office/drawing/2014/main" id="{3B60278B-CD23-EA4F-ACA9-3CBA14D8E405}"/>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8" name="Oval 367">
                <a:extLst>
                  <a:ext uri="{FF2B5EF4-FFF2-40B4-BE49-F238E27FC236}">
                    <a16:creationId xmlns:a16="http://schemas.microsoft.com/office/drawing/2014/main" id="{0EA7443B-358B-CA4E-AD9A-30C5ADF6AAAD}"/>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9" name="Oval 368">
                <a:extLst>
                  <a:ext uri="{FF2B5EF4-FFF2-40B4-BE49-F238E27FC236}">
                    <a16:creationId xmlns:a16="http://schemas.microsoft.com/office/drawing/2014/main" id="{98B80347-3184-0044-B50C-AF956B90BEFE}"/>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70" name="Oval 369">
                <a:extLst>
                  <a:ext uri="{FF2B5EF4-FFF2-40B4-BE49-F238E27FC236}">
                    <a16:creationId xmlns:a16="http://schemas.microsoft.com/office/drawing/2014/main" id="{24F96B99-A27F-8642-9D72-69558AE15435}"/>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grpSp>
        <p:nvGrpSpPr>
          <p:cNvPr id="391" name="Group 390">
            <a:extLst>
              <a:ext uri="{FF2B5EF4-FFF2-40B4-BE49-F238E27FC236}">
                <a16:creationId xmlns:a16="http://schemas.microsoft.com/office/drawing/2014/main" id="{B11AFC47-D992-1E46-A46D-0AA729C4BB6D}"/>
              </a:ext>
            </a:extLst>
          </p:cNvPr>
          <p:cNvGrpSpPr/>
          <p:nvPr/>
        </p:nvGrpSpPr>
        <p:grpSpPr>
          <a:xfrm>
            <a:off x="3292364" y="2404844"/>
            <a:ext cx="1414038" cy="1414038"/>
            <a:chOff x="4876800" y="1600199"/>
            <a:chExt cx="2819401" cy="2819401"/>
          </a:xfrm>
        </p:grpSpPr>
        <p:grpSp>
          <p:nvGrpSpPr>
            <p:cNvPr id="392" name="Group 391">
              <a:extLst>
                <a:ext uri="{FF2B5EF4-FFF2-40B4-BE49-F238E27FC236}">
                  <a16:creationId xmlns:a16="http://schemas.microsoft.com/office/drawing/2014/main" id="{39382EDE-AA35-184B-8C6B-C26BF87175EE}"/>
                </a:ext>
              </a:extLst>
            </p:cNvPr>
            <p:cNvGrpSpPr/>
            <p:nvPr/>
          </p:nvGrpSpPr>
          <p:grpSpPr>
            <a:xfrm>
              <a:off x="5486400" y="3962400"/>
              <a:ext cx="2209800" cy="457200"/>
              <a:chOff x="5486400" y="3962400"/>
              <a:chExt cx="2209800" cy="457200"/>
            </a:xfrm>
          </p:grpSpPr>
          <p:sp>
            <p:nvSpPr>
              <p:cNvPr id="437" name="DRAM">
                <a:extLst>
                  <a:ext uri="{FF2B5EF4-FFF2-40B4-BE49-F238E27FC236}">
                    <a16:creationId xmlns:a16="http://schemas.microsoft.com/office/drawing/2014/main" id="{A9CB3F9B-AAF7-7248-9BB0-B4B86E99CEEC}"/>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8" name="DRAM">
                <a:extLst>
                  <a:ext uri="{FF2B5EF4-FFF2-40B4-BE49-F238E27FC236}">
                    <a16:creationId xmlns:a16="http://schemas.microsoft.com/office/drawing/2014/main" id="{1D7D8DCC-B86C-C641-BA28-D0BD8AF05D2D}"/>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9" name="DRAM">
                <a:extLst>
                  <a:ext uri="{FF2B5EF4-FFF2-40B4-BE49-F238E27FC236}">
                    <a16:creationId xmlns:a16="http://schemas.microsoft.com/office/drawing/2014/main" id="{BAB1A4EB-C414-0448-8A0B-7E519FE8B954}"/>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40" name="DRAM">
                <a:extLst>
                  <a:ext uri="{FF2B5EF4-FFF2-40B4-BE49-F238E27FC236}">
                    <a16:creationId xmlns:a16="http://schemas.microsoft.com/office/drawing/2014/main" id="{398F608C-8B86-D84E-BD47-CE3649AB9E11}"/>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41" name="DRAM">
                <a:extLst>
                  <a:ext uri="{FF2B5EF4-FFF2-40B4-BE49-F238E27FC236}">
                    <a16:creationId xmlns:a16="http://schemas.microsoft.com/office/drawing/2014/main" id="{08B71CC4-8A4F-DD4C-BEE0-866EBE59AE7B}"/>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93" name="Group 392">
              <a:extLst>
                <a:ext uri="{FF2B5EF4-FFF2-40B4-BE49-F238E27FC236}">
                  <a16:creationId xmlns:a16="http://schemas.microsoft.com/office/drawing/2014/main" id="{07A10A8B-DE37-4D4B-B3B7-53AF498FCE7A}"/>
                </a:ext>
              </a:extLst>
            </p:cNvPr>
            <p:cNvGrpSpPr/>
            <p:nvPr/>
          </p:nvGrpSpPr>
          <p:grpSpPr>
            <a:xfrm>
              <a:off x="4876800" y="1600200"/>
              <a:ext cx="457200" cy="2209800"/>
              <a:chOff x="4876800" y="1600200"/>
              <a:chExt cx="457200" cy="2209800"/>
            </a:xfrm>
          </p:grpSpPr>
          <p:sp>
            <p:nvSpPr>
              <p:cNvPr id="432" name="DRAM">
                <a:extLst>
                  <a:ext uri="{FF2B5EF4-FFF2-40B4-BE49-F238E27FC236}">
                    <a16:creationId xmlns:a16="http://schemas.microsoft.com/office/drawing/2014/main" id="{74EDFB8B-4EAC-6540-A2DE-26FA676ABF83}"/>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3" name="DRAM">
                <a:extLst>
                  <a:ext uri="{FF2B5EF4-FFF2-40B4-BE49-F238E27FC236}">
                    <a16:creationId xmlns:a16="http://schemas.microsoft.com/office/drawing/2014/main" id="{1874FD00-A6E9-6F4E-BEAF-20253DAF4197}"/>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4" name="DRAM">
                <a:extLst>
                  <a:ext uri="{FF2B5EF4-FFF2-40B4-BE49-F238E27FC236}">
                    <a16:creationId xmlns:a16="http://schemas.microsoft.com/office/drawing/2014/main" id="{6C1E8F37-B137-C546-9510-9D33EEA5B944}"/>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5" name="DRAM">
                <a:extLst>
                  <a:ext uri="{FF2B5EF4-FFF2-40B4-BE49-F238E27FC236}">
                    <a16:creationId xmlns:a16="http://schemas.microsoft.com/office/drawing/2014/main" id="{E9A156C1-4F9B-2144-B478-CA14902A62BE}"/>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6" name="DRAM">
                <a:extLst>
                  <a:ext uri="{FF2B5EF4-FFF2-40B4-BE49-F238E27FC236}">
                    <a16:creationId xmlns:a16="http://schemas.microsoft.com/office/drawing/2014/main" id="{5D3FE231-9579-B543-97D9-CC936EC8F370}"/>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94" name="Group 393">
              <a:extLst>
                <a:ext uri="{FF2B5EF4-FFF2-40B4-BE49-F238E27FC236}">
                  <a16:creationId xmlns:a16="http://schemas.microsoft.com/office/drawing/2014/main" id="{22BF00FC-B81D-7B4D-9B63-8DE814646255}"/>
                </a:ext>
              </a:extLst>
            </p:cNvPr>
            <p:cNvGrpSpPr/>
            <p:nvPr/>
          </p:nvGrpSpPr>
          <p:grpSpPr>
            <a:xfrm>
              <a:off x="5676900" y="1600199"/>
              <a:ext cx="1828800" cy="2362201"/>
              <a:chOff x="5676900" y="1170708"/>
              <a:chExt cx="1828800" cy="2791692"/>
            </a:xfrm>
          </p:grpSpPr>
          <p:cxnSp>
            <p:nvCxnSpPr>
              <p:cNvPr id="427" name="Straight Connector 426">
                <a:extLst>
                  <a:ext uri="{FF2B5EF4-FFF2-40B4-BE49-F238E27FC236}">
                    <a16:creationId xmlns:a16="http://schemas.microsoft.com/office/drawing/2014/main" id="{66825576-4991-D141-A606-275CE07F0B90}"/>
                  </a:ext>
                </a:extLst>
              </p:cNvPr>
              <p:cNvCxnSpPr>
                <a:cxnSpLocks/>
                <a:stCxn id="397" idx="0"/>
                <a:endCxn id="437"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8" name="Straight Connector 427">
                <a:extLst>
                  <a:ext uri="{FF2B5EF4-FFF2-40B4-BE49-F238E27FC236}">
                    <a16:creationId xmlns:a16="http://schemas.microsoft.com/office/drawing/2014/main" id="{C05FEDD8-553B-E246-AC5C-15BB1D44C318}"/>
                  </a:ext>
                </a:extLst>
              </p:cNvPr>
              <p:cNvCxnSpPr>
                <a:cxnSpLocks/>
                <a:stCxn id="399" idx="0"/>
                <a:endCxn id="439"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9" name="Straight Connector 428">
                <a:extLst>
                  <a:ext uri="{FF2B5EF4-FFF2-40B4-BE49-F238E27FC236}">
                    <a16:creationId xmlns:a16="http://schemas.microsoft.com/office/drawing/2014/main" id="{8FB76780-C566-3E4E-8A55-1CF551183030}"/>
                  </a:ext>
                </a:extLst>
              </p:cNvPr>
              <p:cNvCxnSpPr>
                <a:cxnSpLocks/>
                <a:stCxn id="400" idx="0"/>
                <a:endCxn id="440"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0" name="Straight Connector 429">
                <a:extLst>
                  <a:ext uri="{FF2B5EF4-FFF2-40B4-BE49-F238E27FC236}">
                    <a16:creationId xmlns:a16="http://schemas.microsoft.com/office/drawing/2014/main" id="{AB3A500C-1762-C142-9DAF-D39B74DCAAB7}"/>
                  </a:ext>
                </a:extLst>
              </p:cNvPr>
              <p:cNvCxnSpPr>
                <a:cxnSpLocks/>
                <a:stCxn id="401" idx="0"/>
                <a:endCxn id="441"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1" name="Straight Connector 430">
                <a:extLst>
                  <a:ext uri="{FF2B5EF4-FFF2-40B4-BE49-F238E27FC236}">
                    <a16:creationId xmlns:a16="http://schemas.microsoft.com/office/drawing/2014/main" id="{A37406B4-A1DE-BA40-9ABC-FB28B753EA8D}"/>
                  </a:ext>
                </a:extLst>
              </p:cNvPr>
              <p:cNvCxnSpPr>
                <a:cxnSpLocks/>
                <a:stCxn id="398" idx="0"/>
                <a:endCxn id="438"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95" name="Group 394">
              <a:extLst>
                <a:ext uri="{FF2B5EF4-FFF2-40B4-BE49-F238E27FC236}">
                  <a16:creationId xmlns:a16="http://schemas.microsoft.com/office/drawing/2014/main" id="{E3601414-FC10-A340-A9F2-B35360F8AA5F}"/>
                </a:ext>
              </a:extLst>
            </p:cNvPr>
            <p:cNvGrpSpPr/>
            <p:nvPr/>
          </p:nvGrpSpPr>
          <p:grpSpPr>
            <a:xfrm>
              <a:off x="5334000" y="1790700"/>
              <a:ext cx="2362201" cy="1828800"/>
              <a:chOff x="5333998" y="1790700"/>
              <a:chExt cx="2791691" cy="1828800"/>
            </a:xfrm>
          </p:grpSpPr>
          <p:cxnSp>
            <p:nvCxnSpPr>
              <p:cNvPr id="422" name="Straight Connector 421">
                <a:extLst>
                  <a:ext uri="{FF2B5EF4-FFF2-40B4-BE49-F238E27FC236}">
                    <a16:creationId xmlns:a16="http://schemas.microsoft.com/office/drawing/2014/main" id="{F35E9050-B57E-A94A-9B8A-7599A47F425F}"/>
                  </a:ext>
                </a:extLst>
              </p:cNvPr>
              <p:cNvCxnSpPr>
                <a:cxnSpLocks/>
                <a:stCxn id="401" idx="6"/>
                <a:endCxn id="432"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3" name="Straight Connector 422">
                <a:extLst>
                  <a:ext uri="{FF2B5EF4-FFF2-40B4-BE49-F238E27FC236}">
                    <a16:creationId xmlns:a16="http://schemas.microsoft.com/office/drawing/2014/main" id="{22C7C2EC-B504-BB48-9DC6-65CE93CF1E5F}"/>
                  </a:ext>
                </a:extLst>
              </p:cNvPr>
              <p:cNvCxnSpPr>
                <a:cxnSpLocks/>
                <a:stCxn id="406" idx="6"/>
                <a:endCxn id="433"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4" name="Straight Connector 423">
                <a:extLst>
                  <a:ext uri="{FF2B5EF4-FFF2-40B4-BE49-F238E27FC236}">
                    <a16:creationId xmlns:a16="http://schemas.microsoft.com/office/drawing/2014/main" id="{583846CB-F02D-534C-9969-8B7615699FDC}"/>
                  </a:ext>
                </a:extLst>
              </p:cNvPr>
              <p:cNvCxnSpPr>
                <a:cxnSpLocks/>
                <a:endCxn id="434" idx="0"/>
              </p:cNvCxnSpPr>
              <p:nvPr/>
            </p:nvCxnSpPr>
            <p:spPr>
              <a:xfrm flipH="1">
                <a:off x="5333998" y="2705100"/>
                <a:ext cx="2791686"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5" name="Straight Connector 424">
                <a:extLst>
                  <a:ext uri="{FF2B5EF4-FFF2-40B4-BE49-F238E27FC236}">
                    <a16:creationId xmlns:a16="http://schemas.microsoft.com/office/drawing/2014/main" id="{6B33149D-96A6-2E4C-B353-11478420610B}"/>
                  </a:ext>
                </a:extLst>
              </p:cNvPr>
              <p:cNvCxnSpPr>
                <a:cxnSpLocks/>
                <a:stCxn id="416" idx="6"/>
                <a:endCxn id="435"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6" name="Straight Connector 425">
                <a:extLst>
                  <a:ext uri="{FF2B5EF4-FFF2-40B4-BE49-F238E27FC236}">
                    <a16:creationId xmlns:a16="http://schemas.microsoft.com/office/drawing/2014/main" id="{1F40B3AF-6386-7842-A059-5DF6B3A1BEEE}"/>
                  </a:ext>
                </a:extLst>
              </p:cNvPr>
              <p:cNvCxnSpPr>
                <a:cxnSpLocks/>
                <a:stCxn id="421" idx="6"/>
                <a:endCxn id="436"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96" name="Group 395">
              <a:extLst>
                <a:ext uri="{FF2B5EF4-FFF2-40B4-BE49-F238E27FC236}">
                  <a16:creationId xmlns:a16="http://schemas.microsoft.com/office/drawing/2014/main" id="{0CEB0A94-5D02-4C48-84CA-74AD2EA1A2BA}"/>
                </a:ext>
              </a:extLst>
            </p:cNvPr>
            <p:cNvGrpSpPr/>
            <p:nvPr/>
          </p:nvGrpSpPr>
          <p:grpSpPr>
            <a:xfrm>
              <a:off x="5486400" y="1600200"/>
              <a:ext cx="2209800" cy="2209800"/>
              <a:chOff x="5486400" y="1600200"/>
              <a:chExt cx="2209800" cy="2209800"/>
            </a:xfrm>
          </p:grpSpPr>
          <p:sp>
            <p:nvSpPr>
              <p:cNvPr id="397" name="Oval 396">
                <a:extLst>
                  <a:ext uri="{FF2B5EF4-FFF2-40B4-BE49-F238E27FC236}">
                    <a16:creationId xmlns:a16="http://schemas.microsoft.com/office/drawing/2014/main" id="{5CAC80A3-2785-964C-AF7D-F3DA04063AC1}"/>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98" name="Oval 397">
                <a:extLst>
                  <a:ext uri="{FF2B5EF4-FFF2-40B4-BE49-F238E27FC236}">
                    <a16:creationId xmlns:a16="http://schemas.microsoft.com/office/drawing/2014/main" id="{0DACBBC9-83C1-534B-82C4-1CC17CC0CC39}"/>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99" name="Oval 398">
                <a:extLst>
                  <a:ext uri="{FF2B5EF4-FFF2-40B4-BE49-F238E27FC236}">
                    <a16:creationId xmlns:a16="http://schemas.microsoft.com/office/drawing/2014/main" id="{B006351D-1681-5E4E-9833-C8B18EEBA193}"/>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0" name="Oval 399">
                <a:extLst>
                  <a:ext uri="{FF2B5EF4-FFF2-40B4-BE49-F238E27FC236}">
                    <a16:creationId xmlns:a16="http://schemas.microsoft.com/office/drawing/2014/main" id="{121DA3DE-42CF-AA41-B62D-C5884F8E9599}"/>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1" name="Oval 400">
                <a:extLst>
                  <a:ext uri="{FF2B5EF4-FFF2-40B4-BE49-F238E27FC236}">
                    <a16:creationId xmlns:a16="http://schemas.microsoft.com/office/drawing/2014/main" id="{17AFB6DE-6324-8748-8969-24311267FAB1}"/>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2" name="Oval 401">
                <a:extLst>
                  <a:ext uri="{FF2B5EF4-FFF2-40B4-BE49-F238E27FC236}">
                    <a16:creationId xmlns:a16="http://schemas.microsoft.com/office/drawing/2014/main" id="{3CD32634-F17B-334A-9B7D-89B774CE5C15}"/>
                  </a:ext>
                </a:extLst>
              </p:cNvPr>
              <p:cNvSpPr/>
              <p:nvPr/>
            </p:nvSpPr>
            <p:spPr>
              <a:xfrm>
                <a:off x="54864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3" name="Oval 402">
                <a:extLst>
                  <a:ext uri="{FF2B5EF4-FFF2-40B4-BE49-F238E27FC236}">
                    <a16:creationId xmlns:a16="http://schemas.microsoft.com/office/drawing/2014/main" id="{4A4B272E-AC75-C248-A5B8-AAC608C9A2D5}"/>
                  </a:ext>
                </a:extLst>
              </p:cNvPr>
              <p:cNvSpPr/>
              <p:nvPr/>
            </p:nvSpPr>
            <p:spPr>
              <a:xfrm>
                <a:off x="59436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4" name="Oval 403">
                <a:extLst>
                  <a:ext uri="{FF2B5EF4-FFF2-40B4-BE49-F238E27FC236}">
                    <a16:creationId xmlns:a16="http://schemas.microsoft.com/office/drawing/2014/main" id="{FE89EF87-4F03-7F44-A3F6-D4BD1A634048}"/>
                  </a:ext>
                </a:extLst>
              </p:cNvPr>
              <p:cNvSpPr/>
              <p:nvPr/>
            </p:nvSpPr>
            <p:spPr>
              <a:xfrm>
                <a:off x="64008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5" name="Oval 404">
                <a:extLst>
                  <a:ext uri="{FF2B5EF4-FFF2-40B4-BE49-F238E27FC236}">
                    <a16:creationId xmlns:a16="http://schemas.microsoft.com/office/drawing/2014/main" id="{FE50D5CD-8EE7-6E49-9324-D95F1BF7716F}"/>
                  </a:ext>
                </a:extLst>
              </p:cNvPr>
              <p:cNvSpPr/>
              <p:nvPr/>
            </p:nvSpPr>
            <p:spPr>
              <a:xfrm>
                <a:off x="68580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6" name="Oval 405">
                <a:extLst>
                  <a:ext uri="{FF2B5EF4-FFF2-40B4-BE49-F238E27FC236}">
                    <a16:creationId xmlns:a16="http://schemas.microsoft.com/office/drawing/2014/main" id="{F1670559-868E-AC43-8485-7A0CD3BBF6DD}"/>
                  </a:ext>
                </a:extLst>
              </p:cNvPr>
              <p:cNvSpPr/>
              <p:nvPr/>
            </p:nvSpPr>
            <p:spPr>
              <a:xfrm>
                <a:off x="73152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7" name="Oval 406">
                <a:extLst>
                  <a:ext uri="{FF2B5EF4-FFF2-40B4-BE49-F238E27FC236}">
                    <a16:creationId xmlns:a16="http://schemas.microsoft.com/office/drawing/2014/main" id="{8A4D17F5-B8CC-454E-AAE6-2BB19366F797}"/>
                  </a:ext>
                </a:extLst>
              </p:cNvPr>
              <p:cNvSpPr/>
              <p:nvPr/>
            </p:nvSpPr>
            <p:spPr>
              <a:xfrm>
                <a:off x="54864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8" name="Oval 407">
                <a:extLst>
                  <a:ext uri="{FF2B5EF4-FFF2-40B4-BE49-F238E27FC236}">
                    <a16:creationId xmlns:a16="http://schemas.microsoft.com/office/drawing/2014/main" id="{403FA7A9-CA8A-C246-9A8D-4B2D6CCB5BED}"/>
                  </a:ext>
                </a:extLst>
              </p:cNvPr>
              <p:cNvSpPr/>
              <p:nvPr/>
            </p:nvSpPr>
            <p:spPr>
              <a:xfrm>
                <a:off x="59436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9" name="Oval 408">
                <a:extLst>
                  <a:ext uri="{FF2B5EF4-FFF2-40B4-BE49-F238E27FC236}">
                    <a16:creationId xmlns:a16="http://schemas.microsoft.com/office/drawing/2014/main" id="{914EE22A-B051-274B-B345-0D2FA2B1F1FD}"/>
                  </a:ext>
                </a:extLst>
              </p:cNvPr>
              <p:cNvSpPr/>
              <p:nvPr/>
            </p:nvSpPr>
            <p:spPr>
              <a:xfrm>
                <a:off x="64008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0" name="Oval 409">
                <a:extLst>
                  <a:ext uri="{FF2B5EF4-FFF2-40B4-BE49-F238E27FC236}">
                    <a16:creationId xmlns:a16="http://schemas.microsoft.com/office/drawing/2014/main" id="{BDDD48E8-8884-574D-B570-D4559E5AC908}"/>
                  </a:ext>
                </a:extLst>
              </p:cNvPr>
              <p:cNvSpPr/>
              <p:nvPr/>
            </p:nvSpPr>
            <p:spPr>
              <a:xfrm>
                <a:off x="68580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1" name="Oval 410">
                <a:extLst>
                  <a:ext uri="{FF2B5EF4-FFF2-40B4-BE49-F238E27FC236}">
                    <a16:creationId xmlns:a16="http://schemas.microsoft.com/office/drawing/2014/main" id="{111294A3-02F0-FC49-AD3B-E507B6D2BE99}"/>
                  </a:ext>
                </a:extLst>
              </p:cNvPr>
              <p:cNvSpPr/>
              <p:nvPr/>
            </p:nvSpPr>
            <p:spPr>
              <a:xfrm>
                <a:off x="73152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2" name="Oval 411">
                <a:extLst>
                  <a:ext uri="{FF2B5EF4-FFF2-40B4-BE49-F238E27FC236}">
                    <a16:creationId xmlns:a16="http://schemas.microsoft.com/office/drawing/2014/main" id="{48731768-F3AB-8E49-A023-62B38772DB46}"/>
                  </a:ext>
                </a:extLst>
              </p:cNvPr>
              <p:cNvSpPr/>
              <p:nvPr/>
            </p:nvSpPr>
            <p:spPr>
              <a:xfrm>
                <a:off x="54864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3" name="Oval 412">
                <a:extLst>
                  <a:ext uri="{FF2B5EF4-FFF2-40B4-BE49-F238E27FC236}">
                    <a16:creationId xmlns:a16="http://schemas.microsoft.com/office/drawing/2014/main" id="{2BF851CC-F68B-9B4C-A58B-81DC812CDE0F}"/>
                  </a:ext>
                </a:extLst>
              </p:cNvPr>
              <p:cNvSpPr/>
              <p:nvPr/>
            </p:nvSpPr>
            <p:spPr>
              <a:xfrm>
                <a:off x="59436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4" name="Oval 413">
                <a:extLst>
                  <a:ext uri="{FF2B5EF4-FFF2-40B4-BE49-F238E27FC236}">
                    <a16:creationId xmlns:a16="http://schemas.microsoft.com/office/drawing/2014/main" id="{9D63C112-10DF-624C-8D85-74C0EA9ED444}"/>
                  </a:ext>
                </a:extLst>
              </p:cNvPr>
              <p:cNvSpPr/>
              <p:nvPr/>
            </p:nvSpPr>
            <p:spPr>
              <a:xfrm>
                <a:off x="64008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5" name="Oval 414">
                <a:extLst>
                  <a:ext uri="{FF2B5EF4-FFF2-40B4-BE49-F238E27FC236}">
                    <a16:creationId xmlns:a16="http://schemas.microsoft.com/office/drawing/2014/main" id="{447245FE-FD9D-CA40-8259-1603D9CEB6D8}"/>
                  </a:ext>
                </a:extLst>
              </p:cNvPr>
              <p:cNvSpPr/>
              <p:nvPr/>
            </p:nvSpPr>
            <p:spPr>
              <a:xfrm>
                <a:off x="68580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6" name="Oval 415">
                <a:extLst>
                  <a:ext uri="{FF2B5EF4-FFF2-40B4-BE49-F238E27FC236}">
                    <a16:creationId xmlns:a16="http://schemas.microsoft.com/office/drawing/2014/main" id="{CC79A9FE-3B4F-8445-A57E-FCB77904C8B2}"/>
                  </a:ext>
                </a:extLst>
              </p:cNvPr>
              <p:cNvSpPr/>
              <p:nvPr/>
            </p:nvSpPr>
            <p:spPr>
              <a:xfrm>
                <a:off x="73152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7" name="Oval 416">
                <a:extLst>
                  <a:ext uri="{FF2B5EF4-FFF2-40B4-BE49-F238E27FC236}">
                    <a16:creationId xmlns:a16="http://schemas.microsoft.com/office/drawing/2014/main" id="{530B1789-DEDE-5A4F-B6E8-2F2A76B4CCA5}"/>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8" name="Oval 417">
                <a:extLst>
                  <a:ext uri="{FF2B5EF4-FFF2-40B4-BE49-F238E27FC236}">
                    <a16:creationId xmlns:a16="http://schemas.microsoft.com/office/drawing/2014/main" id="{25A88D22-A089-B446-90A4-D23E278BD77B}"/>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9" name="Oval 418">
                <a:extLst>
                  <a:ext uri="{FF2B5EF4-FFF2-40B4-BE49-F238E27FC236}">
                    <a16:creationId xmlns:a16="http://schemas.microsoft.com/office/drawing/2014/main" id="{BE8D1DAB-6891-EF42-A2A3-F98009328A0C}"/>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20" name="Oval 419">
                <a:extLst>
                  <a:ext uri="{FF2B5EF4-FFF2-40B4-BE49-F238E27FC236}">
                    <a16:creationId xmlns:a16="http://schemas.microsoft.com/office/drawing/2014/main" id="{D588EFFB-B1F6-594B-8932-B3E72E749BB6}"/>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21" name="Oval 420">
                <a:extLst>
                  <a:ext uri="{FF2B5EF4-FFF2-40B4-BE49-F238E27FC236}">
                    <a16:creationId xmlns:a16="http://schemas.microsoft.com/office/drawing/2014/main" id="{D7A2543D-F2FA-2846-88E0-36744AC44107}"/>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grpSp>
        <p:nvGrpSpPr>
          <p:cNvPr id="442" name="Group 441">
            <a:extLst>
              <a:ext uri="{FF2B5EF4-FFF2-40B4-BE49-F238E27FC236}">
                <a16:creationId xmlns:a16="http://schemas.microsoft.com/office/drawing/2014/main" id="{69B8068D-BF55-2445-AA62-170FB58B36DB}"/>
              </a:ext>
            </a:extLst>
          </p:cNvPr>
          <p:cNvGrpSpPr/>
          <p:nvPr/>
        </p:nvGrpSpPr>
        <p:grpSpPr>
          <a:xfrm>
            <a:off x="4859036" y="2404844"/>
            <a:ext cx="1414038" cy="1414038"/>
            <a:chOff x="4876800" y="1600199"/>
            <a:chExt cx="2819401" cy="2819401"/>
          </a:xfrm>
        </p:grpSpPr>
        <p:grpSp>
          <p:nvGrpSpPr>
            <p:cNvPr id="443" name="Group 442">
              <a:extLst>
                <a:ext uri="{FF2B5EF4-FFF2-40B4-BE49-F238E27FC236}">
                  <a16:creationId xmlns:a16="http://schemas.microsoft.com/office/drawing/2014/main" id="{D198D2CE-51A2-A441-BAC1-C5E8EA0E0648}"/>
                </a:ext>
              </a:extLst>
            </p:cNvPr>
            <p:cNvGrpSpPr/>
            <p:nvPr/>
          </p:nvGrpSpPr>
          <p:grpSpPr>
            <a:xfrm>
              <a:off x="5486400" y="3962400"/>
              <a:ext cx="2209800" cy="457200"/>
              <a:chOff x="5486400" y="3962400"/>
              <a:chExt cx="2209800" cy="457200"/>
            </a:xfrm>
          </p:grpSpPr>
          <p:sp>
            <p:nvSpPr>
              <p:cNvPr id="488" name="DRAM">
                <a:extLst>
                  <a:ext uri="{FF2B5EF4-FFF2-40B4-BE49-F238E27FC236}">
                    <a16:creationId xmlns:a16="http://schemas.microsoft.com/office/drawing/2014/main" id="{0678D576-D408-374F-BB1E-37E5E148221D}"/>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9" name="DRAM">
                <a:extLst>
                  <a:ext uri="{FF2B5EF4-FFF2-40B4-BE49-F238E27FC236}">
                    <a16:creationId xmlns:a16="http://schemas.microsoft.com/office/drawing/2014/main" id="{EF3D6B44-03F3-FA47-A211-89B88C1D8801}"/>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90" name="DRAM">
                <a:extLst>
                  <a:ext uri="{FF2B5EF4-FFF2-40B4-BE49-F238E27FC236}">
                    <a16:creationId xmlns:a16="http://schemas.microsoft.com/office/drawing/2014/main" id="{D7530F8D-26C2-C347-96FC-A67F07A00680}"/>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91" name="DRAM">
                <a:extLst>
                  <a:ext uri="{FF2B5EF4-FFF2-40B4-BE49-F238E27FC236}">
                    <a16:creationId xmlns:a16="http://schemas.microsoft.com/office/drawing/2014/main" id="{81C987C6-F8C8-D942-B797-54712625359A}"/>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92" name="DRAM">
                <a:extLst>
                  <a:ext uri="{FF2B5EF4-FFF2-40B4-BE49-F238E27FC236}">
                    <a16:creationId xmlns:a16="http://schemas.microsoft.com/office/drawing/2014/main" id="{5799F454-A959-5741-AE35-1BD49ED8E542}"/>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44" name="Group 443">
              <a:extLst>
                <a:ext uri="{FF2B5EF4-FFF2-40B4-BE49-F238E27FC236}">
                  <a16:creationId xmlns:a16="http://schemas.microsoft.com/office/drawing/2014/main" id="{16780B42-A788-A042-AB39-8DD97B532AF6}"/>
                </a:ext>
              </a:extLst>
            </p:cNvPr>
            <p:cNvGrpSpPr/>
            <p:nvPr/>
          </p:nvGrpSpPr>
          <p:grpSpPr>
            <a:xfrm>
              <a:off x="4876800" y="1600200"/>
              <a:ext cx="457200" cy="2209800"/>
              <a:chOff x="4876800" y="1600200"/>
              <a:chExt cx="457200" cy="2209800"/>
            </a:xfrm>
          </p:grpSpPr>
          <p:sp>
            <p:nvSpPr>
              <p:cNvPr id="483" name="DRAM">
                <a:extLst>
                  <a:ext uri="{FF2B5EF4-FFF2-40B4-BE49-F238E27FC236}">
                    <a16:creationId xmlns:a16="http://schemas.microsoft.com/office/drawing/2014/main" id="{900429D3-F700-B545-81E6-C863C38D624B}"/>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4" name="DRAM">
                <a:extLst>
                  <a:ext uri="{FF2B5EF4-FFF2-40B4-BE49-F238E27FC236}">
                    <a16:creationId xmlns:a16="http://schemas.microsoft.com/office/drawing/2014/main" id="{3BE8BAE2-67F2-004F-8688-652275D2FB1A}"/>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5" name="DRAM">
                <a:extLst>
                  <a:ext uri="{FF2B5EF4-FFF2-40B4-BE49-F238E27FC236}">
                    <a16:creationId xmlns:a16="http://schemas.microsoft.com/office/drawing/2014/main" id="{B468E5A2-4C92-F341-AF9F-C025BA07AF6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6" name="DRAM">
                <a:extLst>
                  <a:ext uri="{FF2B5EF4-FFF2-40B4-BE49-F238E27FC236}">
                    <a16:creationId xmlns:a16="http://schemas.microsoft.com/office/drawing/2014/main" id="{869B0F21-4DD9-9242-8C2D-5555525158CC}"/>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7" name="DRAM">
                <a:extLst>
                  <a:ext uri="{FF2B5EF4-FFF2-40B4-BE49-F238E27FC236}">
                    <a16:creationId xmlns:a16="http://schemas.microsoft.com/office/drawing/2014/main" id="{D75EC8AE-5B52-E64A-A8CB-7EE2D5BDA8FF}"/>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45" name="Group 444">
              <a:extLst>
                <a:ext uri="{FF2B5EF4-FFF2-40B4-BE49-F238E27FC236}">
                  <a16:creationId xmlns:a16="http://schemas.microsoft.com/office/drawing/2014/main" id="{C48ADD2C-8A28-0E4D-9B87-797E8D373E6A}"/>
                </a:ext>
              </a:extLst>
            </p:cNvPr>
            <p:cNvGrpSpPr/>
            <p:nvPr/>
          </p:nvGrpSpPr>
          <p:grpSpPr>
            <a:xfrm>
              <a:off x="5676900" y="1600199"/>
              <a:ext cx="1828800" cy="2362201"/>
              <a:chOff x="5676900" y="1170708"/>
              <a:chExt cx="1828800" cy="2791692"/>
            </a:xfrm>
          </p:grpSpPr>
          <p:cxnSp>
            <p:nvCxnSpPr>
              <p:cNvPr id="478" name="Straight Connector 477">
                <a:extLst>
                  <a:ext uri="{FF2B5EF4-FFF2-40B4-BE49-F238E27FC236}">
                    <a16:creationId xmlns:a16="http://schemas.microsoft.com/office/drawing/2014/main" id="{D5273E0E-2E69-C543-B299-7151560E4744}"/>
                  </a:ext>
                </a:extLst>
              </p:cNvPr>
              <p:cNvCxnSpPr>
                <a:cxnSpLocks/>
                <a:stCxn id="448" idx="0"/>
                <a:endCxn id="488"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9" name="Straight Connector 478">
                <a:extLst>
                  <a:ext uri="{FF2B5EF4-FFF2-40B4-BE49-F238E27FC236}">
                    <a16:creationId xmlns:a16="http://schemas.microsoft.com/office/drawing/2014/main" id="{32CB46B5-29CC-E640-B989-83C91A0F1DC6}"/>
                  </a:ext>
                </a:extLst>
              </p:cNvPr>
              <p:cNvCxnSpPr>
                <a:cxnSpLocks/>
                <a:stCxn id="450" idx="0"/>
                <a:endCxn id="490"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0" name="Straight Connector 479">
                <a:extLst>
                  <a:ext uri="{FF2B5EF4-FFF2-40B4-BE49-F238E27FC236}">
                    <a16:creationId xmlns:a16="http://schemas.microsoft.com/office/drawing/2014/main" id="{BE99638C-67B6-5344-B38C-BA715AC38263}"/>
                  </a:ext>
                </a:extLst>
              </p:cNvPr>
              <p:cNvCxnSpPr>
                <a:cxnSpLocks/>
                <a:stCxn id="451" idx="0"/>
                <a:endCxn id="491"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1" name="Straight Connector 480">
                <a:extLst>
                  <a:ext uri="{FF2B5EF4-FFF2-40B4-BE49-F238E27FC236}">
                    <a16:creationId xmlns:a16="http://schemas.microsoft.com/office/drawing/2014/main" id="{27FB28B8-39C8-6F46-84D4-8A26AE6E0CF8}"/>
                  </a:ext>
                </a:extLst>
              </p:cNvPr>
              <p:cNvCxnSpPr>
                <a:cxnSpLocks/>
                <a:stCxn id="452" idx="0"/>
                <a:endCxn id="492"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2" name="Straight Connector 481">
                <a:extLst>
                  <a:ext uri="{FF2B5EF4-FFF2-40B4-BE49-F238E27FC236}">
                    <a16:creationId xmlns:a16="http://schemas.microsoft.com/office/drawing/2014/main" id="{5DB3D965-AC2B-D64E-BC8C-316F3DA0E93A}"/>
                  </a:ext>
                </a:extLst>
              </p:cNvPr>
              <p:cNvCxnSpPr>
                <a:cxnSpLocks/>
                <a:stCxn id="449" idx="0"/>
                <a:endCxn id="489"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46" name="Group 445">
              <a:extLst>
                <a:ext uri="{FF2B5EF4-FFF2-40B4-BE49-F238E27FC236}">
                  <a16:creationId xmlns:a16="http://schemas.microsoft.com/office/drawing/2014/main" id="{A29A615E-F89D-A841-BF3B-7B6BFA18A1DA}"/>
                </a:ext>
              </a:extLst>
            </p:cNvPr>
            <p:cNvGrpSpPr/>
            <p:nvPr/>
          </p:nvGrpSpPr>
          <p:grpSpPr>
            <a:xfrm>
              <a:off x="5334000" y="1790700"/>
              <a:ext cx="2362201" cy="1828800"/>
              <a:chOff x="5333998" y="1790700"/>
              <a:chExt cx="2791691" cy="1828800"/>
            </a:xfrm>
          </p:grpSpPr>
          <p:cxnSp>
            <p:nvCxnSpPr>
              <p:cNvPr id="473" name="Straight Connector 472">
                <a:extLst>
                  <a:ext uri="{FF2B5EF4-FFF2-40B4-BE49-F238E27FC236}">
                    <a16:creationId xmlns:a16="http://schemas.microsoft.com/office/drawing/2014/main" id="{830CB917-365E-F643-BA30-E874848DB8A2}"/>
                  </a:ext>
                </a:extLst>
              </p:cNvPr>
              <p:cNvCxnSpPr>
                <a:cxnSpLocks/>
                <a:stCxn id="452" idx="6"/>
                <a:endCxn id="483"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4" name="Straight Connector 473">
                <a:extLst>
                  <a:ext uri="{FF2B5EF4-FFF2-40B4-BE49-F238E27FC236}">
                    <a16:creationId xmlns:a16="http://schemas.microsoft.com/office/drawing/2014/main" id="{FBE9D054-33AF-B143-96FD-890B3149E8CB}"/>
                  </a:ext>
                </a:extLst>
              </p:cNvPr>
              <p:cNvCxnSpPr>
                <a:cxnSpLocks/>
                <a:stCxn id="457" idx="6"/>
                <a:endCxn id="484"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5" name="Straight Connector 474">
                <a:extLst>
                  <a:ext uri="{FF2B5EF4-FFF2-40B4-BE49-F238E27FC236}">
                    <a16:creationId xmlns:a16="http://schemas.microsoft.com/office/drawing/2014/main" id="{FB5426AA-0D88-4241-A8FF-C378BCD21C4E}"/>
                  </a:ext>
                </a:extLst>
              </p:cNvPr>
              <p:cNvCxnSpPr>
                <a:cxnSpLocks/>
                <a:stCxn id="462" idx="6"/>
                <a:endCxn id="485"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6" name="Straight Connector 475">
                <a:extLst>
                  <a:ext uri="{FF2B5EF4-FFF2-40B4-BE49-F238E27FC236}">
                    <a16:creationId xmlns:a16="http://schemas.microsoft.com/office/drawing/2014/main" id="{C2B13EE8-91D5-CC45-8C9E-D56FB7F7BA01}"/>
                  </a:ext>
                </a:extLst>
              </p:cNvPr>
              <p:cNvCxnSpPr>
                <a:cxnSpLocks/>
                <a:stCxn id="467" idx="6"/>
                <a:endCxn id="486"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7" name="Straight Connector 476">
                <a:extLst>
                  <a:ext uri="{FF2B5EF4-FFF2-40B4-BE49-F238E27FC236}">
                    <a16:creationId xmlns:a16="http://schemas.microsoft.com/office/drawing/2014/main" id="{9B7FBB1A-D3BB-724A-9778-29263723AFA2}"/>
                  </a:ext>
                </a:extLst>
              </p:cNvPr>
              <p:cNvCxnSpPr>
                <a:cxnSpLocks/>
                <a:stCxn id="472" idx="6"/>
                <a:endCxn id="487"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47" name="Group 446">
              <a:extLst>
                <a:ext uri="{FF2B5EF4-FFF2-40B4-BE49-F238E27FC236}">
                  <a16:creationId xmlns:a16="http://schemas.microsoft.com/office/drawing/2014/main" id="{13348C4C-7884-CB44-B7DE-A56D7A15844F}"/>
                </a:ext>
              </a:extLst>
            </p:cNvPr>
            <p:cNvGrpSpPr/>
            <p:nvPr/>
          </p:nvGrpSpPr>
          <p:grpSpPr>
            <a:xfrm>
              <a:off x="5486400" y="1600200"/>
              <a:ext cx="2209800" cy="2209800"/>
              <a:chOff x="5486400" y="1600200"/>
              <a:chExt cx="2209800" cy="2209800"/>
            </a:xfrm>
          </p:grpSpPr>
          <p:sp>
            <p:nvSpPr>
              <p:cNvPr id="448" name="Oval 447">
                <a:extLst>
                  <a:ext uri="{FF2B5EF4-FFF2-40B4-BE49-F238E27FC236}">
                    <a16:creationId xmlns:a16="http://schemas.microsoft.com/office/drawing/2014/main" id="{24C71FF8-3179-F14D-86F6-A1C637F1A2F4}"/>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49" name="Oval 448">
                <a:extLst>
                  <a:ext uri="{FF2B5EF4-FFF2-40B4-BE49-F238E27FC236}">
                    <a16:creationId xmlns:a16="http://schemas.microsoft.com/office/drawing/2014/main" id="{5BED9737-40F0-804A-B12A-C19DF7CEA3C3}"/>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0" name="Oval 449">
                <a:extLst>
                  <a:ext uri="{FF2B5EF4-FFF2-40B4-BE49-F238E27FC236}">
                    <a16:creationId xmlns:a16="http://schemas.microsoft.com/office/drawing/2014/main" id="{814C4FE6-8FDE-F44E-AE75-F03234EFFD74}"/>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1" name="Oval 450">
                <a:extLst>
                  <a:ext uri="{FF2B5EF4-FFF2-40B4-BE49-F238E27FC236}">
                    <a16:creationId xmlns:a16="http://schemas.microsoft.com/office/drawing/2014/main" id="{387778BC-760E-4844-B58B-FBAB72CAEACF}"/>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2" name="Oval 451">
                <a:extLst>
                  <a:ext uri="{FF2B5EF4-FFF2-40B4-BE49-F238E27FC236}">
                    <a16:creationId xmlns:a16="http://schemas.microsoft.com/office/drawing/2014/main" id="{06954692-01E8-364F-9096-547A9F0F1DCB}"/>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3" name="Oval 452">
                <a:extLst>
                  <a:ext uri="{FF2B5EF4-FFF2-40B4-BE49-F238E27FC236}">
                    <a16:creationId xmlns:a16="http://schemas.microsoft.com/office/drawing/2014/main" id="{BE7E0E99-EFBE-904A-87E7-32B675135F8A}"/>
                  </a:ext>
                </a:extLst>
              </p:cNvPr>
              <p:cNvSpPr/>
              <p:nvPr/>
            </p:nvSpPr>
            <p:spPr>
              <a:xfrm>
                <a:off x="54864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4" name="Oval 453">
                <a:extLst>
                  <a:ext uri="{FF2B5EF4-FFF2-40B4-BE49-F238E27FC236}">
                    <a16:creationId xmlns:a16="http://schemas.microsoft.com/office/drawing/2014/main" id="{2229678A-3CFC-2E48-A46F-EB5C710DF52A}"/>
                  </a:ext>
                </a:extLst>
              </p:cNvPr>
              <p:cNvSpPr/>
              <p:nvPr/>
            </p:nvSpPr>
            <p:spPr>
              <a:xfrm>
                <a:off x="59436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5" name="Oval 454">
                <a:extLst>
                  <a:ext uri="{FF2B5EF4-FFF2-40B4-BE49-F238E27FC236}">
                    <a16:creationId xmlns:a16="http://schemas.microsoft.com/office/drawing/2014/main" id="{52BEC7C7-BDB5-0E45-B194-02F9D064F9BC}"/>
                  </a:ext>
                </a:extLst>
              </p:cNvPr>
              <p:cNvSpPr/>
              <p:nvPr/>
            </p:nvSpPr>
            <p:spPr>
              <a:xfrm>
                <a:off x="64008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6" name="Oval 455">
                <a:extLst>
                  <a:ext uri="{FF2B5EF4-FFF2-40B4-BE49-F238E27FC236}">
                    <a16:creationId xmlns:a16="http://schemas.microsoft.com/office/drawing/2014/main" id="{9AFA80CE-EF96-D14E-94E6-38E92D53DEF9}"/>
                  </a:ext>
                </a:extLst>
              </p:cNvPr>
              <p:cNvSpPr/>
              <p:nvPr/>
            </p:nvSpPr>
            <p:spPr>
              <a:xfrm>
                <a:off x="68580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7" name="Oval 456">
                <a:extLst>
                  <a:ext uri="{FF2B5EF4-FFF2-40B4-BE49-F238E27FC236}">
                    <a16:creationId xmlns:a16="http://schemas.microsoft.com/office/drawing/2014/main" id="{DEECA570-AE76-1B4A-99B4-0FC906931064}"/>
                  </a:ext>
                </a:extLst>
              </p:cNvPr>
              <p:cNvSpPr/>
              <p:nvPr/>
            </p:nvSpPr>
            <p:spPr>
              <a:xfrm>
                <a:off x="73152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8" name="Oval 457">
                <a:extLst>
                  <a:ext uri="{FF2B5EF4-FFF2-40B4-BE49-F238E27FC236}">
                    <a16:creationId xmlns:a16="http://schemas.microsoft.com/office/drawing/2014/main" id="{628374C7-FC57-5B42-B1DE-FA1FB56CCDCA}"/>
                  </a:ext>
                </a:extLst>
              </p:cNvPr>
              <p:cNvSpPr/>
              <p:nvPr/>
            </p:nvSpPr>
            <p:spPr>
              <a:xfrm>
                <a:off x="54864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9" name="Oval 458">
                <a:extLst>
                  <a:ext uri="{FF2B5EF4-FFF2-40B4-BE49-F238E27FC236}">
                    <a16:creationId xmlns:a16="http://schemas.microsoft.com/office/drawing/2014/main" id="{80F7262C-9673-4B40-A4AE-4BA8B0B0CA34}"/>
                  </a:ext>
                </a:extLst>
              </p:cNvPr>
              <p:cNvSpPr/>
              <p:nvPr/>
            </p:nvSpPr>
            <p:spPr>
              <a:xfrm>
                <a:off x="59436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0" name="Oval 459">
                <a:extLst>
                  <a:ext uri="{FF2B5EF4-FFF2-40B4-BE49-F238E27FC236}">
                    <a16:creationId xmlns:a16="http://schemas.microsoft.com/office/drawing/2014/main" id="{7F3ADF92-BBB6-1148-819E-571498015E80}"/>
                  </a:ext>
                </a:extLst>
              </p:cNvPr>
              <p:cNvSpPr/>
              <p:nvPr/>
            </p:nvSpPr>
            <p:spPr>
              <a:xfrm>
                <a:off x="64008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1" name="Oval 460">
                <a:extLst>
                  <a:ext uri="{FF2B5EF4-FFF2-40B4-BE49-F238E27FC236}">
                    <a16:creationId xmlns:a16="http://schemas.microsoft.com/office/drawing/2014/main" id="{A0C1A5B2-2187-A44A-9655-0793CDEADDFB}"/>
                  </a:ext>
                </a:extLst>
              </p:cNvPr>
              <p:cNvSpPr/>
              <p:nvPr/>
            </p:nvSpPr>
            <p:spPr>
              <a:xfrm>
                <a:off x="68580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2" name="Oval 461">
                <a:extLst>
                  <a:ext uri="{FF2B5EF4-FFF2-40B4-BE49-F238E27FC236}">
                    <a16:creationId xmlns:a16="http://schemas.microsoft.com/office/drawing/2014/main" id="{479B3574-7BF1-B144-9945-92FBFA41E6D8}"/>
                  </a:ext>
                </a:extLst>
              </p:cNvPr>
              <p:cNvSpPr/>
              <p:nvPr/>
            </p:nvSpPr>
            <p:spPr>
              <a:xfrm>
                <a:off x="73152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3" name="Oval 462">
                <a:extLst>
                  <a:ext uri="{FF2B5EF4-FFF2-40B4-BE49-F238E27FC236}">
                    <a16:creationId xmlns:a16="http://schemas.microsoft.com/office/drawing/2014/main" id="{DED774DC-06AE-9D48-86FC-A00763484136}"/>
                  </a:ext>
                </a:extLst>
              </p:cNvPr>
              <p:cNvSpPr/>
              <p:nvPr/>
            </p:nvSpPr>
            <p:spPr>
              <a:xfrm>
                <a:off x="54864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4" name="Oval 463">
                <a:extLst>
                  <a:ext uri="{FF2B5EF4-FFF2-40B4-BE49-F238E27FC236}">
                    <a16:creationId xmlns:a16="http://schemas.microsoft.com/office/drawing/2014/main" id="{7B2A9E4B-44A2-164B-B1DB-443A919613CC}"/>
                  </a:ext>
                </a:extLst>
              </p:cNvPr>
              <p:cNvSpPr/>
              <p:nvPr/>
            </p:nvSpPr>
            <p:spPr>
              <a:xfrm>
                <a:off x="59436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5" name="Oval 464">
                <a:extLst>
                  <a:ext uri="{FF2B5EF4-FFF2-40B4-BE49-F238E27FC236}">
                    <a16:creationId xmlns:a16="http://schemas.microsoft.com/office/drawing/2014/main" id="{829FDD50-D31C-2540-9085-DB8414EF4E8E}"/>
                  </a:ext>
                </a:extLst>
              </p:cNvPr>
              <p:cNvSpPr/>
              <p:nvPr/>
            </p:nvSpPr>
            <p:spPr>
              <a:xfrm>
                <a:off x="64008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6" name="Oval 465">
                <a:extLst>
                  <a:ext uri="{FF2B5EF4-FFF2-40B4-BE49-F238E27FC236}">
                    <a16:creationId xmlns:a16="http://schemas.microsoft.com/office/drawing/2014/main" id="{5E7C2804-8644-B746-835C-D065FA8D5405}"/>
                  </a:ext>
                </a:extLst>
              </p:cNvPr>
              <p:cNvSpPr/>
              <p:nvPr/>
            </p:nvSpPr>
            <p:spPr>
              <a:xfrm>
                <a:off x="68580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7" name="Oval 466">
                <a:extLst>
                  <a:ext uri="{FF2B5EF4-FFF2-40B4-BE49-F238E27FC236}">
                    <a16:creationId xmlns:a16="http://schemas.microsoft.com/office/drawing/2014/main" id="{87C05D59-E623-A04A-80B1-E6FFE75C92D6}"/>
                  </a:ext>
                </a:extLst>
              </p:cNvPr>
              <p:cNvSpPr/>
              <p:nvPr/>
            </p:nvSpPr>
            <p:spPr>
              <a:xfrm>
                <a:off x="73152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8" name="Oval 467">
                <a:extLst>
                  <a:ext uri="{FF2B5EF4-FFF2-40B4-BE49-F238E27FC236}">
                    <a16:creationId xmlns:a16="http://schemas.microsoft.com/office/drawing/2014/main" id="{3267DF9E-FA37-7D44-9F34-901B4C4F4D7B}"/>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9" name="Oval 468">
                <a:extLst>
                  <a:ext uri="{FF2B5EF4-FFF2-40B4-BE49-F238E27FC236}">
                    <a16:creationId xmlns:a16="http://schemas.microsoft.com/office/drawing/2014/main" id="{4B23D1B3-4F53-D54D-8431-CF0A97582A40}"/>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70" name="Oval 469">
                <a:extLst>
                  <a:ext uri="{FF2B5EF4-FFF2-40B4-BE49-F238E27FC236}">
                    <a16:creationId xmlns:a16="http://schemas.microsoft.com/office/drawing/2014/main" id="{2D6333D6-7104-384F-AF49-E796BD27E384}"/>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71" name="Oval 470">
                <a:extLst>
                  <a:ext uri="{FF2B5EF4-FFF2-40B4-BE49-F238E27FC236}">
                    <a16:creationId xmlns:a16="http://schemas.microsoft.com/office/drawing/2014/main" id="{F6EE3721-CE27-C448-A382-4681B02FBCF6}"/>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72" name="Oval 471">
                <a:extLst>
                  <a:ext uri="{FF2B5EF4-FFF2-40B4-BE49-F238E27FC236}">
                    <a16:creationId xmlns:a16="http://schemas.microsoft.com/office/drawing/2014/main" id="{DB8D1C2C-8531-384A-A4CD-73FF528A9A53}"/>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grpSp>
        <p:nvGrpSpPr>
          <p:cNvPr id="493" name="Group 492">
            <a:extLst>
              <a:ext uri="{FF2B5EF4-FFF2-40B4-BE49-F238E27FC236}">
                <a16:creationId xmlns:a16="http://schemas.microsoft.com/office/drawing/2014/main" id="{C18E73BE-3676-6C47-99A2-2502C0DABE65}"/>
              </a:ext>
            </a:extLst>
          </p:cNvPr>
          <p:cNvGrpSpPr/>
          <p:nvPr/>
        </p:nvGrpSpPr>
        <p:grpSpPr>
          <a:xfrm>
            <a:off x="6416564" y="2404844"/>
            <a:ext cx="1414038" cy="1414038"/>
            <a:chOff x="4876800" y="1600199"/>
            <a:chExt cx="2819401" cy="2819401"/>
          </a:xfrm>
        </p:grpSpPr>
        <p:grpSp>
          <p:nvGrpSpPr>
            <p:cNvPr id="494" name="Group 493">
              <a:extLst>
                <a:ext uri="{FF2B5EF4-FFF2-40B4-BE49-F238E27FC236}">
                  <a16:creationId xmlns:a16="http://schemas.microsoft.com/office/drawing/2014/main" id="{7A31BB98-6CE6-844D-B7DE-C384980CF0C5}"/>
                </a:ext>
              </a:extLst>
            </p:cNvPr>
            <p:cNvGrpSpPr/>
            <p:nvPr/>
          </p:nvGrpSpPr>
          <p:grpSpPr>
            <a:xfrm>
              <a:off x="5486400" y="3962400"/>
              <a:ext cx="2209800" cy="457200"/>
              <a:chOff x="5486400" y="3962400"/>
              <a:chExt cx="2209800" cy="457200"/>
            </a:xfrm>
          </p:grpSpPr>
          <p:sp>
            <p:nvSpPr>
              <p:cNvPr id="539" name="DRAM">
                <a:extLst>
                  <a:ext uri="{FF2B5EF4-FFF2-40B4-BE49-F238E27FC236}">
                    <a16:creationId xmlns:a16="http://schemas.microsoft.com/office/drawing/2014/main" id="{9A1BD144-AEC9-3045-83AB-BD0ABC7379C5}"/>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0" name="DRAM">
                <a:extLst>
                  <a:ext uri="{FF2B5EF4-FFF2-40B4-BE49-F238E27FC236}">
                    <a16:creationId xmlns:a16="http://schemas.microsoft.com/office/drawing/2014/main" id="{761EC13D-6A91-7444-AD80-A8BAB533BA95}"/>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1" name="DRAM">
                <a:extLst>
                  <a:ext uri="{FF2B5EF4-FFF2-40B4-BE49-F238E27FC236}">
                    <a16:creationId xmlns:a16="http://schemas.microsoft.com/office/drawing/2014/main" id="{0C4B4D74-9199-0D49-85BF-D3B0AE5A0A9C}"/>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2" name="DRAM">
                <a:extLst>
                  <a:ext uri="{FF2B5EF4-FFF2-40B4-BE49-F238E27FC236}">
                    <a16:creationId xmlns:a16="http://schemas.microsoft.com/office/drawing/2014/main" id="{CF958D15-7F01-4148-8183-4CDE60D57BB0}"/>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3" name="DRAM">
                <a:extLst>
                  <a:ext uri="{FF2B5EF4-FFF2-40B4-BE49-F238E27FC236}">
                    <a16:creationId xmlns:a16="http://schemas.microsoft.com/office/drawing/2014/main" id="{22072E6E-43C3-434E-85B9-1734A3DA3CC8}"/>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95" name="Group 494">
              <a:extLst>
                <a:ext uri="{FF2B5EF4-FFF2-40B4-BE49-F238E27FC236}">
                  <a16:creationId xmlns:a16="http://schemas.microsoft.com/office/drawing/2014/main" id="{C85E57FF-417D-1244-90BE-91B56947ED6A}"/>
                </a:ext>
              </a:extLst>
            </p:cNvPr>
            <p:cNvGrpSpPr/>
            <p:nvPr/>
          </p:nvGrpSpPr>
          <p:grpSpPr>
            <a:xfrm>
              <a:off x="4876800" y="1600200"/>
              <a:ext cx="457200" cy="2209800"/>
              <a:chOff x="4876800" y="1600200"/>
              <a:chExt cx="457200" cy="2209800"/>
            </a:xfrm>
          </p:grpSpPr>
          <p:sp>
            <p:nvSpPr>
              <p:cNvPr id="534" name="DRAM">
                <a:extLst>
                  <a:ext uri="{FF2B5EF4-FFF2-40B4-BE49-F238E27FC236}">
                    <a16:creationId xmlns:a16="http://schemas.microsoft.com/office/drawing/2014/main" id="{AA216CB4-B04A-F641-B4A2-54AE2C718F39}"/>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5" name="DRAM">
                <a:extLst>
                  <a:ext uri="{FF2B5EF4-FFF2-40B4-BE49-F238E27FC236}">
                    <a16:creationId xmlns:a16="http://schemas.microsoft.com/office/drawing/2014/main" id="{CF772D57-1478-674C-9626-DBB9A5139FE0}"/>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6" name="DRAM">
                <a:extLst>
                  <a:ext uri="{FF2B5EF4-FFF2-40B4-BE49-F238E27FC236}">
                    <a16:creationId xmlns:a16="http://schemas.microsoft.com/office/drawing/2014/main" id="{2DB3F5F4-4E6C-2C4B-87DB-6CDC6AE700C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7" name="DRAM">
                <a:extLst>
                  <a:ext uri="{FF2B5EF4-FFF2-40B4-BE49-F238E27FC236}">
                    <a16:creationId xmlns:a16="http://schemas.microsoft.com/office/drawing/2014/main" id="{C621CC86-C337-CB4E-8947-45BF29EB84DA}"/>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8" name="DRAM">
                <a:extLst>
                  <a:ext uri="{FF2B5EF4-FFF2-40B4-BE49-F238E27FC236}">
                    <a16:creationId xmlns:a16="http://schemas.microsoft.com/office/drawing/2014/main" id="{29C4F183-DFE7-E044-BFF0-3D5499757A44}"/>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96" name="Group 495">
              <a:extLst>
                <a:ext uri="{FF2B5EF4-FFF2-40B4-BE49-F238E27FC236}">
                  <a16:creationId xmlns:a16="http://schemas.microsoft.com/office/drawing/2014/main" id="{6F02C8AE-47E3-B04D-9F06-83FA57235803}"/>
                </a:ext>
              </a:extLst>
            </p:cNvPr>
            <p:cNvGrpSpPr/>
            <p:nvPr/>
          </p:nvGrpSpPr>
          <p:grpSpPr>
            <a:xfrm>
              <a:off x="5676900" y="1600199"/>
              <a:ext cx="1828800" cy="2362201"/>
              <a:chOff x="5676900" y="1170708"/>
              <a:chExt cx="1828800" cy="2791692"/>
            </a:xfrm>
          </p:grpSpPr>
          <p:cxnSp>
            <p:nvCxnSpPr>
              <p:cNvPr id="529" name="Straight Connector 528">
                <a:extLst>
                  <a:ext uri="{FF2B5EF4-FFF2-40B4-BE49-F238E27FC236}">
                    <a16:creationId xmlns:a16="http://schemas.microsoft.com/office/drawing/2014/main" id="{6882D6E4-207C-FF43-96BB-B4FA7C67D369}"/>
                  </a:ext>
                </a:extLst>
              </p:cNvPr>
              <p:cNvCxnSpPr>
                <a:cxnSpLocks/>
                <a:stCxn id="499" idx="0"/>
                <a:endCxn id="539"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0" name="Straight Connector 529">
                <a:extLst>
                  <a:ext uri="{FF2B5EF4-FFF2-40B4-BE49-F238E27FC236}">
                    <a16:creationId xmlns:a16="http://schemas.microsoft.com/office/drawing/2014/main" id="{1CAC2B23-36F6-6741-ADEF-63BBFDE1ED87}"/>
                  </a:ext>
                </a:extLst>
              </p:cNvPr>
              <p:cNvCxnSpPr>
                <a:cxnSpLocks/>
                <a:stCxn id="501" idx="0"/>
                <a:endCxn id="541"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1" name="Straight Connector 530">
                <a:extLst>
                  <a:ext uri="{FF2B5EF4-FFF2-40B4-BE49-F238E27FC236}">
                    <a16:creationId xmlns:a16="http://schemas.microsoft.com/office/drawing/2014/main" id="{FCD623BC-66BA-F048-B770-A953F02FFB33}"/>
                  </a:ext>
                </a:extLst>
              </p:cNvPr>
              <p:cNvCxnSpPr>
                <a:cxnSpLocks/>
                <a:stCxn id="502" idx="0"/>
                <a:endCxn id="542"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2" name="Straight Connector 531">
                <a:extLst>
                  <a:ext uri="{FF2B5EF4-FFF2-40B4-BE49-F238E27FC236}">
                    <a16:creationId xmlns:a16="http://schemas.microsoft.com/office/drawing/2014/main" id="{96B040DB-DCA8-5A4D-AB95-17BC0EE776BF}"/>
                  </a:ext>
                </a:extLst>
              </p:cNvPr>
              <p:cNvCxnSpPr>
                <a:cxnSpLocks/>
                <a:stCxn id="503" idx="0"/>
                <a:endCxn id="543"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3" name="Straight Connector 532">
                <a:extLst>
                  <a:ext uri="{FF2B5EF4-FFF2-40B4-BE49-F238E27FC236}">
                    <a16:creationId xmlns:a16="http://schemas.microsoft.com/office/drawing/2014/main" id="{C3062CCD-ADCA-6540-B2EA-E01E5B870645}"/>
                  </a:ext>
                </a:extLst>
              </p:cNvPr>
              <p:cNvCxnSpPr>
                <a:cxnSpLocks/>
                <a:stCxn id="500" idx="0"/>
                <a:endCxn id="540"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97" name="Group 496">
              <a:extLst>
                <a:ext uri="{FF2B5EF4-FFF2-40B4-BE49-F238E27FC236}">
                  <a16:creationId xmlns:a16="http://schemas.microsoft.com/office/drawing/2014/main" id="{4DD6419A-00B2-5C4E-A3DB-44B953F63562}"/>
                </a:ext>
              </a:extLst>
            </p:cNvPr>
            <p:cNvGrpSpPr/>
            <p:nvPr/>
          </p:nvGrpSpPr>
          <p:grpSpPr>
            <a:xfrm>
              <a:off x="5334000" y="1790700"/>
              <a:ext cx="2362201" cy="1828800"/>
              <a:chOff x="5333998" y="1790700"/>
              <a:chExt cx="2791691" cy="1828800"/>
            </a:xfrm>
          </p:grpSpPr>
          <p:cxnSp>
            <p:nvCxnSpPr>
              <p:cNvPr id="524" name="Straight Connector 523">
                <a:extLst>
                  <a:ext uri="{FF2B5EF4-FFF2-40B4-BE49-F238E27FC236}">
                    <a16:creationId xmlns:a16="http://schemas.microsoft.com/office/drawing/2014/main" id="{EE5C0398-A720-3144-9F53-7CD4C82BA66B}"/>
                  </a:ext>
                </a:extLst>
              </p:cNvPr>
              <p:cNvCxnSpPr>
                <a:cxnSpLocks/>
                <a:stCxn id="503" idx="6"/>
                <a:endCxn id="534"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5" name="Straight Connector 524">
                <a:extLst>
                  <a:ext uri="{FF2B5EF4-FFF2-40B4-BE49-F238E27FC236}">
                    <a16:creationId xmlns:a16="http://schemas.microsoft.com/office/drawing/2014/main" id="{05BF3662-E368-8449-92EE-28F646654D3C}"/>
                  </a:ext>
                </a:extLst>
              </p:cNvPr>
              <p:cNvCxnSpPr>
                <a:cxnSpLocks/>
                <a:stCxn id="508" idx="6"/>
                <a:endCxn id="535"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6" name="Straight Connector 525">
                <a:extLst>
                  <a:ext uri="{FF2B5EF4-FFF2-40B4-BE49-F238E27FC236}">
                    <a16:creationId xmlns:a16="http://schemas.microsoft.com/office/drawing/2014/main" id="{A05E8873-0C5E-B148-9C8D-50E3D14F67A1}"/>
                  </a:ext>
                </a:extLst>
              </p:cNvPr>
              <p:cNvCxnSpPr>
                <a:cxnSpLocks/>
                <a:stCxn id="513" idx="6"/>
                <a:endCxn id="536"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7" name="Straight Connector 526">
                <a:extLst>
                  <a:ext uri="{FF2B5EF4-FFF2-40B4-BE49-F238E27FC236}">
                    <a16:creationId xmlns:a16="http://schemas.microsoft.com/office/drawing/2014/main" id="{74BFC937-2623-664B-A013-E49100192E53}"/>
                  </a:ext>
                </a:extLst>
              </p:cNvPr>
              <p:cNvCxnSpPr>
                <a:cxnSpLocks/>
                <a:stCxn id="518" idx="6"/>
                <a:endCxn id="537"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8" name="Straight Connector 527">
                <a:extLst>
                  <a:ext uri="{FF2B5EF4-FFF2-40B4-BE49-F238E27FC236}">
                    <a16:creationId xmlns:a16="http://schemas.microsoft.com/office/drawing/2014/main" id="{5F24BADA-BF50-4E4D-A5EF-FA03570CB6E3}"/>
                  </a:ext>
                </a:extLst>
              </p:cNvPr>
              <p:cNvCxnSpPr>
                <a:cxnSpLocks/>
                <a:stCxn id="523" idx="6"/>
                <a:endCxn id="538"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98" name="Group 497">
              <a:extLst>
                <a:ext uri="{FF2B5EF4-FFF2-40B4-BE49-F238E27FC236}">
                  <a16:creationId xmlns:a16="http://schemas.microsoft.com/office/drawing/2014/main" id="{E2506A27-9906-1748-BAE5-CFC7FC41AC47}"/>
                </a:ext>
              </a:extLst>
            </p:cNvPr>
            <p:cNvGrpSpPr/>
            <p:nvPr/>
          </p:nvGrpSpPr>
          <p:grpSpPr>
            <a:xfrm>
              <a:off x="5486400" y="1600200"/>
              <a:ext cx="2209800" cy="2209800"/>
              <a:chOff x="5486400" y="1600200"/>
              <a:chExt cx="2209800" cy="2209800"/>
            </a:xfrm>
          </p:grpSpPr>
          <p:sp>
            <p:nvSpPr>
              <p:cNvPr id="499" name="Oval 498">
                <a:extLst>
                  <a:ext uri="{FF2B5EF4-FFF2-40B4-BE49-F238E27FC236}">
                    <a16:creationId xmlns:a16="http://schemas.microsoft.com/office/drawing/2014/main" id="{648A249F-2317-DC44-A18D-5B28FA7EB2D4}"/>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0" name="Oval 499">
                <a:extLst>
                  <a:ext uri="{FF2B5EF4-FFF2-40B4-BE49-F238E27FC236}">
                    <a16:creationId xmlns:a16="http://schemas.microsoft.com/office/drawing/2014/main" id="{7935AB27-9CDE-5F49-B3EC-591AB75293B4}"/>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1" name="Oval 500">
                <a:extLst>
                  <a:ext uri="{FF2B5EF4-FFF2-40B4-BE49-F238E27FC236}">
                    <a16:creationId xmlns:a16="http://schemas.microsoft.com/office/drawing/2014/main" id="{FBFEF2F0-CADA-3A46-A933-2B122B7EF1C1}"/>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2" name="Oval 501">
                <a:extLst>
                  <a:ext uri="{FF2B5EF4-FFF2-40B4-BE49-F238E27FC236}">
                    <a16:creationId xmlns:a16="http://schemas.microsoft.com/office/drawing/2014/main" id="{8AB217DF-9258-0246-B01A-DE28CE0A6A99}"/>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3" name="Oval 502">
                <a:extLst>
                  <a:ext uri="{FF2B5EF4-FFF2-40B4-BE49-F238E27FC236}">
                    <a16:creationId xmlns:a16="http://schemas.microsoft.com/office/drawing/2014/main" id="{D4F217FB-465B-8E4E-86AF-552D2F9FDE30}"/>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4" name="Oval 503">
                <a:extLst>
                  <a:ext uri="{FF2B5EF4-FFF2-40B4-BE49-F238E27FC236}">
                    <a16:creationId xmlns:a16="http://schemas.microsoft.com/office/drawing/2014/main" id="{46AD35E3-8739-D642-B226-DBEB04476BD4}"/>
                  </a:ext>
                </a:extLst>
              </p:cNvPr>
              <p:cNvSpPr/>
              <p:nvPr/>
            </p:nvSpPr>
            <p:spPr>
              <a:xfrm>
                <a:off x="54864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5" name="Oval 504">
                <a:extLst>
                  <a:ext uri="{FF2B5EF4-FFF2-40B4-BE49-F238E27FC236}">
                    <a16:creationId xmlns:a16="http://schemas.microsoft.com/office/drawing/2014/main" id="{F2F2A3D1-972D-A744-85E0-2AC501A2037B}"/>
                  </a:ext>
                </a:extLst>
              </p:cNvPr>
              <p:cNvSpPr/>
              <p:nvPr/>
            </p:nvSpPr>
            <p:spPr>
              <a:xfrm>
                <a:off x="59436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6" name="Oval 505">
                <a:extLst>
                  <a:ext uri="{FF2B5EF4-FFF2-40B4-BE49-F238E27FC236}">
                    <a16:creationId xmlns:a16="http://schemas.microsoft.com/office/drawing/2014/main" id="{C979A457-0774-1D4B-9738-259F381836A5}"/>
                  </a:ext>
                </a:extLst>
              </p:cNvPr>
              <p:cNvSpPr/>
              <p:nvPr/>
            </p:nvSpPr>
            <p:spPr>
              <a:xfrm>
                <a:off x="64008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7" name="Oval 506">
                <a:extLst>
                  <a:ext uri="{FF2B5EF4-FFF2-40B4-BE49-F238E27FC236}">
                    <a16:creationId xmlns:a16="http://schemas.microsoft.com/office/drawing/2014/main" id="{1E50A537-6B52-A846-BA1A-87CDA3F205F2}"/>
                  </a:ext>
                </a:extLst>
              </p:cNvPr>
              <p:cNvSpPr/>
              <p:nvPr/>
            </p:nvSpPr>
            <p:spPr>
              <a:xfrm>
                <a:off x="68580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8" name="Oval 507">
                <a:extLst>
                  <a:ext uri="{FF2B5EF4-FFF2-40B4-BE49-F238E27FC236}">
                    <a16:creationId xmlns:a16="http://schemas.microsoft.com/office/drawing/2014/main" id="{4F7D6E31-3FFA-EE49-95EB-154981707E78}"/>
                  </a:ext>
                </a:extLst>
              </p:cNvPr>
              <p:cNvSpPr/>
              <p:nvPr/>
            </p:nvSpPr>
            <p:spPr>
              <a:xfrm>
                <a:off x="73152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9" name="Oval 508">
                <a:extLst>
                  <a:ext uri="{FF2B5EF4-FFF2-40B4-BE49-F238E27FC236}">
                    <a16:creationId xmlns:a16="http://schemas.microsoft.com/office/drawing/2014/main" id="{B80DE81C-67D6-AF4F-9DE5-21A918375722}"/>
                  </a:ext>
                </a:extLst>
              </p:cNvPr>
              <p:cNvSpPr/>
              <p:nvPr/>
            </p:nvSpPr>
            <p:spPr>
              <a:xfrm>
                <a:off x="54864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0" name="Oval 509">
                <a:extLst>
                  <a:ext uri="{FF2B5EF4-FFF2-40B4-BE49-F238E27FC236}">
                    <a16:creationId xmlns:a16="http://schemas.microsoft.com/office/drawing/2014/main" id="{0B2850E4-3002-D14C-B0E2-9250FD059622}"/>
                  </a:ext>
                </a:extLst>
              </p:cNvPr>
              <p:cNvSpPr/>
              <p:nvPr/>
            </p:nvSpPr>
            <p:spPr>
              <a:xfrm>
                <a:off x="59436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1" name="Oval 510">
                <a:extLst>
                  <a:ext uri="{FF2B5EF4-FFF2-40B4-BE49-F238E27FC236}">
                    <a16:creationId xmlns:a16="http://schemas.microsoft.com/office/drawing/2014/main" id="{B1EC7E16-5182-9F48-8713-0DCFC76A853E}"/>
                  </a:ext>
                </a:extLst>
              </p:cNvPr>
              <p:cNvSpPr/>
              <p:nvPr/>
            </p:nvSpPr>
            <p:spPr>
              <a:xfrm>
                <a:off x="64008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2" name="Oval 511">
                <a:extLst>
                  <a:ext uri="{FF2B5EF4-FFF2-40B4-BE49-F238E27FC236}">
                    <a16:creationId xmlns:a16="http://schemas.microsoft.com/office/drawing/2014/main" id="{77BCC63A-C8C3-C746-9F66-396BA0036F7B}"/>
                  </a:ext>
                </a:extLst>
              </p:cNvPr>
              <p:cNvSpPr/>
              <p:nvPr/>
            </p:nvSpPr>
            <p:spPr>
              <a:xfrm>
                <a:off x="68580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3" name="Oval 512">
                <a:extLst>
                  <a:ext uri="{FF2B5EF4-FFF2-40B4-BE49-F238E27FC236}">
                    <a16:creationId xmlns:a16="http://schemas.microsoft.com/office/drawing/2014/main" id="{9BC39E81-A53D-4047-B819-3A68D276E480}"/>
                  </a:ext>
                </a:extLst>
              </p:cNvPr>
              <p:cNvSpPr/>
              <p:nvPr/>
            </p:nvSpPr>
            <p:spPr>
              <a:xfrm>
                <a:off x="73152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4" name="Oval 513">
                <a:extLst>
                  <a:ext uri="{FF2B5EF4-FFF2-40B4-BE49-F238E27FC236}">
                    <a16:creationId xmlns:a16="http://schemas.microsoft.com/office/drawing/2014/main" id="{1B80541F-EC24-7440-875B-83EED2A12FC2}"/>
                  </a:ext>
                </a:extLst>
              </p:cNvPr>
              <p:cNvSpPr/>
              <p:nvPr/>
            </p:nvSpPr>
            <p:spPr>
              <a:xfrm>
                <a:off x="54864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5" name="Oval 514">
                <a:extLst>
                  <a:ext uri="{FF2B5EF4-FFF2-40B4-BE49-F238E27FC236}">
                    <a16:creationId xmlns:a16="http://schemas.microsoft.com/office/drawing/2014/main" id="{2316466A-9A28-CA48-9E49-539E3949E84A}"/>
                  </a:ext>
                </a:extLst>
              </p:cNvPr>
              <p:cNvSpPr/>
              <p:nvPr/>
            </p:nvSpPr>
            <p:spPr>
              <a:xfrm>
                <a:off x="59436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6" name="Oval 515">
                <a:extLst>
                  <a:ext uri="{FF2B5EF4-FFF2-40B4-BE49-F238E27FC236}">
                    <a16:creationId xmlns:a16="http://schemas.microsoft.com/office/drawing/2014/main" id="{0C51090D-42B7-7743-98D8-6A6E5A2834FA}"/>
                  </a:ext>
                </a:extLst>
              </p:cNvPr>
              <p:cNvSpPr/>
              <p:nvPr/>
            </p:nvSpPr>
            <p:spPr>
              <a:xfrm>
                <a:off x="64008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7" name="Oval 516">
                <a:extLst>
                  <a:ext uri="{FF2B5EF4-FFF2-40B4-BE49-F238E27FC236}">
                    <a16:creationId xmlns:a16="http://schemas.microsoft.com/office/drawing/2014/main" id="{03B972F8-1AB3-3B4A-9C4F-3A1CC8F77238}"/>
                  </a:ext>
                </a:extLst>
              </p:cNvPr>
              <p:cNvSpPr/>
              <p:nvPr/>
            </p:nvSpPr>
            <p:spPr>
              <a:xfrm>
                <a:off x="68580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8" name="Oval 517">
                <a:extLst>
                  <a:ext uri="{FF2B5EF4-FFF2-40B4-BE49-F238E27FC236}">
                    <a16:creationId xmlns:a16="http://schemas.microsoft.com/office/drawing/2014/main" id="{4E23D68E-38B4-6246-924A-84A4A1422991}"/>
                  </a:ext>
                </a:extLst>
              </p:cNvPr>
              <p:cNvSpPr/>
              <p:nvPr/>
            </p:nvSpPr>
            <p:spPr>
              <a:xfrm>
                <a:off x="73152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9" name="Oval 518">
                <a:extLst>
                  <a:ext uri="{FF2B5EF4-FFF2-40B4-BE49-F238E27FC236}">
                    <a16:creationId xmlns:a16="http://schemas.microsoft.com/office/drawing/2014/main" id="{67003421-CB64-BF40-8AC1-940F7088F6CA}"/>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0" name="Oval 519">
                <a:extLst>
                  <a:ext uri="{FF2B5EF4-FFF2-40B4-BE49-F238E27FC236}">
                    <a16:creationId xmlns:a16="http://schemas.microsoft.com/office/drawing/2014/main" id="{83129518-5492-3A45-AF60-F432A33D4E68}"/>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1" name="Oval 520">
                <a:extLst>
                  <a:ext uri="{FF2B5EF4-FFF2-40B4-BE49-F238E27FC236}">
                    <a16:creationId xmlns:a16="http://schemas.microsoft.com/office/drawing/2014/main" id="{D8541C93-702C-664F-9F56-2D9C64CBE9F0}"/>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2" name="Oval 521">
                <a:extLst>
                  <a:ext uri="{FF2B5EF4-FFF2-40B4-BE49-F238E27FC236}">
                    <a16:creationId xmlns:a16="http://schemas.microsoft.com/office/drawing/2014/main" id="{CE301F35-DEE6-2A44-9F9C-9EBACA25E644}"/>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3" name="Oval 522">
                <a:extLst>
                  <a:ext uri="{FF2B5EF4-FFF2-40B4-BE49-F238E27FC236}">
                    <a16:creationId xmlns:a16="http://schemas.microsoft.com/office/drawing/2014/main" id="{34FFF707-AF67-2D43-B96E-59B04BFFD2C4}"/>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sp>
        <p:nvSpPr>
          <p:cNvPr id="546" name="Rectangle 545">
            <a:extLst>
              <a:ext uri="{FF2B5EF4-FFF2-40B4-BE49-F238E27FC236}">
                <a16:creationId xmlns:a16="http://schemas.microsoft.com/office/drawing/2014/main" id="{BDCB1452-B1FC-A04C-879D-B27B09D93766}"/>
              </a:ext>
            </a:extLst>
          </p:cNvPr>
          <p:cNvSpPr/>
          <p:nvPr/>
        </p:nvSpPr>
        <p:spPr>
          <a:xfrm>
            <a:off x="1582435" y="2066282"/>
            <a:ext cx="6477000" cy="1905000"/>
          </a:xfrm>
          <a:prstGeom prst="rect">
            <a:avLst/>
          </a:prstGeom>
          <a:solidFill>
            <a:schemeClr val="bg1">
              <a:alpha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a typeface="+mn-ea"/>
              <a:cs typeface="+mn-cs"/>
            </a:endParaRPr>
          </a:p>
        </p:txBody>
      </p:sp>
      <p:cxnSp>
        <p:nvCxnSpPr>
          <p:cNvPr id="547" name="Straight Connector 546">
            <a:extLst>
              <a:ext uri="{FF2B5EF4-FFF2-40B4-BE49-F238E27FC236}">
                <a16:creationId xmlns:a16="http://schemas.microsoft.com/office/drawing/2014/main" id="{53579C7D-B09B-3D4E-A43B-EF7C88397D1E}"/>
              </a:ext>
            </a:extLst>
          </p:cNvPr>
          <p:cNvCxnSpPr/>
          <p:nvPr/>
        </p:nvCxnSpPr>
        <p:spPr>
          <a:xfrm flipH="1">
            <a:off x="1506235" y="2218682"/>
            <a:ext cx="6403145" cy="0"/>
          </a:xfrm>
          <a:prstGeom prst="line">
            <a:avLst/>
          </a:prstGeom>
          <a:solidFill>
            <a:schemeClr val="tx1">
              <a:lumMod val="65000"/>
              <a:lumOff val="35000"/>
            </a:schemeClr>
          </a:solidFill>
          <a:ln w="38100" cap="rnd">
            <a:solidFill>
              <a:schemeClr val="tx1"/>
            </a:solidFill>
            <a:round/>
            <a:headEnd type="none"/>
            <a:tailEnd w="lg" len="sm"/>
          </a:ln>
        </p:spPr>
        <p:style>
          <a:lnRef idx="1">
            <a:schemeClr val="accent1"/>
          </a:lnRef>
          <a:fillRef idx="0">
            <a:schemeClr val="accent1"/>
          </a:fillRef>
          <a:effectRef idx="0">
            <a:schemeClr val="accent1"/>
          </a:effectRef>
          <a:fontRef idx="minor">
            <a:schemeClr val="tx1"/>
          </a:fontRef>
        </p:style>
      </p:cxnSp>
      <p:grpSp>
        <p:nvGrpSpPr>
          <p:cNvPr id="548" name="Group 547">
            <a:extLst>
              <a:ext uri="{FF2B5EF4-FFF2-40B4-BE49-F238E27FC236}">
                <a16:creationId xmlns:a16="http://schemas.microsoft.com/office/drawing/2014/main" id="{77405137-7C59-4D48-AC4D-D86D437B657B}"/>
              </a:ext>
            </a:extLst>
          </p:cNvPr>
          <p:cNvGrpSpPr/>
          <p:nvPr/>
        </p:nvGrpSpPr>
        <p:grpSpPr>
          <a:xfrm>
            <a:off x="1851480" y="2218682"/>
            <a:ext cx="4671060" cy="1219201"/>
            <a:chOff x="2174045" y="1143000"/>
            <a:chExt cx="4671060" cy="1219201"/>
          </a:xfrm>
        </p:grpSpPr>
        <p:cxnSp>
          <p:nvCxnSpPr>
            <p:cNvPr id="549" name="Straight Connector 548">
              <a:extLst>
                <a:ext uri="{FF2B5EF4-FFF2-40B4-BE49-F238E27FC236}">
                  <a16:creationId xmlns:a16="http://schemas.microsoft.com/office/drawing/2014/main" id="{ED134D6C-BD07-8F4B-A299-A98FFDF82189}"/>
                </a:ext>
              </a:extLst>
            </p:cNvPr>
            <p:cNvCxnSpPr/>
            <p:nvPr/>
          </p:nvCxnSpPr>
          <p:spPr>
            <a:xfrm flipV="1">
              <a:off x="217404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0" name="Straight Connector 549">
              <a:extLst>
                <a:ext uri="{FF2B5EF4-FFF2-40B4-BE49-F238E27FC236}">
                  <a16:creationId xmlns:a16="http://schemas.microsoft.com/office/drawing/2014/main" id="{30F3C61B-4E68-F245-98C5-E45566DB5050}"/>
                </a:ext>
              </a:extLst>
            </p:cNvPr>
            <p:cNvCxnSpPr/>
            <p:nvPr/>
          </p:nvCxnSpPr>
          <p:spPr>
            <a:xfrm flipV="1">
              <a:off x="3730049"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1" name="Straight Connector 550">
              <a:extLst>
                <a:ext uri="{FF2B5EF4-FFF2-40B4-BE49-F238E27FC236}">
                  <a16:creationId xmlns:a16="http://schemas.microsoft.com/office/drawing/2014/main" id="{881A953A-5FA6-C443-A98F-4C893ECD3FCD}"/>
                </a:ext>
              </a:extLst>
            </p:cNvPr>
            <p:cNvCxnSpPr/>
            <p:nvPr/>
          </p:nvCxnSpPr>
          <p:spPr>
            <a:xfrm flipV="1">
              <a:off x="530332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2" name="Straight Connector 551">
              <a:extLst>
                <a:ext uri="{FF2B5EF4-FFF2-40B4-BE49-F238E27FC236}">
                  <a16:creationId xmlns:a16="http://schemas.microsoft.com/office/drawing/2014/main" id="{6F1732F6-1671-7546-B8ED-0D71E76BF3AF}"/>
                </a:ext>
              </a:extLst>
            </p:cNvPr>
            <p:cNvCxnSpPr/>
            <p:nvPr/>
          </p:nvCxnSpPr>
          <p:spPr>
            <a:xfrm flipV="1">
              <a:off x="684510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cxnSp>
        <p:nvCxnSpPr>
          <p:cNvPr id="553" name="Straight Connector 552">
            <a:extLst>
              <a:ext uri="{FF2B5EF4-FFF2-40B4-BE49-F238E27FC236}">
                <a16:creationId xmlns:a16="http://schemas.microsoft.com/office/drawing/2014/main" id="{F3D4EE15-37C6-0F49-B8BA-89C075B4EE66}"/>
              </a:ext>
            </a:extLst>
          </p:cNvPr>
          <p:cNvCxnSpPr/>
          <p:nvPr/>
        </p:nvCxnSpPr>
        <p:spPr>
          <a:xfrm flipH="1">
            <a:off x="1508580" y="2218682"/>
            <a:ext cx="6403145" cy="0"/>
          </a:xfrm>
          <a:prstGeom prst="line">
            <a:avLst/>
          </a:prstGeom>
          <a:solidFill>
            <a:schemeClr val="tx1">
              <a:lumMod val="65000"/>
              <a:lumOff val="35000"/>
            </a:schemeClr>
          </a:solidFill>
          <a:ln w="50800" cap="rnd">
            <a:solidFill>
              <a:srgbClr val="C00000"/>
            </a:solidFill>
            <a:round/>
            <a:headEnd type="none"/>
            <a:tailEnd w="lg" len="sm"/>
          </a:ln>
        </p:spPr>
        <p:style>
          <a:lnRef idx="1">
            <a:schemeClr val="accent1"/>
          </a:lnRef>
          <a:fillRef idx="0">
            <a:schemeClr val="accent1"/>
          </a:fillRef>
          <a:effectRef idx="0">
            <a:schemeClr val="accent1"/>
          </a:effectRef>
          <a:fontRef idx="minor">
            <a:schemeClr val="tx1"/>
          </a:fontRef>
        </p:style>
      </p:cxnSp>
      <p:cxnSp>
        <p:nvCxnSpPr>
          <p:cNvPr id="554" name="Straight Connector 553">
            <a:extLst>
              <a:ext uri="{FF2B5EF4-FFF2-40B4-BE49-F238E27FC236}">
                <a16:creationId xmlns:a16="http://schemas.microsoft.com/office/drawing/2014/main" id="{44A11F90-68CE-4C4B-9DAA-338801834463}"/>
              </a:ext>
            </a:extLst>
          </p:cNvPr>
          <p:cNvCxnSpPr/>
          <p:nvPr/>
        </p:nvCxnSpPr>
        <p:spPr>
          <a:xfrm flipV="1">
            <a:off x="1853825" y="2218682"/>
            <a:ext cx="0" cy="911587"/>
          </a:xfrm>
          <a:prstGeom prst="line">
            <a:avLst/>
          </a:prstGeom>
          <a:solidFill>
            <a:schemeClr val="tx1">
              <a:lumMod val="65000"/>
              <a:lumOff val="35000"/>
            </a:schemeClr>
          </a:solidFill>
          <a:ln w="50800" cap="rnd">
            <a:solidFill>
              <a:srgbClr val="C00000"/>
            </a:solidFill>
            <a:round/>
            <a:headEnd type="arrow" w="med" len="sm"/>
            <a:tailEnd type="none" w="lg" len="sm"/>
          </a:ln>
        </p:spPr>
        <p:style>
          <a:lnRef idx="1">
            <a:schemeClr val="accent1"/>
          </a:lnRef>
          <a:fillRef idx="0">
            <a:schemeClr val="accent1"/>
          </a:fillRef>
          <a:effectRef idx="0">
            <a:schemeClr val="accent1"/>
          </a:effectRef>
          <a:fontRef idx="minor">
            <a:schemeClr val="tx1"/>
          </a:fontRef>
        </p:style>
      </p:cxnSp>
      <p:cxnSp>
        <p:nvCxnSpPr>
          <p:cNvPr id="555" name="Straight Connector 554">
            <a:extLst>
              <a:ext uri="{FF2B5EF4-FFF2-40B4-BE49-F238E27FC236}">
                <a16:creationId xmlns:a16="http://schemas.microsoft.com/office/drawing/2014/main" id="{CD03CEDF-80C4-D045-A85A-1A21BF3C33EB}"/>
              </a:ext>
            </a:extLst>
          </p:cNvPr>
          <p:cNvCxnSpPr/>
          <p:nvPr/>
        </p:nvCxnSpPr>
        <p:spPr>
          <a:xfrm flipV="1">
            <a:off x="3407924" y="2218682"/>
            <a:ext cx="0" cy="911587"/>
          </a:xfrm>
          <a:prstGeom prst="line">
            <a:avLst/>
          </a:prstGeom>
          <a:solidFill>
            <a:schemeClr val="tx1">
              <a:lumMod val="65000"/>
              <a:lumOff val="35000"/>
            </a:schemeClr>
          </a:solidFill>
          <a:ln w="50800" cap="rnd">
            <a:solidFill>
              <a:srgbClr val="C00000"/>
            </a:solidFill>
            <a:round/>
            <a:headEnd type="arrow" w="med" len="sm"/>
            <a:tailEnd type="none" w="lg" len="sm"/>
          </a:ln>
        </p:spPr>
        <p:style>
          <a:lnRef idx="1">
            <a:schemeClr val="accent1"/>
          </a:lnRef>
          <a:fillRef idx="0">
            <a:schemeClr val="accent1"/>
          </a:fillRef>
          <a:effectRef idx="0">
            <a:schemeClr val="accent1"/>
          </a:effectRef>
          <a:fontRef idx="minor">
            <a:schemeClr val="tx1"/>
          </a:fontRef>
        </p:style>
      </p:cxnSp>
      <p:cxnSp>
        <p:nvCxnSpPr>
          <p:cNvPr id="556" name="Straight Connector 555">
            <a:extLst>
              <a:ext uri="{FF2B5EF4-FFF2-40B4-BE49-F238E27FC236}">
                <a16:creationId xmlns:a16="http://schemas.microsoft.com/office/drawing/2014/main" id="{02B665BD-8CA2-7840-9CAB-DF7E6B818E7E}"/>
              </a:ext>
            </a:extLst>
          </p:cNvPr>
          <p:cNvCxnSpPr/>
          <p:nvPr/>
        </p:nvCxnSpPr>
        <p:spPr>
          <a:xfrm flipV="1">
            <a:off x="4983105" y="2218682"/>
            <a:ext cx="0" cy="911587"/>
          </a:xfrm>
          <a:prstGeom prst="line">
            <a:avLst/>
          </a:prstGeom>
          <a:solidFill>
            <a:schemeClr val="tx1">
              <a:lumMod val="65000"/>
              <a:lumOff val="35000"/>
            </a:schemeClr>
          </a:solidFill>
          <a:ln w="50800" cap="rnd">
            <a:solidFill>
              <a:srgbClr val="C00000"/>
            </a:solidFill>
            <a:round/>
            <a:headEnd type="arrow" w="med" len="sm"/>
            <a:tailEnd type="none" w="lg" len="sm"/>
          </a:ln>
        </p:spPr>
        <p:style>
          <a:lnRef idx="1">
            <a:schemeClr val="accent1"/>
          </a:lnRef>
          <a:fillRef idx="0">
            <a:schemeClr val="accent1"/>
          </a:fillRef>
          <a:effectRef idx="0">
            <a:schemeClr val="accent1"/>
          </a:effectRef>
          <a:fontRef idx="minor">
            <a:schemeClr val="tx1"/>
          </a:fontRef>
        </p:style>
      </p:cxnSp>
      <p:cxnSp>
        <p:nvCxnSpPr>
          <p:cNvPr id="557" name="Straight Connector 556">
            <a:extLst>
              <a:ext uri="{FF2B5EF4-FFF2-40B4-BE49-F238E27FC236}">
                <a16:creationId xmlns:a16="http://schemas.microsoft.com/office/drawing/2014/main" id="{D46C05AA-680F-344C-A2F2-EBF1D6E9ED83}"/>
              </a:ext>
            </a:extLst>
          </p:cNvPr>
          <p:cNvCxnSpPr/>
          <p:nvPr/>
        </p:nvCxnSpPr>
        <p:spPr>
          <a:xfrm flipV="1">
            <a:off x="6524885" y="2218682"/>
            <a:ext cx="0" cy="911587"/>
          </a:xfrm>
          <a:prstGeom prst="line">
            <a:avLst/>
          </a:prstGeom>
          <a:solidFill>
            <a:schemeClr val="tx1">
              <a:lumMod val="65000"/>
              <a:lumOff val="35000"/>
            </a:schemeClr>
          </a:solidFill>
          <a:ln w="50800" cap="rnd">
            <a:solidFill>
              <a:srgbClr val="C00000"/>
            </a:solidFill>
            <a:round/>
            <a:headEnd type="arrow" w="med" len="sm"/>
            <a:tailEnd type="none" w="lg" len="sm"/>
          </a:ln>
        </p:spPr>
        <p:style>
          <a:lnRef idx="1">
            <a:schemeClr val="accent1"/>
          </a:lnRef>
          <a:fillRef idx="0">
            <a:schemeClr val="accent1"/>
          </a:fillRef>
          <a:effectRef idx="0">
            <a:schemeClr val="accent1"/>
          </a:effectRef>
          <a:fontRef idx="minor">
            <a:schemeClr val="tx1"/>
          </a:fontRef>
        </p:style>
      </p:cxnSp>
      <p:sp>
        <p:nvSpPr>
          <p:cNvPr id="558" name="DRAM">
            <a:extLst>
              <a:ext uri="{FF2B5EF4-FFF2-40B4-BE49-F238E27FC236}">
                <a16:creationId xmlns:a16="http://schemas.microsoft.com/office/drawing/2014/main" id="{351BD9D8-FB36-6C4D-8E04-6C3C0A7EAB3D}"/>
              </a:ext>
            </a:extLst>
          </p:cNvPr>
          <p:cNvSpPr/>
          <p:nvPr/>
        </p:nvSpPr>
        <p:spPr>
          <a:xfrm rot="16200000">
            <a:off x="249481" y="2789636"/>
            <a:ext cx="2057400" cy="458292"/>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50" normalizeH="0" baseline="0" noProof="0" dirty="0">
                <a:ln>
                  <a:noFill/>
                </a:ln>
                <a:solidFill>
                  <a:srgbClr val="000000"/>
                </a:solidFill>
                <a:effectLst/>
                <a:uLnTx/>
                <a:uFillTx/>
                <a:latin typeface="Avenir Next" panose="020B0503020202020204" pitchFamily="34" charset="0"/>
                <a:ea typeface="+mn-ea"/>
                <a:cs typeface="+mn-cs"/>
              </a:rPr>
              <a:t>row decoder</a:t>
            </a:r>
          </a:p>
        </p:txBody>
      </p:sp>
      <p:grpSp>
        <p:nvGrpSpPr>
          <p:cNvPr id="559" name="Group 558">
            <a:extLst>
              <a:ext uri="{FF2B5EF4-FFF2-40B4-BE49-F238E27FC236}">
                <a16:creationId xmlns:a16="http://schemas.microsoft.com/office/drawing/2014/main" id="{8AD926AF-C5EE-E548-870D-BC880E3672F9}"/>
              </a:ext>
            </a:extLst>
          </p:cNvPr>
          <p:cNvGrpSpPr/>
          <p:nvPr/>
        </p:nvGrpSpPr>
        <p:grpSpPr>
          <a:xfrm>
            <a:off x="2040573" y="2414997"/>
            <a:ext cx="5790027" cy="1402792"/>
            <a:chOff x="2134538" y="2243328"/>
            <a:chExt cx="5790027" cy="1490472"/>
          </a:xfrm>
        </p:grpSpPr>
        <p:grpSp>
          <p:nvGrpSpPr>
            <p:cNvPr id="560" name="Group 559">
              <a:extLst>
                <a:ext uri="{FF2B5EF4-FFF2-40B4-BE49-F238E27FC236}">
                  <a16:creationId xmlns:a16="http://schemas.microsoft.com/office/drawing/2014/main" id="{4D433CC3-8D40-1743-9F10-374ACD8AE620}"/>
                </a:ext>
              </a:extLst>
            </p:cNvPr>
            <p:cNvGrpSpPr/>
            <p:nvPr/>
          </p:nvGrpSpPr>
          <p:grpSpPr>
            <a:xfrm>
              <a:off x="2134538" y="2243328"/>
              <a:ext cx="1108299" cy="1490472"/>
              <a:chOff x="2134538" y="2243328"/>
              <a:chExt cx="1108299" cy="1490472"/>
            </a:xfrm>
          </p:grpSpPr>
          <p:grpSp>
            <p:nvGrpSpPr>
              <p:cNvPr id="600" name="Group 599">
                <a:extLst>
                  <a:ext uri="{FF2B5EF4-FFF2-40B4-BE49-F238E27FC236}">
                    <a16:creationId xmlns:a16="http://schemas.microsoft.com/office/drawing/2014/main" id="{2190AC81-2DC7-F345-826D-9C60D43BF417}"/>
                  </a:ext>
                </a:extLst>
              </p:cNvPr>
              <p:cNvGrpSpPr/>
              <p:nvPr/>
            </p:nvGrpSpPr>
            <p:grpSpPr>
              <a:xfrm>
                <a:off x="2134538" y="3504497"/>
                <a:ext cx="1108299" cy="229303"/>
                <a:chOff x="5486400" y="3962400"/>
                <a:chExt cx="2209800" cy="457200"/>
              </a:xfrm>
            </p:grpSpPr>
            <p:sp>
              <p:nvSpPr>
                <p:cNvPr id="607" name="DRAM">
                  <a:extLst>
                    <a:ext uri="{FF2B5EF4-FFF2-40B4-BE49-F238E27FC236}">
                      <a16:creationId xmlns:a16="http://schemas.microsoft.com/office/drawing/2014/main" id="{03DC10C3-824C-7743-B03E-5E2DD4642D53}"/>
                    </a:ext>
                  </a:extLst>
                </p:cNvPr>
                <p:cNvSpPr/>
                <p:nvPr/>
              </p:nvSpPr>
              <p:spPr>
                <a:xfrm>
                  <a:off x="54864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08" name="DRAM">
                  <a:extLst>
                    <a:ext uri="{FF2B5EF4-FFF2-40B4-BE49-F238E27FC236}">
                      <a16:creationId xmlns:a16="http://schemas.microsoft.com/office/drawing/2014/main" id="{D52B6B53-E8AA-E543-B216-2AC8A929EB35}"/>
                    </a:ext>
                  </a:extLst>
                </p:cNvPr>
                <p:cNvSpPr/>
                <p:nvPr/>
              </p:nvSpPr>
              <p:spPr>
                <a:xfrm>
                  <a:off x="59436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09" name="DRAM">
                  <a:extLst>
                    <a:ext uri="{FF2B5EF4-FFF2-40B4-BE49-F238E27FC236}">
                      <a16:creationId xmlns:a16="http://schemas.microsoft.com/office/drawing/2014/main" id="{A0041B57-0FD2-344B-A4BF-CFB30F23E1D7}"/>
                    </a:ext>
                  </a:extLst>
                </p:cNvPr>
                <p:cNvSpPr/>
                <p:nvPr/>
              </p:nvSpPr>
              <p:spPr>
                <a:xfrm>
                  <a:off x="64008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0" name="DRAM">
                  <a:extLst>
                    <a:ext uri="{FF2B5EF4-FFF2-40B4-BE49-F238E27FC236}">
                      <a16:creationId xmlns:a16="http://schemas.microsoft.com/office/drawing/2014/main" id="{E186F603-ACB9-2643-B786-5A6AB54FFA5B}"/>
                    </a:ext>
                  </a:extLst>
                </p:cNvPr>
                <p:cNvSpPr/>
                <p:nvPr/>
              </p:nvSpPr>
              <p:spPr>
                <a:xfrm>
                  <a:off x="68580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1" name="DRAM">
                  <a:extLst>
                    <a:ext uri="{FF2B5EF4-FFF2-40B4-BE49-F238E27FC236}">
                      <a16:creationId xmlns:a16="http://schemas.microsoft.com/office/drawing/2014/main" id="{84756F2F-A8F5-1346-95FC-563866259E0B}"/>
                    </a:ext>
                  </a:extLst>
                </p:cNvPr>
                <p:cNvSpPr/>
                <p:nvPr/>
              </p:nvSpPr>
              <p:spPr>
                <a:xfrm>
                  <a:off x="73152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01" name="Group 600">
                <a:extLst>
                  <a:ext uri="{FF2B5EF4-FFF2-40B4-BE49-F238E27FC236}">
                    <a16:creationId xmlns:a16="http://schemas.microsoft.com/office/drawing/2014/main" id="{90827EFE-E4B9-5F4D-A71A-F0BE3AE7CB30}"/>
                  </a:ext>
                </a:extLst>
              </p:cNvPr>
              <p:cNvGrpSpPr/>
              <p:nvPr/>
            </p:nvGrpSpPr>
            <p:grpSpPr>
              <a:xfrm>
                <a:off x="2230081" y="2243328"/>
                <a:ext cx="917213" cy="1261169"/>
                <a:chOff x="5676900" y="990600"/>
                <a:chExt cx="1828800" cy="2971800"/>
              </a:xfrm>
            </p:grpSpPr>
            <p:cxnSp>
              <p:nvCxnSpPr>
                <p:cNvPr id="602" name="Straight Connector 601">
                  <a:extLst>
                    <a:ext uri="{FF2B5EF4-FFF2-40B4-BE49-F238E27FC236}">
                      <a16:creationId xmlns:a16="http://schemas.microsoft.com/office/drawing/2014/main" id="{D4957F9E-D783-4243-BE33-FBE3CD7ECC85}"/>
                    </a:ext>
                  </a:extLst>
                </p:cNvPr>
                <p:cNvCxnSpPr>
                  <a:cxnSpLocks/>
                  <a:endCxn id="607" idx="0"/>
                </p:cNvCxnSpPr>
                <p:nvPr/>
              </p:nvCxnSpPr>
              <p:spPr>
                <a:xfrm>
                  <a:off x="56769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3" name="Straight Connector 602">
                  <a:extLst>
                    <a:ext uri="{FF2B5EF4-FFF2-40B4-BE49-F238E27FC236}">
                      <a16:creationId xmlns:a16="http://schemas.microsoft.com/office/drawing/2014/main" id="{1D41A853-FC14-B042-A587-C5617D5BA94E}"/>
                    </a:ext>
                  </a:extLst>
                </p:cNvPr>
                <p:cNvCxnSpPr>
                  <a:cxnSpLocks/>
                  <a:endCxn id="609" idx="0"/>
                </p:cNvCxnSpPr>
                <p:nvPr/>
              </p:nvCxnSpPr>
              <p:spPr>
                <a:xfrm>
                  <a:off x="6591299"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4" name="Straight Connector 603">
                  <a:extLst>
                    <a:ext uri="{FF2B5EF4-FFF2-40B4-BE49-F238E27FC236}">
                      <a16:creationId xmlns:a16="http://schemas.microsoft.com/office/drawing/2014/main" id="{2A070D0B-25F7-3D43-A9AD-D1947EA8500B}"/>
                    </a:ext>
                  </a:extLst>
                </p:cNvPr>
                <p:cNvCxnSpPr>
                  <a:cxnSpLocks/>
                  <a:endCxn id="610" idx="0"/>
                </p:cNvCxnSpPr>
                <p:nvPr/>
              </p:nvCxnSpPr>
              <p:spPr>
                <a:xfrm>
                  <a:off x="70485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5" name="Straight Connector 604">
                  <a:extLst>
                    <a:ext uri="{FF2B5EF4-FFF2-40B4-BE49-F238E27FC236}">
                      <a16:creationId xmlns:a16="http://schemas.microsoft.com/office/drawing/2014/main" id="{C94EA13C-85A4-4049-83D7-D503F7B6DBA1}"/>
                    </a:ext>
                  </a:extLst>
                </p:cNvPr>
                <p:cNvCxnSpPr>
                  <a:cxnSpLocks/>
                  <a:endCxn id="611" idx="0"/>
                </p:cNvCxnSpPr>
                <p:nvPr/>
              </p:nvCxnSpPr>
              <p:spPr>
                <a:xfrm>
                  <a:off x="75057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6" name="Straight Connector 605">
                  <a:extLst>
                    <a:ext uri="{FF2B5EF4-FFF2-40B4-BE49-F238E27FC236}">
                      <a16:creationId xmlns:a16="http://schemas.microsoft.com/office/drawing/2014/main" id="{D9333A34-3035-7148-BD0B-9BDD9099C947}"/>
                    </a:ext>
                  </a:extLst>
                </p:cNvPr>
                <p:cNvCxnSpPr>
                  <a:cxnSpLocks/>
                  <a:endCxn id="608" idx="0"/>
                </p:cNvCxnSpPr>
                <p:nvPr/>
              </p:nvCxnSpPr>
              <p:spPr>
                <a:xfrm>
                  <a:off x="61341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61" name="Group 560">
              <a:extLst>
                <a:ext uri="{FF2B5EF4-FFF2-40B4-BE49-F238E27FC236}">
                  <a16:creationId xmlns:a16="http://schemas.microsoft.com/office/drawing/2014/main" id="{B16C4C60-84DF-7C4E-B819-512AD32C1DA7}"/>
                </a:ext>
              </a:extLst>
            </p:cNvPr>
            <p:cNvGrpSpPr/>
            <p:nvPr/>
          </p:nvGrpSpPr>
          <p:grpSpPr>
            <a:xfrm>
              <a:off x="3692066" y="2243328"/>
              <a:ext cx="1108299" cy="1490472"/>
              <a:chOff x="3692066" y="2243328"/>
              <a:chExt cx="1108299" cy="1490472"/>
            </a:xfrm>
          </p:grpSpPr>
          <p:grpSp>
            <p:nvGrpSpPr>
              <p:cNvPr id="588" name="Group 587">
                <a:extLst>
                  <a:ext uri="{FF2B5EF4-FFF2-40B4-BE49-F238E27FC236}">
                    <a16:creationId xmlns:a16="http://schemas.microsoft.com/office/drawing/2014/main" id="{B7F14EC3-B240-6E43-8033-974979A49006}"/>
                  </a:ext>
                </a:extLst>
              </p:cNvPr>
              <p:cNvGrpSpPr/>
              <p:nvPr/>
            </p:nvGrpSpPr>
            <p:grpSpPr>
              <a:xfrm>
                <a:off x="3692066" y="3504497"/>
                <a:ext cx="1108299" cy="229303"/>
                <a:chOff x="5486400" y="3962400"/>
                <a:chExt cx="2209800" cy="457200"/>
              </a:xfrm>
            </p:grpSpPr>
            <p:sp>
              <p:nvSpPr>
                <p:cNvPr id="595" name="DRAM">
                  <a:extLst>
                    <a:ext uri="{FF2B5EF4-FFF2-40B4-BE49-F238E27FC236}">
                      <a16:creationId xmlns:a16="http://schemas.microsoft.com/office/drawing/2014/main" id="{736C97AD-4D74-264F-88C4-4A509FD12296}"/>
                    </a:ext>
                  </a:extLst>
                </p:cNvPr>
                <p:cNvSpPr/>
                <p:nvPr/>
              </p:nvSpPr>
              <p:spPr>
                <a:xfrm>
                  <a:off x="54864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96" name="DRAM">
                  <a:extLst>
                    <a:ext uri="{FF2B5EF4-FFF2-40B4-BE49-F238E27FC236}">
                      <a16:creationId xmlns:a16="http://schemas.microsoft.com/office/drawing/2014/main" id="{5D9A8467-3757-964E-8AB6-0A706AA0E3D2}"/>
                    </a:ext>
                  </a:extLst>
                </p:cNvPr>
                <p:cNvSpPr/>
                <p:nvPr/>
              </p:nvSpPr>
              <p:spPr>
                <a:xfrm>
                  <a:off x="59436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97" name="DRAM">
                  <a:extLst>
                    <a:ext uri="{FF2B5EF4-FFF2-40B4-BE49-F238E27FC236}">
                      <a16:creationId xmlns:a16="http://schemas.microsoft.com/office/drawing/2014/main" id="{2BAA1E48-4CA1-094E-9A92-1CAA9F0F2495}"/>
                    </a:ext>
                  </a:extLst>
                </p:cNvPr>
                <p:cNvSpPr/>
                <p:nvPr/>
              </p:nvSpPr>
              <p:spPr>
                <a:xfrm>
                  <a:off x="64008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98" name="DRAM">
                  <a:extLst>
                    <a:ext uri="{FF2B5EF4-FFF2-40B4-BE49-F238E27FC236}">
                      <a16:creationId xmlns:a16="http://schemas.microsoft.com/office/drawing/2014/main" id="{7C5AB383-F74E-5144-931A-E0EAE2527C8C}"/>
                    </a:ext>
                  </a:extLst>
                </p:cNvPr>
                <p:cNvSpPr/>
                <p:nvPr/>
              </p:nvSpPr>
              <p:spPr>
                <a:xfrm>
                  <a:off x="68580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99" name="DRAM">
                  <a:extLst>
                    <a:ext uri="{FF2B5EF4-FFF2-40B4-BE49-F238E27FC236}">
                      <a16:creationId xmlns:a16="http://schemas.microsoft.com/office/drawing/2014/main" id="{A173C95A-30ED-7F43-8A96-C9636D55C8D1}"/>
                    </a:ext>
                  </a:extLst>
                </p:cNvPr>
                <p:cNvSpPr/>
                <p:nvPr/>
              </p:nvSpPr>
              <p:spPr>
                <a:xfrm>
                  <a:off x="73152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589" name="Group 588">
                <a:extLst>
                  <a:ext uri="{FF2B5EF4-FFF2-40B4-BE49-F238E27FC236}">
                    <a16:creationId xmlns:a16="http://schemas.microsoft.com/office/drawing/2014/main" id="{C78387EC-7F44-F845-8F5F-9B434CFFE099}"/>
                  </a:ext>
                </a:extLst>
              </p:cNvPr>
              <p:cNvGrpSpPr/>
              <p:nvPr/>
            </p:nvGrpSpPr>
            <p:grpSpPr>
              <a:xfrm>
                <a:off x="3787609" y="2243328"/>
                <a:ext cx="917213" cy="1261169"/>
                <a:chOff x="5676900" y="990600"/>
                <a:chExt cx="1828800" cy="2971800"/>
              </a:xfrm>
            </p:grpSpPr>
            <p:cxnSp>
              <p:nvCxnSpPr>
                <p:cNvPr id="590" name="Straight Connector 589">
                  <a:extLst>
                    <a:ext uri="{FF2B5EF4-FFF2-40B4-BE49-F238E27FC236}">
                      <a16:creationId xmlns:a16="http://schemas.microsoft.com/office/drawing/2014/main" id="{836E4D4D-1D4F-BA4C-96DD-06F0B57315B6}"/>
                    </a:ext>
                  </a:extLst>
                </p:cNvPr>
                <p:cNvCxnSpPr>
                  <a:cxnSpLocks/>
                  <a:endCxn id="595" idx="0"/>
                </p:cNvCxnSpPr>
                <p:nvPr/>
              </p:nvCxnSpPr>
              <p:spPr>
                <a:xfrm>
                  <a:off x="56769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1" name="Straight Connector 590">
                  <a:extLst>
                    <a:ext uri="{FF2B5EF4-FFF2-40B4-BE49-F238E27FC236}">
                      <a16:creationId xmlns:a16="http://schemas.microsoft.com/office/drawing/2014/main" id="{21FB0796-B83A-D345-A032-E038F96F9F38}"/>
                    </a:ext>
                  </a:extLst>
                </p:cNvPr>
                <p:cNvCxnSpPr>
                  <a:cxnSpLocks/>
                  <a:endCxn id="597" idx="0"/>
                </p:cNvCxnSpPr>
                <p:nvPr/>
              </p:nvCxnSpPr>
              <p:spPr>
                <a:xfrm>
                  <a:off x="65913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2" name="Straight Connector 591">
                  <a:extLst>
                    <a:ext uri="{FF2B5EF4-FFF2-40B4-BE49-F238E27FC236}">
                      <a16:creationId xmlns:a16="http://schemas.microsoft.com/office/drawing/2014/main" id="{D7A96923-27D9-5246-8A1E-760BD5642EE9}"/>
                    </a:ext>
                  </a:extLst>
                </p:cNvPr>
                <p:cNvCxnSpPr>
                  <a:cxnSpLocks/>
                  <a:endCxn id="598" idx="0"/>
                </p:cNvCxnSpPr>
                <p:nvPr/>
              </p:nvCxnSpPr>
              <p:spPr>
                <a:xfrm>
                  <a:off x="70485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3" name="Straight Connector 592">
                  <a:extLst>
                    <a:ext uri="{FF2B5EF4-FFF2-40B4-BE49-F238E27FC236}">
                      <a16:creationId xmlns:a16="http://schemas.microsoft.com/office/drawing/2014/main" id="{D49BAF0B-25E9-7A4E-A1BB-53D257369AE7}"/>
                    </a:ext>
                  </a:extLst>
                </p:cNvPr>
                <p:cNvCxnSpPr>
                  <a:cxnSpLocks/>
                  <a:endCxn id="599" idx="0"/>
                </p:cNvCxnSpPr>
                <p:nvPr/>
              </p:nvCxnSpPr>
              <p:spPr>
                <a:xfrm>
                  <a:off x="75057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4" name="Straight Connector 593">
                  <a:extLst>
                    <a:ext uri="{FF2B5EF4-FFF2-40B4-BE49-F238E27FC236}">
                      <a16:creationId xmlns:a16="http://schemas.microsoft.com/office/drawing/2014/main" id="{A6C676BC-2D3B-5646-9E06-04BE4D3BBAFD}"/>
                    </a:ext>
                  </a:extLst>
                </p:cNvPr>
                <p:cNvCxnSpPr>
                  <a:cxnSpLocks/>
                  <a:endCxn id="596" idx="0"/>
                </p:cNvCxnSpPr>
                <p:nvPr/>
              </p:nvCxnSpPr>
              <p:spPr>
                <a:xfrm>
                  <a:off x="61341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62" name="Group 561">
              <a:extLst>
                <a:ext uri="{FF2B5EF4-FFF2-40B4-BE49-F238E27FC236}">
                  <a16:creationId xmlns:a16="http://schemas.microsoft.com/office/drawing/2014/main" id="{622DB309-A916-9C4B-BE23-2F9FE3A8E66B}"/>
                </a:ext>
              </a:extLst>
            </p:cNvPr>
            <p:cNvGrpSpPr/>
            <p:nvPr/>
          </p:nvGrpSpPr>
          <p:grpSpPr>
            <a:xfrm>
              <a:off x="5258738" y="2243328"/>
              <a:ext cx="1108299" cy="1490472"/>
              <a:chOff x="5258738" y="2243328"/>
              <a:chExt cx="1108299" cy="1490472"/>
            </a:xfrm>
          </p:grpSpPr>
          <p:grpSp>
            <p:nvGrpSpPr>
              <p:cNvPr id="576" name="Group 575">
                <a:extLst>
                  <a:ext uri="{FF2B5EF4-FFF2-40B4-BE49-F238E27FC236}">
                    <a16:creationId xmlns:a16="http://schemas.microsoft.com/office/drawing/2014/main" id="{5369ED0C-3681-C04B-A190-96290EF4E747}"/>
                  </a:ext>
                </a:extLst>
              </p:cNvPr>
              <p:cNvGrpSpPr/>
              <p:nvPr/>
            </p:nvGrpSpPr>
            <p:grpSpPr>
              <a:xfrm>
                <a:off x="5258738" y="3504497"/>
                <a:ext cx="1108299" cy="229303"/>
                <a:chOff x="5486400" y="3962400"/>
                <a:chExt cx="2209800" cy="457200"/>
              </a:xfrm>
            </p:grpSpPr>
            <p:sp>
              <p:nvSpPr>
                <p:cNvPr id="583" name="DRAM">
                  <a:extLst>
                    <a:ext uri="{FF2B5EF4-FFF2-40B4-BE49-F238E27FC236}">
                      <a16:creationId xmlns:a16="http://schemas.microsoft.com/office/drawing/2014/main" id="{C150AFA0-67B0-3A43-A41B-D9954452B55B}"/>
                    </a:ext>
                  </a:extLst>
                </p:cNvPr>
                <p:cNvSpPr/>
                <p:nvPr/>
              </p:nvSpPr>
              <p:spPr>
                <a:xfrm>
                  <a:off x="54864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84" name="DRAM">
                  <a:extLst>
                    <a:ext uri="{FF2B5EF4-FFF2-40B4-BE49-F238E27FC236}">
                      <a16:creationId xmlns:a16="http://schemas.microsoft.com/office/drawing/2014/main" id="{979DA43E-F184-BF40-93F5-64EE8D79612A}"/>
                    </a:ext>
                  </a:extLst>
                </p:cNvPr>
                <p:cNvSpPr/>
                <p:nvPr/>
              </p:nvSpPr>
              <p:spPr>
                <a:xfrm>
                  <a:off x="59436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85" name="DRAM">
                  <a:extLst>
                    <a:ext uri="{FF2B5EF4-FFF2-40B4-BE49-F238E27FC236}">
                      <a16:creationId xmlns:a16="http://schemas.microsoft.com/office/drawing/2014/main" id="{6433AC89-3A0A-8842-A52C-32B3A462A580}"/>
                    </a:ext>
                  </a:extLst>
                </p:cNvPr>
                <p:cNvSpPr/>
                <p:nvPr/>
              </p:nvSpPr>
              <p:spPr>
                <a:xfrm>
                  <a:off x="64008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86" name="DRAM">
                  <a:extLst>
                    <a:ext uri="{FF2B5EF4-FFF2-40B4-BE49-F238E27FC236}">
                      <a16:creationId xmlns:a16="http://schemas.microsoft.com/office/drawing/2014/main" id="{6358E6F7-4972-1E4C-99F5-884C92EC83C0}"/>
                    </a:ext>
                  </a:extLst>
                </p:cNvPr>
                <p:cNvSpPr/>
                <p:nvPr/>
              </p:nvSpPr>
              <p:spPr>
                <a:xfrm>
                  <a:off x="68580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87" name="DRAM">
                  <a:extLst>
                    <a:ext uri="{FF2B5EF4-FFF2-40B4-BE49-F238E27FC236}">
                      <a16:creationId xmlns:a16="http://schemas.microsoft.com/office/drawing/2014/main" id="{646010E8-2BC1-6B41-89A4-5049336FA4BB}"/>
                    </a:ext>
                  </a:extLst>
                </p:cNvPr>
                <p:cNvSpPr/>
                <p:nvPr/>
              </p:nvSpPr>
              <p:spPr>
                <a:xfrm>
                  <a:off x="73152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577" name="Group 576">
                <a:extLst>
                  <a:ext uri="{FF2B5EF4-FFF2-40B4-BE49-F238E27FC236}">
                    <a16:creationId xmlns:a16="http://schemas.microsoft.com/office/drawing/2014/main" id="{A68D41BD-C653-EA43-8DC5-70974FFA903B}"/>
                  </a:ext>
                </a:extLst>
              </p:cNvPr>
              <p:cNvGrpSpPr/>
              <p:nvPr/>
            </p:nvGrpSpPr>
            <p:grpSpPr>
              <a:xfrm>
                <a:off x="5354281" y="2243328"/>
                <a:ext cx="917213" cy="1261169"/>
                <a:chOff x="5676900" y="990600"/>
                <a:chExt cx="1828800" cy="2971800"/>
              </a:xfrm>
            </p:grpSpPr>
            <p:cxnSp>
              <p:nvCxnSpPr>
                <p:cNvPr id="578" name="Straight Connector 577">
                  <a:extLst>
                    <a:ext uri="{FF2B5EF4-FFF2-40B4-BE49-F238E27FC236}">
                      <a16:creationId xmlns:a16="http://schemas.microsoft.com/office/drawing/2014/main" id="{C0E50F5D-7E35-9D43-8CEF-FCA0DC003F11}"/>
                    </a:ext>
                  </a:extLst>
                </p:cNvPr>
                <p:cNvCxnSpPr>
                  <a:cxnSpLocks/>
                  <a:endCxn id="583" idx="0"/>
                </p:cNvCxnSpPr>
                <p:nvPr/>
              </p:nvCxnSpPr>
              <p:spPr>
                <a:xfrm>
                  <a:off x="56769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79" name="Straight Connector 578">
                  <a:extLst>
                    <a:ext uri="{FF2B5EF4-FFF2-40B4-BE49-F238E27FC236}">
                      <a16:creationId xmlns:a16="http://schemas.microsoft.com/office/drawing/2014/main" id="{8A33C029-8861-2C4F-97B3-C8C230AF0B17}"/>
                    </a:ext>
                  </a:extLst>
                </p:cNvPr>
                <p:cNvCxnSpPr>
                  <a:cxnSpLocks/>
                  <a:endCxn id="585" idx="0"/>
                </p:cNvCxnSpPr>
                <p:nvPr/>
              </p:nvCxnSpPr>
              <p:spPr>
                <a:xfrm>
                  <a:off x="65913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80" name="Straight Connector 579">
                  <a:extLst>
                    <a:ext uri="{FF2B5EF4-FFF2-40B4-BE49-F238E27FC236}">
                      <a16:creationId xmlns:a16="http://schemas.microsoft.com/office/drawing/2014/main" id="{B1FC39A6-D7D9-DC44-A576-E8C098C32AEB}"/>
                    </a:ext>
                  </a:extLst>
                </p:cNvPr>
                <p:cNvCxnSpPr>
                  <a:cxnSpLocks/>
                  <a:endCxn id="586" idx="0"/>
                </p:cNvCxnSpPr>
                <p:nvPr/>
              </p:nvCxnSpPr>
              <p:spPr>
                <a:xfrm>
                  <a:off x="70485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81" name="Straight Connector 580">
                  <a:extLst>
                    <a:ext uri="{FF2B5EF4-FFF2-40B4-BE49-F238E27FC236}">
                      <a16:creationId xmlns:a16="http://schemas.microsoft.com/office/drawing/2014/main" id="{3FAA1142-CD64-0049-BC5F-21721B52570A}"/>
                    </a:ext>
                  </a:extLst>
                </p:cNvPr>
                <p:cNvCxnSpPr>
                  <a:cxnSpLocks/>
                  <a:endCxn id="587" idx="0"/>
                </p:cNvCxnSpPr>
                <p:nvPr/>
              </p:nvCxnSpPr>
              <p:spPr>
                <a:xfrm>
                  <a:off x="75057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82" name="Straight Connector 581">
                  <a:extLst>
                    <a:ext uri="{FF2B5EF4-FFF2-40B4-BE49-F238E27FC236}">
                      <a16:creationId xmlns:a16="http://schemas.microsoft.com/office/drawing/2014/main" id="{6D6C1DF6-F0B3-5341-A519-FBF8150F611E}"/>
                    </a:ext>
                  </a:extLst>
                </p:cNvPr>
                <p:cNvCxnSpPr>
                  <a:cxnSpLocks/>
                  <a:endCxn id="584" idx="0"/>
                </p:cNvCxnSpPr>
                <p:nvPr/>
              </p:nvCxnSpPr>
              <p:spPr>
                <a:xfrm>
                  <a:off x="61341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63" name="Group 562">
              <a:extLst>
                <a:ext uri="{FF2B5EF4-FFF2-40B4-BE49-F238E27FC236}">
                  <a16:creationId xmlns:a16="http://schemas.microsoft.com/office/drawing/2014/main" id="{97EF114D-8EFF-5D4B-974B-C742250DB2F3}"/>
                </a:ext>
              </a:extLst>
            </p:cNvPr>
            <p:cNvGrpSpPr/>
            <p:nvPr/>
          </p:nvGrpSpPr>
          <p:grpSpPr>
            <a:xfrm>
              <a:off x="6816266" y="2243328"/>
              <a:ext cx="1108299" cy="1490472"/>
              <a:chOff x="6816266" y="2243328"/>
              <a:chExt cx="1108299" cy="1490472"/>
            </a:xfrm>
          </p:grpSpPr>
          <p:grpSp>
            <p:nvGrpSpPr>
              <p:cNvPr id="564" name="Group 563">
                <a:extLst>
                  <a:ext uri="{FF2B5EF4-FFF2-40B4-BE49-F238E27FC236}">
                    <a16:creationId xmlns:a16="http://schemas.microsoft.com/office/drawing/2014/main" id="{9D243ED1-B9C7-0240-981E-57A40D64C7B6}"/>
                  </a:ext>
                </a:extLst>
              </p:cNvPr>
              <p:cNvGrpSpPr/>
              <p:nvPr/>
            </p:nvGrpSpPr>
            <p:grpSpPr>
              <a:xfrm>
                <a:off x="6816266" y="3504497"/>
                <a:ext cx="1108299" cy="229303"/>
                <a:chOff x="5486400" y="3962400"/>
                <a:chExt cx="2209800" cy="457200"/>
              </a:xfrm>
            </p:grpSpPr>
            <p:sp>
              <p:nvSpPr>
                <p:cNvPr id="571" name="DRAM">
                  <a:extLst>
                    <a:ext uri="{FF2B5EF4-FFF2-40B4-BE49-F238E27FC236}">
                      <a16:creationId xmlns:a16="http://schemas.microsoft.com/office/drawing/2014/main" id="{31FD0814-ED0F-E14F-92C8-1D511023F714}"/>
                    </a:ext>
                  </a:extLst>
                </p:cNvPr>
                <p:cNvSpPr/>
                <p:nvPr/>
              </p:nvSpPr>
              <p:spPr>
                <a:xfrm>
                  <a:off x="54864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72" name="DRAM">
                  <a:extLst>
                    <a:ext uri="{FF2B5EF4-FFF2-40B4-BE49-F238E27FC236}">
                      <a16:creationId xmlns:a16="http://schemas.microsoft.com/office/drawing/2014/main" id="{3ED75642-13B1-2B44-A733-4F2FB947496C}"/>
                    </a:ext>
                  </a:extLst>
                </p:cNvPr>
                <p:cNvSpPr/>
                <p:nvPr/>
              </p:nvSpPr>
              <p:spPr>
                <a:xfrm>
                  <a:off x="59436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73" name="DRAM">
                  <a:extLst>
                    <a:ext uri="{FF2B5EF4-FFF2-40B4-BE49-F238E27FC236}">
                      <a16:creationId xmlns:a16="http://schemas.microsoft.com/office/drawing/2014/main" id="{95D92964-99A1-4840-8554-3D7CD0D12987}"/>
                    </a:ext>
                  </a:extLst>
                </p:cNvPr>
                <p:cNvSpPr/>
                <p:nvPr/>
              </p:nvSpPr>
              <p:spPr>
                <a:xfrm>
                  <a:off x="64008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74" name="DRAM">
                  <a:extLst>
                    <a:ext uri="{FF2B5EF4-FFF2-40B4-BE49-F238E27FC236}">
                      <a16:creationId xmlns:a16="http://schemas.microsoft.com/office/drawing/2014/main" id="{3D2C3AEC-8C00-2645-96B8-92857ACB2923}"/>
                    </a:ext>
                  </a:extLst>
                </p:cNvPr>
                <p:cNvSpPr/>
                <p:nvPr/>
              </p:nvSpPr>
              <p:spPr>
                <a:xfrm>
                  <a:off x="68580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75" name="DRAM">
                  <a:extLst>
                    <a:ext uri="{FF2B5EF4-FFF2-40B4-BE49-F238E27FC236}">
                      <a16:creationId xmlns:a16="http://schemas.microsoft.com/office/drawing/2014/main" id="{5076046E-EF62-7146-8765-71D46613994D}"/>
                    </a:ext>
                  </a:extLst>
                </p:cNvPr>
                <p:cNvSpPr/>
                <p:nvPr/>
              </p:nvSpPr>
              <p:spPr>
                <a:xfrm>
                  <a:off x="73152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565" name="Group 564">
                <a:extLst>
                  <a:ext uri="{FF2B5EF4-FFF2-40B4-BE49-F238E27FC236}">
                    <a16:creationId xmlns:a16="http://schemas.microsoft.com/office/drawing/2014/main" id="{5AE642E6-7312-684E-ABD3-8988B537C797}"/>
                  </a:ext>
                </a:extLst>
              </p:cNvPr>
              <p:cNvGrpSpPr/>
              <p:nvPr/>
            </p:nvGrpSpPr>
            <p:grpSpPr>
              <a:xfrm>
                <a:off x="6911809" y="2243328"/>
                <a:ext cx="917213" cy="1261169"/>
                <a:chOff x="5676900" y="990600"/>
                <a:chExt cx="1828800" cy="2971800"/>
              </a:xfrm>
            </p:grpSpPr>
            <p:cxnSp>
              <p:nvCxnSpPr>
                <p:cNvPr id="566" name="Straight Connector 565">
                  <a:extLst>
                    <a:ext uri="{FF2B5EF4-FFF2-40B4-BE49-F238E27FC236}">
                      <a16:creationId xmlns:a16="http://schemas.microsoft.com/office/drawing/2014/main" id="{B5A7D713-2B54-EB4D-A2D5-A2BAC8D45C87}"/>
                    </a:ext>
                  </a:extLst>
                </p:cNvPr>
                <p:cNvCxnSpPr>
                  <a:cxnSpLocks/>
                  <a:endCxn id="571" idx="0"/>
                </p:cNvCxnSpPr>
                <p:nvPr/>
              </p:nvCxnSpPr>
              <p:spPr>
                <a:xfrm>
                  <a:off x="56769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67" name="Straight Connector 566">
                  <a:extLst>
                    <a:ext uri="{FF2B5EF4-FFF2-40B4-BE49-F238E27FC236}">
                      <a16:creationId xmlns:a16="http://schemas.microsoft.com/office/drawing/2014/main" id="{4AC48C69-9F24-F344-948A-0A0725A1CDA0}"/>
                    </a:ext>
                  </a:extLst>
                </p:cNvPr>
                <p:cNvCxnSpPr>
                  <a:cxnSpLocks/>
                  <a:endCxn id="573" idx="0"/>
                </p:cNvCxnSpPr>
                <p:nvPr/>
              </p:nvCxnSpPr>
              <p:spPr>
                <a:xfrm>
                  <a:off x="65913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68" name="Straight Connector 567">
                  <a:extLst>
                    <a:ext uri="{FF2B5EF4-FFF2-40B4-BE49-F238E27FC236}">
                      <a16:creationId xmlns:a16="http://schemas.microsoft.com/office/drawing/2014/main" id="{068ED407-FDA3-C848-979D-B5F59775666C}"/>
                    </a:ext>
                  </a:extLst>
                </p:cNvPr>
                <p:cNvCxnSpPr>
                  <a:cxnSpLocks/>
                  <a:endCxn id="574" idx="0"/>
                </p:cNvCxnSpPr>
                <p:nvPr/>
              </p:nvCxnSpPr>
              <p:spPr>
                <a:xfrm>
                  <a:off x="70485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69" name="Straight Connector 568">
                  <a:extLst>
                    <a:ext uri="{FF2B5EF4-FFF2-40B4-BE49-F238E27FC236}">
                      <a16:creationId xmlns:a16="http://schemas.microsoft.com/office/drawing/2014/main" id="{C9F925C9-2458-FC42-91F7-EB3893CE1502}"/>
                    </a:ext>
                  </a:extLst>
                </p:cNvPr>
                <p:cNvCxnSpPr>
                  <a:cxnSpLocks/>
                  <a:endCxn id="575" idx="0"/>
                </p:cNvCxnSpPr>
                <p:nvPr/>
              </p:nvCxnSpPr>
              <p:spPr>
                <a:xfrm>
                  <a:off x="75057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70" name="Straight Connector 569">
                  <a:extLst>
                    <a:ext uri="{FF2B5EF4-FFF2-40B4-BE49-F238E27FC236}">
                      <a16:creationId xmlns:a16="http://schemas.microsoft.com/office/drawing/2014/main" id="{B258C780-C674-D54D-BEA9-E3F2DC960D4B}"/>
                    </a:ext>
                  </a:extLst>
                </p:cNvPr>
                <p:cNvCxnSpPr>
                  <a:cxnSpLocks/>
                  <a:endCxn id="572" idx="0"/>
                </p:cNvCxnSpPr>
                <p:nvPr/>
              </p:nvCxnSpPr>
              <p:spPr>
                <a:xfrm>
                  <a:off x="61341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grpSp>
        <p:nvGrpSpPr>
          <p:cNvPr id="612" name="Group 611">
            <a:extLst>
              <a:ext uri="{FF2B5EF4-FFF2-40B4-BE49-F238E27FC236}">
                <a16:creationId xmlns:a16="http://schemas.microsoft.com/office/drawing/2014/main" id="{33C9E2EF-3B9B-9847-B688-A74879FA1ACF}"/>
              </a:ext>
            </a:extLst>
          </p:cNvPr>
          <p:cNvGrpSpPr/>
          <p:nvPr/>
        </p:nvGrpSpPr>
        <p:grpSpPr>
          <a:xfrm>
            <a:off x="1734834" y="3092754"/>
            <a:ext cx="1414038" cy="191087"/>
            <a:chOff x="1828799" y="2017072"/>
            <a:chExt cx="1414038" cy="191087"/>
          </a:xfrm>
          <a:solidFill>
            <a:srgbClr val="1A82C4"/>
          </a:solidFill>
        </p:grpSpPr>
        <p:sp>
          <p:nvSpPr>
            <p:cNvPr id="613" name="DRAM">
              <a:extLst>
                <a:ext uri="{FF2B5EF4-FFF2-40B4-BE49-F238E27FC236}">
                  <a16:creationId xmlns:a16="http://schemas.microsoft.com/office/drawing/2014/main" id="{C0A5BBC4-26A1-5E43-8987-47CF1FB077DE}"/>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14" name="Straight Connector 613">
              <a:extLst>
                <a:ext uri="{FF2B5EF4-FFF2-40B4-BE49-F238E27FC236}">
                  <a16:creationId xmlns:a16="http://schemas.microsoft.com/office/drawing/2014/main" id="{3A4DD7FE-53E1-694C-9120-9DD1ADA3CC59}"/>
                </a:ext>
              </a:extLst>
            </p:cNvPr>
            <p:cNvCxnSpPr>
              <a:cxnSpLocks/>
              <a:stCxn id="619" idx="6"/>
              <a:endCxn id="613" idx="0"/>
            </p:cNvCxnSpPr>
            <p:nvPr/>
          </p:nvCxnSpPr>
          <p:spPr>
            <a:xfrm flipH="1">
              <a:off x="20581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15" name="Oval 614">
              <a:extLst>
                <a:ext uri="{FF2B5EF4-FFF2-40B4-BE49-F238E27FC236}">
                  <a16:creationId xmlns:a16="http://schemas.microsoft.com/office/drawing/2014/main" id="{7A839D5F-686F-3C49-8BB1-E635FAFFF08D}"/>
                </a:ext>
              </a:extLst>
            </p:cNvPr>
            <p:cNvSpPr/>
            <p:nvPr/>
          </p:nvSpPr>
          <p:spPr>
            <a:xfrm>
              <a:off x="213453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6" name="Oval 615">
              <a:extLst>
                <a:ext uri="{FF2B5EF4-FFF2-40B4-BE49-F238E27FC236}">
                  <a16:creationId xmlns:a16="http://schemas.microsoft.com/office/drawing/2014/main" id="{963D5EAF-C501-BC4E-9EE1-630EC133D0C7}"/>
                </a:ext>
              </a:extLst>
            </p:cNvPr>
            <p:cNvSpPr/>
            <p:nvPr/>
          </p:nvSpPr>
          <p:spPr>
            <a:xfrm>
              <a:off x="236384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7" name="Oval 616">
              <a:extLst>
                <a:ext uri="{FF2B5EF4-FFF2-40B4-BE49-F238E27FC236}">
                  <a16:creationId xmlns:a16="http://schemas.microsoft.com/office/drawing/2014/main" id="{4B3D0CAA-039F-E84F-923A-898358C1D582}"/>
                </a:ext>
              </a:extLst>
            </p:cNvPr>
            <p:cNvSpPr/>
            <p:nvPr/>
          </p:nvSpPr>
          <p:spPr>
            <a:xfrm>
              <a:off x="2593144"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8" name="Oval 617">
              <a:extLst>
                <a:ext uri="{FF2B5EF4-FFF2-40B4-BE49-F238E27FC236}">
                  <a16:creationId xmlns:a16="http://schemas.microsoft.com/office/drawing/2014/main" id="{A69B98E4-943B-524E-9527-477DADF89EEE}"/>
                </a:ext>
              </a:extLst>
            </p:cNvPr>
            <p:cNvSpPr/>
            <p:nvPr/>
          </p:nvSpPr>
          <p:spPr>
            <a:xfrm>
              <a:off x="282244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9" name="Oval 618">
              <a:extLst>
                <a:ext uri="{FF2B5EF4-FFF2-40B4-BE49-F238E27FC236}">
                  <a16:creationId xmlns:a16="http://schemas.microsoft.com/office/drawing/2014/main" id="{C5FDC489-A86B-4841-874B-EA5071CD80E3}"/>
                </a:ext>
              </a:extLst>
            </p:cNvPr>
            <p:cNvSpPr/>
            <p:nvPr/>
          </p:nvSpPr>
          <p:spPr>
            <a:xfrm>
              <a:off x="305175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20" name="Group 619">
            <a:extLst>
              <a:ext uri="{FF2B5EF4-FFF2-40B4-BE49-F238E27FC236}">
                <a16:creationId xmlns:a16="http://schemas.microsoft.com/office/drawing/2014/main" id="{A7ABECDD-A658-9C49-AD7E-15555381FCAF}"/>
              </a:ext>
            </a:extLst>
          </p:cNvPr>
          <p:cNvGrpSpPr/>
          <p:nvPr/>
        </p:nvGrpSpPr>
        <p:grpSpPr>
          <a:xfrm>
            <a:off x="3292362" y="3092754"/>
            <a:ext cx="1414038" cy="191087"/>
            <a:chOff x="3386327" y="2017072"/>
            <a:chExt cx="1414038" cy="191087"/>
          </a:xfrm>
          <a:solidFill>
            <a:srgbClr val="1A82C4"/>
          </a:solidFill>
        </p:grpSpPr>
        <p:sp>
          <p:nvSpPr>
            <p:cNvPr id="621" name="DRAM">
              <a:extLst>
                <a:ext uri="{FF2B5EF4-FFF2-40B4-BE49-F238E27FC236}">
                  <a16:creationId xmlns:a16="http://schemas.microsoft.com/office/drawing/2014/main" id="{88E651CD-D58C-B847-95F3-637D91B8EC70}"/>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22" name="Straight Connector 621">
              <a:extLst>
                <a:ext uri="{FF2B5EF4-FFF2-40B4-BE49-F238E27FC236}">
                  <a16:creationId xmlns:a16="http://schemas.microsoft.com/office/drawing/2014/main" id="{C4D8B778-B949-0448-8BCB-245D55EF5458}"/>
                </a:ext>
              </a:extLst>
            </p:cNvPr>
            <p:cNvCxnSpPr>
              <a:cxnSpLocks/>
              <a:endCxn id="621" idx="0"/>
            </p:cNvCxnSpPr>
            <p:nvPr/>
          </p:nvCxnSpPr>
          <p:spPr>
            <a:xfrm flipH="1" flipV="1">
              <a:off x="3615631" y="2112616"/>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23" name="Oval 622">
              <a:extLst>
                <a:ext uri="{FF2B5EF4-FFF2-40B4-BE49-F238E27FC236}">
                  <a16:creationId xmlns:a16="http://schemas.microsoft.com/office/drawing/2014/main" id="{1C2B9E30-5318-D34C-838B-C671F277CE16}"/>
                </a:ext>
              </a:extLst>
            </p:cNvPr>
            <p:cNvSpPr/>
            <p:nvPr/>
          </p:nvSpPr>
          <p:spPr>
            <a:xfrm>
              <a:off x="369206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24" name="Oval 623">
              <a:extLst>
                <a:ext uri="{FF2B5EF4-FFF2-40B4-BE49-F238E27FC236}">
                  <a16:creationId xmlns:a16="http://schemas.microsoft.com/office/drawing/2014/main" id="{AB3FA47A-24EC-2649-A78D-779B25A48466}"/>
                </a:ext>
              </a:extLst>
            </p:cNvPr>
            <p:cNvSpPr/>
            <p:nvPr/>
          </p:nvSpPr>
          <p:spPr>
            <a:xfrm>
              <a:off x="392136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25" name="Oval 624">
              <a:extLst>
                <a:ext uri="{FF2B5EF4-FFF2-40B4-BE49-F238E27FC236}">
                  <a16:creationId xmlns:a16="http://schemas.microsoft.com/office/drawing/2014/main" id="{01C69964-DD3A-7D4B-8265-0B618102B0EF}"/>
                </a:ext>
              </a:extLst>
            </p:cNvPr>
            <p:cNvSpPr/>
            <p:nvPr/>
          </p:nvSpPr>
          <p:spPr>
            <a:xfrm>
              <a:off x="4150672"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26" name="Oval 625">
              <a:extLst>
                <a:ext uri="{FF2B5EF4-FFF2-40B4-BE49-F238E27FC236}">
                  <a16:creationId xmlns:a16="http://schemas.microsoft.com/office/drawing/2014/main" id="{EF0E2BA4-93B9-844E-BCB4-D9328A6D5CB3}"/>
                </a:ext>
              </a:extLst>
            </p:cNvPr>
            <p:cNvSpPr/>
            <p:nvPr/>
          </p:nvSpPr>
          <p:spPr>
            <a:xfrm>
              <a:off x="437997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27" name="Oval 626">
              <a:extLst>
                <a:ext uri="{FF2B5EF4-FFF2-40B4-BE49-F238E27FC236}">
                  <a16:creationId xmlns:a16="http://schemas.microsoft.com/office/drawing/2014/main" id="{6ECBD6F6-8C63-D44F-AB69-F313FF237348}"/>
                </a:ext>
              </a:extLst>
            </p:cNvPr>
            <p:cNvSpPr/>
            <p:nvPr/>
          </p:nvSpPr>
          <p:spPr>
            <a:xfrm>
              <a:off x="460927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28" name="Group 627">
            <a:extLst>
              <a:ext uri="{FF2B5EF4-FFF2-40B4-BE49-F238E27FC236}">
                <a16:creationId xmlns:a16="http://schemas.microsoft.com/office/drawing/2014/main" id="{E3130742-F15B-BD4B-9429-E789B2B42EB7}"/>
              </a:ext>
            </a:extLst>
          </p:cNvPr>
          <p:cNvGrpSpPr/>
          <p:nvPr/>
        </p:nvGrpSpPr>
        <p:grpSpPr>
          <a:xfrm>
            <a:off x="4859034" y="3092754"/>
            <a:ext cx="1414038" cy="191087"/>
            <a:chOff x="4952999" y="2017072"/>
            <a:chExt cx="1414038" cy="191087"/>
          </a:xfrm>
          <a:solidFill>
            <a:srgbClr val="1A82C4"/>
          </a:solidFill>
        </p:grpSpPr>
        <p:sp>
          <p:nvSpPr>
            <p:cNvPr id="629" name="DRAM">
              <a:extLst>
                <a:ext uri="{FF2B5EF4-FFF2-40B4-BE49-F238E27FC236}">
                  <a16:creationId xmlns:a16="http://schemas.microsoft.com/office/drawing/2014/main" id="{2C04100A-DB27-9A43-AEC7-779CF0500563}"/>
                </a:ext>
              </a:extLst>
            </p:cNvPr>
            <p:cNvSpPr/>
            <p:nvPr/>
          </p:nvSpPr>
          <p:spPr>
            <a:xfrm rot="5400000">
              <a:off x="49721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30" name="Straight Connector 629">
              <a:extLst>
                <a:ext uri="{FF2B5EF4-FFF2-40B4-BE49-F238E27FC236}">
                  <a16:creationId xmlns:a16="http://schemas.microsoft.com/office/drawing/2014/main" id="{67DE88E5-AEFE-2A49-AE5A-62384E79C67B}"/>
                </a:ext>
              </a:extLst>
            </p:cNvPr>
            <p:cNvCxnSpPr>
              <a:cxnSpLocks/>
              <a:stCxn id="635" idx="6"/>
              <a:endCxn id="629" idx="0"/>
            </p:cNvCxnSpPr>
            <p:nvPr/>
          </p:nvCxnSpPr>
          <p:spPr>
            <a:xfrm flipH="1">
              <a:off x="51823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31" name="Oval 630">
              <a:extLst>
                <a:ext uri="{FF2B5EF4-FFF2-40B4-BE49-F238E27FC236}">
                  <a16:creationId xmlns:a16="http://schemas.microsoft.com/office/drawing/2014/main" id="{2F2AC4F6-6CEB-1248-8B14-F2FB4F835B60}"/>
                </a:ext>
              </a:extLst>
            </p:cNvPr>
            <p:cNvSpPr/>
            <p:nvPr/>
          </p:nvSpPr>
          <p:spPr>
            <a:xfrm>
              <a:off x="525873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32" name="Oval 631">
              <a:extLst>
                <a:ext uri="{FF2B5EF4-FFF2-40B4-BE49-F238E27FC236}">
                  <a16:creationId xmlns:a16="http://schemas.microsoft.com/office/drawing/2014/main" id="{EBD48407-5270-094F-9D7D-46251DFEBEBC}"/>
                </a:ext>
              </a:extLst>
            </p:cNvPr>
            <p:cNvSpPr/>
            <p:nvPr/>
          </p:nvSpPr>
          <p:spPr>
            <a:xfrm>
              <a:off x="548804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33" name="Oval 632">
              <a:extLst>
                <a:ext uri="{FF2B5EF4-FFF2-40B4-BE49-F238E27FC236}">
                  <a16:creationId xmlns:a16="http://schemas.microsoft.com/office/drawing/2014/main" id="{DAE38B3F-BA40-6349-921B-8EA5970CDEBB}"/>
                </a:ext>
              </a:extLst>
            </p:cNvPr>
            <p:cNvSpPr/>
            <p:nvPr/>
          </p:nvSpPr>
          <p:spPr>
            <a:xfrm>
              <a:off x="5717344"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34" name="Oval 633">
              <a:extLst>
                <a:ext uri="{FF2B5EF4-FFF2-40B4-BE49-F238E27FC236}">
                  <a16:creationId xmlns:a16="http://schemas.microsoft.com/office/drawing/2014/main" id="{1CF76F34-EFB6-9346-BECE-73B3AA835633}"/>
                </a:ext>
              </a:extLst>
            </p:cNvPr>
            <p:cNvSpPr/>
            <p:nvPr/>
          </p:nvSpPr>
          <p:spPr>
            <a:xfrm>
              <a:off x="594664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35" name="Oval 634">
              <a:extLst>
                <a:ext uri="{FF2B5EF4-FFF2-40B4-BE49-F238E27FC236}">
                  <a16:creationId xmlns:a16="http://schemas.microsoft.com/office/drawing/2014/main" id="{BE738ABC-CAE9-8F4D-84C6-57CAF880B1D1}"/>
                </a:ext>
              </a:extLst>
            </p:cNvPr>
            <p:cNvSpPr/>
            <p:nvPr/>
          </p:nvSpPr>
          <p:spPr>
            <a:xfrm>
              <a:off x="617595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36" name="Group 635">
            <a:extLst>
              <a:ext uri="{FF2B5EF4-FFF2-40B4-BE49-F238E27FC236}">
                <a16:creationId xmlns:a16="http://schemas.microsoft.com/office/drawing/2014/main" id="{EFD810CA-9898-3144-BD22-FFD8B067DFB4}"/>
              </a:ext>
            </a:extLst>
          </p:cNvPr>
          <p:cNvGrpSpPr/>
          <p:nvPr/>
        </p:nvGrpSpPr>
        <p:grpSpPr>
          <a:xfrm>
            <a:off x="6416562" y="3092754"/>
            <a:ext cx="1414038" cy="191087"/>
            <a:chOff x="6510527" y="2017072"/>
            <a:chExt cx="1414038" cy="191087"/>
          </a:xfrm>
          <a:solidFill>
            <a:srgbClr val="1A82C4"/>
          </a:solidFill>
        </p:grpSpPr>
        <p:sp>
          <p:nvSpPr>
            <p:cNvPr id="637" name="DRAM">
              <a:extLst>
                <a:ext uri="{FF2B5EF4-FFF2-40B4-BE49-F238E27FC236}">
                  <a16:creationId xmlns:a16="http://schemas.microsoft.com/office/drawing/2014/main" id="{A3C67856-C695-A34F-9565-CC4ED72F3BE4}"/>
                </a:ext>
              </a:extLst>
            </p:cNvPr>
            <p:cNvSpPr/>
            <p:nvPr/>
          </p:nvSpPr>
          <p:spPr>
            <a:xfrm rot="5400000">
              <a:off x="65296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38" name="Straight Connector 637">
              <a:extLst>
                <a:ext uri="{FF2B5EF4-FFF2-40B4-BE49-F238E27FC236}">
                  <a16:creationId xmlns:a16="http://schemas.microsoft.com/office/drawing/2014/main" id="{6F94C2A8-FC06-3D49-845C-1DA3AB568191}"/>
                </a:ext>
              </a:extLst>
            </p:cNvPr>
            <p:cNvCxnSpPr>
              <a:cxnSpLocks/>
              <a:stCxn id="643" idx="6"/>
              <a:endCxn id="637" idx="0"/>
            </p:cNvCxnSpPr>
            <p:nvPr/>
          </p:nvCxnSpPr>
          <p:spPr>
            <a:xfrm flipH="1">
              <a:off x="6739831"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39" name="Oval 638">
              <a:extLst>
                <a:ext uri="{FF2B5EF4-FFF2-40B4-BE49-F238E27FC236}">
                  <a16:creationId xmlns:a16="http://schemas.microsoft.com/office/drawing/2014/main" id="{1E47C003-D568-CB4B-A4F5-BE7F18FFD581}"/>
                </a:ext>
              </a:extLst>
            </p:cNvPr>
            <p:cNvSpPr/>
            <p:nvPr/>
          </p:nvSpPr>
          <p:spPr>
            <a:xfrm>
              <a:off x="681626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0" name="Oval 639">
              <a:extLst>
                <a:ext uri="{FF2B5EF4-FFF2-40B4-BE49-F238E27FC236}">
                  <a16:creationId xmlns:a16="http://schemas.microsoft.com/office/drawing/2014/main" id="{7381491B-6671-F84A-A418-A606B3C79E05}"/>
                </a:ext>
              </a:extLst>
            </p:cNvPr>
            <p:cNvSpPr/>
            <p:nvPr/>
          </p:nvSpPr>
          <p:spPr>
            <a:xfrm>
              <a:off x="704556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1" name="Oval 640">
              <a:extLst>
                <a:ext uri="{FF2B5EF4-FFF2-40B4-BE49-F238E27FC236}">
                  <a16:creationId xmlns:a16="http://schemas.microsoft.com/office/drawing/2014/main" id="{76A4DA72-AA5B-834E-87CA-4CB63EF23A75}"/>
                </a:ext>
              </a:extLst>
            </p:cNvPr>
            <p:cNvSpPr/>
            <p:nvPr/>
          </p:nvSpPr>
          <p:spPr>
            <a:xfrm>
              <a:off x="7274872"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2" name="Oval 641">
              <a:extLst>
                <a:ext uri="{FF2B5EF4-FFF2-40B4-BE49-F238E27FC236}">
                  <a16:creationId xmlns:a16="http://schemas.microsoft.com/office/drawing/2014/main" id="{7614CB59-4B9C-7F45-958A-875D69B1EA2F}"/>
                </a:ext>
              </a:extLst>
            </p:cNvPr>
            <p:cNvSpPr/>
            <p:nvPr/>
          </p:nvSpPr>
          <p:spPr>
            <a:xfrm>
              <a:off x="750417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3" name="Oval 642">
              <a:extLst>
                <a:ext uri="{FF2B5EF4-FFF2-40B4-BE49-F238E27FC236}">
                  <a16:creationId xmlns:a16="http://schemas.microsoft.com/office/drawing/2014/main" id="{76830518-4EF6-7643-A051-617D603CB8B7}"/>
                </a:ext>
              </a:extLst>
            </p:cNvPr>
            <p:cNvSpPr/>
            <p:nvPr/>
          </p:nvSpPr>
          <p:spPr>
            <a:xfrm>
              <a:off x="773347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44" name="Group 643">
            <a:extLst>
              <a:ext uri="{FF2B5EF4-FFF2-40B4-BE49-F238E27FC236}">
                <a16:creationId xmlns:a16="http://schemas.microsoft.com/office/drawing/2014/main" id="{C28A1288-C9BB-ED46-8A40-64CBB3F74943}"/>
              </a:ext>
            </a:extLst>
          </p:cNvPr>
          <p:cNvGrpSpPr/>
          <p:nvPr/>
        </p:nvGrpSpPr>
        <p:grpSpPr>
          <a:xfrm>
            <a:off x="1734835" y="4579789"/>
            <a:ext cx="6248400" cy="1373786"/>
            <a:chOff x="1600200" y="3732707"/>
            <a:chExt cx="6248400" cy="1373786"/>
          </a:xfrm>
        </p:grpSpPr>
        <p:grpSp>
          <p:nvGrpSpPr>
            <p:cNvPr id="645" name="Group 644">
              <a:extLst>
                <a:ext uri="{FF2B5EF4-FFF2-40B4-BE49-F238E27FC236}">
                  <a16:creationId xmlns:a16="http://schemas.microsoft.com/office/drawing/2014/main" id="{15643D81-5A87-4543-A8F3-937BC4EA9F37}"/>
                </a:ext>
              </a:extLst>
            </p:cNvPr>
            <p:cNvGrpSpPr/>
            <p:nvPr/>
          </p:nvGrpSpPr>
          <p:grpSpPr>
            <a:xfrm>
              <a:off x="1600200" y="3732707"/>
              <a:ext cx="6248400" cy="1373786"/>
              <a:chOff x="1600200" y="3732707"/>
              <a:chExt cx="6248400" cy="1373786"/>
            </a:xfrm>
          </p:grpSpPr>
          <p:grpSp>
            <p:nvGrpSpPr>
              <p:cNvPr id="647" name="Group 646">
                <a:extLst>
                  <a:ext uri="{FF2B5EF4-FFF2-40B4-BE49-F238E27FC236}">
                    <a16:creationId xmlns:a16="http://schemas.microsoft.com/office/drawing/2014/main" id="{310700AC-FDEE-874B-89D6-C84F4A8ADF19}"/>
                  </a:ext>
                </a:extLst>
              </p:cNvPr>
              <p:cNvGrpSpPr/>
              <p:nvPr/>
            </p:nvGrpSpPr>
            <p:grpSpPr>
              <a:xfrm>
                <a:off x="1600200" y="3732707"/>
                <a:ext cx="6248400" cy="1373786"/>
                <a:chOff x="1828800" y="3732707"/>
                <a:chExt cx="6248400" cy="1373786"/>
              </a:xfrm>
            </p:grpSpPr>
            <p:cxnSp>
              <p:nvCxnSpPr>
                <p:cNvPr id="651" name="Straight Connector 650">
                  <a:extLst>
                    <a:ext uri="{FF2B5EF4-FFF2-40B4-BE49-F238E27FC236}">
                      <a16:creationId xmlns:a16="http://schemas.microsoft.com/office/drawing/2014/main" id="{3BB866A2-1588-3543-9BA2-BBBC57B5347B}"/>
                    </a:ext>
                  </a:extLst>
                </p:cNvPr>
                <p:cNvCxnSpPr/>
                <p:nvPr/>
              </p:nvCxnSpPr>
              <p:spPr>
                <a:xfrm>
                  <a:off x="4952999" y="4495800"/>
                  <a:ext cx="0" cy="610693"/>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2" name="Straight Connector 651">
                  <a:extLst>
                    <a:ext uri="{FF2B5EF4-FFF2-40B4-BE49-F238E27FC236}">
                      <a16:creationId xmlns:a16="http://schemas.microsoft.com/office/drawing/2014/main" id="{24A70DD0-A1B7-4B48-BF45-10E27A0700D0}"/>
                    </a:ext>
                  </a:extLst>
                </p:cNvPr>
                <p:cNvCxnSpPr>
                  <a:stCxn id="663" idx="2"/>
                  <a:endCxn id="653" idx="0"/>
                </p:cNvCxnSpPr>
                <p:nvPr/>
              </p:nvCxnSpPr>
              <p:spPr>
                <a:xfrm>
                  <a:off x="4953000" y="3732707"/>
                  <a:ext cx="0" cy="459386"/>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sp>
              <p:nvSpPr>
                <p:cNvPr id="653" name="DRAM">
                  <a:extLst>
                    <a:ext uri="{FF2B5EF4-FFF2-40B4-BE49-F238E27FC236}">
                      <a16:creationId xmlns:a16="http://schemas.microsoft.com/office/drawing/2014/main" id="{A335669E-8447-4D41-9401-67196FBEB8C1}"/>
                    </a:ext>
                  </a:extLst>
                </p:cNvPr>
                <p:cNvSpPr/>
                <p:nvPr/>
              </p:nvSpPr>
              <p:spPr>
                <a:xfrm>
                  <a:off x="1828800" y="4192093"/>
                  <a:ext cx="6248400" cy="458293"/>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IO interface</a:t>
                  </a:r>
                </a:p>
              </p:txBody>
            </p:sp>
          </p:grpSp>
          <p:cxnSp>
            <p:nvCxnSpPr>
              <p:cNvPr id="648" name="Straight Connector 647">
                <a:extLst>
                  <a:ext uri="{FF2B5EF4-FFF2-40B4-BE49-F238E27FC236}">
                    <a16:creationId xmlns:a16="http://schemas.microsoft.com/office/drawing/2014/main" id="{D32FEC2E-B845-7A4D-9B4C-ADD33E25C0CC}"/>
                  </a:ext>
                </a:extLst>
              </p:cNvPr>
              <p:cNvCxnSpPr/>
              <p:nvPr/>
            </p:nvCxnSpPr>
            <p:spPr>
              <a:xfrm flipH="1">
                <a:off x="4648200" y="3885107"/>
                <a:ext cx="152400" cy="153493"/>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49" name="Straight Connector 648">
                <a:extLst>
                  <a:ext uri="{FF2B5EF4-FFF2-40B4-BE49-F238E27FC236}">
                    <a16:creationId xmlns:a16="http://schemas.microsoft.com/office/drawing/2014/main" id="{B0C9C1FC-E60E-FE4C-9A37-963FDA24B4C7}"/>
                  </a:ext>
                </a:extLst>
              </p:cNvPr>
              <p:cNvCxnSpPr/>
              <p:nvPr/>
            </p:nvCxnSpPr>
            <p:spPr>
              <a:xfrm flipH="1">
                <a:off x="4648200" y="4800600"/>
                <a:ext cx="152400" cy="153493"/>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sp>
            <p:nvSpPr>
              <p:cNvPr id="650" name="TextBox 649">
                <a:extLst>
                  <a:ext uri="{FF2B5EF4-FFF2-40B4-BE49-F238E27FC236}">
                    <a16:creationId xmlns:a16="http://schemas.microsoft.com/office/drawing/2014/main" id="{D651882F-1DB5-6144-95F3-A79498ACEA13}"/>
                  </a:ext>
                </a:extLst>
              </p:cNvPr>
              <p:cNvSpPr txBox="1"/>
              <p:nvPr/>
            </p:nvSpPr>
            <p:spPr>
              <a:xfrm>
                <a:off x="4876800" y="3809062"/>
                <a:ext cx="1143001" cy="304800"/>
              </a:xfrm>
              <a:prstGeom prst="rect">
                <a:avLst/>
              </a:prstGeom>
              <a:noFill/>
            </p:spPr>
            <p:txBody>
              <a:bodyPr wrap="square" rtlCol="0" anchor="ctr">
                <a:noAutofit/>
              </a:bodyPr>
              <a:lstStyle/>
              <a:p>
                <a:pPr marL="0" marR="0" lvl="0" indent="0" algn="l" defTabSz="457200" rtl="0" eaLnBrk="1" fontAlgn="auto" latinLnBrk="0" hangingPunct="1">
                  <a:lnSpc>
                    <a:spcPts val="3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64 bits</a:t>
                </a:r>
              </a:p>
            </p:txBody>
          </p:sp>
        </p:grpSp>
        <p:sp>
          <p:nvSpPr>
            <p:cNvPr id="646" name="TextBox 645">
              <a:extLst>
                <a:ext uri="{FF2B5EF4-FFF2-40B4-BE49-F238E27FC236}">
                  <a16:creationId xmlns:a16="http://schemas.microsoft.com/office/drawing/2014/main" id="{7EB40DA5-FE34-8F42-AF8D-DF8BD56071B0}"/>
                </a:ext>
              </a:extLst>
            </p:cNvPr>
            <p:cNvSpPr txBox="1"/>
            <p:nvPr/>
          </p:nvSpPr>
          <p:spPr>
            <a:xfrm>
              <a:off x="4876799" y="4724400"/>
              <a:ext cx="2589863" cy="304800"/>
            </a:xfrm>
            <a:prstGeom prst="rect">
              <a:avLst/>
            </a:prstGeom>
            <a:noFill/>
          </p:spPr>
          <p:txBody>
            <a:bodyPr wrap="square" rtlCol="0" anchor="ctr">
              <a:noAutofit/>
            </a:bodyPr>
            <a:lstStyle/>
            <a:p>
              <a:pPr marL="0" marR="0" lvl="0" indent="0" algn="l" defTabSz="457200" rtl="0" eaLnBrk="1" fontAlgn="auto" latinLnBrk="0" hangingPunct="1">
                <a:lnSpc>
                  <a:spcPts val="3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8 bits</a:t>
              </a:r>
            </a:p>
          </p:txBody>
        </p:sp>
      </p:grpSp>
      <p:grpSp>
        <p:nvGrpSpPr>
          <p:cNvPr id="689" name="Group 688">
            <a:extLst>
              <a:ext uri="{FF2B5EF4-FFF2-40B4-BE49-F238E27FC236}">
                <a16:creationId xmlns:a16="http://schemas.microsoft.com/office/drawing/2014/main" id="{A0061869-E958-1D94-99E6-029610E3EA2C}"/>
              </a:ext>
            </a:extLst>
          </p:cNvPr>
          <p:cNvGrpSpPr/>
          <p:nvPr/>
        </p:nvGrpSpPr>
        <p:grpSpPr>
          <a:xfrm>
            <a:off x="2038562" y="3600668"/>
            <a:ext cx="5790027" cy="215814"/>
            <a:chOff x="2192973" y="3754375"/>
            <a:chExt cx="5790027" cy="215814"/>
          </a:xfrm>
          <a:solidFill>
            <a:srgbClr val="1A82C4"/>
          </a:solidFill>
        </p:grpSpPr>
        <p:sp>
          <p:nvSpPr>
            <p:cNvPr id="59" name="DRAM">
              <a:extLst>
                <a:ext uri="{FF2B5EF4-FFF2-40B4-BE49-F238E27FC236}">
                  <a16:creationId xmlns:a16="http://schemas.microsoft.com/office/drawing/2014/main" id="{4251D829-3EEE-0C5D-B341-A915C470C3C7}"/>
                </a:ext>
              </a:extLst>
            </p:cNvPr>
            <p:cNvSpPr/>
            <p:nvPr/>
          </p:nvSpPr>
          <p:spPr>
            <a:xfrm>
              <a:off x="2192973"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0" name="DRAM">
              <a:extLst>
                <a:ext uri="{FF2B5EF4-FFF2-40B4-BE49-F238E27FC236}">
                  <a16:creationId xmlns:a16="http://schemas.microsoft.com/office/drawing/2014/main" id="{5A96A7BD-921A-57C8-4B9A-828324A29EE6}"/>
                </a:ext>
              </a:extLst>
            </p:cNvPr>
            <p:cNvSpPr/>
            <p:nvPr/>
          </p:nvSpPr>
          <p:spPr>
            <a:xfrm>
              <a:off x="2422276"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 name="DRAM">
              <a:extLst>
                <a:ext uri="{FF2B5EF4-FFF2-40B4-BE49-F238E27FC236}">
                  <a16:creationId xmlns:a16="http://schemas.microsoft.com/office/drawing/2014/main" id="{27318C82-5651-7C5B-5669-AA11E35A6DB8}"/>
                </a:ext>
              </a:extLst>
            </p:cNvPr>
            <p:cNvSpPr/>
            <p:nvPr/>
          </p:nvSpPr>
          <p:spPr>
            <a:xfrm>
              <a:off x="2651579"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2" name="DRAM">
              <a:extLst>
                <a:ext uri="{FF2B5EF4-FFF2-40B4-BE49-F238E27FC236}">
                  <a16:creationId xmlns:a16="http://schemas.microsoft.com/office/drawing/2014/main" id="{CBC1F3DE-E14F-5DEA-7A9D-06E2989A3619}"/>
                </a:ext>
              </a:extLst>
            </p:cNvPr>
            <p:cNvSpPr/>
            <p:nvPr/>
          </p:nvSpPr>
          <p:spPr>
            <a:xfrm>
              <a:off x="2880883"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3" name="DRAM">
              <a:extLst>
                <a:ext uri="{FF2B5EF4-FFF2-40B4-BE49-F238E27FC236}">
                  <a16:creationId xmlns:a16="http://schemas.microsoft.com/office/drawing/2014/main" id="{3A77C1C4-B0C6-52A1-EE75-F012314A9744}"/>
                </a:ext>
              </a:extLst>
            </p:cNvPr>
            <p:cNvSpPr/>
            <p:nvPr/>
          </p:nvSpPr>
          <p:spPr>
            <a:xfrm>
              <a:off x="3110186"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5" name="DRAM">
              <a:extLst>
                <a:ext uri="{FF2B5EF4-FFF2-40B4-BE49-F238E27FC236}">
                  <a16:creationId xmlns:a16="http://schemas.microsoft.com/office/drawing/2014/main" id="{7A3EE5AF-1A46-3B4A-C55A-A7C08808111A}"/>
                </a:ext>
              </a:extLst>
            </p:cNvPr>
            <p:cNvSpPr/>
            <p:nvPr/>
          </p:nvSpPr>
          <p:spPr>
            <a:xfrm>
              <a:off x="3750501"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72" name="DRAM">
              <a:extLst>
                <a:ext uri="{FF2B5EF4-FFF2-40B4-BE49-F238E27FC236}">
                  <a16:creationId xmlns:a16="http://schemas.microsoft.com/office/drawing/2014/main" id="{527857B1-6B09-50EE-B67E-B15F220E66A5}"/>
                </a:ext>
              </a:extLst>
            </p:cNvPr>
            <p:cNvSpPr/>
            <p:nvPr/>
          </p:nvSpPr>
          <p:spPr>
            <a:xfrm>
              <a:off x="3979804"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73" name="DRAM">
              <a:extLst>
                <a:ext uri="{FF2B5EF4-FFF2-40B4-BE49-F238E27FC236}">
                  <a16:creationId xmlns:a16="http://schemas.microsoft.com/office/drawing/2014/main" id="{9A3E1F3B-FDDF-3970-6A98-99F171B4D757}"/>
                </a:ext>
              </a:extLst>
            </p:cNvPr>
            <p:cNvSpPr/>
            <p:nvPr/>
          </p:nvSpPr>
          <p:spPr>
            <a:xfrm>
              <a:off x="4209107"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77" name="DRAM">
              <a:extLst>
                <a:ext uri="{FF2B5EF4-FFF2-40B4-BE49-F238E27FC236}">
                  <a16:creationId xmlns:a16="http://schemas.microsoft.com/office/drawing/2014/main" id="{F6684409-512B-69BA-F2DD-05C5E29AFE8F}"/>
                </a:ext>
              </a:extLst>
            </p:cNvPr>
            <p:cNvSpPr/>
            <p:nvPr/>
          </p:nvSpPr>
          <p:spPr>
            <a:xfrm>
              <a:off x="4438411"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78" name="DRAM">
              <a:extLst>
                <a:ext uri="{FF2B5EF4-FFF2-40B4-BE49-F238E27FC236}">
                  <a16:creationId xmlns:a16="http://schemas.microsoft.com/office/drawing/2014/main" id="{85F2D4AF-54C7-6980-96B4-C4B7F9B34D22}"/>
                </a:ext>
              </a:extLst>
            </p:cNvPr>
            <p:cNvSpPr/>
            <p:nvPr/>
          </p:nvSpPr>
          <p:spPr>
            <a:xfrm>
              <a:off x="4667714"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79" name="DRAM">
              <a:extLst>
                <a:ext uri="{FF2B5EF4-FFF2-40B4-BE49-F238E27FC236}">
                  <a16:creationId xmlns:a16="http://schemas.microsoft.com/office/drawing/2014/main" id="{5B8D4748-A1B6-F743-E6F0-88A9B7DAB700}"/>
                </a:ext>
              </a:extLst>
            </p:cNvPr>
            <p:cNvSpPr/>
            <p:nvPr/>
          </p:nvSpPr>
          <p:spPr>
            <a:xfrm>
              <a:off x="5317173"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80" name="DRAM">
              <a:extLst>
                <a:ext uri="{FF2B5EF4-FFF2-40B4-BE49-F238E27FC236}">
                  <a16:creationId xmlns:a16="http://schemas.microsoft.com/office/drawing/2014/main" id="{54FAF9ED-6C38-1353-D985-39A74B896F00}"/>
                </a:ext>
              </a:extLst>
            </p:cNvPr>
            <p:cNvSpPr/>
            <p:nvPr/>
          </p:nvSpPr>
          <p:spPr>
            <a:xfrm>
              <a:off x="5546476"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81" name="DRAM">
              <a:extLst>
                <a:ext uri="{FF2B5EF4-FFF2-40B4-BE49-F238E27FC236}">
                  <a16:creationId xmlns:a16="http://schemas.microsoft.com/office/drawing/2014/main" id="{0FA5B190-A3FA-AA1D-CC74-E6B17528DB7C}"/>
                </a:ext>
              </a:extLst>
            </p:cNvPr>
            <p:cNvSpPr/>
            <p:nvPr/>
          </p:nvSpPr>
          <p:spPr>
            <a:xfrm>
              <a:off x="5775779"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82" name="DRAM">
              <a:extLst>
                <a:ext uri="{FF2B5EF4-FFF2-40B4-BE49-F238E27FC236}">
                  <a16:creationId xmlns:a16="http://schemas.microsoft.com/office/drawing/2014/main" id="{6F174D2D-4BEF-AF32-9A8D-E9EFBEB2A81E}"/>
                </a:ext>
              </a:extLst>
            </p:cNvPr>
            <p:cNvSpPr/>
            <p:nvPr/>
          </p:nvSpPr>
          <p:spPr>
            <a:xfrm>
              <a:off x="6005083"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83" name="DRAM">
              <a:extLst>
                <a:ext uri="{FF2B5EF4-FFF2-40B4-BE49-F238E27FC236}">
                  <a16:creationId xmlns:a16="http://schemas.microsoft.com/office/drawing/2014/main" id="{3C5410BA-F274-A19E-0DAF-2F1A340848D9}"/>
                </a:ext>
              </a:extLst>
            </p:cNvPr>
            <p:cNvSpPr/>
            <p:nvPr/>
          </p:nvSpPr>
          <p:spPr>
            <a:xfrm>
              <a:off x="6234386"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84" name="DRAM">
              <a:extLst>
                <a:ext uri="{FF2B5EF4-FFF2-40B4-BE49-F238E27FC236}">
                  <a16:creationId xmlns:a16="http://schemas.microsoft.com/office/drawing/2014/main" id="{412D2252-D6B4-3C9C-A580-A89193E6EF67}"/>
                </a:ext>
              </a:extLst>
            </p:cNvPr>
            <p:cNvSpPr/>
            <p:nvPr/>
          </p:nvSpPr>
          <p:spPr>
            <a:xfrm>
              <a:off x="6874701"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85" name="DRAM">
              <a:extLst>
                <a:ext uri="{FF2B5EF4-FFF2-40B4-BE49-F238E27FC236}">
                  <a16:creationId xmlns:a16="http://schemas.microsoft.com/office/drawing/2014/main" id="{F1EBFD94-E695-19FD-01E9-CE2B04C14396}"/>
                </a:ext>
              </a:extLst>
            </p:cNvPr>
            <p:cNvSpPr/>
            <p:nvPr/>
          </p:nvSpPr>
          <p:spPr>
            <a:xfrm>
              <a:off x="7104004"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86" name="DRAM">
              <a:extLst>
                <a:ext uri="{FF2B5EF4-FFF2-40B4-BE49-F238E27FC236}">
                  <a16:creationId xmlns:a16="http://schemas.microsoft.com/office/drawing/2014/main" id="{141A6FCE-37E9-637E-60BF-9D1C33050530}"/>
                </a:ext>
              </a:extLst>
            </p:cNvPr>
            <p:cNvSpPr/>
            <p:nvPr/>
          </p:nvSpPr>
          <p:spPr>
            <a:xfrm>
              <a:off x="7333307"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87" name="DRAM">
              <a:extLst>
                <a:ext uri="{FF2B5EF4-FFF2-40B4-BE49-F238E27FC236}">
                  <a16:creationId xmlns:a16="http://schemas.microsoft.com/office/drawing/2014/main" id="{28CD63E7-9B19-4E73-9BC8-799E219CE9CA}"/>
                </a:ext>
              </a:extLst>
            </p:cNvPr>
            <p:cNvSpPr/>
            <p:nvPr/>
          </p:nvSpPr>
          <p:spPr>
            <a:xfrm>
              <a:off x="7562611"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88" name="DRAM">
              <a:extLst>
                <a:ext uri="{FF2B5EF4-FFF2-40B4-BE49-F238E27FC236}">
                  <a16:creationId xmlns:a16="http://schemas.microsoft.com/office/drawing/2014/main" id="{00AB2330-2858-48AD-EDD3-1402EAE711FF}"/>
                </a:ext>
              </a:extLst>
            </p:cNvPr>
            <p:cNvSpPr/>
            <p:nvPr/>
          </p:nvSpPr>
          <p:spPr>
            <a:xfrm>
              <a:off x="7791914"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54" name="Group 653">
            <a:extLst>
              <a:ext uri="{FF2B5EF4-FFF2-40B4-BE49-F238E27FC236}">
                <a16:creationId xmlns:a16="http://schemas.microsoft.com/office/drawing/2014/main" id="{38EA0C4F-F603-B848-A2ED-A782FADE01FC}"/>
              </a:ext>
            </a:extLst>
          </p:cNvPr>
          <p:cNvGrpSpPr/>
          <p:nvPr/>
        </p:nvGrpSpPr>
        <p:grpSpPr>
          <a:xfrm>
            <a:off x="1734835" y="3702045"/>
            <a:ext cx="6248400" cy="877744"/>
            <a:chOff x="1828800" y="2854963"/>
            <a:chExt cx="6248400" cy="877744"/>
          </a:xfrm>
        </p:grpSpPr>
        <p:cxnSp>
          <p:nvCxnSpPr>
            <p:cNvPr id="655" name="Straight Connector 654">
              <a:extLst>
                <a:ext uri="{FF2B5EF4-FFF2-40B4-BE49-F238E27FC236}">
                  <a16:creationId xmlns:a16="http://schemas.microsoft.com/office/drawing/2014/main" id="{3E3CFEE8-F30A-BF40-A6C4-E557C94BDD12}"/>
                </a:ext>
              </a:extLst>
            </p:cNvPr>
            <p:cNvCxnSpPr/>
            <p:nvPr/>
          </p:nvCxnSpPr>
          <p:spPr>
            <a:xfrm flipH="1">
              <a:off x="2134539" y="2854963"/>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6" name="Straight Connector 655">
              <a:extLst>
                <a:ext uri="{FF2B5EF4-FFF2-40B4-BE49-F238E27FC236}">
                  <a16:creationId xmlns:a16="http://schemas.microsoft.com/office/drawing/2014/main" id="{30A002F7-5E4A-8343-B804-37A20F8E52D4}"/>
                </a:ext>
              </a:extLst>
            </p:cNvPr>
            <p:cNvCxnSpPr/>
            <p:nvPr/>
          </p:nvCxnSpPr>
          <p:spPr>
            <a:xfrm flipH="1">
              <a:off x="3692067" y="2854963"/>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7" name="Straight Connector 656">
              <a:extLst>
                <a:ext uri="{FF2B5EF4-FFF2-40B4-BE49-F238E27FC236}">
                  <a16:creationId xmlns:a16="http://schemas.microsoft.com/office/drawing/2014/main" id="{22BD7456-961C-7646-890F-4A2E9B15442C}"/>
                </a:ext>
              </a:extLst>
            </p:cNvPr>
            <p:cNvCxnSpPr/>
            <p:nvPr/>
          </p:nvCxnSpPr>
          <p:spPr>
            <a:xfrm flipH="1">
              <a:off x="5258739" y="2862232"/>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8" name="Straight Connector 657">
              <a:extLst>
                <a:ext uri="{FF2B5EF4-FFF2-40B4-BE49-F238E27FC236}">
                  <a16:creationId xmlns:a16="http://schemas.microsoft.com/office/drawing/2014/main" id="{3D81D6B4-0A25-0A48-B039-B40208FDCBDC}"/>
                </a:ext>
              </a:extLst>
            </p:cNvPr>
            <p:cNvCxnSpPr/>
            <p:nvPr/>
          </p:nvCxnSpPr>
          <p:spPr>
            <a:xfrm flipH="1">
              <a:off x="6816267" y="2854963"/>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9" name="Straight Connector 658">
              <a:extLst>
                <a:ext uri="{FF2B5EF4-FFF2-40B4-BE49-F238E27FC236}">
                  <a16:creationId xmlns:a16="http://schemas.microsoft.com/office/drawing/2014/main" id="{078510E5-5EAA-E24C-B0D3-8474F07CEA88}"/>
                </a:ext>
              </a:extLst>
            </p:cNvPr>
            <p:cNvCxnSpPr/>
            <p:nvPr/>
          </p:nvCxnSpPr>
          <p:spPr>
            <a:xfrm flipV="1">
              <a:off x="2688688" y="2865278"/>
              <a:ext cx="0" cy="561692"/>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60" name="Straight Connector 659">
              <a:extLst>
                <a:ext uri="{FF2B5EF4-FFF2-40B4-BE49-F238E27FC236}">
                  <a16:creationId xmlns:a16="http://schemas.microsoft.com/office/drawing/2014/main" id="{3D050315-C3BD-2946-8249-D61880EF34C4}"/>
                </a:ext>
              </a:extLst>
            </p:cNvPr>
            <p:cNvCxnSpPr/>
            <p:nvPr/>
          </p:nvCxnSpPr>
          <p:spPr>
            <a:xfrm flipV="1">
              <a:off x="4246216" y="2865278"/>
              <a:ext cx="0" cy="561691"/>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61" name="Straight Connector 660">
              <a:extLst>
                <a:ext uri="{FF2B5EF4-FFF2-40B4-BE49-F238E27FC236}">
                  <a16:creationId xmlns:a16="http://schemas.microsoft.com/office/drawing/2014/main" id="{1D7429C9-D98E-314D-A400-E54CB74F2583}"/>
                </a:ext>
              </a:extLst>
            </p:cNvPr>
            <p:cNvCxnSpPr/>
            <p:nvPr/>
          </p:nvCxnSpPr>
          <p:spPr>
            <a:xfrm flipV="1">
              <a:off x="5812888" y="2865278"/>
              <a:ext cx="0" cy="561692"/>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62" name="Straight Connector 661">
              <a:extLst>
                <a:ext uri="{FF2B5EF4-FFF2-40B4-BE49-F238E27FC236}">
                  <a16:creationId xmlns:a16="http://schemas.microsoft.com/office/drawing/2014/main" id="{E339399A-B8A7-5F43-BC07-7E7D3334EC06}"/>
                </a:ext>
              </a:extLst>
            </p:cNvPr>
            <p:cNvCxnSpPr/>
            <p:nvPr/>
          </p:nvCxnSpPr>
          <p:spPr>
            <a:xfrm flipV="1">
              <a:off x="7370416" y="2865278"/>
              <a:ext cx="0" cy="561692"/>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sp>
          <p:nvSpPr>
            <p:cNvPr id="663" name="DRAM">
              <a:extLst>
                <a:ext uri="{FF2B5EF4-FFF2-40B4-BE49-F238E27FC236}">
                  <a16:creationId xmlns:a16="http://schemas.microsoft.com/office/drawing/2014/main" id="{00018AAE-ACF2-7748-98C9-753A3ACFC5F4}"/>
                </a:ext>
              </a:extLst>
            </p:cNvPr>
            <p:cNvSpPr/>
            <p:nvPr/>
          </p:nvSpPr>
          <p:spPr>
            <a:xfrm>
              <a:off x="1828800" y="3274414"/>
              <a:ext cx="6248400" cy="458293"/>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global sense amplifier</a:t>
              </a:r>
            </a:p>
          </p:txBody>
        </p:sp>
      </p:grpSp>
      <p:sp>
        <p:nvSpPr>
          <p:cNvPr id="5" name="Title 1">
            <a:extLst>
              <a:ext uri="{FF2B5EF4-FFF2-40B4-BE49-F238E27FC236}">
                <a16:creationId xmlns:a16="http://schemas.microsoft.com/office/drawing/2014/main" id="{670BE055-2BD2-36C1-A61A-707F615E1226}"/>
              </a:ext>
            </a:extLst>
          </p:cNvPr>
          <p:cNvSpPr>
            <a:spLocks noGrp="1"/>
          </p:cNvSpPr>
          <p:nvPr>
            <p:ph type="title"/>
          </p:nvPr>
        </p:nvSpPr>
        <p:spPr>
          <a:xfrm>
            <a:off x="169011" y="132334"/>
            <a:ext cx="8894602" cy="925840"/>
          </a:xfrm>
        </p:spPr>
        <p:txBody>
          <a:bodyPr>
            <a:noAutofit/>
          </a:bodyPr>
          <a:lstStyle/>
          <a:p>
            <a:r>
              <a:rPr lang="en-US" sz="3600" dirty="0"/>
              <a:t>Background: </a:t>
            </a:r>
            <a:br>
              <a:rPr lang="en-US" sz="3600" dirty="0"/>
            </a:br>
            <a:r>
              <a:rPr lang="en-US" sz="2800" dirty="0"/>
              <a:t>In-DRAM Row Copy </a:t>
            </a:r>
          </a:p>
        </p:txBody>
      </p:sp>
      <p:sp>
        <p:nvSpPr>
          <p:cNvPr id="7" name="TextBox 6">
            <a:extLst>
              <a:ext uri="{FF2B5EF4-FFF2-40B4-BE49-F238E27FC236}">
                <a16:creationId xmlns:a16="http://schemas.microsoft.com/office/drawing/2014/main" id="{A0070B9A-6790-B3E9-5F89-AAD0FD1E4FB2}"/>
              </a:ext>
            </a:extLst>
          </p:cNvPr>
          <p:cNvSpPr txBox="1"/>
          <p:nvPr/>
        </p:nvSpPr>
        <p:spPr>
          <a:xfrm>
            <a:off x="0" y="6062520"/>
            <a:ext cx="9144000" cy="430887"/>
          </a:xfrm>
          <a:prstGeom prst="rect">
            <a:avLst/>
          </a:prstGeom>
          <a:noFill/>
        </p:spPr>
        <p:txBody>
          <a:bodyPr wrap="square">
            <a:spAutoFit/>
          </a:bodyPr>
          <a:lstStyle/>
          <a:p>
            <a:pPr marL="0" marR="0" lvl="0" indent="0" algn="ctr" defTabSz="457200" rtl="0" eaLnBrk="1" fontAlgn="t"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Seshadri, Vivek, et al. "</a:t>
            </a:r>
            <a:r>
              <a:rPr kumimoji="0" lang="en-US" sz="1100" b="1" i="0" u="none" strike="noStrike" kern="1200" cap="none" spc="0" normalizeH="0" baseline="0" noProof="0" dirty="0" err="1">
                <a:ln>
                  <a:noFill/>
                </a:ln>
                <a:solidFill>
                  <a:srgbClr val="1982C3"/>
                </a:solidFill>
                <a:effectLst/>
                <a:uLnTx/>
                <a:uFillTx/>
                <a:latin typeface="Avenir Next" panose="020B0503020202020204" pitchFamily="34" charset="0"/>
                <a:ea typeface="+mn-ea"/>
                <a:cs typeface="+mn-cs"/>
              </a:rPr>
              <a:t>RowClone</a:t>
            </a:r>
            <a:r>
              <a:rPr kumimoji="0" lang="en-US" sz="11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mn-cs"/>
              </a:rPr>
              <a:t>: Fast and Energy-Efficient </a:t>
            </a:r>
            <a:br>
              <a:rPr kumimoji="0" lang="en-US" sz="11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mn-cs"/>
              </a:rPr>
            </a:br>
            <a:r>
              <a:rPr kumimoji="0" lang="en-US" sz="11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mn-cs"/>
              </a:rPr>
              <a:t>In-DRAM Bulk Data Copy and Initialization</a:t>
            </a:r>
            <a:r>
              <a:rPr kumimoji="0" lang="en-US" sz="11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 in MICRO, 2013</a:t>
            </a:r>
          </a:p>
        </p:txBody>
      </p:sp>
      <p:sp>
        <p:nvSpPr>
          <p:cNvPr id="9" name="Rectangle 8">
            <a:extLst>
              <a:ext uri="{FF2B5EF4-FFF2-40B4-BE49-F238E27FC236}">
                <a16:creationId xmlns:a16="http://schemas.microsoft.com/office/drawing/2014/main" id="{B3F1732D-0BF9-D0CF-250D-2C372801221F}"/>
              </a:ext>
            </a:extLst>
          </p:cNvPr>
          <p:cNvSpPr/>
          <p:nvPr/>
        </p:nvSpPr>
        <p:spPr>
          <a:xfrm>
            <a:off x="0" y="1188985"/>
            <a:ext cx="9144000" cy="77425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In-DRAM row copy is performed by </a:t>
            </a:r>
            <a:b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br>
            <a:r>
              <a:rPr kumimoji="0" lang="en-US" sz="2200" b="1" i="0" u="none" strike="noStrike" kern="1200" cap="none" spc="0" normalizeH="0" baseline="0" noProof="0" dirty="0">
                <a:ln>
                  <a:noFill/>
                </a:ln>
                <a:solidFill>
                  <a:srgbClr val="1A82C4"/>
                </a:solidFill>
                <a:effectLst/>
                <a:uLnTx/>
                <a:uFillTx/>
                <a:latin typeface="Avenir Next" panose="020B0503020202020204" pitchFamily="34" charset="0"/>
                <a:ea typeface="+mn-ea"/>
                <a:cs typeface="+mn-cs"/>
              </a:rPr>
              <a:t>issuing back-to-back ACTIVATES </a:t>
            </a:r>
            <a: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to the DRAM</a:t>
            </a:r>
          </a:p>
        </p:txBody>
      </p:sp>
      <p:sp>
        <p:nvSpPr>
          <p:cNvPr id="13" name="TextBox 12">
            <a:extLst>
              <a:ext uri="{FF2B5EF4-FFF2-40B4-BE49-F238E27FC236}">
                <a16:creationId xmlns:a16="http://schemas.microsoft.com/office/drawing/2014/main" id="{756BAAE3-1798-C9CF-E35B-CB75DD0CFF63}"/>
              </a:ext>
            </a:extLst>
          </p:cNvPr>
          <p:cNvSpPr txBox="1"/>
          <p:nvPr/>
        </p:nvSpPr>
        <p:spPr>
          <a:xfrm>
            <a:off x="7886431" y="2994006"/>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 </a:t>
            </a:r>
            <a:r>
              <a:rPr kumimoji="0" lang="en-US" sz="1800" b="1" i="1" u="none" strike="noStrike" kern="1200" cap="none" spc="0" normalizeH="0" baseline="0" noProof="0" dirty="0" err="1">
                <a:ln>
                  <a:noFill/>
                </a:ln>
                <a:solidFill>
                  <a:srgbClr val="000000"/>
                </a:solidFill>
                <a:effectLst/>
                <a:uLnTx/>
                <a:uFillTx/>
                <a:latin typeface="Avenir Next" panose="020B0503020202020204" pitchFamily="34" charset="0"/>
                <a:ea typeface="+mn-ea"/>
                <a:cs typeface="+mn-cs"/>
              </a:rPr>
              <a:t>src</a:t>
            </a:r>
            <a:endParaRPr kumimoji="0" lang="en-US" sz="1800" b="0" i="1" u="none" strike="noStrike" kern="1200" cap="none" spc="0" normalizeH="0" baseline="0" noProof="0" dirty="0">
              <a:ln>
                <a:noFill/>
              </a:ln>
              <a:solidFill>
                <a:srgbClr val="000000"/>
              </a:solidFill>
              <a:effectLst/>
              <a:uLnTx/>
              <a:uFillTx/>
              <a:latin typeface="Calibri" panose="020F0502020204030204"/>
              <a:ea typeface="+mn-ea"/>
              <a:cs typeface="+mn-cs"/>
            </a:endParaRPr>
          </a:p>
        </p:txBody>
      </p:sp>
      <p:sp>
        <p:nvSpPr>
          <p:cNvPr id="14" name="TextBox 13">
            <a:extLst>
              <a:ext uri="{FF2B5EF4-FFF2-40B4-BE49-F238E27FC236}">
                <a16:creationId xmlns:a16="http://schemas.microsoft.com/office/drawing/2014/main" id="{857BFE81-8383-766D-7268-B24F780F7FFD}"/>
              </a:ext>
            </a:extLst>
          </p:cNvPr>
          <p:cNvSpPr txBox="1"/>
          <p:nvPr/>
        </p:nvSpPr>
        <p:spPr>
          <a:xfrm>
            <a:off x="7886431" y="3261680"/>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 </a:t>
            </a:r>
            <a:r>
              <a:rPr kumimoji="0" lang="en-US" sz="1800" b="1" i="1" u="none" strike="noStrike" kern="1200" cap="none" spc="0" normalizeH="0" baseline="0" noProof="0" dirty="0" err="1">
                <a:ln>
                  <a:noFill/>
                </a:ln>
                <a:solidFill>
                  <a:srgbClr val="000000"/>
                </a:solidFill>
                <a:effectLst/>
                <a:uLnTx/>
                <a:uFillTx/>
                <a:latin typeface="Avenir Next" panose="020B0503020202020204" pitchFamily="34" charset="0"/>
                <a:ea typeface="+mn-ea"/>
                <a:cs typeface="+mn-cs"/>
              </a:rPr>
              <a:t>dst</a:t>
            </a:r>
            <a:endParaRPr kumimoji="0" lang="en-US" sz="1800" b="0" i="1" u="none" strike="noStrike" kern="1200" cap="none" spc="0" normalizeH="0" baseline="0" noProof="0" dirty="0">
              <a:ln>
                <a:noFill/>
              </a:ln>
              <a:solidFill>
                <a:srgbClr val="000000"/>
              </a:solidFill>
              <a:effectLst/>
              <a:uLnTx/>
              <a:uFillTx/>
              <a:latin typeface="Calibri" panose="020F0502020204030204"/>
              <a:ea typeface="+mn-ea"/>
              <a:cs typeface="+mn-cs"/>
            </a:endParaRPr>
          </a:p>
        </p:txBody>
      </p:sp>
      <p:grpSp>
        <p:nvGrpSpPr>
          <p:cNvPr id="17" name="Group 16">
            <a:extLst>
              <a:ext uri="{FF2B5EF4-FFF2-40B4-BE49-F238E27FC236}">
                <a16:creationId xmlns:a16="http://schemas.microsoft.com/office/drawing/2014/main" id="{F24FF27B-53BE-3B98-2532-FAC466552C57}"/>
              </a:ext>
            </a:extLst>
          </p:cNvPr>
          <p:cNvGrpSpPr/>
          <p:nvPr/>
        </p:nvGrpSpPr>
        <p:grpSpPr>
          <a:xfrm>
            <a:off x="7887087" y="2997894"/>
            <a:ext cx="1081825" cy="637006"/>
            <a:chOff x="7890474" y="2997894"/>
            <a:chExt cx="1081825" cy="637006"/>
          </a:xfrm>
          <a:solidFill>
            <a:schemeClr val="bg1"/>
          </a:solidFill>
        </p:grpSpPr>
        <p:sp>
          <p:nvSpPr>
            <p:cNvPr id="15" name="TextBox 14">
              <a:extLst>
                <a:ext uri="{FF2B5EF4-FFF2-40B4-BE49-F238E27FC236}">
                  <a16:creationId xmlns:a16="http://schemas.microsoft.com/office/drawing/2014/main" id="{E19468B2-763F-8CBB-4F4C-F524FAA5315F}"/>
                </a:ext>
              </a:extLst>
            </p:cNvPr>
            <p:cNvSpPr txBox="1"/>
            <p:nvPr/>
          </p:nvSpPr>
          <p:spPr>
            <a:xfrm>
              <a:off x="7890474" y="2997894"/>
              <a:ext cx="1081825" cy="369332"/>
            </a:xfrm>
            <a:prstGeom prst="rect">
              <a:avLst/>
            </a:prstGeom>
            <a:grp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 </a:t>
              </a:r>
              <a:r>
                <a:rPr kumimoji="0" lang="en-US" sz="1800" b="1" i="1" u="none" strike="noStrike" kern="1200" cap="none" spc="0" normalizeH="0" baseline="0" noProof="0" dirty="0" err="1">
                  <a:ln>
                    <a:noFill/>
                  </a:ln>
                  <a:solidFill>
                    <a:srgbClr val="C00000"/>
                  </a:solidFill>
                  <a:effectLst/>
                  <a:uLnTx/>
                  <a:uFillTx/>
                  <a:latin typeface="Avenir Next" panose="020B0503020202020204" pitchFamily="34" charset="0"/>
                  <a:ea typeface="+mn-ea"/>
                  <a:cs typeface="+mn-cs"/>
                </a:rPr>
                <a:t>src</a:t>
              </a:r>
              <a:endParaRPr kumimoji="0" lang="en-US" sz="1800" b="0" i="1" u="none" strike="noStrike" kern="1200" cap="none" spc="0" normalizeH="0" baseline="0" noProof="0" dirty="0">
                <a:ln>
                  <a:noFill/>
                </a:ln>
                <a:solidFill>
                  <a:srgbClr val="C00000"/>
                </a:solidFill>
                <a:effectLst/>
                <a:uLnTx/>
                <a:uFillTx/>
                <a:latin typeface="Calibri" panose="020F0502020204030204"/>
                <a:ea typeface="+mn-ea"/>
                <a:cs typeface="+mn-cs"/>
              </a:endParaRPr>
            </a:p>
          </p:txBody>
        </p:sp>
        <p:sp>
          <p:nvSpPr>
            <p:cNvPr id="16" name="TextBox 15">
              <a:extLst>
                <a:ext uri="{FF2B5EF4-FFF2-40B4-BE49-F238E27FC236}">
                  <a16:creationId xmlns:a16="http://schemas.microsoft.com/office/drawing/2014/main" id="{DA3BD9A5-F1F8-A2C7-7396-FE7029C3528B}"/>
                </a:ext>
              </a:extLst>
            </p:cNvPr>
            <p:cNvSpPr txBox="1"/>
            <p:nvPr/>
          </p:nvSpPr>
          <p:spPr>
            <a:xfrm>
              <a:off x="7890474" y="3265568"/>
              <a:ext cx="1081825" cy="369332"/>
            </a:xfrm>
            <a:prstGeom prst="rect">
              <a:avLst/>
            </a:prstGeom>
            <a:grp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000000">
                      <a:lumMod val="50000"/>
                      <a:lumOff val="50000"/>
                    </a:srgbClr>
                  </a:solidFill>
                  <a:effectLst/>
                  <a:uLnTx/>
                  <a:uFillTx/>
                  <a:latin typeface="Avenir Next" panose="020B0503020202020204" pitchFamily="34" charset="0"/>
                  <a:ea typeface="+mn-ea"/>
                  <a:cs typeface="+mn-cs"/>
                </a:rPr>
                <a:t>← </a:t>
              </a:r>
              <a:r>
                <a:rPr kumimoji="0" lang="en-US" sz="1800" b="1" i="1" u="none" strike="noStrike" kern="1200" cap="none" spc="0" normalizeH="0" baseline="0" noProof="0" dirty="0" err="1">
                  <a:ln>
                    <a:noFill/>
                  </a:ln>
                  <a:solidFill>
                    <a:srgbClr val="000000">
                      <a:lumMod val="50000"/>
                      <a:lumOff val="50000"/>
                    </a:srgbClr>
                  </a:solidFill>
                  <a:effectLst/>
                  <a:uLnTx/>
                  <a:uFillTx/>
                  <a:latin typeface="Avenir Next" panose="020B0503020202020204" pitchFamily="34" charset="0"/>
                  <a:ea typeface="+mn-ea"/>
                  <a:cs typeface="+mn-cs"/>
                </a:rPr>
                <a:t>dst</a:t>
              </a:r>
              <a:endParaRPr kumimoji="0" lang="en-US" sz="1800" b="0" i="1" u="none" strike="noStrike" kern="1200" cap="none" spc="0" normalizeH="0" baseline="0" noProof="0" dirty="0">
                <a:ln>
                  <a:noFill/>
                </a:ln>
                <a:solidFill>
                  <a:srgbClr val="000000">
                    <a:lumMod val="50000"/>
                    <a:lumOff val="50000"/>
                  </a:srgbClr>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26476130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46"/>
                                        </p:tgtEl>
                                        <p:attrNameLst>
                                          <p:attrName>style.visibility</p:attrName>
                                        </p:attrNameLst>
                                      </p:cBhvr>
                                      <p:to>
                                        <p:strVal val="visible"/>
                                      </p:to>
                                    </p:set>
                                    <p:animEffect transition="in" filter="fade">
                                      <p:cBhvr>
                                        <p:cTn id="7" dur="500"/>
                                        <p:tgtEl>
                                          <p:spTgt spid="546"/>
                                        </p:tgtEl>
                                      </p:cBhvr>
                                    </p:animEffect>
                                  </p:childTnLst>
                                </p:cTn>
                              </p:par>
                              <p:par>
                                <p:cTn id="8" presetID="22" presetClass="entr" presetSubtype="8" fill="hold" nodeType="withEffect">
                                  <p:stCondLst>
                                    <p:cond delay="0"/>
                                  </p:stCondLst>
                                  <p:childTnLst>
                                    <p:set>
                                      <p:cBhvr>
                                        <p:cTn id="9" dur="1" fill="hold">
                                          <p:stCondLst>
                                            <p:cond delay="0"/>
                                          </p:stCondLst>
                                        </p:cTn>
                                        <p:tgtEl>
                                          <p:spTgt spid="553"/>
                                        </p:tgtEl>
                                        <p:attrNameLst>
                                          <p:attrName>style.visibility</p:attrName>
                                        </p:attrNameLst>
                                      </p:cBhvr>
                                      <p:to>
                                        <p:strVal val="visible"/>
                                      </p:to>
                                    </p:set>
                                    <p:animEffect transition="in" filter="wipe(left)">
                                      <p:cBhvr>
                                        <p:cTn id="10" dur="500"/>
                                        <p:tgtEl>
                                          <p:spTgt spid="553"/>
                                        </p:tgtEl>
                                      </p:cBhvr>
                                    </p:animEffect>
                                  </p:childTnLst>
                                </p:cTn>
                              </p:par>
                              <p:par>
                                <p:cTn id="11" presetID="22" presetClass="entr" presetSubtype="1" fill="hold" nodeType="withEffect">
                                  <p:stCondLst>
                                    <p:cond delay="0"/>
                                  </p:stCondLst>
                                  <p:childTnLst>
                                    <p:set>
                                      <p:cBhvr>
                                        <p:cTn id="12" dur="1" fill="hold">
                                          <p:stCondLst>
                                            <p:cond delay="0"/>
                                          </p:stCondLst>
                                        </p:cTn>
                                        <p:tgtEl>
                                          <p:spTgt spid="554"/>
                                        </p:tgtEl>
                                        <p:attrNameLst>
                                          <p:attrName>style.visibility</p:attrName>
                                        </p:attrNameLst>
                                      </p:cBhvr>
                                      <p:to>
                                        <p:strVal val="visible"/>
                                      </p:to>
                                    </p:set>
                                    <p:animEffect transition="in" filter="wipe(up)">
                                      <p:cBhvr>
                                        <p:cTn id="13" dur="500"/>
                                        <p:tgtEl>
                                          <p:spTgt spid="554"/>
                                        </p:tgtEl>
                                      </p:cBhvr>
                                    </p:animEffect>
                                  </p:childTnLst>
                                </p:cTn>
                              </p:par>
                              <p:par>
                                <p:cTn id="14" presetID="22" presetClass="entr" presetSubtype="8" fill="hold" nodeType="withEffect">
                                  <p:stCondLst>
                                    <p:cond delay="0"/>
                                  </p:stCondLst>
                                  <p:childTnLst>
                                    <p:set>
                                      <p:cBhvr>
                                        <p:cTn id="15" dur="1" fill="hold">
                                          <p:stCondLst>
                                            <p:cond delay="0"/>
                                          </p:stCondLst>
                                        </p:cTn>
                                        <p:tgtEl>
                                          <p:spTgt spid="612"/>
                                        </p:tgtEl>
                                        <p:attrNameLst>
                                          <p:attrName>style.visibility</p:attrName>
                                        </p:attrNameLst>
                                      </p:cBhvr>
                                      <p:to>
                                        <p:strVal val="visible"/>
                                      </p:to>
                                    </p:set>
                                    <p:animEffect transition="in" filter="wipe(left)">
                                      <p:cBhvr>
                                        <p:cTn id="16" dur="500"/>
                                        <p:tgtEl>
                                          <p:spTgt spid="612"/>
                                        </p:tgtEl>
                                      </p:cBhvr>
                                    </p:animEffect>
                                  </p:childTnLst>
                                </p:cTn>
                              </p:par>
                              <p:par>
                                <p:cTn id="17" presetID="22" presetClass="entr" presetSubtype="1" fill="hold" nodeType="withEffect">
                                  <p:stCondLst>
                                    <p:cond delay="0"/>
                                  </p:stCondLst>
                                  <p:childTnLst>
                                    <p:set>
                                      <p:cBhvr>
                                        <p:cTn id="18" dur="1" fill="hold">
                                          <p:stCondLst>
                                            <p:cond delay="0"/>
                                          </p:stCondLst>
                                        </p:cTn>
                                        <p:tgtEl>
                                          <p:spTgt spid="555"/>
                                        </p:tgtEl>
                                        <p:attrNameLst>
                                          <p:attrName>style.visibility</p:attrName>
                                        </p:attrNameLst>
                                      </p:cBhvr>
                                      <p:to>
                                        <p:strVal val="visible"/>
                                      </p:to>
                                    </p:set>
                                    <p:animEffect transition="in" filter="wipe(up)">
                                      <p:cBhvr>
                                        <p:cTn id="19" dur="500"/>
                                        <p:tgtEl>
                                          <p:spTgt spid="555"/>
                                        </p:tgtEl>
                                      </p:cBhvr>
                                    </p:animEffect>
                                  </p:childTnLst>
                                </p:cTn>
                              </p:par>
                              <p:par>
                                <p:cTn id="20" presetID="22" presetClass="entr" presetSubtype="8" fill="hold" nodeType="withEffect">
                                  <p:stCondLst>
                                    <p:cond delay="0"/>
                                  </p:stCondLst>
                                  <p:childTnLst>
                                    <p:set>
                                      <p:cBhvr>
                                        <p:cTn id="21" dur="1" fill="hold">
                                          <p:stCondLst>
                                            <p:cond delay="0"/>
                                          </p:stCondLst>
                                        </p:cTn>
                                        <p:tgtEl>
                                          <p:spTgt spid="620"/>
                                        </p:tgtEl>
                                        <p:attrNameLst>
                                          <p:attrName>style.visibility</p:attrName>
                                        </p:attrNameLst>
                                      </p:cBhvr>
                                      <p:to>
                                        <p:strVal val="visible"/>
                                      </p:to>
                                    </p:set>
                                    <p:animEffect transition="in" filter="wipe(left)">
                                      <p:cBhvr>
                                        <p:cTn id="22" dur="500"/>
                                        <p:tgtEl>
                                          <p:spTgt spid="620"/>
                                        </p:tgtEl>
                                      </p:cBhvr>
                                    </p:animEffect>
                                  </p:childTnLst>
                                </p:cTn>
                              </p:par>
                              <p:par>
                                <p:cTn id="23" presetID="22" presetClass="entr" presetSubtype="1" fill="hold" nodeType="withEffect">
                                  <p:stCondLst>
                                    <p:cond delay="0"/>
                                  </p:stCondLst>
                                  <p:childTnLst>
                                    <p:set>
                                      <p:cBhvr>
                                        <p:cTn id="24" dur="1" fill="hold">
                                          <p:stCondLst>
                                            <p:cond delay="0"/>
                                          </p:stCondLst>
                                        </p:cTn>
                                        <p:tgtEl>
                                          <p:spTgt spid="556"/>
                                        </p:tgtEl>
                                        <p:attrNameLst>
                                          <p:attrName>style.visibility</p:attrName>
                                        </p:attrNameLst>
                                      </p:cBhvr>
                                      <p:to>
                                        <p:strVal val="visible"/>
                                      </p:to>
                                    </p:set>
                                    <p:animEffect transition="in" filter="wipe(up)">
                                      <p:cBhvr>
                                        <p:cTn id="25" dur="500"/>
                                        <p:tgtEl>
                                          <p:spTgt spid="556"/>
                                        </p:tgtEl>
                                      </p:cBhvr>
                                    </p:animEffect>
                                  </p:childTnLst>
                                </p:cTn>
                              </p:par>
                              <p:par>
                                <p:cTn id="26" presetID="22" presetClass="entr" presetSubtype="8" fill="hold" nodeType="withEffect">
                                  <p:stCondLst>
                                    <p:cond delay="0"/>
                                  </p:stCondLst>
                                  <p:childTnLst>
                                    <p:set>
                                      <p:cBhvr>
                                        <p:cTn id="27" dur="1" fill="hold">
                                          <p:stCondLst>
                                            <p:cond delay="0"/>
                                          </p:stCondLst>
                                        </p:cTn>
                                        <p:tgtEl>
                                          <p:spTgt spid="628"/>
                                        </p:tgtEl>
                                        <p:attrNameLst>
                                          <p:attrName>style.visibility</p:attrName>
                                        </p:attrNameLst>
                                      </p:cBhvr>
                                      <p:to>
                                        <p:strVal val="visible"/>
                                      </p:to>
                                    </p:set>
                                    <p:animEffect transition="in" filter="wipe(left)">
                                      <p:cBhvr>
                                        <p:cTn id="28" dur="500"/>
                                        <p:tgtEl>
                                          <p:spTgt spid="628"/>
                                        </p:tgtEl>
                                      </p:cBhvr>
                                    </p:animEffect>
                                  </p:childTnLst>
                                </p:cTn>
                              </p:par>
                              <p:par>
                                <p:cTn id="29" presetID="22" presetClass="entr" presetSubtype="1" fill="hold" nodeType="withEffect">
                                  <p:stCondLst>
                                    <p:cond delay="0"/>
                                  </p:stCondLst>
                                  <p:childTnLst>
                                    <p:set>
                                      <p:cBhvr>
                                        <p:cTn id="30" dur="1" fill="hold">
                                          <p:stCondLst>
                                            <p:cond delay="0"/>
                                          </p:stCondLst>
                                        </p:cTn>
                                        <p:tgtEl>
                                          <p:spTgt spid="557"/>
                                        </p:tgtEl>
                                        <p:attrNameLst>
                                          <p:attrName>style.visibility</p:attrName>
                                        </p:attrNameLst>
                                      </p:cBhvr>
                                      <p:to>
                                        <p:strVal val="visible"/>
                                      </p:to>
                                    </p:set>
                                    <p:animEffect transition="in" filter="wipe(up)">
                                      <p:cBhvr>
                                        <p:cTn id="31" dur="500"/>
                                        <p:tgtEl>
                                          <p:spTgt spid="557"/>
                                        </p:tgtEl>
                                      </p:cBhvr>
                                    </p:animEffect>
                                  </p:childTnLst>
                                </p:cTn>
                              </p:par>
                              <p:par>
                                <p:cTn id="32" presetID="22" presetClass="entr" presetSubtype="8" fill="hold" nodeType="withEffect">
                                  <p:stCondLst>
                                    <p:cond delay="0"/>
                                  </p:stCondLst>
                                  <p:childTnLst>
                                    <p:set>
                                      <p:cBhvr>
                                        <p:cTn id="33" dur="1" fill="hold">
                                          <p:stCondLst>
                                            <p:cond delay="0"/>
                                          </p:stCondLst>
                                        </p:cTn>
                                        <p:tgtEl>
                                          <p:spTgt spid="636"/>
                                        </p:tgtEl>
                                        <p:attrNameLst>
                                          <p:attrName>style.visibility</p:attrName>
                                        </p:attrNameLst>
                                      </p:cBhvr>
                                      <p:to>
                                        <p:strVal val="visible"/>
                                      </p:to>
                                    </p:set>
                                    <p:animEffect transition="in" filter="wipe(left)">
                                      <p:cBhvr>
                                        <p:cTn id="34" dur="500"/>
                                        <p:tgtEl>
                                          <p:spTgt spid="636"/>
                                        </p:tgtEl>
                                      </p:cBhvr>
                                    </p:animEffect>
                                  </p:childTnLst>
                                </p:cTn>
                              </p:par>
                              <p:par>
                                <p:cTn id="35" presetID="22" presetClass="entr" presetSubtype="1" fill="hold" nodeType="withEffect">
                                  <p:stCondLst>
                                    <p:cond delay="0"/>
                                  </p:stCondLst>
                                  <p:childTnLst>
                                    <p:set>
                                      <p:cBhvr>
                                        <p:cTn id="36" dur="1" fill="hold">
                                          <p:stCondLst>
                                            <p:cond delay="0"/>
                                          </p:stCondLst>
                                        </p:cTn>
                                        <p:tgtEl>
                                          <p:spTgt spid="559"/>
                                        </p:tgtEl>
                                        <p:attrNameLst>
                                          <p:attrName>style.visibility</p:attrName>
                                        </p:attrNameLst>
                                      </p:cBhvr>
                                      <p:to>
                                        <p:strVal val="visible"/>
                                      </p:to>
                                    </p:set>
                                    <p:animEffect transition="in" filter="wipe(up)">
                                      <p:cBhvr>
                                        <p:cTn id="37" dur="500"/>
                                        <p:tgtEl>
                                          <p:spTgt spid="559"/>
                                        </p:tgtEl>
                                      </p:cBhvr>
                                    </p:animEffect>
                                  </p:childTnLst>
                                </p:cTn>
                              </p:par>
                              <p:par>
                                <p:cTn id="38" presetID="1" presetClass="entr" presetSubtype="0" fill="hold" nodeType="withEffect">
                                  <p:stCondLst>
                                    <p:cond delay="0"/>
                                  </p:stCondLst>
                                  <p:childTnLst>
                                    <p:set>
                                      <p:cBhvr>
                                        <p:cTn id="39" dur="1" fill="hold">
                                          <p:stCondLst>
                                            <p:cond delay="0"/>
                                          </p:stCondLst>
                                        </p:cTn>
                                        <p:tgtEl>
                                          <p:spTgt spid="689"/>
                                        </p:tgtEl>
                                        <p:attrNameLst>
                                          <p:attrName>style.visibility</p:attrName>
                                        </p:attrNameLst>
                                      </p:cBhvr>
                                      <p:to>
                                        <p:strVal val="visible"/>
                                      </p:to>
                                    </p:set>
                                  </p:childTnLst>
                                </p:cTn>
                              </p:par>
                              <p:par>
                                <p:cTn id="40" presetID="10" presetClass="entr" presetSubtype="0" fill="hold" nodeType="withEffect">
                                  <p:stCondLst>
                                    <p:cond delay="0"/>
                                  </p:stCondLst>
                                  <p:childTnLst>
                                    <p:set>
                                      <p:cBhvr>
                                        <p:cTn id="41" dur="1" fill="hold">
                                          <p:stCondLst>
                                            <p:cond delay="0"/>
                                          </p:stCondLst>
                                        </p:cTn>
                                        <p:tgtEl>
                                          <p:spTgt spid="17"/>
                                        </p:tgtEl>
                                        <p:attrNameLst>
                                          <p:attrName>style.visibility</p:attrName>
                                        </p:attrNameLst>
                                      </p:cBhvr>
                                      <p:to>
                                        <p:strVal val="visible"/>
                                      </p:to>
                                    </p:set>
                                    <p:animEffect transition="in" filter="fade">
                                      <p:cBhvr>
                                        <p:cTn id="42"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6" grpId="0" animBg="1"/>
    </p:bld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 name="Rectangle 69">
            <a:extLst>
              <a:ext uri="{FF2B5EF4-FFF2-40B4-BE49-F238E27FC236}">
                <a16:creationId xmlns:a16="http://schemas.microsoft.com/office/drawing/2014/main" id="{4F87D1AE-C9E8-030A-A3DD-CE41E1CA8BC8}"/>
              </a:ext>
            </a:extLst>
          </p:cNvPr>
          <p:cNvSpPr/>
          <p:nvPr/>
        </p:nvSpPr>
        <p:spPr>
          <a:xfrm>
            <a:off x="0" y="629616"/>
            <a:ext cx="2716306" cy="5826540"/>
          </a:xfrm>
          <a:prstGeom prst="rect">
            <a:avLst/>
          </a:prstGeom>
          <a:solidFill>
            <a:srgbClr val="FFFDF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5" name="Rounded Rectangle 64">
            <a:extLst>
              <a:ext uri="{FF2B5EF4-FFF2-40B4-BE49-F238E27FC236}">
                <a16:creationId xmlns:a16="http://schemas.microsoft.com/office/drawing/2014/main" id="{8FFE4315-EE8D-144A-008D-8DCDDE3CFCC3}"/>
              </a:ext>
            </a:extLst>
          </p:cNvPr>
          <p:cNvSpPr/>
          <p:nvPr/>
        </p:nvSpPr>
        <p:spPr>
          <a:xfrm>
            <a:off x="96426" y="736537"/>
            <a:ext cx="2519027" cy="1079711"/>
          </a:xfrm>
          <a:prstGeom prst="roundRect">
            <a:avLst/>
          </a:prstGeom>
          <a:solidFill>
            <a:schemeClr val="accent5">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 name="Straight Connector 4">
            <a:extLst>
              <a:ext uri="{FF2B5EF4-FFF2-40B4-BE49-F238E27FC236}">
                <a16:creationId xmlns:a16="http://schemas.microsoft.com/office/drawing/2014/main" id="{4F55892D-F829-1FC6-94CF-7204C63F8EB6}"/>
              </a:ext>
            </a:extLst>
          </p:cNvPr>
          <p:cNvCxnSpPr>
            <a:cxnSpLocks/>
          </p:cNvCxnSpPr>
          <p:nvPr/>
        </p:nvCxnSpPr>
        <p:spPr>
          <a:xfrm rot="5400000" flipH="1">
            <a:off x="5043784" y="3295028"/>
            <a:ext cx="3963" cy="274320"/>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14" name="Straight Connector 13">
            <a:extLst>
              <a:ext uri="{FF2B5EF4-FFF2-40B4-BE49-F238E27FC236}">
                <a16:creationId xmlns:a16="http://schemas.microsoft.com/office/drawing/2014/main" id="{E65ADB8B-E7D5-CC71-7D28-06DEDEE97FE9}"/>
              </a:ext>
            </a:extLst>
          </p:cNvPr>
          <p:cNvCxnSpPr>
            <a:cxnSpLocks/>
          </p:cNvCxnSpPr>
          <p:nvPr/>
        </p:nvCxnSpPr>
        <p:spPr>
          <a:xfrm rot="5400000" flipH="1">
            <a:off x="5043784" y="3673964"/>
            <a:ext cx="3963" cy="274320"/>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sp>
        <p:nvSpPr>
          <p:cNvPr id="3" name="Title 1" descr=" 6">
            <a:extLst>
              <a:ext uri="{FF2B5EF4-FFF2-40B4-BE49-F238E27FC236}">
                <a16:creationId xmlns:a16="http://schemas.microsoft.com/office/drawing/2014/main" id="{225FE3A3-6745-502D-7F59-15867750339D}"/>
              </a:ext>
            </a:extLst>
          </p:cNvPr>
          <p:cNvSpPr txBox="1">
            <a:spLocks/>
          </p:cNvSpPr>
          <p:nvPr/>
        </p:nvSpPr>
        <p:spPr>
          <a:xfrm>
            <a:off x="178177" y="0"/>
            <a:ext cx="8787647" cy="704757"/>
          </a:xfrm>
          <a:prstGeom prst="rect">
            <a:avLst/>
          </a:prstGeom>
        </p:spPr>
        <p:txBody>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en-US" sz="4400" b="1" i="0" u="none" strike="noStrike" kern="1200" cap="none" spc="0" normalizeH="0" baseline="0" noProof="0">
                <a:ln>
                  <a:noFill/>
                </a:ln>
                <a:solidFill>
                  <a:prstClr val="black"/>
                </a:solidFill>
                <a:effectLst/>
                <a:uLnTx/>
                <a:uFillTx/>
                <a:latin typeface="Corbel" panose="020B0503020204020204" pitchFamily="34" charset="0"/>
                <a:ea typeface="+mj-ea"/>
                <a:cs typeface="+mj-cs"/>
              </a:rPr>
              <a:t>In-DRAM pLUTo LUT Query: Setup</a:t>
            </a:r>
          </a:p>
        </p:txBody>
      </p:sp>
      <p:sp>
        <p:nvSpPr>
          <p:cNvPr id="7" name="Slide Number Placeholder 6">
            <a:extLst>
              <a:ext uri="{FF2B5EF4-FFF2-40B4-BE49-F238E27FC236}">
                <a16:creationId xmlns:a16="http://schemas.microsoft.com/office/drawing/2014/main" id="{BFC4D882-EE1D-5CC0-E0E4-710C3B18C938}"/>
              </a:ext>
            </a:extLst>
          </p:cNvPr>
          <p:cNvSpPr>
            <a:spLocks noGrp="1"/>
          </p:cNvSpPr>
          <p:nvPr>
            <p:ph type="sldNum" sz="quarter" idx="12"/>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DEAB76D-489F-BC47-AE8A-9A4958F60173}" type="slidenum">
              <a:rPr kumimoji="0" lang="en-CH" sz="1400" b="0" i="0" u="none" strike="noStrike" kern="1200" cap="none" spc="0" normalizeH="0" baseline="0" noProof="0" smtClean="0">
                <a:ln>
                  <a:noFill/>
                </a:ln>
                <a:solidFill>
                  <a:prstClr val="white">
                    <a:lumMod val="65000"/>
                  </a:prstClr>
                </a:solidFill>
                <a:effectLst/>
                <a:uLnTx/>
                <a:uFillTx/>
                <a:latin typeface="Corbel" panose="020B0503020204020204" pitchFamily="34" charset="0"/>
                <a:ea typeface="ＭＳ Ｐゴシック" panose="020B0600070205080204" pitchFamily="34" charset="-128"/>
                <a:cs typeface="+mn-cs"/>
              </a:rPr>
              <a:pPr marL="0" marR="0" lvl="0" indent="0" algn="r" defTabSz="457200" rtl="0" eaLnBrk="1" fontAlgn="auto" latinLnBrk="0" hangingPunct="1">
                <a:lnSpc>
                  <a:spcPct val="100000"/>
                </a:lnSpc>
                <a:spcBef>
                  <a:spcPts val="0"/>
                </a:spcBef>
                <a:spcAft>
                  <a:spcPts val="0"/>
                </a:spcAft>
                <a:buClrTx/>
                <a:buSzTx/>
                <a:buFontTx/>
                <a:buNone/>
                <a:tabLst/>
                <a:defRPr/>
              </a:pPr>
              <a:t>70</a:t>
            </a:fld>
            <a:endParaRPr kumimoji="0" lang="en-CH" sz="1400" b="0" i="0" u="none" strike="noStrike" kern="1200" cap="none" spc="0" normalizeH="0" baseline="0" noProof="0">
              <a:ln>
                <a:noFill/>
              </a:ln>
              <a:solidFill>
                <a:prstClr val="white">
                  <a:lumMod val="65000"/>
                </a:prstClr>
              </a:solidFill>
              <a:effectLst/>
              <a:uLnTx/>
              <a:uFillTx/>
              <a:latin typeface="Corbel" panose="020B0503020204020204" pitchFamily="34" charset="0"/>
              <a:ea typeface="ＭＳ Ｐゴシック" panose="020B0600070205080204" pitchFamily="34" charset="-128"/>
              <a:cs typeface="+mn-cs"/>
            </a:endParaRPr>
          </a:p>
        </p:txBody>
      </p:sp>
      <p:cxnSp>
        <p:nvCxnSpPr>
          <p:cNvPr id="4" name="Straight Connector 3">
            <a:extLst>
              <a:ext uri="{FF2B5EF4-FFF2-40B4-BE49-F238E27FC236}">
                <a16:creationId xmlns:a16="http://schemas.microsoft.com/office/drawing/2014/main" id="{193B17EE-D4CE-E933-0A10-8DE0F4AE053C}"/>
              </a:ext>
            </a:extLst>
          </p:cNvPr>
          <p:cNvCxnSpPr>
            <a:cxnSpLocks/>
          </p:cNvCxnSpPr>
          <p:nvPr/>
        </p:nvCxnSpPr>
        <p:spPr>
          <a:xfrm>
            <a:off x="5515720" y="4182844"/>
            <a:ext cx="0" cy="325603"/>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8" name="Straight Connector 7">
            <a:extLst>
              <a:ext uri="{FF2B5EF4-FFF2-40B4-BE49-F238E27FC236}">
                <a16:creationId xmlns:a16="http://schemas.microsoft.com/office/drawing/2014/main" id="{DF1F5B15-D6F8-544E-2EC6-234CE9693377}"/>
              </a:ext>
            </a:extLst>
          </p:cNvPr>
          <p:cNvCxnSpPr>
            <a:cxnSpLocks/>
          </p:cNvCxnSpPr>
          <p:nvPr/>
        </p:nvCxnSpPr>
        <p:spPr>
          <a:xfrm>
            <a:off x="5965170" y="4182844"/>
            <a:ext cx="0" cy="332948"/>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9" name="Straight Connector 8">
            <a:extLst>
              <a:ext uri="{FF2B5EF4-FFF2-40B4-BE49-F238E27FC236}">
                <a16:creationId xmlns:a16="http://schemas.microsoft.com/office/drawing/2014/main" id="{BBD8907C-D053-3E28-0A5B-1508DA6E7B16}"/>
              </a:ext>
            </a:extLst>
          </p:cNvPr>
          <p:cNvCxnSpPr>
            <a:cxnSpLocks/>
          </p:cNvCxnSpPr>
          <p:nvPr/>
        </p:nvCxnSpPr>
        <p:spPr>
          <a:xfrm>
            <a:off x="6414620" y="4182805"/>
            <a:ext cx="0" cy="332948"/>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10" name="Straight Connector 9">
            <a:extLst>
              <a:ext uri="{FF2B5EF4-FFF2-40B4-BE49-F238E27FC236}">
                <a16:creationId xmlns:a16="http://schemas.microsoft.com/office/drawing/2014/main" id="{204CBF14-CE3C-D0AF-0904-EB85AA35F9B3}"/>
              </a:ext>
            </a:extLst>
          </p:cNvPr>
          <p:cNvCxnSpPr>
            <a:cxnSpLocks/>
          </p:cNvCxnSpPr>
          <p:nvPr/>
        </p:nvCxnSpPr>
        <p:spPr>
          <a:xfrm>
            <a:off x="6864069" y="4175499"/>
            <a:ext cx="0" cy="332948"/>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sp>
        <p:nvSpPr>
          <p:cNvPr id="11" name="Rounded Rectangle 10">
            <a:extLst>
              <a:ext uri="{FF2B5EF4-FFF2-40B4-BE49-F238E27FC236}">
                <a16:creationId xmlns:a16="http://schemas.microsoft.com/office/drawing/2014/main" id="{6504418D-A90C-D6E7-1C54-18A1A7C9A1D0}"/>
              </a:ext>
            </a:extLst>
          </p:cNvPr>
          <p:cNvSpPr/>
          <p:nvPr/>
        </p:nvSpPr>
        <p:spPr>
          <a:xfrm>
            <a:off x="5192143" y="2334911"/>
            <a:ext cx="2028915" cy="1840762"/>
          </a:xfrm>
          <a:prstGeom prst="roundRect">
            <a:avLst>
              <a:gd name="adj" fmla="val 1622"/>
            </a:avLst>
          </a:prstGeom>
          <a:solidFill>
            <a:schemeClr val="accent5">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2500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aphicFrame>
        <p:nvGraphicFramePr>
          <p:cNvPr id="12" name="Table 275">
            <a:extLst>
              <a:ext uri="{FF2B5EF4-FFF2-40B4-BE49-F238E27FC236}">
                <a16:creationId xmlns:a16="http://schemas.microsoft.com/office/drawing/2014/main" id="{76354472-B820-C436-4D54-CDDC66664919}"/>
              </a:ext>
            </a:extLst>
          </p:cNvPr>
          <p:cNvGraphicFramePr>
            <a:graphicFrameLocks noGrp="1"/>
          </p:cNvGraphicFramePr>
          <p:nvPr/>
        </p:nvGraphicFramePr>
        <p:xfrm>
          <a:off x="5292522" y="2459192"/>
          <a:ext cx="1800000" cy="1584000"/>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gridCol w="450000">
                  <a:extLst>
                    <a:ext uri="{9D8B030D-6E8A-4147-A177-3AD203B41FA5}">
                      <a16:colId xmlns:a16="http://schemas.microsoft.com/office/drawing/2014/main" val="468283467"/>
                    </a:ext>
                  </a:extLst>
                </a:gridCol>
                <a:gridCol w="450000">
                  <a:extLst>
                    <a:ext uri="{9D8B030D-6E8A-4147-A177-3AD203B41FA5}">
                      <a16:colId xmlns:a16="http://schemas.microsoft.com/office/drawing/2014/main" val="3823604040"/>
                    </a:ext>
                  </a:extLst>
                </a:gridCol>
                <a:gridCol w="450000">
                  <a:extLst>
                    <a:ext uri="{9D8B030D-6E8A-4147-A177-3AD203B41FA5}">
                      <a16:colId xmlns:a16="http://schemas.microsoft.com/office/drawing/2014/main" val="3652080883"/>
                    </a:ext>
                  </a:extLst>
                </a:gridCol>
              </a:tblGrid>
              <a:tr h="396000">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r h="396000">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856769038"/>
                  </a:ext>
                </a:extLst>
              </a:tr>
              <a:tr h="396000">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581351085"/>
                  </a:ext>
                </a:extLst>
              </a:tr>
              <a:tr h="396000">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504728428"/>
                  </a:ext>
                </a:extLst>
              </a:tr>
            </a:tbl>
          </a:graphicData>
        </a:graphic>
      </p:graphicFrame>
      <p:sp>
        <p:nvSpPr>
          <p:cNvPr id="13" name="Rounded Rectangle 12">
            <a:extLst>
              <a:ext uri="{FF2B5EF4-FFF2-40B4-BE49-F238E27FC236}">
                <a16:creationId xmlns:a16="http://schemas.microsoft.com/office/drawing/2014/main" id="{D69C4F41-50ED-CF54-644A-2ED316781EF1}"/>
              </a:ext>
            </a:extLst>
          </p:cNvPr>
          <p:cNvSpPr/>
          <p:nvPr/>
        </p:nvSpPr>
        <p:spPr>
          <a:xfrm rot="5400000">
            <a:off x="5898769" y="3790738"/>
            <a:ext cx="582102" cy="2028912"/>
          </a:xfrm>
          <a:prstGeom prst="roundRect">
            <a:avLst/>
          </a:prstGeom>
          <a:pattFill prst="wdUpDiag">
            <a:fgClr>
              <a:srgbClr val="BBAECA"/>
            </a:fgClr>
            <a:bgClr>
              <a:srgbClr val="DFCFF0"/>
            </a:bgClr>
          </a:patt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pSp>
        <p:nvGrpSpPr>
          <p:cNvPr id="16" name="Group 15">
            <a:extLst>
              <a:ext uri="{FF2B5EF4-FFF2-40B4-BE49-F238E27FC236}">
                <a16:creationId xmlns:a16="http://schemas.microsoft.com/office/drawing/2014/main" id="{5B03AEA4-1D6D-2A02-F28E-1BE0E4D10B9C}"/>
              </a:ext>
            </a:extLst>
          </p:cNvPr>
          <p:cNvGrpSpPr/>
          <p:nvPr/>
        </p:nvGrpSpPr>
        <p:grpSpPr>
          <a:xfrm>
            <a:off x="5408073" y="5120617"/>
            <a:ext cx="173332" cy="648969"/>
            <a:chOff x="2521758" y="3054797"/>
            <a:chExt cx="64008" cy="188069"/>
          </a:xfrm>
        </p:grpSpPr>
        <p:cxnSp>
          <p:nvCxnSpPr>
            <p:cNvPr id="29" name="Straight Connector 28">
              <a:extLst>
                <a:ext uri="{FF2B5EF4-FFF2-40B4-BE49-F238E27FC236}">
                  <a16:creationId xmlns:a16="http://schemas.microsoft.com/office/drawing/2014/main" id="{56411DE6-322D-76E3-294D-9E5A2FA79FF8}"/>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31" name="Straight Connector 30">
              <a:extLst>
                <a:ext uri="{FF2B5EF4-FFF2-40B4-BE49-F238E27FC236}">
                  <a16:creationId xmlns:a16="http://schemas.microsoft.com/office/drawing/2014/main" id="{6001E9C3-356E-AE87-FFA4-05FFDFC51AF4}"/>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32" name="Straight Connector 31">
              <a:extLst>
                <a:ext uri="{FF2B5EF4-FFF2-40B4-BE49-F238E27FC236}">
                  <a16:creationId xmlns:a16="http://schemas.microsoft.com/office/drawing/2014/main" id="{6291C3A9-C7BF-6832-8EBF-7A977669D976}"/>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grpSp>
        <p:nvGrpSpPr>
          <p:cNvPr id="17" name="Group 16">
            <a:extLst>
              <a:ext uri="{FF2B5EF4-FFF2-40B4-BE49-F238E27FC236}">
                <a16:creationId xmlns:a16="http://schemas.microsoft.com/office/drawing/2014/main" id="{FDD767DD-4EAE-2CA4-A7CE-A5CF80FEF08C}"/>
              </a:ext>
            </a:extLst>
          </p:cNvPr>
          <p:cNvGrpSpPr/>
          <p:nvPr/>
        </p:nvGrpSpPr>
        <p:grpSpPr>
          <a:xfrm>
            <a:off x="5837030" y="5109582"/>
            <a:ext cx="173332" cy="648969"/>
            <a:chOff x="2521758" y="3054797"/>
            <a:chExt cx="64008" cy="188069"/>
          </a:xfrm>
        </p:grpSpPr>
        <p:cxnSp>
          <p:nvCxnSpPr>
            <p:cNvPr id="26" name="Straight Connector 25">
              <a:extLst>
                <a:ext uri="{FF2B5EF4-FFF2-40B4-BE49-F238E27FC236}">
                  <a16:creationId xmlns:a16="http://schemas.microsoft.com/office/drawing/2014/main" id="{E2764FA7-945D-6ACC-4476-AB0E702C8F95}"/>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7" name="Straight Connector 26">
              <a:extLst>
                <a:ext uri="{FF2B5EF4-FFF2-40B4-BE49-F238E27FC236}">
                  <a16:creationId xmlns:a16="http://schemas.microsoft.com/office/drawing/2014/main" id="{9DA23700-D9EA-5D46-34FC-D8C81067954B}"/>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8" name="Straight Connector 27">
              <a:extLst>
                <a:ext uri="{FF2B5EF4-FFF2-40B4-BE49-F238E27FC236}">
                  <a16:creationId xmlns:a16="http://schemas.microsoft.com/office/drawing/2014/main" id="{65F5F5EB-C469-F183-795C-3CF3D5200AE9}"/>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grpSp>
        <p:nvGrpSpPr>
          <p:cNvPr id="18" name="Group 17">
            <a:extLst>
              <a:ext uri="{FF2B5EF4-FFF2-40B4-BE49-F238E27FC236}">
                <a16:creationId xmlns:a16="http://schemas.microsoft.com/office/drawing/2014/main" id="{5C2F244F-AD02-F297-C498-C497F46F443E}"/>
              </a:ext>
            </a:extLst>
          </p:cNvPr>
          <p:cNvGrpSpPr/>
          <p:nvPr/>
        </p:nvGrpSpPr>
        <p:grpSpPr>
          <a:xfrm>
            <a:off x="6248380" y="5108314"/>
            <a:ext cx="173332" cy="648969"/>
            <a:chOff x="2521758" y="3054797"/>
            <a:chExt cx="64008" cy="188069"/>
          </a:xfrm>
        </p:grpSpPr>
        <p:cxnSp>
          <p:nvCxnSpPr>
            <p:cNvPr id="23" name="Straight Connector 22">
              <a:extLst>
                <a:ext uri="{FF2B5EF4-FFF2-40B4-BE49-F238E27FC236}">
                  <a16:creationId xmlns:a16="http://schemas.microsoft.com/office/drawing/2014/main" id="{9F9C2302-8BFC-2113-6E2C-ACFF464016EB}"/>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4" name="Straight Connector 23">
              <a:extLst>
                <a:ext uri="{FF2B5EF4-FFF2-40B4-BE49-F238E27FC236}">
                  <a16:creationId xmlns:a16="http://schemas.microsoft.com/office/drawing/2014/main" id="{7FE804DF-ACC9-5681-9141-E12E98F04E34}"/>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5" name="Straight Connector 24">
              <a:extLst>
                <a:ext uri="{FF2B5EF4-FFF2-40B4-BE49-F238E27FC236}">
                  <a16:creationId xmlns:a16="http://schemas.microsoft.com/office/drawing/2014/main" id="{011A845C-4B36-622D-79D2-2EEC712480E0}"/>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grpSp>
        <p:nvGrpSpPr>
          <p:cNvPr id="19" name="Group 18">
            <a:extLst>
              <a:ext uri="{FF2B5EF4-FFF2-40B4-BE49-F238E27FC236}">
                <a16:creationId xmlns:a16="http://schemas.microsoft.com/office/drawing/2014/main" id="{D60879E2-DF9F-933F-7EBD-BAA733433234}"/>
              </a:ext>
            </a:extLst>
          </p:cNvPr>
          <p:cNvGrpSpPr/>
          <p:nvPr/>
        </p:nvGrpSpPr>
        <p:grpSpPr>
          <a:xfrm>
            <a:off x="6672336" y="5120617"/>
            <a:ext cx="173332" cy="648969"/>
            <a:chOff x="2521758" y="3054797"/>
            <a:chExt cx="64008" cy="188069"/>
          </a:xfrm>
        </p:grpSpPr>
        <p:cxnSp>
          <p:nvCxnSpPr>
            <p:cNvPr id="20" name="Straight Connector 19">
              <a:extLst>
                <a:ext uri="{FF2B5EF4-FFF2-40B4-BE49-F238E27FC236}">
                  <a16:creationId xmlns:a16="http://schemas.microsoft.com/office/drawing/2014/main" id="{98070522-1F0D-F9D0-1868-64E7D1BD153B}"/>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1" name="Straight Connector 20">
              <a:extLst>
                <a:ext uri="{FF2B5EF4-FFF2-40B4-BE49-F238E27FC236}">
                  <a16:creationId xmlns:a16="http://schemas.microsoft.com/office/drawing/2014/main" id="{A7BC7AE7-4BBB-BD85-E12B-FD544420F3FB}"/>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2" name="Straight Connector 21">
              <a:extLst>
                <a:ext uri="{FF2B5EF4-FFF2-40B4-BE49-F238E27FC236}">
                  <a16:creationId xmlns:a16="http://schemas.microsoft.com/office/drawing/2014/main" id="{8B1EFA1E-657A-E290-1E60-D94A0BF19A73}"/>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sp>
        <p:nvSpPr>
          <p:cNvPr id="33" name="Rounded Rectangle 32">
            <a:extLst>
              <a:ext uri="{FF2B5EF4-FFF2-40B4-BE49-F238E27FC236}">
                <a16:creationId xmlns:a16="http://schemas.microsoft.com/office/drawing/2014/main" id="{0C60ECAA-E984-0339-82FC-E5B0B4C5608E}"/>
              </a:ext>
            </a:extLst>
          </p:cNvPr>
          <p:cNvSpPr/>
          <p:nvPr/>
        </p:nvSpPr>
        <p:spPr>
          <a:xfrm rot="5400000">
            <a:off x="5897652" y="5047299"/>
            <a:ext cx="584335" cy="2028912"/>
          </a:xfrm>
          <a:prstGeom prst="roundRect">
            <a:avLst/>
          </a:prstGeom>
          <a:solidFill>
            <a:schemeClr val="accent6">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aphicFrame>
        <p:nvGraphicFramePr>
          <p:cNvPr id="34" name="Table 275">
            <a:extLst>
              <a:ext uri="{FF2B5EF4-FFF2-40B4-BE49-F238E27FC236}">
                <a16:creationId xmlns:a16="http://schemas.microsoft.com/office/drawing/2014/main" id="{91C1B412-F7C0-9BF4-466A-716D27FABB97}"/>
              </a:ext>
            </a:extLst>
          </p:cNvPr>
          <p:cNvGraphicFramePr>
            <a:graphicFrameLocks noGrp="1"/>
          </p:cNvGraphicFramePr>
          <p:nvPr/>
        </p:nvGraphicFramePr>
        <p:xfrm>
          <a:off x="5292522" y="4591707"/>
          <a:ext cx="1799968" cy="441960"/>
        </p:xfrm>
        <a:graphic>
          <a:graphicData uri="http://schemas.openxmlformats.org/drawingml/2006/table">
            <a:tbl>
              <a:tblPr firstRow="1" bandRow="1">
                <a:tableStyleId>{5940675A-B579-460E-94D1-54222C63F5DA}</a:tableStyleId>
              </a:tblPr>
              <a:tblGrid>
                <a:gridCol w="449992">
                  <a:extLst>
                    <a:ext uri="{9D8B030D-6E8A-4147-A177-3AD203B41FA5}">
                      <a16:colId xmlns:a16="http://schemas.microsoft.com/office/drawing/2014/main" val="4227494446"/>
                    </a:ext>
                  </a:extLst>
                </a:gridCol>
                <a:gridCol w="449992">
                  <a:extLst>
                    <a:ext uri="{9D8B030D-6E8A-4147-A177-3AD203B41FA5}">
                      <a16:colId xmlns:a16="http://schemas.microsoft.com/office/drawing/2014/main" val="468283467"/>
                    </a:ext>
                  </a:extLst>
                </a:gridCol>
                <a:gridCol w="449992">
                  <a:extLst>
                    <a:ext uri="{9D8B030D-6E8A-4147-A177-3AD203B41FA5}">
                      <a16:colId xmlns:a16="http://schemas.microsoft.com/office/drawing/2014/main" val="3823604040"/>
                    </a:ext>
                  </a:extLst>
                </a:gridCol>
                <a:gridCol w="449992">
                  <a:extLst>
                    <a:ext uri="{9D8B030D-6E8A-4147-A177-3AD203B41FA5}">
                      <a16:colId xmlns:a16="http://schemas.microsoft.com/office/drawing/2014/main" val="3652080883"/>
                    </a:ext>
                  </a:extLst>
                </a:gridCol>
              </a:tblGrid>
              <a:tr h="435088">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bl>
          </a:graphicData>
        </a:graphic>
      </p:graphicFrame>
      <p:sp>
        <p:nvSpPr>
          <p:cNvPr id="35" name="Rounded Rectangle 34">
            <a:extLst>
              <a:ext uri="{FF2B5EF4-FFF2-40B4-BE49-F238E27FC236}">
                <a16:creationId xmlns:a16="http://schemas.microsoft.com/office/drawing/2014/main" id="{5853E33A-0C10-F411-BD05-35B1A76C00B3}"/>
              </a:ext>
            </a:extLst>
          </p:cNvPr>
          <p:cNvSpPr/>
          <p:nvPr/>
        </p:nvSpPr>
        <p:spPr>
          <a:xfrm rot="5400000">
            <a:off x="5909541" y="170856"/>
            <a:ext cx="579239" cy="2014040"/>
          </a:xfrm>
          <a:prstGeom prst="roundRect">
            <a:avLst/>
          </a:prstGeom>
          <a:solidFill>
            <a:srgbClr val="E4D9F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aphicFrame>
        <p:nvGraphicFramePr>
          <p:cNvPr id="36" name="Table 275">
            <a:extLst>
              <a:ext uri="{FF2B5EF4-FFF2-40B4-BE49-F238E27FC236}">
                <a16:creationId xmlns:a16="http://schemas.microsoft.com/office/drawing/2014/main" id="{28DFCE45-3B33-AE43-69DA-C1AF5E3FC3E2}"/>
              </a:ext>
            </a:extLst>
          </p:cNvPr>
          <p:cNvGraphicFramePr>
            <a:graphicFrameLocks noGrp="1"/>
          </p:cNvGraphicFramePr>
          <p:nvPr/>
        </p:nvGraphicFramePr>
        <p:xfrm>
          <a:off x="5301890" y="994064"/>
          <a:ext cx="1800000" cy="396000"/>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gridCol w="450000">
                  <a:extLst>
                    <a:ext uri="{9D8B030D-6E8A-4147-A177-3AD203B41FA5}">
                      <a16:colId xmlns:a16="http://schemas.microsoft.com/office/drawing/2014/main" val="468283467"/>
                    </a:ext>
                  </a:extLst>
                </a:gridCol>
                <a:gridCol w="450000">
                  <a:extLst>
                    <a:ext uri="{9D8B030D-6E8A-4147-A177-3AD203B41FA5}">
                      <a16:colId xmlns:a16="http://schemas.microsoft.com/office/drawing/2014/main" val="3823604040"/>
                    </a:ext>
                  </a:extLst>
                </a:gridCol>
                <a:gridCol w="450000">
                  <a:extLst>
                    <a:ext uri="{9D8B030D-6E8A-4147-A177-3AD203B41FA5}">
                      <a16:colId xmlns:a16="http://schemas.microsoft.com/office/drawing/2014/main" val="3652080883"/>
                    </a:ext>
                  </a:extLst>
                </a:gridCol>
              </a:tblGrid>
              <a:tr h="396000">
                <a:tc>
                  <a:txBody>
                    <a:bodyPr/>
                    <a:lstStyle/>
                    <a:p>
                      <a:pPr algn="ctr"/>
                      <a:r>
                        <a:rPr lang="en-US" sz="2400" b="1" i="0">
                          <a:solidFill>
                            <a:srgbClr val="0051FF"/>
                          </a:solidFill>
                          <a:latin typeface="Corbel" panose="020B0503020204020204" pitchFamily="34" charset="0"/>
                          <a:cs typeface="Arial" panose="020B0604020202020204" pitchFamily="34" charset="0"/>
                        </a:rPr>
                        <a:t>1</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solidFill>
                            <a:srgbClr val="0051FF"/>
                          </a:solidFill>
                          <a:latin typeface="Corbel" panose="020B0503020204020204" pitchFamily="34" charset="0"/>
                          <a:cs typeface="Arial" panose="020B0604020202020204" pitchFamily="34" charset="0"/>
                        </a:rPr>
                        <a:t>0</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solidFill>
                            <a:srgbClr val="0051FF"/>
                          </a:solidFill>
                          <a:latin typeface="Corbel" panose="020B0503020204020204" pitchFamily="34" charset="0"/>
                          <a:cs typeface="Arial" panose="020B0604020202020204" pitchFamily="34" charset="0"/>
                        </a:rPr>
                        <a:t>1</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solidFill>
                            <a:srgbClr val="0051FF"/>
                          </a:solidFill>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bl>
          </a:graphicData>
        </a:graphic>
      </p:graphicFrame>
      <p:cxnSp>
        <p:nvCxnSpPr>
          <p:cNvPr id="37" name="Elbow Connector 36">
            <a:extLst>
              <a:ext uri="{FF2B5EF4-FFF2-40B4-BE49-F238E27FC236}">
                <a16:creationId xmlns:a16="http://schemas.microsoft.com/office/drawing/2014/main" id="{8F539379-865B-D64A-C423-25BD1E83EAE5}"/>
              </a:ext>
            </a:extLst>
          </p:cNvPr>
          <p:cNvCxnSpPr>
            <a:cxnSpLocks/>
          </p:cNvCxnSpPr>
          <p:nvPr/>
        </p:nvCxnSpPr>
        <p:spPr>
          <a:xfrm rot="10800000" flipH="1" flipV="1">
            <a:off x="7211141" y="1924870"/>
            <a:ext cx="4" cy="3566160"/>
          </a:xfrm>
          <a:prstGeom prst="bentConnector3">
            <a:avLst>
              <a:gd name="adj1" fmla="val 12220150000"/>
            </a:avLst>
          </a:prstGeom>
          <a:ln w="38100">
            <a:solidFill>
              <a:schemeClr val="accent4"/>
            </a:solidFill>
            <a:prstDash val="sysDot"/>
            <a:tailEnd type="triangle" w="med" len="sm"/>
          </a:ln>
        </p:spPr>
        <p:style>
          <a:lnRef idx="1">
            <a:schemeClr val="accent1"/>
          </a:lnRef>
          <a:fillRef idx="0">
            <a:schemeClr val="accent1"/>
          </a:fillRef>
          <a:effectRef idx="0">
            <a:schemeClr val="accent1"/>
          </a:effectRef>
          <a:fontRef idx="minor">
            <a:schemeClr val="tx1"/>
          </a:fontRef>
        </p:style>
      </p:cxnSp>
      <p:sp>
        <p:nvSpPr>
          <p:cNvPr id="41" name="Rounded Rectangle 40">
            <a:extLst>
              <a:ext uri="{FF2B5EF4-FFF2-40B4-BE49-F238E27FC236}">
                <a16:creationId xmlns:a16="http://schemas.microsoft.com/office/drawing/2014/main" id="{5EA5FF2D-CA4D-044D-5240-D82BF10A85FD}"/>
              </a:ext>
            </a:extLst>
          </p:cNvPr>
          <p:cNvSpPr/>
          <p:nvPr/>
        </p:nvSpPr>
        <p:spPr>
          <a:xfrm rot="5400000">
            <a:off x="5907630" y="920136"/>
            <a:ext cx="579240" cy="2014044"/>
          </a:xfrm>
          <a:prstGeom prst="roundRect">
            <a:avLst/>
          </a:prstGeom>
          <a:solidFill>
            <a:schemeClr val="accent4">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cxnSp>
        <p:nvCxnSpPr>
          <p:cNvPr id="45" name="Straight Connector 44">
            <a:extLst>
              <a:ext uri="{FF2B5EF4-FFF2-40B4-BE49-F238E27FC236}">
                <a16:creationId xmlns:a16="http://schemas.microsoft.com/office/drawing/2014/main" id="{89C1CC0F-521D-7468-5B21-5D065B5C0AAC}"/>
              </a:ext>
            </a:extLst>
          </p:cNvPr>
          <p:cNvCxnSpPr>
            <a:cxnSpLocks/>
          </p:cNvCxnSpPr>
          <p:nvPr/>
        </p:nvCxnSpPr>
        <p:spPr>
          <a:xfrm rot="5400000" flipH="1">
            <a:off x="5043785" y="2512001"/>
            <a:ext cx="3963" cy="274320"/>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46" name="Straight Connector 45">
            <a:extLst>
              <a:ext uri="{FF2B5EF4-FFF2-40B4-BE49-F238E27FC236}">
                <a16:creationId xmlns:a16="http://schemas.microsoft.com/office/drawing/2014/main" id="{A3BF5155-D76B-0F51-84F0-F9C02F239946}"/>
              </a:ext>
            </a:extLst>
          </p:cNvPr>
          <p:cNvCxnSpPr>
            <a:cxnSpLocks/>
          </p:cNvCxnSpPr>
          <p:nvPr/>
        </p:nvCxnSpPr>
        <p:spPr>
          <a:xfrm rot="5400000" flipH="1">
            <a:off x="5043785" y="2898164"/>
            <a:ext cx="3963" cy="274320"/>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sp>
        <p:nvSpPr>
          <p:cNvPr id="48" name="Rounded Rectangle 47">
            <a:extLst>
              <a:ext uri="{FF2B5EF4-FFF2-40B4-BE49-F238E27FC236}">
                <a16:creationId xmlns:a16="http://schemas.microsoft.com/office/drawing/2014/main" id="{8376977C-3282-EAB6-98E7-B196ED4F6F12}"/>
              </a:ext>
            </a:extLst>
          </p:cNvPr>
          <p:cNvSpPr/>
          <p:nvPr/>
        </p:nvSpPr>
        <p:spPr>
          <a:xfrm rot="16200000">
            <a:off x="3943110" y="3070211"/>
            <a:ext cx="1654227" cy="308319"/>
          </a:xfrm>
          <a:prstGeom prst="roundRect">
            <a:avLst/>
          </a:prstGeom>
          <a:solidFill>
            <a:schemeClr val="accent2">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cxnSp>
        <p:nvCxnSpPr>
          <p:cNvPr id="40" name="Straight Arrow Connector 39">
            <a:extLst>
              <a:ext uri="{FF2B5EF4-FFF2-40B4-BE49-F238E27FC236}">
                <a16:creationId xmlns:a16="http://schemas.microsoft.com/office/drawing/2014/main" id="{29BE35DF-E2E1-9179-05DF-E58F667CD1C6}"/>
              </a:ext>
            </a:extLst>
          </p:cNvPr>
          <p:cNvCxnSpPr>
            <a:cxnSpLocks/>
          </p:cNvCxnSpPr>
          <p:nvPr/>
        </p:nvCxnSpPr>
        <p:spPr>
          <a:xfrm>
            <a:off x="6869931"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cxnSp>
        <p:nvCxnSpPr>
          <p:cNvPr id="96" name="Straight Arrow Connector 95">
            <a:extLst>
              <a:ext uri="{FF2B5EF4-FFF2-40B4-BE49-F238E27FC236}">
                <a16:creationId xmlns:a16="http://schemas.microsoft.com/office/drawing/2014/main" id="{763874F1-B1FE-6D5F-7855-22E1EE847861}"/>
              </a:ext>
            </a:extLst>
          </p:cNvPr>
          <p:cNvCxnSpPr>
            <a:cxnSpLocks/>
          </p:cNvCxnSpPr>
          <p:nvPr/>
        </p:nvCxnSpPr>
        <p:spPr>
          <a:xfrm>
            <a:off x="6425888"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cxnSp>
        <p:nvCxnSpPr>
          <p:cNvPr id="99" name="Straight Arrow Connector 98">
            <a:extLst>
              <a:ext uri="{FF2B5EF4-FFF2-40B4-BE49-F238E27FC236}">
                <a16:creationId xmlns:a16="http://schemas.microsoft.com/office/drawing/2014/main" id="{79333CE1-7BE6-2786-C4D3-1E02C6E6158E}"/>
              </a:ext>
            </a:extLst>
          </p:cNvPr>
          <p:cNvCxnSpPr>
            <a:cxnSpLocks/>
          </p:cNvCxnSpPr>
          <p:nvPr/>
        </p:nvCxnSpPr>
        <p:spPr>
          <a:xfrm>
            <a:off x="5968231"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cxnSp>
        <p:nvCxnSpPr>
          <p:cNvPr id="100" name="Straight Arrow Connector 99">
            <a:extLst>
              <a:ext uri="{FF2B5EF4-FFF2-40B4-BE49-F238E27FC236}">
                <a16:creationId xmlns:a16="http://schemas.microsoft.com/office/drawing/2014/main" id="{24D7EFB3-2A69-80D9-0B83-2890B46C68C1}"/>
              </a:ext>
            </a:extLst>
          </p:cNvPr>
          <p:cNvCxnSpPr>
            <a:cxnSpLocks/>
          </p:cNvCxnSpPr>
          <p:nvPr/>
        </p:nvCxnSpPr>
        <p:spPr>
          <a:xfrm>
            <a:off x="5524188"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graphicFrame>
        <p:nvGraphicFramePr>
          <p:cNvPr id="2" name="Table 275">
            <a:extLst>
              <a:ext uri="{FF2B5EF4-FFF2-40B4-BE49-F238E27FC236}">
                <a16:creationId xmlns:a16="http://schemas.microsoft.com/office/drawing/2014/main" id="{F33BC4AD-3B1B-2EF3-C96B-80CD4D672F26}"/>
              </a:ext>
            </a:extLst>
          </p:cNvPr>
          <p:cNvGraphicFramePr>
            <a:graphicFrameLocks noGrp="1"/>
          </p:cNvGraphicFramePr>
          <p:nvPr/>
        </p:nvGraphicFramePr>
        <p:xfrm>
          <a:off x="5289835" y="5836646"/>
          <a:ext cx="1799968" cy="441960"/>
        </p:xfrm>
        <a:graphic>
          <a:graphicData uri="http://schemas.openxmlformats.org/drawingml/2006/table">
            <a:tbl>
              <a:tblPr firstRow="1" bandRow="1">
                <a:tableStyleId>{5940675A-B579-460E-94D1-54222C63F5DA}</a:tableStyleId>
              </a:tblPr>
              <a:tblGrid>
                <a:gridCol w="449992">
                  <a:extLst>
                    <a:ext uri="{9D8B030D-6E8A-4147-A177-3AD203B41FA5}">
                      <a16:colId xmlns:a16="http://schemas.microsoft.com/office/drawing/2014/main" val="4227494446"/>
                    </a:ext>
                  </a:extLst>
                </a:gridCol>
                <a:gridCol w="449992">
                  <a:extLst>
                    <a:ext uri="{9D8B030D-6E8A-4147-A177-3AD203B41FA5}">
                      <a16:colId xmlns:a16="http://schemas.microsoft.com/office/drawing/2014/main" val="468283467"/>
                    </a:ext>
                  </a:extLst>
                </a:gridCol>
                <a:gridCol w="449992">
                  <a:extLst>
                    <a:ext uri="{9D8B030D-6E8A-4147-A177-3AD203B41FA5}">
                      <a16:colId xmlns:a16="http://schemas.microsoft.com/office/drawing/2014/main" val="3823604040"/>
                    </a:ext>
                  </a:extLst>
                </a:gridCol>
                <a:gridCol w="449992">
                  <a:extLst>
                    <a:ext uri="{9D8B030D-6E8A-4147-A177-3AD203B41FA5}">
                      <a16:colId xmlns:a16="http://schemas.microsoft.com/office/drawing/2014/main" val="3652080883"/>
                    </a:ext>
                  </a:extLst>
                </a:gridCol>
              </a:tblGrid>
              <a:tr h="435088">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bl>
          </a:graphicData>
        </a:graphic>
      </p:graphicFrame>
      <p:sp>
        <p:nvSpPr>
          <p:cNvPr id="6" name="Rectangle 5">
            <a:extLst>
              <a:ext uri="{FF2B5EF4-FFF2-40B4-BE49-F238E27FC236}">
                <a16:creationId xmlns:a16="http://schemas.microsoft.com/office/drawing/2014/main" id="{A24D5187-9386-EE2D-06AA-276EFF556DC4}"/>
              </a:ext>
            </a:extLst>
          </p:cNvPr>
          <p:cNvSpPr>
            <a:spLocks/>
          </p:cNvSpPr>
          <p:nvPr/>
        </p:nvSpPr>
        <p:spPr>
          <a:xfrm>
            <a:off x="5304367" y="1728351"/>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15" name="Rectangle 14">
            <a:extLst>
              <a:ext uri="{FF2B5EF4-FFF2-40B4-BE49-F238E27FC236}">
                <a16:creationId xmlns:a16="http://schemas.microsoft.com/office/drawing/2014/main" id="{8F0AB727-4535-4F51-A029-2FF715B1BB4F}"/>
              </a:ext>
            </a:extLst>
          </p:cNvPr>
          <p:cNvSpPr/>
          <p:nvPr/>
        </p:nvSpPr>
        <p:spPr>
          <a:xfrm>
            <a:off x="5770841" y="1729900"/>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30" name="Rectangle 29">
            <a:extLst>
              <a:ext uri="{FF2B5EF4-FFF2-40B4-BE49-F238E27FC236}">
                <a16:creationId xmlns:a16="http://schemas.microsoft.com/office/drawing/2014/main" id="{58E8DFCC-D41E-B4DC-0E11-DDBA39AF97F5}"/>
              </a:ext>
            </a:extLst>
          </p:cNvPr>
          <p:cNvSpPr/>
          <p:nvPr/>
        </p:nvSpPr>
        <p:spPr>
          <a:xfrm>
            <a:off x="6237315" y="1729900"/>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38" name="Rectangle 37">
            <a:extLst>
              <a:ext uri="{FF2B5EF4-FFF2-40B4-BE49-F238E27FC236}">
                <a16:creationId xmlns:a16="http://schemas.microsoft.com/office/drawing/2014/main" id="{6606B0FB-9FD3-1633-090F-A442DDBC5782}"/>
              </a:ext>
            </a:extLst>
          </p:cNvPr>
          <p:cNvSpPr/>
          <p:nvPr/>
        </p:nvSpPr>
        <p:spPr>
          <a:xfrm>
            <a:off x="6703788" y="1729900"/>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47" name="TextBox 46">
            <a:extLst>
              <a:ext uri="{FF2B5EF4-FFF2-40B4-BE49-F238E27FC236}">
                <a16:creationId xmlns:a16="http://schemas.microsoft.com/office/drawing/2014/main" id="{48209F93-C678-77FE-0741-880FAEA05260}"/>
              </a:ext>
            </a:extLst>
          </p:cNvPr>
          <p:cNvSpPr txBox="1"/>
          <p:nvPr/>
        </p:nvSpPr>
        <p:spPr>
          <a:xfrm>
            <a:off x="234762" y="5148517"/>
            <a:ext cx="2245127"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input vector</a:t>
            </a:r>
          </a:p>
        </p:txBody>
      </p:sp>
      <p:graphicFrame>
        <p:nvGraphicFramePr>
          <p:cNvPr id="50" name="Table 275">
            <a:extLst>
              <a:ext uri="{FF2B5EF4-FFF2-40B4-BE49-F238E27FC236}">
                <a16:creationId xmlns:a16="http://schemas.microsoft.com/office/drawing/2014/main" id="{F4FAEFC2-F020-2F17-D28B-888C8568909C}"/>
              </a:ext>
            </a:extLst>
          </p:cNvPr>
          <p:cNvGraphicFramePr>
            <a:graphicFrameLocks noGrp="1"/>
          </p:cNvGraphicFramePr>
          <p:nvPr/>
        </p:nvGraphicFramePr>
        <p:xfrm>
          <a:off x="426103" y="2000679"/>
          <a:ext cx="1854538" cy="2194560"/>
        </p:xfrm>
        <a:graphic>
          <a:graphicData uri="http://schemas.openxmlformats.org/drawingml/2006/table">
            <a:tbl>
              <a:tblPr firstRow="1" bandRow="1">
                <a:tableStyleId>{5940675A-B579-460E-94D1-54222C63F5DA}</a:tableStyleId>
              </a:tblPr>
              <a:tblGrid>
                <a:gridCol w="560388">
                  <a:extLst>
                    <a:ext uri="{9D8B030D-6E8A-4147-A177-3AD203B41FA5}">
                      <a16:colId xmlns:a16="http://schemas.microsoft.com/office/drawing/2014/main" val="1193322599"/>
                    </a:ext>
                  </a:extLst>
                </a:gridCol>
                <a:gridCol w="816943">
                  <a:extLst>
                    <a:ext uri="{9D8B030D-6E8A-4147-A177-3AD203B41FA5}">
                      <a16:colId xmlns:a16="http://schemas.microsoft.com/office/drawing/2014/main" val="4227494446"/>
                    </a:ext>
                  </a:extLst>
                </a:gridCol>
                <a:gridCol w="477207">
                  <a:extLst>
                    <a:ext uri="{9D8B030D-6E8A-4147-A177-3AD203B41FA5}">
                      <a16:colId xmlns:a16="http://schemas.microsoft.com/office/drawing/2014/main" val="468283467"/>
                    </a:ext>
                  </a:extLst>
                </a:gridCol>
              </a:tblGrid>
              <a:tr h="270417">
                <a:tc>
                  <a:txBody>
                    <a:bodyPr/>
                    <a:lstStyle/>
                    <a:p>
                      <a:pPr algn="ctr"/>
                      <a:endParaRPr lang="en-US" sz="1800" b="0" i="0">
                        <a:latin typeface="Corbel" panose="020B0503020204020204" pitchFamily="34" charset="0"/>
                        <a:cs typeface="Arial" panose="020B0604020202020204" pitchFamily="34" charset="0"/>
                      </a:endParaRPr>
                    </a:p>
                  </a:txBody>
                  <a:tcPr marL="0" marR="0" marT="0" marB="0" anchor="ctr">
                    <a:lnL w="6350" cap="flat" cmpd="sng" algn="ctr">
                      <a:no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ctr"/>
                      <a:r>
                        <a:rPr lang="en-US" sz="1800" b="0" i="0">
                          <a:latin typeface="Corbel" panose="020B0503020204020204" pitchFamily="34" charset="0"/>
                          <a:cs typeface="Arial" panose="020B0604020202020204" pitchFamily="34" charset="0"/>
                        </a:rPr>
                        <a:t>Prime numbers</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algn="ctr"/>
                      <a:r>
                        <a:rPr lang="en-US" sz="1000">
                          <a:latin typeface="Arial" panose="020B0604020202020204" pitchFamily="34" charset="0"/>
                          <a:cs typeface="Arial" panose="020B0604020202020204" pitchFamily="34" charset="0"/>
                        </a:rPr>
                        <a:t>A</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r h="0">
                <a:tc>
                  <a:txBody>
                    <a:bodyPr/>
                    <a:lstStyle/>
                    <a:p>
                      <a:pPr algn="ctr"/>
                      <a:r>
                        <a:rPr lang="en-US" sz="1800" b="0" i="0">
                          <a:latin typeface="Corbel" panose="020B0503020204020204" pitchFamily="34" charset="0"/>
                          <a:cs typeface="Arial" panose="020B0604020202020204" pitchFamily="34" charset="0"/>
                        </a:rPr>
                        <a:t>LUT</a:t>
                      </a:r>
                    </a:p>
                    <a:p>
                      <a:pPr algn="ctr"/>
                      <a:r>
                        <a:rPr lang="en-US" sz="1800" b="0" i="0">
                          <a:latin typeface="Corbel" panose="020B0503020204020204" pitchFamily="34" charset="0"/>
                          <a:cs typeface="Arial" panose="020B0604020202020204" pitchFamily="34" charset="0"/>
                        </a:rPr>
                        <a:t>index</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err="1">
                          <a:latin typeface="Corbel" panose="020B0503020204020204" pitchFamily="34" charset="0"/>
                          <a:cs typeface="Arial" panose="020B0604020202020204" pitchFamily="34" charset="0"/>
                        </a:rPr>
                        <a:t>i</a:t>
                      </a:r>
                      <a:endParaRPr lang="en-US" sz="1800" b="0" i="0">
                        <a:latin typeface="Corbel" panose="020B0503020204020204" pitchFamily="34" charset="0"/>
                        <a:cs typeface="Arial" panose="020B0604020202020204" pitchFamily="34" charset="0"/>
                      </a:endParaRP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f(</a:t>
                      </a:r>
                      <a:r>
                        <a:rPr lang="en-US" sz="1800" b="0" i="0" err="1">
                          <a:latin typeface="Corbel" panose="020B0503020204020204" pitchFamily="34" charset="0"/>
                          <a:cs typeface="Arial" panose="020B0604020202020204" pitchFamily="34" charset="0"/>
                        </a:rPr>
                        <a:t>i</a:t>
                      </a:r>
                      <a:r>
                        <a:rPr lang="en-US" sz="1800" b="0" i="0">
                          <a:latin typeface="Corbel" panose="020B0503020204020204" pitchFamily="34" charset="0"/>
                          <a:cs typeface="Arial" panose="020B0604020202020204" pitchFamily="34" charset="0"/>
                        </a:rPr>
                        <a:t>)</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856769038"/>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0</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latin typeface="Corbel" panose="020B0503020204020204" pitchFamily="34" charset="0"/>
                          <a:cs typeface="Arial" panose="020B0604020202020204" pitchFamily="34" charset="0"/>
                        </a:rPr>
                        <a:t>1</a:t>
                      </a:r>
                      <a:r>
                        <a:rPr lang="en-US" sz="1800" b="0" i="0" baseline="30000">
                          <a:latin typeface="Corbel" panose="020B0503020204020204" pitchFamily="34" charset="0"/>
                          <a:cs typeface="Arial" panose="020B0604020202020204" pitchFamily="34" charset="0"/>
                        </a:rPr>
                        <a:t>st</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2</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581351085"/>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1</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solidFill>
                            <a:schemeClr val="tx1"/>
                          </a:solidFill>
                          <a:latin typeface="Corbel" panose="020B0503020204020204" pitchFamily="34" charset="0"/>
                          <a:cs typeface="Arial" panose="020B0604020202020204" pitchFamily="34" charset="0"/>
                        </a:rPr>
                        <a:t>2</a:t>
                      </a:r>
                      <a:r>
                        <a:rPr lang="en-US" sz="1800" b="0" i="0" baseline="30000">
                          <a:solidFill>
                            <a:schemeClr val="tx1"/>
                          </a:solidFill>
                          <a:latin typeface="Corbel" panose="020B0503020204020204" pitchFamily="34" charset="0"/>
                          <a:cs typeface="Arial" panose="020B0604020202020204" pitchFamily="34" charset="0"/>
                        </a:rPr>
                        <a:t>nd</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chemeClr val="tx1"/>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508754334"/>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2</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latin typeface="Corbel" panose="020B0503020204020204" pitchFamily="34" charset="0"/>
                          <a:cs typeface="Arial" panose="020B0604020202020204" pitchFamily="34" charset="0"/>
                        </a:rPr>
                        <a:t>3</a:t>
                      </a:r>
                      <a:r>
                        <a:rPr lang="en-US" sz="1800" b="0" i="0" baseline="30000">
                          <a:latin typeface="Corbel" panose="020B0503020204020204" pitchFamily="34" charset="0"/>
                          <a:cs typeface="Arial" panose="020B0604020202020204" pitchFamily="34" charset="0"/>
                        </a:rPr>
                        <a:t>rd</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5</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364916830"/>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latin typeface="Corbel" panose="020B0503020204020204" pitchFamily="34" charset="0"/>
                          <a:cs typeface="Arial" panose="020B0604020202020204" pitchFamily="34" charset="0"/>
                        </a:rPr>
                        <a:t>4</a:t>
                      </a:r>
                      <a:r>
                        <a:rPr lang="en-US" sz="1800" b="0" i="0" baseline="30000">
                          <a:latin typeface="Corbel" panose="020B0503020204020204" pitchFamily="34" charset="0"/>
                          <a:cs typeface="Arial" panose="020B0604020202020204" pitchFamily="34" charset="0"/>
                        </a:rPr>
                        <a:t>th</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7</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816069710"/>
                  </a:ext>
                </a:extLst>
              </a:tr>
            </a:tbl>
          </a:graphicData>
        </a:graphic>
      </p:graphicFrame>
      <p:graphicFrame>
        <p:nvGraphicFramePr>
          <p:cNvPr id="52" name="Table 275">
            <a:extLst>
              <a:ext uri="{FF2B5EF4-FFF2-40B4-BE49-F238E27FC236}">
                <a16:creationId xmlns:a16="http://schemas.microsoft.com/office/drawing/2014/main" id="{D03E7150-1EF3-DD7E-1AAE-429CCC880DF9}"/>
              </a:ext>
            </a:extLst>
          </p:cNvPr>
          <p:cNvGraphicFramePr>
            <a:graphicFrameLocks noGrp="1"/>
          </p:cNvGraphicFramePr>
          <p:nvPr/>
        </p:nvGraphicFramePr>
        <p:xfrm>
          <a:off x="419382" y="4801677"/>
          <a:ext cx="1863744" cy="384881"/>
        </p:xfrm>
        <a:graphic>
          <a:graphicData uri="http://schemas.openxmlformats.org/drawingml/2006/table">
            <a:tbl>
              <a:tblPr firstRow="1" bandRow="1">
                <a:tableStyleId>{5940675A-B579-460E-94D1-54222C63F5DA}</a:tableStyleId>
              </a:tblPr>
              <a:tblGrid>
                <a:gridCol w="465936">
                  <a:extLst>
                    <a:ext uri="{9D8B030D-6E8A-4147-A177-3AD203B41FA5}">
                      <a16:colId xmlns:a16="http://schemas.microsoft.com/office/drawing/2014/main" val="4227494446"/>
                    </a:ext>
                  </a:extLst>
                </a:gridCol>
                <a:gridCol w="465936">
                  <a:extLst>
                    <a:ext uri="{9D8B030D-6E8A-4147-A177-3AD203B41FA5}">
                      <a16:colId xmlns:a16="http://schemas.microsoft.com/office/drawing/2014/main" val="468283467"/>
                    </a:ext>
                  </a:extLst>
                </a:gridCol>
                <a:gridCol w="465936">
                  <a:extLst>
                    <a:ext uri="{9D8B030D-6E8A-4147-A177-3AD203B41FA5}">
                      <a16:colId xmlns:a16="http://schemas.microsoft.com/office/drawing/2014/main" val="3823604040"/>
                    </a:ext>
                  </a:extLst>
                </a:gridCol>
                <a:gridCol w="465936">
                  <a:extLst>
                    <a:ext uri="{9D8B030D-6E8A-4147-A177-3AD203B41FA5}">
                      <a16:colId xmlns:a16="http://schemas.microsoft.com/office/drawing/2014/main" val="3652080883"/>
                    </a:ext>
                  </a:extLst>
                </a:gridCol>
              </a:tblGrid>
              <a:tr h="384881">
                <a:tc>
                  <a:txBody>
                    <a:bodyPr/>
                    <a:lstStyle/>
                    <a:p>
                      <a:pPr algn="ctr"/>
                      <a:r>
                        <a:rPr lang="en-US" sz="1800" b="0" i="0">
                          <a:solidFill>
                            <a:srgbClr val="0051FF"/>
                          </a:solidFill>
                          <a:latin typeface="Corbel" panose="020B0503020204020204" pitchFamily="34" charset="0"/>
                          <a:cs typeface="Arial" panose="020B0604020202020204" pitchFamily="34" charset="0"/>
                        </a:rPr>
                        <a:t>1</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0051FF"/>
                          </a:solidFill>
                          <a:latin typeface="Corbel" panose="020B0503020204020204" pitchFamily="34" charset="0"/>
                          <a:cs typeface="Arial" panose="020B0604020202020204" pitchFamily="34" charset="0"/>
                        </a:rPr>
                        <a:t>0</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0051FF"/>
                          </a:solidFill>
                          <a:latin typeface="Corbel" panose="020B0503020204020204" pitchFamily="34" charset="0"/>
                          <a:cs typeface="Arial" panose="020B0604020202020204" pitchFamily="34" charset="0"/>
                        </a:rPr>
                        <a:t>1</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0051FF"/>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749445941"/>
                  </a:ext>
                </a:extLst>
              </a:tr>
            </a:tbl>
          </a:graphicData>
        </a:graphic>
      </p:graphicFrame>
      <p:sp>
        <p:nvSpPr>
          <p:cNvPr id="54" name="TextBox 53">
            <a:extLst>
              <a:ext uri="{FF2B5EF4-FFF2-40B4-BE49-F238E27FC236}">
                <a16:creationId xmlns:a16="http://schemas.microsoft.com/office/drawing/2014/main" id="{0298F78F-23E2-99F4-79F3-CD12675CB412}"/>
              </a:ext>
            </a:extLst>
          </p:cNvPr>
          <p:cNvSpPr txBox="1"/>
          <p:nvPr/>
        </p:nvSpPr>
        <p:spPr>
          <a:xfrm>
            <a:off x="426103" y="4167177"/>
            <a:ext cx="1854538"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sng"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l</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ook</a:t>
            </a:r>
            <a:r>
              <a:rPr kumimoji="0" lang="en-US" sz="2000" b="0" i="0" u="sng"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u</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p </a:t>
            </a:r>
            <a:r>
              <a:rPr kumimoji="0" lang="en-US" sz="2000" b="0" i="0" u="sng"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t</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able</a:t>
            </a:r>
          </a:p>
        </p:txBody>
      </p:sp>
      <p:sp>
        <p:nvSpPr>
          <p:cNvPr id="55" name="TextBox 54">
            <a:extLst>
              <a:ext uri="{FF2B5EF4-FFF2-40B4-BE49-F238E27FC236}">
                <a16:creationId xmlns:a16="http://schemas.microsoft.com/office/drawing/2014/main" id="{7195EE43-7896-3B0F-7D8D-A5EE61665E18}"/>
              </a:ext>
            </a:extLst>
          </p:cNvPr>
          <p:cNvSpPr txBox="1"/>
          <p:nvPr/>
        </p:nvSpPr>
        <p:spPr>
          <a:xfrm>
            <a:off x="328507" y="6078612"/>
            <a:ext cx="204201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output vector</a:t>
            </a:r>
          </a:p>
        </p:txBody>
      </p:sp>
      <p:graphicFrame>
        <p:nvGraphicFramePr>
          <p:cNvPr id="56" name="Table 275">
            <a:extLst>
              <a:ext uri="{FF2B5EF4-FFF2-40B4-BE49-F238E27FC236}">
                <a16:creationId xmlns:a16="http://schemas.microsoft.com/office/drawing/2014/main" id="{42AC9FCD-CC4B-AED2-A9FC-1476D069C04D}"/>
              </a:ext>
            </a:extLst>
          </p:cNvPr>
          <p:cNvGraphicFramePr>
            <a:graphicFrameLocks noGrp="1"/>
          </p:cNvGraphicFramePr>
          <p:nvPr/>
        </p:nvGraphicFramePr>
        <p:xfrm>
          <a:off x="419382" y="5745220"/>
          <a:ext cx="1863740" cy="384881"/>
        </p:xfrm>
        <a:graphic>
          <a:graphicData uri="http://schemas.openxmlformats.org/drawingml/2006/table">
            <a:tbl>
              <a:tblPr firstRow="1" bandRow="1">
                <a:tableStyleId>{5940675A-B579-460E-94D1-54222C63F5DA}</a:tableStyleId>
              </a:tblPr>
              <a:tblGrid>
                <a:gridCol w="465935">
                  <a:extLst>
                    <a:ext uri="{9D8B030D-6E8A-4147-A177-3AD203B41FA5}">
                      <a16:colId xmlns:a16="http://schemas.microsoft.com/office/drawing/2014/main" val="4227494446"/>
                    </a:ext>
                  </a:extLst>
                </a:gridCol>
                <a:gridCol w="465935">
                  <a:extLst>
                    <a:ext uri="{9D8B030D-6E8A-4147-A177-3AD203B41FA5}">
                      <a16:colId xmlns:a16="http://schemas.microsoft.com/office/drawing/2014/main" val="468283467"/>
                    </a:ext>
                  </a:extLst>
                </a:gridCol>
                <a:gridCol w="465935">
                  <a:extLst>
                    <a:ext uri="{9D8B030D-6E8A-4147-A177-3AD203B41FA5}">
                      <a16:colId xmlns:a16="http://schemas.microsoft.com/office/drawing/2014/main" val="3823604040"/>
                    </a:ext>
                  </a:extLst>
                </a:gridCol>
                <a:gridCol w="465935">
                  <a:extLst>
                    <a:ext uri="{9D8B030D-6E8A-4147-A177-3AD203B41FA5}">
                      <a16:colId xmlns:a16="http://schemas.microsoft.com/office/drawing/2014/main" val="3652080883"/>
                    </a:ext>
                  </a:extLst>
                </a:gridCol>
              </a:tblGrid>
              <a:tr h="384881">
                <a:tc>
                  <a:txBody>
                    <a:bodyPr/>
                    <a:lstStyle/>
                    <a:p>
                      <a:pPr algn="ctr"/>
                      <a:r>
                        <a:rPr lang="en-US" sz="1800" b="0" i="0">
                          <a:solidFill>
                            <a:srgbClr val="FF0000"/>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FF0000"/>
                          </a:solidFill>
                          <a:latin typeface="Corbel" panose="020B0503020204020204" pitchFamily="34" charset="0"/>
                          <a:cs typeface="Arial" panose="020B0604020202020204" pitchFamily="34" charset="0"/>
                        </a:rPr>
                        <a:t>2</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FF0000"/>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FF0000"/>
                          </a:solidFill>
                          <a:latin typeface="Corbel" panose="020B0503020204020204" pitchFamily="34" charset="0"/>
                          <a:cs typeface="Arial" panose="020B0604020202020204" pitchFamily="34" charset="0"/>
                        </a:rPr>
                        <a:t>7</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749445941"/>
                  </a:ext>
                </a:extLst>
              </a:tr>
            </a:tbl>
          </a:graphicData>
        </a:graphic>
      </p:graphicFrame>
      <p:sp>
        <p:nvSpPr>
          <p:cNvPr id="64" name="TextBox 63">
            <a:extLst>
              <a:ext uri="{FF2B5EF4-FFF2-40B4-BE49-F238E27FC236}">
                <a16:creationId xmlns:a16="http://schemas.microsoft.com/office/drawing/2014/main" id="{77C6A9F9-CFD2-BFB6-5FD1-46212866E231}"/>
              </a:ext>
            </a:extLst>
          </p:cNvPr>
          <p:cNvSpPr txBox="1"/>
          <p:nvPr/>
        </p:nvSpPr>
        <p:spPr>
          <a:xfrm>
            <a:off x="-118226" y="766965"/>
            <a:ext cx="2944440" cy="1015663"/>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LUT Query: </a:t>
            </a:r>
            <a:b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b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Return {2</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nd</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1</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st</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2</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nd</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4</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th</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prime numbers</a:t>
            </a:r>
          </a:p>
        </p:txBody>
      </p:sp>
      <p:sp>
        <p:nvSpPr>
          <p:cNvPr id="71" name="TextBox 70">
            <a:extLst>
              <a:ext uri="{FF2B5EF4-FFF2-40B4-BE49-F238E27FC236}">
                <a16:creationId xmlns:a16="http://schemas.microsoft.com/office/drawing/2014/main" id="{96464DE5-8775-54F7-E800-368C864AD146}"/>
              </a:ext>
            </a:extLst>
          </p:cNvPr>
          <p:cNvSpPr txBox="1"/>
          <p:nvPr/>
        </p:nvSpPr>
        <p:spPr>
          <a:xfrm>
            <a:off x="3602360" y="807886"/>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30A0"/>
                </a:solidFill>
                <a:effectLst/>
                <a:uLnTx/>
                <a:uFillTx/>
                <a:latin typeface="Corbel" panose="020B0503020204020204" pitchFamily="34" charset="0"/>
                <a:ea typeface="ＭＳ Ｐゴシック" panose="020B0600070205080204" pitchFamily="34" charset="-128"/>
                <a:cs typeface="Arial" panose="020B0604020202020204" pitchFamily="34" charset="0"/>
              </a:rPr>
              <a:t>input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30A0"/>
                </a:solidFill>
                <a:effectLst/>
                <a:uLnTx/>
                <a:uFillTx/>
                <a:latin typeface="Corbel" panose="020B0503020204020204" pitchFamily="34" charset="0"/>
                <a:ea typeface="ＭＳ Ｐゴシック" panose="020B0600070205080204" pitchFamily="34" charset="-128"/>
                <a:cs typeface="Arial" panose="020B0604020202020204" pitchFamily="34" charset="0"/>
              </a:rPr>
              <a:t>vector</a:t>
            </a:r>
          </a:p>
        </p:txBody>
      </p:sp>
      <p:sp>
        <p:nvSpPr>
          <p:cNvPr id="73" name="TextBox 72">
            <a:extLst>
              <a:ext uri="{FF2B5EF4-FFF2-40B4-BE49-F238E27FC236}">
                <a16:creationId xmlns:a16="http://schemas.microsoft.com/office/drawing/2014/main" id="{D7B72F86-2B91-59AA-47AC-78725EC01117}"/>
              </a:ext>
            </a:extLst>
          </p:cNvPr>
          <p:cNvSpPr txBox="1"/>
          <p:nvPr/>
        </p:nvSpPr>
        <p:spPr>
          <a:xfrm>
            <a:off x="3576104" y="5703683"/>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AD47">
                    <a:lumMod val="75000"/>
                  </a:srgbClr>
                </a:solidFill>
                <a:effectLst/>
                <a:uLnTx/>
                <a:uFillTx/>
                <a:latin typeface="Corbel" panose="020B0503020204020204" pitchFamily="34" charset="0"/>
                <a:ea typeface="ＭＳ Ｐゴシック" panose="020B0600070205080204" pitchFamily="34" charset="-128"/>
                <a:cs typeface="Arial" panose="020B0604020202020204" pitchFamily="34" charset="0"/>
              </a:rPr>
              <a:t>output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AD47">
                    <a:lumMod val="75000"/>
                  </a:srgbClr>
                </a:solidFill>
                <a:effectLst/>
                <a:uLnTx/>
                <a:uFillTx/>
                <a:latin typeface="Corbel" panose="020B0503020204020204" pitchFamily="34" charset="0"/>
                <a:ea typeface="ＭＳ Ｐゴシック" panose="020B0600070205080204" pitchFamily="34" charset="-128"/>
                <a:cs typeface="Arial" panose="020B0604020202020204" pitchFamily="34" charset="0"/>
              </a:rPr>
              <a:t>vector</a:t>
            </a:r>
          </a:p>
        </p:txBody>
      </p:sp>
      <p:sp>
        <p:nvSpPr>
          <p:cNvPr id="74" name="TextBox 73">
            <a:extLst>
              <a:ext uri="{FF2B5EF4-FFF2-40B4-BE49-F238E27FC236}">
                <a16:creationId xmlns:a16="http://schemas.microsoft.com/office/drawing/2014/main" id="{549E17C4-CCD6-4975-A244-6D40CDC6F814}"/>
              </a:ext>
            </a:extLst>
          </p:cNvPr>
          <p:cNvSpPr txBox="1"/>
          <p:nvPr/>
        </p:nvSpPr>
        <p:spPr>
          <a:xfrm>
            <a:off x="6088976" y="1531408"/>
            <a:ext cx="364907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C000"/>
                </a:solidFill>
                <a:effectLst/>
                <a:uLnTx/>
                <a:uFillTx/>
                <a:latin typeface="Corbel" panose="020B0503020204020204" pitchFamily="34" charset="0"/>
                <a:ea typeface="ＭＳ Ｐゴシック" panose="020B0600070205080204" pitchFamily="34" charset="-128"/>
                <a:cs typeface="Arial" panose="020B0604020202020204" pitchFamily="34" charset="0"/>
              </a:rPr>
              <a:t>match logic</a:t>
            </a:r>
          </a:p>
        </p:txBody>
      </p:sp>
      <p:grpSp>
        <p:nvGrpSpPr>
          <p:cNvPr id="81" name="Group 80">
            <a:extLst>
              <a:ext uri="{FF2B5EF4-FFF2-40B4-BE49-F238E27FC236}">
                <a16:creationId xmlns:a16="http://schemas.microsoft.com/office/drawing/2014/main" id="{E75F6665-13EC-21D7-BC92-6D35019A3CB3}"/>
              </a:ext>
            </a:extLst>
          </p:cNvPr>
          <p:cNvGrpSpPr/>
          <p:nvPr/>
        </p:nvGrpSpPr>
        <p:grpSpPr>
          <a:xfrm>
            <a:off x="4934491" y="2400162"/>
            <a:ext cx="282634" cy="1354256"/>
            <a:chOff x="4930967" y="2421934"/>
            <a:chExt cx="282634" cy="1354256"/>
          </a:xfrm>
        </p:grpSpPr>
        <p:sp>
          <p:nvSpPr>
            <p:cNvPr id="82" name="Rectangle 81">
              <a:extLst>
                <a:ext uri="{FF2B5EF4-FFF2-40B4-BE49-F238E27FC236}">
                  <a16:creationId xmlns:a16="http://schemas.microsoft.com/office/drawing/2014/main" id="{62BDDE6A-4739-7DE9-17E3-D3F0466696F8}"/>
                </a:ext>
              </a:extLst>
            </p:cNvPr>
            <p:cNvSpPr/>
            <p:nvPr/>
          </p:nvSpPr>
          <p:spPr>
            <a:xfrm>
              <a:off x="4932026" y="2421934"/>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F52FF"/>
                  </a:solidFill>
                  <a:effectLst/>
                  <a:uLnTx/>
                  <a:uFillTx/>
                  <a:latin typeface="Corbel" panose="020B0503020204020204" pitchFamily="34" charset="0"/>
                  <a:ea typeface="+mn-ea"/>
                  <a:cs typeface="+mn-cs"/>
                </a:rPr>
                <a:t>0</a:t>
              </a:r>
            </a:p>
          </p:txBody>
        </p:sp>
        <p:sp>
          <p:nvSpPr>
            <p:cNvPr id="83" name="Rectangle 82">
              <a:extLst>
                <a:ext uri="{FF2B5EF4-FFF2-40B4-BE49-F238E27FC236}">
                  <a16:creationId xmlns:a16="http://schemas.microsoft.com/office/drawing/2014/main" id="{0AB9FB35-61EA-83FA-E6A5-94C08C60E54A}"/>
                </a:ext>
              </a:extLst>
            </p:cNvPr>
            <p:cNvSpPr/>
            <p:nvPr/>
          </p:nvSpPr>
          <p:spPr>
            <a:xfrm>
              <a:off x="4932026" y="2788143"/>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F52FF"/>
                  </a:solidFill>
                  <a:effectLst/>
                  <a:uLnTx/>
                  <a:uFillTx/>
                  <a:latin typeface="Corbel" panose="020B0503020204020204" pitchFamily="34" charset="0"/>
                  <a:ea typeface="+mn-ea"/>
                  <a:cs typeface="+mn-cs"/>
                </a:rPr>
                <a:t>1</a:t>
              </a:r>
            </a:p>
          </p:txBody>
        </p:sp>
        <p:sp>
          <p:nvSpPr>
            <p:cNvPr id="84" name="Rectangle 83">
              <a:extLst>
                <a:ext uri="{FF2B5EF4-FFF2-40B4-BE49-F238E27FC236}">
                  <a16:creationId xmlns:a16="http://schemas.microsoft.com/office/drawing/2014/main" id="{FF1258C3-D9FB-0C18-2D3C-A98C5A7E0564}"/>
                </a:ext>
              </a:extLst>
            </p:cNvPr>
            <p:cNvSpPr/>
            <p:nvPr/>
          </p:nvSpPr>
          <p:spPr>
            <a:xfrm>
              <a:off x="4931194" y="3178394"/>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F52FF"/>
                  </a:solidFill>
                  <a:effectLst/>
                  <a:uLnTx/>
                  <a:uFillTx/>
                  <a:latin typeface="Corbel" panose="020B0503020204020204" pitchFamily="34" charset="0"/>
                  <a:ea typeface="+mn-ea"/>
                  <a:cs typeface="+mn-cs"/>
                </a:rPr>
                <a:t>2</a:t>
              </a:r>
            </a:p>
          </p:txBody>
        </p:sp>
        <p:sp>
          <p:nvSpPr>
            <p:cNvPr id="85" name="Rectangle 84">
              <a:extLst>
                <a:ext uri="{FF2B5EF4-FFF2-40B4-BE49-F238E27FC236}">
                  <a16:creationId xmlns:a16="http://schemas.microsoft.com/office/drawing/2014/main" id="{CF06D91A-016B-D11C-864D-895C394BB662}"/>
                </a:ext>
              </a:extLst>
            </p:cNvPr>
            <p:cNvSpPr/>
            <p:nvPr/>
          </p:nvSpPr>
          <p:spPr>
            <a:xfrm>
              <a:off x="4930967" y="3527419"/>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F52FF"/>
                  </a:solidFill>
                  <a:effectLst/>
                  <a:uLnTx/>
                  <a:uFillTx/>
                  <a:latin typeface="Corbel" panose="020B0503020204020204" pitchFamily="34" charset="0"/>
                  <a:ea typeface="+mn-ea"/>
                  <a:cs typeface="+mn-cs"/>
                </a:rPr>
                <a:t>3</a:t>
              </a:r>
            </a:p>
          </p:txBody>
        </p:sp>
      </p:grpSp>
      <p:cxnSp>
        <p:nvCxnSpPr>
          <p:cNvPr id="87" name="Straight Arrow Connector 86">
            <a:extLst>
              <a:ext uri="{FF2B5EF4-FFF2-40B4-BE49-F238E27FC236}">
                <a16:creationId xmlns:a16="http://schemas.microsoft.com/office/drawing/2014/main" id="{3D9963A9-A5EA-04E1-3026-C8D6B5061355}"/>
              </a:ext>
            </a:extLst>
          </p:cNvPr>
          <p:cNvCxnSpPr>
            <a:cxnSpLocks/>
          </p:cNvCxnSpPr>
          <p:nvPr/>
        </p:nvCxnSpPr>
        <p:spPr>
          <a:xfrm>
            <a:off x="3366391" y="3251264"/>
            <a:ext cx="1148820" cy="0"/>
          </a:xfrm>
          <a:prstGeom prst="straightConnector1">
            <a:avLst/>
          </a:prstGeom>
          <a:ln w="571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92" name="TextBox 91">
            <a:extLst>
              <a:ext uri="{FF2B5EF4-FFF2-40B4-BE49-F238E27FC236}">
                <a16:creationId xmlns:a16="http://schemas.microsoft.com/office/drawing/2014/main" id="{F0912C0E-F66C-CC78-E512-3C50625CE485}"/>
              </a:ext>
            </a:extLst>
          </p:cNvPr>
          <p:cNvSpPr txBox="1"/>
          <p:nvPr/>
        </p:nvSpPr>
        <p:spPr>
          <a:xfrm>
            <a:off x="2778847" y="2451714"/>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pLUTo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row sweep</a:t>
            </a:r>
          </a:p>
        </p:txBody>
      </p:sp>
      <p:sp>
        <p:nvSpPr>
          <p:cNvPr id="42" name="TextBox 41">
            <a:extLst>
              <a:ext uri="{FF2B5EF4-FFF2-40B4-BE49-F238E27FC236}">
                <a16:creationId xmlns:a16="http://schemas.microsoft.com/office/drawing/2014/main" id="{08AE10FC-1D17-2101-40B7-A43C167224FC}"/>
              </a:ext>
            </a:extLst>
          </p:cNvPr>
          <p:cNvSpPr txBox="1"/>
          <p:nvPr/>
        </p:nvSpPr>
        <p:spPr>
          <a:xfrm rot="5400000">
            <a:off x="5608648" y="3024316"/>
            <a:ext cx="364907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4472C4"/>
                </a:solidFill>
                <a:effectLst/>
                <a:uLnTx/>
                <a:uFillTx/>
                <a:latin typeface="Corbel" panose="020B0503020204020204" pitchFamily="34" charset="0"/>
                <a:ea typeface="ＭＳ Ｐゴシック" panose="020B0600070205080204" pitchFamily="34" charset="-128"/>
                <a:cs typeface="Arial" panose="020B0604020202020204" pitchFamily="34" charset="0"/>
              </a:rPr>
              <a:t>DRAM array</a:t>
            </a:r>
          </a:p>
        </p:txBody>
      </p:sp>
      <p:sp>
        <p:nvSpPr>
          <p:cNvPr id="39" name="TextBox 38">
            <a:extLst>
              <a:ext uri="{FF2B5EF4-FFF2-40B4-BE49-F238E27FC236}">
                <a16:creationId xmlns:a16="http://schemas.microsoft.com/office/drawing/2014/main" id="{2C86511D-4048-AC49-956D-9957427DBB96}"/>
              </a:ext>
            </a:extLst>
          </p:cNvPr>
          <p:cNvSpPr txBox="1"/>
          <p:nvPr/>
        </p:nvSpPr>
        <p:spPr>
          <a:xfrm>
            <a:off x="3811694" y="4612111"/>
            <a:ext cx="135233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93889F"/>
                </a:solidFill>
                <a:effectLst/>
                <a:uLnTx/>
                <a:uFillTx/>
                <a:latin typeface="Corbel" panose="020B0503020204020204" pitchFamily="34" charset="0"/>
                <a:ea typeface="ＭＳ Ｐゴシック" panose="020B0600070205080204" pitchFamily="34" charset="-128"/>
                <a:cs typeface="Arial" panose="020B0604020202020204" pitchFamily="34" charset="0"/>
              </a:rPr>
              <a:t>row buffer</a:t>
            </a:r>
          </a:p>
        </p:txBody>
      </p:sp>
      <p:cxnSp>
        <p:nvCxnSpPr>
          <p:cNvPr id="49" name="Elbow Connector 48">
            <a:extLst>
              <a:ext uri="{FF2B5EF4-FFF2-40B4-BE49-F238E27FC236}">
                <a16:creationId xmlns:a16="http://schemas.microsoft.com/office/drawing/2014/main" id="{D87E4B6A-872A-7633-312E-D27097407AE8}"/>
              </a:ext>
            </a:extLst>
          </p:cNvPr>
          <p:cNvCxnSpPr>
            <a:cxnSpLocks/>
          </p:cNvCxnSpPr>
          <p:nvPr/>
        </p:nvCxnSpPr>
        <p:spPr>
          <a:xfrm rot="5400000" flipH="1" flipV="1">
            <a:off x="4745177" y="1952206"/>
            <a:ext cx="470099" cy="420004"/>
          </a:xfrm>
          <a:prstGeom prst="bentConnector2">
            <a:avLst/>
          </a:prstGeom>
          <a:ln w="38100">
            <a:solidFill>
              <a:srgbClr val="C00000"/>
            </a:solidFill>
            <a:prstDash val="sysDot"/>
            <a:tailEnd type="triangle" w="med" len="sm"/>
          </a:ln>
        </p:spPr>
        <p:style>
          <a:lnRef idx="1">
            <a:schemeClr val="accent1"/>
          </a:lnRef>
          <a:fillRef idx="0">
            <a:schemeClr val="accent1"/>
          </a:fillRef>
          <a:effectRef idx="0">
            <a:schemeClr val="accent1"/>
          </a:effectRef>
          <a:fontRef idx="minor">
            <a:schemeClr val="tx1"/>
          </a:fontRef>
        </p:style>
      </p:cxnSp>
      <p:graphicFrame>
        <p:nvGraphicFramePr>
          <p:cNvPr id="43" name="Table 275">
            <a:extLst>
              <a:ext uri="{FF2B5EF4-FFF2-40B4-BE49-F238E27FC236}">
                <a16:creationId xmlns:a16="http://schemas.microsoft.com/office/drawing/2014/main" id="{6E3A139F-2009-F1E8-3384-40DFC4FF6703}"/>
              </a:ext>
            </a:extLst>
          </p:cNvPr>
          <p:cNvGraphicFramePr>
            <a:graphicFrameLocks noGrp="1"/>
          </p:cNvGraphicFramePr>
          <p:nvPr/>
        </p:nvGraphicFramePr>
        <p:xfrm>
          <a:off x="6196543" y="2457425"/>
          <a:ext cx="450000" cy="1584000"/>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tblGrid>
              <a:tr h="396000">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749445941"/>
                  </a:ext>
                </a:extLst>
              </a:tr>
              <a:tr h="396000">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1856769038"/>
                  </a:ext>
                </a:extLst>
              </a:tr>
              <a:tr h="396000">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581351085"/>
                  </a:ext>
                </a:extLst>
              </a:tr>
              <a:tr h="396000">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504728428"/>
                  </a:ext>
                </a:extLst>
              </a:tr>
            </a:tbl>
          </a:graphicData>
        </a:graphic>
      </p:graphicFrame>
      <p:graphicFrame>
        <p:nvGraphicFramePr>
          <p:cNvPr id="44" name="Table 275">
            <a:extLst>
              <a:ext uri="{FF2B5EF4-FFF2-40B4-BE49-F238E27FC236}">
                <a16:creationId xmlns:a16="http://schemas.microsoft.com/office/drawing/2014/main" id="{976E6983-067B-012B-D661-E45A6756CFCE}"/>
              </a:ext>
            </a:extLst>
          </p:cNvPr>
          <p:cNvGraphicFramePr>
            <a:graphicFrameLocks noGrp="1"/>
          </p:cNvGraphicFramePr>
          <p:nvPr/>
        </p:nvGraphicFramePr>
        <p:xfrm>
          <a:off x="6645793" y="2459137"/>
          <a:ext cx="450000" cy="1584000"/>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tblGrid>
              <a:tr h="396000">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749445941"/>
                  </a:ext>
                </a:extLst>
              </a:tr>
              <a:tr h="396000">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1856769038"/>
                  </a:ext>
                </a:extLst>
              </a:tr>
              <a:tr h="396000">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581351085"/>
                  </a:ext>
                </a:extLst>
              </a:tr>
              <a:tr h="396000">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504728428"/>
                  </a:ext>
                </a:extLst>
              </a:tr>
            </a:tbl>
          </a:graphicData>
        </a:graphic>
      </p:graphicFrame>
      <p:graphicFrame>
        <p:nvGraphicFramePr>
          <p:cNvPr id="51" name="Table 275">
            <a:extLst>
              <a:ext uri="{FF2B5EF4-FFF2-40B4-BE49-F238E27FC236}">
                <a16:creationId xmlns:a16="http://schemas.microsoft.com/office/drawing/2014/main" id="{03984A99-E3EC-ABBA-0EFD-3ADC70F90203}"/>
              </a:ext>
            </a:extLst>
          </p:cNvPr>
          <p:cNvGraphicFramePr>
            <a:graphicFrameLocks noGrp="1"/>
          </p:cNvGraphicFramePr>
          <p:nvPr/>
        </p:nvGraphicFramePr>
        <p:xfrm>
          <a:off x="5298222" y="2456589"/>
          <a:ext cx="450000" cy="1584000"/>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tblGrid>
              <a:tr h="396000">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749445941"/>
                  </a:ext>
                </a:extLst>
              </a:tr>
              <a:tr h="396000">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1856769038"/>
                  </a:ext>
                </a:extLst>
              </a:tr>
              <a:tr h="396000">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581351085"/>
                  </a:ext>
                </a:extLst>
              </a:tr>
              <a:tr h="396000">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504728428"/>
                  </a:ext>
                </a:extLst>
              </a:tr>
            </a:tbl>
          </a:graphicData>
        </a:graphic>
      </p:graphicFrame>
      <p:graphicFrame>
        <p:nvGraphicFramePr>
          <p:cNvPr id="53" name="Table 275">
            <a:extLst>
              <a:ext uri="{FF2B5EF4-FFF2-40B4-BE49-F238E27FC236}">
                <a16:creationId xmlns:a16="http://schemas.microsoft.com/office/drawing/2014/main" id="{456D82E2-30D5-D75C-C346-D6C632B185DA}"/>
              </a:ext>
            </a:extLst>
          </p:cNvPr>
          <p:cNvGraphicFramePr>
            <a:graphicFrameLocks noGrp="1"/>
          </p:cNvGraphicFramePr>
          <p:nvPr/>
        </p:nvGraphicFramePr>
        <p:xfrm>
          <a:off x="5746543" y="2460662"/>
          <a:ext cx="450000" cy="1584000"/>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tblGrid>
              <a:tr h="396000">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749445941"/>
                  </a:ext>
                </a:extLst>
              </a:tr>
              <a:tr h="396000">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1856769038"/>
                  </a:ext>
                </a:extLst>
              </a:tr>
              <a:tr h="396000">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581351085"/>
                  </a:ext>
                </a:extLst>
              </a:tr>
              <a:tr h="396000">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504728428"/>
                  </a:ext>
                </a:extLst>
              </a:tr>
            </a:tbl>
          </a:graphicData>
        </a:graphic>
      </p:graphicFrame>
    </p:spTree>
    <p:extLst>
      <p:ext uri="{BB962C8B-B14F-4D97-AF65-F5344CB8AC3E}">
        <p14:creationId xmlns:p14="http://schemas.microsoft.com/office/powerpoint/2010/main" val="1306135913"/>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p14:dur="300">
        <p159:morph option="byObject"/>
      </p:transition>
    </mc:Choice>
    <mc:Fallback xmlns="">
      <p:transition>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xit" presetSubtype="0" fill="hold" nodeType="withEffect">
                                  <p:stCondLst>
                                    <p:cond delay="0"/>
                                  </p:stCondLst>
                                  <p:childTnLst>
                                    <p:animEffect transition="out" filter="fade">
                                      <p:cBhvr>
                                        <p:cTn id="6" dur="500"/>
                                        <p:tgtEl>
                                          <p:spTgt spid="44"/>
                                        </p:tgtEl>
                                      </p:cBhvr>
                                    </p:animEffect>
                                    <p:set>
                                      <p:cBhvr>
                                        <p:cTn id="7" dur="1" fill="hold">
                                          <p:stCondLst>
                                            <p:cond delay="499"/>
                                          </p:stCondLst>
                                        </p:cTn>
                                        <p:tgtEl>
                                          <p:spTgt spid="44"/>
                                        </p:tgtEl>
                                        <p:attrNameLst>
                                          <p:attrName>style.visibility</p:attrName>
                                        </p:attrNameLst>
                                      </p:cBhvr>
                                      <p:to>
                                        <p:strVal val="hidden"/>
                                      </p:to>
                                    </p:set>
                                  </p:childTnLst>
                                </p:cTn>
                              </p:par>
                              <p:par>
                                <p:cTn id="8" presetID="10" presetClass="exit" presetSubtype="0" fill="hold" nodeType="withEffect">
                                  <p:stCondLst>
                                    <p:cond delay="0"/>
                                  </p:stCondLst>
                                  <p:childTnLst>
                                    <p:animEffect transition="out" filter="fade">
                                      <p:cBhvr>
                                        <p:cTn id="9" dur="500"/>
                                        <p:tgtEl>
                                          <p:spTgt spid="53"/>
                                        </p:tgtEl>
                                      </p:cBhvr>
                                    </p:animEffect>
                                    <p:set>
                                      <p:cBhvr>
                                        <p:cTn id="10" dur="1" fill="hold">
                                          <p:stCondLst>
                                            <p:cond delay="499"/>
                                          </p:stCondLst>
                                        </p:cTn>
                                        <p:tgtEl>
                                          <p:spTgt spid="53"/>
                                        </p:tgtEl>
                                        <p:attrNameLst>
                                          <p:attrName>style.visibility</p:attrName>
                                        </p:attrNameLst>
                                      </p:cBhvr>
                                      <p:to>
                                        <p:strVal val="hidden"/>
                                      </p:to>
                                    </p:set>
                                  </p:childTnLst>
                                </p:cTn>
                              </p:par>
                              <p:par>
                                <p:cTn id="11" presetID="10" presetClass="exit" presetSubtype="0" fill="hold" nodeType="withEffect">
                                  <p:stCondLst>
                                    <p:cond delay="0"/>
                                  </p:stCondLst>
                                  <p:childTnLst>
                                    <p:animEffect transition="out" filter="fade">
                                      <p:cBhvr>
                                        <p:cTn id="12" dur="500"/>
                                        <p:tgtEl>
                                          <p:spTgt spid="43"/>
                                        </p:tgtEl>
                                      </p:cBhvr>
                                    </p:animEffect>
                                    <p:set>
                                      <p:cBhvr>
                                        <p:cTn id="13" dur="1" fill="hold">
                                          <p:stCondLst>
                                            <p:cond delay="499"/>
                                          </p:stCondLst>
                                        </p:cTn>
                                        <p:tgtEl>
                                          <p:spTgt spid="43"/>
                                        </p:tgtEl>
                                        <p:attrNameLst>
                                          <p:attrName>style.visibility</p:attrName>
                                        </p:attrNameLst>
                                      </p:cBhvr>
                                      <p:to>
                                        <p:strVal val="hidden"/>
                                      </p:to>
                                    </p:set>
                                  </p:childTnLst>
                                </p:cTn>
                              </p:par>
                              <p:par>
                                <p:cTn id="14" presetID="10" presetClass="exit" presetSubtype="0" fill="hold" nodeType="withEffect">
                                  <p:stCondLst>
                                    <p:cond delay="0"/>
                                  </p:stCondLst>
                                  <p:childTnLst>
                                    <p:animEffect transition="out" filter="fade">
                                      <p:cBhvr>
                                        <p:cTn id="15" dur="500"/>
                                        <p:tgtEl>
                                          <p:spTgt spid="51"/>
                                        </p:tgtEl>
                                      </p:cBhvr>
                                    </p:animEffect>
                                    <p:set>
                                      <p:cBhvr>
                                        <p:cTn id="16" dur="1" fill="hold">
                                          <p:stCondLst>
                                            <p:cond delay="499"/>
                                          </p:stCondLst>
                                        </p:cTn>
                                        <p:tgtEl>
                                          <p:spTgt spid="51"/>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45" name="Straight Connector 44">
            <a:extLst>
              <a:ext uri="{FF2B5EF4-FFF2-40B4-BE49-F238E27FC236}">
                <a16:creationId xmlns:a16="http://schemas.microsoft.com/office/drawing/2014/main" id="{89C1CC0F-521D-7468-5B21-5D065B5C0AAC}"/>
              </a:ext>
            </a:extLst>
          </p:cNvPr>
          <p:cNvCxnSpPr>
            <a:cxnSpLocks/>
          </p:cNvCxnSpPr>
          <p:nvPr/>
        </p:nvCxnSpPr>
        <p:spPr>
          <a:xfrm rot="5400000" flipH="1">
            <a:off x="5043784" y="2512001"/>
            <a:ext cx="3963" cy="274320"/>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sp>
        <p:nvSpPr>
          <p:cNvPr id="82" name="Rectangle 81">
            <a:extLst>
              <a:ext uri="{FF2B5EF4-FFF2-40B4-BE49-F238E27FC236}">
                <a16:creationId xmlns:a16="http://schemas.microsoft.com/office/drawing/2014/main" id="{62BDDE6A-4739-7DE9-17E3-D3F0466696F8}"/>
              </a:ext>
            </a:extLst>
          </p:cNvPr>
          <p:cNvSpPr/>
          <p:nvPr/>
        </p:nvSpPr>
        <p:spPr>
          <a:xfrm>
            <a:off x="4935550" y="2400162"/>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F52FF"/>
                </a:solidFill>
                <a:effectLst/>
                <a:uLnTx/>
                <a:uFillTx/>
                <a:latin typeface="Corbel" panose="020B0503020204020204" pitchFamily="34" charset="0"/>
                <a:ea typeface="+mn-ea"/>
                <a:cs typeface="+mn-cs"/>
              </a:rPr>
              <a:t>0</a:t>
            </a:r>
          </a:p>
        </p:txBody>
      </p:sp>
      <p:cxnSp>
        <p:nvCxnSpPr>
          <p:cNvPr id="53" name="Straight Connector 52">
            <a:extLst>
              <a:ext uri="{FF2B5EF4-FFF2-40B4-BE49-F238E27FC236}">
                <a16:creationId xmlns:a16="http://schemas.microsoft.com/office/drawing/2014/main" id="{3A03738E-6254-3D14-3996-137185C53160}"/>
              </a:ext>
            </a:extLst>
          </p:cNvPr>
          <p:cNvCxnSpPr>
            <a:cxnSpLocks/>
          </p:cNvCxnSpPr>
          <p:nvPr/>
        </p:nvCxnSpPr>
        <p:spPr>
          <a:xfrm rot="5400000" flipH="1">
            <a:off x="5045699" y="2512000"/>
            <a:ext cx="3963" cy="274320"/>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sp>
        <p:nvSpPr>
          <p:cNvPr id="57" name="Rectangle 56">
            <a:extLst>
              <a:ext uri="{FF2B5EF4-FFF2-40B4-BE49-F238E27FC236}">
                <a16:creationId xmlns:a16="http://schemas.microsoft.com/office/drawing/2014/main" id="{E35E95E9-0388-FB35-EB70-D181E574332F}"/>
              </a:ext>
            </a:extLst>
          </p:cNvPr>
          <p:cNvSpPr/>
          <p:nvPr/>
        </p:nvSpPr>
        <p:spPr>
          <a:xfrm>
            <a:off x="4937464" y="2400161"/>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0000"/>
                </a:solidFill>
                <a:effectLst/>
                <a:uLnTx/>
                <a:uFillTx/>
                <a:latin typeface="Corbel" panose="020B0503020204020204" pitchFamily="34" charset="0"/>
                <a:ea typeface="+mn-ea"/>
                <a:cs typeface="+mn-cs"/>
              </a:rPr>
              <a:t>0</a:t>
            </a:r>
          </a:p>
        </p:txBody>
      </p:sp>
      <p:sp>
        <p:nvSpPr>
          <p:cNvPr id="70" name="Rectangle 69">
            <a:extLst>
              <a:ext uri="{FF2B5EF4-FFF2-40B4-BE49-F238E27FC236}">
                <a16:creationId xmlns:a16="http://schemas.microsoft.com/office/drawing/2014/main" id="{4F87D1AE-C9E8-030A-A3DD-CE41E1CA8BC8}"/>
              </a:ext>
            </a:extLst>
          </p:cNvPr>
          <p:cNvSpPr/>
          <p:nvPr/>
        </p:nvSpPr>
        <p:spPr>
          <a:xfrm>
            <a:off x="0" y="629616"/>
            <a:ext cx="2716306" cy="5826540"/>
          </a:xfrm>
          <a:prstGeom prst="rect">
            <a:avLst/>
          </a:prstGeom>
          <a:solidFill>
            <a:srgbClr val="FFFDF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5" name="Rounded Rectangle 64">
            <a:extLst>
              <a:ext uri="{FF2B5EF4-FFF2-40B4-BE49-F238E27FC236}">
                <a16:creationId xmlns:a16="http://schemas.microsoft.com/office/drawing/2014/main" id="{8FFE4315-EE8D-144A-008D-8DCDDE3CFCC3}"/>
              </a:ext>
            </a:extLst>
          </p:cNvPr>
          <p:cNvSpPr/>
          <p:nvPr/>
        </p:nvSpPr>
        <p:spPr>
          <a:xfrm>
            <a:off x="96426" y="736537"/>
            <a:ext cx="2519027" cy="1079711"/>
          </a:xfrm>
          <a:prstGeom prst="roundRect">
            <a:avLst/>
          </a:prstGeom>
          <a:solidFill>
            <a:schemeClr val="accent5">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 name="Straight Connector 4">
            <a:extLst>
              <a:ext uri="{FF2B5EF4-FFF2-40B4-BE49-F238E27FC236}">
                <a16:creationId xmlns:a16="http://schemas.microsoft.com/office/drawing/2014/main" id="{4F55892D-F829-1FC6-94CF-7204C63F8EB6}"/>
              </a:ext>
            </a:extLst>
          </p:cNvPr>
          <p:cNvCxnSpPr>
            <a:cxnSpLocks/>
          </p:cNvCxnSpPr>
          <p:nvPr/>
        </p:nvCxnSpPr>
        <p:spPr>
          <a:xfrm rot="5400000" flipH="1">
            <a:off x="5043784" y="3295028"/>
            <a:ext cx="3963" cy="274320"/>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14" name="Straight Connector 13">
            <a:extLst>
              <a:ext uri="{FF2B5EF4-FFF2-40B4-BE49-F238E27FC236}">
                <a16:creationId xmlns:a16="http://schemas.microsoft.com/office/drawing/2014/main" id="{E65ADB8B-E7D5-CC71-7D28-06DEDEE97FE9}"/>
              </a:ext>
            </a:extLst>
          </p:cNvPr>
          <p:cNvCxnSpPr>
            <a:cxnSpLocks/>
          </p:cNvCxnSpPr>
          <p:nvPr/>
        </p:nvCxnSpPr>
        <p:spPr>
          <a:xfrm rot="5400000" flipH="1">
            <a:off x="5043784" y="3673964"/>
            <a:ext cx="3963" cy="274320"/>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sp>
        <p:nvSpPr>
          <p:cNvPr id="3" name="Title 1" descr=" 6">
            <a:extLst>
              <a:ext uri="{FF2B5EF4-FFF2-40B4-BE49-F238E27FC236}">
                <a16:creationId xmlns:a16="http://schemas.microsoft.com/office/drawing/2014/main" id="{225FE3A3-6745-502D-7F59-15867750339D}"/>
              </a:ext>
            </a:extLst>
          </p:cNvPr>
          <p:cNvSpPr txBox="1">
            <a:spLocks/>
          </p:cNvSpPr>
          <p:nvPr/>
        </p:nvSpPr>
        <p:spPr>
          <a:xfrm>
            <a:off x="178177" y="0"/>
            <a:ext cx="8787647" cy="704757"/>
          </a:xfrm>
          <a:prstGeom prst="rect">
            <a:avLst/>
          </a:prstGeom>
        </p:spPr>
        <p:txBody>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en-US" sz="4400" b="1" i="0" u="none" strike="noStrike" kern="1200" cap="none" spc="0" normalizeH="0" baseline="0" noProof="0">
                <a:ln>
                  <a:noFill/>
                </a:ln>
                <a:solidFill>
                  <a:prstClr val="black"/>
                </a:solidFill>
                <a:effectLst/>
                <a:uLnTx/>
                <a:uFillTx/>
                <a:latin typeface="Corbel" panose="020B0503020204020204" pitchFamily="34" charset="0"/>
                <a:ea typeface="+mj-ea"/>
                <a:cs typeface="+mj-cs"/>
              </a:rPr>
              <a:t>In-DRAM pLUTo LUT Query: Step 1</a:t>
            </a:r>
          </a:p>
        </p:txBody>
      </p:sp>
      <p:sp>
        <p:nvSpPr>
          <p:cNvPr id="7" name="Slide Number Placeholder 6">
            <a:extLst>
              <a:ext uri="{FF2B5EF4-FFF2-40B4-BE49-F238E27FC236}">
                <a16:creationId xmlns:a16="http://schemas.microsoft.com/office/drawing/2014/main" id="{BFC4D882-EE1D-5CC0-E0E4-710C3B18C938}"/>
              </a:ext>
            </a:extLst>
          </p:cNvPr>
          <p:cNvSpPr>
            <a:spLocks noGrp="1"/>
          </p:cNvSpPr>
          <p:nvPr>
            <p:ph type="sldNum" sz="quarter" idx="12"/>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DEAB76D-489F-BC47-AE8A-9A4958F60173}" type="slidenum">
              <a:rPr kumimoji="0" lang="en-CH" sz="1400" b="0" i="0" u="none" strike="noStrike" kern="1200" cap="none" spc="0" normalizeH="0" baseline="0" noProof="0" smtClean="0">
                <a:ln>
                  <a:noFill/>
                </a:ln>
                <a:solidFill>
                  <a:prstClr val="white">
                    <a:lumMod val="65000"/>
                  </a:prstClr>
                </a:solidFill>
                <a:effectLst/>
                <a:uLnTx/>
                <a:uFillTx/>
                <a:latin typeface="Corbel" panose="020B0503020204020204" pitchFamily="34" charset="0"/>
                <a:ea typeface="ＭＳ Ｐゴシック" panose="020B0600070205080204" pitchFamily="34" charset="-128"/>
                <a:cs typeface="+mn-cs"/>
              </a:rPr>
              <a:pPr marL="0" marR="0" lvl="0" indent="0" algn="r" defTabSz="457200" rtl="0" eaLnBrk="1" fontAlgn="auto" latinLnBrk="0" hangingPunct="1">
                <a:lnSpc>
                  <a:spcPct val="100000"/>
                </a:lnSpc>
                <a:spcBef>
                  <a:spcPts val="0"/>
                </a:spcBef>
                <a:spcAft>
                  <a:spcPts val="0"/>
                </a:spcAft>
                <a:buClrTx/>
                <a:buSzTx/>
                <a:buFontTx/>
                <a:buNone/>
                <a:tabLst/>
                <a:defRPr/>
              </a:pPr>
              <a:t>71</a:t>
            </a:fld>
            <a:endParaRPr kumimoji="0" lang="en-CH" sz="1400" b="0" i="0" u="none" strike="noStrike" kern="1200" cap="none" spc="0" normalizeH="0" baseline="0" noProof="0">
              <a:ln>
                <a:noFill/>
              </a:ln>
              <a:solidFill>
                <a:prstClr val="white">
                  <a:lumMod val="65000"/>
                </a:prstClr>
              </a:solidFill>
              <a:effectLst/>
              <a:uLnTx/>
              <a:uFillTx/>
              <a:latin typeface="Corbel" panose="020B0503020204020204" pitchFamily="34" charset="0"/>
              <a:ea typeface="ＭＳ Ｐゴシック" panose="020B0600070205080204" pitchFamily="34" charset="-128"/>
              <a:cs typeface="+mn-cs"/>
            </a:endParaRPr>
          </a:p>
        </p:txBody>
      </p:sp>
      <p:cxnSp>
        <p:nvCxnSpPr>
          <p:cNvPr id="4" name="Straight Connector 3">
            <a:extLst>
              <a:ext uri="{FF2B5EF4-FFF2-40B4-BE49-F238E27FC236}">
                <a16:creationId xmlns:a16="http://schemas.microsoft.com/office/drawing/2014/main" id="{193B17EE-D4CE-E933-0A10-8DE0F4AE053C}"/>
              </a:ext>
            </a:extLst>
          </p:cNvPr>
          <p:cNvCxnSpPr>
            <a:cxnSpLocks/>
          </p:cNvCxnSpPr>
          <p:nvPr/>
        </p:nvCxnSpPr>
        <p:spPr>
          <a:xfrm>
            <a:off x="5515720" y="4182844"/>
            <a:ext cx="0" cy="325603"/>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8" name="Straight Connector 7">
            <a:extLst>
              <a:ext uri="{FF2B5EF4-FFF2-40B4-BE49-F238E27FC236}">
                <a16:creationId xmlns:a16="http://schemas.microsoft.com/office/drawing/2014/main" id="{DF1F5B15-D6F8-544E-2EC6-234CE9693377}"/>
              </a:ext>
            </a:extLst>
          </p:cNvPr>
          <p:cNvCxnSpPr>
            <a:cxnSpLocks/>
          </p:cNvCxnSpPr>
          <p:nvPr/>
        </p:nvCxnSpPr>
        <p:spPr>
          <a:xfrm>
            <a:off x="5965170" y="4182844"/>
            <a:ext cx="0" cy="332948"/>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9" name="Straight Connector 8">
            <a:extLst>
              <a:ext uri="{FF2B5EF4-FFF2-40B4-BE49-F238E27FC236}">
                <a16:creationId xmlns:a16="http://schemas.microsoft.com/office/drawing/2014/main" id="{BBD8907C-D053-3E28-0A5B-1508DA6E7B16}"/>
              </a:ext>
            </a:extLst>
          </p:cNvPr>
          <p:cNvCxnSpPr>
            <a:cxnSpLocks/>
          </p:cNvCxnSpPr>
          <p:nvPr/>
        </p:nvCxnSpPr>
        <p:spPr>
          <a:xfrm>
            <a:off x="6414620" y="4182805"/>
            <a:ext cx="0" cy="332948"/>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10" name="Straight Connector 9">
            <a:extLst>
              <a:ext uri="{FF2B5EF4-FFF2-40B4-BE49-F238E27FC236}">
                <a16:creationId xmlns:a16="http://schemas.microsoft.com/office/drawing/2014/main" id="{204CBF14-CE3C-D0AF-0904-EB85AA35F9B3}"/>
              </a:ext>
            </a:extLst>
          </p:cNvPr>
          <p:cNvCxnSpPr>
            <a:cxnSpLocks/>
          </p:cNvCxnSpPr>
          <p:nvPr/>
        </p:nvCxnSpPr>
        <p:spPr>
          <a:xfrm>
            <a:off x="6864069" y="4175499"/>
            <a:ext cx="0" cy="332948"/>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sp>
        <p:nvSpPr>
          <p:cNvPr id="11" name="Rounded Rectangle 10">
            <a:extLst>
              <a:ext uri="{FF2B5EF4-FFF2-40B4-BE49-F238E27FC236}">
                <a16:creationId xmlns:a16="http://schemas.microsoft.com/office/drawing/2014/main" id="{6504418D-A90C-D6E7-1C54-18A1A7C9A1D0}"/>
              </a:ext>
            </a:extLst>
          </p:cNvPr>
          <p:cNvSpPr/>
          <p:nvPr/>
        </p:nvSpPr>
        <p:spPr>
          <a:xfrm>
            <a:off x="5192143" y="2334911"/>
            <a:ext cx="2028915" cy="1840762"/>
          </a:xfrm>
          <a:prstGeom prst="roundRect">
            <a:avLst>
              <a:gd name="adj" fmla="val 1622"/>
            </a:avLst>
          </a:prstGeom>
          <a:solidFill>
            <a:schemeClr val="accent5">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2500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aphicFrame>
        <p:nvGraphicFramePr>
          <p:cNvPr id="12" name="Table 275">
            <a:extLst>
              <a:ext uri="{FF2B5EF4-FFF2-40B4-BE49-F238E27FC236}">
                <a16:creationId xmlns:a16="http://schemas.microsoft.com/office/drawing/2014/main" id="{76354472-B820-C436-4D54-CDDC66664919}"/>
              </a:ext>
            </a:extLst>
          </p:cNvPr>
          <p:cNvGraphicFramePr>
            <a:graphicFrameLocks noGrp="1"/>
          </p:cNvGraphicFramePr>
          <p:nvPr/>
        </p:nvGraphicFramePr>
        <p:xfrm>
          <a:off x="5292522" y="2459192"/>
          <a:ext cx="1800000" cy="1584000"/>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gridCol w="450000">
                  <a:extLst>
                    <a:ext uri="{9D8B030D-6E8A-4147-A177-3AD203B41FA5}">
                      <a16:colId xmlns:a16="http://schemas.microsoft.com/office/drawing/2014/main" val="468283467"/>
                    </a:ext>
                  </a:extLst>
                </a:gridCol>
                <a:gridCol w="450000">
                  <a:extLst>
                    <a:ext uri="{9D8B030D-6E8A-4147-A177-3AD203B41FA5}">
                      <a16:colId xmlns:a16="http://schemas.microsoft.com/office/drawing/2014/main" val="3823604040"/>
                    </a:ext>
                  </a:extLst>
                </a:gridCol>
                <a:gridCol w="450000">
                  <a:extLst>
                    <a:ext uri="{9D8B030D-6E8A-4147-A177-3AD203B41FA5}">
                      <a16:colId xmlns:a16="http://schemas.microsoft.com/office/drawing/2014/main" val="3652080883"/>
                    </a:ext>
                  </a:extLst>
                </a:gridCol>
              </a:tblGrid>
              <a:tr h="396000">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r h="396000">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856769038"/>
                  </a:ext>
                </a:extLst>
              </a:tr>
              <a:tr h="396000">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581351085"/>
                  </a:ext>
                </a:extLst>
              </a:tr>
              <a:tr h="396000">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504728428"/>
                  </a:ext>
                </a:extLst>
              </a:tr>
            </a:tbl>
          </a:graphicData>
        </a:graphic>
      </p:graphicFrame>
      <p:sp>
        <p:nvSpPr>
          <p:cNvPr id="13" name="Rounded Rectangle 12">
            <a:extLst>
              <a:ext uri="{FF2B5EF4-FFF2-40B4-BE49-F238E27FC236}">
                <a16:creationId xmlns:a16="http://schemas.microsoft.com/office/drawing/2014/main" id="{D69C4F41-50ED-CF54-644A-2ED316781EF1}"/>
              </a:ext>
            </a:extLst>
          </p:cNvPr>
          <p:cNvSpPr/>
          <p:nvPr/>
        </p:nvSpPr>
        <p:spPr>
          <a:xfrm rot="5400000">
            <a:off x="5898769" y="3790738"/>
            <a:ext cx="582102" cy="2028912"/>
          </a:xfrm>
          <a:prstGeom prst="roundRect">
            <a:avLst/>
          </a:prstGeom>
          <a:pattFill prst="wdUpDiag">
            <a:fgClr>
              <a:srgbClr val="BBAECA"/>
            </a:fgClr>
            <a:bgClr>
              <a:srgbClr val="DFCFF0"/>
            </a:bgClr>
          </a:patt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pSp>
        <p:nvGrpSpPr>
          <p:cNvPr id="16" name="Group 15">
            <a:extLst>
              <a:ext uri="{FF2B5EF4-FFF2-40B4-BE49-F238E27FC236}">
                <a16:creationId xmlns:a16="http://schemas.microsoft.com/office/drawing/2014/main" id="{5B03AEA4-1D6D-2A02-F28E-1BE0E4D10B9C}"/>
              </a:ext>
            </a:extLst>
          </p:cNvPr>
          <p:cNvGrpSpPr/>
          <p:nvPr/>
        </p:nvGrpSpPr>
        <p:grpSpPr>
          <a:xfrm>
            <a:off x="5408073" y="5120617"/>
            <a:ext cx="173332" cy="648969"/>
            <a:chOff x="2521758" y="3054797"/>
            <a:chExt cx="64008" cy="188069"/>
          </a:xfrm>
        </p:grpSpPr>
        <p:cxnSp>
          <p:nvCxnSpPr>
            <p:cNvPr id="29" name="Straight Connector 28">
              <a:extLst>
                <a:ext uri="{FF2B5EF4-FFF2-40B4-BE49-F238E27FC236}">
                  <a16:creationId xmlns:a16="http://schemas.microsoft.com/office/drawing/2014/main" id="{56411DE6-322D-76E3-294D-9E5A2FA79FF8}"/>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31" name="Straight Connector 30">
              <a:extLst>
                <a:ext uri="{FF2B5EF4-FFF2-40B4-BE49-F238E27FC236}">
                  <a16:creationId xmlns:a16="http://schemas.microsoft.com/office/drawing/2014/main" id="{6001E9C3-356E-AE87-FFA4-05FFDFC51AF4}"/>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32" name="Straight Connector 31">
              <a:extLst>
                <a:ext uri="{FF2B5EF4-FFF2-40B4-BE49-F238E27FC236}">
                  <a16:creationId xmlns:a16="http://schemas.microsoft.com/office/drawing/2014/main" id="{6291C3A9-C7BF-6832-8EBF-7A977669D976}"/>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grpSp>
        <p:nvGrpSpPr>
          <p:cNvPr id="17" name="Group 16">
            <a:extLst>
              <a:ext uri="{FF2B5EF4-FFF2-40B4-BE49-F238E27FC236}">
                <a16:creationId xmlns:a16="http://schemas.microsoft.com/office/drawing/2014/main" id="{FDD767DD-4EAE-2CA4-A7CE-A5CF80FEF08C}"/>
              </a:ext>
            </a:extLst>
          </p:cNvPr>
          <p:cNvGrpSpPr/>
          <p:nvPr/>
        </p:nvGrpSpPr>
        <p:grpSpPr>
          <a:xfrm>
            <a:off x="5837030" y="5109582"/>
            <a:ext cx="173332" cy="648969"/>
            <a:chOff x="2521758" y="3054797"/>
            <a:chExt cx="64008" cy="188069"/>
          </a:xfrm>
        </p:grpSpPr>
        <p:cxnSp>
          <p:nvCxnSpPr>
            <p:cNvPr id="26" name="Straight Connector 25">
              <a:extLst>
                <a:ext uri="{FF2B5EF4-FFF2-40B4-BE49-F238E27FC236}">
                  <a16:creationId xmlns:a16="http://schemas.microsoft.com/office/drawing/2014/main" id="{E2764FA7-945D-6ACC-4476-AB0E702C8F95}"/>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7" name="Straight Connector 26">
              <a:extLst>
                <a:ext uri="{FF2B5EF4-FFF2-40B4-BE49-F238E27FC236}">
                  <a16:creationId xmlns:a16="http://schemas.microsoft.com/office/drawing/2014/main" id="{9DA23700-D9EA-5D46-34FC-D8C81067954B}"/>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8" name="Straight Connector 27">
              <a:extLst>
                <a:ext uri="{FF2B5EF4-FFF2-40B4-BE49-F238E27FC236}">
                  <a16:creationId xmlns:a16="http://schemas.microsoft.com/office/drawing/2014/main" id="{65F5F5EB-C469-F183-795C-3CF3D5200AE9}"/>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grpSp>
        <p:nvGrpSpPr>
          <p:cNvPr id="18" name="Group 17">
            <a:extLst>
              <a:ext uri="{FF2B5EF4-FFF2-40B4-BE49-F238E27FC236}">
                <a16:creationId xmlns:a16="http://schemas.microsoft.com/office/drawing/2014/main" id="{5C2F244F-AD02-F297-C498-C497F46F443E}"/>
              </a:ext>
            </a:extLst>
          </p:cNvPr>
          <p:cNvGrpSpPr/>
          <p:nvPr/>
        </p:nvGrpSpPr>
        <p:grpSpPr>
          <a:xfrm>
            <a:off x="6248380" y="5108314"/>
            <a:ext cx="173332" cy="648969"/>
            <a:chOff x="2521758" y="3054797"/>
            <a:chExt cx="64008" cy="188069"/>
          </a:xfrm>
        </p:grpSpPr>
        <p:cxnSp>
          <p:nvCxnSpPr>
            <p:cNvPr id="23" name="Straight Connector 22">
              <a:extLst>
                <a:ext uri="{FF2B5EF4-FFF2-40B4-BE49-F238E27FC236}">
                  <a16:creationId xmlns:a16="http://schemas.microsoft.com/office/drawing/2014/main" id="{9F9C2302-8BFC-2113-6E2C-ACFF464016EB}"/>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4" name="Straight Connector 23">
              <a:extLst>
                <a:ext uri="{FF2B5EF4-FFF2-40B4-BE49-F238E27FC236}">
                  <a16:creationId xmlns:a16="http://schemas.microsoft.com/office/drawing/2014/main" id="{7FE804DF-ACC9-5681-9141-E12E98F04E34}"/>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5" name="Straight Connector 24">
              <a:extLst>
                <a:ext uri="{FF2B5EF4-FFF2-40B4-BE49-F238E27FC236}">
                  <a16:creationId xmlns:a16="http://schemas.microsoft.com/office/drawing/2014/main" id="{011A845C-4B36-622D-79D2-2EEC712480E0}"/>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grpSp>
        <p:nvGrpSpPr>
          <p:cNvPr id="19" name="Group 18">
            <a:extLst>
              <a:ext uri="{FF2B5EF4-FFF2-40B4-BE49-F238E27FC236}">
                <a16:creationId xmlns:a16="http://schemas.microsoft.com/office/drawing/2014/main" id="{D60879E2-DF9F-933F-7EBD-BAA733433234}"/>
              </a:ext>
            </a:extLst>
          </p:cNvPr>
          <p:cNvGrpSpPr/>
          <p:nvPr/>
        </p:nvGrpSpPr>
        <p:grpSpPr>
          <a:xfrm>
            <a:off x="6672336" y="5120617"/>
            <a:ext cx="173332" cy="648969"/>
            <a:chOff x="2521758" y="3054797"/>
            <a:chExt cx="64008" cy="188069"/>
          </a:xfrm>
        </p:grpSpPr>
        <p:cxnSp>
          <p:nvCxnSpPr>
            <p:cNvPr id="20" name="Straight Connector 19">
              <a:extLst>
                <a:ext uri="{FF2B5EF4-FFF2-40B4-BE49-F238E27FC236}">
                  <a16:creationId xmlns:a16="http://schemas.microsoft.com/office/drawing/2014/main" id="{98070522-1F0D-F9D0-1868-64E7D1BD153B}"/>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1" name="Straight Connector 20">
              <a:extLst>
                <a:ext uri="{FF2B5EF4-FFF2-40B4-BE49-F238E27FC236}">
                  <a16:creationId xmlns:a16="http://schemas.microsoft.com/office/drawing/2014/main" id="{A7BC7AE7-4BBB-BD85-E12B-FD544420F3FB}"/>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2" name="Straight Connector 21">
              <a:extLst>
                <a:ext uri="{FF2B5EF4-FFF2-40B4-BE49-F238E27FC236}">
                  <a16:creationId xmlns:a16="http://schemas.microsoft.com/office/drawing/2014/main" id="{8B1EFA1E-657A-E290-1E60-D94A0BF19A73}"/>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sp>
        <p:nvSpPr>
          <p:cNvPr id="33" name="Rounded Rectangle 32">
            <a:extLst>
              <a:ext uri="{FF2B5EF4-FFF2-40B4-BE49-F238E27FC236}">
                <a16:creationId xmlns:a16="http://schemas.microsoft.com/office/drawing/2014/main" id="{0C60ECAA-E984-0339-82FC-E5B0B4C5608E}"/>
              </a:ext>
            </a:extLst>
          </p:cNvPr>
          <p:cNvSpPr/>
          <p:nvPr/>
        </p:nvSpPr>
        <p:spPr>
          <a:xfrm rot="5400000">
            <a:off x="5897652" y="5047299"/>
            <a:ext cx="584335" cy="2028912"/>
          </a:xfrm>
          <a:prstGeom prst="roundRect">
            <a:avLst/>
          </a:prstGeom>
          <a:solidFill>
            <a:schemeClr val="accent6">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aphicFrame>
        <p:nvGraphicFramePr>
          <p:cNvPr id="34" name="Table 275">
            <a:extLst>
              <a:ext uri="{FF2B5EF4-FFF2-40B4-BE49-F238E27FC236}">
                <a16:creationId xmlns:a16="http://schemas.microsoft.com/office/drawing/2014/main" id="{91C1B412-F7C0-9BF4-466A-716D27FABB97}"/>
              </a:ext>
            </a:extLst>
          </p:cNvPr>
          <p:cNvGraphicFramePr>
            <a:graphicFrameLocks noGrp="1"/>
          </p:cNvGraphicFramePr>
          <p:nvPr/>
        </p:nvGraphicFramePr>
        <p:xfrm>
          <a:off x="5292522" y="4591707"/>
          <a:ext cx="1799968" cy="441960"/>
        </p:xfrm>
        <a:graphic>
          <a:graphicData uri="http://schemas.openxmlformats.org/drawingml/2006/table">
            <a:tbl>
              <a:tblPr firstRow="1" bandRow="1">
                <a:tableStyleId>{5940675A-B579-460E-94D1-54222C63F5DA}</a:tableStyleId>
              </a:tblPr>
              <a:tblGrid>
                <a:gridCol w="449992">
                  <a:extLst>
                    <a:ext uri="{9D8B030D-6E8A-4147-A177-3AD203B41FA5}">
                      <a16:colId xmlns:a16="http://schemas.microsoft.com/office/drawing/2014/main" val="4227494446"/>
                    </a:ext>
                  </a:extLst>
                </a:gridCol>
                <a:gridCol w="449992">
                  <a:extLst>
                    <a:ext uri="{9D8B030D-6E8A-4147-A177-3AD203B41FA5}">
                      <a16:colId xmlns:a16="http://schemas.microsoft.com/office/drawing/2014/main" val="468283467"/>
                    </a:ext>
                  </a:extLst>
                </a:gridCol>
                <a:gridCol w="449992">
                  <a:extLst>
                    <a:ext uri="{9D8B030D-6E8A-4147-A177-3AD203B41FA5}">
                      <a16:colId xmlns:a16="http://schemas.microsoft.com/office/drawing/2014/main" val="3823604040"/>
                    </a:ext>
                  </a:extLst>
                </a:gridCol>
                <a:gridCol w="449992">
                  <a:extLst>
                    <a:ext uri="{9D8B030D-6E8A-4147-A177-3AD203B41FA5}">
                      <a16:colId xmlns:a16="http://schemas.microsoft.com/office/drawing/2014/main" val="3652080883"/>
                    </a:ext>
                  </a:extLst>
                </a:gridCol>
              </a:tblGrid>
              <a:tr h="435088">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bl>
          </a:graphicData>
        </a:graphic>
      </p:graphicFrame>
      <p:sp>
        <p:nvSpPr>
          <p:cNvPr id="35" name="Rounded Rectangle 34">
            <a:extLst>
              <a:ext uri="{FF2B5EF4-FFF2-40B4-BE49-F238E27FC236}">
                <a16:creationId xmlns:a16="http://schemas.microsoft.com/office/drawing/2014/main" id="{5853E33A-0C10-F411-BD05-35B1A76C00B3}"/>
              </a:ext>
            </a:extLst>
          </p:cNvPr>
          <p:cNvSpPr/>
          <p:nvPr/>
        </p:nvSpPr>
        <p:spPr>
          <a:xfrm rot="5400000">
            <a:off x="5909541" y="170856"/>
            <a:ext cx="579239" cy="2014040"/>
          </a:xfrm>
          <a:prstGeom prst="roundRect">
            <a:avLst/>
          </a:prstGeom>
          <a:solidFill>
            <a:srgbClr val="E4D9F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aphicFrame>
        <p:nvGraphicFramePr>
          <p:cNvPr id="36" name="Table 275">
            <a:extLst>
              <a:ext uri="{FF2B5EF4-FFF2-40B4-BE49-F238E27FC236}">
                <a16:creationId xmlns:a16="http://schemas.microsoft.com/office/drawing/2014/main" id="{28DFCE45-3B33-AE43-69DA-C1AF5E3FC3E2}"/>
              </a:ext>
            </a:extLst>
          </p:cNvPr>
          <p:cNvGraphicFramePr>
            <a:graphicFrameLocks noGrp="1"/>
          </p:cNvGraphicFramePr>
          <p:nvPr/>
        </p:nvGraphicFramePr>
        <p:xfrm>
          <a:off x="5301890" y="994064"/>
          <a:ext cx="1800000" cy="396000"/>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gridCol w="450000">
                  <a:extLst>
                    <a:ext uri="{9D8B030D-6E8A-4147-A177-3AD203B41FA5}">
                      <a16:colId xmlns:a16="http://schemas.microsoft.com/office/drawing/2014/main" val="468283467"/>
                    </a:ext>
                  </a:extLst>
                </a:gridCol>
                <a:gridCol w="450000">
                  <a:extLst>
                    <a:ext uri="{9D8B030D-6E8A-4147-A177-3AD203B41FA5}">
                      <a16:colId xmlns:a16="http://schemas.microsoft.com/office/drawing/2014/main" val="3823604040"/>
                    </a:ext>
                  </a:extLst>
                </a:gridCol>
                <a:gridCol w="450000">
                  <a:extLst>
                    <a:ext uri="{9D8B030D-6E8A-4147-A177-3AD203B41FA5}">
                      <a16:colId xmlns:a16="http://schemas.microsoft.com/office/drawing/2014/main" val="3652080883"/>
                    </a:ext>
                  </a:extLst>
                </a:gridCol>
              </a:tblGrid>
              <a:tr h="396000">
                <a:tc>
                  <a:txBody>
                    <a:bodyPr/>
                    <a:lstStyle/>
                    <a:p>
                      <a:pPr algn="ctr"/>
                      <a:r>
                        <a:rPr lang="en-US" sz="2400" b="1" i="0">
                          <a:solidFill>
                            <a:srgbClr val="0051FF"/>
                          </a:solidFill>
                          <a:latin typeface="Corbel" panose="020B0503020204020204" pitchFamily="34" charset="0"/>
                          <a:cs typeface="Arial" panose="020B0604020202020204" pitchFamily="34" charset="0"/>
                        </a:rPr>
                        <a:t>1</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solidFill>
                            <a:srgbClr val="0051FF"/>
                          </a:solidFill>
                          <a:latin typeface="Corbel" panose="020B0503020204020204" pitchFamily="34" charset="0"/>
                          <a:cs typeface="Arial" panose="020B0604020202020204" pitchFamily="34" charset="0"/>
                        </a:rPr>
                        <a:t>0</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solidFill>
                            <a:srgbClr val="0051FF"/>
                          </a:solidFill>
                          <a:latin typeface="Corbel" panose="020B0503020204020204" pitchFamily="34" charset="0"/>
                          <a:cs typeface="Arial" panose="020B0604020202020204" pitchFamily="34" charset="0"/>
                        </a:rPr>
                        <a:t>1</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solidFill>
                            <a:srgbClr val="0051FF"/>
                          </a:solidFill>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bl>
          </a:graphicData>
        </a:graphic>
      </p:graphicFrame>
      <p:cxnSp>
        <p:nvCxnSpPr>
          <p:cNvPr id="37" name="Elbow Connector 36">
            <a:extLst>
              <a:ext uri="{FF2B5EF4-FFF2-40B4-BE49-F238E27FC236}">
                <a16:creationId xmlns:a16="http://schemas.microsoft.com/office/drawing/2014/main" id="{8F539379-865B-D64A-C423-25BD1E83EAE5}"/>
              </a:ext>
            </a:extLst>
          </p:cNvPr>
          <p:cNvCxnSpPr>
            <a:cxnSpLocks/>
          </p:cNvCxnSpPr>
          <p:nvPr/>
        </p:nvCxnSpPr>
        <p:spPr>
          <a:xfrm rot="10800000" flipH="1" flipV="1">
            <a:off x="7211141" y="1924870"/>
            <a:ext cx="4" cy="3566160"/>
          </a:xfrm>
          <a:prstGeom prst="bentConnector3">
            <a:avLst>
              <a:gd name="adj1" fmla="val 12220150000"/>
            </a:avLst>
          </a:prstGeom>
          <a:ln w="38100">
            <a:solidFill>
              <a:schemeClr val="accent4"/>
            </a:solidFill>
            <a:prstDash val="sysDot"/>
            <a:tailEnd type="triangle" w="med" len="sm"/>
          </a:ln>
        </p:spPr>
        <p:style>
          <a:lnRef idx="1">
            <a:schemeClr val="accent1"/>
          </a:lnRef>
          <a:fillRef idx="0">
            <a:schemeClr val="accent1"/>
          </a:fillRef>
          <a:effectRef idx="0">
            <a:schemeClr val="accent1"/>
          </a:effectRef>
          <a:fontRef idx="minor">
            <a:schemeClr val="tx1"/>
          </a:fontRef>
        </p:style>
      </p:cxnSp>
      <p:sp>
        <p:nvSpPr>
          <p:cNvPr id="41" name="Rounded Rectangle 40">
            <a:extLst>
              <a:ext uri="{FF2B5EF4-FFF2-40B4-BE49-F238E27FC236}">
                <a16:creationId xmlns:a16="http://schemas.microsoft.com/office/drawing/2014/main" id="{5EA5FF2D-CA4D-044D-5240-D82BF10A85FD}"/>
              </a:ext>
            </a:extLst>
          </p:cNvPr>
          <p:cNvSpPr/>
          <p:nvPr/>
        </p:nvSpPr>
        <p:spPr>
          <a:xfrm rot="5400000">
            <a:off x="5907630" y="920136"/>
            <a:ext cx="579240" cy="2014044"/>
          </a:xfrm>
          <a:prstGeom prst="roundRect">
            <a:avLst/>
          </a:prstGeom>
          <a:solidFill>
            <a:schemeClr val="accent4">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cxnSp>
        <p:nvCxnSpPr>
          <p:cNvPr id="46" name="Straight Connector 45">
            <a:extLst>
              <a:ext uri="{FF2B5EF4-FFF2-40B4-BE49-F238E27FC236}">
                <a16:creationId xmlns:a16="http://schemas.microsoft.com/office/drawing/2014/main" id="{A3BF5155-D76B-0F51-84F0-F9C02F239946}"/>
              </a:ext>
            </a:extLst>
          </p:cNvPr>
          <p:cNvCxnSpPr>
            <a:cxnSpLocks/>
          </p:cNvCxnSpPr>
          <p:nvPr/>
        </p:nvCxnSpPr>
        <p:spPr>
          <a:xfrm rot="5400000" flipH="1">
            <a:off x="5043785" y="2898164"/>
            <a:ext cx="3963" cy="274320"/>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sp>
        <p:nvSpPr>
          <p:cNvPr id="48" name="Rounded Rectangle 47">
            <a:extLst>
              <a:ext uri="{FF2B5EF4-FFF2-40B4-BE49-F238E27FC236}">
                <a16:creationId xmlns:a16="http://schemas.microsoft.com/office/drawing/2014/main" id="{8376977C-3282-EAB6-98E7-B196ED4F6F12}"/>
              </a:ext>
            </a:extLst>
          </p:cNvPr>
          <p:cNvSpPr/>
          <p:nvPr/>
        </p:nvSpPr>
        <p:spPr>
          <a:xfrm rot="16200000">
            <a:off x="3943110" y="3070211"/>
            <a:ext cx="1654227" cy="308319"/>
          </a:xfrm>
          <a:prstGeom prst="roundRect">
            <a:avLst/>
          </a:prstGeom>
          <a:solidFill>
            <a:schemeClr val="accent2">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cxnSp>
        <p:nvCxnSpPr>
          <p:cNvPr id="40" name="Straight Arrow Connector 39">
            <a:extLst>
              <a:ext uri="{FF2B5EF4-FFF2-40B4-BE49-F238E27FC236}">
                <a16:creationId xmlns:a16="http://schemas.microsoft.com/office/drawing/2014/main" id="{29BE35DF-E2E1-9179-05DF-E58F667CD1C6}"/>
              </a:ext>
            </a:extLst>
          </p:cNvPr>
          <p:cNvCxnSpPr>
            <a:cxnSpLocks/>
          </p:cNvCxnSpPr>
          <p:nvPr/>
        </p:nvCxnSpPr>
        <p:spPr>
          <a:xfrm>
            <a:off x="6869931"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cxnSp>
        <p:nvCxnSpPr>
          <p:cNvPr id="96" name="Straight Arrow Connector 95">
            <a:extLst>
              <a:ext uri="{FF2B5EF4-FFF2-40B4-BE49-F238E27FC236}">
                <a16:creationId xmlns:a16="http://schemas.microsoft.com/office/drawing/2014/main" id="{763874F1-B1FE-6D5F-7855-22E1EE847861}"/>
              </a:ext>
            </a:extLst>
          </p:cNvPr>
          <p:cNvCxnSpPr>
            <a:cxnSpLocks/>
          </p:cNvCxnSpPr>
          <p:nvPr/>
        </p:nvCxnSpPr>
        <p:spPr>
          <a:xfrm>
            <a:off x="6425888"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cxnSp>
        <p:nvCxnSpPr>
          <p:cNvPr id="99" name="Straight Arrow Connector 98">
            <a:extLst>
              <a:ext uri="{FF2B5EF4-FFF2-40B4-BE49-F238E27FC236}">
                <a16:creationId xmlns:a16="http://schemas.microsoft.com/office/drawing/2014/main" id="{79333CE1-7BE6-2786-C4D3-1E02C6E6158E}"/>
              </a:ext>
            </a:extLst>
          </p:cNvPr>
          <p:cNvCxnSpPr>
            <a:cxnSpLocks/>
          </p:cNvCxnSpPr>
          <p:nvPr/>
        </p:nvCxnSpPr>
        <p:spPr>
          <a:xfrm>
            <a:off x="5968231"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cxnSp>
        <p:nvCxnSpPr>
          <p:cNvPr id="100" name="Straight Arrow Connector 99">
            <a:extLst>
              <a:ext uri="{FF2B5EF4-FFF2-40B4-BE49-F238E27FC236}">
                <a16:creationId xmlns:a16="http://schemas.microsoft.com/office/drawing/2014/main" id="{24D7EFB3-2A69-80D9-0B83-2890B46C68C1}"/>
              </a:ext>
            </a:extLst>
          </p:cNvPr>
          <p:cNvCxnSpPr>
            <a:cxnSpLocks/>
          </p:cNvCxnSpPr>
          <p:nvPr/>
        </p:nvCxnSpPr>
        <p:spPr>
          <a:xfrm>
            <a:off x="5524188"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graphicFrame>
        <p:nvGraphicFramePr>
          <p:cNvPr id="2" name="Table 275">
            <a:extLst>
              <a:ext uri="{FF2B5EF4-FFF2-40B4-BE49-F238E27FC236}">
                <a16:creationId xmlns:a16="http://schemas.microsoft.com/office/drawing/2014/main" id="{F33BC4AD-3B1B-2EF3-C96B-80CD4D672F26}"/>
              </a:ext>
            </a:extLst>
          </p:cNvPr>
          <p:cNvGraphicFramePr>
            <a:graphicFrameLocks noGrp="1"/>
          </p:cNvGraphicFramePr>
          <p:nvPr/>
        </p:nvGraphicFramePr>
        <p:xfrm>
          <a:off x="5289835" y="5836646"/>
          <a:ext cx="1799968" cy="441960"/>
        </p:xfrm>
        <a:graphic>
          <a:graphicData uri="http://schemas.openxmlformats.org/drawingml/2006/table">
            <a:tbl>
              <a:tblPr firstRow="1" bandRow="1">
                <a:tableStyleId>{5940675A-B579-460E-94D1-54222C63F5DA}</a:tableStyleId>
              </a:tblPr>
              <a:tblGrid>
                <a:gridCol w="449992">
                  <a:extLst>
                    <a:ext uri="{9D8B030D-6E8A-4147-A177-3AD203B41FA5}">
                      <a16:colId xmlns:a16="http://schemas.microsoft.com/office/drawing/2014/main" val="4227494446"/>
                    </a:ext>
                  </a:extLst>
                </a:gridCol>
                <a:gridCol w="449992">
                  <a:extLst>
                    <a:ext uri="{9D8B030D-6E8A-4147-A177-3AD203B41FA5}">
                      <a16:colId xmlns:a16="http://schemas.microsoft.com/office/drawing/2014/main" val="468283467"/>
                    </a:ext>
                  </a:extLst>
                </a:gridCol>
                <a:gridCol w="449992">
                  <a:extLst>
                    <a:ext uri="{9D8B030D-6E8A-4147-A177-3AD203B41FA5}">
                      <a16:colId xmlns:a16="http://schemas.microsoft.com/office/drawing/2014/main" val="3823604040"/>
                    </a:ext>
                  </a:extLst>
                </a:gridCol>
                <a:gridCol w="449992">
                  <a:extLst>
                    <a:ext uri="{9D8B030D-6E8A-4147-A177-3AD203B41FA5}">
                      <a16:colId xmlns:a16="http://schemas.microsoft.com/office/drawing/2014/main" val="3652080883"/>
                    </a:ext>
                  </a:extLst>
                </a:gridCol>
              </a:tblGrid>
              <a:tr h="435088">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bl>
          </a:graphicData>
        </a:graphic>
      </p:graphicFrame>
      <p:sp>
        <p:nvSpPr>
          <p:cNvPr id="6" name="Rectangle 5">
            <a:extLst>
              <a:ext uri="{FF2B5EF4-FFF2-40B4-BE49-F238E27FC236}">
                <a16:creationId xmlns:a16="http://schemas.microsoft.com/office/drawing/2014/main" id="{A24D5187-9386-EE2D-06AA-276EFF556DC4}"/>
              </a:ext>
            </a:extLst>
          </p:cNvPr>
          <p:cNvSpPr>
            <a:spLocks/>
          </p:cNvSpPr>
          <p:nvPr/>
        </p:nvSpPr>
        <p:spPr>
          <a:xfrm>
            <a:off x="5304367" y="1728351"/>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15" name="Rectangle 14">
            <a:extLst>
              <a:ext uri="{FF2B5EF4-FFF2-40B4-BE49-F238E27FC236}">
                <a16:creationId xmlns:a16="http://schemas.microsoft.com/office/drawing/2014/main" id="{8F0AB727-4535-4F51-A029-2FF715B1BB4F}"/>
              </a:ext>
            </a:extLst>
          </p:cNvPr>
          <p:cNvSpPr/>
          <p:nvPr/>
        </p:nvSpPr>
        <p:spPr>
          <a:xfrm>
            <a:off x="5770841" y="1729900"/>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30" name="Rectangle 29">
            <a:extLst>
              <a:ext uri="{FF2B5EF4-FFF2-40B4-BE49-F238E27FC236}">
                <a16:creationId xmlns:a16="http://schemas.microsoft.com/office/drawing/2014/main" id="{58E8DFCC-D41E-B4DC-0E11-DDBA39AF97F5}"/>
              </a:ext>
            </a:extLst>
          </p:cNvPr>
          <p:cNvSpPr/>
          <p:nvPr/>
        </p:nvSpPr>
        <p:spPr>
          <a:xfrm>
            <a:off x="6237315" y="1729900"/>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38" name="Rectangle 37">
            <a:extLst>
              <a:ext uri="{FF2B5EF4-FFF2-40B4-BE49-F238E27FC236}">
                <a16:creationId xmlns:a16="http://schemas.microsoft.com/office/drawing/2014/main" id="{6606B0FB-9FD3-1633-090F-A442DDBC5782}"/>
              </a:ext>
            </a:extLst>
          </p:cNvPr>
          <p:cNvSpPr/>
          <p:nvPr/>
        </p:nvSpPr>
        <p:spPr>
          <a:xfrm>
            <a:off x="6703788" y="1729900"/>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47" name="TextBox 46">
            <a:extLst>
              <a:ext uri="{FF2B5EF4-FFF2-40B4-BE49-F238E27FC236}">
                <a16:creationId xmlns:a16="http://schemas.microsoft.com/office/drawing/2014/main" id="{48209F93-C678-77FE-0741-880FAEA05260}"/>
              </a:ext>
            </a:extLst>
          </p:cNvPr>
          <p:cNvSpPr txBox="1"/>
          <p:nvPr/>
        </p:nvSpPr>
        <p:spPr>
          <a:xfrm>
            <a:off x="234762" y="5148517"/>
            <a:ext cx="2245127"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input vector</a:t>
            </a:r>
          </a:p>
        </p:txBody>
      </p:sp>
      <p:graphicFrame>
        <p:nvGraphicFramePr>
          <p:cNvPr id="50" name="Table 275">
            <a:extLst>
              <a:ext uri="{FF2B5EF4-FFF2-40B4-BE49-F238E27FC236}">
                <a16:creationId xmlns:a16="http://schemas.microsoft.com/office/drawing/2014/main" id="{F4FAEFC2-F020-2F17-D28B-888C8568909C}"/>
              </a:ext>
            </a:extLst>
          </p:cNvPr>
          <p:cNvGraphicFramePr>
            <a:graphicFrameLocks noGrp="1"/>
          </p:cNvGraphicFramePr>
          <p:nvPr/>
        </p:nvGraphicFramePr>
        <p:xfrm>
          <a:off x="426103" y="2000679"/>
          <a:ext cx="1854538" cy="2194560"/>
        </p:xfrm>
        <a:graphic>
          <a:graphicData uri="http://schemas.openxmlformats.org/drawingml/2006/table">
            <a:tbl>
              <a:tblPr firstRow="1" bandRow="1">
                <a:tableStyleId>{5940675A-B579-460E-94D1-54222C63F5DA}</a:tableStyleId>
              </a:tblPr>
              <a:tblGrid>
                <a:gridCol w="560388">
                  <a:extLst>
                    <a:ext uri="{9D8B030D-6E8A-4147-A177-3AD203B41FA5}">
                      <a16:colId xmlns:a16="http://schemas.microsoft.com/office/drawing/2014/main" val="1193322599"/>
                    </a:ext>
                  </a:extLst>
                </a:gridCol>
                <a:gridCol w="816943">
                  <a:extLst>
                    <a:ext uri="{9D8B030D-6E8A-4147-A177-3AD203B41FA5}">
                      <a16:colId xmlns:a16="http://schemas.microsoft.com/office/drawing/2014/main" val="4227494446"/>
                    </a:ext>
                  </a:extLst>
                </a:gridCol>
                <a:gridCol w="477207">
                  <a:extLst>
                    <a:ext uri="{9D8B030D-6E8A-4147-A177-3AD203B41FA5}">
                      <a16:colId xmlns:a16="http://schemas.microsoft.com/office/drawing/2014/main" val="468283467"/>
                    </a:ext>
                  </a:extLst>
                </a:gridCol>
              </a:tblGrid>
              <a:tr h="270417">
                <a:tc>
                  <a:txBody>
                    <a:bodyPr/>
                    <a:lstStyle/>
                    <a:p>
                      <a:pPr algn="ctr"/>
                      <a:endParaRPr lang="en-US" sz="1800" b="0" i="0">
                        <a:latin typeface="Corbel" panose="020B0503020204020204" pitchFamily="34" charset="0"/>
                        <a:cs typeface="Arial" panose="020B0604020202020204" pitchFamily="34" charset="0"/>
                      </a:endParaRPr>
                    </a:p>
                  </a:txBody>
                  <a:tcPr marL="0" marR="0" marT="0" marB="0" anchor="ctr">
                    <a:lnL w="6350" cap="flat" cmpd="sng" algn="ctr">
                      <a:no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ctr"/>
                      <a:r>
                        <a:rPr lang="en-US" sz="1800" b="0" i="0">
                          <a:latin typeface="Corbel" panose="020B0503020204020204" pitchFamily="34" charset="0"/>
                          <a:cs typeface="Arial" panose="020B0604020202020204" pitchFamily="34" charset="0"/>
                        </a:rPr>
                        <a:t>Prime numbers</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algn="ctr"/>
                      <a:r>
                        <a:rPr lang="en-US" sz="1000">
                          <a:latin typeface="Arial" panose="020B0604020202020204" pitchFamily="34" charset="0"/>
                          <a:cs typeface="Arial" panose="020B0604020202020204" pitchFamily="34" charset="0"/>
                        </a:rPr>
                        <a:t>A</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r h="0">
                <a:tc>
                  <a:txBody>
                    <a:bodyPr/>
                    <a:lstStyle/>
                    <a:p>
                      <a:pPr algn="ctr"/>
                      <a:r>
                        <a:rPr lang="en-US" sz="1800" b="0" i="0">
                          <a:latin typeface="Corbel" panose="020B0503020204020204" pitchFamily="34" charset="0"/>
                          <a:cs typeface="Arial" panose="020B0604020202020204" pitchFamily="34" charset="0"/>
                        </a:rPr>
                        <a:t>LUT</a:t>
                      </a:r>
                    </a:p>
                    <a:p>
                      <a:pPr algn="ctr"/>
                      <a:r>
                        <a:rPr lang="en-US" sz="1800" b="0" i="0">
                          <a:latin typeface="Corbel" panose="020B0503020204020204" pitchFamily="34" charset="0"/>
                          <a:cs typeface="Arial" panose="020B0604020202020204" pitchFamily="34" charset="0"/>
                        </a:rPr>
                        <a:t>index</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err="1">
                          <a:latin typeface="Corbel" panose="020B0503020204020204" pitchFamily="34" charset="0"/>
                          <a:cs typeface="Arial" panose="020B0604020202020204" pitchFamily="34" charset="0"/>
                        </a:rPr>
                        <a:t>i</a:t>
                      </a:r>
                      <a:endParaRPr lang="en-US" sz="1800" b="0" i="0">
                        <a:latin typeface="Corbel" panose="020B0503020204020204" pitchFamily="34" charset="0"/>
                        <a:cs typeface="Arial" panose="020B0604020202020204" pitchFamily="34" charset="0"/>
                      </a:endParaRP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f(</a:t>
                      </a:r>
                      <a:r>
                        <a:rPr lang="en-US" sz="1800" b="0" i="0" err="1">
                          <a:latin typeface="Corbel" panose="020B0503020204020204" pitchFamily="34" charset="0"/>
                          <a:cs typeface="Arial" panose="020B0604020202020204" pitchFamily="34" charset="0"/>
                        </a:rPr>
                        <a:t>i</a:t>
                      </a:r>
                      <a:r>
                        <a:rPr lang="en-US" sz="1800" b="0" i="0">
                          <a:latin typeface="Corbel" panose="020B0503020204020204" pitchFamily="34" charset="0"/>
                          <a:cs typeface="Arial" panose="020B0604020202020204" pitchFamily="34" charset="0"/>
                        </a:rPr>
                        <a:t>)</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856769038"/>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0</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latin typeface="Corbel" panose="020B0503020204020204" pitchFamily="34" charset="0"/>
                          <a:cs typeface="Arial" panose="020B0604020202020204" pitchFamily="34" charset="0"/>
                        </a:rPr>
                        <a:t>1</a:t>
                      </a:r>
                      <a:r>
                        <a:rPr lang="en-US" sz="1800" b="0" i="0" baseline="30000">
                          <a:latin typeface="Corbel" panose="020B0503020204020204" pitchFamily="34" charset="0"/>
                          <a:cs typeface="Arial" panose="020B0604020202020204" pitchFamily="34" charset="0"/>
                        </a:rPr>
                        <a:t>st</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2</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581351085"/>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1</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solidFill>
                            <a:schemeClr val="tx1"/>
                          </a:solidFill>
                          <a:latin typeface="Corbel" panose="020B0503020204020204" pitchFamily="34" charset="0"/>
                          <a:cs typeface="Arial" panose="020B0604020202020204" pitchFamily="34" charset="0"/>
                        </a:rPr>
                        <a:t>2</a:t>
                      </a:r>
                      <a:r>
                        <a:rPr lang="en-US" sz="1800" b="0" i="0" baseline="30000">
                          <a:solidFill>
                            <a:schemeClr val="tx1"/>
                          </a:solidFill>
                          <a:latin typeface="Corbel" panose="020B0503020204020204" pitchFamily="34" charset="0"/>
                          <a:cs typeface="Arial" panose="020B0604020202020204" pitchFamily="34" charset="0"/>
                        </a:rPr>
                        <a:t>nd</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chemeClr val="tx1"/>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508754334"/>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2</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latin typeface="Corbel" panose="020B0503020204020204" pitchFamily="34" charset="0"/>
                          <a:cs typeface="Arial" panose="020B0604020202020204" pitchFamily="34" charset="0"/>
                        </a:rPr>
                        <a:t>3</a:t>
                      </a:r>
                      <a:r>
                        <a:rPr lang="en-US" sz="1800" b="0" i="0" baseline="30000">
                          <a:latin typeface="Corbel" panose="020B0503020204020204" pitchFamily="34" charset="0"/>
                          <a:cs typeface="Arial" panose="020B0604020202020204" pitchFamily="34" charset="0"/>
                        </a:rPr>
                        <a:t>rd</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5</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364916830"/>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latin typeface="Corbel" panose="020B0503020204020204" pitchFamily="34" charset="0"/>
                          <a:cs typeface="Arial" panose="020B0604020202020204" pitchFamily="34" charset="0"/>
                        </a:rPr>
                        <a:t>4</a:t>
                      </a:r>
                      <a:r>
                        <a:rPr lang="en-US" sz="1800" b="0" i="0" baseline="30000">
                          <a:latin typeface="Corbel" panose="020B0503020204020204" pitchFamily="34" charset="0"/>
                          <a:cs typeface="Arial" panose="020B0604020202020204" pitchFamily="34" charset="0"/>
                        </a:rPr>
                        <a:t>th</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7</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816069710"/>
                  </a:ext>
                </a:extLst>
              </a:tr>
            </a:tbl>
          </a:graphicData>
        </a:graphic>
      </p:graphicFrame>
      <p:graphicFrame>
        <p:nvGraphicFramePr>
          <p:cNvPr id="52" name="Table 275">
            <a:extLst>
              <a:ext uri="{FF2B5EF4-FFF2-40B4-BE49-F238E27FC236}">
                <a16:creationId xmlns:a16="http://schemas.microsoft.com/office/drawing/2014/main" id="{D03E7150-1EF3-DD7E-1AAE-429CCC880DF9}"/>
              </a:ext>
            </a:extLst>
          </p:cNvPr>
          <p:cNvGraphicFramePr>
            <a:graphicFrameLocks noGrp="1"/>
          </p:cNvGraphicFramePr>
          <p:nvPr/>
        </p:nvGraphicFramePr>
        <p:xfrm>
          <a:off x="419382" y="4801677"/>
          <a:ext cx="1863744" cy="384881"/>
        </p:xfrm>
        <a:graphic>
          <a:graphicData uri="http://schemas.openxmlformats.org/drawingml/2006/table">
            <a:tbl>
              <a:tblPr firstRow="1" bandRow="1">
                <a:tableStyleId>{5940675A-B579-460E-94D1-54222C63F5DA}</a:tableStyleId>
              </a:tblPr>
              <a:tblGrid>
                <a:gridCol w="465936">
                  <a:extLst>
                    <a:ext uri="{9D8B030D-6E8A-4147-A177-3AD203B41FA5}">
                      <a16:colId xmlns:a16="http://schemas.microsoft.com/office/drawing/2014/main" val="4227494446"/>
                    </a:ext>
                  </a:extLst>
                </a:gridCol>
                <a:gridCol w="465936">
                  <a:extLst>
                    <a:ext uri="{9D8B030D-6E8A-4147-A177-3AD203B41FA5}">
                      <a16:colId xmlns:a16="http://schemas.microsoft.com/office/drawing/2014/main" val="468283467"/>
                    </a:ext>
                  </a:extLst>
                </a:gridCol>
                <a:gridCol w="465936">
                  <a:extLst>
                    <a:ext uri="{9D8B030D-6E8A-4147-A177-3AD203B41FA5}">
                      <a16:colId xmlns:a16="http://schemas.microsoft.com/office/drawing/2014/main" val="3823604040"/>
                    </a:ext>
                  </a:extLst>
                </a:gridCol>
                <a:gridCol w="465936">
                  <a:extLst>
                    <a:ext uri="{9D8B030D-6E8A-4147-A177-3AD203B41FA5}">
                      <a16:colId xmlns:a16="http://schemas.microsoft.com/office/drawing/2014/main" val="3652080883"/>
                    </a:ext>
                  </a:extLst>
                </a:gridCol>
              </a:tblGrid>
              <a:tr h="384881">
                <a:tc>
                  <a:txBody>
                    <a:bodyPr/>
                    <a:lstStyle/>
                    <a:p>
                      <a:pPr algn="ctr"/>
                      <a:r>
                        <a:rPr lang="en-US" sz="1800" b="0" i="0">
                          <a:solidFill>
                            <a:srgbClr val="0051FF"/>
                          </a:solidFill>
                          <a:latin typeface="Corbel" panose="020B0503020204020204" pitchFamily="34" charset="0"/>
                          <a:cs typeface="Arial" panose="020B0604020202020204" pitchFamily="34" charset="0"/>
                        </a:rPr>
                        <a:t>1</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0051FF"/>
                          </a:solidFill>
                          <a:latin typeface="Corbel" panose="020B0503020204020204" pitchFamily="34" charset="0"/>
                          <a:cs typeface="Arial" panose="020B0604020202020204" pitchFamily="34" charset="0"/>
                        </a:rPr>
                        <a:t>0</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0051FF"/>
                          </a:solidFill>
                          <a:latin typeface="Corbel" panose="020B0503020204020204" pitchFamily="34" charset="0"/>
                          <a:cs typeface="Arial" panose="020B0604020202020204" pitchFamily="34" charset="0"/>
                        </a:rPr>
                        <a:t>1</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0051FF"/>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749445941"/>
                  </a:ext>
                </a:extLst>
              </a:tr>
            </a:tbl>
          </a:graphicData>
        </a:graphic>
      </p:graphicFrame>
      <p:sp>
        <p:nvSpPr>
          <p:cNvPr id="54" name="TextBox 53">
            <a:extLst>
              <a:ext uri="{FF2B5EF4-FFF2-40B4-BE49-F238E27FC236}">
                <a16:creationId xmlns:a16="http://schemas.microsoft.com/office/drawing/2014/main" id="{0298F78F-23E2-99F4-79F3-CD12675CB412}"/>
              </a:ext>
            </a:extLst>
          </p:cNvPr>
          <p:cNvSpPr txBox="1"/>
          <p:nvPr/>
        </p:nvSpPr>
        <p:spPr>
          <a:xfrm>
            <a:off x="426103" y="4167177"/>
            <a:ext cx="1854538"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sng"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l</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ook</a:t>
            </a:r>
            <a:r>
              <a:rPr kumimoji="0" lang="en-US" sz="2000" b="0" i="0" u="sng"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u</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p </a:t>
            </a:r>
            <a:r>
              <a:rPr kumimoji="0" lang="en-US" sz="2000" b="0" i="0" u="sng"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t</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able</a:t>
            </a:r>
          </a:p>
        </p:txBody>
      </p:sp>
      <p:sp>
        <p:nvSpPr>
          <p:cNvPr id="55" name="TextBox 54">
            <a:extLst>
              <a:ext uri="{FF2B5EF4-FFF2-40B4-BE49-F238E27FC236}">
                <a16:creationId xmlns:a16="http://schemas.microsoft.com/office/drawing/2014/main" id="{7195EE43-7896-3B0F-7D8D-A5EE61665E18}"/>
              </a:ext>
            </a:extLst>
          </p:cNvPr>
          <p:cNvSpPr txBox="1"/>
          <p:nvPr/>
        </p:nvSpPr>
        <p:spPr>
          <a:xfrm>
            <a:off x="328507" y="6078612"/>
            <a:ext cx="204201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output vector</a:t>
            </a:r>
          </a:p>
        </p:txBody>
      </p:sp>
      <p:graphicFrame>
        <p:nvGraphicFramePr>
          <p:cNvPr id="56" name="Table 275">
            <a:extLst>
              <a:ext uri="{FF2B5EF4-FFF2-40B4-BE49-F238E27FC236}">
                <a16:creationId xmlns:a16="http://schemas.microsoft.com/office/drawing/2014/main" id="{42AC9FCD-CC4B-AED2-A9FC-1476D069C04D}"/>
              </a:ext>
            </a:extLst>
          </p:cNvPr>
          <p:cNvGraphicFramePr>
            <a:graphicFrameLocks noGrp="1"/>
          </p:cNvGraphicFramePr>
          <p:nvPr/>
        </p:nvGraphicFramePr>
        <p:xfrm>
          <a:off x="419382" y="5745220"/>
          <a:ext cx="1863740" cy="384881"/>
        </p:xfrm>
        <a:graphic>
          <a:graphicData uri="http://schemas.openxmlformats.org/drawingml/2006/table">
            <a:tbl>
              <a:tblPr firstRow="1" bandRow="1">
                <a:tableStyleId>{5940675A-B579-460E-94D1-54222C63F5DA}</a:tableStyleId>
              </a:tblPr>
              <a:tblGrid>
                <a:gridCol w="465935">
                  <a:extLst>
                    <a:ext uri="{9D8B030D-6E8A-4147-A177-3AD203B41FA5}">
                      <a16:colId xmlns:a16="http://schemas.microsoft.com/office/drawing/2014/main" val="4227494446"/>
                    </a:ext>
                  </a:extLst>
                </a:gridCol>
                <a:gridCol w="465935">
                  <a:extLst>
                    <a:ext uri="{9D8B030D-6E8A-4147-A177-3AD203B41FA5}">
                      <a16:colId xmlns:a16="http://schemas.microsoft.com/office/drawing/2014/main" val="468283467"/>
                    </a:ext>
                  </a:extLst>
                </a:gridCol>
                <a:gridCol w="465935">
                  <a:extLst>
                    <a:ext uri="{9D8B030D-6E8A-4147-A177-3AD203B41FA5}">
                      <a16:colId xmlns:a16="http://schemas.microsoft.com/office/drawing/2014/main" val="3823604040"/>
                    </a:ext>
                  </a:extLst>
                </a:gridCol>
                <a:gridCol w="465935">
                  <a:extLst>
                    <a:ext uri="{9D8B030D-6E8A-4147-A177-3AD203B41FA5}">
                      <a16:colId xmlns:a16="http://schemas.microsoft.com/office/drawing/2014/main" val="3652080883"/>
                    </a:ext>
                  </a:extLst>
                </a:gridCol>
              </a:tblGrid>
              <a:tr h="384881">
                <a:tc>
                  <a:txBody>
                    <a:bodyPr/>
                    <a:lstStyle/>
                    <a:p>
                      <a:pPr algn="ctr"/>
                      <a:r>
                        <a:rPr lang="en-US" sz="1800" b="0" i="0">
                          <a:solidFill>
                            <a:srgbClr val="FF0000"/>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FF0000"/>
                          </a:solidFill>
                          <a:latin typeface="Corbel" panose="020B0503020204020204" pitchFamily="34" charset="0"/>
                          <a:cs typeface="Arial" panose="020B0604020202020204" pitchFamily="34" charset="0"/>
                        </a:rPr>
                        <a:t>2</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FF0000"/>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FF0000"/>
                          </a:solidFill>
                          <a:latin typeface="Corbel" panose="020B0503020204020204" pitchFamily="34" charset="0"/>
                          <a:cs typeface="Arial" panose="020B0604020202020204" pitchFamily="34" charset="0"/>
                        </a:rPr>
                        <a:t>7</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749445941"/>
                  </a:ext>
                </a:extLst>
              </a:tr>
            </a:tbl>
          </a:graphicData>
        </a:graphic>
      </p:graphicFrame>
      <p:sp>
        <p:nvSpPr>
          <p:cNvPr id="64" name="TextBox 63">
            <a:extLst>
              <a:ext uri="{FF2B5EF4-FFF2-40B4-BE49-F238E27FC236}">
                <a16:creationId xmlns:a16="http://schemas.microsoft.com/office/drawing/2014/main" id="{77C6A9F9-CFD2-BFB6-5FD1-46212866E231}"/>
              </a:ext>
            </a:extLst>
          </p:cNvPr>
          <p:cNvSpPr txBox="1"/>
          <p:nvPr/>
        </p:nvSpPr>
        <p:spPr>
          <a:xfrm>
            <a:off x="-118226" y="766965"/>
            <a:ext cx="2944440" cy="1015663"/>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LUT Query: </a:t>
            </a:r>
            <a:b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b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Return {2</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nd</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1</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st</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2</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nd</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4</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th</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prime numbers</a:t>
            </a:r>
          </a:p>
        </p:txBody>
      </p:sp>
      <p:sp>
        <p:nvSpPr>
          <p:cNvPr id="71" name="TextBox 70">
            <a:extLst>
              <a:ext uri="{FF2B5EF4-FFF2-40B4-BE49-F238E27FC236}">
                <a16:creationId xmlns:a16="http://schemas.microsoft.com/office/drawing/2014/main" id="{96464DE5-8775-54F7-E800-368C864AD146}"/>
              </a:ext>
            </a:extLst>
          </p:cNvPr>
          <p:cNvSpPr txBox="1"/>
          <p:nvPr/>
        </p:nvSpPr>
        <p:spPr>
          <a:xfrm>
            <a:off x="3602360" y="807886"/>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30A0"/>
                </a:solidFill>
                <a:effectLst/>
                <a:uLnTx/>
                <a:uFillTx/>
                <a:latin typeface="Corbel" panose="020B0503020204020204" pitchFamily="34" charset="0"/>
                <a:ea typeface="ＭＳ Ｐゴシック" panose="020B0600070205080204" pitchFamily="34" charset="-128"/>
                <a:cs typeface="Arial" panose="020B0604020202020204" pitchFamily="34" charset="0"/>
              </a:rPr>
              <a:t>input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30A0"/>
                </a:solidFill>
                <a:effectLst/>
                <a:uLnTx/>
                <a:uFillTx/>
                <a:latin typeface="Corbel" panose="020B0503020204020204" pitchFamily="34" charset="0"/>
                <a:ea typeface="ＭＳ Ｐゴシック" panose="020B0600070205080204" pitchFamily="34" charset="-128"/>
                <a:cs typeface="Arial" panose="020B0604020202020204" pitchFamily="34" charset="0"/>
              </a:rPr>
              <a:t>vector</a:t>
            </a:r>
          </a:p>
        </p:txBody>
      </p:sp>
      <p:sp>
        <p:nvSpPr>
          <p:cNvPr id="73" name="TextBox 72">
            <a:extLst>
              <a:ext uri="{FF2B5EF4-FFF2-40B4-BE49-F238E27FC236}">
                <a16:creationId xmlns:a16="http://schemas.microsoft.com/office/drawing/2014/main" id="{D7B72F86-2B91-59AA-47AC-78725EC01117}"/>
              </a:ext>
            </a:extLst>
          </p:cNvPr>
          <p:cNvSpPr txBox="1"/>
          <p:nvPr/>
        </p:nvSpPr>
        <p:spPr>
          <a:xfrm>
            <a:off x="3576104" y="5703683"/>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AD47">
                    <a:lumMod val="75000"/>
                  </a:srgbClr>
                </a:solidFill>
                <a:effectLst/>
                <a:uLnTx/>
                <a:uFillTx/>
                <a:latin typeface="Corbel" panose="020B0503020204020204" pitchFamily="34" charset="0"/>
                <a:ea typeface="ＭＳ Ｐゴシック" panose="020B0600070205080204" pitchFamily="34" charset="-128"/>
                <a:cs typeface="Arial" panose="020B0604020202020204" pitchFamily="34" charset="0"/>
              </a:rPr>
              <a:t>output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AD47">
                    <a:lumMod val="75000"/>
                  </a:srgbClr>
                </a:solidFill>
                <a:effectLst/>
                <a:uLnTx/>
                <a:uFillTx/>
                <a:latin typeface="Corbel" panose="020B0503020204020204" pitchFamily="34" charset="0"/>
                <a:ea typeface="ＭＳ Ｐゴシック" panose="020B0600070205080204" pitchFamily="34" charset="-128"/>
                <a:cs typeface="Arial" panose="020B0604020202020204" pitchFamily="34" charset="0"/>
              </a:rPr>
              <a:t>vector</a:t>
            </a:r>
          </a:p>
        </p:txBody>
      </p:sp>
      <p:sp>
        <p:nvSpPr>
          <p:cNvPr id="74" name="TextBox 73">
            <a:extLst>
              <a:ext uri="{FF2B5EF4-FFF2-40B4-BE49-F238E27FC236}">
                <a16:creationId xmlns:a16="http://schemas.microsoft.com/office/drawing/2014/main" id="{549E17C4-CCD6-4975-A244-6D40CDC6F814}"/>
              </a:ext>
            </a:extLst>
          </p:cNvPr>
          <p:cNvSpPr txBox="1"/>
          <p:nvPr/>
        </p:nvSpPr>
        <p:spPr>
          <a:xfrm>
            <a:off x="6088976" y="1531408"/>
            <a:ext cx="364907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C000"/>
                </a:solidFill>
                <a:effectLst/>
                <a:uLnTx/>
                <a:uFillTx/>
                <a:latin typeface="Corbel" panose="020B0503020204020204" pitchFamily="34" charset="0"/>
                <a:ea typeface="ＭＳ Ｐゴシック" panose="020B0600070205080204" pitchFamily="34" charset="-128"/>
                <a:cs typeface="Arial" panose="020B0604020202020204" pitchFamily="34" charset="0"/>
              </a:rPr>
              <a:t>match logic</a:t>
            </a:r>
          </a:p>
        </p:txBody>
      </p:sp>
      <p:sp>
        <p:nvSpPr>
          <p:cNvPr id="80" name="TextBox 79">
            <a:extLst>
              <a:ext uri="{FF2B5EF4-FFF2-40B4-BE49-F238E27FC236}">
                <a16:creationId xmlns:a16="http://schemas.microsoft.com/office/drawing/2014/main" id="{283E4029-EC6B-17CF-A76E-32088220A3F2}"/>
              </a:ext>
            </a:extLst>
          </p:cNvPr>
          <p:cNvSpPr txBox="1"/>
          <p:nvPr/>
        </p:nvSpPr>
        <p:spPr>
          <a:xfrm rot="5400000">
            <a:off x="5608648" y="3024316"/>
            <a:ext cx="364907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4472C4"/>
                </a:solidFill>
                <a:effectLst/>
                <a:uLnTx/>
                <a:uFillTx/>
                <a:latin typeface="Corbel" panose="020B0503020204020204" pitchFamily="34" charset="0"/>
                <a:ea typeface="ＭＳ Ｐゴシック" panose="020B0600070205080204" pitchFamily="34" charset="-128"/>
                <a:cs typeface="Arial" panose="020B0604020202020204" pitchFamily="34" charset="0"/>
              </a:rPr>
              <a:t>DRAM array</a:t>
            </a:r>
          </a:p>
        </p:txBody>
      </p:sp>
      <p:sp>
        <p:nvSpPr>
          <p:cNvPr id="83" name="Rectangle 82">
            <a:extLst>
              <a:ext uri="{FF2B5EF4-FFF2-40B4-BE49-F238E27FC236}">
                <a16:creationId xmlns:a16="http://schemas.microsoft.com/office/drawing/2014/main" id="{0AB9FB35-61EA-83FA-E6A5-94C08C60E54A}"/>
              </a:ext>
            </a:extLst>
          </p:cNvPr>
          <p:cNvSpPr/>
          <p:nvPr/>
        </p:nvSpPr>
        <p:spPr>
          <a:xfrm>
            <a:off x="4935550" y="2766371"/>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F52FF"/>
                </a:solidFill>
                <a:effectLst/>
                <a:uLnTx/>
                <a:uFillTx/>
                <a:latin typeface="Corbel" panose="020B0503020204020204" pitchFamily="34" charset="0"/>
                <a:ea typeface="+mn-ea"/>
                <a:cs typeface="+mn-cs"/>
              </a:rPr>
              <a:t>1</a:t>
            </a:r>
          </a:p>
        </p:txBody>
      </p:sp>
      <p:sp>
        <p:nvSpPr>
          <p:cNvPr id="84" name="Rectangle 83">
            <a:extLst>
              <a:ext uri="{FF2B5EF4-FFF2-40B4-BE49-F238E27FC236}">
                <a16:creationId xmlns:a16="http://schemas.microsoft.com/office/drawing/2014/main" id="{FF1258C3-D9FB-0C18-2D3C-A98C5A7E0564}"/>
              </a:ext>
            </a:extLst>
          </p:cNvPr>
          <p:cNvSpPr/>
          <p:nvPr/>
        </p:nvSpPr>
        <p:spPr>
          <a:xfrm>
            <a:off x="4934718" y="3156622"/>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F52FF"/>
                </a:solidFill>
                <a:effectLst/>
                <a:uLnTx/>
                <a:uFillTx/>
                <a:latin typeface="Corbel" panose="020B0503020204020204" pitchFamily="34" charset="0"/>
                <a:ea typeface="+mn-ea"/>
                <a:cs typeface="+mn-cs"/>
              </a:rPr>
              <a:t>2</a:t>
            </a:r>
          </a:p>
        </p:txBody>
      </p:sp>
      <p:sp>
        <p:nvSpPr>
          <p:cNvPr id="85" name="Rectangle 84">
            <a:extLst>
              <a:ext uri="{FF2B5EF4-FFF2-40B4-BE49-F238E27FC236}">
                <a16:creationId xmlns:a16="http://schemas.microsoft.com/office/drawing/2014/main" id="{CF06D91A-016B-D11C-864D-895C394BB662}"/>
              </a:ext>
            </a:extLst>
          </p:cNvPr>
          <p:cNvSpPr/>
          <p:nvPr/>
        </p:nvSpPr>
        <p:spPr>
          <a:xfrm>
            <a:off x="4934491" y="3505647"/>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F52FF"/>
                </a:solidFill>
                <a:effectLst/>
                <a:uLnTx/>
                <a:uFillTx/>
                <a:latin typeface="Corbel" panose="020B0503020204020204" pitchFamily="34" charset="0"/>
                <a:ea typeface="+mn-ea"/>
                <a:cs typeface="+mn-cs"/>
              </a:rPr>
              <a:t>3</a:t>
            </a:r>
          </a:p>
        </p:txBody>
      </p:sp>
      <p:cxnSp>
        <p:nvCxnSpPr>
          <p:cNvPr id="87" name="Straight Arrow Connector 86">
            <a:extLst>
              <a:ext uri="{FF2B5EF4-FFF2-40B4-BE49-F238E27FC236}">
                <a16:creationId xmlns:a16="http://schemas.microsoft.com/office/drawing/2014/main" id="{3D9963A9-A5EA-04E1-3026-C8D6B5061355}"/>
              </a:ext>
            </a:extLst>
          </p:cNvPr>
          <p:cNvCxnSpPr>
            <a:cxnSpLocks/>
          </p:cNvCxnSpPr>
          <p:nvPr/>
        </p:nvCxnSpPr>
        <p:spPr>
          <a:xfrm>
            <a:off x="3366391" y="3251264"/>
            <a:ext cx="1148820" cy="0"/>
          </a:xfrm>
          <a:prstGeom prst="straightConnector1">
            <a:avLst/>
          </a:prstGeom>
          <a:ln w="5715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92" name="TextBox 91">
            <a:extLst>
              <a:ext uri="{FF2B5EF4-FFF2-40B4-BE49-F238E27FC236}">
                <a16:creationId xmlns:a16="http://schemas.microsoft.com/office/drawing/2014/main" id="{F0912C0E-F66C-CC78-E512-3C50625CE485}"/>
              </a:ext>
            </a:extLst>
          </p:cNvPr>
          <p:cNvSpPr txBox="1"/>
          <p:nvPr/>
        </p:nvSpPr>
        <p:spPr>
          <a:xfrm>
            <a:off x="2778847" y="2451714"/>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0000"/>
                </a:solidFill>
                <a:effectLst/>
                <a:uLnTx/>
                <a:uFillTx/>
                <a:latin typeface="Corbel" panose="020B0503020204020204" pitchFamily="34" charset="0"/>
                <a:ea typeface="ＭＳ Ｐゴシック" panose="020B0600070205080204" pitchFamily="34" charset="-128"/>
                <a:cs typeface="Arial" panose="020B0604020202020204" pitchFamily="34" charset="0"/>
              </a:rPr>
              <a:t>pLUTo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0000"/>
                </a:solidFill>
                <a:effectLst/>
                <a:uLnTx/>
                <a:uFillTx/>
                <a:latin typeface="Corbel" panose="020B0503020204020204" pitchFamily="34" charset="0"/>
                <a:ea typeface="ＭＳ Ｐゴシック" panose="020B0600070205080204" pitchFamily="34" charset="-128"/>
                <a:cs typeface="Arial" panose="020B0604020202020204" pitchFamily="34" charset="0"/>
              </a:rPr>
              <a:t>row sweep</a:t>
            </a:r>
          </a:p>
        </p:txBody>
      </p:sp>
      <p:graphicFrame>
        <p:nvGraphicFramePr>
          <p:cNvPr id="39" name="Table 275">
            <a:extLst>
              <a:ext uri="{FF2B5EF4-FFF2-40B4-BE49-F238E27FC236}">
                <a16:creationId xmlns:a16="http://schemas.microsoft.com/office/drawing/2014/main" id="{AE5A250C-6243-27C7-CB43-5BA2E4893154}"/>
              </a:ext>
            </a:extLst>
          </p:cNvPr>
          <p:cNvGraphicFramePr>
            <a:graphicFrameLocks noGrp="1"/>
          </p:cNvGraphicFramePr>
          <p:nvPr/>
        </p:nvGraphicFramePr>
        <p:xfrm>
          <a:off x="5290526" y="2456395"/>
          <a:ext cx="1800000" cy="396000"/>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gridCol w="450000">
                  <a:extLst>
                    <a:ext uri="{9D8B030D-6E8A-4147-A177-3AD203B41FA5}">
                      <a16:colId xmlns:a16="http://schemas.microsoft.com/office/drawing/2014/main" val="468283467"/>
                    </a:ext>
                  </a:extLst>
                </a:gridCol>
                <a:gridCol w="450000">
                  <a:extLst>
                    <a:ext uri="{9D8B030D-6E8A-4147-A177-3AD203B41FA5}">
                      <a16:colId xmlns:a16="http://schemas.microsoft.com/office/drawing/2014/main" val="3823604040"/>
                    </a:ext>
                  </a:extLst>
                </a:gridCol>
                <a:gridCol w="450000">
                  <a:extLst>
                    <a:ext uri="{9D8B030D-6E8A-4147-A177-3AD203B41FA5}">
                      <a16:colId xmlns:a16="http://schemas.microsoft.com/office/drawing/2014/main" val="3652080883"/>
                    </a:ext>
                  </a:extLst>
                </a:gridCol>
              </a:tblGrid>
              <a:tr h="396000">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749445941"/>
                  </a:ext>
                </a:extLst>
              </a:tr>
            </a:tbl>
          </a:graphicData>
        </a:graphic>
      </p:graphicFrame>
      <p:graphicFrame>
        <p:nvGraphicFramePr>
          <p:cNvPr id="42" name="Table 275">
            <a:extLst>
              <a:ext uri="{FF2B5EF4-FFF2-40B4-BE49-F238E27FC236}">
                <a16:creationId xmlns:a16="http://schemas.microsoft.com/office/drawing/2014/main" id="{6425660E-7AFB-6CD3-6765-41F7B91849BF}"/>
              </a:ext>
            </a:extLst>
          </p:cNvPr>
          <p:cNvGraphicFramePr>
            <a:graphicFrameLocks noGrp="1"/>
          </p:cNvGraphicFramePr>
          <p:nvPr/>
        </p:nvGraphicFramePr>
        <p:xfrm>
          <a:off x="5291734" y="2448356"/>
          <a:ext cx="1799968" cy="411036"/>
        </p:xfrm>
        <a:graphic>
          <a:graphicData uri="http://schemas.openxmlformats.org/drawingml/2006/table">
            <a:tbl>
              <a:tblPr firstRow="1" bandRow="1">
                <a:tableStyleId>{5940675A-B579-460E-94D1-54222C63F5DA}</a:tableStyleId>
              </a:tblPr>
              <a:tblGrid>
                <a:gridCol w="449992">
                  <a:extLst>
                    <a:ext uri="{9D8B030D-6E8A-4147-A177-3AD203B41FA5}">
                      <a16:colId xmlns:a16="http://schemas.microsoft.com/office/drawing/2014/main" val="4227494446"/>
                    </a:ext>
                  </a:extLst>
                </a:gridCol>
                <a:gridCol w="449992">
                  <a:extLst>
                    <a:ext uri="{9D8B030D-6E8A-4147-A177-3AD203B41FA5}">
                      <a16:colId xmlns:a16="http://schemas.microsoft.com/office/drawing/2014/main" val="468283467"/>
                    </a:ext>
                  </a:extLst>
                </a:gridCol>
                <a:gridCol w="449992">
                  <a:extLst>
                    <a:ext uri="{9D8B030D-6E8A-4147-A177-3AD203B41FA5}">
                      <a16:colId xmlns:a16="http://schemas.microsoft.com/office/drawing/2014/main" val="3823604040"/>
                    </a:ext>
                  </a:extLst>
                </a:gridCol>
                <a:gridCol w="449992">
                  <a:extLst>
                    <a:ext uri="{9D8B030D-6E8A-4147-A177-3AD203B41FA5}">
                      <a16:colId xmlns:a16="http://schemas.microsoft.com/office/drawing/2014/main" val="3652080883"/>
                    </a:ext>
                  </a:extLst>
                </a:gridCol>
              </a:tblGrid>
              <a:tr h="411036">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749445941"/>
                  </a:ext>
                </a:extLst>
              </a:tr>
            </a:tbl>
          </a:graphicData>
        </a:graphic>
      </p:graphicFrame>
      <p:sp>
        <p:nvSpPr>
          <p:cNvPr id="44" name="TextBox 43">
            <a:extLst>
              <a:ext uri="{FF2B5EF4-FFF2-40B4-BE49-F238E27FC236}">
                <a16:creationId xmlns:a16="http://schemas.microsoft.com/office/drawing/2014/main" id="{8C1F5964-1A00-FCDC-7558-BD303738C86A}"/>
              </a:ext>
            </a:extLst>
          </p:cNvPr>
          <p:cNvSpPr txBox="1"/>
          <p:nvPr/>
        </p:nvSpPr>
        <p:spPr>
          <a:xfrm>
            <a:off x="3811694" y="4612111"/>
            <a:ext cx="135233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93889F"/>
                </a:solidFill>
                <a:effectLst/>
                <a:uLnTx/>
                <a:uFillTx/>
                <a:latin typeface="Corbel" panose="020B0503020204020204" pitchFamily="34" charset="0"/>
                <a:ea typeface="ＭＳ Ｐゴシック" panose="020B0600070205080204" pitchFamily="34" charset="-128"/>
                <a:cs typeface="Arial" panose="020B0604020202020204" pitchFamily="34" charset="0"/>
              </a:rPr>
              <a:t>row buffer</a:t>
            </a:r>
          </a:p>
        </p:txBody>
      </p:sp>
      <p:cxnSp>
        <p:nvCxnSpPr>
          <p:cNvPr id="51" name="Elbow Connector 50">
            <a:extLst>
              <a:ext uri="{FF2B5EF4-FFF2-40B4-BE49-F238E27FC236}">
                <a16:creationId xmlns:a16="http://schemas.microsoft.com/office/drawing/2014/main" id="{B2BF44ED-5D3D-78B3-A856-75729FCCFE93}"/>
              </a:ext>
            </a:extLst>
          </p:cNvPr>
          <p:cNvCxnSpPr>
            <a:cxnSpLocks/>
          </p:cNvCxnSpPr>
          <p:nvPr/>
        </p:nvCxnSpPr>
        <p:spPr>
          <a:xfrm rot="5400000" flipH="1" flipV="1">
            <a:off x="4745177" y="1952206"/>
            <a:ext cx="470099" cy="420004"/>
          </a:xfrm>
          <a:prstGeom prst="bentConnector2">
            <a:avLst/>
          </a:prstGeom>
          <a:ln w="38100">
            <a:solidFill>
              <a:srgbClr val="C00000"/>
            </a:solidFill>
            <a:prstDash val="sysDot"/>
            <a:tailEnd type="triangle" w="med" len="sm"/>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519771681"/>
      </p:ext>
    </p:extLst>
  </p:cSld>
  <p:clrMapOvr>
    <a:masterClrMapping/>
  </p:clrMapOvr>
  <mc:AlternateContent xmlns:mc="http://schemas.openxmlformats.org/markup-compatibility/2006" xmlns:p14="http://schemas.microsoft.com/office/powerpoint/2010/main">
    <mc:Choice Requires="p14">
      <p:transition p14:dur="300">
        <p:fade/>
      </p:transition>
    </mc:Choice>
    <mc:Fallback xmlns="">
      <p:transition>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xit" presetSubtype="0" fill="hold" nodeType="clickEffect">
                                  <p:stCondLst>
                                    <p:cond delay="0"/>
                                  </p:stCondLst>
                                  <p:childTnLst>
                                    <p:animEffect transition="out" filter="fade">
                                      <p:cBhvr>
                                        <p:cTn id="6" dur="500"/>
                                        <p:tgtEl>
                                          <p:spTgt spid="45"/>
                                        </p:tgtEl>
                                      </p:cBhvr>
                                    </p:animEffect>
                                    <p:set>
                                      <p:cBhvr>
                                        <p:cTn id="7" dur="1" fill="hold">
                                          <p:stCondLst>
                                            <p:cond delay="499"/>
                                          </p:stCondLst>
                                        </p:cTn>
                                        <p:tgtEl>
                                          <p:spTgt spid="45"/>
                                        </p:tgtEl>
                                        <p:attrNameLst>
                                          <p:attrName>style.visibility</p:attrName>
                                        </p:attrNameLst>
                                      </p:cBhvr>
                                      <p:to>
                                        <p:strVal val="hidden"/>
                                      </p:to>
                                    </p:set>
                                  </p:childTnLst>
                                </p:cTn>
                              </p:par>
                              <p:par>
                                <p:cTn id="8" presetID="10" presetClass="exit" presetSubtype="0" fill="hold" grpId="0" nodeType="withEffect">
                                  <p:stCondLst>
                                    <p:cond delay="0"/>
                                  </p:stCondLst>
                                  <p:childTnLst>
                                    <p:animEffect transition="out" filter="fade">
                                      <p:cBhvr>
                                        <p:cTn id="9" dur="500"/>
                                        <p:tgtEl>
                                          <p:spTgt spid="82"/>
                                        </p:tgtEl>
                                      </p:cBhvr>
                                    </p:animEffect>
                                    <p:set>
                                      <p:cBhvr>
                                        <p:cTn id="10" dur="1" fill="hold">
                                          <p:stCondLst>
                                            <p:cond delay="499"/>
                                          </p:stCondLst>
                                        </p:cTn>
                                        <p:tgtEl>
                                          <p:spTgt spid="82"/>
                                        </p:tgtEl>
                                        <p:attrNameLst>
                                          <p:attrName>style.visibility</p:attrName>
                                        </p:attrNameLst>
                                      </p:cBhvr>
                                      <p:to>
                                        <p:strVal val="hidden"/>
                                      </p:to>
                                    </p:set>
                                  </p:childTnLst>
                                </p:cTn>
                              </p:par>
                              <p:par>
                                <p:cTn id="11" presetID="10" presetClass="entr" presetSubtype="0" fill="hold" nodeType="withEffect">
                                  <p:stCondLst>
                                    <p:cond delay="0"/>
                                  </p:stCondLst>
                                  <p:childTnLst>
                                    <p:set>
                                      <p:cBhvr>
                                        <p:cTn id="12" dur="1" fill="hold">
                                          <p:stCondLst>
                                            <p:cond delay="0"/>
                                          </p:stCondLst>
                                        </p:cTn>
                                        <p:tgtEl>
                                          <p:spTgt spid="53"/>
                                        </p:tgtEl>
                                        <p:attrNameLst>
                                          <p:attrName>style.visibility</p:attrName>
                                        </p:attrNameLst>
                                      </p:cBhvr>
                                      <p:to>
                                        <p:strVal val="visible"/>
                                      </p:to>
                                    </p:set>
                                    <p:animEffect transition="in" filter="fade">
                                      <p:cBhvr>
                                        <p:cTn id="13" dur="500"/>
                                        <p:tgtEl>
                                          <p:spTgt spid="53"/>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57"/>
                                        </p:tgtEl>
                                        <p:attrNameLst>
                                          <p:attrName>style.visibility</p:attrName>
                                        </p:attrNameLst>
                                      </p:cBhvr>
                                      <p:to>
                                        <p:strVal val="visible"/>
                                      </p:to>
                                    </p:set>
                                    <p:animEffect transition="in" filter="fade">
                                      <p:cBhvr>
                                        <p:cTn id="16" dur="500"/>
                                        <p:tgtEl>
                                          <p:spTgt spid="57"/>
                                        </p:tgtEl>
                                      </p:cBhvr>
                                    </p:animEffect>
                                  </p:childTnLst>
                                </p:cTn>
                              </p:par>
                            </p:childTnLst>
                          </p:cTn>
                        </p:par>
                        <p:par>
                          <p:cTn id="17" fill="hold">
                            <p:stCondLst>
                              <p:cond delay="500"/>
                            </p:stCondLst>
                            <p:childTnLst>
                              <p:par>
                                <p:cTn id="18" presetID="10" presetClass="entr" presetSubtype="0" fill="hold" nodeType="afterEffect">
                                  <p:stCondLst>
                                    <p:cond delay="0"/>
                                  </p:stCondLst>
                                  <p:childTnLst>
                                    <p:set>
                                      <p:cBhvr>
                                        <p:cTn id="19" dur="1" fill="hold">
                                          <p:stCondLst>
                                            <p:cond delay="0"/>
                                          </p:stCondLst>
                                        </p:cTn>
                                        <p:tgtEl>
                                          <p:spTgt spid="39"/>
                                        </p:tgtEl>
                                        <p:attrNameLst>
                                          <p:attrName>style.visibility</p:attrName>
                                        </p:attrNameLst>
                                      </p:cBhvr>
                                      <p:to>
                                        <p:strVal val="visible"/>
                                      </p:to>
                                    </p:set>
                                    <p:animEffect transition="in" filter="fade">
                                      <p:cBhvr>
                                        <p:cTn id="20" dur="500"/>
                                        <p:tgtEl>
                                          <p:spTgt spid="39"/>
                                        </p:tgtEl>
                                      </p:cBhvr>
                                    </p:animEffect>
                                  </p:childTnLst>
                                </p:cTn>
                              </p:par>
                            </p:childTnLst>
                          </p:cTn>
                        </p:par>
                        <p:par>
                          <p:cTn id="21" fill="hold">
                            <p:stCondLst>
                              <p:cond delay="1000"/>
                            </p:stCondLst>
                            <p:childTnLst>
                              <p:par>
                                <p:cTn id="22" presetID="7" presetClass="emph" presetSubtype="2" fill="hold" nodeType="afterEffect">
                                  <p:stCondLst>
                                    <p:cond delay="0"/>
                                  </p:stCondLst>
                                  <p:childTnLst>
                                    <p:animClr clrSpc="rgb" dir="cw">
                                      <p:cBhvr>
                                        <p:cTn id="23" dur="500" fill="hold"/>
                                        <p:tgtEl>
                                          <p:spTgt spid="4"/>
                                        </p:tgtEl>
                                        <p:attrNameLst>
                                          <p:attrName>stroke.color</p:attrName>
                                        </p:attrNameLst>
                                      </p:cBhvr>
                                      <p:to>
                                        <a:srgbClr val="FF2600"/>
                                      </p:to>
                                    </p:animClr>
                                    <p:set>
                                      <p:cBhvr>
                                        <p:cTn id="24" dur="500" fill="hold"/>
                                        <p:tgtEl>
                                          <p:spTgt spid="4"/>
                                        </p:tgtEl>
                                        <p:attrNameLst>
                                          <p:attrName>stroke.on</p:attrName>
                                        </p:attrNameLst>
                                      </p:cBhvr>
                                      <p:to>
                                        <p:strVal val="true"/>
                                      </p:to>
                                    </p:set>
                                  </p:childTnLst>
                                </p:cTn>
                              </p:par>
                              <p:par>
                                <p:cTn id="25" presetID="7" presetClass="emph" presetSubtype="2" fill="hold" nodeType="withEffect">
                                  <p:stCondLst>
                                    <p:cond delay="0"/>
                                  </p:stCondLst>
                                  <p:childTnLst>
                                    <p:animClr clrSpc="rgb" dir="cw">
                                      <p:cBhvr>
                                        <p:cTn id="26" dur="500" fill="hold"/>
                                        <p:tgtEl>
                                          <p:spTgt spid="8"/>
                                        </p:tgtEl>
                                        <p:attrNameLst>
                                          <p:attrName>stroke.color</p:attrName>
                                        </p:attrNameLst>
                                      </p:cBhvr>
                                      <p:to>
                                        <a:srgbClr val="FF2600"/>
                                      </p:to>
                                    </p:animClr>
                                    <p:set>
                                      <p:cBhvr>
                                        <p:cTn id="27" dur="500" fill="hold"/>
                                        <p:tgtEl>
                                          <p:spTgt spid="8"/>
                                        </p:tgtEl>
                                        <p:attrNameLst>
                                          <p:attrName>stroke.on</p:attrName>
                                        </p:attrNameLst>
                                      </p:cBhvr>
                                      <p:to>
                                        <p:strVal val="true"/>
                                      </p:to>
                                    </p:set>
                                  </p:childTnLst>
                                </p:cTn>
                              </p:par>
                              <p:par>
                                <p:cTn id="28" presetID="7" presetClass="emph" presetSubtype="2" fill="hold" nodeType="withEffect">
                                  <p:stCondLst>
                                    <p:cond delay="0"/>
                                  </p:stCondLst>
                                  <p:childTnLst>
                                    <p:animClr clrSpc="rgb" dir="cw">
                                      <p:cBhvr>
                                        <p:cTn id="29" dur="500" fill="hold"/>
                                        <p:tgtEl>
                                          <p:spTgt spid="9"/>
                                        </p:tgtEl>
                                        <p:attrNameLst>
                                          <p:attrName>stroke.color</p:attrName>
                                        </p:attrNameLst>
                                      </p:cBhvr>
                                      <p:to>
                                        <a:srgbClr val="FF2600"/>
                                      </p:to>
                                    </p:animClr>
                                    <p:set>
                                      <p:cBhvr>
                                        <p:cTn id="30" dur="500" fill="hold"/>
                                        <p:tgtEl>
                                          <p:spTgt spid="9"/>
                                        </p:tgtEl>
                                        <p:attrNameLst>
                                          <p:attrName>stroke.on</p:attrName>
                                        </p:attrNameLst>
                                      </p:cBhvr>
                                      <p:to>
                                        <p:strVal val="true"/>
                                      </p:to>
                                    </p:set>
                                  </p:childTnLst>
                                </p:cTn>
                              </p:par>
                              <p:par>
                                <p:cTn id="31" presetID="7" presetClass="emph" presetSubtype="2" fill="hold" nodeType="withEffect">
                                  <p:stCondLst>
                                    <p:cond delay="0"/>
                                  </p:stCondLst>
                                  <p:childTnLst>
                                    <p:animClr clrSpc="rgb" dir="cw">
                                      <p:cBhvr>
                                        <p:cTn id="32" dur="500" fill="hold"/>
                                        <p:tgtEl>
                                          <p:spTgt spid="10"/>
                                        </p:tgtEl>
                                        <p:attrNameLst>
                                          <p:attrName>stroke.color</p:attrName>
                                        </p:attrNameLst>
                                      </p:cBhvr>
                                      <p:to>
                                        <a:srgbClr val="FF2600"/>
                                      </p:to>
                                    </p:animClr>
                                    <p:set>
                                      <p:cBhvr>
                                        <p:cTn id="33" dur="500" fill="hold"/>
                                        <p:tgtEl>
                                          <p:spTgt spid="10"/>
                                        </p:tgtEl>
                                        <p:attrNameLst>
                                          <p:attrName>stroke.on</p:attrName>
                                        </p:attrNameLst>
                                      </p:cBhvr>
                                      <p:to>
                                        <p:strVal val="true"/>
                                      </p:to>
                                    </p:set>
                                  </p:childTnLst>
                                </p:cTn>
                              </p:par>
                              <p:par>
                                <p:cTn id="34" presetID="10" presetClass="entr" presetSubtype="0" fill="hold" nodeType="withEffect">
                                  <p:stCondLst>
                                    <p:cond delay="0"/>
                                  </p:stCondLst>
                                  <p:childTnLst>
                                    <p:set>
                                      <p:cBhvr>
                                        <p:cTn id="35" dur="1" fill="hold">
                                          <p:stCondLst>
                                            <p:cond delay="0"/>
                                          </p:stCondLst>
                                        </p:cTn>
                                        <p:tgtEl>
                                          <p:spTgt spid="42"/>
                                        </p:tgtEl>
                                        <p:attrNameLst>
                                          <p:attrName>style.visibility</p:attrName>
                                        </p:attrNameLst>
                                      </p:cBhvr>
                                      <p:to>
                                        <p:strVal val="visible"/>
                                      </p:to>
                                    </p:set>
                                    <p:animEffect transition="in" filter="fade">
                                      <p:cBhvr>
                                        <p:cTn id="36" dur="500"/>
                                        <p:tgtEl>
                                          <p:spTgt spid="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2" grpId="0"/>
      <p:bldP spid="57" grpId="0"/>
    </p:bld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63" name="Straight Connector 62">
            <a:extLst>
              <a:ext uri="{FF2B5EF4-FFF2-40B4-BE49-F238E27FC236}">
                <a16:creationId xmlns:a16="http://schemas.microsoft.com/office/drawing/2014/main" id="{1B5BA441-023C-DF52-19A0-323D99CAF82B}"/>
              </a:ext>
            </a:extLst>
          </p:cNvPr>
          <p:cNvCxnSpPr>
            <a:cxnSpLocks/>
          </p:cNvCxnSpPr>
          <p:nvPr/>
        </p:nvCxnSpPr>
        <p:spPr>
          <a:xfrm rot="5400000" flipH="1">
            <a:off x="5043785" y="2512001"/>
            <a:ext cx="3963" cy="274320"/>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sp>
        <p:nvSpPr>
          <p:cNvPr id="70" name="Rectangle 69">
            <a:extLst>
              <a:ext uri="{FF2B5EF4-FFF2-40B4-BE49-F238E27FC236}">
                <a16:creationId xmlns:a16="http://schemas.microsoft.com/office/drawing/2014/main" id="{4F87D1AE-C9E8-030A-A3DD-CE41E1CA8BC8}"/>
              </a:ext>
            </a:extLst>
          </p:cNvPr>
          <p:cNvSpPr/>
          <p:nvPr/>
        </p:nvSpPr>
        <p:spPr>
          <a:xfrm>
            <a:off x="0" y="629616"/>
            <a:ext cx="2716306" cy="5826540"/>
          </a:xfrm>
          <a:prstGeom prst="rect">
            <a:avLst/>
          </a:prstGeom>
          <a:solidFill>
            <a:srgbClr val="FFFDF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5" name="Rounded Rectangle 64">
            <a:extLst>
              <a:ext uri="{FF2B5EF4-FFF2-40B4-BE49-F238E27FC236}">
                <a16:creationId xmlns:a16="http://schemas.microsoft.com/office/drawing/2014/main" id="{8FFE4315-EE8D-144A-008D-8DCDDE3CFCC3}"/>
              </a:ext>
            </a:extLst>
          </p:cNvPr>
          <p:cNvSpPr/>
          <p:nvPr/>
        </p:nvSpPr>
        <p:spPr>
          <a:xfrm>
            <a:off x="96426" y="736537"/>
            <a:ext cx="2519027" cy="1079711"/>
          </a:xfrm>
          <a:prstGeom prst="roundRect">
            <a:avLst/>
          </a:prstGeom>
          <a:solidFill>
            <a:schemeClr val="accent5">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 name="Straight Connector 4">
            <a:extLst>
              <a:ext uri="{FF2B5EF4-FFF2-40B4-BE49-F238E27FC236}">
                <a16:creationId xmlns:a16="http://schemas.microsoft.com/office/drawing/2014/main" id="{4F55892D-F829-1FC6-94CF-7204C63F8EB6}"/>
              </a:ext>
            </a:extLst>
          </p:cNvPr>
          <p:cNvCxnSpPr>
            <a:cxnSpLocks/>
          </p:cNvCxnSpPr>
          <p:nvPr/>
        </p:nvCxnSpPr>
        <p:spPr>
          <a:xfrm rot="5400000" flipH="1">
            <a:off x="5043784" y="3295028"/>
            <a:ext cx="3963" cy="274320"/>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14" name="Straight Connector 13">
            <a:extLst>
              <a:ext uri="{FF2B5EF4-FFF2-40B4-BE49-F238E27FC236}">
                <a16:creationId xmlns:a16="http://schemas.microsoft.com/office/drawing/2014/main" id="{E65ADB8B-E7D5-CC71-7D28-06DEDEE97FE9}"/>
              </a:ext>
            </a:extLst>
          </p:cNvPr>
          <p:cNvCxnSpPr>
            <a:cxnSpLocks/>
          </p:cNvCxnSpPr>
          <p:nvPr/>
        </p:nvCxnSpPr>
        <p:spPr>
          <a:xfrm rot="5400000" flipH="1">
            <a:off x="5043784" y="3673964"/>
            <a:ext cx="3963" cy="274320"/>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sp>
        <p:nvSpPr>
          <p:cNvPr id="3" name="Title 1" descr=" 6">
            <a:extLst>
              <a:ext uri="{FF2B5EF4-FFF2-40B4-BE49-F238E27FC236}">
                <a16:creationId xmlns:a16="http://schemas.microsoft.com/office/drawing/2014/main" id="{225FE3A3-6745-502D-7F59-15867750339D}"/>
              </a:ext>
            </a:extLst>
          </p:cNvPr>
          <p:cNvSpPr txBox="1">
            <a:spLocks/>
          </p:cNvSpPr>
          <p:nvPr/>
        </p:nvSpPr>
        <p:spPr>
          <a:xfrm>
            <a:off x="178177" y="0"/>
            <a:ext cx="8787647" cy="704757"/>
          </a:xfrm>
          <a:prstGeom prst="rect">
            <a:avLst/>
          </a:prstGeom>
        </p:spPr>
        <p:txBody>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en-US" sz="4400" b="1" i="0" u="none" strike="noStrike" kern="1200" cap="none" spc="0" normalizeH="0" baseline="0" noProof="0">
                <a:ln>
                  <a:noFill/>
                </a:ln>
                <a:solidFill>
                  <a:prstClr val="black"/>
                </a:solidFill>
                <a:effectLst/>
                <a:uLnTx/>
                <a:uFillTx/>
                <a:latin typeface="Corbel" panose="020B0503020204020204" pitchFamily="34" charset="0"/>
                <a:ea typeface="+mj-ea"/>
                <a:cs typeface="+mj-cs"/>
              </a:rPr>
              <a:t>In-DRAM pLUTo LUT Query: Step 1</a:t>
            </a:r>
          </a:p>
        </p:txBody>
      </p:sp>
      <p:sp>
        <p:nvSpPr>
          <p:cNvPr id="7" name="Slide Number Placeholder 6">
            <a:extLst>
              <a:ext uri="{FF2B5EF4-FFF2-40B4-BE49-F238E27FC236}">
                <a16:creationId xmlns:a16="http://schemas.microsoft.com/office/drawing/2014/main" id="{BFC4D882-EE1D-5CC0-E0E4-710C3B18C938}"/>
              </a:ext>
            </a:extLst>
          </p:cNvPr>
          <p:cNvSpPr>
            <a:spLocks noGrp="1"/>
          </p:cNvSpPr>
          <p:nvPr>
            <p:ph type="sldNum" sz="quarter" idx="12"/>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DEAB76D-489F-BC47-AE8A-9A4958F60173}" type="slidenum">
              <a:rPr kumimoji="0" lang="en-CH" sz="1400" b="0" i="0" u="none" strike="noStrike" kern="1200" cap="none" spc="0" normalizeH="0" baseline="0" noProof="0" smtClean="0">
                <a:ln>
                  <a:noFill/>
                </a:ln>
                <a:solidFill>
                  <a:prstClr val="white">
                    <a:lumMod val="65000"/>
                  </a:prstClr>
                </a:solidFill>
                <a:effectLst/>
                <a:uLnTx/>
                <a:uFillTx/>
                <a:latin typeface="Corbel" panose="020B0503020204020204" pitchFamily="34" charset="0"/>
                <a:ea typeface="ＭＳ Ｐゴシック" panose="020B0600070205080204" pitchFamily="34" charset="-128"/>
                <a:cs typeface="+mn-cs"/>
              </a:rPr>
              <a:pPr marL="0" marR="0" lvl="0" indent="0" algn="r" defTabSz="457200" rtl="0" eaLnBrk="1" fontAlgn="auto" latinLnBrk="0" hangingPunct="1">
                <a:lnSpc>
                  <a:spcPct val="100000"/>
                </a:lnSpc>
                <a:spcBef>
                  <a:spcPts val="0"/>
                </a:spcBef>
                <a:spcAft>
                  <a:spcPts val="0"/>
                </a:spcAft>
                <a:buClrTx/>
                <a:buSzTx/>
                <a:buFontTx/>
                <a:buNone/>
                <a:tabLst/>
                <a:defRPr/>
              </a:pPr>
              <a:t>72</a:t>
            </a:fld>
            <a:endParaRPr kumimoji="0" lang="en-CH" sz="1400" b="0" i="0" u="none" strike="noStrike" kern="1200" cap="none" spc="0" normalizeH="0" baseline="0" noProof="0">
              <a:ln>
                <a:noFill/>
              </a:ln>
              <a:solidFill>
                <a:prstClr val="white">
                  <a:lumMod val="65000"/>
                </a:prstClr>
              </a:solidFill>
              <a:effectLst/>
              <a:uLnTx/>
              <a:uFillTx/>
              <a:latin typeface="Corbel" panose="020B0503020204020204" pitchFamily="34" charset="0"/>
              <a:ea typeface="ＭＳ Ｐゴシック" panose="020B0600070205080204" pitchFamily="34" charset="-128"/>
              <a:cs typeface="+mn-cs"/>
            </a:endParaRPr>
          </a:p>
        </p:txBody>
      </p:sp>
      <p:sp>
        <p:nvSpPr>
          <p:cNvPr id="11" name="Rounded Rectangle 10">
            <a:extLst>
              <a:ext uri="{FF2B5EF4-FFF2-40B4-BE49-F238E27FC236}">
                <a16:creationId xmlns:a16="http://schemas.microsoft.com/office/drawing/2014/main" id="{6504418D-A90C-D6E7-1C54-18A1A7C9A1D0}"/>
              </a:ext>
            </a:extLst>
          </p:cNvPr>
          <p:cNvSpPr/>
          <p:nvPr/>
        </p:nvSpPr>
        <p:spPr>
          <a:xfrm>
            <a:off x="5192143" y="2334911"/>
            <a:ext cx="2028915" cy="1840762"/>
          </a:xfrm>
          <a:prstGeom prst="roundRect">
            <a:avLst>
              <a:gd name="adj" fmla="val 1622"/>
            </a:avLst>
          </a:prstGeom>
          <a:solidFill>
            <a:schemeClr val="accent5">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2500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aphicFrame>
        <p:nvGraphicFramePr>
          <p:cNvPr id="12" name="Table 275">
            <a:extLst>
              <a:ext uri="{FF2B5EF4-FFF2-40B4-BE49-F238E27FC236}">
                <a16:creationId xmlns:a16="http://schemas.microsoft.com/office/drawing/2014/main" id="{76354472-B820-C436-4D54-CDDC66664919}"/>
              </a:ext>
            </a:extLst>
          </p:cNvPr>
          <p:cNvGraphicFramePr>
            <a:graphicFrameLocks noGrp="1"/>
          </p:cNvGraphicFramePr>
          <p:nvPr/>
        </p:nvGraphicFramePr>
        <p:xfrm>
          <a:off x="5292522" y="2459192"/>
          <a:ext cx="1800000" cy="1584000"/>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gridCol w="450000">
                  <a:extLst>
                    <a:ext uri="{9D8B030D-6E8A-4147-A177-3AD203B41FA5}">
                      <a16:colId xmlns:a16="http://schemas.microsoft.com/office/drawing/2014/main" val="468283467"/>
                    </a:ext>
                  </a:extLst>
                </a:gridCol>
                <a:gridCol w="450000">
                  <a:extLst>
                    <a:ext uri="{9D8B030D-6E8A-4147-A177-3AD203B41FA5}">
                      <a16:colId xmlns:a16="http://schemas.microsoft.com/office/drawing/2014/main" val="3823604040"/>
                    </a:ext>
                  </a:extLst>
                </a:gridCol>
                <a:gridCol w="450000">
                  <a:extLst>
                    <a:ext uri="{9D8B030D-6E8A-4147-A177-3AD203B41FA5}">
                      <a16:colId xmlns:a16="http://schemas.microsoft.com/office/drawing/2014/main" val="3652080883"/>
                    </a:ext>
                  </a:extLst>
                </a:gridCol>
              </a:tblGrid>
              <a:tr h="396000">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r h="396000">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856769038"/>
                  </a:ext>
                </a:extLst>
              </a:tr>
              <a:tr h="396000">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581351085"/>
                  </a:ext>
                </a:extLst>
              </a:tr>
              <a:tr h="396000">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504728428"/>
                  </a:ext>
                </a:extLst>
              </a:tr>
            </a:tbl>
          </a:graphicData>
        </a:graphic>
      </p:graphicFrame>
      <p:sp>
        <p:nvSpPr>
          <p:cNvPr id="13" name="Rounded Rectangle 12">
            <a:extLst>
              <a:ext uri="{FF2B5EF4-FFF2-40B4-BE49-F238E27FC236}">
                <a16:creationId xmlns:a16="http://schemas.microsoft.com/office/drawing/2014/main" id="{D69C4F41-50ED-CF54-644A-2ED316781EF1}"/>
              </a:ext>
            </a:extLst>
          </p:cNvPr>
          <p:cNvSpPr/>
          <p:nvPr/>
        </p:nvSpPr>
        <p:spPr>
          <a:xfrm rot="5400000">
            <a:off x="5898769" y="3790738"/>
            <a:ext cx="582102" cy="2028912"/>
          </a:xfrm>
          <a:prstGeom prst="roundRect">
            <a:avLst/>
          </a:prstGeom>
          <a:pattFill prst="wdUpDiag">
            <a:fgClr>
              <a:srgbClr val="BBAECA"/>
            </a:fgClr>
            <a:bgClr>
              <a:srgbClr val="DFCFF0"/>
            </a:bgClr>
          </a:patt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pSp>
        <p:nvGrpSpPr>
          <p:cNvPr id="16" name="Group 15">
            <a:extLst>
              <a:ext uri="{FF2B5EF4-FFF2-40B4-BE49-F238E27FC236}">
                <a16:creationId xmlns:a16="http://schemas.microsoft.com/office/drawing/2014/main" id="{5B03AEA4-1D6D-2A02-F28E-1BE0E4D10B9C}"/>
              </a:ext>
            </a:extLst>
          </p:cNvPr>
          <p:cNvGrpSpPr/>
          <p:nvPr/>
        </p:nvGrpSpPr>
        <p:grpSpPr>
          <a:xfrm>
            <a:off x="5408073" y="5120617"/>
            <a:ext cx="173332" cy="648969"/>
            <a:chOff x="2521758" y="3054797"/>
            <a:chExt cx="64008" cy="188069"/>
          </a:xfrm>
        </p:grpSpPr>
        <p:cxnSp>
          <p:nvCxnSpPr>
            <p:cNvPr id="29" name="Straight Connector 28">
              <a:extLst>
                <a:ext uri="{FF2B5EF4-FFF2-40B4-BE49-F238E27FC236}">
                  <a16:creationId xmlns:a16="http://schemas.microsoft.com/office/drawing/2014/main" id="{56411DE6-322D-76E3-294D-9E5A2FA79FF8}"/>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31" name="Straight Connector 30">
              <a:extLst>
                <a:ext uri="{FF2B5EF4-FFF2-40B4-BE49-F238E27FC236}">
                  <a16:creationId xmlns:a16="http://schemas.microsoft.com/office/drawing/2014/main" id="{6001E9C3-356E-AE87-FFA4-05FFDFC51AF4}"/>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32" name="Straight Connector 31">
              <a:extLst>
                <a:ext uri="{FF2B5EF4-FFF2-40B4-BE49-F238E27FC236}">
                  <a16:creationId xmlns:a16="http://schemas.microsoft.com/office/drawing/2014/main" id="{6291C3A9-C7BF-6832-8EBF-7A977669D976}"/>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grpSp>
        <p:nvGrpSpPr>
          <p:cNvPr id="17" name="Group 16">
            <a:extLst>
              <a:ext uri="{FF2B5EF4-FFF2-40B4-BE49-F238E27FC236}">
                <a16:creationId xmlns:a16="http://schemas.microsoft.com/office/drawing/2014/main" id="{FDD767DD-4EAE-2CA4-A7CE-A5CF80FEF08C}"/>
              </a:ext>
            </a:extLst>
          </p:cNvPr>
          <p:cNvGrpSpPr/>
          <p:nvPr/>
        </p:nvGrpSpPr>
        <p:grpSpPr>
          <a:xfrm>
            <a:off x="5837030" y="5109582"/>
            <a:ext cx="173332" cy="648969"/>
            <a:chOff x="2521758" y="3054797"/>
            <a:chExt cx="64008" cy="188069"/>
          </a:xfrm>
        </p:grpSpPr>
        <p:cxnSp>
          <p:nvCxnSpPr>
            <p:cNvPr id="26" name="Straight Connector 25">
              <a:extLst>
                <a:ext uri="{FF2B5EF4-FFF2-40B4-BE49-F238E27FC236}">
                  <a16:creationId xmlns:a16="http://schemas.microsoft.com/office/drawing/2014/main" id="{E2764FA7-945D-6ACC-4476-AB0E702C8F95}"/>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7" name="Straight Connector 26">
              <a:extLst>
                <a:ext uri="{FF2B5EF4-FFF2-40B4-BE49-F238E27FC236}">
                  <a16:creationId xmlns:a16="http://schemas.microsoft.com/office/drawing/2014/main" id="{9DA23700-D9EA-5D46-34FC-D8C81067954B}"/>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8" name="Straight Connector 27">
              <a:extLst>
                <a:ext uri="{FF2B5EF4-FFF2-40B4-BE49-F238E27FC236}">
                  <a16:creationId xmlns:a16="http://schemas.microsoft.com/office/drawing/2014/main" id="{65F5F5EB-C469-F183-795C-3CF3D5200AE9}"/>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grpSp>
        <p:nvGrpSpPr>
          <p:cNvPr id="18" name="Group 17">
            <a:extLst>
              <a:ext uri="{FF2B5EF4-FFF2-40B4-BE49-F238E27FC236}">
                <a16:creationId xmlns:a16="http://schemas.microsoft.com/office/drawing/2014/main" id="{5C2F244F-AD02-F297-C498-C497F46F443E}"/>
              </a:ext>
            </a:extLst>
          </p:cNvPr>
          <p:cNvGrpSpPr/>
          <p:nvPr/>
        </p:nvGrpSpPr>
        <p:grpSpPr>
          <a:xfrm>
            <a:off x="6248380" y="5108314"/>
            <a:ext cx="173332" cy="648969"/>
            <a:chOff x="2521758" y="3054797"/>
            <a:chExt cx="64008" cy="188069"/>
          </a:xfrm>
        </p:grpSpPr>
        <p:cxnSp>
          <p:nvCxnSpPr>
            <p:cNvPr id="23" name="Straight Connector 22">
              <a:extLst>
                <a:ext uri="{FF2B5EF4-FFF2-40B4-BE49-F238E27FC236}">
                  <a16:creationId xmlns:a16="http://schemas.microsoft.com/office/drawing/2014/main" id="{9F9C2302-8BFC-2113-6E2C-ACFF464016EB}"/>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4" name="Straight Connector 23">
              <a:extLst>
                <a:ext uri="{FF2B5EF4-FFF2-40B4-BE49-F238E27FC236}">
                  <a16:creationId xmlns:a16="http://schemas.microsoft.com/office/drawing/2014/main" id="{7FE804DF-ACC9-5681-9141-E12E98F04E34}"/>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5" name="Straight Connector 24">
              <a:extLst>
                <a:ext uri="{FF2B5EF4-FFF2-40B4-BE49-F238E27FC236}">
                  <a16:creationId xmlns:a16="http://schemas.microsoft.com/office/drawing/2014/main" id="{011A845C-4B36-622D-79D2-2EEC712480E0}"/>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grpSp>
        <p:nvGrpSpPr>
          <p:cNvPr id="19" name="Group 18">
            <a:extLst>
              <a:ext uri="{FF2B5EF4-FFF2-40B4-BE49-F238E27FC236}">
                <a16:creationId xmlns:a16="http://schemas.microsoft.com/office/drawing/2014/main" id="{D60879E2-DF9F-933F-7EBD-BAA733433234}"/>
              </a:ext>
            </a:extLst>
          </p:cNvPr>
          <p:cNvGrpSpPr/>
          <p:nvPr/>
        </p:nvGrpSpPr>
        <p:grpSpPr>
          <a:xfrm>
            <a:off x="6672336" y="5120617"/>
            <a:ext cx="173332" cy="648969"/>
            <a:chOff x="2521758" y="3054797"/>
            <a:chExt cx="64008" cy="188069"/>
          </a:xfrm>
        </p:grpSpPr>
        <p:cxnSp>
          <p:nvCxnSpPr>
            <p:cNvPr id="20" name="Straight Connector 19">
              <a:extLst>
                <a:ext uri="{FF2B5EF4-FFF2-40B4-BE49-F238E27FC236}">
                  <a16:creationId xmlns:a16="http://schemas.microsoft.com/office/drawing/2014/main" id="{98070522-1F0D-F9D0-1868-64E7D1BD153B}"/>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1" name="Straight Connector 20">
              <a:extLst>
                <a:ext uri="{FF2B5EF4-FFF2-40B4-BE49-F238E27FC236}">
                  <a16:creationId xmlns:a16="http://schemas.microsoft.com/office/drawing/2014/main" id="{A7BC7AE7-4BBB-BD85-E12B-FD544420F3FB}"/>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2" name="Straight Connector 21">
              <a:extLst>
                <a:ext uri="{FF2B5EF4-FFF2-40B4-BE49-F238E27FC236}">
                  <a16:creationId xmlns:a16="http://schemas.microsoft.com/office/drawing/2014/main" id="{8B1EFA1E-657A-E290-1E60-D94A0BF19A73}"/>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sp>
        <p:nvSpPr>
          <p:cNvPr id="33" name="Rounded Rectangle 32">
            <a:extLst>
              <a:ext uri="{FF2B5EF4-FFF2-40B4-BE49-F238E27FC236}">
                <a16:creationId xmlns:a16="http://schemas.microsoft.com/office/drawing/2014/main" id="{0C60ECAA-E984-0339-82FC-E5B0B4C5608E}"/>
              </a:ext>
            </a:extLst>
          </p:cNvPr>
          <p:cNvSpPr/>
          <p:nvPr/>
        </p:nvSpPr>
        <p:spPr>
          <a:xfrm rot="5400000">
            <a:off x="5897652" y="5047299"/>
            <a:ext cx="584335" cy="2028912"/>
          </a:xfrm>
          <a:prstGeom prst="roundRect">
            <a:avLst/>
          </a:prstGeom>
          <a:solidFill>
            <a:schemeClr val="accent6">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aphicFrame>
        <p:nvGraphicFramePr>
          <p:cNvPr id="34" name="Table 275">
            <a:extLst>
              <a:ext uri="{FF2B5EF4-FFF2-40B4-BE49-F238E27FC236}">
                <a16:creationId xmlns:a16="http://schemas.microsoft.com/office/drawing/2014/main" id="{91C1B412-F7C0-9BF4-466A-716D27FABB97}"/>
              </a:ext>
            </a:extLst>
          </p:cNvPr>
          <p:cNvGraphicFramePr>
            <a:graphicFrameLocks noGrp="1"/>
          </p:cNvGraphicFramePr>
          <p:nvPr/>
        </p:nvGraphicFramePr>
        <p:xfrm>
          <a:off x="5292522" y="4591707"/>
          <a:ext cx="1799968" cy="441960"/>
        </p:xfrm>
        <a:graphic>
          <a:graphicData uri="http://schemas.openxmlformats.org/drawingml/2006/table">
            <a:tbl>
              <a:tblPr firstRow="1" bandRow="1">
                <a:tableStyleId>{5940675A-B579-460E-94D1-54222C63F5DA}</a:tableStyleId>
              </a:tblPr>
              <a:tblGrid>
                <a:gridCol w="449992">
                  <a:extLst>
                    <a:ext uri="{9D8B030D-6E8A-4147-A177-3AD203B41FA5}">
                      <a16:colId xmlns:a16="http://schemas.microsoft.com/office/drawing/2014/main" val="4227494446"/>
                    </a:ext>
                  </a:extLst>
                </a:gridCol>
                <a:gridCol w="449992">
                  <a:extLst>
                    <a:ext uri="{9D8B030D-6E8A-4147-A177-3AD203B41FA5}">
                      <a16:colId xmlns:a16="http://schemas.microsoft.com/office/drawing/2014/main" val="468283467"/>
                    </a:ext>
                  </a:extLst>
                </a:gridCol>
                <a:gridCol w="449992">
                  <a:extLst>
                    <a:ext uri="{9D8B030D-6E8A-4147-A177-3AD203B41FA5}">
                      <a16:colId xmlns:a16="http://schemas.microsoft.com/office/drawing/2014/main" val="3823604040"/>
                    </a:ext>
                  </a:extLst>
                </a:gridCol>
                <a:gridCol w="449992">
                  <a:extLst>
                    <a:ext uri="{9D8B030D-6E8A-4147-A177-3AD203B41FA5}">
                      <a16:colId xmlns:a16="http://schemas.microsoft.com/office/drawing/2014/main" val="3652080883"/>
                    </a:ext>
                  </a:extLst>
                </a:gridCol>
              </a:tblGrid>
              <a:tr h="435088">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bl>
          </a:graphicData>
        </a:graphic>
      </p:graphicFrame>
      <p:sp>
        <p:nvSpPr>
          <p:cNvPr id="35" name="Rounded Rectangle 34">
            <a:extLst>
              <a:ext uri="{FF2B5EF4-FFF2-40B4-BE49-F238E27FC236}">
                <a16:creationId xmlns:a16="http://schemas.microsoft.com/office/drawing/2014/main" id="{5853E33A-0C10-F411-BD05-35B1A76C00B3}"/>
              </a:ext>
            </a:extLst>
          </p:cNvPr>
          <p:cNvSpPr/>
          <p:nvPr/>
        </p:nvSpPr>
        <p:spPr>
          <a:xfrm rot="5400000">
            <a:off x="5909541" y="170856"/>
            <a:ext cx="579239" cy="2014040"/>
          </a:xfrm>
          <a:prstGeom prst="roundRect">
            <a:avLst/>
          </a:prstGeom>
          <a:solidFill>
            <a:srgbClr val="E4D9F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aphicFrame>
        <p:nvGraphicFramePr>
          <p:cNvPr id="36" name="Table 275">
            <a:extLst>
              <a:ext uri="{FF2B5EF4-FFF2-40B4-BE49-F238E27FC236}">
                <a16:creationId xmlns:a16="http://schemas.microsoft.com/office/drawing/2014/main" id="{28DFCE45-3B33-AE43-69DA-C1AF5E3FC3E2}"/>
              </a:ext>
            </a:extLst>
          </p:cNvPr>
          <p:cNvGraphicFramePr>
            <a:graphicFrameLocks noGrp="1"/>
          </p:cNvGraphicFramePr>
          <p:nvPr/>
        </p:nvGraphicFramePr>
        <p:xfrm>
          <a:off x="5301890" y="994064"/>
          <a:ext cx="1800000" cy="396000"/>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gridCol w="450000">
                  <a:extLst>
                    <a:ext uri="{9D8B030D-6E8A-4147-A177-3AD203B41FA5}">
                      <a16:colId xmlns:a16="http://schemas.microsoft.com/office/drawing/2014/main" val="468283467"/>
                    </a:ext>
                  </a:extLst>
                </a:gridCol>
                <a:gridCol w="450000">
                  <a:extLst>
                    <a:ext uri="{9D8B030D-6E8A-4147-A177-3AD203B41FA5}">
                      <a16:colId xmlns:a16="http://schemas.microsoft.com/office/drawing/2014/main" val="3823604040"/>
                    </a:ext>
                  </a:extLst>
                </a:gridCol>
                <a:gridCol w="450000">
                  <a:extLst>
                    <a:ext uri="{9D8B030D-6E8A-4147-A177-3AD203B41FA5}">
                      <a16:colId xmlns:a16="http://schemas.microsoft.com/office/drawing/2014/main" val="3652080883"/>
                    </a:ext>
                  </a:extLst>
                </a:gridCol>
              </a:tblGrid>
              <a:tr h="396000">
                <a:tc>
                  <a:txBody>
                    <a:bodyPr/>
                    <a:lstStyle/>
                    <a:p>
                      <a:pPr algn="ctr"/>
                      <a:r>
                        <a:rPr lang="en-US" sz="2400" b="1" i="0">
                          <a:solidFill>
                            <a:srgbClr val="0051FF"/>
                          </a:solidFill>
                          <a:latin typeface="Corbel" panose="020B0503020204020204" pitchFamily="34" charset="0"/>
                          <a:cs typeface="Arial" panose="020B0604020202020204" pitchFamily="34" charset="0"/>
                        </a:rPr>
                        <a:t>1</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solidFill>
                            <a:srgbClr val="0051FF"/>
                          </a:solidFill>
                          <a:latin typeface="Corbel" panose="020B0503020204020204" pitchFamily="34" charset="0"/>
                          <a:cs typeface="Arial" panose="020B0604020202020204" pitchFamily="34" charset="0"/>
                        </a:rPr>
                        <a:t>0</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solidFill>
                            <a:srgbClr val="0051FF"/>
                          </a:solidFill>
                          <a:latin typeface="Corbel" panose="020B0503020204020204" pitchFamily="34" charset="0"/>
                          <a:cs typeface="Arial" panose="020B0604020202020204" pitchFamily="34" charset="0"/>
                        </a:rPr>
                        <a:t>1</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solidFill>
                            <a:srgbClr val="0051FF"/>
                          </a:solidFill>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bl>
          </a:graphicData>
        </a:graphic>
      </p:graphicFrame>
      <p:cxnSp>
        <p:nvCxnSpPr>
          <p:cNvPr id="37" name="Elbow Connector 36">
            <a:extLst>
              <a:ext uri="{FF2B5EF4-FFF2-40B4-BE49-F238E27FC236}">
                <a16:creationId xmlns:a16="http://schemas.microsoft.com/office/drawing/2014/main" id="{8F539379-865B-D64A-C423-25BD1E83EAE5}"/>
              </a:ext>
            </a:extLst>
          </p:cNvPr>
          <p:cNvCxnSpPr>
            <a:cxnSpLocks/>
          </p:cNvCxnSpPr>
          <p:nvPr/>
        </p:nvCxnSpPr>
        <p:spPr>
          <a:xfrm rot="10800000" flipH="1" flipV="1">
            <a:off x="7211141" y="1924870"/>
            <a:ext cx="4" cy="3566160"/>
          </a:xfrm>
          <a:prstGeom prst="bentConnector3">
            <a:avLst>
              <a:gd name="adj1" fmla="val 12220150000"/>
            </a:avLst>
          </a:prstGeom>
          <a:ln w="38100">
            <a:solidFill>
              <a:schemeClr val="accent4"/>
            </a:solidFill>
            <a:prstDash val="sysDot"/>
            <a:tailEnd type="triangle" w="med" len="sm"/>
          </a:ln>
        </p:spPr>
        <p:style>
          <a:lnRef idx="1">
            <a:schemeClr val="accent1"/>
          </a:lnRef>
          <a:fillRef idx="0">
            <a:schemeClr val="accent1"/>
          </a:fillRef>
          <a:effectRef idx="0">
            <a:schemeClr val="accent1"/>
          </a:effectRef>
          <a:fontRef idx="minor">
            <a:schemeClr val="tx1"/>
          </a:fontRef>
        </p:style>
      </p:cxnSp>
      <p:sp>
        <p:nvSpPr>
          <p:cNvPr id="41" name="Rounded Rectangle 40">
            <a:extLst>
              <a:ext uri="{FF2B5EF4-FFF2-40B4-BE49-F238E27FC236}">
                <a16:creationId xmlns:a16="http://schemas.microsoft.com/office/drawing/2014/main" id="{5EA5FF2D-CA4D-044D-5240-D82BF10A85FD}"/>
              </a:ext>
            </a:extLst>
          </p:cNvPr>
          <p:cNvSpPr/>
          <p:nvPr/>
        </p:nvSpPr>
        <p:spPr>
          <a:xfrm rot="5400000">
            <a:off x="5907630" y="920136"/>
            <a:ext cx="579240" cy="2014044"/>
          </a:xfrm>
          <a:prstGeom prst="roundRect">
            <a:avLst/>
          </a:prstGeom>
          <a:solidFill>
            <a:schemeClr val="accent4">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cxnSp>
        <p:nvCxnSpPr>
          <p:cNvPr id="46" name="Straight Connector 45">
            <a:extLst>
              <a:ext uri="{FF2B5EF4-FFF2-40B4-BE49-F238E27FC236}">
                <a16:creationId xmlns:a16="http://schemas.microsoft.com/office/drawing/2014/main" id="{A3BF5155-D76B-0F51-84F0-F9C02F239946}"/>
              </a:ext>
            </a:extLst>
          </p:cNvPr>
          <p:cNvCxnSpPr>
            <a:cxnSpLocks/>
          </p:cNvCxnSpPr>
          <p:nvPr/>
        </p:nvCxnSpPr>
        <p:spPr>
          <a:xfrm rot="5400000" flipH="1">
            <a:off x="5043785" y="2898164"/>
            <a:ext cx="3963" cy="274320"/>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sp>
        <p:nvSpPr>
          <p:cNvPr id="48" name="Rounded Rectangle 47">
            <a:extLst>
              <a:ext uri="{FF2B5EF4-FFF2-40B4-BE49-F238E27FC236}">
                <a16:creationId xmlns:a16="http://schemas.microsoft.com/office/drawing/2014/main" id="{8376977C-3282-EAB6-98E7-B196ED4F6F12}"/>
              </a:ext>
            </a:extLst>
          </p:cNvPr>
          <p:cNvSpPr/>
          <p:nvPr/>
        </p:nvSpPr>
        <p:spPr>
          <a:xfrm rot="16200000">
            <a:off x="3943110" y="3070211"/>
            <a:ext cx="1654227" cy="308319"/>
          </a:xfrm>
          <a:prstGeom prst="roundRect">
            <a:avLst/>
          </a:prstGeom>
          <a:solidFill>
            <a:schemeClr val="accent2">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cxnSp>
        <p:nvCxnSpPr>
          <p:cNvPr id="40" name="Straight Arrow Connector 39">
            <a:extLst>
              <a:ext uri="{FF2B5EF4-FFF2-40B4-BE49-F238E27FC236}">
                <a16:creationId xmlns:a16="http://schemas.microsoft.com/office/drawing/2014/main" id="{29BE35DF-E2E1-9179-05DF-E58F667CD1C6}"/>
              </a:ext>
            </a:extLst>
          </p:cNvPr>
          <p:cNvCxnSpPr>
            <a:cxnSpLocks/>
          </p:cNvCxnSpPr>
          <p:nvPr/>
        </p:nvCxnSpPr>
        <p:spPr>
          <a:xfrm>
            <a:off x="6869931"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cxnSp>
        <p:nvCxnSpPr>
          <p:cNvPr id="96" name="Straight Arrow Connector 95">
            <a:extLst>
              <a:ext uri="{FF2B5EF4-FFF2-40B4-BE49-F238E27FC236}">
                <a16:creationId xmlns:a16="http://schemas.microsoft.com/office/drawing/2014/main" id="{763874F1-B1FE-6D5F-7855-22E1EE847861}"/>
              </a:ext>
            </a:extLst>
          </p:cNvPr>
          <p:cNvCxnSpPr>
            <a:cxnSpLocks/>
          </p:cNvCxnSpPr>
          <p:nvPr/>
        </p:nvCxnSpPr>
        <p:spPr>
          <a:xfrm>
            <a:off x="6425888"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cxnSp>
        <p:nvCxnSpPr>
          <p:cNvPr id="99" name="Straight Arrow Connector 98">
            <a:extLst>
              <a:ext uri="{FF2B5EF4-FFF2-40B4-BE49-F238E27FC236}">
                <a16:creationId xmlns:a16="http://schemas.microsoft.com/office/drawing/2014/main" id="{79333CE1-7BE6-2786-C4D3-1E02C6E6158E}"/>
              </a:ext>
            </a:extLst>
          </p:cNvPr>
          <p:cNvCxnSpPr>
            <a:cxnSpLocks/>
          </p:cNvCxnSpPr>
          <p:nvPr/>
        </p:nvCxnSpPr>
        <p:spPr>
          <a:xfrm>
            <a:off x="5968231"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cxnSp>
        <p:nvCxnSpPr>
          <p:cNvPr id="100" name="Straight Arrow Connector 99">
            <a:extLst>
              <a:ext uri="{FF2B5EF4-FFF2-40B4-BE49-F238E27FC236}">
                <a16:creationId xmlns:a16="http://schemas.microsoft.com/office/drawing/2014/main" id="{24D7EFB3-2A69-80D9-0B83-2890B46C68C1}"/>
              </a:ext>
            </a:extLst>
          </p:cNvPr>
          <p:cNvCxnSpPr>
            <a:cxnSpLocks/>
          </p:cNvCxnSpPr>
          <p:nvPr/>
        </p:nvCxnSpPr>
        <p:spPr>
          <a:xfrm>
            <a:off x="5524188"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graphicFrame>
        <p:nvGraphicFramePr>
          <p:cNvPr id="2" name="Table 275">
            <a:extLst>
              <a:ext uri="{FF2B5EF4-FFF2-40B4-BE49-F238E27FC236}">
                <a16:creationId xmlns:a16="http://schemas.microsoft.com/office/drawing/2014/main" id="{F33BC4AD-3B1B-2EF3-C96B-80CD4D672F26}"/>
              </a:ext>
            </a:extLst>
          </p:cNvPr>
          <p:cNvGraphicFramePr>
            <a:graphicFrameLocks noGrp="1"/>
          </p:cNvGraphicFramePr>
          <p:nvPr/>
        </p:nvGraphicFramePr>
        <p:xfrm>
          <a:off x="5289835" y="5836646"/>
          <a:ext cx="1799968" cy="441960"/>
        </p:xfrm>
        <a:graphic>
          <a:graphicData uri="http://schemas.openxmlformats.org/drawingml/2006/table">
            <a:tbl>
              <a:tblPr firstRow="1" bandRow="1">
                <a:tableStyleId>{5940675A-B579-460E-94D1-54222C63F5DA}</a:tableStyleId>
              </a:tblPr>
              <a:tblGrid>
                <a:gridCol w="449992">
                  <a:extLst>
                    <a:ext uri="{9D8B030D-6E8A-4147-A177-3AD203B41FA5}">
                      <a16:colId xmlns:a16="http://schemas.microsoft.com/office/drawing/2014/main" val="4227494446"/>
                    </a:ext>
                  </a:extLst>
                </a:gridCol>
                <a:gridCol w="449992">
                  <a:extLst>
                    <a:ext uri="{9D8B030D-6E8A-4147-A177-3AD203B41FA5}">
                      <a16:colId xmlns:a16="http://schemas.microsoft.com/office/drawing/2014/main" val="468283467"/>
                    </a:ext>
                  </a:extLst>
                </a:gridCol>
                <a:gridCol w="449992">
                  <a:extLst>
                    <a:ext uri="{9D8B030D-6E8A-4147-A177-3AD203B41FA5}">
                      <a16:colId xmlns:a16="http://schemas.microsoft.com/office/drawing/2014/main" val="3823604040"/>
                    </a:ext>
                  </a:extLst>
                </a:gridCol>
                <a:gridCol w="449992">
                  <a:extLst>
                    <a:ext uri="{9D8B030D-6E8A-4147-A177-3AD203B41FA5}">
                      <a16:colId xmlns:a16="http://schemas.microsoft.com/office/drawing/2014/main" val="3652080883"/>
                    </a:ext>
                  </a:extLst>
                </a:gridCol>
              </a:tblGrid>
              <a:tr h="435088">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bl>
          </a:graphicData>
        </a:graphic>
      </p:graphicFrame>
      <p:sp>
        <p:nvSpPr>
          <p:cNvPr id="6" name="Rectangle 5">
            <a:extLst>
              <a:ext uri="{FF2B5EF4-FFF2-40B4-BE49-F238E27FC236}">
                <a16:creationId xmlns:a16="http://schemas.microsoft.com/office/drawing/2014/main" id="{A24D5187-9386-EE2D-06AA-276EFF556DC4}"/>
              </a:ext>
            </a:extLst>
          </p:cNvPr>
          <p:cNvSpPr>
            <a:spLocks/>
          </p:cNvSpPr>
          <p:nvPr/>
        </p:nvSpPr>
        <p:spPr>
          <a:xfrm>
            <a:off x="5304367" y="1728351"/>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15" name="Rectangle 14">
            <a:extLst>
              <a:ext uri="{FF2B5EF4-FFF2-40B4-BE49-F238E27FC236}">
                <a16:creationId xmlns:a16="http://schemas.microsoft.com/office/drawing/2014/main" id="{8F0AB727-4535-4F51-A029-2FF715B1BB4F}"/>
              </a:ext>
            </a:extLst>
          </p:cNvPr>
          <p:cNvSpPr/>
          <p:nvPr/>
        </p:nvSpPr>
        <p:spPr>
          <a:xfrm>
            <a:off x="5770841" y="1729900"/>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30" name="Rectangle 29">
            <a:extLst>
              <a:ext uri="{FF2B5EF4-FFF2-40B4-BE49-F238E27FC236}">
                <a16:creationId xmlns:a16="http://schemas.microsoft.com/office/drawing/2014/main" id="{58E8DFCC-D41E-B4DC-0E11-DDBA39AF97F5}"/>
              </a:ext>
            </a:extLst>
          </p:cNvPr>
          <p:cNvSpPr/>
          <p:nvPr/>
        </p:nvSpPr>
        <p:spPr>
          <a:xfrm>
            <a:off x="6237315" y="1729900"/>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38" name="Rectangle 37">
            <a:extLst>
              <a:ext uri="{FF2B5EF4-FFF2-40B4-BE49-F238E27FC236}">
                <a16:creationId xmlns:a16="http://schemas.microsoft.com/office/drawing/2014/main" id="{6606B0FB-9FD3-1633-090F-A442DDBC5782}"/>
              </a:ext>
            </a:extLst>
          </p:cNvPr>
          <p:cNvSpPr/>
          <p:nvPr/>
        </p:nvSpPr>
        <p:spPr>
          <a:xfrm>
            <a:off x="6703788" y="1729900"/>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47" name="TextBox 46">
            <a:extLst>
              <a:ext uri="{FF2B5EF4-FFF2-40B4-BE49-F238E27FC236}">
                <a16:creationId xmlns:a16="http://schemas.microsoft.com/office/drawing/2014/main" id="{48209F93-C678-77FE-0741-880FAEA05260}"/>
              </a:ext>
            </a:extLst>
          </p:cNvPr>
          <p:cNvSpPr txBox="1"/>
          <p:nvPr/>
        </p:nvSpPr>
        <p:spPr>
          <a:xfrm>
            <a:off x="234762" y="5148517"/>
            <a:ext cx="2245127"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input vector</a:t>
            </a:r>
          </a:p>
        </p:txBody>
      </p:sp>
      <p:graphicFrame>
        <p:nvGraphicFramePr>
          <p:cNvPr id="50" name="Table 275">
            <a:extLst>
              <a:ext uri="{FF2B5EF4-FFF2-40B4-BE49-F238E27FC236}">
                <a16:creationId xmlns:a16="http://schemas.microsoft.com/office/drawing/2014/main" id="{F4FAEFC2-F020-2F17-D28B-888C8568909C}"/>
              </a:ext>
            </a:extLst>
          </p:cNvPr>
          <p:cNvGraphicFramePr>
            <a:graphicFrameLocks noGrp="1"/>
          </p:cNvGraphicFramePr>
          <p:nvPr/>
        </p:nvGraphicFramePr>
        <p:xfrm>
          <a:off x="426103" y="2000679"/>
          <a:ext cx="1854538" cy="2194560"/>
        </p:xfrm>
        <a:graphic>
          <a:graphicData uri="http://schemas.openxmlformats.org/drawingml/2006/table">
            <a:tbl>
              <a:tblPr firstRow="1" bandRow="1">
                <a:tableStyleId>{5940675A-B579-460E-94D1-54222C63F5DA}</a:tableStyleId>
              </a:tblPr>
              <a:tblGrid>
                <a:gridCol w="560388">
                  <a:extLst>
                    <a:ext uri="{9D8B030D-6E8A-4147-A177-3AD203B41FA5}">
                      <a16:colId xmlns:a16="http://schemas.microsoft.com/office/drawing/2014/main" val="1193322599"/>
                    </a:ext>
                  </a:extLst>
                </a:gridCol>
                <a:gridCol w="816943">
                  <a:extLst>
                    <a:ext uri="{9D8B030D-6E8A-4147-A177-3AD203B41FA5}">
                      <a16:colId xmlns:a16="http://schemas.microsoft.com/office/drawing/2014/main" val="4227494446"/>
                    </a:ext>
                  </a:extLst>
                </a:gridCol>
                <a:gridCol w="477207">
                  <a:extLst>
                    <a:ext uri="{9D8B030D-6E8A-4147-A177-3AD203B41FA5}">
                      <a16:colId xmlns:a16="http://schemas.microsoft.com/office/drawing/2014/main" val="468283467"/>
                    </a:ext>
                  </a:extLst>
                </a:gridCol>
              </a:tblGrid>
              <a:tr h="270417">
                <a:tc>
                  <a:txBody>
                    <a:bodyPr/>
                    <a:lstStyle/>
                    <a:p>
                      <a:pPr algn="ctr"/>
                      <a:endParaRPr lang="en-US" sz="1800" b="0" i="0">
                        <a:latin typeface="Corbel" panose="020B0503020204020204" pitchFamily="34" charset="0"/>
                        <a:cs typeface="Arial" panose="020B0604020202020204" pitchFamily="34" charset="0"/>
                      </a:endParaRPr>
                    </a:p>
                  </a:txBody>
                  <a:tcPr marL="0" marR="0" marT="0" marB="0" anchor="ctr">
                    <a:lnL w="6350" cap="flat" cmpd="sng" algn="ctr">
                      <a:no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ctr"/>
                      <a:r>
                        <a:rPr lang="en-US" sz="1800" b="0" i="0">
                          <a:latin typeface="Corbel" panose="020B0503020204020204" pitchFamily="34" charset="0"/>
                          <a:cs typeface="Arial" panose="020B0604020202020204" pitchFamily="34" charset="0"/>
                        </a:rPr>
                        <a:t>Prime numbers</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algn="ctr"/>
                      <a:r>
                        <a:rPr lang="en-US" sz="1000">
                          <a:latin typeface="Arial" panose="020B0604020202020204" pitchFamily="34" charset="0"/>
                          <a:cs typeface="Arial" panose="020B0604020202020204" pitchFamily="34" charset="0"/>
                        </a:rPr>
                        <a:t>A</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r h="0">
                <a:tc>
                  <a:txBody>
                    <a:bodyPr/>
                    <a:lstStyle/>
                    <a:p>
                      <a:pPr algn="ctr"/>
                      <a:r>
                        <a:rPr lang="en-US" sz="1800" b="0" i="0">
                          <a:latin typeface="Corbel" panose="020B0503020204020204" pitchFamily="34" charset="0"/>
                          <a:cs typeface="Arial" panose="020B0604020202020204" pitchFamily="34" charset="0"/>
                        </a:rPr>
                        <a:t>LUT</a:t>
                      </a:r>
                    </a:p>
                    <a:p>
                      <a:pPr algn="ctr"/>
                      <a:r>
                        <a:rPr lang="en-US" sz="1800" b="0" i="0">
                          <a:latin typeface="Corbel" panose="020B0503020204020204" pitchFamily="34" charset="0"/>
                          <a:cs typeface="Arial" panose="020B0604020202020204" pitchFamily="34" charset="0"/>
                        </a:rPr>
                        <a:t>index</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err="1">
                          <a:latin typeface="Corbel" panose="020B0503020204020204" pitchFamily="34" charset="0"/>
                          <a:cs typeface="Arial" panose="020B0604020202020204" pitchFamily="34" charset="0"/>
                        </a:rPr>
                        <a:t>i</a:t>
                      </a:r>
                      <a:endParaRPr lang="en-US" sz="1800" b="0" i="0">
                        <a:latin typeface="Corbel" panose="020B0503020204020204" pitchFamily="34" charset="0"/>
                        <a:cs typeface="Arial" panose="020B0604020202020204" pitchFamily="34" charset="0"/>
                      </a:endParaRP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f(</a:t>
                      </a:r>
                      <a:r>
                        <a:rPr lang="en-US" sz="1800" b="0" i="0" err="1">
                          <a:latin typeface="Corbel" panose="020B0503020204020204" pitchFamily="34" charset="0"/>
                          <a:cs typeface="Arial" panose="020B0604020202020204" pitchFamily="34" charset="0"/>
                        </a:rPr>
                        <a:t>i</a:t>
                      </a:r>
                      <a:r>
                        <a:rPr lang="en-US" sz="1800" b="0" i="0">
                          <a:latin typeface="Corbel" panose="020B0503020204020204" pitchFamily="34" charset="0"/>
                          <a:cs typeface="Arial" panose="020B0604020202020204" pitchFamily="34" charset="0"/>
                        </a:rPr>
                        <a:t>)</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856769038"/>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0</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latin typeface="Corbel" panose="020B0503020204020204" pitchFamily="34" charset="0"/>
                          <a:cs typeface="Arial" panose="020B0604020202020204" pitchFamily="34" charset="0"/>
                        </a:rPr>
                        <a:t>1</a:t>
                      </a:r>
                      <a:r>
                        <a:rPr lang="en-US" sz="1800" b="0" i="0" baseline="30000">
                          <a:latin typeface="Corbel" panose="020B0503020204020204" pitchFamily="34" charset="0"/>
                          <a:cs typeface="Arial" panose="020B0604020202020204" pitchFamily="34" charset="0"/>
                        </a:rPr>
                        <a:t>st</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2</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581351085"/>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1</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solidFill>
                            <a:schemeClr val="tx1"/>
                          </a:solidFill>
                          <a:latin typeface="Corbel" panose="020B0503020204020204" pitchFamily="34" charset="0"/>
                          <a:cs typeface="Arial" panose="020B0604020202020204" pitchFamily="34" charset="0"/>
                        </a:rPr>
                        <a:t>2</a:t>
                      </a:r>
                      <a:r>
                        <a:rPr lang="en-US" sz="1800" b="0" i="0" baseline="30000">
                          <a:solidFill>
                            <a:schemeClr val="tx1"/>
                          </a:solidFill>
                          <a:latin typeface="Corbel" panose="020B0503020204020204" pitchFamily="34" charset="0"/>
                          <a:cs typeface="Arial" panose="020B0604020202020204" pitchFamily="34" charset="0"/>
                        </a:rPr>
                        <a:t>nd</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chemeClr val="tx1"/>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508754334"/>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2</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latin typeface="Corbel" panose="020B0503020204020204" pitchFamily="34" charset="0"/>
                          <a:cs typeface="Arial" panose="020B0604020202020204" pitchFamily="34" charset="0"/>
                        </a:rPr>
                        <a:t>3</a:t>
                      </a:r>
                      <a:r>
                        <a:rPr lang="en-US" sz="1800" b="0" i="0" baseline="30000">
                          <a:latin typeface="Corbel" panose="020B0503020204020204" pitchFamily="34" charset="0"/>
                          <a:cs typeface="Arial" panose="020B0604020202020204" pitchFamily="34" charset="0"/>
                        </a:rPr>
                        <a:t>rd</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5</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364916830"/>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latin typeface="Corbel" panose="020B0503020204020204" pitchFamily="34" charset="0"/>
                          <a:cs typeface="Arial" panose="020B0604020202020204" pitchFamily="34" charset="0"/>
                        </a:rPr>
                        <a:t>4</a:t>
                      </a:r>
                      <a:r>
                        <a:rPr lang="en-US" sz="1800" b="0" i="0" baseline="30000">
                          <a:latin typeface="Corbel" panose="020B0503020204020204" pitchFamily="34" charset="0"/>
                          <a:cs typeface="Arial" panose="020B0604020202020204" pitchFamily="34" charset="0"/>
                        </a:rPr>
                        <a:t>th</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7</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816069710"/>
                  </a:ext>
                </a:extLst>
              </a:tr>
            </a:tbl>
          </a:graphicData>
        </a:graphic>
      </p:graphicFrame>
      <p:graphicFrame>
        <p:nvGraphicFramePr>
          <p:cNvPr id="52" name="Table 275">
            <a:extLst>
              <a:ext uri="{FF2B5EF4-FFF2-40B4-BE49-F238E27FC236}">
                <a16:creationId xmlns:a16="http://schemas.microsoft.com/office/drawing/2014/main" id="{D03E7150-1EF3-DD7E-1AAE-429CCC880DF9}"/>
              </a:ext>
            </a:extLst>
          </p:cNvPr>
          <p:cNvGraphicFramePr>
            <a:graphicFrameLocks noGrp="1"/>
          </p:cNvGraphicFramePr>
          <p:nvPr/>
        </p:nvGraphicFramePr>
        <p:xfrm>
          <a:off x="419382" y="4801677"/>
          <a:ext cx="1863744" cy="384881"/>
        </p:xfrm>
        <a:graphic>
          <a:graphicData uri="http://schemas.openxmlformats.org/drawingml/2006/table">
            <a:tbl>
              <a:tblPr firstRow="1" bandRow="1">
                <a:tableStyleId>{5940675A-B579-460E-94D1-54222C63F5DA}</a:tableStyleId>
              </a:tblPr>
              <a:tblGrid>
                <a:gridCol w="465936">
                  <a:extLst>
                    <a:ext uri="{9D8B030D-6E8A-4147-A177-3AD203B41FA5}">
                      <a16:colId xmlns:a16="http://schemas.microsoft.com/office/drawing/2014/main" val="4227494446"/>
                    </a:ext>
                  </a:extLst>
                </a:gridCol>
                <a:gridCol w="465936">
                  <a:extLst>
                    <a:ext uri="{9D8B030D-6E8A-4147-A177-3AD203B41FA5}">
                      <a16:colId xmlns:a16="http://schemas.microsoft.com/office/drawing/2014/main" val="468283467"/>
                    </a:ext>
                  </a:extLst>
                </a:gridCol>
                <a:gridCol w="465936">
                  <a:extLst>
                    <a:ext uri="{9D8B030D-6E8A-4147-A177-3AD203B41FA5}">
                      <a16:colId xmlns:a16="http://schemas.microsoft.com/office/drawing/2014/main" val="3823604040"/>
                    </a:ext>
                  </a:extLst>
                </a:gridCol>
                <a:gridCol w="465936">
                  <a:extLst>
                    <a:ext uri="{9D8B030D-6E8A-4147-A177-3AD203B41FA5}">
                      <a16:colId xmlns:a16="http://schemas.microsoft.com/office/drawing/2014/main" val="3652080883"/>
                    </a:ext>
                  </a:extLst>
                </a:gridCol>
              </a:tblGrid>
              <a:tr h="384881">
                <a:tc>
                  <a:txBody>
                    <a:bodyPr/>
                    <a:lstStyle/>
                    <a:p>
                      <a:pPr algn="ctr"/>
                      <a:r>
                        <a:rPr lang="en-US" sz="1800" b="0" i="0">
                          <a:solidFill>
                            <a:srgbClr val="0051FF"/>
                          </a:solidFill>
                          <a:latin typeface="Corbel" panose="020B0503020204020204" pitchFamily="34" charset="0"/>
                          <a:cs typeface="Arial" panose="020B0604020202020204" pitchFamily="34" charset="0"/>
                        </a:rPr>
                        <a:t>1</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0051FF"/>
                          </a:solidFill>
                          <a:latin typeface="Corbel" panose="020B0503020204020204" pitchFamily="34" charset="0"/>
                          <a:cs typeface="Arial" panose="020B0604020202020204" pitchFamily="34" charset="0"/>
                        </a:rPr>
                        <a:t>0</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0051FF"/>
                          </a:solidFill>
                          <a:latin typeface="Corbel" panose="020B0503020204020204" pitchFamily="34" charset="0"/>
                          <a:cs typeface="Arial" panose="020B0604020202020204" pitchFamily="34" charset="0"/>
                        </a:rPr>
                        <a:t>1</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0051FF"/>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749445941"/>
                  </a:ext>
                </a:extLst>
              </a:tr>
            </a:tbl>
          </a:graphicData>
        </a:graphic>
      </p:graphicFrame>
      <p:sp>
        <p:nvSpPr>
          <p:cNvPr id="54" name="TextBox 53">
            <a:extLst>
              <a:ext uri="{FF2B5EF4-FFF2-40B4-BE49-F238E27FC236}">
                <a16:creationId xmlns:a16="http://schemas.microsoft.com/office/drawing/2014/main" id="{0298F78F-23E2-99F4-79F3-CD12675CB412}"/>
              </a:ext>
            </a:extLst>
          </p:cNvPr>
          <p:cNvSpPr txBox="1"/>
          <p:nvPr/>
        </p:nvSpPr>
        <p:spPr>
          <a:xfrm>
            <a:off x="426103" y="4167177"/>
            <a:ext cx="1854538"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sng"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l</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ook</a:t>
            </a:r>
            <a:r>
              <a:rPr kumimoji="0" lang="en-US" sz="2000" b="0" i="0" u="sng"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u</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p </a:t>
            </a:r>
            <a:r>
              <a:rPr kumimoji="0" lang="en-US" sz="2000" b="0" i="0" u="sng"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t</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able</a:t>
            </a:r>
          </a:p>
        </p:txBody>
      </p:sp>
      <p:sp>
        <p:nvSpPr>
          <p:cNvPr id="55" name="TextBox 54">
            <a:extLst>
              <a:ext uri="{FF2B5EF4-FFF2-40B4-BE49-F238E27FC236}">
                <a16:creationId xmlns:a16="http://schemas.microsoft.com/office/drawing/2014/main" id="{7195EE43-7896-3B0F-7D8D-A5EE61665E18}"/>
              </a:ext>
            </a:extLst>
          </p:cNvPr>
          <p:cNvSpPr txBox="1"/>
          <p:nvPr/>
        </p:nvSpPr>
        <p:spPr>
          <a:xfrm>
            <a:off x="328507" y="6078612"/>
            <a:ext cx="204201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output vector</a:t>
            </a:r>
          </a:p>
        </p:txBody>
      </p:sp>
      <p:graphicFrame>
        <p:nvGraphicFramePr>
          <p:cNvPr id="56" name="Table 275">
            <a:extLst>
              <a:ext uri="{FF2B5EF4-FFF2-40B4-BE49-F238E27FC236}">
                <a16:creationId xmlns:a16="http://schemas.microsoft.com/office/drawing/2014/main" id="{42AC9FCD-CC4B-AED2-A9FC-1476D069C04D}"/>
              </a:ext>
            </a:extLst>
          </p:cNvPr>
          <p:cNvGraphicFramePr>
            <a:graphicFrameLocks noGrp="1"/>
          </p:cNvGraphicFramePr>
          <p:nvPr/>
        </p:nvGraphicFramePr>
        <p:xfrm>
          <a:off x="419382" y="5745220"/>
          <a:ext cx="1863740" cy="384881"/>
        </p:xfrm>
        <a:graphic>
          <a:graphicData uri="http://schemas.openxmlformats.org/drawingml/2006/table">
            <a:tbl>
              <a:tblPr firstRow="1" bandRow="1">
                <a:tableStyleId>{5940675A-B579-460E-94D1-54222C63F5DA}</a:tableStyleId>
              </a:tblPr>
              <a:tblGrid>
                <a:gridCol w="465935">
                  <a:extLst>
                    <a:ext uri="{9D8B030D-6E8A-4147-A177-3AD203B41FA5}">
                      <a16:colId xmlns:a16="http://schemas.microsoft.com/office/drawing/2014/main" val="4227494446"/>
                    </a:ext>
                  </a:extLst>
                </a:gridCol>
                <a:gridCol w="465935">
                  <a:extLst>
                    <a:ext uri="{9D8B030D-6E8A-4147-A177-3AD203B41FA5}">
                      <a16:colId xmlns:a16="http://schemas.microsoft.com/office/drawing/2014/main" val="468283467"/>
                    </a:ext>
                  </a:extLst>
                </a:gridCol>
                <a:gridCol w="465935">
                  <a:extLst>
                    <a:ext uri="{9D8B030D-6E8A-4147-A177-3AD203B41FA5}">
                      <a16:colId xmlns:a16="http://schemas.microsoft.com/office/drawing/2014/main" val="3823604040"/>
                    </a:ext>
                  </a:extLst>
                </a:gridCol>
                <a:gridCol w="465935">
                  <a:extLst>
                    <a:ext uri="{9D8B030D-6E8A-4147-A177-3AD203B41FA5}">
                      <a16:colId xmlns:a16="http://schemas.microsoft.com/office/drawing/2014/main" val="3652080883"/>
                    </a:ext>
                  </a:extLst>
                </a:gridCol>
              </a:tblGrid>
              <a:tr h="384881">
                <a:tc>
                  <a:txBody>
                    <a:bodyPr/>
                    <a:lstStyle/>
                    <a:p>
                      <a:pPr algn="ctr"/>
                      <a:r>
                        <a:rPr lang="en-US" sz="1800" b="0" i="0">
                          <a:solidFill>
                            <a:srgbClr val="FF0000"/>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FF0000"/>
                          </a:solidFill>
                          <a:latin typeface="Corbel" panose="020B0503020204020204" pitchFamily="34" charset="0"/>
                          <a:cs typeface="Arial" panose="020B0604020202020204" pitchFamily="34" charset="0"/>
                        </a:rPr>
                        <a:t>2</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FF0000"/>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FF0000"/>
                          </a:solidFill>
                          <a:latin typeface="Corbel" panose="020B0503020204020204" pitchFamily="34" charset="0"/>
                          <a:cs typeface="Arial" panose="020B0604020202020204" pitchFamily="34" charset="0"/>
                        </a:rPr>
                        <a:t>7</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749445941"/>
                  </a:ext>
                </a:extLst>
              </a:tr>
            </a:tbl>
          </a:graphicData>
        </a:graphic>
      </p:graphicFrame>
      <p:sp>
        <p:nvSpPr>
          <p:cNvPr id="64" name="TextBox 63">
            <a:extLst>
              <a:ext uri="{FF2B5EF4-FFF2-40B4-BE49-F238E27FC236}">
                <a16:creationId xmlns:a16="http://schemas.microsoft.com/office/drawing/2014/main" id="{77C6A9F9-CFD2-BFB6-5FD1-46212866E231}"/>
              </a:ext>
            </a:extLst>
          </p:cNvPr>
          <p:cNvSpPr txBox="1"/>
          <p:nvPr/>
        </p:nvSpPr>
        <p:spPr>
          <a:xfrm>
            <a:off x="-118226" y="766965"/>
            <a:ext cx="2944440" cy="1015663"/>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LUT Query: </a:t>
            </a:r>
            <a:b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b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Return {2</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nd</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1</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st</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2</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nd</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4</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th</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prime numbers</a:t>
            </a:r>
          </a:p>
        </p:txBody>
      </p:sp>
      <p:sp>
        <p:nvSpPr>
          <p:cNvPr id="71" name="TextBox 70">
            <a:extLst>
              <a:ext uri="{FF2B5EF4-FFF2-40B4-BE49-F238E27FC236}">
                <a16:creationId xmlns:a16="http://schemas.microsoft.com/office/drawing/2014/main" id="{96464DE5-8775-54F7-E800-368C864AD146}"/>
              </a:ext>
            </a:extLst>
          </p:cNvPr>
          <p:cNvSpPr txBox="1"/>
          <p:nvPr/>
        </p:nvSpPr>
        <p:spPr>
          <a:xfrm>
            <a:off x="3602360" y="807886"/>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30A0"/>
                </a:solidFill>
                <a:effectLst/>
                <a:uLnTx/>
                <a:uFillTx/>
                <a:latin typeface="Corbel" panose="020B0503020204020204" pitchFamily="34" charset="0"/>
                <a:ea typeface="ＭＳ Ｐゴシック" panose="020B0600070205080204" pitchFamily="34" charset="-128"/>
                <a:cs typeface="Arial" panose="020B0604020202020204" pitchFamily="34" charset="0"/>
              </a:rPr>
              <a:t>input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30A0"/>
                </a:solidFill>
                <a:effectLst/>
                <a:uLnTx/>
                <a:uFillTx/>
                <a:latin typeface="Corbel" panose="020B0503020204020204" pitchFamily="34" charset="0"/>
                <a:ea typeface="ＭＳ Ｐゴシック" panose="020B0600070205080204" pitchFamily="34" charset="-128"/>
                <a:cs typeface="Arial" panose="020B0604020202020204" pitchFamily="34" charset="0"/>
              </a:rPr>
              <a:t>vector</a:t>
            </a:r>
          </a:p>
        </p:txBody>
      </p:sp>
      <p:sp>
        <p:nvSpPr>
          <p:cNvPr id="73" name="TextBox 72">
            <a:extLst>
              <a:ext uri="{FF2B5EF4-FFF2-40B4-BE49-F238E27FC236}">
                <a16:creationId xmlns:a16="http://schemas.microsoft.com/office/drawing/2014/main" id="{D7B72F86-2B91-59AA-47AC-78725EC01117}"/>
              </a:ext>
            </a:extLst>
          </p:cNvPr>
          <p:cNvSpPr txBox="1"/>
          <p:nvPr/>
        </p:nvSpPr>
        <p:spPr>
          <a:xfrm>
            <a:off x="3576104" y="5703683"/>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AD47">
                    <a:lumMod val="75000"/>
                  </a:srgbClr>
                </a:solidFill>
                <a:effectLst/>
                <a:uLnTx/>
                <a:uFillTx/>
                <a:latin typeface="Corbel" panose="020B0503020204020204" pitchFamily="34" charset="0"/>
                <a:ea typeface="ＭＳ Ｐゴシック" panose="020B0600070205080204" pitchFamily="34" charset="-128"/>
                <a:cs typeface="Arial" panose="020B0604020202020204" pitchFamily="34" charset="0"/>
              </a:rPr>
              <a:t>output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AD47">
                    <a:lumMod val="75000"/>
                  </a:srgbClr>
                </a:solidFill>
                <a:effectLst/>
                <a:uLnTx/>
                <a:uFillTx/>
                <a:latin typeface="Corbel" panose="020B0503020204020204" pitchFamily="34" charset="0"/>
                <a:ea typeface="ＭＳ Ｐゴシック" panose="020B0600070205080204" pitchFamily="34" charset="-128"/>
                <a:cs typeface="Arial" panose="020B0604020202020204" pitchFamily="34" charset="0"/>
              </a:rPr>
              <a:t>vector</a:t>
            </a:r>
          </a:p>
        </p:txBody>
      </p:sp>
      <p:sp>
        <p:nvSpPr>
          <p:cNvPr id="74" name="TextBox 73">
            <a:extLst>
              <a:ext uri="{FF2B5EF4-FFF2-40B4-BE49-F238E27FC236}">
                <a16:creationId xmlns:a16="http://schemas.microsoft.com/office/drawing/2014/main" id="{549E17C4-CCD6-4975-A244-6D40CDC6F814}"/>
              </a:ext>
            </a:extLst>
          </p:cNvPr>
          <p:cNvSpPr txBox="1"/>
          <p:nvPr/>
        </p:nvSpPr>
        <p:spPr>
          <a:xfrm>
            <a:off x="6088976" y="1531408"/>
            <a:ext cx="364907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C000"/>
                </a:solidFill>
                <a:effectLst/>
                <a:uLnTx/>
                <a:uFillTx/>
                <a:latin typeface="Corbel" panose="020B0503020204020204" pitchFamily="34" charset="0"/>
                <a:ea typeface="ＭＳ Ｐゴシック" panose="020B0600070205080204" pitchFamily="34" charset="-128"/>
                <a:cs typeface="Arial" panose="020B0604020202020204" pitchFamily="34" charset="0"/>
              </a:rPr>
              <a:t>match logic</a:t>
            </a:r>
          </a:p>
        </p:txBody>
      </p:sp>
      <p:sp>
        <p:nvSpPr>
          <p:cNvPr id="80" name="TextBox 79">
            <a:extLst>
              <a:ext uri="{FF2B5EF4-FFF2-40B4-BE49-F238E27FC236}">
                <a16:creationId xmlns:a16="http://schemas.microsoft.com/office/drawing/2014/main" id="{283E4029-EC6B-17CF-A76E-32088220A3F2}"/>
              </a:ext>
            </a:extLst>
          </p:cNvPr>
          <p:cNvSpPr txBox="1"/>
          <p:nvPr/>
        </p:nvSpPr>
        <p:spPr>
          <a:xfrm rot="5400000">
            <a:off x="5608648" y="3024316"/>
            <a:ext cx="364907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4472C4"/>
                </a:solidFill>
                <a:effectLst/>
                <a:uLnTx/>
                <a:uFillTx/>
                <a:latin typeface="Corbel" panose="020B0503020204020204" pitchFamily="34" charset="0"/>
                <a:ea typeface="ＭＳ Ｐゴシック" panose="020B0600070205080204" pitchFamily="34" charset="-128"/>
                <a:cs typeface="Arial" panose="020B0604020202020204" pitchFamily="34" charset="0"/>
              </a:rPr>
              <a:t>DRAM array</a:t>
            </a:r>
          </a:p>
        </p:txBody>
      </p:sp>
      <p:sp>
        <p:nvSpPr>
          <p:cNvPr id="82" name="Rectangle 81">
            <a:extLst>
              <a:ext uri="{FF2B5EF4-FFF2-40B4-BE49-F238E27FC236}">
                <a16:creationId xmlns:a16="http://schemas.microsoft.com/office/drawing/2014/main" id="{62BDDE6A-4739-7DE9-17E3-D3F0466696F8}"/>
              </a:ext>
            </a:extLst>
          </p:cNvPr>
          <p:cNvSpPr/>
          <p:nvPr/>
        </p:nvSpPr>
        <p:spPr>
          <a:xfrm>
            <a:off x="4935550" y="2400162"/>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0000"/>
                </a:solidFill>
                <a:effectLst/>
                <a:uLnTx/>
                <a:uFillTx/>
                <a:latin typeface="Corbel" panose="020B0503020204020204" pitchFamily="34" charset="0"/>
                <a:ea typeface="+mn-ea"/>
                <a:cs typeface="+mn-cs"/>
              </a:rPr>
              <a:t>0</a:t>
            </a:r>
          </a:p>
        </p:txBody>
      </p:sp>
      <p:sp>
        <p:nvSpPr>
          <p:cNvPr id="83" name="Rectangle 82">
            <a:extLst>
              <a:ext uri="{FF2B5EF4-FFF2-40B4-BE49-F238E27FC236}">
                <a16:creationId xmlns:a16="http://schemas.microsoft.com/office/drawing/2014/main" id="{0AB9FB35-61EA-83FA-E6A5-94C08C60E54A}"/>
              </a:ext>
            </a:extLst>
          </p:cNvPr>
          <p:cNvSpPr/>
          <p:nvPr/>
        </p:nvSpPr>
        <p:spPr>
          <a:xfrm>
            <a:off x="4935550" y="2766371"/>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F52FF"/>
                </a:solidFill>
                <a:effectLst/>
                <a:uLnTx/>
                <a:uFillTx/>
                <a:latin typeface="Corbel" panose="020B0503020204020204" pitchFamily="34" charset="0"/>
                <a:ea typeface="+mn-ea"/>
                <a:cs typeface="+mn-cs"/>
              </a:rPr>
              <a:t>1</a:t>
            </a:r>
          </a:p>
        </p:txBody>
      </p:sp>
      <p:sp>
        <p:nvSpPr>
          <p:cNvPr id="84" name="Rectangle 83">
            <a:extLst>
              <a:ext uri="{FF2B5EF4-FFF2-40B4-BE49-F238E27FC236}">
                <a16:creationId xmlns:a16="http://schemas.microsoft.com/office/drawing/2014/main" id="{FF1258C3-D9FB-0C18-2D3C-A98C5A7E0564}"/>
              </a:ext>
            </a:extLst>
          </p:cNvPr>
          <p:cNvSpPr/>
          <p:nvPr/>
        </p:nvSpPr>
        <p:spPr>
          <a:xfrm>
            <a:off x="4934718" y="3156622"/>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F52FF"/>
                </a:solidFill>
                <a:effectLst/>
                <a:uLnTx/>
                <a:uFillTx/>
                <a:latin typeface="Corbel" panose="020B0503020204020204" pitchFamily="34" charset="0"/>
                <a:ea typeface="+mn-ea"/>
                <a:cs typeface="+mn-cs"/>
              </a:rPr>
              <a:t>2</a:t>
            </a:r>
          </a:p>
        </p:txBody>
      </p:sp>
      <p:sp>
        <p:nvSpPr>
          <p:cNvPr id="85" name="Rectangle 84">
            <a:extLst>
              <a:ext uri="{FF2B5EF4-FFF2-40B4-BE49-F238E27FC236}">
                <a16:creationId xmlns:a16="http://schemas.microsoft.com/office/drawing/2014/main" id="{CF06D91A-016B-D11C-864D-895C394BB662}"/>
              </a:ext>
            </a:extLst>
          </p:cNvPr>
          <p:cNvSpPr/>
          <p:nvPr/>
        </p:nvSpPr>
        <p:spPr>
          <a:xfrm>
            <a:off x="4934491" y="3505647"/>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F52FF"/>
                </a:solidFill>
                <a:effectLst/>
                <a:uLnTx/>
                <a:uFillTx/>
                <a:latin typeface="Corbel" panose="020B0503020204020204" pitchFamily="34" charset="0"/>
                <a:ea typeface="+mn-ea"/>
                <a:cs typeface="+mn-cs"/>
              </a:rPr>
              <a:t>3</a:t>
            </a:r>
          </a:p>
        </p:txBody>
      </p:sp>
      <p:cxnSp>
        <p:nvCxnSpPr>
          <p:cNvPr id="87" name="Straight Arrow Connector 86">
            <a:extLst>
              <a:ext uri="{FF2B5EF4-FFF2-40B4-BE49-F238E27FC236}">
                <a16:creationId xmlns:a16="http://schemas.microsoft.com/office/drawing/2014/main" id="{3D9963A9-A5EA-04E1-3026-C8D6B5061355}"/>
              </a:ext>
            </a:extLst>
          </p:cNvPr>
          <p:cNvCxnSpPr>
            <a:cxnSpLocks/>
          </p:cNvCxnSpPr>
          <p:nvPr/>
        </p:nvCxnSpPr>
        <p:spPr>
          <a:xfrm>
            <a:off x="3366391" y="3251264"/>
            <a:ext cx="1148820" cy="0"/>
          </a:xfrm>
          <a:prstGeom prst="straightConnector1">
            <a:avLst/>
          </a:prstGeom>
          <a:ln w="5715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92" name="TextBox 91">
            <a:extLst>
              <a:ext uri="{FF2B5EF4-FFF2-40B4-BE49-F238E27FC236}">
                <a16:creationId xmlns:a16="http://schemas.microsoft.com/office/drawing/2014/main" id="{F0912C0E-F66C-CC78-E512-3C50625CE485}"/>
              </a:ext>
            </a:extLst>
          </p:cNvPr>
          <p:cNvSpPr txBox="1"/>
          <p:nvPr/>
        </p:nvSpPr>
        <p:spPr>
          <a:xfrm>
            <a:off x="2778847" y="2451714"/>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0000"/>
                </a:solidFill>
                <a:effectLst/>
                <a:uLnTx/>
                <a:uFillTx/>
                <a:latin typeface="Corbel" panose="020B0503020204020204" pitchFamily="34" charset="0"/>
                <a:ea typeface="ＭＳ Ｐゴシック" panose="020B0600070205080204" pitchFamily="34" charset="-128"/>
                <a:cs typeface="Arial" panose="020B0604020202020204" pitchFamily="34" charset="0"/>
              </a:rPr>
              <a:t>pLUTo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0000"/>
                </a:solidFill>
                <a:effectLst/>
                <a:uLnTx/>
                <a:uFillTx/>
                <a:latin typeface="Corbel" panose="020B0503020204020204" pitchFamily="34" charset="0"/>
                <a:ea typeface="ＭＳ Ｐゴシック" panose="020B0600070205080204" pitchFamily="34" charset="-128"/>
                <a:cs typeface="Arial" panose="020B0604020202020204" pitchFamily="34" charset="0"/>
              </a:rPr>
              <a:t>row sweep</a:t>
            </a:r>
          </a:p>
        </p:txBody>
      </p:sp>
      <p:graphicFrame>
        <p:nvGraphicFramePr>
          <p:cNvPr id="39" name="Table 275">
            <a:extLst>
              <a:ext uri="{FF2B5EF4-FFF2-40B4-BE49-F238E27FC236}">
                <a16:creationId xmlns:a16="http://schemas.microsoft.com/office/drawing/2014/main" id="{AE5A250C-6243-27C7-CB43-5BA2E4893154}"/>
              </a:ext>
            </a:extLst>
          </p:cNvPr>
          <p:cNvGraphicFramePr>
            <a:graphicFrameLocks noGrp="1"/>
          </p:cNvGraphicFramePr>
          <p:nvPr/>
        </p:nvGraphicFramePr>
        <p:xfrm>
          <a:off x="5290526" y="2456395"/>
          <a:ext cx="1800000" cy="396000"/>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gridCol w="450000">
                  <a:extLst>
                    <a:ext uri="{9D8B030D-6E8A-4147-A177-3AD203B41FA5}">
                      <a16:colId xmlns:a16="http://schemas.microsoft.com/office/drawing/2014/main" val="468283467"/>
                    </a:ext>
                  </a:extLst>
                </a:gridCol>
                <a:gridCol w="450000">
                  <a:extLst>
                    <a:ext uri="{9D8B030D-6E8A-4147-A177-3AD203B41FA5}">
                      <a16:colId xmlns:a16="http://schemas.microsoft.com/office/drawing/2014/main" val="3823604040"/>
                    </a:ext>
                  </a:extLst>
                </a:gridCol>
                <a:gridCol w="450000">
                  <a:extLst>
                    <a:ext uri="{9D8B030D-6E8A-4147-A177-3AD203B41FA5}">
                      <a16:colId xmlns:a16="http://schemas.microsoft.com/office/drawing/2014/main" val="3652080883"/>
                    </a:ext>
                  </a:extLst>
                </a:gridCol>
              </a:tblGrid>
              <a:tr h="396000">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749445941"/>
                  </a:ext>
                </a:extLst>
              </a:tr>
            </a:tbl>
          </a:graphicData>
        </a:graphic>
      </p:graphicFrame>
      <p:graphicFrame>
        <p:nvGraphicFramePr>
          <p:cNvPr id="42" name="Table 275">
            <a:extLst>
              <a:ext uri="{FF2B5EF4-FFF2-40B4-BE49-F238E27FC236}">
                <a16:creationId xmlns:a16="http://schemas.microsoft.com/office/drawing/2014/main" id="{6425660E-7AFB-6CD3-6765-41F7B91849BF}"/>
              </a:ext>
            </a:extLst>
          </p:cNvPr>
          <p:cNvGraphicFramePr>
            <a:graphicFrameLocks noGrp="1"/>
          </p:cNvGraphicFramePr>
          <p:nvPr/>
        </p:nvGraphicFramePr>
        <p:xfrm>
          <a:off x="5296841" y="4590328"/>
          <a:ext cx="1799968" cy="441960"/>
        </p:xfrm>
        <a:graphic>
          <a:graphicData uri="http://schemas.openxmlformats.org/drawingml/2006/table">
            <a:tbl>
              <a:tblPr firstRow="1" bandRow="1">
                <a:tableStyleId>{5940675A-B579-460E-94D1-54222C63F5DA}</a:tableStyleId>
              </a:tblPr>
              <a:tblGrid>
                <a:gridCol w="449992">
                  <a:extLst>
                    <a:ext uri="{9D8B030D-6E8A-4147-A177-3AD203B41FA5}">
                      <a16:colId xmlns:a16="http://schemas.microsoft.com/office/drawing/2014/main" val="4227494446"/>
                    </a:ext>
                  </a:extLst>
                </a:gridCol>
                <a:gridCol w="449992">
                  <a:extLst>
                    <a:ext uri="{9D8B030D-6E8A-4147-A177-3AD203B41FA5}">
                      <a16:colId xmlns:a16="http://schemas.microsoft.com/office/drawing/2014/main" val="468283467"/>
                    </a:ext>
                  </a:extLst>
                </a:gridCol>
                <a:gridCol w="449992">
                  <a:extLst>
                    <a:ext uri="{9D8B030D-6E8A-4147-A177-3AD203B41FA5}">
                      <a16:colId xmlns:a16="http://schemas.microsoft.com/office/drawing/2014/main" val="3823604040"/>
                    </a:ext>
                  </a:extLst>
                </a:gridCol>
                <a:gridCol w="449992">
                  <a:extLst>
                    <a:ext uri="{9D8B030D-6E8A-4147-A177-3AD203B41FA5}">
                      <a16:colId xmlns:a16="http://schemas.microsoft.com/office/drawing/2014/main" val="3652080883"/>
                    </a:ext>
                  </a:extLst>
                </a:gridCol>
              </a:tblGrid>
              <a:tr h="435088">
                <a:tc>
                  <a:txBody>
                    <a:bodyPr/>
                    <a:lstStyle/>
                    <a:p>
                      <a:pPr algn="ctr"/>
                      <a:r>
                        <a:rPr lang="en-US" sz="29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9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9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9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749445941"/>
                  </a:ext>
                </a:extLst>
              </a:tr>
            </a:tbl>
          </a:graphicData>
        </a:graphic>
      </p:graphicFrame>
      <p:cxnSp>
        <p:nvCxnSpPr>
          <p:cNvPr id="44" name="Straight Connector 43">
            <a:extLst>
              <a:ext uri="{FF2B5EF4-FFF2-40B4-BE49-F238E27FC236}">
                <a16:creationId xmlns:a16="http://schemas.microsoft.com/office/drawing/2014/main" id="{4AFC92F1-88AC-4A97-B13D-8D56C8851795}"/>
              </a:ext>
            </a:extLst>
          </p:cNvPr>
          <p:cNvCxnSpPr>
            <a:cxnSpLocks/>
          </p:cNvCxnSpPr>
          <p:nvPr/>
        </p:nvCxnSpPr>
        <p:spPr>
          <a:xfrm>
            <a:off x="5515720" y="4182844"/>
            <a:ext cx="0" cy="325603"/>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49" name="Straight Connector 48">
            <a:extLst>
              <a:ext uri="{FF2B5EF4-FFF2-40B4-BE49-F238E27FC236}">
                <a16:creationId xmlns:a16="http://schemas.microsoft.com/office/drawing/2014/main" id="{A581194F-A359-A02B-624F-BAB255F3A7C8}"/>
              </a:ext>
            </a:extLst>
          </p:cNvPr>
          <p:cNvCxnSpPr>
            <a:cxnSpLocks/>
          </p:cNvCxnSpPr>
          <p:nvPr/>
        </p:nvCxnSpPr>
        <p:spPr>
          <a:xfrm>
            <a:off x="5965170" y="4182844"/>
            <a:ext cx="0" cy="332948"/>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51" name="Straight Connector 50">
            <a:extLst>
              <a:ext uri="{FF2B5EF4-FFF2-40B4-BE49-F238E27FC236}">
                <a16:creationId xmlns:a16="http://schemas.microsoft.com/office/drawing/2014/main" id="{7791F925-1192-2437-F7BB-2BC95872EC06}"/>
              </a:ext>
            </a:extLst>
          </p:cNvPr>
          <p:cNvCxnSpPr>
            <a:cxnSpLocks/>
          </p:cNvCxnSpPr>
          <p:nvPr/>
        </p:nvCxnSpPr>
        <p:spPr>
          <a:xfrm>
            <a:off x="6414620" y="4182805"/>
            <a:ext cx="0" cy="332948"/>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53" name="Straight Connector 52">
            <a:extLst>
              <a:ext uri="{FF2B5EF4-FFF2-40B4-BE49-F238E27FC236}">
                <a16:creationId xmlns:a16="http://schemas.microsoft.com/office/drawing/2014/main" id="{8CD3EC9E-7BE2-3F58-E6F2-B50D233F7100}"/>
              </a:ext>
            </a:extLst>
          </p:cNvPr>
          <p:cNvCxnSpPr>
            <a:cxnSpLocks/>
          </p:cNvCxnSpPr>
          <p:nvPr/>
        </p:nvCxnSpPr>
        <p:spPr>
          <a:xfrm>
            <a:off x="6864069" y="4175499"/>
            <a:ext cx="0" cy="332948"/>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sp>
        <p:nvSpPr>
          <p:cNvPr id="59" name="TextBox 58">
            <a:extLst>
              <a:ext uri="{FF2B5EF4-FFF2-40B4-BE49-F238E27FC236}">
                <a16:creationId xmlns:a16="http://schemas.microsoft.com/office/drawing/2014/main" id="{5FB76EDA-B5B6-75CF-D421-D35E86ED7D19}"/>
              </a:ext>
            </a:extLst>
          </p:cNvPr>
          <p:cNvSpPr txBox="1"/>
          <p:nvPr/>
        </p:nvSpPr>
        <p:spPr>
          <a:xfrm>
            <a:off x="3811694" y="4612111"/>
            <a:ext cx="135233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93889F"/>
                </a:solidFill>
                <a:effectLst/>
                <a:uLnTx/>
                <a:uFillTx/>
                <a:latin typeface="Corbel" panose="020B0503020204020204" pitchFamily="34" charset="0"/>
                <a:ea typeface="ＭＳ Ｐゴシック" panose="020B0600070205080204" pitchFamily="34" charset="-128"/>
                <a:cs typeface="Arial" panose="020B0604020202020204" pitchFamily="34" charset="0"/>
              </a:rPr>
              <a:t>row buffer</a:t>
            </a:r>
          </a:p>
        </p:txBody>
      </p:sp>
      <p:cxnSp>
        <p:nvCxnSpPr>
          <p:cNvPr id="61" name="Elbow Connector 60">
            <a:extLst>
              <a:ext uri="{FF2B5EF4-FFF2-40B4-BE49-F238E27FC236}">
                <a16:creationId xmlns:a16="http://schemas.microsoft.com/office/drawing/2014/main" id="{A839F77A-99E6-4B23-3AC5-EABE0BDE0A1C}"/>
              </a:ext>
            </a:extLst>
          </p:cNvPr>
          <p:cNvCxnSpPr>
            <a:cxnSpLocks/>
          </p:cNvCxnSpPr>
          <p:nvPr/>
        </p:nvCxnSpPr>
        <p:spPr>
          <a:xfrm rot="5400000" flipH="1" flipV="1">
            <a:off x="4745177" y="1952206"/>
            <a:ext cx="470099" cy="420004"/>
          </a:xfrm>
          <a:prstGeom prst="bentConnector2">
            <a:avLst/>
          </a:prstGeom>
          <a:ln w="38100">
            <a:solidFill>
              <a:srgbClr val="C00000"/>
            </a:solidFill>
            <a:prstDash val="sysDot"/>
            <a:tailEnd type="triangle" w="med" len="sm"/>
          </a:ln>
        </p:spPr>
        <p:style>
          <a:lnRef idx="1">
            <a:schemeClr val="accent1"/>
          </a:lnRef>
          <a:fillRef idx="0">
            <a:schemeClr val="accent1"/>
          </a:fillRef>
          <a:effectRef idx="0">
            <a:schemeClr val="accent1"/>
          </a:effectRef>
          <a:fontRef idx="minor">
            <a:schemeClr val="tx1"/>
          </a:fontRef>
        </p:style>
      </p:cxnSp>
      <p:sp>
        <p:nvSpPr>
          <p:cNvPr id="4" name="TextBox 3">
            <a:extLst>
              <a:ext uri="{FF2B5EF4-FFF2-40B4-BE49-F238E27FC236}">
                <a16:creationId xmlns:a16="http://schemas.microsoft.com/office/drawing/2014/main" id="{B27F2132-4A94-4CA1-D8B7-20C0BA8CED4E}"/>
              </a:ext>
            </a:extLst>
          </p:cNvPr>
          <p:cNvSpPr txBox="1"/>
          <p:nvPr/>
        </p:nvSpPr>
        <p:spPr>
          <a:xfrm>
            <a:off x="6088976" y="1531408"/>
            <a:ext cx="364907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C000"/>
                </a:solidFill>
                <a:effectLst/>
                <a:uLnTx/>
                <a:uFillTx/>
                <a:latin typeface="Corbel" panose="020B0503020204020204" pitchFamily="34" charset="0"/>
                <a:ea typeface="ＭＳ Ｐゴシック" panose="020B0600070205080204" pitchFamily="34" charset="-128"/>
                <a:cs typeface="Arial" panose="020B0604020202020204" pitchFamily="34" charset="0"/>
              </a:rPr>
              <a:t>match logic</a:t>
            </a:r>
          </a:p>
        </p:txBody>
      </p:sp>
      <p:grpSp>
        <p:nvGrpSpPr>
          <p:cNvPr id="8" name="Group 7">
            <a:extLst>
              <a:ext uri="{FF2B5EF4-FFF2-40B4-BE49-F238E27FC236}">
                <a16:creationId xmlns:a16="http://schemas.microsoft.com/office/drawing/2014/main" id="{961C6D89-5702-3E63-8BDB-A3E182512E27}"/>
              </a:ext>
            </a:extLst>
          </p:cNvPr>
          <p:cNvGrpSpPr/>
          <p:nvPr/>
        </p:nvGrpSpPr>
        <p:grpSpPr>
          <a:xfrm>
            <a:off x="6371580" y="626250"/>
            <a:ext cx="3649070" cy="1144287"/>
            <a:chOff x="6371580" y="626250"/>
            <a:chExt cx="3649070" cy="1144287"/>
          </a:xfrm>
        </p:grpSpPr>
        <p:sp>
          <p:nvSpPr>
            <p:cNvPr id="9" name="Rectangle 8">
              <a:extLst>
                <a:ext uri="{FF2B5EF4-FFF2-40B4-BE49-F238E27FC236}">
                  <a16:creationId xmlns:a16="http://schemas.microsoft.com/office/drawing/2014/main" id="{20167E26-76A2-496D-B23A-4140595BE680}"/>
                </a:ext>
              </a:extLst>
            </p:cNvPr>
            <p:cNvSpPr/>
            <p:nvPr/>
          </p:nvSpPr>
          <p:spPr>
            <a:xfrm>
              <a:off x="7321711" y="629616"/>
              <a:ext cx="1741902" cy="923330"/>
            </a:xfrm>
            <a:prstGeom prst="rect">
              <a:avLst/>
            </a:prstGeom>
            <a:solidFill>
              <a:schemeClr val="accent4">
                <a:lumMod val="20000"/>
                <a:lumOff val="80000"/>
              </a:schemeClr>
            </a:solidFill>
            <a:ln w="76200">
              <a:solidFill>
                <a:schemeClr val="accent1"/>
              </a:solidFill>
            </a:ln>
          </p:spPr>
          <p:txBody>
            <a:bodyPr wrap="square" anchor="ctr" anchorCtr="0">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4472C4"/>
                </a:solidFill>
                <a:effectLst/>
                <a:uLnTx/>
                <a:uFillTx/>
                <a:latin typeface="Corbel" panose="020B0503020204020204" pitchFamily="34" charset="0"/>
                <a:ea typeface="ＭＳ Ｐゴシック" panose="020B0600070205080204" pitchFamily="34" charset="-128"/>
                <a:cs typeface="+mn-cs"/>
              </a:endParaRPr>
            </a:p>
          </p:txBody>
        </p:sp>
        <p:grpSp>
          <p:nvGrpSpPr>
            <p:cNvPr id="10" name="Group 9">
              <a:extLst>
                <a:ext uri="{FF2B5EF4-FFF2-40B4-BE49-F238E27FC236}">
                  <a16:creationId xmlns:a16="http://schemas.microsoft.com/office/drawing/2014/main" id="{8FC4D48D-C7D9-763F-99A1-A067975B3F24}"/>
                </a:ext>
              </a:extLst>
            </p:cNvPr>
            <p:cNvGrpSpPr/>
            <p:nvPr/>
          </p:nvGrpSpPr>
          <p:grpSpPr>
            <a:xfrm>
              <a:off x="6371580" y="626250"/>
              <a:ext cx="3649070" cy="1144287"/>
              <a:chOff x="6371580" y="626250"/>
              <a:chExt cx="3649070" cy="1144287"/>
            </a:xfrm>
          </p:grpSpPr>
          <p:sp>
            <p:nvSpPr>
              <p:cNvPr id="43" name="TextBox 42">
                <a:extLst>
                  <a:ext uri="{FF2B5EF4-FFF2-40B4-BE49-F238E27FC236}">
                    <a16:creationId xmlns:a16="http://schemas.microsoft.com/office/drawing/2014/main" id="{6A191CB8-5D2C-C403-5E05-953366893226}"/>
                  </a:ext>
                </a:extLst>
              </p:cNvPr>
              <p:cNvSpPr txBox="1"/>
              <p:nvPr/>
            </p:nvSpPr>
            <p:spPr>
              <a:xfrm>
                <a:off x="6371580" y="626250"/>
                <a:ext cx="3649070" cy="92333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Accessing</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 the 2</a:t>
                </a:r>
                <a:r>
                  <a:rPr kumimoji="0" lang="en-US" sz="1800" b="1"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nd</a:t>
                </a:r>
                <a:r>
                  <a:rPr kumimoji="0" lang="en-US" sz="1800" b="1"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 (</a:t>
                </a:r>
                <a:r>
                  <a:rPr kumimoji="0" lang="en-US" sz="1800" b="1" i="0" u="none" strike="noStrike" kern="1200" cap="none" spc="0" normalizeH="0" baseline="0" noProof="0">
                    <a:ln>
                      <a:noFill/>
                    </a:ln>
                    <a:solidFill>
                      <a:srgbClr val="1F52FF"/>
                    </a:solidFill>
                    <a:effectLst/>
                    <a:uLnTx/>
                    <a:uFillTx/>
                    <a:latin typeface="Corbel" panose="020B0503020204020204" pitchFamily="34" charset="0"/>
                    <a:ea typeface="ＭＳ Ｐゴシック" panose="020B0600070205080204" pitchFamily="34" charset="-128"/>
                    <a:cs typeface="Arial" panose="020B0604020202020204" pitchFamily="34" charset="0"/>
                  </a:rPr>
                  <a:t>1</a:t>
                </a:r>
                <a:r>
                  <a:rPr kumimoji="0" lang="en-US" sz="1800" b="1"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 </a:t>
                </a:r>
                <a:br>
                  <a:rPr kumimoji="0" lang="en-US" sz="1800" b="1"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br>
                <a:r>
                  <a:rPr kumimoji="0" lang="en-US" sz="1800" b="1"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prime number?</a:t>
                </a:r>
              </a:p>
            </p:txBody>
          </p:sp>
          <p:cxnSp>
            <p:nvCxnSpPr>
              <p:cNvPr id="45" name="Elbow Connector 44">
                <a:extLst>
                  <a:ext uri="{FF2B5EF4-FFF2-40B4-BE49-F238E27FC236}">
                    <a16:creationId xmlns:a16="http://schemas.microsoft.com/office/drawing/2014/main" id="{0C1D9376-CAB2-C49A-38AA-335749C09B0F}"/>
                  </a:ext>
                </a:extLst>
              </p:cNvPr>
              <p:cNvCxnSpPr>
                <a:cxnSpLocks/>
              </p:cNvCxnSpPr>
              <p:nvPr/>
            </p:nvCxnSpPr>
            <p:spPr>
              <a:xfrm flipV="1">
                <a:off x="8557395" y="1591766"/>
                <a:ext cx="256493" cy="178771"/>
              </a:xfrm>
              <a:prstGeom prst="bentConnector2">
                <a:avLst/>
              </a:prstGeom>
              <a:ln w="28575">
                <a:solidFill>
                  <a:schemeClr val="accent4"/>
                </a:solidFill>
                <a:tailEnd type="triangle"/>
              </a:ln>
            </p:spPr>
            <p:style>
              <a:lnRef idx="1">
                <a:schemeClr val="accent1"/>
              </a:lnRef>
              <a:fillRef idx="0">
                <a:schemeClr val="accent1"/>
              </a:fillRef>
              <a:effectRef idx="0">
                <a:schemeClr val="accent1"/>
              </a:effectRef>
              <a:fontRef idx="minor">
                <a:schemeClr val="tx1"/>
              </a:fontRef>
            </p:style>
          </p:cxnSp>
        </p:grpSp>
      </p:grpSp>
    </p:spTree>
    <p:extLst>
      <p:ext uri="{BB962C8B-B14F-4D97-AF65-F5344CB8AC3E}">
        <p14:creationId xmlns:p14="http://schemas.microsoft.com/office/powerpoint/2010/main" val="2398482491"/>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med" p14:dur="700">
        <p159:morph option="byObject"/>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9" name="TextBox 78">
            <a:extLst>
              <a:ext uri="{FF2B5EF4-FFF2-40B4-BE49-F238E27FC236}">
                <a16:creationId xmlns:a16="http://schemas.microsoft.com/office/drawing/2014/main" id="{71303286-1A34-44BB-2397-CA9595F0A58C}"/>
              </a:ext>
            </a:extLst>
          </p:cNvPr>
          <p:cNvSpPr txBox="1"/>
          <p:nvPr/>
        </p:nvSpPr>
        <p:spPr>
          <a:xfrm>
            <a:off x="6088976" y="1531408"/>
            <a:ext cx="364907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C000"/>
                </a:solidFill>
                <a:effectLst/>
                <a:uLnTx/>
                <a:uFillTx/>
                <a:latin typeface="Corbel" panose="020B0503020204020204" pitchFamily="34" charset="0"/>
                <a:ea typeface="ＭＳ Ｐゴシック" panose="020B0600070205080204" pitchFamily="34" charset="-128"/>
                <a:cs typeface="Arial" panose="020B0604020202020204" pitchFamily="34" charset="0"/>
              </a:rPr>
              <a:t>match logic</a:t>
            </a:r>
          </a:p>
        </p:txBody>
      </p:sp>
      <p:grpSp>
        <p:nvGrpSpPr>
          <p:cNvPr id="81" name="Group 80">
            <a:extLst>
              <a:ext uri="{FF2B5EF4-FFF2-40B4-BE49-F238E27FC236}">
                <a16:creationId xmlns:a16="http://schemas.microsoft.com/office/drawing/2014/main" id="{D8A601D7-7B08-A90D-8172-D8B10A299701}"/>
              </a:ext>
            </a:extLst>
          </p:cNvPr>
          <p:cNvGrpSpPr/>
          <p:nvPr/>
        </p:nvGrpSpPr>
        <p:grpSpPr>
          <a:xfrm>
            <a:off x="6371580" y="626250"/>
            <a:ext cx="3649070" cy="1144287"/>
            <a:chOff x="6371580" y="626250"/>
            <a:chExt cx="3649070" cy="1144287"/>
          </a:xfrm>
        </p:grpSpPr>
        <p:sp>
          <p:nvSpPr>
            <p:cNvPr id="86" name="Rectangle 85">
              <a:extLst>
                <a:ext uri="{FF2B5EF4-FFF2-40B4-BE49-F238E27FC236}">
                  <a16:creationId xmlns:a16="http://schemas.microsoft.com/office/drawing/2014/main" id="{7BA1D64A-65BE-241B-5A89-924A966EA9E7}"/>
                </a:ext>
              </a:extLst>
            </p:cNvPr>
            <p:cNvSpPr/>
            <p:nvPr/>
          </p:nvSpPr>
          <p:spPr>
            <a:xfrm>
              <a:off x="7321711" y="629616"/>
              <a:ext cx="1741902" cy="923330"/>
            </a:xfrm>
            <a:prstGeom prst="rect">
              <a:avLst/>
            </a:prstGeom>
            <a:solidFill>
              <a:schemeClr val="accent4">
                <a:lumMod val="20000"/>
                <a:lumOff val="80000"/>
              </a:schemeClr>
            </a:solidFill>
            <a:ln w="76200">
              <a:solidFill>
                <a:schemeClr val="accent1"/>
              </a:solidFill>
            </a:ln>
          </p:spPr>
          <p:txBody>
            <a:bodyPr wrap="square" anchor="ctr" anchorCtr="0">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4472C4"/>
                </a:solidFill>
                <a:effectLst/>
                <a:uLnTx/>
                <a:uFillTx/>
                <a:latin typeface="Corbel" panose="020B0503020204020204" pitchFamily="34" charset="0"/>
                <a:ea typeface="ＭＳ Ｐゴシック" panose="020B0600070205080204" pitchFamily="34" charset="-128"/>
                <a:cs typeface="+mn-cs"/>
              </a:endParaRPr>
            </a:p>
          </p:txBody>
        </p:sp>
        <p:grpSp>
          <p:nvGrpSpPr>
            <p:cNvPr id="88" name="Group 87">
              <a:extLst>
                <a:ext uri="{FF2B5EF4-FFF2-40B4-BE49-F238E27FC236}">
                  <a16:creationId xmlns:a16="http://schemas.microsoft.com/office/drawing/2014/main" id="{D856F5B4-8391-8D7F-9FC9-0326F95CFCFC}"/>
                </a:ext>
              </a:extLst>
            </p:cNvPr>
            <p:cNvGrpSpPr/>
            <p:nvPr/>
          </p:nvGrpSpPr>
          <p:grpSpPr>
            <a:xfrm>
              <a:off x="6371580" y="626250"/>
              <a:ext cx="3649070" cy="1144287"/>
              <a:chOff x="6371580" y="626250"/>
              <a:chExt cx="3649070" cy="1144287"/>
            </a:xfrm>
          </p:grpSpPr>
          <p:sp>
            <p:nvSpPr>
              <p:cNvPr id="89" name="TextBox 88">
                <a:extLst>
                  <a:ext uri="{FF2B5EF4-FFF2-40B4-BE49-F238E27FC236}">
                    <a16:creationId xmlns:a16="http://schemas.microsoft.com/office/drawing/2014/main" id="{09AF0BD4-BBE4-8157-2B46-8F212B65E997}"/>
                  </a:ext>
                </a:extLst>
              </p:cNvPr>
              <p:cNvSpPr txBox="1"/>
              <p:nvPr/>
            </p:nvSpPr>
            <p:spPr>
              <a:xfrm>
                <a:off x="6371580" y="626250"/>
                <a:ext cx="3649070" cy="92333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Accessing</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 the 2</a:t>
                </a:r>
                <a:r>
                  <a:rPr kumimoji="0" lang="en-US" sz="1800" b="1"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nd</a:t>
                </a:r>
                <a:r>
                  <a:rPr kumimoji="0" lang="en-US" sz="1800" b="1"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 (</a:t>
                </a:r>
                <a:r>
                  <a:rPr kumimoji="0" lang="en-US" sz="1800" b="1" i="0" u="none" strike="noStrike" kern="1200" cap="none" spc="0" normalizeH="0" baseline="0" noProof="0">
                    <a:ln>
                      <a:noFill/>
                    </a:ln>
                    <a:solidFill>
                      <a:srgbClr val="1F52FF"/>
                    </a:solidFill>
                    <a:effectLst/>
                    <a:uLnTx/>
                    <a:uFillTx/>
                    <a:latin typeface="Corbel" panose="020B0503020204020204" pitchFamily="34" charset="0"/>
                    <a:ea typeface="ＭＳ Ｐゴシック" panose="020B0600070205080204" pitchFamily="34" charset="-128"/>
                    <a:cs typeface="Arial" panose="020B0604020202020204" pitchFamily="34" charset="0"/>
                  </a:rPr>
                  <a:t>1</a:t>
                </a:r>
                <a:r>
                  <a:rPr kumimoji="0" lang="en-US" sz="1800" b="1"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 </a:t>
                </a:r>
                <a:br>
                  <a:rPr kumimoji="0" lang="en-US" sz="1800" b="1"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br>
                <a:r>
                  <a:rPr kumimoji="0" lang="en-US" sz="1800" b="1"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prime number?</a:t>
                </a:r>
              </a:p>
            </p:txBody>
          </p:sp>
          <p:cxnSp>
            <p:nvCxnSpPr>
              <p:cNvPr id="90" name="Elbow Connector 89">
                <a:extLst>
                  <a:ext uri="{FF2B5EF4-FFF2-40B4-BE49-F238E27FC236}">
                    <a16:creationId xmlns:a16="http://schemas.microsoft.com/office/drawing/2014/main" id="{0D2A2A41-705B-60C1-DD90-860D64FB8D17}"/>
                  </a:ext>
                </a:extLst>
              </p:cNvPr>
              <p:cNvCxnSpPr>
                <a:cxnSpLocks/>
              </p:cNvCxnSpPr>
              <p:nvPr/>
            </p:nvCxnSpPr>
            <p:spPr>
              <a:xfrm flipV="1">
                <a:off x="8557395" y="1591766"/>
                <a:ext cx="256493" cy="178771"/>
              </a:xfrm>
              <a:prstGeom prst="bentConnector2">
                <a:avLst/>
              </a:prstGeom>
              <a:ln w="28575">
                <a:solidFill>
                  <a:schemeClr val="accent4"/>
                </a:solidFill>
                <a:tailEnd type="triangle"/>
              </a:ln>
            </p:spPr>
            <p:style>
              <a:lnRef idx="1">
                <a:schemeClr val="accent1"/>
              </a:lnRef>
              <a:fillRef idx="0">
                <a:schemeClr val="accent1"/>
              </a:fillRef>
              <a:effectRef idx="0">
                <a:schemeClr val="accent1"/>
              </a:effectRef>
              <a:fontRef idx="minor">
                <a:schemeClr val="tx1"/>
              </a:fontRef>
            </p:style>
          </p:cxnSp>
        </p:grpSp>
      </p:grpSp>
      <p:sp>
        <p:nvSpPr>
          <p:cNvPr id="44" name="TextBox 43">
            <a:extLst>
              <a:ext uri="{FF2B5EF4-FFF2-40B4-BE49-F238E27FC236}">
                <a16:creationId xmlns:a16="http://schemas.microsoft.com/office/drawing/2014/main" id="{1151B43C-46E0-CC5E-4180-100AD8BB438E}"/>
              </a:ext>
            </a:extLst>
          </p:cNvPr>
          <p:cNvSpPr txBox="1"/>
          <p:nvPr/>
        </p:nvSpPr>
        <p:spPr>
          <a:xfrm>
            <a:off x="3603600" y="806400"/>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30A0"/>
                </a:solidFill>
                <a:effectLst/>
                <a:uLnTx/>
                <a:uFillTx/>
                <a:latin typeface="Corbel" panose="020B0503020204020204" pitchFamily="34" charset="0"/>
                <a:ea typeface="ＭＳ Ｐゴシック" panose="020B0600070205080204" pitchFamily="34" charset="-128"/>
                <a:cs typeface="Arial" panose="020B0604020202020204" pitchFamily="34" charset="0"/>
              </a:rPr>
              <a:t>input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30A0"/>
                </a:solidFill>
                <a:effectLst/>
                <a:uLnTx/>
                <a:uFillTx/>
                <a:latin typeface="Corbel" panose="020B0503020204020204" pitchFamily="34" charset="0"/>
                <a:ea typeface="ＭＳ Ｐゴシック" panose="020B0600070205080204" pitchFamily="34" charset="-128"/>
                <a:cs typeface="Arial" panose="020B0604020202020204" pitchFamily="34" charset="0"/>
              </a:rPr>
              <a:t>vector</a:t>
            </a:r>
          </a:p>
        </p:txBody>
      </p:sp>
      <p:sp>
        <p:nvSpPr>
          <p:cNvPr id="70" name="Rectangle 69">
            <a:extLst>
              <a:ext uri="{FF2B5EF4-FFF2-40B4-BE49-F238E27FC236}">
                <a16:creationId xmlns:a16="http://schemas.microsoft.com/office/drawing/2014/main" id="{4F87D1AE-C9E8-030A-A3DD-CE41E1CA8BC8}"/>
              </a:ext>
            </a:extLst>
          </p:cNvPr>
          <p:cNvSpPr/>
          <p:nvPr/>
        </p:nvSpPr>
        <p:spPr>
          <a:xfrm>
            <a:off x="0" y="629616"/>
            <a:ext cx="2716306" cy="5826540"/>
          </a:xfrm>
          <a:prstGeom prst="rect">
            <a:avLst/>
          </a:prstGeom>
          <a:solidFill>
            <a:srgbClr val="FFFDF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5" name="Rounded Rectangle 64">
            <a:extLst>
              <a:ext uri="{FF2B5EF4-FFF2-40B4-BE49-F238E27FC236}">
                <a16:creationId xmlns:a16="http://schemas.microsoft.com/office/drawing/2014/main" id="{8FFE4315-EE8D-144A-008D-8DCDDE3CFCC3}"/>
              </a:ext>
            </a:extLst>
          </p:cNvPr>
          <p:cNvSpPr/>
          <p:nvPr/>
        </p:nvSpPr>
        <p:spPr>
          <a:xfrm>
            <a:off x="96426" y="736537"/>
            <a:ext cx="2519027" cy="1079711"/>
          </a:xfrm>
          <a:prstGeom prst="roundRect">
            <a:avLst/>
          </a:prstGeom>
          <a:solidFill>
            <a:schemeClr val="accent5">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 name="Straight Connector 4">
            <a:extLst>
              <a:ext uri="{FF2B5EF4-FFF2-40B4-BE49-F238E27FC236}">
                <a16:creationId xmlns:a16="http://schemas.microsoft.com/office/drawing/2014/main" id="{4F55892D-F829-1FC6-94CF-7204C63F8EB6}"/>
              </a:ext>
            </a:extLst>
          </p:cNvPr>
          <p:cNvCxnSpPr>
            <a:cxnSpLocks/>
          </p:cNvCxnSpPr>
          <p:nvPr/>
        </p:nvCxnSpPr>
        <p:spPr>
          <a:xfrm rot="5400000" flipH="1">
            <a:off x="5043784" y="3295028"/>
            <a:ext cx="3963" cy="274320"/>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14" name="Straight Connector 13">
            <a:extLst>
              <a:ext uri="{FF2B5EF4-FFF2-40B4-BE49-F238E27FC236}">
                <a16:creationId xmlns:a16="http://schemas.microsoft.com/office/drawing/2014/main" id="{E65ADB8B-E7D5-CC71-7D28-06DEDEE97FE9}"/>
              </a:ext>
            </a:extLst>
          </p:cNvPr>
          <p:cNvCxnSpPr>
            <a:cxnSpLocks/>
          </p:cNvCxnSpPr>
          <p:nvPr/>
        </p:nvCxnSpPr>
        <p:spPr>
          <a:xfrm rot="5400000" flipH="1">
            <a:off x="5043784" y="3673964"/>
            <a:ext cx="3963" cy="274320"/>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sp>
        <p:nvSpPr>
          <p:cNvPr id="3" name="Title 1" descr=" 6">
            <a:extLst>
              <a:ext uri="{FF2B5EF4-FFF2-40B4-BE49-F238E27FC236}">
                <a16:creationId xmlns:a16="http://schemas.microsoft.com/office/drawing/2014/main" id="{225FE3A3-6745-502D-7F59-15867750339D}"/>
              </a:ext>
            </a:extLst>
          </p:cNvPr>
          <p:cNvSpPr txBox="1">
            <a:spLocks/>
          </p:cNvSpPr>
          <p:nvPr/>
        </p:nvSpPr>
        <p:spPr>
          <a:xfrm>
            <a:off x="178177" y="0"/>
            <a:ext cx="8787647" cy="704757"/>
          </a:xfrm>
          <a:prstGeom prst="rect">
            <a:avLst/>
          </a:prstGeom>
        </p:spPr>
        <p:txBody>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en-US" sz="4400" b="1" i="0" u="none" strike="noStrike" kern="1200" cap="none" spc="0" normalizeH="0" baseline="0" noProof="0">
                <a:ln>
                  <a:noFill/>
                </a:ln>
                <a:solidFill>
                  <a:prstClr val="black"/>
                </a:solidFill>
                <a:effectLst/>
                <a:uLnTx/>
                <a:uFillTx/>
                <a:latin typeface="Corbel" panose="020B0503020204020204" pitchFamily="34" charset="0"/>
                <a:ea typeface="+mj-ea"/>
                <a:cs typeface="+mj-cs"/>
              </a:rPr>
              <a:t>In-DRAM pLUTo LUT Query: Step 1</a:t>
            </a:r>
          </a:p>
        </p:txBody>
      </p:sp>
      <p:cxnSp>
        <p:nvCxnSpPr>
          <p:cNvPr id="4" name="Straight Connector 3">
            <a:extLst>
              <a:ext uri="{FF2B5EF4-FFF2-40B4-BE49-F238E27FC236}">
                <a16:creationId xmlns:a16="http://schemas.microsoft.com/office/drawing/2014/main" id="{193B17EE-D4CE-E933-0A10-8DE0F4AE053C}"/>
              </a:ext>
            </a:extLst>
          </p:cNvPr>
          <p:cNvCxnSpPr>
            <a:cxnSpLocks/>
          </p:cNvCxnSpPr>
          <p:nvPr/>
        </p:nvCxnSpPr>
        <p:spPr>
          <a:xfrm>
            <a:off x="5515720" y="4182844"/>
            <a:ext cx="0" cy="325603"/>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cxnSp>
        <p:nvCxnSpPr>
          <p:cNvPr id="8" name="Straight Connector 7">
            <a:extLst>
              <a:ext uri="{FF2B5EF4-FFF2-40B4-BE49-F238E27FC236}">
                <a16:creationId xmlns:a16="http://schemas.microsoft.com/office/drawing/2014/main" id="{DF1F5B15-D6F8-544E-2EC6-234CE9693377}"/>
              </a:ext>
            </a:extLst>
          </p:cNvPr>
          <p:cNvCxnSpPr>
            <a:cxnSpLocks/>
          </p:cNvCxnSpPr>
          <p:nvPr/>
        </p:nvCxnSpPr>
        <p:spPr>
          <a:xfrm>
            <a:off x="5965170" y="4182844"/>
            <a:ext cx="0" cy="332948"/>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cxnSp>
        <p:nvCxnSpPr>
          <p:cNvPr id="9" name="Straight Connector 8">
            <a:extLst>
              <a:ext uri="{FF2B5EF4-FFF2-40B4-BE49-F238E27FC236}">
                <a16:creationId xmlns:a16="http://schemas.microsoft.com/office/drawing/2014/main" id="{BBD8907C-D053-3E28-0A5B-1508DA6E7B16}"/>
              </a:ext>
            </a:extLst>
          </p:cNvPr>
          <p:cNvCxnSpPr>
            <a:cxnSpLocks/>
          </p:cNvCxnSpPr>
          <p:nvPr/>
        </p:nvCxnSpPr>
        <p:spPr>
          <a:xfrm>
            <a:off x="6414620" y="4182805"/>
            <a:ext cx="0" cy="332948"/>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cxnSp>
        <p:nvCxnSpPr>
          <p:cNvPr id="10" name="Straight Connector 9">
            <a:extLst>
              <a:ext uri="{FF2B5EF4-FFF2-40B4-BE49-F238E27FC236}">
                <a16:creationId xmlns:a16="http://schemas.microsoft.com/office/drawing/2014/main" id="{204CBF14-CE3C-D0AF-0904-EB85AA35F9B3}"/>
              </a:ext>
            </a:extLst>
          </p:cNvPr>
          <p:cNvCxnSpPr>
            <a:cxnSpLocks/>
          </p:cNvCxnSpPr>
          <p:nvPr/>
        </p:nvCxnSpPr>
        <p:spPr>
          <a:xfrm>
            <a:off x="6864069" y="4175499"/>
            <a:ext cx="0" cy="332948"/>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sp>
        <p:nvSpPr>
          <p:cNvPr id="11" name="Rounded Rectangle 10">
            <a:extLst>
              <a:ext uri="{FF2B5EF4-FFF2-40B4-BE49-F238E27FC236}">
                <a16:creationId xmlns:a16="http://schemas.microsoft.com/office/drawing/2014/main" id="{6504418D-A90C-D6E7-1C54-18A1A7C9A1D0}"/>
              </a:ext>
            </a:extLst>
          </p:cNvPr>
          <p:cNvSpPr/>
          <p:nvPr/>
        </p:nvSpPr>
        <p:spPr>
          <a:xfrm>
            <a:off x="5192143" y="2334911"/>
            <a:ext cx="2028915" cy="1840762"/>
          </a:xfrm>
          <a:prstGeom prst="roundRect">
            <a:avLst>
              <a:gd name="adj" fmla="val 1622"/>
            </a:avLst>
          </a:prstGeom>
          <a:solidFill>
            <a:schemeClr val="accent5">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2500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aphicFrame>
        <p:nvGraphicFramePr>
          <p:cNvPr id="12" name="Table 275">
            <a:extLst>
              <a:ext uri="{FF2B5EF4-FFF2-40B4-BE49-F238E27FC236}">
                <a16:creationId xmlns:a16="http://schemas.microsoft.com/office/drawing/2014/main" id="{76354472-B820-C436-4D54-CDDC66664919}"/>
              </a:ext>
            </a:extLst>
          </p:cNvPr>
          <p:cNvGraphicFramePr>
            <a:graphicFrameLocks noGrp="1"/>
          </p:cNvGraphicFramePr>
          <p:nvPr/>
        </p:nvGraphicFramePr>
        <p:xfrm>
          <a:off x="5292522" y="2459192"/>
          <a:ext cx="1800000" cy="1584000"/>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gridCol w="450000">
                  <a:extLst>
                    <a:ext uri="{9D8B030D-6E8A-4147-A177-3AD203B41FA5}">
                      <a16:colId xmlns:a16="http://schemas.microsoft.com/office/drawing/2014/main" val="468283467"/>
                    </a:ext>
                  </a:extLst>
                </a:gridCol>
                <a:gridCol w="450000">
                  <a:extLst>
                    <a:ext uri="{9D8B030D-6E8A-4147-A177-3AD203B41FA5}">
                      <a16:colId xmlns:a16="http://schemas.microsoft.com/office/drawing/2014/main" val="3823604040"/>
                    </a:ext>
                  </a:extLst>
                </a:gridCol>
                <a:gridCol w="450000">
                  <a:extLst>
                    <a:ext uri="{9D8B030D-6E8A-4147-A177-3AD203B41FA5}">
                      <a16:colId xmlns:a16="http://schemas.microsoft.com/office/drawing/2014/main" val="3652080883"/>
                    </a:ext>
                  </a:extLst>
                </a:gridCol>
              </a:tblGrid>
              <a:tr h="396000">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r h="396000">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856769038"/>
                  </a:ext>
                </a:extLst>
              </a:tr>
              <a:tr h="396000">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581351085"/>
                  </a:ext>
                </a:extLst>
              </a:tr>
              <a:tr h="396000">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504728428"/>
                  </a:ext>
                </a:extLst>
              </a:tr>
            </a:tbl>
          </a:graphicData>
        </a:graphic>
      </p:graphicFrame>
      <p:sp>
        <p:nvSpPr>
          <p:cNvPr id="13" name="Rounded Rectangle 12">
            <a:extLst>
              <a:ext uri="{FF2B5EF4-FFF2-40B4-BE49-F238E27FC236}">
                <a16:creationId xmlns:a16="http://schemas.microsoft.com/office/drawing/2014/main" id="{D69C4F41-50ED-CF54-644A-2ED316781EF1}"/>
              </a:ext>
            </a:extLst>
          </p:cNvPr>
          <p:cNvSpPr/>
          <p:nvPr/>
        </p:nvSpPr>
        <p:spPr>
          <a:xfrm rot="5400000">
            <a:off x="5898769" y="3790738"/>
            <a:ext cx="582102" cy="2028912"/>
          </a:xfrm>
          <a:prstGeom prst="roundRect">
            <a:avLst/>
          </a:prstGeom>
          <a:pattFill prst="wdUpDiag">
            <a:fgClr>
              <a:srgbClr val="BBAECA"/>
            </a:fgClr>
            <a:bgClr>
              <a:srgbClr val="DFCFF0"/>
            </a:bgClr>
          </a:patt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pSp>
        <p:nvGrpSpPr>
          <p:cNvPr id="16" name="Group 15">
            <a:extLst>
              <a:ext uri="{FF2B5EF4-FFF2-40B4-BE49-F238E27FC236}">
                <a16:creationId xmlns:a16="http://schemas.microsoft.com/office/drawing/2014/main" id="{5B03AEA4-1D6D-2A02-F28E-1BE0E4D10B9C}"/>
              </a:ext>
            </a:extLst>
          </p:cNvPr>
          <p:cNvGrpSpPr/>
          <p:nvPr/>
        </p:nvGrpSpPr>
        <p:grpSpPr>
          <a:xfrm>
            <a:off x="5408073" y="5120617"/>
            <a:ext cx="173332" cy="648969"/>
            <a:chOff x="2521758" y="3054797"/>
            <a:chExt cx="64008" cy="188069"/>
          </a:xfrm>
        </p:grpSpPr>
        <p:cxnSp>
          <p:nvCxnSpPr>
            <p:cNvPr id="29" name="Straight Connector 28">
              <a:extLst>
                <a:ext uri="{FF2B5EF4-FFF2-40B4-BE49-F238E27FC236}">
                  <a16:creationId xmlns:a16="http://schemas.microsoft.com/office/drawing/2014/main" id="{56411DE6-322D-76E3-294D-9E5A2FA79FF8}"/>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31" name="Straight Connector 30">
              <a:extLst>
                <a:ext uri="{FF2B5EF4-FFF2-40B4-BE49-F238E27FC236}">
                  <a16:creationId xmlns:a16="http://schemas.microsoft.com/office/drawing/2014/main" id="{6001E9C3-356E-AE87-FFA4-05FFDFC51AF4}"/>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32" name="Straight Connector 31">
              <a:extLst>
                <a:ext uri="{FF2B5EF4-FFF2-40B4-BE49-F238E27FC236}">
                  <a16:creationId xmlns:a16="http://schemas.microsoft.com/office/drawing/2014/main" id="{6291C3A9-C7BF-6832-8EBF-7A977669D976}"/>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grpSp>
        <p:nvGrpSpPr>
          <p:cNvPr id="17" name="Group 16">
            <a:extLst>
              <a:ext uri="{FF2B5EF4-FFF2-40B4-BE49-F238E27FC236}">
                <a16:creationId xmlns:a16="http://schemas.microsoft.com/office/drawing/2014/main" id="{FDD767DD-4EAE-2CA4-A7CE-A5CF80FEF08C}"/>
              </a:ext>
            </a:extLst>
          </p:cNvPr>
          <p:cNvGrpSpPr/>
          <p:nvPr/>
        </p:nvGrpSpPr>
        <p:grpSpPr>
          <a:xfrm>
            <a:off x="5837030" y="5109582"/>
            <a:ext cx="173332" cy="648969"/>
            <a:chOff x="2521758" y="3054797"/>
            <a:chExt cx="64008" cy="188069"/>
          </a:xfrm>
        </p:grpSpPr>
        <p:cxnSp>
          <p:nvCxnSpPr>
            <p:cNvPr id="26" name="Straight Connector 25">
              <a:extLst>
                <a:ext uri="{FF2B5EF4-FFF2-40B4-BE49-F238E27FC236}">
                  <a16:creationId xmlns:a16="http://schemas.microsoft.com/office/drawing/2014/main" id="{E2764FA7-945D-6ACC-4476-AB0E702C8F95}"/>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7" name="Straight Connector 26">
              <a:extLst>
                <a:ext uri="{FF2B5EF4-FFF2-40B4-BE49-F238E27FC236}">
                  <a16:creationId xmlns:a16="http://schemas.microsoft.com/office/drawing/2014/main" id="{9DA23700-D9EA-5D46-34FC-D8C81067954B}"/>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8" name="Straight Connector 27">
              <a:extLst>
                <a:ext uri="{FF2B5EF4-FFF2-40B4-BE49-F238E27FC236}">
                  <a16:creationId xmlns:a16="http://schemas.microsoft.com/office/drawing/2014/main" id="{65F5F5EB-C469-F183-795C-3CF3D5200AE9}"/>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grpSp>
        <p:nvGrpSpPr>
          <p:cNvPr id="18" name="Group 17">
            <a:extLst>
              <a:ext uri="{FF2B5EF4-FFF2-40B4-BE49-F238E27FC236}">
                <a16:creationId xmlns:a16="http://schemas.microsoft.com/office/drawing/2014/main" id="{5C2F244F-AD02-F297-C498-C497F46F443E}"/>
              </a:ext>
            </a:extLst>
          </p:cNvPr>
          <p:cNvGrpSpPr/>
          <p:nvPr/>
        </p:nvGrpSpPr>
        <p:grpSpPr>
          <a:xfrm>
            <a:off x="6248380" y="5108314"/>
            <a:ext cx="173332" cy="648969"/>
            <a:chOff x="2521758" y="3054797"/>
            <a:chExt cx="64008" cy="188069"/>
          </a:xfrm>
        </p:grpSpPr>
        <p:cxnSp>
          <p:nvCxnSpPr>
            <p:cNvPr id="23" name="Straight Connector 22">
              <a:extLst>
                <a:ext uri="{FF2B5EF4-FFF2-40B4-BE49-F238E27FC236}">
                  <a16:creationId xmlns:a16="http://schemas.microsoft.com/office/drawing/2014/main" id="{9F9C2302-8BFC-2113-6E2C-ACFF464016EB}"/>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4" name="Straight Connector 23">
              <a:extLst>
                <a:ext uri="{FF2B5EF4-FFF2-40B4-BE49-F238E27FC236}">
                  <a16:creationId xmlns:a16="http://schemas.microsoft.com/office/drawing/2014/main" id="{7FE804DF-ACC9-5681-9141-E12E98F04E34}"/>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5" name="Straight Connector 24">
              <a:extLst>
                <a:ext uri="{FF2B5EF4-FFF2-40B4-BE49-F238E27FC236}">
                  <a16:creationId xmlns:a16="http://schemas.microsoft.com/office/drawing/2014/main" id="{011A845C-4B36-622D-79D2-2EEC712480E0}"/>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grpSp>
        <p:nvGrpSpPr>
          <p:cNvPr id="19" name="Group 18">
            <a:extLst>
              <a:ext uri="{FF2B5EF4-FFF2-40B4-BE49-F238E27FC236}">
                <a16:creationId xmlns:a16="http://schemas.microsoft.com/office/drawing/2014/main" id="{D60879E2-DF9F-933F-7EBD-BAA733433234}"/>
              </a:ext>
            </a:extLst>
          </p:cNvPr>
          <p:cNvGrpSpPr/>
          <p:nvPr/>
        </p:nvGrpSpPr>
        <p:grpSpPr>
          <a:xfrm>
            <a:off x="6672336" y="5120617"/>
            <a:ext cx="173332" cy="648969"/>
            <a:chOff x="2521758" y="3054797"/>
            <a:chExt cx="64008" cy="188069"/>
          </a:xfrm>
        </p:grpSpPr>
        <p:cxnSp>
          <p:nvCxnSpPr>
            <p:cNvPr id="20" name="Straight Connector 19">
              <a:extLst>
                <a:ext uri="{FF2B5EF4-FFF2-40B4-BE49-F238E27FC236}">
                  <a16:creationId xmlns:a16="http://schemas.microsoft.com/office/drawing/2014/main" id="{98070522-1F0D-F9D0-1868-64E7D1BD153B}"/>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1" name="Straight Connector 20">
              <a:extLst>
                <a:ext uri="{FF2B5EF4-FFF2-40B4-BE49-F238E27FC236}">
                  <a16:creationId xmlns:a16="http://schemas.microsoft.com/office/drawing/2014/main" id="{A7BC7AE7-4BBB-BD85-E12B-FD544420F3FB}"/>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2" name="Straight Connector 21">
              <a:extLst>
                <a:ext uri="{FF2B5EF4-FFF2-40B4-BE49-F238E27FC236}">
                  <a16:creationId xmlns:a16="http://schemas.microsoft.com/office/drawing/2014/main" id="{8B1EFA1E-657A-E290-1E60-D94A0BF19A73}"/>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sp>
        <p:nvSpPr>
          <p:cNvPr id="33" name="Rounded Rectangle 32">
            <a:extLst>
              <a:ext uri="{FF2B5EF4-FFF2-40B4-BE49-F238E27FC236}">
                <a16:creationId xmlns:a16="http://schemas.microsoft.com/office/drawing/2014/main" id="{0C60ECAA-E984-0339-82FC-E5B0B4C5608E}"/>
              </a:ext>
            </a:extLst>
          </p:cNvPr>
          <p:cNvSpPr/>
          <p:nvPr/>
        </p:nvSpPr>
        <p:spPr>
          <a:xfrm rot="5400000">
            <a:off x="5897652" y="5047299"/>
            <a:ext cx="584335" cy="2028912"/>
          </a:xfrm>
          <a:prstGeom prst="roundRect">
            <a:avLst/>
          </a:prstGeom>
          <a:solidFill>
            <a:schemeClr val="accent6">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aphicFrame>
        <p:nvGraphicFramePr>
          <p:cNvPr id="34" name="Table 275">
            <a:extLst>
              <a:ext uri="{FF2B5EF4-FFF2-40B4-BE49-F238E27FC236}">
                <a16:creationId xmlns:a16="http://schemas.microsoft.com/office/drawing/2014/main" id="{91C1B412-F7C0-9BF4-466A-716D27FABB97}"/>
              </a:ext>
            </a:extLst>
          </p:cNvPr>
          <p:cNvGraphicFramePr>
            <a:graphicFrameLocks noGrp="1"/>
          </p:cNvGraphicFramePr>
          <p:nvPr/>
        </p:nvGraphicFramePr>
        <p:xfrm>
          <a:off x="5292522" y="4591707"/>
          <a:ext cx="1799968" cy="441960"/>
        </p:xfrm>
        <a:graphic>
          <a:graphicData uri="http://schemas.openxmlformats.org/drawingml/2006/table">
            <a:tbl>
              <a:tblPr firstRow="1" bandRow="1">
                <a:tableStyleId>{5940675A-B579-460E-94D1-54222C63F5DA}</a:tableStyleId>
              </a:tblPr>
              <a:tblGrid>
                <a:gridCol w="449992">
                  <a:extLst>
                    <a:ext uri="{9D8B030D-6E8A-4147-A177-3AD203B41FA5}">
                      <a16:colId xmlns:a16="http://schemas.microsoft.com/office/drawing/2014/main" val="4227494446"/>
                    </a:ext>
                  </a:extLst>
                </a:gridCol>
                <a:gridCol w="449992">
                  <a:extLst>
                    <a:ext uri="{9D8B030D-6E8A-4147-A177-3AD203B41FA5}">
                      <a16:colId xmlns:a16="http://schemas.microsoft.com/office/drawing/2014/main" val="468283467"/>
                    </a:ext>
                  </a:extLst>
                </a:gridCol>
                <a:gridCol w="449992">
                  <a:extLst>
                    <a:ext uri="{9D8B030D-6E8A-4147-A177-3AD203B41FA5}">
                      <a16:colId xmlns:a16="http://schemas.microsoft.com/office/drawing/2014/main" val="3823604040"/>
                    </a:ext>
                  </a:extLst>
                </a:gridCol>
                <a:gridCol w="449992">
                  <a:extLst>
                    <a:ext uri="{9D8B030D-6E8A-4147-A177-3AD203B41FA5}">
                      <a16:colId xmlns:a16="http://schemas.microsoft.com/office/drawing/2014/main" val="3652080883"/>
                    </a:ext>
                  </a:extLst>
                </a:gridCol>
              </a:tblGrid>
              <a:tr h="435088">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bl>
          </a:graphicData>
        </a:graphic>
      </p:graphicFrame>
      <p:sp>
        <p:nvSpPr>
          <p:cNvPr id="35" name="Rounded Rectangle 34">
            <a:extLst>
              <a:ext uri="{FF2B5EF4-FFF2-40B4-BE49-F238E27FC236}">
                <a16:creationId xmlns:a16="http://schemas.microsoft.com/office/drawing/2014/main" id="{5853E33A-0C10-F411-BD05-35B1A76C00B3}"/>
              </a:ext>
            </a:extLst>
          </p:cNvPr>
          <p:cNvSpPr/>
          <p:nvPr/>
        </p:nvSpPr>
        <p:spPr>
          <a:xfrm rot="5400000">
            <a:off x="5909541" y="170856"/>
            <a:ext cx="579239" cy="2014040"/>
          </a:xfrm>
          <a:prstGeom prst="roundRect">
            <a:avLst/>
          </a:prstGeom>
          <a:solidFill>
            <a:srgbClr val="E4D9F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aphicFrame>
        <p:nvGraphicFramePr>
          <p:cNvPr id="36" name="Table 275">
            <a:extLst>
              <a:ext uri="{FF2B5EF4-FFF2-40B4-BE49-F238E27FC236}">
                <a16:creationId xmlns:a16="http://schemas.microsoft.com/office/drawing/2014/main" id="{28DFCE45-3B33-AE43-69DA-C1AF5E3FC3E2}"/>
              </a:ext>
            </a:extLst>
          </p:cNvPr>
          <p:cNvGraphicFramePr>
            <a:graphicFrameLocks noGrp="1"/>
          </p:cNvGraphicFramePr>
          <p:nvPr/>
        </p:nvGraphicFramePr>
        <p:xfrm>
          <a:off x="5301890" y="994064"/>
          <a:ext cx="1800000" cy="396000"/>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gridCol w="450000">
                  <a:extLst>
                    <a:ext uri="{9D8B030D-6E8A-4147-A177-3AD203B41FA5}">
                      <a16:colId xmlns:a16="http://schemas.microsoft.com/office/drawing/2014/main" val="468283467"/>
                    </a:ext>
                  </a:extLst>
                </a:gridCol>
                <a:gridCol w="450000">
                  <a:extLst>
                    <a:ext uri="{9D8B030D-6E8A-4147-A177-3AD203B41FA5}">
                      <a16:colId xmlns:a16="http://schemas.microsoft.com/office/drawing/2014/main" val="3823604040"/>
                    </a:ext>
                  </a:extLst>
                </a:gridCol>
                <a:gridCol w="450000">
                  <a:extLst>
                    <a:ext uri="{9D8B030D-6E8A-4147-A177-3AD203B41FA5}">
                      <a16:colId xmlns:a16="http://schemas.microsoft.com/office/drawing/2014/main" val="3652080883"/>
                    </a:ext>
                  </a:extLst>
                </a:gridCol>
              </a:tblGrid>
              <a:tr h="396000">
                <a:tc>
                  <a:txBody>
                    <a:bodyPr/>
                    <a:lstStyle/>
                    <a:p>
                      <a:pPr algn="ctr"/>
                      <a:r>
                        <a:rPr lang="en-US" sz="2400" b="1" i="0">
                          <a:solidFill>
                            <a:srgbClr val="0051FF"/>
                          </a:solidFill>
                          <a:latin typeface="Corbel" panose="020B0503020204020204" pitchFamily="34" charset="0"/>
                          <a:cs typeface="Arial" panose="020B0604020202020204" pitchFamily="34" charset="0"/>
                        </a:rPr>
                        <a:t>1</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400" b="1" i="0">
                          <a:solidFill>
                            <a:srgbClr val="0051FF"/>
                          </a:solidFill>
                          <a:latin typeface="Corbel" panose="020B0503020204020204" pitchFamily="34" charset="0"/>
                          <a:cs typeface="Arial" panose="020B0604020202020204" pitchFamily="34" charset="0"/>
                        </a:rPr>
                        <a:t>0</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solidFill>
                            <a:srgbClr val="0051FF"/>
                          </a:solidFill>
                          <a:latin typeface="Corbel" panose="020B0503020204020204" pitchFamily="34" charset="0"/>
                          <a:cs typeface="Arial" panose="020B0604020202020204" pitchFamily="34" charset="0"/>
                        </a:rPr>
                        <a:t>1</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solidFill>
                            <a:srgbClr val="0051FF"/>
                          </a:solidFill>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bl>
          </a:graphicData>
        </a:graphic>
      </p:graphicFrame>
      <p:cxnSp>
        <p:nvCxnSpPr>
          <p:cNvPr id="37" name="Elbow Connector 36">
            <a:extLst>
              <a:ext uri="{FF2B5EF4-FFF2-40B4-BE49-F238E27FC236}">
                <a16:creationId xmlns:a16="http://schemas.microsoft.com/office/drawing/2014/main" id="{8F539379-865B-D64A-C423-25BD1E83EAE5}"/>
              </a:ext>
            </a:extLst>
          </p:cNvPr>
          <p:cNvCxnSpPr>
            <a:cxnSpLocks/>
          </p:cNvCxnSpPr>
          <p:nvPr/>
        </p:nvCxnSpPr>
        <p:spPr>
          <a:xfrm rot="10800000" flipH="1" flipV="1">
            <a:off x="7211141" y="1924870"/>
            <a:ext cx="4" cy="3566160"/>
          </a:xfrm>
          <a:prstGeom prst="bentConnector3">
            <a:avLst>
              <a:gd name="adj1" fmla="val 12220150000"/>
            </a:avLst>
          </a:prstGeom>
          <a:ln w="38100">
            <a:solidFill>
              <a:schemeClr val="accent4"/>
            </a:solidFill>
            <a:prstDash val="sysDot"/>
            <a:tailEnd type="triangle" w="med" len="sm"/>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A3BF5155-D76B-0F51-84F0-F9C02F239946}"/>
              </a:ext>
            </a:extLst>
          </p:cNvPr>
          <p:cNvCxnSpPr>
            <a:cxnSpLocks/>
          </p:cNvCxnSpPr>
          <p:nvPr/>
        </p:nvCxnSpPr>
        <p:spPr>
          <a:xfrm rot="5400000" flipH="1">
            <a:off x="5043785" y="2898164"/>
            <a:ext cx="3963" cy="274320"/>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40" name="Straight Arrow Connector 39">
            <a:extLst>
              <a:ext uri="{FF2B5EF4-FFF2-40B4-BE49-F238E27FC236}">
                <a16:creationId xmlns:a16="http://schemas.microsoft.com/office/drawing/2014/main" id="{29BE35DF-E2E1-9179-05DF-E58F667CD1C6}"/>
              </a:ext>
            </a:extLst>
          </p:cNvPr>
          <p:cNvCxnSpPr>
            <a:cxnSpLocks/>
          </p:cNvCxnSpPr>
          <p:nvPr/>
        </p:nvCxnSpPr>
        <p:spPr>
          <a:xfrm>
            <a:off x="6869931"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cxnSp>
        <p:nvCxnSpPr>
          <p:cNvPr id="96" name="Straight Arrow Connector 95">
            <a:extLst>
              <a:ext uri="{FF2B5EF4-FFF2-40B4-BE49-F238E27FC236}">
                <a16:creationId xmlns:a16="http://schemas.microsoft.com/office/drawing/2014/main" id="{763874F1-B1FE-6D5F-7855-22E1EE847861}"/>
              </a:ext>
            </a:extLst>
          </p:cNvPr>
          <p:cNvCxnSpPr>
            <a:cxnSpLocks/>
          </p:cNvCxnSpPr>
          <p:nvPr/>
        </p:nvCxnSpPr>
        <p:spPr>
          <a:xfrm>
            <a:off x="6425888"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cxnSp>
        <p:nvCxnSpPr>
          <p:cNvPr id="99" name="Straight Arrow Connector 98">
            <a:extLst>
              <a:ext uri="{FF2B5EF4-FFF2-40B4-BE49-F238E27FC236}">
                <a16:creationId xmlns:a16="http://schemas.microsoft.com/office/drawing/2014/main" id="{79333CE1-7BE6-2786-C4D3-1E02C6E6158E}"/>
              </a:ext>
            </a:extLst>
          </p:cNvPr>
          <p:cNvCxnSpPr>
            <a:cxnSpLocks/>
          </p:cNvCxnSpPr>
          <p:nvPr/>
        </p:nvCxnSpPr>
        <p:spPr>
          <a:xfrm>
            <a:off x="5968231"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graphicFrame>
        <p:nvGraphicFramePr>
          <p:cNvPr id="2" name="Table 275">
            <a:extLst>
              <a:ext uri="{FF2B5EF4-FFF2-40B4-BE49-F238E27FC236}">
                <a16:creationId xmlns:a16="http://schemas.microsoft.com/office/drawing/2014/main" id="{F33BC4AD-3B1B-2EF3-C96B-80CD4D672F26}"/>
              </a:ext>
            </a:extLst>
          </p:cNvPr>
          <p:cNvGraphicFramePr>
            <a:graphicFrameLocks noGrp="1"/>
          </p:cNvGraphicFramePr>
          <p:nvPr/>
        </p:nvGraphicFramePr>
        <p:xfrm>
          <a:off x="5289835" y="5836646"/>
          <a:ext cx="1799968" cy="441960"/>
        </p:xfrm>
        <a:graphic>
          <a:graphicData uri="http://schemas.openxmlformats.org/drawingml/2006/table">
            <a:tbl>
              <a:tblPr firstRow="1" bandRow="1">
                <a:tableStyleId>{5940675A-B579-460E-94D1-54222C63F5DA}</a:tableStyleId>
              </a:tblPr>
              <a:tblGrid>
                <a:gridCol w="449992">
                  <a:extLst>
                    <a:ext uri="{9D8B030D-6E8A-4147-A177-3AD203B41FA5}">
                      <a16:colId xmlns:a16="http://schemas.microsoft.com/office/drawing/2014/main" val="4227494446"/>
                    </a:ext>
                  </a:extLst>
                </a:gridCol>
                <a:gridCol w="449992">
                  <a:extLst>
                    <a:ext uri="{9D8B030D-6E8A-4147-A177-3AD203B41FA5}">
                      <a16:colId xmlns:a16="http://schemas.microsoft.com/office/drawing/2014/main" val="468283467"/>
                    </a:ext>
                  </a:extLst>
                </a:gridCol>
                <a:gridCol w="449992">
                  <a:extLst>
                    <a:ext uri="{9D8B030D-6E8A-4147-A177-3AD203B41FA5}">
                      <a16:colId xmlns:a16="http://schemas.microsoft.com/office/drawing/2014/main" val="3823604040"/>
                    </a:ext>
                  </a:extLst>
                </a:gridCol>
                <a:gridCol w="449992">
                  <a:extLst>
                    <a:ext uri="{9D8B030D-6E8A-4147-A177-3AD203B41FA5}">
                      <a16:colId xmlns:a16="http://schemas.microsoft.com/office/drawing/2014/main" val="3652080883"/>
                    </a:ext>
                  </a:extLst>
                </a:gridCol>
              </a:tblGrid>
              <a:tr h="435088">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bl>
          </a:graphicData>
        </a:graphic>
      </p:graphicFrame>
      <p:sp>
        <p:nvSpPr>
          <p:cNvPr id="15" name="Rectangle 14">
            <a:extLst>
              <a:ext uri="{FF2B5EF4-FFF2-40B4-BE49-F238E27FC236}">
                <a16:creationId xmlns:a16="http://schemas.microsoft.com/office/drawing/2014/main" id="{8F0AB727-4535-4F51-A029-2FF715B1BB4F}"/>
              </a:ext>
            </a:extLst>
          </p:cNvPr>
          <p:cNvSpPr/>
          <p:nvPr/>
        </p:nvSpPr>
        <p:spPr>
          <a:xfrm>
            <a:off x="5770841" y="1729900"/>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30" name="Rectangle 29">
            <a:extLst>
              <a:ext uri="{FF2B5EF4-FFF2-40B4-BE49-F238E27FC236}">
                <a16:creationId xmlns:a16="http://schemas.microsoft.com/office/drawing/2014/main" id="{58E8DFCC-D41E-B4DC-0E11-DDBA39AF97F5}"/>
              </a:ext>
            </a:extLst>
          </p:cNvPr>
          <p:cNvSpPr/>
          <p:nvPr/>
        </p:nvSpPr>
        <p:spPr>
          <a:xfrm>
            <a:off x="6237315" y="1729900"/>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38" name="Rectangle 37">
            <a:extLst>
              <a:ext uri="{FF2B5EF4-FFF2-40B4-BE49-F238E27FC236}">
                <a16:creationId xmlns:a16="http://schemas.microsoft.com/office/drawing/2014/main" id="{6606B0FB-9FD3-1633-090F-A442DDBC5782}"/>
              </a:ext>
            </a:extLst>
          </p:cNvPr>
          <p:cNvSpPr/>
          <p:nvPr/>
        </p:nvSpPr>
        <p:spPr>
          <a:xfrm>
            <a:off x="6703788" y="1729900"/>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47" name="TextBox 46">
            <a:extLst>
              <a:ext uri="{FF2B5EF4-FFF2-40B4-BE49-F238E27FC236}">
                <a16:creationId xmlns:a16="http://schemas.microsoft.com/office/drawing/2014/main" id="{48209F93-C678-77FE-0741-880FAEA05260}"/>
              </a:ext>
            </a:extLst>
          </p:cNvPr>
          <p:cNvSpPr txBox="1"/>
          <p:nvPr/>
        </p:nvSpPr>
        <p:spPr>
          <a:xfrm>
            <a:off x="234762" y="5148517"/>
            <a:ext cx="2245127"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input vector</a:t>
            </a:r>
          </a:p>
        </p:txBody>
      </p:sp>
      <p:graphicFrame>
        <p:nvGraphicFramePr>
          <p:cNvPr id="50" name="Table 275">
            <a:extLst>
              <a:ext uri="{FF2B5EF4-FFF2-40B4-BE49-F238E27FC236}">
                <a16:creationId xmlns:a16="http://schemas.microsoft.com/office/drawing/2014/main" id="{F4FAEFC2-F020-2F17-D28B-888C8568909C}"/>
              </a:ext>
            </a:extLst>
          </p:cNvPr>
          <p:cNvGraphicFramePr>
            <a:graphicFrameLocks noGrp="1"/>
          </p:cNvGraphicFramePr>
          <p:nvPr/>
        </p:nvGraphicFramePr>
        <p:xfrm>
          <a:off x="426103" y="2000679"/>
          <a:ext cx="1854538" cy="2194560"/>
        </p:xfrm>
        <a:graphic>
          <a:graphicData uri="http://schemas.openxmlformats.org/drawingml/2006/table">
            <a:tbl>
              <a:tblPr firstRow="1" bandRow="1">
                <a:tableStyleId>{5940675A-B579-460E-94D1-54222C63F5DA}</a:tableStyleId>
              </a:tblPr>
              <a:tblGrid>
                <a:gridCol w="560388">
                  <a:extLst>
                    <a:ext uri="{9D8B030D-6E8A-4147-A177-3AD203B41FA5}">
                      <a16:colId xmlns:a16="http://schemas.microsoft.com/office/drawing/2014/main" val="1193322599"/>
                    </a:ext>
                  </a:extLst>
                </a:gridCol>
                <a:gridCol w="816943">
                  <a:extLst>
                    <a:ext uri="{9D8B030D-6E8A-4147-A177-3AD203B41FA5}">
                      <a16:colId xmlns:a16="http://schemas.microsoft.com/office/drawing/2014/main" val="4227494446"/>
                    </a:ext>
                  </a:extLst>
                </a:gridCol>
                <a:gridCol w="477207">
                  <a:extLst>
                    <a:ext uri="{9D8B030D-6E8A-4147-A177-3AD203B41FA5}">
                      <a16:colId xmlns:a16="http://schemas.microsoft.com/office/drawing/2014/main" val="468283467"/>
                    </a:ext>
                  </a:extLst>
                </a:gridCol>
              </a:tblGrid>
              <a:tr h="270417">
                <a:tc>
                  <a:txBody>
                    <a:bodyPr/>
                    <a:lstStyle/>
                    <a:p>
                      <a:pPr algn="ctr"/>
                      <a:endParaRPr lang="en-US" sz="1800" b="0" i="0">
                        <a:latin typeface="Corbel" panose="020B0503020204020204" pitchFamily="34" charset="0"/>
                        <a:cs typeface="Arial" panose="020B0604020202020204" pitchFamily="34" charset="0"/>
                      </a:endParaRPr>
                    </a:p>
                  </a:txBody>
                  <a:tcPr marL="0" marR="0" marT="0" marB="0" anchor="ctr">
                    <a:lnL w="6350" cap="flat" cmpd="sng" algn="ctr">
                      <a:no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ctr"/>
                      <a:r>
                        <a:rPr lang="en-US" sz="1800" b="0" i="0">
                          <a:latin typeface="Corbel" panose="020B0503020204020204" pitchFamily="34" charset="0"/>
                          <a:cs typeface="Arial" panose="020B0604020202020204" pitchFamily="34" charset="0"/>
                        </a:rPr>
                        <a:t>Prime numbers</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algn="ctr"/>
                      <a:r>
                        <a:rPr lang="en-US" sz="1000">
                          <a:latin typeface="Arial" panose="020B0604020202020204" pitchFamily="34" charset="0"/>
                          <a:cs typeface="Arial" panose="020B0604020202020204" pitchFamily="34" charset="0"/>
                        </a:rPr>
                        <a:t>A</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r h="0">
                <a:tc>
                  <a:txBody>
                    <a:bodyPr/>
                    <a:lstStyle/>
                    <a:p>
                      <a:pPr algn="ctr"/>
                      <a:r>
                        <a:rPr lang="en-US" sz="1800" b="0" i="0">
                          <a:latin typeface="Corbel" panose="020B0503020204020204" pitchFamily="34" charset="0"/>
                          <a:cs typeface="Arial" panose="020B0604020202020204" pitchFamily="34" charset="0"/>
                        </a:rPr>
                        <a:t>LUT</a:t>
                      </a:r>
                    </a:p>
                    <a:p>
                      <a:pPr algn="ctr"/>
                      <a:r>
                        <a:rPr lang="en-US" sz="1800" b="0" i="0">
                          <a:latin typeface="Corbel" panose="020B0503020204020204" pitchFamily="34" charset="0"/>
                          <a:cs typeface="Arial" panose="020B0604020202020204" pitchFamily="34" charset="0"/>
                        </a:rPr>
                        <a:t>index</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err="1">
                          <a:latin typeface="Corbel" panose="020B0503020204020204" pitchFamily="34" charset="0"/>
                          <a:cs typeface="Arial" panose="020B0604020202020204" pitchFamily="34" charset="0"/>
                        </a:rPr>
                        <a:t>i</a:t>
                      </a:r>
                      <a:endParaRPr lang="en-US" sz="1800" b="0" i="0">
                        <a:latin typeface="Corbel" panose="020B0503020204020204" pitchFamily="34" charset="0"/>
                        <a:cs typeface="Arial" panose="020B0604020202020204" pitchFamily="34" charset="0"/>
                      </a:endParaRP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f(</a:t>
                      </a:r>
                      <a:r>
                        <a:rPr lang="en-US" sz="1800" b="0" i="0" err="1">
                          <a:latin typeface="Corbel" panose="020B0503020204020204" pitchFamily="34" charset="0"/>
                          <a:cs typeface="Arial" panose="020B0604020202020204" pitchFamily="34" charset="0"/>
                        </a:rPr>
                        <a:t>i</a:t>
                      </a:r>
                      <a:r>
                        <a:rPr lang="en-US" sz="1800" b="0" i="0">
                          <a:latin typeface="Corbel" panose="020B0503020204020204" pitchFamily="34" charset="0"/>
                          <a:cs typeface="Arial" panose="020B0604020202020204" pitchFamily="34" charset="0"/>
                        </a:rPr>
                        <a:t>)</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856769038"/>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0</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latin typeface="Corbel" panose="020B0503020204020204" pitchFamily="34" charset="0"/>
                          <a:cs typeface="Arial" panose="020B0604020202020204" pitchFamily="34" charset="0"/>
                        </a:rPr>
                        <a:t>1</a:t>
                      </a:r>
                      <a:r>
                        <a:rPr lang="en-US" sz="1800" b="0" i="0" baseline="30000">
                          <a:latin typeface="Corbel" panose="020B0503020204020204" pitchFamily="34" charset="0"/>
                          <a:cs typeface="Arial" panose="020B0604020202020204" pitchFamily="34" charset="0"/>
                        </a:rPr>
                        <a:t>st</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2</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581351085"/>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1</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1800" b="0" i="0">
                          <a:solidFill>
                            <a:schemeClr val="tx1"/>
                          </a:solidFill>
                          <a:latin typeface="Corbel" panose="020B0503020204020204" pitchFamily="34" charset="0"/>
                          <a:cs typeface="Arial" panose="020B0604020202020204" pitchFamily="34" charset="0"/>
                        </a:rPr>
                        <a:t>2</a:t>
                      </a:r>
                      <a:r>
                        <a:rPr lang="en-US" sz="1800" b="0" i="0" baseline="30000">
                          <a:solidFill>
                            <a:schemeClr val="tx1"/>
                          </a:solidFill>
                          <a:latin typeface="Corbel" panose="020B0503020204020204" pitchFamily="34" charset="0"/>
                          <a:cs typeface="Arial" panose="020B0604020202020204" pitchFamily="34" charset="0"/>
                        </a:rPr>
                        <a:t>nd</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1800" b="0" i="0">
                          <a:solidFill>
                            <a:schemeClr val="tx1"/>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1508754334"/>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2</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latin typeface="Corbel" panose="020B0503020204020204" pitchFamily="34" charset="0"/>
                          <a:cs typeface="Arial" panose="020B0604020202020204" pitchFamily="34" charset="0"/>
                        </a:rPr>
                        <a:t>3</a:t>
                      </a:r>
                      <a:r>
                        <a:rPr lang="en-US" sz="1800" b="0" i="0" baseline="30000">
                          <a:latin typeface="Corbel" panose="020B0503020204020204" pitchFamily="34" charset="0"/>
                          <a:cs typeface="Arial" panose="020B0604020202020204" pitchFamily="34" charset="0"/>
                        </a:rPr>
                        <a:t>rd</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5</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364916830"/>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latin typeface="Corbel" panose="020B0503020204020204" pitchFamily="34" charset="0"/>
                          <a:cs typeface="Arial" panose="020B0604020202020204" pitchFamily="34" charset="0"/>
                        </a:rPr>
                        <a:t>4</a:t>
                      </a:r>
                      <a:r>
                        <a:rPr lang="en-US" sz="1800" b="0" i="0" baseline="30000">
                          <a:latin typeface="Corbel" panose="020B0503020204020204" pitchFamily="34" charset="0"/>
                          <a:cs typeface="Arial" panose="020B0604020202020204" pitchFamily="34" charset="0"/>
                        </a:rPr>
                        <a:t>th</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7</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816069710"/>
                  </a:ext>
                </a:extLst>
              </a:tr>
            </a:tbl>
          </a:graphicData>
        </a:graphic>
      </p:graphicFrame>
      <p:graphicFrame>
        <p:nvGraphicFramePr>
          <p:cNvPr id="52" name="Table 275">
            <a:extLst>
              <a:ext uri="{FF2B5EF4-FFF2-40B4-BE49-F238E27FC236}">
                <a16:creationId xmlns:a16="http://schemas.microsoft.com/office/drawing/2014/main" id="{D03E7150-1EF3-DD7E-1AAE-429CCC880DF9}"/>
              </a:ext>
            </a:extLst>
          </p:cNvPr>
          <p:cNvGraphicFramePr>
            <a:graphicFrameLocks noGrp="1"/>
          </p:cNvGraphicFramePr>
          <p:nvPr/>
        </p:nvGraphicFramePr>
        <p:xfrm>
          <a:off x="419382" y="4801677"/>
          <a:ext cx="1863744" cy="384881"/>
        </p:xfrm>
        <a:graphic>
          <a:graphicData uri="http://schemas.openxmlformats.org/drawingml/2006/table">
            <a:tbl>
              <a:tblPr firstRow="1" bandRow="1">
                <a:tableStyleId>{5940675A-B579-460E-94D1-54222C63F5DA}</a:tableStyleId>
              </a:tblPr>
              <a:tblGrid>
                <a:gridCol w="465936">
                  <a:extLst>
                    <a:ext uri="{9D8B030D-6E8A-4147-A177-3AD203B41FA5}">
                      <a16:colId xmlns:a16="http://schemas.microsoft.com/office/drawing/2014/main" val="4227494446"/>
                    </a:ext>
                  </a:extLst>
                </a:gridCol>
                <a:gridCol w="465936">
                  <a:extLst>
                    <a:ext uri="{9D8B030D-6E8A-4147-A177-3AD203B41FA5}">
                      <a16:colId xmlns:a16="http://schemas.microsoft.com/office/drawing/2014/main" val="468283467"/>
                    </a:ext>
                  </a:extLst>
                </a:gridCol>
                <a:gridCol w="465936">
                  <a:extLst>
                    <a:ext uri="{9D8B030D-6E8A-4147-A177-3AD203B41FA5}">
                      <a16:colId xmlns:a16="http://schemas.microsoft.com/office/drawing/2014/main" val="3823604040"/>
                    </a:ext>
                  </a:extLst>
                </a:gridCol>
                <a:gridCol w="465936">
                  <a:extLst>
                    <a:ext uri="{9D8B030D-6E8A-4147-A177-3AD203B41FA5}">
                      <a16:colId xmlns:a16="http://schemas.microsoft.com/office/drawing/2014/main" val="3652080883"/>
                    </a:ext>
                  </a:extLst>
                </a:gridCol>
              </a:tblGrid>
              <a:tr h="384881">
                <a:tc>
                  <a:txBody>
                    <a:bodyPr/>
                    <a:lstStyle/>
                    <a:p>
                      <a:pPr algn="ctr"/>
                      <a:r>
                        <a:rPr lang="en-US" sz="1800" b="0" i="0">
                          <a:solidFill>
                            <a:srgbClr val="0051FF"/>
                          </a:solidFill>
                          <a:latin typeface="Corbel" panose="020B0503020204020204" pitchFamily="34" charset="0"/>
                          <a:cs typeface="Arial" panose="020B0604020202020204" pitchFamily="34" charset="0"/>
                        </a:rPr>
                        <a:t>1</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0051FF"/>
                          </a:solidFill>
                          <a:latin typeface="Corbel" panose="020B0503020204020204" pitchFamily="34" charset="0"/>
                          <a:cs typeface="Arial" panose="020B0604020202020204" pitchFamily="34" charset="0"/>
                        </a:rPr>
                        <a:t>0</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0051FF"/>
                          </a:solidFill>
                          <a:latin typeface="Corbel" panose="020B0503020204020204" pitchFamily="34" charset="0"/>
                          <a:cs typeface="Arial" panose="020B0604020202020204" pitchFamily="34" charset="0"/>
                        </a:rPr>
                        <a:t>1</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0051FF"/>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749445941"/>
                  </a:ext>
                </a:extLst>
              </a:tr>
            </a:tbl>
          </a:graphicData>
        </a:graphic>
      </p:graphicFrame>
      <p:sp>
        <p:nvSpPr>
          <p:cNvPr id="54" name="TextBox 53">
            <a:extLst>
              <a:ext uri="{FF2B5EF4-FFF2-40B4-BE49-F238E27FC236}">
                <a16:creationId xmlns:a16="http://schemas.microsoft.com/office/drawing/2014/main" id="{0298F78F-23E2-99F4-79F3-CD12675CB412}"/>
              </a:ext>
            </a:extLst>
          </p:cNvPr>
          <p:cNvSpPr txBox="1"/>
          <p:nvPr/>
        </p:nvSpPr>
        <p:spPr>
          <a:xfrm>
            <a:off x="426103" y="4167177"/>
            <a:ext cx="1854538"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sng"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l</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ook</a:t>
            </a:r>
            <a:r>
              <a:rPr kumimoji="0" lang="en-US" sz="2000" b="0" i="0" u="sng"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u</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p </a:t>
            </a:r>
            <a:r>
              <a:rPr kumimoji="0" lang="en-US" sz="2000" b="0" i="0" u="sng"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t</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able</a:t>
            </a:r>
          </a:p>
        </p:txBody>
      </p:sp>
      <p:sp>
        <p:nvSpPr>
          <p:cNvPr id="55" name="TextBox 54">
            <a:extLst>
              <a:ext uri="{FF2B5EF4-FFF2-40B4-BE49-F238E27FC236}">
                <a16:creationId xmlns:a16="http://schemas.microsoft.com/office/drawing/2014/main" id="{7195EE43-7896-3B0F-7D8D-A5EE61665E18}"/>
              </a:ext>
            </a:extLst>
          </p:cNvPr>
          <p:cNvSpPr txBox="1"/>
          <p:nvPr/>
        </p:nvSpPr>
        <p:spPr>
          <a:xfrm>
            <a:off x="328507" y="6078612"/>
            <a:ext cx="204201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output vector</a:t>
            </a:r>
          </a:p>
        </p:txBody>
      </p:sp>
      <p:graphicFrame>
        <p:nvGraphicFramePr>
          <p:cNvPr id="56" name="Table 275">
            <a:extLst>
              <a:ext uri="{FF2B5EF4-FFF2-40B4-BE49-F238E27FC236}">
                <a16:creationId xmlns:a16="http://schemas.microsoft.com/office/drawing/2014/main" id="{42AC9FCD-CC4B-AED2-A9FC-1476D069C04D}"/>
              </a:ext>
            </a:extLst>
          </p:cNvPr>
          <p:cNvGraphicFramePr>
            <a:graphicFrameLocks noGrp="1"/>
          </p:cNvGraphicFramePr>
          <p:nvPr/>
        </p:nvGraphicFramePr>
        <p:xfrm>
          <a:off x="419382" y="5745220"/>
          <a:ext cx="1863740" cy="384881"/>
        </p:xfrm>
        <a:graphic>
          <a:graphicData uri="http://schemas.openxmlformats.org/drawingml/2006/table">
            <a:tbl>
              <a:tblPr firstRow="1" bandRow="1">
                <a:tableStyleId>{5940675A-B579-460E-94D1-54222C63F5DA}</a:tableStyleId>
              </a:tblPr>
              <a:tblGrid>
                <a:gridCol w="465935">
                  <a:extLst>
                    <a:ext uri="{9D8B030D-6E8A-4147-A177-3AD203B41FA5}">
                      <a16:colId xmlns:a16="http://schemas.microsoft.com/office/drawing/2014/main" val="4227494446"/>
                    </a:ext>
                  </a:extLst>
                </a:gridCol>
                <a:gridCol w="465935">
                  <a:extLst>
                    <a:ext uri="{9D8B030D-6E8A-4147-A177-3AD203B41FA5}">
                      <a16:colId xmlns:a16="http://schemas.microsoft.com/office/drawing/2014/main" val="468283467"/>
                    </a:ext>
                  </a:extLst>
                </a:gridCol>
                <a:gridCol w="465935">
                  <a:extLst>
                    <a:ext uri="{9D8B030D-6E8A-4147-A177-3AD203B41FA5}">
                      <a16:colId xmlns:a16="http://schemas.microsoft.com/office/drawing/2014/main" val="3823604040"/>
                    </a:ext>
                  </a:extLst>
                </a:gridCol>
                <a:gridCol w="465935">
                  <a:extLst>
                    <a:ext uri="{9D8B030D-6E8A-4147-A177-3AD203B41FA5}">
                      <a16:colId xmlns:a16="http://schemas.microsoft.com/office/drawing/2014/main" val="3652080883"/>
                    </a:ext>
                  </a:extLst>
                </a:gridCol>
              </a:tblGrid>
              <a:tr h="384881">
                <a:tc>
                  <a:txBody>
                    <a:bodyPr/>
                    <a:lstStyle/>
                    <a:p>
                      <a:pPr algn="ctr"/>
                      <a:r>
                        <a:rPr lang="en-US" sz="1800" b="0" i="0">
                          <a:solidFill>
                            <a:srgbClr val="FF0000"/>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FF0000"/>
                          </a:solidFill>
                          <a:latin typeface="Corbel" panose="020B0503020204020204" pitchFamily="34" charset="0"/>
                          <a:cs typeface="Arial" panose="020B0604020202020204" pitchFamily="34" charset="0"/>
                        </a:rPr>
                        <a:t>2</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FF0000"/>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FF0000"/>
                          </a:solidFill>
                          <a:latin typeface="Corbel" panose="020B0503020204020204" pitchFamily="34" charset="0"/>
                          <a:cs typeface="Arial" panose="020B0604020202020204" pitchFamily="34" charset="0"/>
                        </a:rPr>
                        <a:t>7</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749445941"/>
                  </a:ext>
                </a:extLst>
              </a:tr>
            </a:tbl>
          </a:graphicData>
        </a:graphic>
      </p:graphicFrame>
      <p:sp>
        <p:nvSpPr>
          <p:cNvPr id="64" name="TextBox 63">
            <a:extLst>
              <a:ext uri="{FF2B5EF4-FFF2-40B4-BE49-F238E27FC236}">
                <a16:creationId xmlns:a16="http://schemas.microsoft.com/office/drawing/2014/main" id="{77C6A9F9-CFD2-BFB6-5FD1-46212866E231}"/>
              </a:ext>
            </a:extLst>
          </p:cNvPr>
          <p:cNvSpPr txBox="1"/>
          <p:nvPr/>
        </p:nvSpPr>
        <p:spPr>
          <a:xfrm>
            <a:off x="-118226" y="766965"/>
            <a:ext cx="2944440" cy="1015663"/>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LUT Query: </a:t>
            </a:r>
            <a:b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b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Return {2</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nd</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1</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st</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2</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nd</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4</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th</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prime numbers</a:t>
            </a:r>
          </a:p>
        </p:txBody>
      </p:sp>
      <p:sp>
        <p:nvSpPr>
          <p:cNvPr id="73" name="TextBox 72">
            <a:extLst>
              <a:ext uri="{FF2B5EF4-FFF2-40B4-BE49-F238E27FC236}">
                <a16:creationId xmlns:a16="http://schemas.microsoft.com/office/drawing/2014/main" id="{D7B72F86-2B91-59AA-47AC-78725EC01117}"/>
              </a:ext>
            </a:extLst>
          </p:cNvPr>
          <p:cNvSpPr txBox="1"/>
          <p:nvPr/>
        </p:nvSpPr>
        <p:spPr>
          <a:xfrm>
            <a:off x="3576104" y="5703683"/>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AD47">
                    <a:lumMod val="75000"/>
                  </a:srgbClr>
                </a:solidFill>
                <a:effectLst/>
                <a:uLnTx/>
                <a:uFillTx/>
                <a:latin typeface="Corbel" panose="020B0503020204020204" pitchFamily="34" charset="0"/>
                <a:ea typeface="ＭＳ Ｐゴシック" panose="020B0600070205080204" pitchFamily="34" charset="-128"/>
                <a:cs typeface="Arial" panose="020B0604020202020204" pitchFamily="34" charset="0"/>
              </a:rPr>
              <a:t>output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AD47">
                    <a:lumMod val="75000"/>
                  </a:srgbClr>
                </a:solidFill>
                <a:effectLst/>
                <a:uLnTx/>
                <a:uFillTx/>
                <a:latin typeface="Corbel" panose="020B0503020204020204" pitchFamily="34" charset="0"/>
                <a:ea typeface="ＭＳ Ｐゴシック" panose="020B0600070205080204" pitchFamily="34" charset="-128"/>
                <a:cs typeface="Arial" panose="020B0604020202020204" pitchFamily="34" charset="0"/>
              </a:rPr>
              <a:t>vector</a:t>
            </a:r>
          </a:p>
        </p:txBody>
      </p:sp>
      <p:sp>
        <p:nvSpPr>
          <p:cNvPr id="80" name="TextBox 79">
            <a:extLst>
              <a:ext uri="{FF2B5EF4-FFF2-40B4-BE49-F238E27FC236}">
                <a16:creationId xmlns:a16="http://schemas.microsoft.com/office/drawing/2014/main" id="{283E4029-EC6B-17CF-A76E-32088220A3F2}"/>
              </a:ext>
            </a:extLst>
          </p:cNvPr>
          <p:cNvSpPr txBox="1"/>
          <p:nvPr/>
        </p:nvSpPr>
        <p:spPr>
          <a:xfrm rot="5400000">
            <a:off x="5608648" y="3024316"/>
            <a:ext cx="364907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4472C4"/>
                </a:solidFill>
                <a:effectLst/>
                <a:uLnTx/>
                <a:uFillTx/>
                <a:latin typeface="Corbel" panose="020B0503020204020204" pitchFamily="34" charset="0"/>
                <a:ea typeface="ＭＳ Ｐゴシック" panose="020B0600070205080204" pitchFamily="34" charset="-128"/>
                <a:cs typeface="Arial" panose="020B0604020202020204" pitchFamily="34" charset="0"/>
              </a:rPr>
              <a:t>DRAM array</a:t>
            </a:r>
          </a:p>
        </p:txBody>
      </p:sp>
      <p:sp>
        <p:nvSpPr>
          <p:cNvPr id="83" name="Rectangle 82">
            <a:extLst>
              <a:ext uri="{FF2B5EF4-FFF2-40B4-BE49-F238E27FC236}">
                <a16:creationId xmlns:a16="http://schemas.microsoft.com/office/drawing/2014/main" id="{0AB9FB35-61EA-83FA-E6A5-94C08C60E54A}"/>
              </a:ext>
            </a:extLst>
          </p:cNvPr>
          <p:cNvSpPr/>
          <p:nvPr/>
        </p:nvSpPr>
        <p:spPr>
          <a:xfrm>
            <a:off x="4935550" y="2766371"/>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F52FF"/>
                </a:solidFill>
                <a:effectLst/>
                <a:uLnTx/>
                <a:uFillTx/>
                <a:latin typeface="Corbel" panose="020B0503020204020204" pitchFamily="34" charset="0"/>
                <a:ea typeface="+mn-ea"/>
                <a:cs typeface="+mn-cs"/>
              </a:rPr>
              <a:t>1</a:t>
            </a:r>
          </a:p>
        </p:txBody>
      </p:sp>
      <p:sp>
        <p:nvSpPr>
          <p:cNvPr id="84" name="Rectangle 83">
            <a:extLst>
              <a:ext uri="{FF2B5EF4-FFF2-40B4-BE49-F238E27FC236}">
                <a16:creationId xmlns:a16="http://schemas.microsoft.com/office/drawing/2014/main" id="{FF1258C3-D9FB-0C18-2D3C-A98C5A7E0564}"/>
              </a:ext>
            </a:extLst>
          </p:cNvPr>
          <p:cNvSpPr/>
          <p:nvPr/>
        </p:nvSpPr>
        <p:spPr>
          <a:xfrm>
            <a:off x="4934718" y="3156622"/>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F52FF"/>
                </a:solidFill>
                <a:effectLst/>
                <a:uLnTx/>
                <a:uFillTx/>
                <a:latin typeface="Corbel" panose="020B0503020204020204" pitchFamily="34" charset="0"/>
                <a:ea typeface="+mn-ea"/>
                <a:cs typeface="+mn-cs"/>
              </a:rPr>
              <a:t>2</a:t>
            </a:r>
          </a:p>
        </p:txBody>
      </p:sp>
      <p:sp>
        <p:nvSpPr>
          <p:cNvPr id="85" name="Rectangle 84">
            <a:extLst>
              <a:ext uri="{FF2B5EF4-FFF2-40B4-BE49-F238E27FC236}">
                <a16:creationId xmlns:a16="http://schemas.microsoft.com/office/drawing/2014/main" id="{CF06D91A-016B-D11C-864D-895C394BB662}"/>
              </a:ext>
            </a:extLst>
          </p:cNvPr>
          <p:cNvSpPr/>
          <p:nvPr/>
        </p:nvSpPr>
        <p:spPr>
          <a:xfrm>
            <a:off x="4934491" y="3505647"/>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F52FF"/>
                </a:solidFill>
                <a:effectLst/>
                <a:uLnTx/>
                <a:uFillTx/>
                <a:latin typeface="Corbel" panose="020B0503020204020204" pitchFamily="34" charset="0"/>
                <a:ea typeface="+mn-ea"/>
                <a:cs typeface="+mn-cs"/>
              </a:rPr>
              <a:t>3</a:t>
            </a:r>
          </a:p>
        </p:txBody>
      </p:sp>
      <p:graphicFrame>
        <p:nvGraphicFramePr>
          <p:cNvPr id="39" name="Table 275">
            <a:extLst>
              <a:ext uri="{FF2B5EF4-FFF2-40B4-BE49-F238E27FC236}">
                <a16:creationId xmlns:a16="http://schemas.microsoft.com/office/drawing/2014/main" id="{AE5A250C-6243-27C7-CB43-5BA2E4893154}"/>
              </a:ext>
            </a:extLst>
          </p:cNvPr>
          <p:cNvGraphicFramePr>
            <a:graphicFrameLocks noGrp="1"/>
          </p:cNvGraphicFramePr>
          <p:nvPr/>
        </p:nvGraphicFramePr>
        <p:xfrm>
          <a:off x="5290526" y="2456395"/>
          <a:ext cx="1800000" cy="396000"/>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gridCol w="450000">
                  <a:extLst>
                    <a:ext uri="{9D8B030D-6E8A-4147-A177-3AD203B41FA5}">
                      <a16:colId xmlns:a16="http://schemas.microsoft.com/office/drawing/2014/main" val="468283467"/>
                    </a:ext>
                  </a:extLst>
                </a:gridCol>
                <a:gridCol w="450000">
                  <a:extLst>
                    <a:ext uri="{9D8B030D-6E8A-4147-A177-3AD203B41FA5}">
                      <a16:colId xmlns:a16="http://schemas.microsoft.com/office/drawing/2014/main" val="3823604040"/>
                    </a:ext>
                  </a:extLst>
                </a:gridCol>
                <a:gridCol w="450000">
                  <a:extLst>
                    <a:ext uri="{9D8B030D-6E8A-4147-A177-3AD203B41FA5}">
                      <a16:colId xmlns:a16="http://schemas.microsoft.com/office/drawing/2014/main" val="3652080883"/>
                    </a:ext>
                  </a:extLst>
                </a:gridCol>
              </a:tblGrid>
              <a:tr h="396000">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749445941"/>
                  </a:ext>
                </a:extLst>
              </a:tr>
            </a:tbl>
          </a:graphicData>
        </a:graphic>
      </p:graphicFrame>
      <p:graphicFrame>
        <p:nvGraphicFramePr>
          <p:cNvPr id="42" name="Table 275">
            <a:extLst>
              <a:ext uri="{FF2B5EF4-FFF2-40B4-BE49-F238E27FC236}">
                <a16:creationId xmlns:a16="http://schemas.microsoft.com/office/drawing/2014/main" id="{6425660E-7AFB-6CD3-6765-41F7B91849BF}"/>
              </a:ext>
            </a:extLst>
          </p:cNvPr>
          <p:cNvGraphicFramePr>
            <a:graphicFrameLocks noGrp="1"/>
          </p:cNvGraphicFramePr>
          <p:nvPr/>
        </p:nvGraphicFramePr>
        <p:xfrm>
          <a:off x="5296841" y="4590328"/>
          <a:ext cx="1799968" cy="441960"/>
        </p:xfrm>
        <a:graphic>
          <a:graphicData uri="http://schemas.openxmlformats.org/drawingml/2006/table">
            <a:tbl>
              <a:tblPr firstRow="1" bandRow="1">
                <a:tableStyleId>{5940675A-B579-460E-94D1-54222C63F5DA}</a:tableStyleId>
              </a:tblPr>
              <a:tblGrid>
                <a:gridCol w="449992">
                  <a:extLst>
                    <a:ext uri="{9D8B030D-6E8A-4147-A177-3AD203B41FA5}">
                      <a16:colId xmlns:a16="http://schemas.microsoft.com/office/drawing/2014/main" val="4227494446"/>
                    </a:ext>
                  </a:extLst>
                </a:gridCol>
                <a:gridCol w="449992">
                  <a:extLst>
                    <a:ext uri="{9D8B030D-6E8A-4147-A177-3AD203B41FA5}">
                      <a16:colId xmlns:a16="http://schemas.microsoft.com/office/drawing/2014/main" val="468283467"/>
                    </a:ext>
                  </a:extLst>
                </a:gridCol>
                <a:gridCol w="449992">
                  <a:extLst>
                    <a:ext uri="{9D8B030D-6E8A-4147-A177-3AD203B41FA5}">
                      <a16:colId xmlns:a16="http://schemas.microsoft.com/office/drawing/2014/main" val="3823604040"/>
                    </a:ext>
                  </a:extLst>
                </a:gridCol>
                <a:gridCol w="449992">
                  <a:extLst>
                    <a:ext uri="{9D8B030D-6E8A-4147-A177-3AD203B41FA5}">
                      <a16:colId xmlns:a16="http://schemas.microsoft.com/office/drawing/2014/main" val="3652080883"/>
                    </a:ext>
                  </a:extLst>
                </a:gridCol>
              </a:tblGrid>
              <a:tr h="435088">
                <a:tc>
                  <a:txBody>
                    <a:bodyPr/>
                    <a:lstStyle/>
                    <a:p>
                      <a:pPr algn="ctr"/>
                      <a:r>
                        <a:rPr lang="en-US" sz="29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9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9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9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749445941"/>
                  </a:ext>
                </a:extLst>
              </a:tr>
            </a:tbl>
          </a:graphicData>
        </a:graphic>
      </p:graphicFrame>
      <p:sp>
        <p:nvSpPr>
          <p:cNvPr id="74" name="TextBox 73">
            <a:extLst>
              <a:ext uri="{FF2B5EF4-FFF2-40B4-BE49-F238E27FC236}">
                <a16:creationId xmlns:a16="http://schemas.microsoft.com/office/drawing/2014/main" id="{549E17C4-CCD6-4975-A244-6D40CDC6F814}"/>
              </a:ext>
            </a:extLst>
          </p:cNvPr>
          <p:cNvSpPr txBox="1"/>
          <p:nvPr/>
        </p:nvSpPr>
        <p:spPr>
          <a:xfrm>
            <a:off x="6088976" y="1531408"/>
            <a:ext cx="364907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C000"/>
                </a:solidFill>
                <a:effectLst/>
                <a:uLnTx/>
                <a:uFillTx/>
                <a:latin typeface="Corbel" panose="020B0503020204020204" pitchFamily="34" charset="0"/>
                <a:ea typeface="ＭＳ Ｐゴシック" panose="020B0600070205080204" pitchFamily="34" charset="-128"/>
                <a:cs typeface="Arial" panose="020B0604020202020204" pitchFamily="34" charset="0"/>
              </a:rPr>
              <a:t>match logic</a:t>
            </a:r>
          </a:p>
        </p:txBody>
      </p:sp>
      <p:sp>
        <p:nvSpPr>
          <p:cNvPr id="78" name="Rectangle 77">
            <a:extLst>
              <a:ext uri="{FF2B5EF4-FFF2-40B4-BE49-F238E27FC236}">
                <a16:creationId xmlns:a16="http://schemas.microsoft.com/office/drawing/2014/main" id="{441A6CDB-CB4C-E206-9714-12884FEBC51D}"/>
              </a:ext>
            </a:extLst>
          </p:cNvPr>
          <p:cNvSpPr/>
          <p:nvPr/>
        </p:nvSpPr>
        <p:spPr>
          <a:xfrm>
            <a:off x="5303133" y="1731771"/>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71" name="TextBox 70" hidden="1">
            <a:extLst>
              <a:ext uri="{FF2B5EF4-FFF2-40B4-BE49-F238E27FC236}">
                <a16:creationId xmlns:a16="http://schemas.microsoft.com/office/drawing/2014/main" id="{96464DE5-8775-54F7-E800-368C864AD146}"/>
              </a:ext>
            </a:extLst>
          </p:cNvPr>
          <p:cNvSpPr txBox="1"/>
          <p:nvPr/>
        </p:nvSpPr>
        <p:spPr>
          <a:xfrm>
            <a:off x="3602360" y="807886"/>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30A0"/>
                </a:solidFill>
                <a:effectLst/>
                <a:uLnTx/>
                <a:uFillTx/>
                <a:latin typeface="Corbel" panose="020B0503020204020204" pitchFamily="34" charset="0"/>
                <a:ea typeface="ＭＳ Ｐゴシック" panose="020B0600070205080204" pitchFamily="34" charset="-128"/>
                <a:cs typeface="Arial" panose="020B0604020202020204" pitchFamily="34" charset="0"/>
              </a:rPr>
              <a:t>input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30A0"/>
                </a:solidFill>
                <a:effectLst/>
                <a:uLnTx/>
                <a:uFillTx/>
                <a:latin typeface="Corbel" panose="020B0503020204020204" pitchFamily="34" charset="0"/>
                <a:ea typeface="ＭＳ Ｐゴシック" panose="020B0600070205080204" pitchFamily="34" charset="-128"/>
                <a:cs typeface="Arial" panose="020B0604020202020204" pitchFamily="34" charset="0"/>
              </a:rPr>
              <a:t>vector</a:t>
            </a:r>
          </a:p>
        </p:txBody>
      </p:sp>
      <p:sp>
        <p:nvSpPr>
          <p:cNvPr id="51" name="TextBox 50">
            <a:extLst>
              <a:ext uri="{FF2B5EF4-FFF2-40B4-BE49-F238E27FC236}">
                <a16:creationId xmlns:a16="http://schemas.microsoft.com/office/drawing/2014/main" id="{83B925D6-BE08-6723-6900-D12382196456}"/>
              </a:ext>
            </a:extLst>
          </p:cNvPr>
          <p:cNvSpPr txBox="1"/>
          <p:nvPr/>
        </p:nvSpPr>
        <p:spPr>
          <a:xfrm>
            <a:off x="3811694" y="4612111"/>
            <a:ext cx="135233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93889F"/>
                </a:solidFill>
                <a:effectLst/>
                <a:uLnTx/>
                <a:uFillTx/>
                <a:latin typeface="Corbel" panose="020B0503020204020204" pitchFamily="34" charset="0"/>
                <a:ea typeface="ＭＳ Ｐゴシック" panose="020B0600070205080204" pitchFamily="34" charset="-128"/>
                <a:cs typeface="Arial" panose="020B0604020202020204" pitchFamily="34" charset="0"/>
              </a:rPr>
              <a:t>row buffer</a:t>
            </a:r>
          </a:p>
        </p:txBody>
      </p:sp>
      <p:sp>
        <p:nvSpPr>
          <p:cNvPr id="76" name="Rectangle 75">
            <a:extLst>
              <a:ext uri="{FF2B5EF4-FFF2-40B4-BE49-F238E27FC236}">
                <a16:creationId xmlns:a16="http://schemas.microsoft.com/office/drawing/2014/main" id="{1E183DB7-04EF-4ED4-A017-685686C423EE}"/>
              </a:ext>
            </a:extLst>
          </p:cNvPr>
          <p:cNvSpPr/>
          <p:nvPr/>
        </p:nvSpPr>
        <p:spPr>
          <a:xfrm>
            <a:off x="0" y="579394"/>
            <a:ext cx="9144000" cy="6372070"/>
          </a:xfrm>
          <a:prstGeom prst="rect">
            <a:avLst/>
          </a:prstGeom>
          <a:solidFill>
            <a:srgbClr val="FFFFFF">
              <a:alpha val="85098"/>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41" name="Rounded Rectangle 40">
            <a:extLst>
              <a:ext uri="{FF2B5EF4-FFF2-40B4-BE49-F238E27FC236}">
                <a16:creationId xmlns:a16="http://schemas.microsoft.com/office/drawing/2014/main" id="{5EA5FF2D-CA4D-044D-5240-D82BF10A85FD}"/>
              </a:ext>
            </a:extLst>
          </p:cNvPr>
          <p:cNvSpPr/>
          <p:nvPr/>
        </p:nvSpPr>
        <p:spPr>
          <a:xfrm rot="5400000">
            <a:off x="5907630" y="920136"/>
            <a:ext cx="579240" cy="2014044"/>
          </a:xfrm>
          <a:prstGeom prst="roundRect">
            <a:avLst/>
          </a:prstGeom>
          <a:solidFill>
            <a:schemeClr val="accent4">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sp>
        <p:nvSpPr>
          <p:cNvPr id="48" name="Rounded Rectangle 47">
            <a:extLst>
              <a:ext uri="{FF2B5EF4-FFF2-40B4-BE49-F238E27FC236}">
                <a16:creationId xmlns:a16="http://schemas.microsoft.com/office/drawing/2014/main" id="{8376977C-3282-EAB6-98E7-B196ED4F6F12}"/>
              </a:ext>
            </a:extLst>
          </p:cNvPr>
          <p:cNvSpPr/>
          <p:nvPr/>
        </p:nvSpPr>
        <p:spPr>
          <a:xfrm rot="16200000">
            <a:off x="3943110" y="3070211"/>
            <a:ext cx="1654227" cy="308319"/>
          </a:xfrm>
          <a:prstGeom prst="roundRect">
            <a:avLst/>
          </a:prstGeom>
          <a:solidFill>
            <a:schemeClr val="accent2">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cxnSp>
        <p:nvCxnSpPr>
          <p:cNvPr id="100" name="Straight Arrow Connector 99">
            <a:extLst>
              <a:ext uri="{FF2B5EF4-FFF2-40B4-BE49-F238E27FC236}">
                <a16:creationId xmlns:a16="http://schemas.microsoft.com/office/drawing/2014/main" id="{24D7EFB3-2A69-80D9-0B83-2890B46C68C1}"/>
              </a:ext>
            </a:extLst>
          </p:cNvPr>
          <p:cNvCxnSpPr>
            <a:cxnSpLocks/>
          </p:cNvCxnSpPr>
          <p:nvPr/>
        </p:nvCxnSpPr>
        <p:spPr>
          <a:xfrm>
            <a:off x="5524188"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cxnSp>
        <p:nvCxnSpPr>
          <p:cNvPr id="87" name="Straight Arrow Connector 86">
            <a:extLst>
              <a:ext uri="{FF2B5EF4-FFF2-40B4-BE49-F238E27FC236}">
                <a16:creationId xmlns:a16="http://schemas.microsoft.com/office/drawing/2014/main" id="{3D9963A9-A5EA-04E1-3026-C8D6B5061355}"/>
              </a:ext>
            </a:extLst>
          </p:cNvPr>
          <p:cNvCxnSpPr>
            <a:cxnSpLocks/>
          </p:cNvCxnSpPr>
          <p:nvPr/>
        </p:nvCxnSpPr>
        <p:spPr>
          <a:xfrm>
            <a:off x="3366391" y="3251264"/>
            <a:ext cx="1148820" cy="0"/>
          </a:xfrm>
          <a:prstGeom prst="straightConnector1">
            <a:avLst/>
          </a:prstGeom>
          <a:ln w="5715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92" name="TextBox 91">
            <a:extLst>
              <a:ext uri="{FF2B5EF4-FFF2-40B4-BE49-F238E27FC236}">
                <a16:creationId xmlns:a16="http://schemas.microsoft.com/office/drawing/2014/main" id="{F0912C0E-F66C-CC78-E512-3C50625CE485}"/>
              </a:ext>
            </a:extLst>
          </p:cNvPr>
          <p:cNvSpPr txBox="1"/>
          <p:nvPr/>
        </p:nvSpPr>
        <p:spPr>
          <a:xfrm>
            <a:off x="2778847" y="2451714"/>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0000"/>
                </a:solidFill>
                <a:effectLst/>
                <a:uLnTx/>
                <a:uFillTx/>
                <a:latin typeface="Corbel" panose="020B0503020204020204" pitchFamily="34" charset="0"/>
                <a:ea typeface="ＭＳ Ｐゴシック" panose="020B0600070205080204" pitchFamily="34" charset="-128"/>
                <a:cs typeface="Arial" panose="020B0604020202020204" pitchFamily="34" charset="0"/>
              </a:rPr>
              <a:t>pLUTo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0000"/>
                </a:solidFill>
                <a:effectLst/>
                <a:uLnTx/>
                <a:uFillTx/>
                <a:latin typeface="Corbel" panose="020B0503020204020204" pitchFamily="34" charset="0"/>
                <a:ea typeface="ＭＳ Ｐゴシック" panose="020B0600070205080204" pitchFamily="34" charset="-128"/>
                <a:cs typeface="Arial" panose="020B0604020202020204" pitchFamily="34" charset="0"/>
              </a:rPr>
              <a:t>row sweep</a:t>
            </a:r>
          </a:p>
        </p:txBody>
      </p:sp>
      <p:cxnSp>
        <p:nvCxnSpPr>
          <p:cNvPr id="57" name="Elbow Connector 56">
            <a:extLst>
              <a:ext uri="{FF2B5EF4-FFF2-40B4-BE49-F238E27FC236}">
                <a16:creationId xmlns:a16="http://schemas.microsoft.com/office/drawing/2014/main" id="{1EA33177-B2B8-6F5A-804D-B355F27F639A}"/>
              </a:ext>
            </a:extLst>
          </p:cNvPr>
          <p:cNvCxnSpPr>
            <a:cxnSpLocks/>
          </p:cNvCxnSpPr>
          <p:nvPr/>
        </p:nvCxnSpPr>
        <p:spPr>
          <a:xfrm rot="5400000" flipH="1" flipV="1">
            <a:off x="4745177" y="1952206"/>
            <a:ext cx="470099" cy="420004"/>
          </a:xfrm>
          <a:prstGeom prst="bentConnector2">
            <a:avLst/>
          </a:prstGeom>
          <a:ln w="38100">
            <a:solidFill>
              <a:srgbClr val="C00000"/>
            </a:solidFill>
            <a:prstDash val="sysDot"/>
            <a:tailEnd type="triangle" w="med" len="sm"/>
          </a:ln>
        </p:spPr>
        <p:style>
          <a:lnRef idx="1">
            <a:schemeClr val="accent1"/>
          </a:lnRef>
          <a:fillRef idx="0">
            <a:schemeClr val="accent1"/>
          </a:fillRef>
          <a:effectRef idx="0">
            <a:schemeClr val="accent1"/>
          </a:effectRef>
          <a:fontRef idx="minor">
            <a:schemeClr val="tx1"/>
          </a:fontRef>
        </p:style>
      </p:cxnSp>
      <p:sp>
        <p:nvSpPr>
          <p:cNvPr id="43" name="Rectangle 42">
            <a:extLst>
              <a:ext uri="{FF2B5EF4-FFF2-40B4-BE49-F238E27FC236}">
                <a16:creationId xmlns:a16="http://schemas.microsoft.com/office/drawing/2014/main" id="{C1B2DD7F-6232-4988-92BF-B9F58951556C}"/>
              </a:ext>
            </a:extLst>
          </p:cNvPr>
          <p:cNvSpPr/>
          <p:nvPr/>
        </p:nvSpPr>
        <p:spPr>
          <a:xfrm>
            <a:off x="5255353" y="1726439"/>
            <a:ext cx="1010443" cy="392400"/>
          </a:xfrm>
          <a:prstGeom prst="rect">
            <a:avLst/>
          </a:prstGeom>
          <a:solidFill>
            <a:srgbClr val="FFECB3"/>
          </a:solidFill>
          <a:ln w="28575">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solidFill>
                  <a:srgbClr val="FF0000"/>
                </a:solidFill>
                <a:effectLst/>
                <a:uLnTx/>
                <a:uFillTx/>
                <a:latin typeface="Corbel" panose="020B0503020204020204" pitchFamily="34" charset="0"/>
                <a:ea typeface="+mn-ea"/>
                <a:cs typeface="+mn-cs"/>
              </a:rPr>
              <a:t>0 </a:t>
            </a:r>
            <a:r>
              <a:rPr kumimoji="0" lang="en-US" sz="2400" b="1"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 </a:t>
            </a:r>
            <a:r>
              <a:rPr kumimoji="0" lang="en-US" sz="2400" b="1" i="0" u="none" strike="noStrike" kern="1200" cap="none" spc="0" normalizeH="0" baseline="0" noProof="0">
                <a:ln>
                  <a:noFill/>
                </a:ln>
                <a:solidFill>
                  <a:srgbClr val="1F52FF"/>
                </a:solidFill>
                <a:effectLst/>
                <a:uLnTx/>
                <a:uFillTx/>
                <a:latin typeface="Corbel" panose="020B0503020204020204" pitchFamily="34" charset="0"/>
                <a:ea typeface="+mn-ea"/>
                <a:cs typeface="Arial" panose="020B0604020202020204" pitchFamily="34" charset="0"/>
              </a:rPr>
              <a:t>1 </a:t>
            </a:r>
            <a:r>
              <a:rPr kumimoji="0" lang="en-US" sz="2400" b="1"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endParaRPr kumimoji="0" lang="en-US" sz="2400" b="1" i="0" u="none" strike="noStrike" kern="1200" cap="none" spc="0" normalizeH="0" baseline="0" noProof="0">
              <a:ln>
                <a:noFill/>
              </a:ln>
              <a:solidFill>
                <a:prstClr val="black"/>
              </a:solidFill>
              <a:effectLst/>
              <a:uLnTx/>
              <a:uFillTx/>
              <a:latin typeface="Corbel" panose="020B0503020204020204" pitchFamily="34" charset="0"/>
              <a:ea typeface="+mn-ea"/>
              <a:cs typeface="+mn-cs"/>
            </a:endParaRPr>
          </a:p>
        </p:txBody>
      </p:sp>
      <p:graphicFrame>
        <p:nvGraphicFramePr>
          <p:cNvPr id="77" name="Table 275">
            <a:extLst>
              <a:ext uri="{FF2B5EF4-FFF2-40B4-BE49-F238E27FC236}">
                <a16:creationId xmlns:a16="http://schemas.microsoft.com/office/drawing/2014/main" id="{47AFB8AE-C023-C3BA-F499-06DCCCA87079}"/>
              </a:ext>
            </a:extLst>
          </p:cNvPr>
          <p:cNvGraphicFramePr>
            <a:graphicFrameLocks noGrp="1"/>
          </p:cNvGraphicFramePr>
          <p:nvPr/>
        </p:nvGraphicFramePr>
        <p:xfrm>
          <a:off x="5306600" y="1001126"/>
          <a:ext cx="450000" cy="396000"/>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tblGrid>
              <a:tr h="396000">
                <a:tc>
                  <a:txBody>
                    <a:bodyPr/>
                    <a:lstStyle/>
                    <a:p>
                      <a:pPr algn="ctr"/>
                      <a:r>
                        <a:rPr lang="en-US" sz="2400" b="1" i="0">
                          <a:solidFill>
                            <a:srgbClr val="0051FF"/>
                          </a:solidFill>
                          <a:latin typeface="Corbel" panose="020B0503020204020204" pitchFamily="34" charset="0"/>
                          <a:cs typeface="Arial" panose="020B0604020202020204" pitchFamily="34" charset="0"/>
                        </a:rPr>
                        <a:t>1</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749445941"/>
                  </a:ext>
                </a:extLst>
              </a:tr>
            </a:tbl>
          </a:graphicData>
        </a:graphic>
      </p:graphicFrame>
      <p:cxnSp>
        <p:nvCxnSpPr>
          <p:cNvPr id="45" name="Straight Connector 62">
            <a:extLst>
              <a:ext uri="{FF2B5EF4-FFF2-40B4-BE49-F238E27FC236}">
                <a16:creationId xmlns:a16="http://schemas.microsoft.com/office/drawing/2014/main" id="{89C1CC0F-521D-7468-5B21-5D065B5C0AAC}"/>
              </a:ext>
            </a:extLst>
          </p:cNvPr>
          <p:cNvCxnSpPr>
            <a:cxnSpLocks/>
          </p:cNvCxnSpPr>
          <p:nvPr/>
        </p:nvCxnSpPr>
        <p:spPr>
          <a:xfrm rot="5400000" flipH="1">
            <a:off x="5043785" y="2512001"/>
            <a:ext cx="3963" cy="274320"/>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sp>
        <p:nvSpPr>
          <p:cNvPr id="82" name="Rectangle 81">
            <a:extLst>
              <a:ext uri="{FF2B5EF4-FFF2-40B4-BE49-F238E27FC236}">
                <a16:creationId xmlns:a16="http://schemas.microsoft.com/office/drawing/2014/main" id="{62BDDE6A-4739-7DE9-17E3-D3F0466696F8}"/>
              </a:ext>
            </a:extLst>
          </p:cNvPr>
          <p:cNvSpPr/>
          <p:nvPr/>
        </p:nvSpPr>
        <p:spPr>
          <a:xfrm>
            <a:off x="4935550" y="2400162"/>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0000"/>
                </a:solidFill>
                <a:effectLst/>
                <a:uLnTx/>
                <a:uFillTx/>
                <a:latin typeface="Corbel" panose="020B0503020204020204" pitchFamily="34" charset="0"/>
                <a:ea typeface="+mn-ea"/>
                <a:cs typeface="+mn-cs"/>
              </a:rPr>
              <a:t>0</a:t>
            </a:r>
          </a:p>
        </p:txBody>
      </p:sp>
      <p:sp>
        <p:nvSpPr>
          <p:cNvPr id="7" name="Slide Number Placeholder 6">
            <a:extLst>
              <a:ext uri="{FF2B5EF4-FFF2-40B4-BE49-F238E27FC236}">
                <a16:creationId xmlns:a16="http://schemas.microsoft.com/office/drawing/2014/main" id="{BFC4D882-EE1D-5CC0-E0E4-710C3B18C938}"/>
              </a:ext>
            </a:extLst>
          </p:cNvPr>
          <p:cNvSpPr>
            <a:spLocks noGrp="1"/>
          </p:cNvSpPr>
          <p:nvPr>
            <p:ph type="sldNum" sz="quarter" idx="12"/>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DEAB76D-489F-BC47-AE8A-9A4958F60173}" type="slidenum">
              <a:rPr kumimoji="0" lang="en-CH" sz="1400" b="0" i="0" u="none" strike="noStrike" kern="1200" cap="none" spc="0" normalizeH="0" baseline="0" noProof="0" smtClean="0">
                <a:ln>
                  <a:noFill/>
                </a:ln>
                <a:solidFill>
                  <a:prstClr val="white">
                    <a:lumMod val="65000"/>
                  </a:prstClr>
                </a:solidFill>
                <a:effectLst/>
                <a:uLnTx/>
                <a:uFillTx/>
                <a:latin typeface="Corbel" panose="020B0503020204020204" pitchFamily="34" charset="0"/>
                <a:ea typeface="ＭＳ Ｐゴシック" panose="020B0600070205080204" pitchFamily="34" charset="-128"/>
                <a:cs typeface="+mn-cs"/>
              </a:rPr>
              <a:pPr marL="0" marR="0" lvl="0" indent="0" algn="r" defTabSz="457200" rtl="0" eaLnBrk="1" fontAlgn="auto" latinLnBrk="0" hangingPunct="1">
                <a:lnSpc>
                  <a:spcPct val="100000"/>
                </a:lnSpc>
                <a:spcBef>
                  <a:spcPts val="0"/>
                </a:spcBef>
                <a:spcAft>
                  <a:spcPts val="0"/>
                </a:spcAft>
                <a:buClrTx/>
                <a:buSzTx/>
                <a:buFontTx/>
                <a:buNone/>
                <a:tabLst/>
                <a:defRPr/>
              </a:pPr>
              <a:t>73</a:t>
            </a:fld>
            <a:endParaRPr kumimoji="0" lang="en-CH" sz="1400" b="0" i="0" u="none" strike="noStrike" kern="1200" cap="none" spc="0" normalizeH="0" baseline="0" noProof="0">
              <a:ln>
                <a:noFill/>
              </a:ln>
              <a:solidFill>
                <a:prstClr val="white">
                  <a:lumMod val="65000"/>
                </a:prstClr>
              </a:solidFill>
              <a:effectLst/>
              <a:uLnTx/>
              <a:uFillTx/>
              <a:latin typeface="Corbel" panose="020B0503020204020204" pitchFamily="34" charset="0"/>
              <a:ea typeface="ＭＳ Ｐゴシック" panose="020B0600070205080204" pitchFamily="34" charset="-128"/>
              <a:cs typeface="+mn-cs"/>
            </a:endParaRPr>
          </a:p>
        </p:txBody>
      </p:sp>
    </p:spTree>
    <p:extLst>
      <p:ext uri="{BB962C8B-B14F-4D97-AF65-F5344CB8AC3E}">
        <p14:creationId xmlns:p14="http://schemas.microsoft.com/office/powerpoint/2010/main" val="282833333"/>
      </p:ext>
    </p:extLst>
  </p:cSld>
  <p:clrMapOvr>
    <a:masterClrMapping/>
  </p:clrMapOvr>
  <mc:AlternateContent xmlns:mc="http://schemas.openxmlformats.org/markup-compatibility/2006" xmlns:p14="http://schemas.microsoft.com/office/powerpoint/2010/main">
    <mc:Choice Requires="p14">
      <p:transition p14:dur="300">
        <p:fade/>
      </p:transition>
    </mc:Choice>
    <mc:Fallback xmlns="">
      <p:transition>
        <p:fade/>
      </p:transition>
    </mc:Fallback>
  </mc:AlternateContent>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45" name="Straight Connector 62">
            <a:extLst>
              <a:ext uri="{FF2B5EF4-FFF2-40B4-BE49-F238E27FC236}">
                <a16:creationId xmlns:a16="http://schemas.microsoft.com/office/drawing/2014/main" id="{89C1CC0F-521D-7468-5B21-5D065B5C0AAC}"/>
              </a:ext>
            </a:extLst>
          </p:cNvPr>
          <p:cNvCxnSpPr>
            <a:cxnSpLocks/>
          </p:cNvCxnSpPr>
          <p:nvPr/>
        </p:nvCxnSpPr>
        <p:spPr>
          <a:xfrm rot="5400000" flipH="1">
            <a:off x="5043785" y="2512001"/>
            <a:ext cx="3963" cy="274320"/>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sp>
        <p:nvSpPr>
          <p:cNvPr id="70" name="Rectangle 69">
            <a:extLst>
              <a:ext uri="{FF2B5EF4-FFF2-40B4-BE49-F238E27FC236}">
                <a16:creationId xmlns:a16="http://schemas.microsoft.com/office/drawing/2014/main" id="{4F87D1AE-C9E8-030A-A3DD-CE41E1CA8BC8}"/>
              </a:ext>
            </a:extLst>
          </p:cNvPr>
          <p:cNvSpPr/>
          <p:nvPr/>
        </p:nvSpPr>
        <p:spPr>
          <a:xfrm>
            <a:off x="0" y="629616"/>
            <a:ext cx="2716306" cy="5826540"/>
          </a:xfrm>
          <a:prstGeom prst="rect">
            <a:avLst/>
          </a:prstGeom>
          <a:solidFill>
            <a:srgbClr val="FFFDF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5" name="Rounded Rectangle 64">
            <a:extLst>
              <a:ext uri="{FF2B5EF4-FFF2-40B4-BE49-F238E27FC236}">
                <a16:creationId xmlns:a16="http://schemas.microsoft.com/office/drawing/2014/main" id="{8FFE4315-EE8D-144A-008D-8DCDDE3CFCC3}"/>
              </a:ext>
            </a:extLst>
          </p:cNvPr>
          <p:cNvSpPr/>
          <p:nvPr/>
        </p:nvSpPr>
        <p:spPr>
          <a:xfrm>
            <a:off x="96426" y="736537"/>
            <a:ext cx="2519027" cy="1079711"/>
          </a:xfrm>
          <a:prstGeom prst="roundRect">
            <a:avLst/>
          </a:prstGeom>
          <a:solidFill>
            <a:schemeClr val="accent5">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 name="Straight Connector 4">
            <a:extLst>
              <a:ext uri="{FF2B5EF4-FFF2-40B4-BE49-F238E27FC236}">
                <a16:creationId xmlns:a16="http://schemas.microsoft.com/office/drawing/2014/main" id="{4F55892D-F829-1FC6-94CF-7204C63F8EB6}"/>
              </a:ext>
            </a:extLst>
          </p:cNvPr>
          <p:cNvCxnSpPr>
            <a:cxnSpLocks/>
          </p:cNvCxnSpPr>
          <p:nvPr/>
        </p:nvCxnSpPr>
        <p:spPr>
          <a:xfrm rot="5400000" flipH="1">
            <a:off x="5043784" y="3295028"/>
            <a:ext cx="3963" cy="274320"/>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14" name="Straight Connector 13">
            <a:extLst>
              <a:ext uri="{FF2B5EF4-FFF2-40B4-BE49-F238E27FC236}">
                <a16:creationId xmlns:a16="http://schemas.microsoft.com/office/drawing/2014/main" id="{E65ADB8B-E7D5-CC71-7D28-06DEDEE97FE9}"/>
              </a:ext>
            </a:extLst>
          </p:cNvPr>
          <p:cNvCxnSpPr>
            <a:cxnSpLocks/>
          </p:cNvCxnSpPr>
          <p:nvPr/>
        </p:nvCxnSpPr>
        <p:spPr>
          <a:xfrm rot="5400000" flipH="1">
            <a:off x="5043784" y="3673964"/>
            <a:ext cx="3963" cy="274320"/>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sp>
        <p:nvSpPr>
          <p:cNvPr id="3" name="Title 1" descr=" 6">
            <a:extLst>
              <a:ext uri="{FF2B5EF4-FFF2-40B4-BE49-F238E27FC236}">
                <a16:creationId xmlns:a16="http://schemas.microsoft.com/office/drawing/2014/main" id="{225FE3A3-6745-502D-7F59-15867750339D}"/>
              </a:ext>
            </a:extLst>
          </p:cNvPr>
          <p:cNvSpPr txBox="1">
            <a:spLocks/>
          </p:cNvSpPr>
          <p:nvPr/>
        </p:nvSpPr>
        <p:spPr>
          <a:xfrm>
            <a:off x="178177" y="0"/>
            <a:ext cx="8787647" cy="704757"/>
          </a:xfrm>
          <a:prstGeom prst="rect">
            <a:avLst/>
          </a:prstGeom>
        </p:spPr>
        <p:txBody>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en-US" sz="4400" b="1" i="0" u="none" strike="noStrike" kern="1200" cap="none" spc="0" normalizeH="0" baseline="0" noProof="0">
                <a:ln>
                  <a:noFill/>
                </a:ln>
                <a:solidFill>
                  <a:prstClr val="black"/>
                </a:solidFill>
                <a:effectLst/>
                <a:uLnTx/>
                <a:uFillTx/>
                <a:latin typeface="Corbel" panose="020B0503020204020204" pitchFamily="34" charset="0"/>
                <a:ea typeface="+mj-ea"/>
                <a:cs typeface="+mj-cs"/>
              </a:rPr>
              <a:t>In-DRAM pLUTo LUT Query: Step 1</a:t>
            </a:r>
          </a:p>
        </p:txBody>
      </p:sp>
      <p:sp>
        <p:nvSpPr>
          <p:cNvPr id="7" name="Slide Number Placeholder 6">
            <a:extLst>
              <a:ext uri="{FF2B5EF4-FFF2-40B4-BE49-F238E27FC236}">
                <a16:creationId xmlns:a16="http://schemas.microsoft.com/office/drawing/2014/main" id="{BFC4D882-EE1D-5CC0-E0E4-710C3B18C938}"/>
              </a:ext>
            </a:extLst>
          </p:cNvPr>
          <p:cNvSpPr>
            <a:spLocks noGrp="1"/>
          </p:cNvSpPr>
          <p:nvPr>
            <p:ph type="sldNum" sz="quarter" idx="12"/>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DEAB76D-489F-BC47-AE8A-9A4958F60173}" type="slidenum">
              <a:rPr kumimoji="0" lang="en-CH" sz="1400" b="0" i="0" u="none" strike="noStrike" kern="1200" cap="none" spc="0" normalizeH="0" baseline="0" noProof="0" smtClean="0">
                <a:ln>
                  <a:noFill/>
                </a:ln>
                <a:solidFill>
                  <a:prstClr val="white">
                    <a:lumMod val="65000"/>
                  </a:prstClr>
                </a:solidFill>
                <a:effectLst/>
                <a:uLnTx/>
                <a:uFillTx/>
                <a:latin typeface="Corbel" panose="020B0503020204020204" pitchFamily="34" charset="0"/>
                <a:ea typeface="ＭＳ Ｐゴシック" panose="020B0600070205080204" pitchFamily="34" charset="-128"/>
                <a:cs typeface="+mn-cs"/>
              </a:rPr>
              <a:pPr marL="0" marR="0" lvl="0" indent="0" algn="r" defTabSz="457200" rtl="0" eaLnBrk="1" fontAlgn="auto" latinLnBrk="0" hangingPunct="1">
                <a:lnSpc>
                  <a:spcPct val="100000"/>
                </a:lnSpc>
                <a:spcBef>
                  <a:spcPts val="0"/>
                </a:spcBef>
                <a:spcAft>
                  <a:spcPts val="0"/>
                </a:spcAft>
                <a:buClrTx/>
                <a:buSzTx/>
                <a:buFontTx/>
                <a:buNone/>
                <a:tabLst/>
                <a:defRPr/>
              </a:pPr>
              <a:t>74</a:t>
            </a:fld>
            <a:endParaRPr kumimoji="0" lang="en-CH" sz="1400" b="0" i="0" u="none" strike="noStrike" kern="1200" cap="none" spc="0" normalizeH="0" baseline="0" noProof="0">
              <a:ln>
                <a:noFill/>
              </a:ln>
              <a:solidFill>
                <a:prstClr val="white">
                  <a:lumMod val="65000"/>
                </a:prstClr>
              </a:solidFill>
              <a:effectLst/>
              <a:uLnTx/>
              <a:uFillTx/>
              <a:latin typeface="Corbel" panose="020B0503020204020204" pitchFamily="34" charset="0"/>
              <a:ea typeface="ＭＳ Ｐゴシック" panose="020B0600070205080204" pitchFamily="34" charset="-128"/>
              <a:cs typeface="+mn-cs"/>
            </a:endParaRPr>
          </a:p>
        </p:txBody>
      </p:sp>
      <p:cxnSp>
        <p:nvCxnSpPr>
          <p:cNvPr id="4" name="Straight Connector 3">
            <a:extLst>
              <a:ext uri="{FF2B5EF4-FFF2-40B4-BE49-F238E27FC236}">
                <a16:creationId xmlns:a16="http://schemas.microsoft.com/office/drawing/2014/main" id="{193B17EE-D4CE-E933-0A10-8DE0F4AE053C}"/>
              </a:ext>
            </a:extLst>
          </p:cNvPr>
          <p:cNvCxnSpPr>
            <a:cxnSpLocks/>
          </p:cNvCxnSpPr>
          <p:nvPr/>
        </p:nvCxnSpPr>
        <p:spPr>
          <a:xfrm>
            <a:off x="5515720" y="4182844"/>
            <a:ext cx="0" cy="325603"/>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cxnSp>
        <p:nvCxnSpPr>
          <p:cNvPr id="8" name="Straight Connector 7">
            <a:extLst>
              <a:ext uri="{FF2B5EF4-FFF2-40B4-BE49-F238E27FC236}">
                <a16:creationId xmlns:a16="http://schemas.microsoft.com/office/drawing/2014/main" id="{DF1F5B15-D6F8-544E-2EC6-234CE9693377}"/>
              </a:ext>
            </a:extLst>
          </p:cNvPr>
          <p:cNvCxnSpPr>
            <a:cxnSpLocks/>
          </p:cNvCxnSpPr>
          <p:nvPr/>
        </p:nvCxnSpPr>
        <p:spPr>
          <a:xfrm>
            <a:off x="5965170" y="4182844"/>
            <a:ext cx="0" cy="332948"/>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cxnSp>
        <p:nvCxnSpPr>
          <p:cNvPr id="9" name="Straight Connector 8">
            <a:extLst>
              <a:ext uri="{FF2B5EF4-FFF2-40B4-BE49-F238E27FC236}">
                <a16:creationId xmlns:a16="http://schemas.microsoft.com/office/drawing/2014/main" id="{BBD8907C-D053-3E28-0A5B-1508DA6E7B16}"/>
              </a:ext>
            </a:extLst>
          </p:cNvPr>
          <p:cNvCxnSpPr>
            <a:cxnSpLocks/>
          </p:cNvCxnSpPr>
          <p:nvPr/>
        </p:nvCxnSpPr>
        <p:spPr>
          <a:xfrm>
            <a:off x="6414620" y="4182805"/>
            <a:ext cx="0" cy="332948"/>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cxnSp>
        <p:nvCxnSpPr>
          <p:cNvPr id="10" name="Straight Connector 9">
            <a:extLst>
              <a:ext uri="{FF2B5EF4-FFF2-40B4-BE49-F238E27FC236}">
                <a16:creationId xmlns:a16="http://schemas.microsoft.com/office/drawing/2014/main" id="{204CBF14-CE3C-D0AF-0904-EB85AA35F9B3}"/>
              </a:ext>
            </a:extLst>
          </p:cNvPr>
          <p:cNvCxnSpPr>
            <a:cxnSpLocks/>
          </p:cNvCxnSpPr>
          <p:nvPr/>
        </p:nvCxnSpPr>
        <p:spPr>
          <a:xfrm>
            <a:off x="6864069" y="4175499"/>
            <a:ext cx="0" cy="332948"/>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sp>
        <p:nvSpPr>
          <p:cNvPr id="11" name="Rounded Rectangle 10">
            <a:extLst>
              <a:ext uri="{FF2B5EF4-FFF2-40B4-BE49-F238E27FC236}">
                <a16:creationId xmlns:a16="http://schemas.microsoft.com/office/drawing/2014/main" id="{6504418D-A90C-D6E7-1C54-18A1A7C9A1D0}"/>
              </a:ext>
            </a:extLst>
          </p:cNvPr>
          <p:cNvSpPr/>
          <p:nvPr/>
        </p:nvSpPr>
        <p:spPr>
          <a:xfrm>
            <a:off x="5192143" y="2334911"/>
            <a:ext cx="2028915" cy="1840762"/>
          </a:xfrm>
          <a:prstGeom prst="roundRect">
            <a:avLst>
              <a:gd name="adj" fmla="val 1622"/>
            </a:avLst>
          </a:prstGeom>
          <a:solidFill>
            <a:schemeClr val="accent5">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2500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aphicFrame>
        <p:nvGraphicFramePr>
          <p:cNvPr id="12" name="Table 275">
            <a:extLst>
              <a:ext uri="{FF2B5EF4-FFF2-40B4-BE49-F238E27FC236}">
                <a16:creationId xmlns:a16="http://schemas.microsoft.com/office/drawing/2014/main" id="{76354472-B820-C436-4D54-CDDC66664919}"/>
              </a:ext>
            </a:extLst>
          </p:cNvPr>
          <p:cNvGraphicFramePr>
            <a:graphicFrameLocks noGrp="1"/>
          </p:cNvGraphicFramePr>
          <p:nvPr/>
        </p:nvGraphicFramePr>
        <p:xfrm>
          <a:off x="5292522" y="2459192"/>
          <a:ext cx="1800000" cy="1584000"/>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gridCol w="450000">
                  <a:extLst>
                    <a:ext uri="{9D8B030D-6E8A-4147-A177-3AD203B41FA5}">
                      <a16:colId xmlns:a16="http://schemas.microsoft.com/office/drawing/2014/main" val="468283467"/>
                    </a:ext>
                  </a:extLst>
                </a:gridCol>
                <a:gridCol w="450000">
                  <a:extLst>
                    <a:ext uri="{9D8B030D-6E8A-4147-A177-3AD203B41FA5}">
                      <a16:colId xmlns:a16="http://schemas.microsoft.com/office/drawing/2014/main" val="3823604040"/>
                    </a:ext>
                  </a:extLst>
                </a:gridCol>
                <a:gridCol w="450000">
                  <a:extLst>
                    <a:ext uri="{9D8B030D-6E8A-4147-A177-3AD203B41FA5}">
                      <a16:colId xmlns:a16="http://schemas.microsoft.com/office/drawing/2014/main" val="3652080883"/>
                    </a:ext>
                  </a:extLst>
                </a:gridCol>
              </a:tblGrid>
              <a:tr h="396000">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r h="396000">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856769038"/>
                  </a:ext>
                </a:extLst>
              </a:tr>
              <a:tr h="396000">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581351085"/>
                  </a:ext>
                </a:extLst>
              </a:tr>
              <a:tr h="396000">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504728428"/>
                  </a:ext>
                </a:extLst>
              </a:tr>
            </a:tbl>
          </a:graphicData>
        </a:graphic>
      </p:graphicFrame>
      <p:sp>
        <p:nvSpPr>
          <p:cNvPr id="13" name="Rounded Rectangle 12">
            <a:extLst>
              <a:ext uri="{FF2B5EF4-FFF2-40B4-BE49-F238E27FC236}">
                <a16:creationId xmlns:a16="http://schemas.microsoft.com/office/drawing/2014/main" id="{D69C4F41-50ED-CF54-644A-2ED316781EF1}"/>
              </a:ext>
            </a:extLst>
          </p:cNvPr>
          <p:cNvSpPr/>
          <p:nvPr/>
        </p:nvSpPr>
        <p:spPr>
          <a:xfrm rot="5400000">
            <a:off x="5898769" y="3790738"/>
            <a:ext cx="582102" cy="2028912"/>
          </a:xfrm>
          <a:prstGeom prst="roundRect">
            <a:avLst/>
          </a:prstGeom>
          <a:pattFill prst="wdUpDiag">
            <a:fgClr>
              <a:srgbClr val="BBAECA"/>
            </a:fgClr>
            <a:bgClr>
              <a:srgbClr val="DFCFF0"/>
            </a:bgClr>
          </a:patt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pSp>
        <p:nvGrpSpPr>
          <p:cNvPr id="16" name="Group 15">
            <a:extLst>
              <a:ext uri="{FF2B5EF4-FFF2-40B4-BE49-F238E27FC236}">
                <a16:creationId xmlns:a16="http://schemas.microsoft.com/office/drawing/2014/main" id="{5B03AEA4-1D6D-2A02-F28E-1BE0E4D10B9C}"/>
              </a:ext>
            </a:extLst>
          </p:cNvPr>
          <p:cNvGrpSpPr/>
          <p:nvPr/>
        </p:nvGrpSpPr>
        <p:grpSpPr>
          <a:xfrm>
            <a:off x="5408073" y="5120617"/>
            <a:ext cx="173332" cy="648969"/>
            <a:chOff x="2521758" y="3054797"/>
            <a:chExt cx="64008" cy="188069"/>
          </a:xfrm>
        </p:grpSpPr>
        <p:cxnSp>
          <p:nvCxnSpPr>
            <p:cNvPr id="29" name="Straight Connector 28">
              <a:extLst>
                <a:ext uri="{FF2B5EF4-FFF2-40B4-BE49-F238E27FC236}">
                  <a16:creationId xmlns:a16="http://schemas.microsoft.com/office/drawing/2014/main" id="{56411DE6-322D-76E3-294D-9E5A2FA79FF8}"/>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31" name="Straight Connector 30">
              <a:extLst>
                <a:ext uri="{FF2B5EF4-FFF2-40B4-BE49-F238E27FC236}">
                  <a16:creationId xmlns:a16="http://schemas.microsoft.com/office/drawing/2014/main" id="{6001E9C3-356E-AE87-FFA4-05FFDFC51AF4}"/>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32" name="Straight Connector 31">
              <a:extLst>
                <a:ext uri="{FF2B5EF4-FFF2-40B4-BE49-F238E27FC236}">
                  <a16:creationId xmlns:a16="http://schemas.microsoft.com/office/drawing/2014/main" id="{6291C3A9-C7BF-6832-8EBF-7A977669D976}"/>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grpSp>
        <p:nvGrpSpPr>
          <p:cNvPr id="17" name="Group 16">
            <a:extLst>
              <a:ext uri="{FF2B5EF4-FFF2-40B4-BE49-F238E27FC236}">
                <a16:creationId xmlns:a16="http://schemas.microsoft.com/office/drawing/2014/main" id="{FDD767DD-4EAE-2CA4-A7CE-A5CF80FEF08C}"/>
              </a:ext>
            </a:extLst>
          </p:cNvPr>
          <p:cNvGrpSpPr/>
          <p:nvPr/>
        </p:nvGrpSpPr>
        <p:grpSpPr>
          <a:xfrm>
            <a:off x="5837030" y="5109582"/>
            <a:ext cx="173332" cy="648969"/>
            <a:chOff x="2521758" y="3054797"/>
            <a:chExt cx="64008" cy="188069"/>
          </a:xfrm>
        </p:grpSpPr>
        <p:cxnSp>
          <p:nvCxnSpPr>
            <p:cNvPr id="26" name="Straight Connector 25">
              <a:extLst>
                <a:ext uri="{FF2B5EF4-FFF2-40B4-BE49-F238E27FC236}">
                  <a16:creationId xmlns:a16="http://schemas.microsoft.com/office/drawing/2014/main" id="{E2764FA7-945D-6ACC-4476-AB0E702C8F95}"/>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7" name="Straight Connector 26">
              <a:extLst>
                <a:ext uri="{FF2B5EF4-FFF2-40B4-BE49-F238E27FC236}">
                  <a16:creationId xmlns:a16="http://schemas.microsoft.com/office/drawing/2014/main" id="{9DA23700-D9EA-5D46-34FC-D8C81067954B}"/>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8" name="Straight Connector 27">
              <a:extLst>
                <a:ext uri="{FF2B5EF4-FFF2-40B4-BE49-F238E27FC236}">
                  <a16:creationId xmlns:a16="http://schemas.microsoft.com/office/drawing/2014/main" id="{65F5F5EB-C469-F183-795C-3CF3D5200AE9}"/>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grpSp>
        <p:nvGrpSpPr>
          <p:cNvPr id="18" name="Group 17">
            <a:extLst>
              <a:ext uri="{FF2B5EF4-FFF2-40B4-BE49-F238E27FC236}">
                <a16:creationId xmlns:a16="http://schemas.microsoft.com/office/drawing/2014/main" id="{5C2F244F-AD02-F297-C498-C497F46F443E}"/>
              </a:ext>
            </a:extLst>
          </p:cNvPr>
          <p:cNvGrpSpPr/>
          <p:nvPr/>
        </p:nvGrpSpPr>
        <p:grpSpPr>
          <a:xfrm>
            <a:off x="6248380" y="5108314"/>
            <a:ext cx="173332" cy="648969"/>
            <a:chOff x="2521758" y="3054797"/>
            <a:chExt cx="64008" cy="188069"/>
          </a:xfrm>
        </p:grpSpPr>
        <p:cxnSp>
          <p:nvCxnSpPr>
            <p:cNvPr id="23" name="Straight Connector 22">
              <a:extLst>
                <a:ext uri="{FF2B5EF4-FFF2-40B4-BE49-F238E27FC236}">
                  <a16:creationId xmlns:a16="http://schemas.microsoft.com/office/drawing/2014/main" id="{9F9C2302-8BFC-2113-6E2C-ACFF464016EB}"/>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4" name="Straight Connector 23">
              <a:extLst>
                <a:ext uri="{FF2B5EF4-FFF2-40B4-BE49-F238E27FC236}">
                  <a16:creationId xmlns:a16="http://schemas.microsoft.com/office/drawing/2014/main" id="{7FE804DF-ACC9-5681-9141-E12E98F04E34}"/>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5" name="Straight Connector 24">
              <a:extLst>
                <a:ext uri="{FF2B5EF4-FFF2-40B4-BE49-F238E27FC236}">
                  <a16:creationId xmlns:a16="http://schemas.microsoft.com/office/drawing/2014/main" id="{011A845C-4B36-622D-79D2-2EEC712480E0}"/>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grpSp>
        <p:nvGrpSpPr>
          <p:cNvPr id="19" name="Group 18">
            <a:extLst>
              <a:ext uri="{FF2B5EF4-FFF2-40B4-BE49-F238E27FC236}">
                <a16:creationId xmlns:a16="http://schemas.microsoft.com/office/drawing/2014/main" id="{D60879E2-DF9F-933F-7EBD-BAA733433234}"/>
              </a:ext>
            </a:extLst>
          </p:cNvPr>
          <p:cNvGrpSpPr/>
          <p:nvPr/>
        </p:nvGrpSpPr>
        <p:grpSpPr>
          <a:xfrm>
            <a:off x="6672336" y="5120617"/>
            <a:ext cx="173332" cy="648969"/>
            <a:chOff x="2521758" y="3054797"/>
            <a:chExt cx="64008" cy="188069"/>
          </a:xfrm>
        </p:grpSpPr>
        <p:cxnSp>
          <p:nvCxnSpPr>
            <p:cNvPr id="20" name="Straight Connector 19">
              <a:extLst>
                <a:ext uri="{FF2B5EF4-FFF2-40B4-BE49-F238E27FC236}">
                  <a16:creationId xmlns:a16="http://schemas.microsoft.com/office/drawing/2014/main" id="{98070522-1F0D-F9D0-1868-64E7D1BD153B}"/>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1" name="Straight Connector 20">
              <a:extLst>
                <a:ext uri="{FF2B5EF4-FFF2-40B4-BE49-F238E27FC236}">
                  <a16:creationId xmlns:a16="http://schemas.microsoft.com/office/drawing/2014/main" id="{A7BC7AE7-4BBB-BD85-E12B-FD544420F3FB}"/>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2" name="Straight Connector 21">
              <a:extLst>
                <a:ext uri="{FF2B5EF4-FFF2-40B4-BE49-F238E27FC236}">
                  <a16:creationId xmlns:a16="http://schemas.microsoft.com/office/drawing/2014/main" id="{8B1EFA1E-657A-E290-1E60-D94A0BF19A73}"/>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sp>
        <p:nvSpPr>
          <p:cNvPr id="33" name="Rounded Rectangle 32">
            <a:extLst>
              <a:ext uri="{FF2B5EF4-FFF2-40B4-BE49-F238E27FC236}">
                <a16:creationId xmlns:a16="http://schemas.microsoft.com/office/drawing/2014/main" id="{0C60ECAA-E984-0339-82FC-E5B0B4C5608E}"/>
              </a:ext>
            </a:extLst>
          </p:cNvPr>
          <p:cNvSpPr/>
          <p:nvPr/>
        </p:nvSpPr>
        <p:spPr>
          <a:xfrm rot="5400000">
            <a:off x="5897652" y="5047299"/>
            <a:ext cx="584335" cy="2028912"/>
          </a:xfrm>
          <a:prstGeom prst="roundRect">
            <a:avLst/>
          </a:prstGeom>
          <a:solidFill>
            <a:schemeClr val="accent6">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aphicFrame>
        <p:nvGraphicFramePr>
          <p:cNvPr id="34" name="Table 275">
            <a:extLst>
              <a:ext uri="{FF2B5EF4-FFF2-40B4-BE49-F238E27FC236}">
                <a16:creationId xmlns:a16="http://schemas.microsoft.com/office/drawing/2014/main" id="{91C1B412-F7C0-9BF4-466A-716D27FABB97}"/>
              </a:ext>
            </a:extLst>
          </p:cNvPr>
          <p:cNvGraphicFramePr>
            <a:graphicFrameLocks noGrp="1"/>
          </p:cNvGraphicFramePr>
          <p:nvPr/>
        </p:nvGraphicFramePr>
        <p:xfrm>
          <a:off x="5292522" y="4591707"/>
          <a:ext cx="1799968" cy="441960"/>
        </p:xfrm>
        <a:graphic>
          <a:graphicData uri="http://schemas.openxmlformats.org/drawingml/2006/table">
            <a:tbl>
              <a:tblPr firstRow="1" bandRow="1">
                <a:tableStyleId>{5940675A-B579-460E-94D1-54222C63F5DA}</a:tableStyleId>
              </a:tblPr>
              <a:tblGrid>
                <a:gridCol w="449992">
                  <a:extLst>
                    <a:ext uri="{9D8B030D-6E8A-4147-A177-3AD203B41FA5}">
                      <a16:colId xmlns:a16="http://schemas.microsoft.com/office/drawing/2014/main" val="4227494446"/>
                    </a:ext>
                  </a:extLst>
                </a:gridCol>
                <a:gridCol w="449992">
                  <a:extLst>
                    <a:ext uri="{9D8B030D-6E8A-4147-A177-3AD203B41FA5}">
                      <a16:colId xmlns:a16="http://schemas.microsoft.com/office/drawing/2014/main" val="468283467"/>
                    </a:ext>
                  </a:extLst>
                </a:gridCol>
                <a:gridCol w="449992">
                  <a:extLst>
                    <a:ext uri="{9D8B030D-6E8A-4147-A177-3AD203B41FA5}">
                      <a16:colId xmlns:a16="http://schemas.microsoft.com/office/drawing/2014/main" val="3823604040"/>
                    </a:ext>
                  </a:extLst>
                </a:gridCol>
                <a:gridCol w="449992">
                  <a:extLst>
                    <a:ext uri="{9D8B030D-6E8A-4147-A177-3AD203B41FA5}">
                      <a16:colId xmlns:a16="http://schemas.microsoft.com/office/drawing/2014/main" val="3652080883"/>
                    </a:ext>
                  </a:extLst>
                </a:gridCol>
              </a:tblGrid>
              <a:tr h="435088">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bl>
          </a:graphicData>
        </a:graphic>
      </p:graphicFrame>
      <p:sp>
        <p:nvSpPr>
          <p:cNvPr id="35" name="Rounded Rectangle 34">
            <a:extLst>
              <a:ext uri="{FF2B5EF4-FFF2-40B4-BE49-F238E27FC236}">
                <a16:creationId xmlns:a16="http://schemas.microsoft.com/office/drawing/2014/main" id="{5853E33A-0C10-F411-BD05-35B1A76C00B3}"/>
              </a:ext>
            </a:extLst>
          </p:cNvPr>
          <p:cNvSpPr/>
          <p:nvPr/>
        </p:nvSpPr>
        <p:spPr>
          <a:xfrm rot="5400000">
            <a:off x="5909541" y="170856"/>
            <a:ext cx="579239" cy="2014040"/>
          </a:xfrm>
          <a:prstGeom prst="roundRect">
            <a:avLst/>
          </a:prstGeom>
          <a:solidFill>
            <a:srgbClr val="E4D9F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aphicFrame>
        <p:nvGraphicFramePr>
          <p:cNvPr id="36" name="Table 275">
            <a:extLst>
              <a:ext uri="{FF2B5EF4-FFF2-40B4-BE49-F238E27FC236}">
                <a16:creationId xmlns:a16="http://schemas.microsoft.com/office/drawing/2014/main" id="{28DFCE45-3B33-AE43-69DA-C1AF5E3FC3E2}"/>
              </a:ext>
            </a:extLst>
          </p:cNvPr>
          <p:cNvGraphicFramePr>
            <a:graphicFrameLocks noGrp="1"/>
          </p:cNvGraphicFramePr>
          <p:nvPr/>
        </p:nvGraphicFramePr>
        <p:xfrm>
          <a:off x="5301890" y="994064"/>
          <a:ext cx="1800000" cy="396000"/>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gridCol w="450000">
                  <a:extLst>
                    <a:ext uri="{9D8B030D-6E8A-4147-A177-3AD203B41FA5}">
                      <a16:colId xmlns:a16="http://schemas.microsoft.com/office/drawing/2014/main" val="468283467"/>
                    </a:ext>
                  </a:extLst>
                </a:gridCol>
                <a:gridCol w="450000">
                  <a:extLst>
                    <a:ext uri="{9D8B030D-6E8A-4147-A177-3AD203B41FA5}">
                      <a16:colId xmlns:a16="http://schemas.microsoft.com/office/drawing/2014/main" val="3823604040"/>
                    </a:ext>
                  </a:extLst>
                </a:gridCol>
                <a:gridCol w="450000">
                  <a:extLst>
                    <a:ext uri="{9D8B030D-6E8A-4147-A177-3AD203B41FA5}">
                      <a16:colId xmlns:a16="http://schemas.microsoft.com/office/drawing/2014/main" val="3652080883"/>
                    </a:ext>
                  </a:extLst>
                </a:gridCol>
              </a:tblGrid>
              <a:tr h="396000">
                <a:tc>
                  <a:txBody>
                    <a:bodyPr/>
                    <a:lstStyle/>
                    <a:p>
                      <a:pPr algn="ctr"/>
                      <a:r>
                        <a:rPr lang="en-US" sz="2400" b="1" i="0">
                          <a:solidFill>
                            <a:srgbClr val="0051FF"/>
                          </a:solidFill>
                          <a:latin typeface="Corbel" panose="020B0503020204020204" pitchFamily="34" charset="0"/>
                          <a:cs typeface="Arial" panose="020B0604020202020204" pitchFamily="34" charset="0"/>
                        </a:rPr>
                        <a:t>1</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400" b="1" i="0">
                          <a:solidFill>
                            <a:srgbClr val="0051FF"/>
                          </a:solidFill>
                          <a:latin typeface="Corbel" panose="020B0503020204020204" pitchFamily="34" charset="0"/>
                          <a:cs typeface="Arial" panose="020B0604020202020204" pitchFamily="34" charset="0"/>
                        </a:rPr>
                        <a:t>0</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solidFill>
                            <a:srgbClr val="0051FF"/>
                          </a:solidFill>
                          <a:latin typeface="Corbel" panose="020B0503020204020204" pitchFamily="34" charset="0"/>
                          <a:cs typeface="Arial" panose="020B0604020202020204" pitchFamily="34" charset="0"/>
                        </a:rPr>
                        <a:t>1</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solidFill>
                            <a:srgbClr val="0051FF"/>
                          </a:solidFill>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bl>
          </a:graphicData>
        </a:graphic>
      </p:graphicFrame>
      <p:cxnSp>
        <p:nvCxnSpPr>
          <p:cNvPr id="37" name="Elbow Connector 36">
            <a:extLst>
              <a:ext uri="{FF2B5EF4-FFF2-40B4-BE49-F238E27FC236}">
                <a16:creationId xmlns:a16="http://schemas.microsoft.com/office/drawing/2014/main" id="{8F539379-865B-D64A-C423-25BD1E83EAE5}"/>
              </a:ext>
            </a:extLst>
          </p:cNvPr>
          <p:cNvCxnSpPr>
            <a:cxnSpLocks/>
          </p:cNvCxnSpPr>
          <p:nvPr/>
        </p:nvCxnSpPr>
        <p:spPr>
          <a:xfrm rot="10800000" flipH="1" flipV="1">
            <a:off x="7211141" y="1924870"/>
            <a:ext cx="4" cy="3566160"/>
          </a:xfrm>
          <a:prstGeom prst="bentConnector3">
            <a:avLst>
              <a:gd name="adj1" fmla="val 12220150000"/>
            </a:avLst>
          </a:prstGeom>
          <a:ln w="38100">
            <a:solidFill>
              <a:schemeClr val="accent4"/>
            </a:solidFill>
            <a:prstDash val="sysDot"/>
            <a:tailEnd type="triangle" w="med" len="sm"/>
          </a:ln>
        </p:spPr>
        <p:style>
          <a:lnRef idx="1">
            <a:schemeClr val="accent1"/>
          </a:lnRef>
          <a:fillRef idx="0">
            <a:schemeClr val="accent1"/>
          </a:fillRef>
          <a:effectRef idx="0">
            <a:schemeClr val="accent1"/>
          </a:effectRef>
          <a:fontRef idx="minor">
            <a:schemeClr val="tx1"/>
          </a:fontRef>
        </p:style>
      </p:cxnSp>
      <p:sp>
        <p:nvSpPr>
          <p:cNvPr id="41" name="Rounded Rectangle 40">
            <a:extLst>
              <a:ext uri="{FF2B5EF4-FFF2-40B4-BE49-F238E27FC236}">
                <a16:creationId xmlns:a16="http://schemas.microsoft.com/office/drawing/2014/main" id="{5EA5FF2D-CA4D-044D-5240-D82BF10A85FD}"/>
              </a:ext>
            </a:extLst>
          </p:cNvPr>
          <p:cNvSpPr/>
          <p:nvPr/>
        </p:nvSpPr>
        <p:spPr>
          <a:xfrm rot="5400000">
            <a:off x="5907630" y="920136"/>
            <a:ext cx="579240" cy="2014044"/>
          </a:xfrm>
          <a:prstGeom prst="roundRect">
            <a:avLst/>
          </a:prstGeom>
          <a:solidFill>
            <a:schemeClr val="accent4">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cxnSp>
        <p:nvCxnSpPr>
          <p:cNvPr id="46" name="Straight Connector 45">
            <a:extLst>
              <a:ext uri="{FF2B5EF4-FFF2-40B4-BE49-F238E27FC236}">
                <a16:creationId xmlns:a16="http://schemas.microsoft.com/office/drawing/2014/main" id="{A3BF5155-D76B-0F51-84F0-F9C02F239946}"/>
              </a:ext>
            </a:extLst>
          </p:cNvPr>
          <p:cNvCxnSpPr>
            <a:cxnSpLocks/>
          </p:cNvCxnSpPr>
          <p:nvPr/>
        </p:nvCxnSpPr>
        <p:spPr>
          <a:xfrm rot="5400000" flipH="1">
            <a:off x="5043785" y="2898164"/>
            <a:ext cx="3963" cy="274320"/>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sp>
        <p:nvSpPr>
          <p:cNvPr id="48" name="Rounded Rectangle 47">
            <a:extLst>
              <a:ext uri="{FF2B5EF4-FFF2-40B4-BE49-F238E27FC236}">
                <a16:creationId xmlns:a16="http://schemas.microsoft.com/office/drawing/2014/main" id="{8376977C-3282-EAB6-98E7-B196ED4F6F12}"/>
              </a:ext>
            </a:extLst>
          </p:cNvPr>
          <p:cNvSpPr/>
          <p:nvPr/>
        </p:nvSpPr>
        <p:spPr>
          <a:xfrm rot="16200000">
            <a:off x="3943110" y="3070211"/>
            <a:ext cx="1654227" cy="308319"/>
          </a:xfrm>
          <a:prstGeom prst="roundRect">
            <a:avLst/>
          </a:prstGeom>
          <a:solidFill>
            <a:schemeClr val="accent2">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cxnSp>
        <p:nvCxnSpPr>
          <p:cNvPr id="40" name="Straight Arrow Connector 39">
            <a:extLst>
              <a:ext uri="{FF2B5EF4-FFF2-40B4-BE49-F238E27FC236}">
                <a16:creationId xmlns:a16="http://schemas.microsoft.com/office/drawing/2014/main" id="{29BE35DF-E2E1-9179-05DF-E58F667CD1C6}"/>
              </a:ext>
            </a:extLst>
          </p:cNvPr>
          <p:cNvCxnSpPr>
            <a:cxnSpLocks/>
          </p:cNvCxnSpPr>
          <p:nvPr/>
        </p:nvCxnSpPr>
        <p:spPr>
          <a:xfrm>
            <a:off x="6869931"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cxnSp>
        <p:nvCxnSpPr>
          <p:cNvPr id="96" name="Straight Arrow Connector 95">
            <a:extLst>
              <a:ext uri="{FF2B5EF4-FFF2-40B4-BE49-F238E27FC236}">
                <a16:creationId xmlns:a16="http://schemas.microsoft.com/office/drawing/2014/main" id="{763874F1-B1FE-6D5F-7855-22E1EE847861}"/>
              </a:ext>
            </a:extLst>
          </p:cNvPr>
          <p:cNvCxnSpPr>
            <a:cxnSpLocks/>
          </p:cNvCxnSpPr>
          <p:nvPr/>
        </p:nvCxnSpPr>
        <p:spPr>
          <a:xfrm>
            <a:off x="6425888"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cxnSp>
        <p:nvCxnSpPr>
          <p:cNvPr id="99" name="Straight Arrow Connector 98">
            <a:extLst>
              <a:ext uri="{FF2B5EF4-FFF2-40B4-BE49-F238E27FC236}">
                <a16:creationId xmlns:a16="http://schemas.microsoft.com/office/drawing/2014/main" id="{79333CE1-7BE6-2786-C4D3-1E02C6E6158E}"/>
              </a:ext>
            </a:extLst>
          </p:cNvPr>
          <p:cNvCxnSpPr>
            <a:cxnSpLocks/>
          </p:cNvCxnSpPr>
          <p:nvPr/>
        </p:nvCxnSpPr>
        <p:spPr>
          <a:xfrm>
            <a:off x="5968231"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cxnSp>
        <p:nvCxnSpPr>
          <p:cNvPr id="100" name="Straight Arrow Connector 99">
            <a:extLst>
              <a:ext uri="{FF2B5EF4-FFF2-40B4-BE49-F238E27FC236}">
                <a16:creationId xmlns:a16="http://schemas.microsoft.com/office/drawing/2014/main" id="{24D7EFB3-2A69-80D9-0B83-2890B46C68C1}"/>
              </a:ext>
            </a:extLst>
          </p:cNvPr>
          <p:cNvCxnSpPr>
            <a:cxnSpLocks/>
          </p:cNvCxnSpPr>
          <p:nvPr/>
        </p:nvCxnSpPr>
        <p:spPr>
          <a:xfrm>
            <a:off x="5524188"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graphicFrame>
        <p:nvGraphicFramePr>
          <p:cNvPr id="2" name="Table 275">
            <a:extLst>
              <a:ext uri="{FF2B5EF4-FFF2-40B4-BE49-F238E27FC236}">
                <a16:creationId xmlns:a16="http://schemas.microsoft.com/office/drawing/2014/main" id="{F33BC4AD-3B1B-2EF3-C96B-80CD4D672F26}"/>
              </a:ext>
            </a:extLst>
          </p:cNvPr>
          <p:cNvGraphicFramePr>
            <a:graphicFrameLocks noGrp="1"/>
          </p:cNvGraphicFramePr>
          <p:nvPr/>
        </p:nvGraphicFramePr>
        <p:xfrm>
          <a:off x="5289835" y="5836646"/>
          <a:ext cx="1799968" cy="441960"/>
        </p:xfrm>
        <a:graphic>
          <a:graphicData uri="http://schemas.openxmlformats.org/drawingml/2006/table">
            <a:tbl>
              <a:tblPr firstRow="1" bandRow="1">
                <a:tableStyleId>{5940675A-B579-460E-94D1-54222C63F5DA}</a:tableStyleId>
              </a:tblPr>
              <a:tblGrid>
                <a:gridCol w="449992">
                  <a:extLst>
                    <a:ext uri="{9D8B030D-6E8A-4147-A177-3AD203B41FA5}">
                      <a16:colId xmlns:a16="http://schemas.microsoft.com/office/drawing/2014/main" val="4227494446"/>
                    </a:ext>
                  </a:extLst>
                </a:gridCol>
                <a:gridCol w="449992">
                  <a:extLst>
                    <a:ext uri="{9D8B030D-6E8A-4147-A177-3AD203B41FA5}">
                      <a16:colId xmlns:a16="http://schemas.microsoft.com/office/drawing/2014/main" val="468283467"/>
                    </a:ext>
                  </a:extLst>
                </a:gridCol>
                <a:gridCol w="449992">
                  <a:extLst>
                    <a:ext uri="{9D8B030D-6E8A-4147-A177-3AD203B41FA5}">
                      <a16:colId xmlns:a16="http://schemas.microsoft.com/office/drawing/2014/main" val="3823604040"/>
                    </a:ext>
                  </a:extLst>
                </a:gridCol>
                <a:gridCol w="449992">
                  <a:extLst>
                    <a:ext uri="{9D8B030D-6E8A-4147-A177-3AD203B41FA5}">
                      <a16:colId xmlns:a16="http://schemas.microsoft.com/office/drawing/2014/main" val="3652080883"/>
                    </a:ext>
                  </a:extLst>
                </a:gridCol>
              </a:tblGrid>
              <a:tr h="435088">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bl>
          </a:graphicData>
        </a:graphic>
      </p:graphicFrame>
      <p:sp>
        <p:nvSpPr>
          <p:cNvPr id="15" name="Rectangle 14">
            <a:extLst>
              <a:ext uri="{FF2B5EF4-FFF2-40B4-BE49-F238E27FC236}">
                <a16:creationId xmlns:a16="http://schemas.microsoft.com/office/drawing/2014/main" id="{8F0AB727-4535-4F51-A029-2FF715B1BB4F}"/>
              </a:ext>
            </a:extLst>
          </p:cNvPr>
          <p:cNvSpPr/>
          <p:nvPr/>
        </p:nvSpPr>
        <p:spPr>
          <a:xfrm>
            <a:off x="5770841" y="1729900"/>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30" name="Rectangle 29">
            <a:extLst>
              <a:ext uri="{FF2B5EF4-FFF2-40B4-BE49-F238E27FC236}">
                <a16:creationId xmlns:a16="http://schemas.microsoft.com/office/drawing/2014/main" id="{58E8DFCC-D41E-B4DC-0E11-DDBA39AF97F5}"/>
              </a:ext>
            </a:extLst>
          </p:cNvPr>
          <p:cNvSpPr/>
          <p:nvPr/>
        </p:nvSpPr>
        <p:spPr>
          <a:xfrm>
            <a:off x="6237315" y="1729900"/>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38" name="Rectangle 37">
            <a:extLst>
              <a:ext uri="{FF2B5EF4-FFF2-40B4-BE49-F238E27FC236}">
                <a16:creationId xmlns:a16="http://schemas.microsoft.com/office/drawing/2014/main" id="{6606B0FB-9FD3-1633-090F-A442DDBC5782}"/>
              </a:ext>
            </a:extLst>
          </p:cNvPr>
          <p:cNvSpPr/>
          <p:nvPr/>
        </p:nvSpPr>
        <p:spPr>
          <a:xfrm>
            <a:off x="6703788" y="1729900"/>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47" name="TextBox 46">
            <a:extLst>
              <a:ext uri="{FF2B5EF4-FFF2-40B4-BE49-F238E27FC236}">
                <a16:creationId xmlns:a16="http://schemas.microsoft.com/office/drawing/2014/main" id="{48209F93-C678-77FE-0741-880FAEA05260}"/>
              </a:ext>
            </a:extLst>
          </p:cNvPr>
          <p:cNvSpPr txBox="1"/>
          <p:nvPr/>
        </p:nvSpPr>
        <p:spPr>
          <a:xfrm>
            <a:off x="234762" y="5148517"/>
            <a:ext cx="2245127"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input vector</a:t>
            </a:r>
          </a:p>
        </p:txBody>
      </p:sp>
      <p:graphicFrame>
        <p:nvGraphicFramePr>
          <p:cNvPr id="50" name="Table 275">
            <a:extLst>
              <a:ext uri="{FF2B5EF4-FFF2-40B4-BE49-F238E27FC236}">
                <a16:creationId xmlns:a16="http://schemas.microsoft.com/office/drawing/2014/main" id="{F4FAEFC2-F020-2F17-D28B-888C8568909C}"/>
              </a:ext>
            </a:extLst>
          </p:cNvPr>
          <p:cNvGraphicFramePr>
            <a:graphicFrameLocks noGrp="1"/>
          </p:cNvGraphicFramePr>
          <p:nvPr/>
        </p:nvGraphicFramePr>
        <p:xfrm>
          <a:off x="426103" y="2000679"/>
          <a:ext cx="1854538" cy="2194560"/>
        </p:xfrm>
        <a:graphic>
          <a:graphicData uri="http://schemas.openxmlformats.org/drawingml/2006/table">
            <a:tbl>
              <a:tblPr firstRow="1" bandRow="1">
                <a:tableStyleId>{5940675A-B579-460E-94D1-54222C63F5DA}</a:tableStyleId>
              </a:tblPr>
              <a:tblGrid>
                <a:gridCol w="560388">
                  <a:extLst>
                    <a:ext uri="{9D8B030D-6E8A-4147-A177-3AD203B41FA5}">
                      <a16:colId xmlns:a16="http://schemas.microsoft.com/office/drawing/2014/main" val="1193322599"/>
                    </a:ext>
                  </a:extLst>
                </a:gridCol>
                <a:gridCol w="816943">
                  <a:extLst>
                    <a:ext uri="{9D8B030D-6E8A-4147-A177-3AD203B41FA5}">
                      <a16:colId xmlns:a16="http://schemas.microsoft.com/office/drawing/2014/main" val="4227494446"/>
                    </a:ext>
                  </a:extLst>
                </a:gridCol>
                <a:gridCol w="477207">
                  <a:extLst>
                    <a:ext uri="{9D8B030D-6E8A-4147-A177-3AD203B41FA5}">
                      <a16:colId xmlns:a16="http://schemas.microsoft.com/office/drawing/2014/main" val="468283467"/>
                    </a:ext>
                  </a:extLst>
                </a:gridCol>
              </a:tblGrid>
              <a:tr h="270417">
                <a:tc>
                  <a:txBody>
                    <a:bodyPr/>
                    <a:lstStyle/>
                    <a:p>
                      <a:pPr algn="ctr"/>
                      <a:endParaRPr lang="en-US" sz="1800" b="0" i="0">
                        <a:latin typeface="Corbel" panose="020B0503020204020204" pitchFamily="34" charset="0"/>
                        <a:cs typeface="Arial" panose="020B0604020202020204" pitchFamily="34" charset="0"/>
                      </a:endParaRPr>
                    </a:p>
                  </a:txBody>
                  <a:tcPr marL="0" marR="0" marT="0" marB="0" anchor="ctr">
                    <a:lnL w="6350" cap="flat" cmpd="sng" algn="ctr">
                      <a:no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ctr"/>
                      <a:r>
                        <a:rPr lang="en-US" sz="1800" b="0" i="0">
                          <a:latin typeface="Corbel" panose="020B0503020204020204" pitchFamily="34" charset="0"/>
                          <a:cs typeface="Arial" panose="020B0604020202020204" pitchFamily="34" charset="0"/>
                        </a:rPr>
                        <a:t>Prime numbers</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algn="ctr"/>
                      <a:r>
                        <a:rPr lang="en-US" sz="1000">
                          <a:latin typeface="Arial" panose="020B0604020202020204" pitchFamily="34" charset="0"/>
                          <a:cs typeface="Arial" panose="020B0604020202020204" pitchFamily="34" charset="0"/>
                        </a:rPr>
                        <a:t>A</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r h="0">
                <a:tc>
                  <a:txBody>
                    <a:bodyPr/>
                    <a:lstStyle/>
                    <a:p>
                      <a:pPr algn="ctr"/>
                      <a:r>
                        <a:rPr lang="en-US" sz="1800" b="0" i="0">
                          <a:latin typeface="Corbel" panose="020B0503020204020204" pitchFamily="34" charset="0"/>
                          <a:cs typeface="Arial" panose="020B0604020202020204" pitchFamily="34" charset="0"/>
                        </a:rPr>
                        <a:t>LUT</a:t>
                      </a:r>
                    </a:p>
                    <a:p>
                      <a:pPr algn="ctr"/>
                      <a:r>
                        <a:rPr lang="en-US" sz="1800" b="0" i="0">
                          <a:latin typeface="Corbel" panose="020B0503020204020204" pitchFamily="34" charset="0"/>
                          <a:cs typeface="Arial" panose="020B0604020202020204" pitchFamily="34" charset="0"/>
                        </a:rPr>
                        <a:t>index</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err="1">
                          <a:latin typeface="Corbel" panose="020B0503020204020204" pitchFamily="34" charset="0"/>
                          <a:cs typeface="Arial" panose="020B0604020202020204" pitchFamily="34" charset="0"/>
                        </a:rPr>
                        <a:t>i</a:t>
                      </a:r>
                      <a:endParaRPr lang="en-US" sz="1800" b="0" i="0">
                        <a:latin typeface="Corbel" panose="020B0503020204020204" pitchFamily="34" charset="0"/>
                        <a:cs typeface="Arial" panose="020B0604020202020204" pitchFamily="34" charset="0"/>
                      </a:endParaRP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f(</a:t>
                      </a:r>
                      <a:r>
                        <a:rPr lang="en-US" sz="1800" b="0" i="0" err="1">
                          <a:latin typeface="Corbel" panose="020B0503020204020204" pitchFamily="34" charset="0"/>
                          <a:cs typeface="Arial" panose="020B0604020202020204" pitchFamily="34" charset="0"/>
                        </a:rPr>
                        <a:t>i</a:t>
                      </a:r>
                      <a:r>
                        <a:rPr lang="en-US" sz="1800" b="0" i="0">
                          <a:latin typeface="Corbel" panose="020B0503020204020204" pitchFamily="34" charset="0"/>
                          <a:cs typeface="Arial" panose="020B0604020202020204" pitchFamily="34" charset="0"/>
                        </a:rPr>
                        <a:t>)</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856769038"/>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0</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latin typeface="Corbel" panose="020B0503020204020204" pitchFamily="34" charset="0"/>
                          <a:cs typeface="Arial" panose="020B0604020202020204" pitchFamily="34" charset="0"/>
                        </a:rPr>
                        <a:t>1</a:t>
                      </a:r>
                      <a:r>
                        <a:rPr lang="en-US" sz="1800" b="0" i="0" baseline="30000">
                          <a:latin typeface="Corbel" panose="020B0503020204020204" pitchFamily="34" charset="0"/>
                          <a:cs typeface="Arial" panose="020B0604020202020204" pitchFamily="34" charset="0"/>
                        </a:rPr>
                        <a:t>st</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2</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581351085"/>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1</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1800" b="0" i="0">
                          <a:solidFill>
                            <a:schemeClr val="tx1"/>
                          </a:solidFill>
                          <a:latin typeface="Corbel" panose="020B0503020204020204" pitchFamily="34" charset="0"/>
                          <a:cs typeface="Arial" panose="020B0604020202020204" pitchFamily="34" charset="0"/>
                        </a:rPr>
                        <a:t>2</a:t>
                      </a:r>
                      <a:r>
                        <a:rPr lang="en-US" sz="1800" b="0" i="0" baseline="30000">
                          <a:solidFill>
                            <a:schemeClr val="tx1"/>
                          </a:solidFill>
                          <a:latin typeface="Corbel" panose="020B0503020204020204" pitchFamily="34" charset="0"/>
                          <a:cs typeface="Arial" panose="020B0604020202020204" pitchFamily="34" charset="0"/>
                        </a:rPr>
                        <a:t>nd</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1800" b="0" i="0">
                          <a:solidFill>
                            <a:schemeClr val="tx1"/>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1508754334"/>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2</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latin typeface="Corbel" panose="020B0503020204020204" pitchFamily="34" charset="0"/>
                          <a:cs typeface="Arial" panose="020B0604020202020204" pitchFamily="34" charset="0"/>
                        </a:rPr>
                        <a:t>3</a:t>
                      </a:r>
                      <a:r>
                        <a:rPr lang="en-US" sz="1800" b="0" i="0" baseline="30000">
                          <a:latin typeface="Corbel" panose="020B0503020204020204" pitchFamily="34" charset="0"/>
                          <a:cs typeface="Arial" panose="020B0604020202020204" pitchFamily="34" charset="0"/>
                        </a:rPr>
                        <a:t>rd</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5</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364916830"/>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latin typeface="Corbel" panose="020B0503020204020204" pitchFamily="34" charset="0"/>
                          <a:cs typeface="Arial" panose="020B0604020202020204" pitchFamily="34" charset="0"/>
                        </a:rPr>
                        <a:t>4</a:t>
                      </a:r>
                      <a:r>
                        <a:rPr lang="en-US" sz="1800" b="0" i="0" baseline="30000">
                          <a:latin typeface="Corbel" panose="020B0503020204020204" pitchFamily="34" charset="0"/>
                          <a:cs typeface="Arial" panose="020B0604020202020204" pitchFamily="34" charset="0"/>
                        </a:rPr>
                        <a:t>th</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7</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816069710"/>
                  </a:ext>
                </a:extLst>
              </a:tr>
            </a:tbl>
          </a:graphicData>
        </a:graphic>
      </p:graphicFrame>
      <p:graphicFrame>
        <p:nvGraphicFramePr>
          <p:cNvPr id="52" name="Table 275">
            <a:extLst>
              <a:ext uri="{FF2B5EF4-FFF2-40B4-BE49-F238E27FC236}">
                <a16:creationId xmlns:a16="http://schemas.microsoft.com/office/drawing/2014/main" id="{D03E7150-1EF3-DD7E-1AAE-429CCC880DF9}"/>
              </a:ext>
            </a:extLst>
          </p:cNvPr>
          <p:cNvGraphicFramePr>
            <a:graphicFrameLocks noGrp="1"/>
          </p:cNvGraphicFramePr>
          <p:nvPr/>
        </p:nvGraphicFramePr>
        <p:xfrm>
          <a:off x="419382" y="4801677"/>
          <a:ext cx="1863744" cy="384881"/>
        </p:xfrm>
        <a:graphic>
          <a:graphicData uri="http://schemas.openxmlformats.org/drawingml/2006/table">
            <a:tbl>
              <a:tblPr firstRow="1" bandRow="1">
                <a:tableStyleId>{5940675A-B579-460E-94D1-54222C63F5DA}</a:tableStyleId>
              </a:tblPr>
              <a:tblGrid>
                <a:gridCol w="465936">
                  <a:extLst>
                    <a:ext uri="{9D8B030D-6E8A-4147-A177-3AD203B41FA5}">
                      <a16:colId xmlns:a16="http://schemas.microsoft.com/office/drawing/2014/main" val="4227494446"/>
                    </a:ext>
                  </a:extLst>
                </a:gridCol>
                <a:gridCol w="465936">
                  <a:extLst>
                    <a:ext uri="{9D8B030D-6E8A-4147-A177-3AD203B41FA5}">
                      <a16:colId xmlns:a16="http://schemas.microsoft.com/office/drawing/2014/main" val="468283467"/>
                    </a:ext>
                  </a:extLst>
                </a:gridCol>
                <a:gridCol w="465936">
                  <a:extLst>
                    <a:ext uri="{9D8B030D-6E8A-4147-A177-3AD203B41FA5}">
                      <a16:colId xmlns:a16="http://schemas.microsoft.com/office/drawing/2014/main" val="3823604040"/>
                    </a:ext>
                  </a:extLst>
                </a:gridCol>
                <a:gridCol w="465936">
                  <a:extLst>
                    <a:ext uri="{9D8B030D-6E8A-4147-A177-3AD203B41FA5}">
                      <a16:colId xmlns:a16="http://schemas.microsoft.com/office/drawing/2014/main" val="3652080883"/>
                    </a:ext>
                  </a:extLst>
                </a:gridCol>
              </a:tblGrid>
              <a:tr h="384881">
                <a:tc>
                  <a:txBody>
                    <a:bodyPr/>
                    <a:lstStyle/>
                    <a:p>
                      <a:pPr algn="ctr"/>
                      <a:r>
                        <a:rPr lang="en-US" sz="1800" b="0" i="0">
                          <a:solidFill>
                            <a:srgbClr val="0051FF"/>
                          </a:solidFill>
                          <a:latin typeface="Corbel" panose="020B0503020204020204" pitchFamily="34" charset="0"/>
                          <a:cs typeface="Arial" panose="020B0604020202020204" pitchFamily="34" charset="0"/>
                        </a:rPr>
                        <a:t>1</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0051FF"/>
                          </a:solidFill>
                          <a:latin typeface="Corbel" panose="020B0503020204020204" pitchFamily="34" charset="0"/>
                          <a:cs typeface="Arial" panose="020B0604020202020204" pitchFamily="34" charset="0"/>
                        </a:rPr>
                        <a:t>0</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0051FF"/>
                          </a:solidFill>
                          <a:latin typeface="Corbel" panose="020B0503020204020204" pitchFamily="34" charset="0"/>
                          <a:cs typeface="Arial" panose="020B0604020202020204" pitchFamily="34" charset="0"/>
                        </a:rPr>
                        <a:t>1</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0051FF"/>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749445941"/>
                  </a:ext>
                </a:extLst>
              </a:tr>
            </a:tbl>
          </a:graphicData>
        </a:graphic>
      </p:graphicFrame>
      <p:sp>
        <p:nvSpPr>
          <p:cNvPr id="54" name="TextBox 53">
            <a:extLst>
              <a:ext uri="{FF2B5EF4-FFF2-40B4-BE49-F238E27FC236}">
                <a16:creationId xmlns:a16="http://schemas.microsoft.com/office/drawing/2014/main" id="{0298F78F-23E2-99F4-79F3-CD12675CB412}"/>
              </a:ext>
            </a:extLst>
          </p:cNvPr>
          <p:cNvSpPr txBox="1"/>
          <p:nvPr/>
        </p:nvSpPr>
        <p:spPr>
          <a:xfrm>
            <a:off x="426103" y="4167177"/>
            <a:ext cx="1854538"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sng"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l</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ook</a:t>
            </a:r>
            <a:r>
              <a:rPr kumimoji="0" lang="en-US" sz="2000" b="0" i="0" u="sng"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u</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p </a:t>
            </a:r>
            <a:r>
              <a:rPr kumimoji="0" lang="en-US" sz="2000" b="0" i="0" u="sng"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t</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able</a:t>
            </a:r>
          </a:p>
        </p:txBody>
      </p:sp>
      <p:sp>
        <p:nvSpPr>
          <p:cNvPr id="55" name="TextBox 54">
            <a:extLst>
              <a:ext uri="{FF2B5EF4-FFF2-40B4-BE49-F238E27FC236}">
                <a16:creationId xmlns:a16="http://schemas.microsoft.com/office/drawing/2014/main" id="{7195EE43-7896-3B0F-7D8D-A5EE61665E18}"/>
              </a:ext>
            </a:extLst>
          </p:cNvPr>
          <p:cNvSpPr txBox="1"/>
          <p:nvPr/>
        </p:nvSpPr>
        <p:spPr>
          <a:xfrm>
            <a:off x="328507" y="6078612"/>
            <a:ext cx="204201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output vector</a:t>
            </a:r>
          </a:p>
        </p:txBody>
      </p:sp>
      <p:graphicFrame>
        <p:nvGraphicFramePr>
          <p:cNvPr id="56" name="Table 275">
            <a:extLst>
              <a:ext uri="{FF2B5EF4-FFF2-40B4-BE49-F238E27FC236}">
                <a16:creationId xmlns:a16="http://schemas.microsoft.com/office/drawing/2014/main" id="{42AC9FCD-CC4B-AED2-A9FC-1476D069C04D}"/>
              </a:ext>
            </a:extLst>
          </p:cNvPr>
          <p:cNvGraphicFramePr>
            <a:graphicFrameLocks noGrp="1"/>
          </p:cNvGraphicFramePr>
          <p:nvPr/>
        </p:nvGraphicFramePr>
        <p:xfrm>
          <a:off x="419382" y="5745220"/>
          <a:ext cx="1863740" cy="384881"/>
        </p:xfrm>
        <a:graphic>
          <a:graphicData uri="http://schemas.openxmlformats.org/drawingml/2006/table">
            <a:tbl>
              <a:tblPr firstRow="1" bandRow="1">
                <a:tableStyleId>{5940675A-B579-460E-94D1-54222C63F5DA}</a:tableStyleId>
              </a:tblPr>
              <a:tblGrid>
                <a:gridCol w="465935">
                  <a:extLst>
                    <a:ext uri="{9D8B030D-6E8A-4147-A177-3AD203B41FA5}">
                      <a16:colId xmlns:a16="http://schemas.microsoft.com/office/drawing/2014/main" val="4227494446"/>
                    </a:ext>
                  </a:extLst>
                </a:gridCol>
                <a:gridCol w="465935">
                  <a:extLst>
                    <a:ext uri="{9D8B030D-6E8A-4147-A177-3AD203B41FA5}">
                      <a16:colId xmlns:a16="http://schemas.microsoft.com/office/drawing/2014/main" val="468283467"/>
                    </a:ext>
                  </a:extLst>
                </a:gridCol>
                <a:gridCol w="465935">
                  <a:extLst>
                    <a:ext uri="{9D8B030D-6E8A-4147-A177-3AD203B41FA5}">
                      <a16:colId xmlns:a16="http://schemas.microsoft.com/office/drawing/2014/main" val="3823604040"/>
                    </a:ext>
                  </a:extLst>
                </a:gridCol>
                <a:gridCol w="465935">
                  <a:extLst>
                    <a:ext uri="{9D8B030D-6E8A-4147-A177-3AD203B41FA5}">
                      <a16:colId xmlns:a16="http://schemas.microsoft.com/office/drawing/2014/main" val="3652080883"/>
                    </a:ext>
                  </a:extLst>
                </a:gridCol>
              </a:tblGrid>
              <a:tr h="384881">
                <a:tc>
                  <a:txBody>
                    <a:bodyPr/>
                    <a:lstStyle/>
                    <a:p>
                      <a:pPr algn="ctr"/>
                      <a:r>
                        <a:rPr lang="en-US" sz="1800" b="0" i="0">
                          <a:solidFill>
                            <a:srgbClr val="FF0000"/>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FF0000"/>
                          </a:solidFill>
                          <a:latin typeface="Corbel" panose="020B0503020204020204" pitchFamily="34" charset="0"/>
                          <a:cs typeface="Arial" panose="020B0604020202020204" pitchFamily="34" charset="0"/>
                        </a:rPr>
                        <a:t>2</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FF0000"/>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FF0000"/>
                          </a:solidFill>
                          <a:latin typeface="Corbel" panose="020B0503020204020204" pitchFamily="34" charset="0"/>
                          <a:cs typeface="Arial" panose="020B0604020202020204" pitchFamily="34" charset="0"/>
                        </a:rPr>
                        <a:t>7</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749445941"/>
                  </a:ext>
                </a:extLst>
              </a:tr>
            </a:tbl>
          </a:graphicData>
        </a:graphic>
      </p:graphicFrame>
      <p:sp>
        <p:nvSpPr>
          <p:cNvPr id="64" name="TextBox 63">
            <a:extLst>
              <a:ext uri="{FF2B5EF4-FFF2-40B4-BE49-F238E27FC236}">
                <a16:creationId xmlns:a16="http://schemas.microsoft.com/office/drawing/2014/main" id="{77C6A9F9-CFD2-BFB6-5FD1-46212866E231}"/>
              </a:ext>
            </a:extLst>
          </p:cNvPr>
          <p:cNvSpPr txBox="1"/>
          <p:nvPr/>
        </p:nvSpPr>
        <p:spPr>
          <a:xfrm>
            <a:off x="-118226" y="766965"/>
            <a:ext cx="2944440" cy="1015663"/>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LUT Query: </a:t>
            </a:r>
            <a:b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b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Return {2</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nd</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1</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st</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2</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nd</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4</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th</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prime numbers</a:t>
            </a:r>
          </a:p>
        </p:txBody>
      </p:sp>
      <p:sp>
        <p:nvSpPr>
          <p:cNvPr id="73" name="TextBox 72">
            <a:extLst>
              <a:ext uri="{FF2B5EF4-FFF2-40B4-BE49-F238E27FC236}">
                <a16:creationId xmlns:a16="http://schemas.microsoft.com/office/drawing/2014/main" id="{D7B72F86-2B91-59AA-47AC-78725EC01117}"/>
              </a:ext>
            </a:extLst>
          </p:cNvPr>
          <p:cNvSpPr txBox="1"/>
          <p:nvPr/>
        </p:nvSpPr>
        <p:spPr>
          <a:xfrm>
            <a:off x="3576104" y="5703683"/>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AD47">
                    <a:lumMod val="75000"/>
                  </a:srgbClr>
                </a:solidFill>
                <a:effectLst/>
                <a:uLnTx/>
                <a:uFillTx/>
                <a:latin typeface="Corbel" panose="020B0503020204020204" pitchFamily="34" charset="0"/>
                <a:ea typeface="ＭＳ Ｐゴシック" panose="020B0600070205080204" pitchFamily="34" charset="-128"/>
                <a:cs typeface="Arial" panose="020B0604020202020204" pitchFamily="34" charset="0"/>
              </a:rPr>
              <a:t>output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AD47">
                    <a:lumMod val="75000"/>
                  </a:srgbClr>
                </a:solidFill>
                <a:effectLst/>
                <a:uLnTx/>
                <a:uFillTx/>
                <a:latin typeface="Corbel" panose="020B0503020204020204" pitchFamily="34" charset="0"/>
                <a:ea typeface="ＭＳ Ｐゴシック" panose="020B0600070205080204" pitchFamily="34" charset="-128"/>
                <a:cs typeface="Arial" panose="020B0604020202020204" pitchFamily="34" charset="0"/>
              </a:rPr>
              <a:t>vector</a:t>
            </a:r>
          </a:p>
        </p:txBody>
      </p:sp>
      <p:sp>
        <p:nvSpPr>
          <p:cNvPr id="80" name="TextBox 79">
            <a:extLst>
              <a:ext uri="{FF2B5EF4-FFF2-40B4-BE49-F238E27FC236}">
                <a16:creationId xmlns:a16="http://schemas.microsoft.com/office/drawing/2014/main" id="{283E4029-EC6B-17CF-A76E-32088220A3F2}"/>
              </a:ext>
            </a:extLst>
          </p:cNvPr>
          <p:cNvSpPr txBox="1"/>
          <p:nvPr/>
        </p:nvSpPr>
        <p:spPr>
          <a:xfrm rot="5400000">
            <a:off x="5608648" y="3024316"/>
            <a:ext cx="364907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4472C4"/>
                </a:solidFill>
                <a:effectLst/>
                <a:uLnTx/>
                <a:uFillTx/>
                <a:latin typeface="Corbel" panose="020B0503020204020204" pitchFamily="34" charset="0"/>
                <a:ea typeface="ＭＳ Ｐゴシック" panose="020B0600070205080204" pitchFamily="34" charset="-128"/>
                <a:cs typeface="Arial" panose="020B0604020202020204" pitchFamily="34" charset="0"/>
              </a:rPr>
              <a:t>DRAM array</a:t>
            </a:r>
          </a:p>
        </p:txBody>
      </p:sp>
      <p:sp>
        <p:nvSpPr>
          <p:cNvPr id="82" name="Rectangle 81">
            <a:extLst>
              <a:ext uri="{FF2B5EF4-FFF2-40B4-BE49-F238E27FC236}">
                <a16:creationId xmlns:a16="http://schemas.microsoft.com/office/drawing/2014/main" id="{62BDDE6A-4739-7DE9-17E3-D3F0466696F8}"/>
              </a:ext>
            </a:extLst>
          </p:cNvPr>
          <p:cNvSpPr/>
          <p:nvPr/>
        </p:nvSpPr>
        <p:spPr>
          <a:xfrm>
            <a:off x="4935550" y="2400162"/>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0000"/>
                </a:solidFill>
                <a:effectLst/>
                <a:uLnTx/>
                <a:uFillTx/>
                <a:latin typeface="Corbel" panose="020B0503020204020204" pitchFamily="34" charset="0"/>
                <a:ea typeface="+mn-ea"/>
                <a:cs typeface="+mn-cs"/>
              </a:rPr>
              <a:t>0</a:t>
            </a:r>
          </a:p>
        </p:txBody>
      </p:sp>
      <p:sp>
        <p:nvSpPr>
          <p:cNvPr id="83" name="Rectangle 82">
            <a:extLst>
              <a:ext uri="{FF2B5EF4-FFF2-40B4-BE49-F238E27FC236}">
                <a16:creationId xmlns:a16="http://schemas.microsoft.com/office/drawing/2014/main" id="{0AB9FB35-61EA-83FA-E6A5-94C08C60E54A}"/>
              </a:ext>
            </a:extLst>
          </p:cNvPr>
          <p:cNvSpPr/>
          <p:nvPr/>
        </p:nvSpPr>
        <p:spPr>
          <a:xfrm>
            <a:off x="4935550" y="2766371"/>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F52FF"/>
                </a:solidFill>
                <a:effectLst/>
                <a:uLnTx/>
                <a:uFillTx/>
                <a:latin typeface="Corbel" panose="020B0503020204020204" pitchFamily="34" charset="0"/>
                <a:ea typeface="+mn-ea"/>
                <a:cs typeface="+mn-cs"/>
              </a:rPr>
              <a:t>1</a:t>
            </a:r>
          </a:p>
        </p:txBody>
      </p:sp>
      <p:sp>
        <p:nvSpPr>
          <p:cNvPr id="84" name="Rectangle 83">
            <a:extLst>
              <a:ext uri="{FF2B5EF4-FFF2-40B4-BE49-F238E27FC236}">
                <a16:creationId xmlns:a16="http://schemas.microsoft.com/office/drawing/2014/main" id="{FF1258C3-D9FB-0C18-2D3C-A98C5A7E0564}"/>
              </a:ext>
            </a:extLst>
          </p:cNvPr>
          <p:cNvSpPr/>
          <p:nvPr/>
        </p:nvSpPr>
        <p:spPr>
          <a:xfrm>
            <a:off x="4934718" y="3156622"/>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F52FF"/>
                </a:solidFill>
                <a:effectLst/>
                <a:uLnTx/>
                <a:uFillTx/>
                <a:latin typeface="Corbel" panose="020B0503020204020204" pitchFamily="34" charset="0"/>
                <a:ea typeface="+mn-ea"/>
                <a:cs typeface="+mn-cs"/>
              </a:rPr>
              <a:t>2</a:t>
            </a:r>
          </a:p>
        </p:txBody>
      </p:sp>
      <p:sp>
        <p:nvSpPr>
          <p:cNvPr id="85" name="Rectangle 84">
            <a:extLst>
              <a:ext uri="{FF2B5EF4-FFF2-40B4-BE49-F238E27FC236}">
                <a16:creationId xmlns:a16="http://schemas.microsoft.com/office/drawing/2014/main" id="{CF06D91A-016B-D11C-864D-895C394BB662}"/>
              </a:ext>
            </a:extLst>
          </p:cNvPr>
          <p:cNvSpPr/>
          <p:nvPr/>
        </p:nvSpPr>
        <p:spPr>
          <a:xfrm>
            <a:off x="4934491" y="3505647"/>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F52FF"/>
                </a:solidFill>
                <a:effectLst/>
                <a:uLnTx/>
                <a:uFillTx/>
                <a:latin typeface="Corbel" panose="020B0503020204020204" pitchFamily="34" charset="0"/>
                <a:ea typeface="+mn-ea"/>
                <a:cs typeface="+mn-cs"/>
              </a:rPr>
              <a:t>3</a:t>
            </a:r>
          </a:p>
        </p:txBody>
      </p:sp>
      <p:cxnSp>
        <p:nvCxnSpPr>
          <p:cNvPr id="87" name="Straight Arrow Connector 86">
            <a:extLst>
              <a:ext uri="{FF2B5EF4-FFF2-40B4-BE49-F238E27FC236}">
                <a16:creationId xmlns:a16="http://schemas.microsoft.com/office/drawing/2014/main" id="{3D9963A9-A5EA-04E1-3026-C8D6B5061355}"/>
              </a:ext>
            </a:extLst>
          </p:cNvPr>
          <p:cNvCxnSpPr>
            <a:cxnSpLocks/>
          </p:cNvCxnSpPr>
          <p:nvPr/>
        </p:nvCxnSpPr>
        <p:spPr>
          <a:xfrm>
            <a:off x="3366391" y="3251264"/>
            <a:ext cx="1148820" cy="0"/>
          </a:xfrm>
          <a:prstGeom prst="straightConnector1">
            <a:avLst/>
          </a:prstGeom>
          <a:ln w="5715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92" name="TextBox 91">
            <a:extLst>
              <a:ext uri="{FF2B5EF4-FFF2-40B4-BE49-F238E27FC236}">
                <a16:creationId xmlns:a16="http://schemas.microsoft.com/office/drawing/2014/main" id="{F0912C0E-F66C-CC78-E512-3C50625CE485}"/>
              </a:ext>
            </a:extLst>
          </p:cNvPr>
          <p:cNvSpPr txBox="1"/>
          <p:nvPr/>
        </p:nvSpPr>
        <p:spPr>
          <a:xfrm>
            <a:off x="2778847" y="2451714"/>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0000"/>
                </a:solidFill>
                <a:effectLst/>
                <a:uLnTx/>
                <a:uFillTx/>
                <a:latin typeface="Corbel" panose="020B0503020204020204" pitchFamily="34" charset="0"/>
                <a:ea typeface="ＭＳ Ｐゴシック" panose="020B0600070205080204" pitchFamily="34" charset="-128"/>
                <a:cs typeface="Arial" panose="020B0604020202020204" pitchFamily="34" charset="0"/>
              </a:rPr>
              <a:t>pLUTo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0000"/>
                </a:solidFill>
                <a:effectLst/>
                <a:uLnTx/>
                <a:uFillTx/>
                <a:latin typeface="Corbel" panose="020B0503020204020204" pitchFamily="34" charset="0"/>
                <a:ea typeface="ＭＳ Ｐゴシック" panose="020B0600070205080204" pitchFamily="34" charset="-128"/>
                <a:cs typeface="Arial" panose="020B0604020202020204" pitchFamily="34" charset="0"/>
              </a:rPr>
              <a:t>row sweep</a:t>
            </a:r>
          </a:p>
        </p:txBody>
      </p:sp>
      <p:graphicFrame>
        <p:nvGraphicFramePr>
          <p:cNvPr id="39" name="Table 275">
            <a:extLst>
              <a:ext uri="{FF2B5EF4-FFF2-40B4-BE49-F238E27FC236}">
                <a16:creationId xmlns:a16="http://schemas.microsoft.com/office/drawing/2014/main" id="{AE5A250C-6243-27C7-CB43-5BA2E4893154}"/>
              </a:ext>
            </a:extLst>
          </p:cNvPr>
          <p:cNvGraphicFramePr>
            <a:graphicFrameLocks noGrp="1"/>
          </p:cNvGraphicFramePr>
          <p:nvPr/>
        </p:nvGraphicFramePr>
        <p:xfrm>
          <a:off x="5290526" y="2456395"/>
          <a:ext cx="1800000" cy="396000"/>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gridCol w="450000">
                  <a:extLst>
                    <a:ext uri="{9D8B030D-6E8A-4147-A177-3AD203B41FA5}">
                      <a16:colId xmlns:a16="http://schemas.microsoft.com/office/drawing/2014/main" val="468283467"/>
                    </a:ext>
                  </a:extLst>
                </a:gridCol>
                <a:gridCol w="450000">
                  <a:extLst>
                    <a:ext uri="{9D8B030D-6E8A-4147-A177-3AD203B41FA5}">
                      <a16:colId xmlns:a16="http://schemas.microsoft.com/office/drawing/2014/main" val="3823604040"/>
                    </a:ext>
                  </a:extLst>
                </a:gridCol>
                <a:gridCol w="450000">
                  <a:extLst>
                    <a:ext uri="{9D8B030D-6E8A-4147-A177-3AD203B41FA5}">
                      <a16:colId xmlns:a16="http://schemas.microsoft.com/office/drawing/2014/main" val="3652080883"/>
                    </a:ext>
                  </a:extLst>
                </a:gridCol>
              </a:tblGrid>
              <a:tr h="396000">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749445941"/>
                  </a:ext>
                </a:extLst>
              </a:tr>
            </a:tbl>
          </a:graphicData>
        </a:graphic>
      </p:graphicFrame>
      <p:graphicFrame>
        <p:nvGraphicFramePr>
          <p:cNvPr id="42" name="Table 275">
            <a:extLst>
              <a:ext uri="{FF2B5EF4-FFF2-40B4-BE49-F238E27FC236}">
                <a16:creationId xmlns:a16="http://schemas.microsoft.com/office/drawing/2014/main" id="{6425660E-7AFB-6CD3-6765-41F7B91849BF}"/>
              </a:ext>
            </a:extLst>
          </p:cNvPr>
          <p:cNvGraphicFramePr>
            <a:graphicFrameLocks noGrp="1"/>
          </p:cNvGraphicFramePr>
          <p:nvPr/>
        </p:nvGraphicFramePr>
        <p:xfrm>
          <a:off x="5296841" y="4590328"/>
          <a:ext cx="1799968" cy="441960"/>
        </p:xfrm>
        <a:graphic>
          <a:graphicData uri="http://schemas.openxmlformats.org/drawingml/2006/table">
            <a:tbl>
              <a:tblPr firstRow="1" bandRow="1">
                <a:tableStyleId>{5940675A-B579-460E-94D1-54222C63F5DA}</a:tableStyleId>
              </a:tblPr>
              <a:tblGrid>
                <a:gridCol w="449992">
                  <a:extLst>
                    <a:ext uri="{9D8B030D-6E8A-4147-A177-3AD203B41FA5}">
                      <a16:colId xmlns:a16="http://schemas.microsoft.com/office/drawing/2014/main" val="4227494446"/>
                    </a:ext>
                  </a:extLst>
                </a:gridCol>
                <a:gridCol w="449992">
                  <a:extLst>
                    <a:ext uri="{9D8B030D-6E8A-4147-A177-3AD203B41FA5}">
                      <a16:colId xmlns:a16="http://schemas.microsoft.com/office/drawing/2014/main" val="468283467"/>
                    </a:ext>
                  </a:extLst>
                </a:gridCol>
                <a:gridCol w="449992">
                  <a:extLst>
                    <a:ext uri="{9D8B030D-6E8A-4147-A177-3AD203B41FA5}">
                      <a16:colId xmlns:a16="http://schemas.microsoft.com/office/drawing/2014/main" val="3823604040"/>
                    </a:ext>
                  </a:extLst>
                </a:gridCol>
                <a:gridCol w="449992">
                  <a:extLst>
                    <a:ext uri="{9D8B030D-6E8A-4147-A177-3AD203B41FA5}">
                      <a16:colId xmlns:a16="http://schemas.microsoft.com/office/drawing/2014/main" val="3652080883"/>
                    </a:ext>
                  </a:extLst>
                </a:gridCol>
              </a:tblGrid>
              <a:tr h="435088">
                <a:tc>
                  <a:txBody>
                    <a:bodyPr/>
                    <a:lstStyle/>
                    <a:p>
                      <a:pPr algn="ctr"/>
                      <a:r>
                        <a:rPr lang="en-US" sz="29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9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9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9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749445941"/>
                  </a:ext>
                </a:extLst>
              </a:tr>
            </a:tbl>
          </a:graphicData>
        </a:graphic>
      </p:graphicFrame>
      <p:sp>
        <p:nvSpPr>
          <p:cNvPr id="74" name="TextBox 73">
            <a:extLst>
              <a:ext uri="{FF2B5EF4-FFF2-40B4-BE49-F238E27FC236}">
                <a16:creationId xmlns:a16="http://schemas.microsoft.com/office/drawing/2014/main" id="{549E17C4-CCD6-4975-A244-6D40CDC6F814}"/>
              </a:ext>
            </a:extLst>
          </p:cNvPr>
          <p:cNvSpPr txBox="1"/>
          <p:nvPr/>
        </p:nvSpPr>
        <p:spPr>
          <a:xfrm>
            <a:off x="6088976" y="1531408"/>
            <a:ext cx="364907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C000"/>
                </a:solidFill>
                <a:effectLst/>
                <a:uLnTx/>
                <a:uFillTx/>
                <a:latin typeface="Corbel" panose="020B0503020204020204" pitchFamily="34" charset="0"/>
                <a:ea typeface="ＭＳ Ｐゴシック" panose="020B0600070205080204" pitchFamily="34" charset="-128"/>
                <a:cs typeface="Arial" panose="020B0604020202020204" pitchFamily="34" charset="0"/>
              </a:rPr>
              <a:t>match logic</a:t>
            </a:r>
          </a:p>
        </p:txBody>
      </p:sp>
      <p:grpSp>
        <p:nvGrpSpPr>
          <p:cNvPr id="66" name="Group 65">
            <a:extLst>
              <a:ext uri="{FF2B5EF4-FFF2-40B4-BE49-F238E27FC236}">
                <a16:creationId xmlns:a16="http://schemas.microsoft.com/office/drawing/2014/main" id="{D6C37921-B06B-7C3D-B9D9-193D9BCC5483}"/>
              </a:ext>
            </a:extLst>
          </p:cNvPr>
          <p:cNvGrpSpPr/>
          <p:nvPr/>
        </p:nvGrpSpPr>
        <p:grpSpPr>
          <a:xfrm>
            <a:off x="6371580" y="626250"/>
            <a:ext cx="3649070" cy="1144287"/>
            <a:chOff x="6371580" y="626250"/>
            <a:chExt cx="3649070" cy="1144287"/>
          </a:xfrm>
        </p:grpSpPr>
        <p:sp>
          <p:nvSpPr>
            <p:cNvPr id="58" name="Rectangle 57">
              <a:extLst>
                <a:ext uri="{FF2B5EF4-FFF2-40B4-BE49-F238E27FC236}">
                  <a16:creationId xmlns:a16="http://schemas.microsoft.com/office/drawing/2014/main" id="{A14A0934-DAAA-4FF3-3FAA-A8B0F7F3110D}"/>
                </a:ext>
              </a:extLst>
            </p:cNvPr>
            <p:cNvSpPr/>
            <p:nvPr/>
          </p:nvSpPr>
          <p:spPr>
            <a:xfrm>
              <a:off x="7321711" y="629616"/>
              <a:ext cx="1741902" cy="923330"/>
            </a:xfrm>
            <a:prstGeom prst="rect">
              <a:avLst/>
            </a:prstGeom>
            <a:solidFill>
              <a:schemeClr val="accent4">
                <a:lumMod val="20000"/>
                <a:lumOff val="80000"/>
              </a:schemeClr>
            </a:solidFill>
            <a:ln w="76200">
              <a:solidFill>
                <a:schemeClr val="accent1"/>
              </a:solidFill>
            </a:ln>
          </p:spPr>
          <p:txBody>
            <a:bodyPr wrap="square" anchor="ctr" anchorCtr="0">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4472C4"/>
                </a:solidFill>
                <a:effectLst/>
                <a:uLnTx/>
                <a:uFillTx/>
                <a:latin typeface="Corbel" panose="020B0503020204020204" pitchFamily="34" charset="0"/>
                <a:ea typeface="ＭＳ Ｐゴシック" panose="020B0600070205080204" pitchFamily="34" charset="-128"/>
                <a:cs typeface="+mn-cs"/>
              </a:endParaRPr>
            </a:p>
          </p:txBody>
        </p:sp>
        <p:grpSp>
          <p:nvGrpSpPr>
            <p:cNvPr id="63" name="Group 62">
              <a:extLst>
                <a:ext uri="{FF2B5EF4-FFF2-40B4-BE49-F238E27FC236}">
                  <a16:creationId xmlns:a16="http://schemas.microsoft.com/office/drawing/2014/main" id="{014E3DF3-21F7-7785-DBBE-3871E695E423}"/>
                </a:ext>
              </a:extLst>
            </p:cNvPr>
            <p:cNvGrpSpPr/>
            <p:nvPr/>
          </p:nvGrpSpPr>
          <p:grpSpPr>
            <a:xfrm>
              <a:off x="6371580" y="626250"/>
              <a:ext cx="3649070" cy="1144287"/>
              <a:chOff x="6371580" y="626250"/>
              <a:chExt cx="3649070" cy="1144287"/>
            </a:xfrm>
          </p:grpSpPr>
          <p:sp>
            <p:nvSpPr>
              <p:cNvPr id="49" name="TextBox 48">
                <a:extLst>
                  <a:ext uri="{FF2B5EF4-FFF2-40B4-BE49-F238E27FC236}">
                    <a16:creationId xmlns:a16="http://schemas.microsoft.com/office/drawing/2014/main" id="{EA86265D-E209-AA53-C94E-42A6B57CED0A}"/>
                  </a:ext>
                </a:extLst>
              </p:cNvPr>
              <p:cNvSpPr txBox="1"/>
              <p:nvPr/>
            </p:nvSpPr>
            <p:spPr>
              <a:xfrm>
                <a:off x="6371580" y="626250"/>
                <a:ext cx="3649070" cy="92333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Accessing</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 the 2</a:t>
                </a:r>
                <a:r>
                  <a:rPr kumimoji="0" lang="en-US" sz="1800" b="1"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nd</a:t>
                </a:r>
                <a:r>
                  <a:rPr kumimoji="0" lang="en-US" sz="1800" b="1"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 (</a:t>
                </a:r>
                <a:r>
                  <a:rPr kumimoji="0" lang="en-US" sz="1800" b="1" i="0" u="none" strike="noStrike" kern="1200" cap="none" spc="0" normalizeH="0" baseline="0" noProof="0">
                    <a:ln>
                      <a:noFill/>
                    </a:ln>
                    <a:solidFill>
                      <a:srgbClr val="1F52FF"/>
                    </a:solidFill>
                    <a:effectLst/>
                    <a:uLnTx/>
                    <a:uFillTx/>
                    <a:latin typeface="Corbel" panose="020B0503020204020204" pitchFamily="34" charset="0"/>
                    <a:ea typeface="ＭＳ Ｐゴシック" panose="020B0600070205080204" pitchFamily="34" charset="-128"/>
                    <a:cs typeface="Arial" panose="020B0604020202020204" pitchFamily="34" charset="0"/>
                  </a:rPr>
                  <a:t>1</a:t>
                </a:r>
                <a:r>
                  <a:rPr kumimoji="0" lang="en-US" sz="1800" b="1"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 </a:t>
                </a:r>
                <a:br>
                  <a:rPr kumimoji="0" lang="en-US" sz="1800" b="1"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br>
                <a:r>
                  <a:rPr kumimoji="0" lang="en-US" sz="1800" b="1"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prime number?</a:t>
                </a:r>
              </a:p>
            </p:txBody>
          </p:sp>
          <p:cxnSp>
            <p:nvCxnSpPr>
              <p:cNvPr id="60" name="Elbow Connector 59">
                <a:extLst>
                  <a:ext uri="{FF2B5EF4-FFF2-40B4-BE49-F238E27FC236}">
                    <a16:creationId xmlns:a16="http://schemas.microsoft.com/office/drawing/2014/main" id="{B93AF1A0-923D-4D1B-D74D-C1E5DFBE3F52}"/>
                  </a:ext>
                </a:extLst>
              </p:cNvPr>
              <p:cNvCxnSpPr>
                <a:cxnSpLocks/>
              </p:cNvCxnSpPr>
              <p:nvPr/>
            </p:nvCxnSpPr>
            <p:spPr>
              <a:xfrm flipV="1">
                <a:off x="8557395" y="1591766"/>
                <a:ext cx="256493" cy="178771"/>
              </a:xfrm>
              <a:prstGeom prst="bentConnector2">
                <a:avLst/>
              </a:prstGeom>
              <a:ln w="28575">
                <a:solidFill>
                  <a:schemeClr val="accent4"/>
                </a:solidFill>
                <a:tailEnd type="triangle"/>
              </a:ln>
            </p:spPr>
            <p:style>
              <a:lnRef idx="1">
                <a:schemeClr val="accent1"/>
              </a:lnRef>
              <a:fillRef idx="0">
                <a:schemeClr val="accent1"/>
              </a:fillRef>
              <a:effectRef idx="0">
                <a:schemeClr val="accent1"/>
              </a:effectRef>
              <a:fontRef idx="minor">
                <a:schemeClr val="tx1"/>
              </a:fontRef>
            </p:style>
          </p:cxnSp>
        </p:grpSp>
      </p:grpSp>
      <p:sp>
        <p:nvSpPr>
          <p:cNvPr id="78" name="Rectangle 77">
            <a:extLst>
              <a:ext uri="{FF2B5EF4-FFF2-40B4-BE49-F238E27FC236}">
                <a16:creationId xmlns:a16="http://schemas.microsoft.com/office/drawing/2014/main" id="{441A6CDB-CB4C-E206-9714-12884FEBC51D}"/>
              </a:ext>
            </a:extLst>
          </p:cNvPr>
          <p:cNvSpPr/>
          <p:nvPr/>
        </p:nvSpPr>
        <p:spPr>
          <a:xfrm>
            <a:off x="5303133" y="1731771"/>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6" name="Rectangle 5">
            <a:extLst>
              <a:ext uri="{FF2B5EF4-FFF2-40B4-BE49-F238E27FC236}">
                <a16:creationId xmlns:a16="http://schemas.microsoft.com/office/drawing/2014/main" id="{A24D5187-9386-EE2D-06AA-276EFF556DC4}"/>
              </a:ext>
            </a:extLst>
          </p:cNvPr>
          <p:cNvSpPr>
            <a:spLocks/>
          </p:cNvSpPr>
          <p:nvPr/>
        </p:nvSpPr>
        <p:spPr>
          <a:xfrm>
            <a:off x="5304367" y="1734050"/>
            <a:ext cx="392400" cy="392400"/>
          </a:xfrm>
          <a:prstGeom prst="rect">
            <a:avLst/>
          </a:prstGeom>
          <a:solidFill>
            <a:schemeClr val="accent3">
              <a:lumMod val="20000"/>
              <a:lumOff val="80000"/>
            </a:schemeClr>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srgbClr val="FF0000"/>
                </a:solidFill>
                <a:effectLst/>
                <a:uLnTx/>
                <a:uFillTx/>
                <a:latin typeface="Corbel" panose="020B0503020204020204" pitchFamily="34" charset="0"/>
                <a:ea typeface="+mn-ea"/>
                <a:cs typeface="Arial" panose="020B0604020202020204" pitchFamily="34" charset="0"/>
              </a:rPr>
              <a:t>𝘅</a:t>
            </a:r>
          </a:p>
        </p:txBody>
      </p:sp>
      <p:sp>
        <p:nvSpPr>
          <p:cNvPr id="71" name="TextBox 70" hidden="1">
            <a:extLst>
              <a:ext uri="{FF2B5EF4-FFF2-40B4-BE49-F238E27FC236}">
                <a16:creationId xmlns:a16="http://schemas.microsoft.com/office/drawing/2014/main" id="{96464DE5-8775-54F7-E800-368C864AD146}"/>
              </a:ext>
            </a:extLst>
          </p:cNvPr>
          <p:cNvSpPr txBox="1"/>
          <p:nvPr/>
        </p:nvSpPr>
        <p:spPr>
          <a:xfrm>
            <a:off x="3602360" y="807886"/>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30A0"/>
                </a:solidFill>
                <a:effectLst/>
                <a:uLnTx/>
                <a:uFillTx/>
                <a:latin typeface="Corbel" panose="020B0503020204020204" pitchFamily="34" charset="0"/>
                <a:ea typeface="ＭＳ Ｐゴシック" panose="020B0600070205080204" pitchFamily="34" charset="-128"/>
                <a:cs typeface="Arial" panose="020B0604020202020204" pitchFamily="34" charset="0"/>
              </a:rPr>
              <a:t>input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30A0"/>
                </a:solidFill>
                <a:effectLst/>
                <a:uLnTx/>
                <a:uFillTx/>
                <a:latin typeface="Corbel" panose="020B0503020204020204" pitchFamily="34" charset="0"/>
                <a:ea typeface="ＭＳ Ｐゴシック" panose="020B0600070205080204" pitchFamily="34" charset="-128"/>
                <a:cs typeface="Arial" panose="020B0604020202020204" pitchFamily="34" charset="0"/>
              </a:rPr>
              <a:t>vector</a:t>
            </a:r>
          </a:p>
        </p:txBody>
      </p:sp>
      <p:sp>
        <p:nvSpPr>
          <p:cNvPr id="44" name="TextBox 43">
            <a:extLst>
              <a:ext uri="{FF2B5EF4-FFF2-40B4-BE49-F238E27FC236}">
                <a16:creationId xmlns:a16="http://schemas.microsoft.com/office/drawing/2014/main" id="{1151B43C-46E0-CC5E-4180-100AD8BB438E}"/>
              </a:ext>
            </a:extLst>
          </p:cNvPr>
          <p:cNvSpPr txBox="1"/>
          <p:nvPr/>
        </p:nvSpPr>
        <p:spPr>
          <a:xfrm>
            <a:off x="3603600" y="806400"/>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30A0"/>
                </a:solidFill>
                <a:effectLst/>
                <a:uLnTx/>
                <a:uFillTx/>
                <a:latin typeface="Corbel" panose="020B0503020204020204" pitchFamily="34" charset="0"/>
                <a:ea typeface="ＭＳ Ｐゴシック" panose="020B0600070205080204" pitchFamily="34" charset="-128"/>
                <a:cs typeface="Arial" panose="020B0604020202020204" pitchFamily="34" charset="0"/>
              </a:rPr>
              <a:t>input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30A0"/>
                </a:solidFill>
                <a:effectLst/>
                <a:uLnTx/>
                <a:uFillTx/>
                <a:latin typeface="Corbel" panose="020B0503020204020204" pitchFamily="34" charset="0"/>
                <a:ea typeface="ＭＳ Ｐゴシック" panose="020B0600070205080204" pitchFamily="34" charset="-128"/>
                <a:cs typeface="Arial" panose="020B0604020202020204" pitchFamily="34" charset="0"/>
              </a:rPr>
              <a:t>vector</a:t>
            </a:r>
          </a:p>
        </p:txBody>
      </p:sp>
      <p:sp>
        <p:nvSpPr>
          <p:cNvPr id="51" name="TextBox 50">
            <a:extLst>
              <a:ext uri="{FF2B5EF4-FFF2-40B4-BE49-F238E27FC236}">
                <a16:creationId xmlns:a16="http://schemas.microsoft.com/office/drawing/2014/main" id="{83B925D6-BE08-6723-6900-D12382196456}"/>
              </a:ext>
            </a:extLst>
          </p:cNvPr>
          <p:cNvSpPr txBox="1"/>
          <p:nvPr/>
        </p:nvSpPr>
        <p:spPr>
          <a:xfrm>
            <a:off x="3811694" y="4612111"/>
            <a:ext cx="135233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93889F"/>
                </a:solidFill>
                <a:effectLst/>
                <a:uLnTx/>
                <a:uFillTx/>
                <a:latin typeface="Corbel" panose="020B0503020204020204" pitchFamily="34" charset="0"/>
                <a:ea typeface="ＭＳ Ｐゴシック" panose="020B0600070205080204" pitchFamily="34" charset="-128"/>
                <a:cs typeface="Arial" panose="020B0604020202020204" pitchFamily="34" charset="0"/>
              </a:rPr>
              <a:t>row buffer</a:t>
            </a:r>
          </a:p>
        </p:txBody>
      </p:sp>
      <p:cxnSp>
        <p:nvCxnSpPr>
          <p:cNvPr id="57" name="Elbow Connector 56">
            <a:extLst>
              <a:ext uri="{FF2B5EF4-FFF2-40B4-BE49-F238E27FC236}">
                <a16:creationId xmlns:a16="http://schemas.microsoft.com/office/drawing/2014/main" id="{1EA33177-B2B8-6F5A-804D-B355F27F639A}"/>
              </a:ext>
            </a:extLst>
          </p:cNvPr>
          <p:cNvCxnSpPr>
            <a:cxnSpLocks/>
          </p:cNvCxnSpPr>
          <p:nvPr/>
        </p:nvCxnSpPr>
        <p:spPr>
          <a:xfrm rot="5400000" flipH="1" flipV="1">
            <a:off x="4745177" y="1952206"/>
            <a:ext cx="470099" cy="420004"/>
          </a:xfrm>
          <a:prstGeom prst="bentConnector2">
            <a:avLst/>
          </a:prstGeom>
          <a:ln w="38100">
            <a:solidFill>
              <a:srgbClr val="C00000"/>
            </a:solidFill>
            <a:prstDash val="sysDot"/>
            <a:tailEnd type="triangle" w="med" len="sm"/>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461080075"/>
      </p:ext>
    </p:extLst>
  </p:cSld>
  <p:clrMapOvr>
    <a:masterClrMapping/>
  </p:clrMapOvr>
  <mc:AlternateContent xmlns:mc="http://schemas.openxmlformats.org/markup-compatibility/2006" xmlns:p14="http://schemas.microsoft.com/office/powerpoint/2010/main">
    <mc:Choice Requires="p14">
      <p:transition p14:dur="300">
        <p:fade/>
      </p:transition>
    </mc:Choice>
    <mc:Fallback xmlns="">
      <p:transition>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45" name="Straight Connector 62">
            <a:extLst>
              <a:ext uri="{FF2B5EF4-FFF2-40B4-BE49-F238E27FC236}">
                <a16:creationId xmlns:a16="http://schemas.microsoft.com/office/drawing/2014/main" id="{89C1CC0F-521D-7468-5B21-5D065B5C0AAC}"/>
              </a:ext>
            </a:extLst>
          </p:cNvPr>
          <p:cNvCxnSpPr>
            <a:cxnSpLocks/>
          </p:cNvCxnSpPr>
          <p:nvPr/>
        </p:nvCxnSpPr>
        <p:spPr>
          <a:xfrm rot="5400000" flipH="1">
            <a:off x="5043785" y="2512001"/>
            <a:ext cx="3963" cy="274320"/>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sp>
        <p:nvSpPr>
          <p:cNvPr id="70" name="Rectangle 69">
            <a:extLst>
              <a:ext uri="{FF2B5EF4-FFF2-40B4-BE49-F238E27FC236}">
                <a16:creationId xmlns:a16="http://schemas.microsoft.com/office/drawing/2014/main" id="{4F87D1AE-C9E8-030A-A3DD-CE41E1CA8BC8}"/>
              </a:ext>
            </a:extLst>
          </p:cNvPr>
          <p:cNvSpPr/>
          <p:nvPr/>
        </p:nvSpPr>
        <p:spPr>
          <a:xfrm>
            <a:off x="0" y="629616"/>
            <a:ext cx="2716306" cy="5826540"/>
          </a:xfrm>
          <a:prstGeom prst="rect">
            <a:avLst/>
          </a:prstGeom>
          <a:solidFill>
            <a:srgbClr val="FFFDF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5" name="Rounded Rectangle 64">
            <a:extLst>
              <a:ext uri="{FF2B5EF4-FFF2-40B4-BE49-F238E27FC236}">
                <a16:creationId xmlns:a16="http://schemas.microsoft.com/office/drawing/2014/main" id="{8FFE4315-EE8D-144A-008D-8DCDDE3CFCC3}"/>
              </a:ext>
            </a:extLst>
          </p:cNvPr>
          <p:cNvSpPr/>
          <p:nvPr/>
        </p:nvSpPr>
        <p:spPr>
          <a:xfrm>
            <a:off x="96426" y="736537"/>
            <a:ext cx="2519027" cy="1079711"/>
          </a:xfrm>
          <a:prstGeom prst="roundRect">
            <a:avLst/>
          </a:prstGeom>
          <a:solidFill>
            <a:schemeClr val="accent5">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 name="Straight Connector 4">
            <a:extLst>
              <a:ext uri="{FF2B5EF4-FFF2-40B4-BE49-F238E27FC236}">
                <a16:creationId xmlns:a16="http://schemas.microsoft.com/office/drawing/2014/main" id="{4F55892D-F829-1FC6-94CF-7204C63F8EB6}"/>
              </a:ext>
            </a:extLst>
          </p:cNvPr>
          <p:cNvCxnSpPr>
            <a:cxnSpLocks/>
          </p:cNvCxnSpPr>
          <p:nvPr/>
        </p:nvCxnSpPr>
        <p:spPr>
          <a:xfrm rot="5400000" flipH="1">
            <a:off x="5043784" y="3295028"/>
            <a:ext cx="3963" cy="274320"/>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14" name="Straight Connector 13">
            <a:extLst>
              <a:ext uri="{FF2B5EF4-FFF2-40B4-BE49-F238E27FC236}">
                <a16:creationId xmlns:a16="http://schemas.microsoft.com/office/drawing/2014/main" id="{E65ADB8B-E7D5-CC71-7D28-06DEDEE97FE9}"/>
              </a:ext>
            </a:extLst>
          </p:cNvPr>
          <p:cNvCxnSpPr>
            <a:cxnSpLocks/>
          </p:cNvCxnSpPr>
          <p:nvPr/>
        </p:nvCxnSpPr>
        <p:spPr>
          <a:xfrm rot="5400000" flipH="1">
            <a:off x="5043784" y="3673964"/>
            <a:ext cx="3963" cy="274320"/>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sp>
        <p:nvSpPr>
          <p:cNvPr id="3" name="Title 1" descr=" 6">
            <a:extLst>
              <a:ext uri="{FF2B5EF4-FFF2-40B4-BE49-F238E27FC236}">
                <a16:creationId xmlns:a16="http://schemas.microsoft.com/office/drawing/2014/main" id="{225FE3A3-6745-502D-7F59-15867750339D}"/>
              </a:ext>
            </a:extLst>
          </p:cNvPr>
          <p:cNvSpPr txBox="1">
            <a:spLocks/>
          </p:cNvSpPr>
          <p:nvPr/>
        </p:nvSpPr>
        <p:spPr>
          <a:xfrm>
            <a:off x="178177" y="0"/>
            <a:ext cx="8787647" cy="704757"/>
          </a:xfrm>
          <a:prstGeom prst="rect">
            <a:avLst/>
          </a:prstGeom>
        </p:spPr>
        <p:txBody>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en-US" sz="4400" b="1" i="0" u="none" strike="noStrike" kern="1200" cap="none" spc="0" normalizeH="0" baseline="0" noProof="0">
                <a:ln>
                  <a:noFill/>
                </a:ln>
                <a:solidFill>
                  <a:prstClr val="black"/>
                </a:solidFill>
                <a:effectLst/>
                <a:uLnTx/>
                <a:uFillTx/>
                <a:latin typeface="Corbel" panose="020B0503020204020204" pitchFamily="34" charset="0"/>
                <a:ea typeface="+mj-ea"/>
                <a:cs typeface="+mj-cs"/>
              </a:rPr>
              <a:t>In-DRAM pLUTo LUT Query: Step 1</a:t>
            </a:r>
          </a:p>
        </p:txBody>
      </p:sp>
      <p:sp>
        <p:nvSpPr>
          <p:cNvPr id="7" name="Slide Number Placeholder 6">
            <a:extLst>
              <a:ext uri="{FF2B5EF4-FFF2-40B4-BE49-F238E27FC236}">
                <a16:creationId xmlns:a16="http://schemas.microsoft.com/office/drawing/2014/main" id="{BFC4D882-EE1D-5CC0-E0E4-710C3B18C938}"/>
              </a:ext>
            </a:extLst>
          </p:cNvPr>
          <p:cNvSpPr>
            <a:spLocks noGrp="1"/>
          </p:cNvSpPr>
          <p:nvPr>
            <p:ph type="sldNum" sz="quarter" idx="12"/>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DEAB76D-489F-BC47-AE8A-9A4958F60173}" type="slidenum">
              <a:rPr kumimoji="0" lang="en-CH" sz="1400" b="0" i="0" u="none" strike="noStrike" kern="1200" cap="none" spc="0" normalizeH="0" baseline="0" noProof="0" smtClean="0">
                <a:ln>
                  <a:noFill/>
                </a:ln>
                <a:solidFill>
                  <a:prstClr val="white">
                    <a:lumMod val="65000"/>
                  </a:prstClr>
                </a:solidFill>
                <a:effectLst/>
                <a:uLnTx/>
                <a:uFillTx/>
                <a:latin typeface="Corbel" panose="020B0503020204020204" pitchFamily="34" charset="0"/>
                <a:ea typeface="ＭＳ Ｐゴシック" panose="020B0600070205080204" pitchFamily="34" charset="-128"/>
                <a:cs typeface="+mn-cs"/>
              </a:rPr>
              <a:pPr marL="0" marR="0" lvl="0" indent="0" algn="r" defTabSz="457200" rtl="0" eaLnBrk="1" fontAlgn="auto" latinLnBrk="0" hangingPunct="1">
                <a:lnSpc>
                  <a:spcPct val="100000"/>
                </a:lnSpc>
                <a:spcBef>
                  <a:spcPts val="0"/>
                </a:spcBef>
                <a:spcAft>
                  <a:spcPts val="0"/>
                </a:spcAft>
                <a:buClrTx/>
                <a:buSzTx/>
                <a:buFontTx/>
                <a:buNone/>
                <a:tabLst/>
                <a:defRPr/>
              </a:pPr>
              <a:t>75</a:t>
            </a:fld>
            <a:endParaRPr kumimoji="0" lang="en-CH" sz="1400" b="0" i="0" u="none" strike="noStrike" kern="1200" cap="none" spc="0" normalizeH="0" baseline="0" noProof="0">
              <a:ln>
                <a:noFill/>
              </a:ln>
              <a:solidFill>
                <a:prstClr val="white">
                  <a:lumMod val="65000"/>
                </a:prstClr>
              </a:solidFill>
              <a:effectLst/>
              <a:uLnTx/>
              <a:uFillTx/>
              <a:latin typeface="Corbel" panose="020B0503020204020204" pitchFamily="34" charset="0"/>
              <a:ea typeface="ＭＳ Ｐゴシック" panose="020B0600070205080204" pitchFamily="34" charset="-128"/>
              <a:cs typeface="+mn-cs"/>
            </a:endParaRPr>
          </a:p>
        </p:txBody>
      </p:sp>
      <p:cxnSp>
        <p:nvCxnSpPr>
          <p:cNvPr id="4" name="Straight Connector 3">
            <a:extLst>
              <a:ext uri="{FF2B5EF4-FFF2-40B4-BE49-F238E27FC236}">
                <a16:creationId xmlns:a16="http://schemas.microsoft.com/office/drawing/2014/main" id="{193B17EE-D4CE-E933-0A10-8DE0F4AE053C}"/>
              </a:ext>
            </a:extLst>
          </p:cNvPr>
          <p:cNvCxnSpPr>
            <a:cxnSpLocks/>
          </p:cNvCxnSpPr>
          <p:nvPr/>
        </p:nvCxnSpPr>
        <p:spPr>
          <a:xfrm>
            <a:off x="5515720" y="4182844"/>
            <a:ext cx="0" cy="325603"/>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cxnSp>
        <p:nvCxnSpPr>
          <p:cNvPr id="8" name="Straight Connector 7">
            <a:extLst>
              <a:ext uri="{FF2B5EF4-FFF2-40B4-BE49-F238E27FC236}">
                <a16:creationId xmlns:a16="http://schemas.microsoft.com/office/drawing/2014/main" id="{DF1F5B15-D6F8-544E-2EC6-234CE9693377}"/>
              </a:ext>
            </a:extLst>
          </p:cNvPr>
          <p:cNvCxnSpPr>
            <a:cxnSpLocks/>
          </p:cNvCxnSpPr>
          <p:nvPr/>
        </p:nvCxnSpPr>
        <p:spPr>
          <a:xfrm>
            <a:off x="5965170" y="4182844"/>
            <a:ext cx="0" cy="332948"/>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cxnSp>
        <p:nvCxnSpPr>
          <p:cNvPr id="9" name="Straight Connector 8">
            <a:extLst>
              <a:ext uri="{FF2B5EF4-FFF2-40B4-BE49-F238E27FC236}">
                <a16:creationId xmlns:a16="http://schemas.microsoft.com/office/drawing/2014/main" id="{BBD8907C-D053-3E28-0A5B-1508DA6E7B16}"/>
              </a:ext>
            </a:extLst>
          </p:cNvPr>
          <p:cNvCxnSpPr>
            <a:cxnSpLocks/>
          </p:cNvCxnSpPr>
          <p:nvPr/>
        </p:nvCxnSpPr>
        <p:spPr>
          <a:xfrm>
            <a:off x="6414620" y="4182805"/>
            <a:ext cx="0" cy="332948"/>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cxnSp>
        <p:nvCxnSpPr>
          <p:cNvPr id="10" name="Straight Connector 9">
            <a:extLst>
              <a:ext uri="{FF2B5EF4-FFF2-40B4-BE49-F238E27FC236}">
                <a16:creationId xmlns:a16="http://schemas.microsoft.com/office/drawing/2014/main" id="{204CBF14-CE3C-D0AF-0904-EB85AA35F9B3}"/>
              </a:ext>
            </a:extLst>
          </p:cNvPr>
          <p:cNvCxnSpPr>
            <a:cxnSpLocks/>
          </p:cNvCxnSpPr>
          <p:nvPr/>
        </p:nvCxnSpPr>
        <p:spPr>
          <a:xfrm>
            <a:off x="6864069" y="4175499"/>
            <a:ext cx="0" cy="332948"/>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sp>
        <p:nvSpPr>
          <p:cNvPr id="11" name="Rounded Rectangle 10">
            <a:extLst>
              <a:ext uri="{FF2B5EF4-FFF2-40B4-BE49-F238E27FC236}">
                <a16:creationId xmlns:a16="http://schemas.microsoft.com/office/drawing/2014/main" id="{6504418D-A90C-D6E7-1C54-18A1A7C9A1D0}"/>
              </a:ext>
            </a:extLst>
          </p:cNvPr>
          <p:cNvSpPr/>
          <p:nvPr/>
        </p:nvSpPr>
        <p:spPr>
          <a:xfrm>
            <a:off x="5192143" y="2334911"/>
            <a:ext cx="2028915" cy="1840762"/>
          </a:xfrm>
          <a:prstGeom prst="roundRect">
            <a:avLst>
              <a:gd name="adj" fmla="val 1622"/>
            </a:avLst>
          </a:prstGeom>
          <a:solidFill>
            <a:schemeClr val="accent5">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2500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aphicFrame>
        <p:nvGraphicFramePr>
          <p:cNvPr id="12" name="Table 275">
            <a:extLst>
              <a:ext uri="{FF2B5EF4-FFF2-40B4-BE49-F238E27FC236}">
                <a16:creationId xmlns:a16="http://schemas.microsoft.com/office/drawing/2014/main" id="{76354472-B820-C436-4D54-CDDC66664919}"/>
              </a:ext>
            </a:extLst>
          </p:cNvPr>
          <p:cNvGraphicFramePr>
            <a:graphicFrameLocks noGrp="1"/>
          </p:cNvGraphicFramePr>
          <p:nvPr/>
        </p:nvGraphicFramePr>
        <p:xfrm>
          <a:off x="5292522" y="2459192"/>
          <a:ext cx="1800000" cy="1584000"/>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gridCol w="450000">
                  <a:extLst>
                    <a:ext uri="{9D8B030D-6E8A-4147-A177-3AD203B41FA5}">
                      <a16:colId xmlns:a16="http://schemas.microsoft.com/office/drawing/2014/main" val="468283467"/>
                    </a:ext>
                  </a:extLst>
                </a:gridCol>
                <a:gridCol w="450000">
                  <a:extLst>
                    <a:ext uri="{9D8B030D-6E8A-4147-A177-3AD203B41FA5}">
                      <a16:colId xmlns:a16="http://schemas.microsoft.com/office/drawing/2014/main" val="3823604040"/>
                    </a:ext>
                  </a:extLst>
                </a:gridCol>
                <a:gridCol w="450000">
                  <a:extLst>
                    <a:ext uri="{9D8B030D-6E8A-4147-A177-3AD203B41FA5}">
                      <a16:colId xmlns:a16="http://schemas.microsoft.com/office/drawing/2014/main" val="3652080883"/>
                    </a:ext>
                  </a:extLst>
                </a:gridCol>
              </a:tblGrid>
              <a:tr h="396000">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r h="396000">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856769038"/>
                  </a:ext>
                </a:extLst>
              </a:tr>
              <a:tr h="396000">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581351085"/>
                  </a:ext>
                </a:extLst>
              </a:tr>
              <a:tr h="396000">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504728428"/>
                  </a:ext>
                </a:extLst>
              </a:tr>
            </a:tbl>
          </a:graphicData>
        </a:graphic>
      </p:graphicFrame>
      <p:sp>
        <p:nvSpPr>
          <p:cNvPr id="13" name="Rounded Rectangle 12">
            <a:extLst>
              <a:ext uri="{FF2B5EF4-FFF2-40B4-BE49-F238E27FC236}">
                <a16:creationId xmlns:a16="http://schemas.microsoft.com/office/drawing/2014/main" id="{D69C4F41-50ED-CF54-644A-2ED316781EF1}"/>
              </a:ext>
            </a:extLst>
          </p:cNvPr>
          <p:cNvSpPr/>
          <p:nvPr/>
        </p:nvSpPr>
        <p:spPr>
          <a:xfrm rot="5400000">
            <a:off x="5898769" y="3790738"/>
            <a:ext cx="582102" cy="2028912"/>
          </a:xfrm>
          <a:prstGeom prst="roundRect">
            <a:avLst/>
          </a:prstGeom>
          <a:pattFill prst="wdUpDiag">
            <a:fgClr>
              <a:srgbClr val="BBAECA"/>
            </a:fgClr>
            <a:bgClr>
              <a:srgbClr val="DFCFF0"/>
            </a:bgClr>
          </a:patt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pSp>
        <p:nvGrpSpPr>
          <p:cNvPr id="16" name="Group 15">
            <a:extLst>
              <a:ext uri="{FF2B5EF4-FFF2-40B4-BE49-F238E27FC236}">
                <a16:creationId xmlns:a16="http://schemas.microsoft.com/office/drawing/2014/main" id="{5B03AEA4-1D6D-2A02-F28E-1BE0E4D10B9C}"/>
              </a:ext>
            </a:extLst>
          </p:cNvPr>
          <p:cNvGrpSpPr/>
          <p:nvPr/>
        </p:nvGrpSpPr>
        <p:grpSpPr>
          <a:xfrm>
            <a:off x="5408073" y="5120617"/>
            <a:ext cx="173332" cy="648969"/>
            <a:chOff x="2521758" y="3054797"/>
            <a:chExt cx="64008" cy="188069"/>
          </a:xfrm>
        </p:grpSpPr>
        <p:cxnSp>
          <p:nvCxnSpPr>
            <p:cNvPr id="29" name="Straight Connector 28">
              <a:extLst>
                <a:ext uri="{FF2B5EF4-FFF2-40B4-BE49-F238E27FC236}">
                  <a16:creationId xmlns:a16="http://schemas.microsoft.com/office/drawing/2014/main" id="{56411DE6-322D-76E3-294D-9E5A2FA79FF8}"/>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31" name="Straight Connector 30">
              <a:extLst>
                <a:ext uri="{FF2B5EF4-FFF2-40B4-BE49-F238E27FC236}">
                  <a16:creationId xmlns:a16="http://schemas.microsoft.com/office/drawing/2014/main" id="{6001E9C3-356E-AE87-FFA4-05FFDFC51AF4}"/>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32" name="Straight Connector 31">
              <a:extLst>
                <a:ext uri="{FF2B5EF4-FFF2-40B4-BE49-F238E27FC236}">
                  <a16:creationId xmlns:a16="http://schemas.microsoft.com/office/drawing/2014/main" id="{6291C3A9-C7BF-6832-8EBF-7A977669D976}"/>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grpSp>
        <p:nvGrpSpPr>
          <p:cNvPr id="17" name="Group 16">
            <a:extLst>
              <a:ext uri="{FF2B5EF4-FFF2-40B4-BE49-F238E27FC236}">
                <a16:creationId xmlns:a16="http://schemas.microsoft.com/office/drawing/2014/main" id="{FDD767DD-4EAE-2CA4-A7CE-A5CF80FEF08C}"/>
              </a:ext>
            </a:extLst>
          </p:cNvPr>
          <p:cNvGrpSpPr/>
          <p:nvPr/>
        </p:nvGrpSpPr>
        <p:grpSpPr>
          <a:xfrm>
            <a:off x="5837030" y="5109582"/>
            <a:ext cx="173332" cy="648969"/>
            <a:chOff x="2521758" y="3054797"/>
            <a:chExt cx="64008" cy="188069"/>
          </a:xfrm>
        </p:grpSpPr>
        <p:cxnSp>
          <p:nvCxnSpPr>
            <p:cNvPr id="26" name="Straight Connector 25">
              <a:extLst>
                <a:ext uri="{FF2B5EF4-FFF2-40B4-BE49-F238E27FC236}">
                  <a16:creationId xmlns:a16="http://schemas.microsoft.com/office/drawing/2014/main" id="{E2764FA7-945D-6ACC-4476-AB0E702C8F95}"/>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7" name="Straight Connector 26">
              <a:extLst>
                <a:ext uri="{FF2B5EF4-FFF2-40B4-BE49-F238E27FC236}">
                  <a16:creationId xmlns:a16="http://schemas.microsoft.com/office/drawing/2014/main" id="{9DA23700-D9EA-5D46-34FC-D8C81067954B}"/>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8" name="Straight Connector 27">
              <a:extLst>
                <a:ext uri="{FF2B5EF4-FFF2-40B4-BE49-F238E27FC236}">
                  <a16:creationId xmlns:a16="http://schemas.microsoft.com/office/drawing/2014/main" id="{65F5F5EB-C469-F183-795C-3CF3D5200AE9}"/>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grpSp>
        <p:nvGrpSpPr>
          <p:cNvPr id="18" name="Group 17">
            <a:extLst>
              <a:ext uri="{FF2B5EF4-FFF2-40B4-BE49-F238E27FC236}">
                <a16:creationId xmlns:a16="http://schemas.microsoft.com/office/drawing/2014/main" id="{5C2F244F-AD02-F297-C498-C497F46F443E}"/>
              </a:ext>
            </a:extLst>
          </p:cNvPr>
          <p:cNvGrpSpPr/>
          <p:nvPr/>
        </p:nvGrpSpPr>
        <p:grpSpPr>
          <a:xfrm>
            <a:off x="6248380" y="5108314"/>
            <a:ext cx="173332" cy="648969"/>
            <a:chOff x="2521758" y="3054797"/>
            <a:chExt cx="64008" cy="188069"/>
          </a:xfrm>
        </p:grpSpPr>
        <p:cxnSp>
          <p:nvCxnSpPr>
            <p:cNvPr id="23" name="Straight Connector 22">
              <a:extLst>
                <a:ext uri="{FF2B5EF4-FFF2-40B4-BE49-F238E27FC236}">
                  <a16:creationId xmlns:a16="http://schemas.microsoft.com/office/drawing/2014/main" id="{9F9C2302-8BFC-2113-6E2C-ACFF464016EB}"/>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4" name="Straight Connector 23">
              <a:extLst>
                <a:ext uri="{FF2B5EF4-FFF2-40B4-BE49-F238E27FC236}">
                  <a16:creationId xmlns:a16="http://schemas.microsoft.com/office/drawing/2014/main" id="{7FE804DF-ACC9-5681-9141-E12E98F04E34}"/>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5" name="Straight Connector 24">
              <a:extLst>
                <a:ext uri="{FF2B5EF4-FFF2-40B4-BE49-F238E27FC236}">
                  <a16:creationId xmlns:a16="http://schemas.microsoft.com/office/drawing/2014/main" id="{011A845C-4B36-622D-79D2-2EEC712480E0}"/>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grpSp>
        <p:nvGrpSpPr>
          <p:cNvPr id="19" name="Group 18">
            <a:extLst>
              <a:ext uri="{FF2B5EF4-FFF2-40B4-BE49-F238E27FC236}">
                <a16:creationId xmlns:a16="http://schemas.microsoft.com/office/drawing/2014/main" id="{D60879E2-DF9F-933F-7EBD-BAA733433234}"/>
              </a:ext>
            </a:extLst>
          </p:cNvPr>
          <p:cNvGrpSpPr/>
          <p:nvPr/>
        </p:nvGrpSpPr>
        <p:grpSpPr>
          <a:xfrm>
            <a:off x="6672336" y="5120617"/>
            <a:ext cx="173332" cy="648969"/>
            <a:chOff x="2521758" y="3054797"/>
            <a:chExt cx="64008" cy="188069"/>
          </a:xfrm>
        </p:grpSpPr>
        <p:cxnSp>
          <p:nvCxnSpPr>
            <p:cNvPr id="20" name="Straight Connector 19">
              <a:extLst>
                <a:ext uri="{FF2B5EF4-FFF2-40B4-BE49-F238E27FC236}">
                  <a16:creationId xmlns:a16="http://schemas.microsoft.com/office/drawing/2014/main" id="{98070522-1F0D-F9D0-1868-64E7D1BD153B}"/>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1" name="Straight Connector 20">
              <a:extLst>
                <a:ext uri="{FF2B5EF4-FFF2-40B4-BE49-F238E27FC236}">
                  <a16:creationId xmlns:a16="http://schemas.microsoft.com/office/drawing/2014/main" id="{A7BC7AE7-4BBB-BD85-E12B-FD544420F3FB}"/>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2" name="Straight Connector 21">
              <a:extLst>
                <a:ext uri="{FF2B5EF4-FFF2-40B4-BE49-F238E27FC236}">
                  <a16:creationId xmlns:a16="http://schemas.microsoft.com/office/drawing/2014/main" id="{8B1EFA1E-657A-E290-1E60-D94A0BF19A73}"/>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sp>
        <p:nvSpPr>
          <p:cNvPr id="33" name="Rounded Rectangle 32">
            <a:extLst>
              <a:ext uri="{FF2B5EF4-FFF2-40B4-BE49-F238E27FC236}">
                <a16:creationId xmlns:a16="http://schemas.microsoft.com/office/drawing/2014/main" id="{0C60ECAA-E984-0339-82FC-E5B0B4C5608E}"/>
              </a:ext>
            </a:extLst>
          </p:cNvPr>
          <p:cNvSpPr/>
          <p:nvPr/>
        </p:nvSpPr>
        <p:spPr>
          <a:xfrm rot="5400000">
            <a:off x="5897652" y="5047299"/>
            <a:ext cx="584335" cy="2028912"/>
          </a:xfrm>
          <a:prstGeom prst="roundRect">
            <a:avLst/>
          </a:prstGeom>
          <a:solidFill>
            <a:schemeClr val="accent6">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aphicFrame>
        <p:nvGraphicFramePr>
          <p:cNvPr id="34" name="Table 275">
            <a:extLst>
              <a:ext uri="{FF2B5EF4-FFF2-40B4-BE49-F238E27FC236}">
                <a16:creationId xmlns:a16="http://schemas.microsoft.com/office/drawing/2014/main" id="{91C1B412-F7C0-9BF4-466A-716D27FABB97}"/>
              </a:ext>
            </a:extLst>
          </p:cNvPr>
          <p:cNvGraphicFramePr>
            <a:graphicFrameLocks noGrp="1"/>
          </p:cNvGraphicFramePr>
          <p:nvPr/>
        </p:nvGraphicFramePr>
        <p:xfrm>
          <a:off x="5292522" y="4591707"/>
          <a:ext cx="1799968" cy="441960"/>
        </p:xfrm>
        <a:graphic>
          <a:graphicData uri="http://schemas.openxmlformats.org/drawingml/2006/table">
            <a:tbl>
              <a:tblPr firstRow="1" bandRow="1">
                <a:tableStyleId>{5940675A-B579-460E-94D1-54222C63F5DA}</a:tableStyleId>
              </a:tblPr>
              <a:tblGrid>
                <a:gridCol w="449992">
                  <a:extLst>
                    <a:ext uri="{9D8B030D-6E8A-4147-A177-3AD203B41FA5}">
                      <a16:colId xmlns:a16="http://schemas.microsoft.com/office/drawing/2014/main" val="4227494446"/>
                    </a:ext>
                  </a:extLst>
                </a:gridCol>
                <a:gridCol w="449992">
                  <a:extLst>
                    <a:ext uri="{9D8B030D-6E8A-4147-A177-3AD203B41FA5}">
                      <a16:colId xmlns:a16="http://schemas.microsoft.com/office/drawing/2014/main" val="468283467"/>
                    </a:ext>
                  </a:extLst>
                </a:gridCol>
                <a:gridCol w="449992">
                  <a:extLst>
                    <a:ext uri="{9D8B030D-6E8A-4147-A177-3AD203B41FA5}">
                      <a16:colId xmlns:a16="http://schemas.microsoft.com/office/drawing/2014/main" val="3823604040"/>
                    </a:ext>
                  </a:extLst>
                </a:gridCol>
                <a:gridCol w="449992">
                  <a:extLst>
                    <a:ext uri="{9D8B030D-6E8A-4147-A177-3AD203B41FA5}">
                      <a16:colId xmlns:a16="http://schemas.microsoft.com/office/drawing/2014/main" val="3652080883"/>
                    </a:ext>
                  </a:extLst>
                </a:gridCol>
              </a:tblGrid>
              <a:tr h="435088">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bl>
          </a:graphicData>
        </a:graphic>
      </p:graphicFrame>
      <p:sp>
        <p:nvSpPr>
          <p:cNvPr id="35" name="Rounded Rectangle 34">
            <a:extLst>
              <a:ext uri="{FF2B5EF4-FFF2-40B4-BE49-F238E27FC236}">
                <a16:creationId xmlns:a16="http://schemas.microsoft.com/office/drawing/2014/main" id="{5853E33A-0C10-F411-BD05-35B1A76C00B3}"/>
              </a:ext>
            </a:extLst>
          </p:cNvPr>
          <p:cNvSpPr/>
          <p:nvPr/>
        </p:nvSpPr>
        <p:spPr>
          <a:xfrm rot="5400000">
            <a:off x="5909541" y="170856"/>
            <a:ext cx="579239" cy="2014040"/>
          </a:xfrm>
          <a:prstGeom prst="roundRect">
            <a:avLst/>
          </a:prstGeom>
          <a:solidFill>
            <a:srgbClr val="E4D9F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aphicFrame>
        <p:nvGraphicFramePr>
          <p:cNvPr id="36" name="Table 275">
            <a:extLst>
              <a:ext uri="{FF2B5EF4-FFF2-40B4-BE49-F238E27FC236}">
                <a16:creationId xmlns:a16="http://schemas.microsoft.com/office/drawing/2014/main" id="{28DFCE45-3B33-AE43-69DA-C1AF5E3FC3E2}"/>
              </a:ext>
            </a:extLst>
          </p:cNvPr>
          <p:cNvGraphicFramePr>
            <a:graphicFrameLocks noGrp="1"/>
          </p:cNvGraphicFramePr>
          <p:nvPr/>
        </p:nvGraphicFramePr>
        <p:xfrm>
          <a:off x="5301890" y="994064"/>
          <a:ext cx="1800000" cy="396000"/>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gridCol w="450000">
                  <a:extLst>
                    <a:ext uri="{9D8B030D-6E8A-4147-A177-3AD203B41FA5}">
                      <a16:colId xmlns:a16="http://schemas.microsoft.com/office/drawing/2014/main" val="468283467"/>
                    </a:ext>
                  </a:extLst>
                </a:gridCol>
                <a:gridCol w="450000">
                  <a:extLst>
                    <a:ext uri="{9D8B030D-6E8A-4147-A177-3AD203B41FA5}">
                      <a16:colId xmlns:a16="http://schemas.microsoft.com/office/drawing/2014/main" val="3823604040"/>
                    </a:ext>
                  </a:extLst>
                </a:gridCol>
                <a:gridCol w="450000">
                  <a:extLst>
                    <a:ext uri="{9D8B030D-6E8A-4147-A177-3AD203B41FA5}">
                      <a16:colId xmlns:a16="http://schemas.microsoft.com/office/drawing/2014/main" val="3652080883"/>
                    </a:ext>
                  </a:extLst>
                </a:gridCol>
              </a:tblGrid>
              <a:tr h="396000">
                <a:tc>
                  <a:txBody>
                    <a:bodyPr/>
                    <a:lstStyle/>
                    <a:p>
                      <a:pPr algn="ctr"/>
                      <a:r>
                        <a:rPr lang="en-US" sz="2400" b="1" i="0">
                          <a:solidFill>
                            <a:srgbClr val="0051FF"/>
                          </a:solidFill>
                          <a:latin typeface="Corbel" panose="020B0503020204020204" pitchFamily="34" charset="0"/>
                          <a:cs typeface="Arial" panose="020B0604020202020204" pitchFamily="34" charset="0"/>
                        </a:rPr>
                        <a:t>1</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400" b="1" i="0">
                          <a:solidFill>
                            <a:srgbClr val="0051FF"/>
                          </a:solidFill>
                          <a:latin typeface="Corbel" panose="020B0503020204020204" pitchFamily="34" charset="0"/>
                          <a:cs typeface="Arial" panose="020B0604020202020204" pitchFamily="34" charset="0"/>
                        </a:rPr>
                        <a:t>0</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solidFill>
                            <a:srgbClr val="0051FF"/>
                          </a:solidFill>
                          <a:latin typeface="Corbel" panose="020B0503020204020204" pitchFamily="34" charset="0"/>
                          <a:cs typeface="Arial" panose="020B0604020202020204" pitchFamily="34" charset="0"/>
                        </a:rPr>
                        <a:t>1</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solidFill>
                            <a:srgbClr val="0051FF"/>
                          </a:solidFill>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bl>
          </a:graphicData>
        </a:graphic>
      </p:graphicFrame>
      <p:cxnSp>
        <p:nvCxnSpPr>
          <p:cNvPr id="37" name="Elbow Connector 36">
            <a:extLst>
              <a:ext uri="{FF2B5EF4-FFF2-40B4-BE49-F238E27FC236}">
                <a16:creationId xmlns:a16="http://schemas.microsoft.com/office/drawing/2014/main" id="{8F539379-865B-D64A-C423-25BD1E83EAE5}"/>
              </a:ext>
            </a:extLst>
          </p:cNvPr>
          <p:cNvCxnSpPr>
            <a:cxnSpLocks/>
          </p:cNvCxnSpPr>
          <p:nvPr/>
        </p:nvCxnSpPr>
        <p:spPr>
          <a:xfrm rot="10800000" flipH="1" flipV="1">
            <a:off x="7211141" y="1924870"/>
            <a:ext cx="4" cy="3566160"/>
          </a:xfrm>
          <a:prstGeom prst="bentConnector3">
            <a:avLst>
              <a:gd name="adj1" fmla="val 12220150000"/>
            </a:avLst>
          </a:prstGeom>
          <a:ln w="38100">
            <a:solidFill>
              <a:schemeClr val="accent4"/>
            </a:solidFill>
            <a:prstDash val="sysDot"/>
            <a:tailEnd type="triangle" w="med" len="sm"/>
          </a:ln>
        </p:spPr>
        <p:style>
          <a:lnRef idx="1">
            <a:schemeClr val="accent1"/>
          </a:lnRef>
          <a:fillRef idx="0">
            <a:schemeClr val="accent1"/>
          </a:fillRef>
          <a:effectRef idx="0">
            <a:schemeClr val="accent1"/>
          </a:effectRef>
          <a:fontRef idx="minor">
            <a:schemeClr val="tx1"/>
          </a:fontRef>
        </p:style>
      </p:cxnSp>
      <p:sp>
        <p:nvSpPr>
          <p:cNvPr id="41" name="Rounded Rectangle 40">
            <a:extLst>
              <a:ext uri="{FF2B5EF4-FFF2-40B4-BE49-F238E27FC236}">
                <a16:creationId xmlns:a16="http://schemas.microsoft.com/office/drawing/2014/main" id="{5EA5FF2D-CA4D-044D-5240-D82BF10A85FD}"/>
              </a:ext>
            </a:extLst>
          </p:cNvPr>
          <p:cNvSpPr/>
          <p:nvPr/>
        </p:nvSpPr>
        <p:spPr>
          <a:xfrm rot="5400000">
            <a:off x="5907630" y="920136"/>
            <a:ext cx="579240" cy="2014044"/>
          </a:xfrm>
          <a:prstGeom prst="roundRect">
            <a:avLst/>
          </a:prstGeom>
          <a:solidFill>
            <a:schemeClr val="accent4">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cxnSp>
        <p:nvCxnSpPr>
          <p:cNvPr id="46" name="Straight Connector 45">
            <a:extLst>
              <a:ext uri="{FF2B5EF4-FFF2-40B4-BE49-F238E27FC236}">
                <a16:creationId xmlns:a16="http://schemas.microsoft.com/office/drawing/2014/main" id="{A3BF5155-D76B-0F51-84F0-F9C02F239946}"/>
              </a:ext>
            </a:extLst>
          </p:cNvPr>
          <p:cNvCxnSpPr>
            <a:cxnSpLocks/>
          </p:cNvCxnSpPr>
          <p:nvPr/>
        </p:nvCxnSpPr>
        <p:spPr>
          <a:xfrm rot="5400000" flipH="1">
            <a:off x="5043785" y="2898164"/>
            <a:ext cx="3963" cy="274320"/>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sp>
        <p:nvSpPr>
          <p:cNvPr id="48" name="Rounded Rectangle 47">
            <a:extLst>
              <a:ext uri="{FF2B5EF4-FFF2-40B4-BE49-F238E27FC236}">
                <a16:creationId xmlns:a16="http://schemas.microsoft.com/office/drawing/2014/main" id="{8376977C-3282-EAB6-98E7-B196ED4F6F12}"/>
              </a:ext>
            </a:extLst>
          </p:cNvPr>
          <p:cNvSpPr/>
          <p:nvPr/>
        </p:nvSpPr>
        <p:spPr>
          <a:xfrm rot="16200000">
            <a:off x="3943110" y="3070211"/>
            <a:ext cx="1654227" cy="308319"/>
          </a:xfrm>
          <a:prstGeom prst="roundRect">
            <a:avLst/>
          </a:prstGeom>
          <a:solidFill>
            <a:schemeClr val="accent2">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cxnSp>
        <p:nvCxnSpPr>
          <p:cNvPr id="40" name="Straight Arrow Connector 39">
            <a:extLst>
              <a:ext uri="{FF2B5EF4-FFF2-40B4-BE49-F238E27FC236}">
                <a16:creationId xmlns:a16="http://schemas.microsoft.com/office/drawing/2014/main" id="{29BE35DF-E2E1-9179-05DF-E58F667CD1C6}"/>
              </a:ext>
            </a:extLst>
          </p:cNvPr>
          <p:cNvCxnSpPr>
            <a:cxnSpLocks/>
          </p:cNvCxnSpPr>
          <p:nvPr/>
        </p:nvCxnSpPr>
        <p:spPr>
          <a:xfrm>
            <a:off x="6869931"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cxnSp>
        <p:nvCxnSpPr>
          <p:cNvPr id="96" name="Straight Arrow Connector 95">
            <a:extLst>
              <a:ext uri="{FF2B5EF4-FFF2-40B4-BE49-F238E27FC236}">
                <a16:creationId xmlns:a16="http://schemas.microsoft.com/office/drawing/2014/main" id="{763874F1-B1FE-6D5F-7855-22E1EE847861}"/>
              </a:ext>
            </a:extLst>
          </p:cNvPr>
          <p:cNvCxnSpPr>
            <a:cxnSpLocks/>
          </p:cNvCxnSpPr>
          <p:nvPr/>
        </p:nvCxnSpPr>
        <p:spPr>
          <a:xfrm>
            <a:off x="6425888"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cxnSp>
        <p:nvCxnSpPr>
          <p:cNvPr id="99" name="Straight Arrow Connector 98">
            <a:extLst>
              <a:ext uri="{FF2B5EF4-FFF2-40B4-BE49-F238E27FC236}">
                <a16:creationId xmlns:a16="http://schemas.microsoft.com/office/drawing/2014/main" id="{79333CE1-7BE6-2786-C4D3-1E02C6E6158E}"/>
              </a:ext>
            </a:extLst>
          </p:cNvPr>
          <p:cNvCxnSpPr>
            <a:cxnSpLocks/>
          </p:cNvCxnSpPr>
          <p:nvPr/>
        </p:nvCxnSpPr>
        <p:spPr>
          <a:xfrm>
            <a:off x="5968231"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cxnSp>
        <p:nvCxnSpPr>
          <p:cNvPr id="100" name="Straight Arrow Connector 99">
            <a:extLst>
              <a:ext uri="{FF2B5EF4-FFF2-40B4-BE49-F238E27FC236}">
                <a16:creationId xmlns:a16="http://schemas.microsoft.com/office/drawing/2014/main" id="{24D7EFB3-2A69-80D9-0B83-2890B46C68C1}"/>
              </a:ext>
            </a:extLst>
          </p:cNvPr>
          <p:cNvCxnSpPr>
            <a:cxnSpLocks/>
          </p:cNvCxnSpPr>
          <p:nvPr/>
        </p:nvCxnSpPr>
        <p:spPr>
          <a:xfrm>
            <a:off x="5524188"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graphicFrame>
        <p:nvGraphicFramePr>
          <p:cNvPr id="2" name="Table 275">
            <a:extLst>
              <a:ext uri="{FF2B5EF4-FFF2-40B4-BE49-F238E27FC236}">
                <a16:creationId xmlns:a16="http://schemas.microsoft.com/office/drawing/2014/main" id="{F33BC4AD-3B1B-2EF3-C96B-80CD4D672F26}"/>
              </a:ext>
            </a:extLst>
          </p:cNvPr>
          <p:cNvGraphicFramePr>
            <a:graphicFrameLocks noGrp="1"/>
          </p:cNvGraphicFramePr>
          <p:nvPr/>
        </p:nvGraphicFramePr>
        <p:xfrm>
          <a:off x="5289835" y="5836646"/>
          <a:ext cx="1799968" cy="441960"/>
        </p:xfrm>
        <a:graphic>
          <a:graphicData uri="http://schemas.openxmlformats.org/drawingml/2006/table">
            <a:tbl>
              <a:tblPr firstRow="1" bandRow="1">
                <a:tableStyleId>{5940675A-B579-460E-94D1-54222C63F5DA}</a:tableStyleId>
              </a:tblPr>
              <a:tblGrid>
                <a:gridCol w="449992">
                  <a:extLst>
                    <a:ext uri="{9D8B030D-6E8A-4147-A177-3AD203B41FA5}">
                      <a16:colId xmlns:a16="http://schemas.microsoft.com/office/drawing/2014/main" val="4227494446"/>
                    </a:ext>
                  </a:extLst>
                </a:gridCol>
                <a:gridCol w="449992">
                  <a:extLst>
                    <a:ext uri="{9D8B030D-6E8A-4147-A177-3AD203B41FA5}">
                      <a16:colId xmlns:a16="http://schemas.microsoft.com/office/drawing/2014/main" val="468283467"/>
                    </a:ext>
                  </a:extLst>
                </a:gridCol>
                <a:gridCol w="449992">
                  <a:extLst>
                    <a:ext uri="{9D8B030D-6E8A-4147-A177-3AD203B41FA5}">
                      <a16:colId xmlns:a16="http://schemas.microsoft.com/office/drawing/2014/main" val="3823604040"/>
                    </a:ext>
                  </a:extLst>
                </a:gridCol>
                <a:gridCol w="449992">
                  <a:extLst>
                    <a:ext uri="{9D8B030D-6E8A-4147-A177-3AD203B41FA5}">
                      <a16:colId xmlns:a16="http://schemas.microsoft.com/office/drawing/2014/main" val="3652080883"/>
                    </a:ext>
                  </a:extLst>
                </a:gridCol>
              </a:tblGrid>
              <a:tr h="435088">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bl>
          </a:graphicData>
        </a:graphic>
      </p:graphicFrame>
      <p:sp>
        <p:nvSpPr>
          <p:cNvPr id="15" name="Rectangle 14">
            <a:extLst>
              <a:ext uri="{FF2B5EF4-FFF2-40B4-BE49-F238E27FC236}">
                <a16:creationId xmlns:a16="http://schemas.microsoft.com/office/drawing/2014/main" id="{8F0AB727-4535-4F51-A029-2FF715B1BB4F}"/>
              </a:ext>
            </a:extLst>
          </p:cNvPr>
          <p:cNvSpPr/>
          <p:nvPr/>
        </p:nvSpPr>
        <p:spPr>
          <a:xfrm>
            <a:off x="5770841" y="1729900"/>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30" name="Rectangle 29">
            <a:extLst>
              <a:ext uri="{FF2B5EF4-FFF2-40B4-BE49-F238E27FC236}">
                <a16:creationId xmlns:a16="http://schemas.microsoft.com/office/drawing/2014/main" id="{58E8DFCC-D41E-B4DC-0E11-DDBA39AF97F5}"/>
              </a:ext>
            </a:extLst>
          </p:cNvPr>
          <p:cNvSpPr/>
          <p:nvPr/>
        </p:nvSpPr>
        <p:spPr>
          <a:xfrm>
            <a:off x="6237315" y="1729900"/>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38" name="Rectangle 37">
            <a:extLst>
              <a:ext uri="{FF2B5EF4-FFF2-40B4-BE49-F238E27FC236}">
                <a16:creationId xmlns:a16="http://schemas.microsoft.com/office/drawing/2014/main" id="{6606B0FB-9FD3-1633-090F-A442DDBC5782}"/>
              </a:ext>
            </a:extLst>
          </p:cNvPr>
          <p:cNvSpPr/>
          <p:nvPr/>
        </p:nvSpPr>
        <p:spPr>
          <a:xfrm>
            <a:off x="6703788" y="1729900"/>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47" name="TextBox 46">
            <a:extLst>
              <a:ext uri="{FF2B5EF4-FFF2-40B4-BE49-F238E27FC236}">
                <a16:creationId xmlns:a16="http://schemas.microsoft.com/office/drawing/2014/main" id="{48209F93-C678-77FE-0741-880FAEA05260}"/>
              </a:ext>
            </a:extLst>
          </p:cNvPr>
          <p:cNvSpPr txBox="1"/>
          <p:nvPr/>
        </p:nvSpPr>
        <p:spPr>
          <a:xfrm>
            <a:off x="234762" y="5148517"/>
            <a:ext cx="2245127"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input vector</a:t>
            </a:r>
          </a:p>
        </p:txBody>
      </p:sp>
      <p:graphicFrame>
        <p:nvGraphicFramePr>
          <p:cNvPr id="50" name="Table 275">
            <a:extLst>
              <a:ext uri="{FF2B5EF4-FFF2-40B4-BE49-F238E27FC236}">
                <a16:creationId xmlns:a16="http://schemas.microsoft.com/office/drawing/2014/main" id="{F4FAEFC2-F020-2F17-D28B-888C8568909C}"/>
              </a:ext>
            </a:extLst>
          </p:cNvPr>
          <p:cNvGraphicFramePr>
            <a:graphicFrameLocks noGrp="1"/>
          </p:cNvGraphicFramePr>
          <p:nvPr/>
        </p:nvGraphicFramePr>
        <p:xfrm>
          <a:off x="426103" y="2000679"/>
          <a:ext cx="1854538" cy="2194560"/>
        </p:xfrm>
        <a:graphic>
          <a:graphicData uri="http://schemas.openxmlformats.org/drawingml/2006/table">
            <a:tbl>
              <a:tblPr firstRow="1" bandRow="1">
                <a:tableStyleId>{5940675A-B579-460E-94D1-54222C63F5DA}</a:tableStyleId>
              </a:tblPr>
              <a:tblGrid>
                <a:gridCol w="560388">
                  <a:extLst>
                    <a:ext uri="{9D8B030D-6E8A-4147-A177-3AD203B41FA5}">
                      <a16:colId xmlns:a16="http://schemas.microsoft.com/office/drawing/2014/main" val="1193322599"/>
                    </a:ext>
                  </a:extLst>
                </a:gridCol>
                <a:gridCol w="816943">
                  <a:extLst>
                    <a:ext uri="{9D8B030D-6E8A-4147-A177-3AD203B41FA5}">
                      <a16:colId xmlns:a16="http://schemas.microsoft.com/office/drawing/2014/main" val="4227494446"/>
                    </a:ext>
                  </a:extLst>
                </a:gridCol>
                <a:gridCol w="477207">
                  <a:extLst>
                    <a:ext uri="{9D8B030D-6E8A-4147-A177-3AD203B41FA5}">
                      <a16:colId xmlns:a16="http://schemas.microsoft.com/office/drawing/2014/main" val="468283467"/>
                    </a:ext>
                  </a:extLst>
                </a:gridCol>
              </a:tblGrid>
              <a:tr h="270417">
                <a:tc>
                  <a:txBody>
                    <a:bodyPr/>
                    <a:lstStyle/>
                    <a:p>
                      <a:pPr algn="ctr"/>
                      <a:endParaRPr lang="en-US" sz="1800" b="0" i="0">
                        <a:latin typeface="Corbel" panose="020B0503020204020204" pitchFamily="34" charset="0"/>
                        <a:cs typeface="Arial" panose="020B0604020202020204" pitchFamily="34" charset="0"/>
                      </a:endParaRPr>
                    </a:p>
                  </a:txBody>
                  <a:tcPr marL="0" marR="0" marT="0" marB="0" anchor="ctr">
                    <a:lnL w="6350" cap="flat" cmpd="sng" algn="ctr">
                      <a:no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ctr"/>
                      <a:r>
                        <a:rPr lang="en-US" sz="1800" b="0" i="0">
                          <a:latin typeface="Corbel" panose="020B0503020204020204" pitchFamily="34" charset="0"/>
                          <a:cs typeface="Arial" panose="020B0604020202020204" pitchFamily="34" charset="0"/>
                        </a:rPr>
                        <a:t>Prime numbers</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algn="ctr"/>
                      <a:r>
                        <a:rPr lang="en-US" sz="1000">
                          <a:latin typeface="Arial" panose="020B0604020202020204" pitchFamily="34" charset="0"/>
                          <a:cs typeface="Arial" panose="020B0604020202020204" pitchFamily="34" charset="0"/>
                        </a:rPr>
                        <a:t>A</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r h="0">
                <a:tc>
                  <a:txBody>
                    <a:bodyPr/>
                    <a:lstStyle/>
                    <a:p>
                      <a:pPr algn="ctr"/>
                      <a:r>
                        <a:rPr lang="en-US" sz="1800" b="0" i="0">
                          <a:latin typeface="Corbel" panose="020B0503020204020204" pitchFamily="34" charset="0"/>
                          <a:cs typeface="Arial" panose="020B0604020202020204" pitchFamily="34" charset="0"/>
                        </a:rPr>
                        <a:t>LUT</a:t>
                      </a:r>
                    </a:p>
                    <a:p>
                      <a:pPr algn="ctr"/>
                      <a:r>
                        <a:rPr lang="en-US" sz="1800" b="0" i="0">
                          <a:latin typeface="Corbel" panose="020B0503020204020204" pitchFamily="34" charset="0"/>
                          <a:cs typeface="Arial" panose="020B0604020202020204" pitchFamily="34" charset="0"/>
                        </a:rPr>
                        <a:t>index</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err="1">
                          <a:latin typeface="Corbel" panose="020B0503020204020204" pitchFamily="34" charset="0"/>
                          <a:cs typeface="Arial" panose="020B0604020202020204" pitchFamily="34" charset="0"/>
                        </a:rPr>
                        <a:t>i</a:t>
                      </a:r>
                      <a:endParaRPr lang="en-US" sz="1800" b="0" i="0">
                        <a:latin typeface="Corbel" panose="020B0503020204020204" pitchFamily="34" charset="0"/>
                        <a:cs typeface="Arial" panose="020B0604020202020204" pitchFamily="34" charset="0"/>
                      </a:endParaRP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f(</a:t>
                      </a:r>
                      <a:r>
                        <a:rPr lang="en-US" sz="1800" b="0" i="0" err="1">
                          <a:latin typeface="Corbel" panose="020B0503020204020204" pitchFamily="34" charset="0"/>
                          <a:cs typeface="Arial" panose="020B0604020202020204" pitchFamily="34" charset="0"/>
                        </a:rPr>
                        <a:t>i</a:t>
                      </a:r>
                      <a:r>
                        <a:rPr lang="en-US" sz="1800" b="0" i="0">
                          <a:latin typeface="Corbel" panose="020B0503020204020204" pitchFamily="34" charset="0"/>
                          <a:cs typeface="Arial" panose="020B0604020202020204" pitchFamily="34" charset="0"/>
                        </a:rPr>
                        <a:t>)</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856769038"/>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0</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latin typeface="Corbel" panose="020B0503020204020204" pitchFamily="34" charset="0"/>
                          <a:cs typeface="Arial" panose="020B0604020202020204" pitchFamily="34" charset="0"/>
                        </a:rPr>
                        <a:t>1</a:t>
                      </a:r>
                      <a:r>
                        <a:rPr lang="en-US" sz="1800" b="0" i="0" baseline="30000">
                          <a:latin typeface="Corbel" panose="020B0503020204020204" pitchFamily="34" charset="0"/>
                          <a:cs typeface="Arial" panose="020B0604020202020204" pitchFamily="34" charset="0"/>
                        </a:rPr>
                        <a:t>st</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2</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581351085"/>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1</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1800" b="0" i="0">
                          <a:solidFill>
                            <a:schemeClr val="tx1"/>
                          </a:solidFill>
                          <a:latin typeface="Corbel" panose="020B0503020204020204" pitchFamily="34" charset="0"/>
                          <a:cs typeface="Arial" panose="020B0604020202020204" pitchFamily="34" charset="0"/>
                        </a:rPr>
                        <a:t>2</a:t>
                      </a:r>
                      <a:r>
                        <a:rPr lang="en-US" sz="1800" b="0" i="0" baseline="30000">
                          <a:solidFill>
                            <a:schemeClr val="tx1"/>
                          </a:solidFill>
                          <a:latin typeface="Corbel" panose="020B0503020204020204" pitchFamily="34" charset="0"/>
                          <a:cs typeface="Arial" panose="020B0604020202020204" pitchFamily="34" charset="0"/>
                        </a:rPr>
                        <a:t>nd</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1800" b="0" i="0">
                          <a:solidFill>
                            <a:schemeClr val="tx1"/>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1508754334"/>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2</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latin typeface="Corbel" panose="020B0503020204020204" pitchFamily="34" charset="0"/>
                          <a:cs typeface="Arial" panose="020B0604020202020204" pitchFamily="34" charset="0"/>
                        </a:rPr>
                        <a:t>3</a:t>
                      </a:r>
                      <a:r>
                        <a:rPr lang="en-US" sz="1800" b="0" i="0" baseline="30000">
                          <a:latin typeface="Corbel" panose="020B0503020204020204" pitchFamily="34" charset="0"/>
                          <a:cs typeface="Arial" panose="020B0604020202020204" pitchFamily="34" charset="0"/>
                        </a:rPr>
                        <a:t>rd</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5</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364916830"/>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latin typeface="Corbel" panose="020B0503020204020204" pitchFamily="34" charset="0"/>
                          <a:cs typeface="Arial" panose="020B0604020202020204" pitchFamily="34" charset="0"/>
                        </a:rPr>
                        <a:t>4</a:t>
                      </a:r>
                      <a:r>
                        <a:rPr lang="en-US" sz="1800" b="0" i="0" baseline="30000">
                          <a:latin typeface="Corbel" panose="020B0503020204020204" pitchFamily="34" charset="0"/>
                          <a:cs typeface="Arial" panose="020B0604020202020204" pitchFamily="34" charset="0"/>
                        </a:rPr>
                        <a:t>th</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7</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816069710"/>
                  </a:ext>
                </a:extLst>
              </a:tr>
            </a:tbl>
          </a:graphicData>
        </a:graphic>
      </p:graphicFrame>
      <p:graphicFrame>
        <p:nvGraphicFramePr>
          <p:cNvPr id="52" name="Table 275">
            <a:extLst>
              <a:ext uri="{FF2B5EF4-FFF2-40B4-BE49-F238E27FC236}">
                <a16:creationId xmlns:a16="http://schemas.microsoft.com/office/drawing/2014/main" id="{D03E7150-1EF3-DD7E-1AAE-429CCC880DF9}"/>
              </a:ext>
            </a:extLst>
          </p:cNvPr>
          <p:cNvGraphicFramePr>
            <a:graphicFrameLocks noGrp="1"/>
          </p:cNvGraphicFramePr>
          <p:nvPr/>
        </p:nvGraphicFramePr>
        <p:xfrm>
          <a:off x="419382" y="4801677"/>
          <a:ext cx="1863744" cy="384881"/>
        </p:xfrm>
        <a:graphic>
          <a:graphicData uri="http://schemas.openxmlformats.org/drawingml/2006/table">
            <a:tbl>
              <a:tblPr firstRow="1" bandRow="1">
                <a:tableStyleId>{5940675A-B579-460E-94D1-54222C63F5DA}</a:tableStyleId>
              </a:tblPr>
              <a:tblGrid>
                <a:gridCol w="465936">
                  <a:extLst>
                    <a:ext uri="{9D8B030D-6E8A-4147-A177-3AD203B41FA5}">
                      <a16:colId xmlns:a16="http://schemas.microsoft.com/office/drawing/2014/main" val="4227494446"/>
                    </a:ext>
                  </a:extLst>
                </a:gridCol>
                <a:gridCol w="465936">
                  <a:extLst>
                    <a:ext uri="{9D8B030D-6E8A-4147-A177-3AD203B41FA5}">
                      <a16:colId xmlns:a16="http://schemas.microsoft.com/office/drawing/2014/main" val="468283467"/>
                    </a:ext>
                  </a:extLst>
                </a:gridCol>
                <a:gridCol w="465936">
                  <a:extLst>
                    <a:ext uri="{9D8B030D-6E8A-4147-A177-3AD203B41FA5}">
                      <a16:colId xmlns:a16="http://schemas.microsoft.com/office/drawing/2014/main" val="3823604040"/>
                    </a:ext>
                  </a:extLst>
                </a:gridCol>
                <a:gridCol w="465936">
                  <a:extLst>
                    <a:ext uri="{9D8B030D-6E8A-4147-A177-3AD203B41FA5}">
                      <a16:colId xmlns:a16="http://schemas.microsoft.com/office/drawing/2014/main" val="3652080883"/>
                    </a:ext>
                  </a:extLst>
                </a:gridCol>
              </a:tblGrid>
              <a:tr h="384881">
                <a:tc>
                  <a:txBody>
                    <a:bodyPr/>
                    <a:lstStyle/>
                    <a:p>
                      <a:pPr algn="ctr"/>
                      <a:r>
                        <a:rPr lang="en-US" sz="1800" b="0" i="0">
                          <a:solidFill>
                            <a:srgbClr val="0051FF"/>
                          </a:solidFill>
                          <a:latin typeface="Corbel" panose="020B0503020204020204" pitchFamily="34" charset="0"/>
                          <a:cs typeface="Arial" panose="020B0604020202020204" pitchFamily="34" charset="0"/>
                        </a:rPr>
                        <a:t>1</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0051FF"/>
                          </a:solidFill>
                          <a:latin typeface="Corbel" panose="020B0503020204020204" pitchFamily="34" charset="0"/>
                          <a:cs typeface="Arial" panose="020B0604020202020204" pitchFamily="34" charset="0"/>
                        </a:rPr>
                        <a:t>0</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0051FF"/>
                          </a:solidFill>
                          <a:latin typeface="Corbel" panose="020B0503020204020204" pitchFamily="34" charset="0"/>
                          <a:cs typeface="Arial" panose="020B0604020202020204" pitchFamily="34" charset="0"/>
                        </a:rPr>
                        <a:t>1</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0051FF"/>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749445941"/>
                  </a:ext>
                </a:extLst>
              </a:tr>
            </a:tbl>
          </a:graphicData>
        </a:graphic>
      </p:graphicFrame>
      <p:sp>
        <p:nvSpPr>
          <p:cNvPr id="54" name="TextBox 53">
            <a:extLst>
              <a:ext uri="{FF2B5EF4-FFF2-40B4-BE49-F238E27FC236}">
                <a16:creationId xmlns:a16="http://schemas.microsoft.com/office/drawing/2014/main" id="{0298F78F-23E2-99F4-79F3-CD12675CB412}"/>
              </a:ext>
            </a:extLst>
          </p:cNvPr>
          <p:cNvSpPr txBox="1"/>
          <p:nvPr/>
        </p:nvSpPr>
        <p:spPr>
          <a:xfrm>
            <a:off x="426103" y="4167177"/>
            <a:ext cx="1854538"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sng"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l</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ook</a:t>
            </a:r>
            <a:r>
              <a:rPr kumimoji="0" lang="en-US" sz="2000" b="0" i="0" u="sng"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u</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p </a:t>
            </a:r>
            <a:r>
              <a:rPr kumimoji="0" lang="en-US" sz="2000" b="0" i="0" u="sng"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t</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able</a:t>
            </a:r>
          </a:p>
        </p:txBody>
      </p:sp>
      <p:sp>
        <p:nvSpPr>
          <p:cNvPr id="55" name="TextBox 54">
            <a:extLst>
              <a:ext uri="{FF2B5EF4-FFF2-40B4-BE49-F238E27FC236}">
                <a16:creationId xmlns:a16="http://schemas.microsoft.com/office/drawing/2014/main" id="{7195EE43-7896-3B0F-7D8D-A5EE61665E18}"/>
              </a:ext>
            </a:extLst>
          </p:cNvPr>
          <p:cNvSpPr txBox="1"/>
          <p:nvPr/>
        </p:nvSpPr>
        <p:spPr>
          <a:xfrm>
            <a:off x="328507" y="6078612"/>
            <a:ext cx="204201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output vector</a:t>
            </a:r>
          </a:p>
        </p:txBody>
      </p:sp>
      <p:graphicFrame>
        <p:nvGraphicFramePr>
          <p:cNvPr id="56" name="Table 275">
            <a:extLst>
              <a:ext uri="{FF2B5EF4-FFF2-40B4-BE49-F238E27FC236}">
                <a16:creationId xmlns:a16="http://schemas.microsoft.com/office/drawing/2014/main" id="{42AC9FCD-CC4B-AED2-A9FC-1476D069C04D}"/>
              </a:ext>
            </a:extLst>
          </p:cNvPr>
          <p:cNvGraphicFramePr>
            <a:graphicFrameLocks noGrp="1"/>
          </p:cNvGraphicFramePr>
          <p:nvPr/>
        </p:nvGraphicFramePr>
        <p:xfrm>
          <a:off x="419382" y="5745220"/>
          <a:ext cx="1863740" cy="384881"/>
        </p:xfrm>
        <a:graphic>
          <a:graphicData uri="http://schemas.openxmlformats.org/drawingml/2006/table">
            <a:tbl>
              <a:tblPr firstRow="1" bandRow="1">
                <a:tableStyleId>{5940675A-B579-460E-94D1-54222C63F5DA}</a:tableStyleId>
              </a:tblPr>
              <a:tblGrid>
                <a:gridCol w="465935">
                  <a:extLst>
                    <a:ext uri="{9D8B030D-6E8A-4147-A177-3AD203B41FA5}">
                      <a16:colId xmlns:a16="http://schemas.microsoft.com/office/drawing/2014/main" val="4227494446"/>
                    </a:ext>
                  </a:extLst>
                </a:gridCol>
                <a:gridCol w="465935">
                  <a:extLst>
                    <a:ext uri="{9D8B030D-6E8A-4147-A177-3AD203B41FA5}">
                      <a16:colId xmlns:a16="http://schemas.microsoft.com/office/drawing/2014/main" val="468283467"/>
                    </a:ext>
                  </a:extLst>
                </a:gridCol>
                <a:gridCol w="465935">
                  <a:extLst>
                    <a:ext uri="{9D8B030D-6E8A-4147-A177-3AD203B41FA5}">
                      <a16:colId xmlns:a16="http://schemas.microsoft.com/office/drawing/2014/main" val="3823604040"/>
                    </a:ext>
                  </a:extLst>
                </a:gridCol>
                <a:gridCol w="465935">
                  <a:extLst>
                    <a:ext uri="{9D8B030D-6E8A-4147-A177-3AD203B41FA5}">
                      <a16:colId xmlns:a16="http://schemas.microsoft.com/office/drawing/2014/main" val="3652080883"/>
                    </a:ext>
                  </a:extLst>
                </a:gridCol>
              </a:tblGrid>
              <a:tr h="384881">
                <a:tc>
                  <a:txBody>
                    <a:bodyPr/>
                    <a:lstStyle/>
                    <a:p>
                      <a:pPr algn="ctr"/>
                      <a:r>
                        <a:rPr lang="en-US" sz="1800" b="0" i="0">
                          <a:solidFill>
                            <a:srgbClr val="FF0000"/>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FF0000"/>
                          </a:solidFill>
                          <a:latin typeface="Corbel" panose="020B0503020204020204" pitchFamily="34" charset="0"/>
                          <a:cs typeface="Arial" panose="020B0604020202020204" pitchFamily="34" charset="0"/>
                        </a:rPr>
                        <a:t>2</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FF0000"/>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FF0000"/>
                          </a:solidFill>
                          <a:latin typeface="Corbel" panose="020B0503020204020204" pitchFamily="34" charset="0"/>
                          <a:cs typeface="Arial" panose="020B0604020202020204" pitchFamily="34" charset="0"/>
                        </a:rPr>
                        <a:t>7</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749445941"/>
                  </a:ext>
                </a:extLst>
              </a:tr>
            </a:tbl>
          </a:graphicData>
        </a:graphic>
      </p:graphicFrame>
      <p:sp>
        <p:nvSpPr>
          <p:cNvPr id="64" name="TextBox 63">
            <a:extLst>
              <a:ext uri="{FF2B5EF4-FFF2-40B4-BE49-F238E27FC236}">
                <a16:creationId xmlns:a16="http://schemas.microsoft.com/office/drawing/2014/main" id="{77C6A9F9-CFD2-BFB6-5FD1-46212866E231}"/>
              </a:ext>
            </a:extLst>
          </p:cNvPr>
          <p:cNvSpPr txBox="1"/>
          <p:nvPr/>
        </p:nvSpPr>
        <p:spPr>
          <a:xfrm>
            <a:off x="-118226" y="766965"/>
            <a:ext cx="2944440" cy="1015663"/>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LUT Query: </a:t>
            </a:r>
            <a:b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b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Return {2</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nd</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1</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st</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2</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nd</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4</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th</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prime numbers</a:t>
            </a:r>
          </a:p>
        </p:txBody>
      </p:sp>
      <p:sp>
        <p:nvSpPr>
          <p:cNvPr id="73" name="TextBox 72">
            <a:extLst>
              <a:ext uri="{FF2B5EF4-FFF2-40B4-BE49-F238E27FC236}">
                <a16:creationId xmlns:a16="http://schemas.microsoft.com/office/drawing/2014/main" id="{D7B72F86-2B91-59AA-47AC-78725EC01117}"/>
              </a:ext>
            </a:extLst>
          </p:cNvPr>
          <p:cNvSpPr txBox="1"/>
          <p:nvPr/>
        </p:nvSpPr>
        <p:spPr>
          <a:xfrm>
            <a:off x="3576104" y="5703683"/>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AD47">
                    <a:lumMod val="75000"/>
                  </a:srgbClr>
                </a:solidFill>
                <a:effectLst/>
                <a:uLnTx/>
                <a:uFillTx/>
                <a:latin typeface="Corbel" panose="020B0503020204020204" pitchFamily="34" charset="0"/>
                <a:ea typeface="ＭＳ Ｐゴシック" panose="020B0600070205080204" pitchFamily="34" charset="-128"/>
                <a:cs typeface="Arial" panose="020B0604020202020204" pitchFamily="34" charset="0"/>
              </a:rPr>
              <a:t>output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AD47">
                    <a:lumMod val="75000"/>
                  </a:srgbClr>
                </a:solidFill>
                <a:effectLst/>
                <a:uLnTx/>
                <a:uFillTx/>
                <a:latin typeface="Corbel" panose="020B0503020204020204" pitchFamily="34" charset="0"/>
                <a:ea typeface="ＭＳ Ｐゴシック" panose="020B0600070205080204" pitchFamily="34" charset="-128"/>
                <a:cs typeface="Arial" panose="020B0604020202020204" pitchFamily="34" charset="0"/>
              </a:rPr>
              <a:t>vector</a:t>
            </a:r>
          </a:p>
        </p:txBody>
      </p:sp>
      <p:sp>
        <p:nvSpPr>
          <p:cNvPr id="80" name="TextBox 79">
            <a:extLst>
              <a:ext uri="{FF2B5EF4-FFF2-40B4-BE49-F238E27FC236}">
                <a16:creationId xmlns:a16="http://schemas.microsoft.com/office/drawing/2014/main" id="{283E4029-EC6B-17CF-A76E-32088220A3F2}"/>
              </a:ext>
            </a:extLst>
          </p:cNvPr>
          <p:cNvSpPr txBox="1"/>
          <p:nvPr/>
        </p:nvSpPr>
        <p:spPr>
          <a:xfrm rot="5400000">
            <a:off x="5608648" y="3024316"/>
            <a:ext cx="364907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4472C4"/>
                </a:solidFill>
                <a:effectLst/>
                <a:uLnTx/>
                <a:uFillTx/>
                <a:latin typeface="Corbel" panose="020B0503020204020204" pitchFamily="34" charset="0"/>
                <a:ea typeface="ＭＳ Ｐゴシック" panose="020B0600070205080204" pitchFamily="34" charset="-128"/>
                <a:cs typeface="Arial" panose="020B0604020202020204" pitchFamily="34" charset="0"/>
              </a:rPr>
              <a:t>DRAM array</a:t>
            </a:r>
          </a:p>
        </p:txBody>
      </p:sp>
      <p:sp>
        <p:nvSpPr>
          <p:cNvPr id="82" name="Rectangle 81">
            <a:extLst>
              <a:ext uri="{FF2B5EF4-FFF2-40B4-BE49-F238E27FC236}">
                <a16:creationId xmlns:a16="http://schemas.microsoft.com/office/drawing/2014/main" id="{62BDDE6A-4739-7DE9-17E3-D3F0466696F8}"/>
              </a:ext>
            </a:extLst>
          </p:cNvPr>
          <p:cNvSpPr/>
          <p:nvPr/>
        </p:nvSpPr>
        <p:spPr>
          <a:xfrm>
            <a:off x="4935550" y="2400162"/>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0000"/>
                </a:solidFill>
                <a:effectLst/>
                <a:uLnTx/>
                <a:uFillTx/>
                <a:latin typeface="Corbel" panose="020B0503020204020204" pitchFamily="34" charset="0"/>
                <a:ea typeface="+mn-ea"/>
                <a:cs typeface="+mn-cs"/>
              </a:rPr>
              <a:t>0</a:t>
            </a:r>
          </a:p>
        </p:txBody>
      </p:sp>
      <p:sp>
        <p:nvSpPr>
          <p:cNvPr id="83" name="Rectangle 82">
            <a:extLst>
              <a:ext uri="{FF2B5EF4-FFF2-40B4-BE49-F238E27FC236}">
                <a16:creationId xmlns:a16="http://schemas.microsoft.com/office/drawing/2014/main" id="{0AB9FB35-61EA-83FA-E6A5-94C08C60E54A}"/>
              </a:ext>
            </a:extLst>
          </p:cNvPr>
          <p:cNvSpPr/>
          <p:nvPr/>
        </p:nvSpPr>
        <p:spPr>
          <a:xfrm>
            <a:off x="4935550" y="2766371"/>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F52FF"/>
                </a:solidFill>
                <a:effectLst/>
                <a:uLnTx/>
                <a:uFillTx/>
                <a:latin typeface="Corbel" panose="020B0503020204020204" pitchFamily="34" charset="0"/>
                <a:ea typeface="+mn-ea"/>
                <a:cs typeface="+mn-cs"/>
              </a:rPr>
              <a:t>1</a:t>
            </a:r>
          </a:p>
        </p:txBody>
      </p:sp>
      <p:sp>
        <p:nvSpPr>
          <p:cNvPr id="84" name="Rectangle 83">
            <a:extLst>
              <a:ext uri="{FF2B5EF4-FFF2-40B4-BE49-F238E27FC236}">
                <a16:creationId xmlns:a16="http://schemas.microsoft.com/office/drawing/2014/main" id="{FF1258C3-D9FB-0C18-2D3C-A98C5A7E0564}"/>
              </a:ext>
            </a:extLst>
          </p:cNvPr>
          <p:cNvSpPr/>
          <p:nvPr/>
        </p:nvSpPr>
        <p:spPr>
          <a:xfrm>
            <a:off x="4934718" y="3156622"/>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F52FF"/>
                </a:solidFill>
                <a:effectLst/>
                <a:uLnTx/>
                <a:uFillTx/>
                <a:latin typeface="Corbel" panose="020B0503020204020204" pitchFamily="34" charset="0"/>
                <a:ea typeface="+mn-ea"/>
                <a:cs typeface="+mn-cs"/>
              </a:rPr>
              <a:t>2</a:t>
            </a:r>
          </a:p>
        </p:txBody>
      </p:sp>
      <p:sp>
        <p:nvSpPr>
          <p:cNvPr id="85" name="Rectangle 84">
            <a:extLst>
              <a:ext uri="{FF2B5EF4-FFF2-40B4-BE49-F238E27FC236}">
                <a16:creationId xmlns:a16="http://schemas.microsoft.com/office/drawing/2014/main" id="{CF06D91A-016B-D11C-864D-895C394BB662}"/>
              </a:ext>
            </a:extLst>
          </p:cNvPr>
          <p:cNvSpPr/>
          <p:nvPr/>
        </p:nvSpPr>
        <p:spPr>
          <a:xfrm>
            <a:off x="4934491" y="3505647"/>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F52FF"/>
                </a:solidFill>
                <a:effectLst/>
                <a:uLnTx/>
                <a:uFillTx/>
                <a:latin typeface="Corbel" panose="020B0503020204020204" pitchFamily="34" charset="0"/>
                <a:ea typeface="+mn-ea"/>
                <a:cs typeface="+mn-cs"/>
              </a:rPr>
              <a:t>3</a:t>
            </a:r>
          </a:p>
        </p:txBody>
      </p:sp>
      <p:cxnSp>
        <p:nvCxnSpPr>
          <p:cNvPr id="87" name="Straight Arrow Connector 86">
            <a:extLst>
              <a:ext uri="{FF2B5EF4-FFF2-40B4-BE49-F238E27FC236}">
                <a16:creationId xmlns:a16="http://schemas.microsoft.com/office/drawing/2014/main" id="{3D9963A9-A5EA-04E1-3026-C8D6B5061355}"/>
              </a:ext>
            </a:extLst>
          </p:cNvPr>
          <p:cNvCxnSpPr>
            <a:cxnSpLocks/>
          </p:cNvCxnSpPr>
          <p:nvPr/>
        </p:nvCxnSpPr>
        <p:spPr>
          <a:xfrm>
            <a:off x="3366391" y="3251264"/>
            <a:ext cx="1148820" cy="0"/>
          </a:xfrm>
          <a:prstGeom prst="straightConnector1">
            <a:avLst/>
          </a:prstGeom>
          <a:ln w="5715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92" name="TextBox 91">
            <a:extLst>
              <a:ext uri="{FF2B5EF4-FFF2-40B4-BE49-F238E27FC236}">
                <a16:creationId xmlns:a16="http://schemas.microsoft.com/office/drawing/2014/main" id="{F0912C0E-F66C-CC78-E512-3C50625CE485}"/>
              </a:ext>
            </a:extLst>
          </p:cNvPr>
          <p:cNvSpPr txBox="1"/>
          <p:nvPr/>
        </p:nvSpPr>
        <p:spPr>
          <a:xfrm>
            <a:off x="2778847" y="2451714"/>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0000"/>
                </a:solidFill>
                <a:effectLst/>
                <a:uLnTx/>
                <a:uFillTx/>
                <a:latin typeface="Corbel" panose="020B0503020204020204" pitchFamily="34" charset="0"/>
                <a:ea typeface="ＭＳ Ｐゴシック" panose="020B0600070205080204" pitchFamily="34" charset="-128"/>
                <a:cs typeface="Arial" panose="020B0604020202020204" pitchFamily="34" charset="0"/>
              </a:rPr>
              <a:t>pLUTo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0000"/>
                </a:solidFill>
                <a:effectLst/>
                <a:uLnTx/>
                <a:uFillTx/>
                <a:latin typeface="Corbel" panose="020B0503020204020204" pitchFamily="34" charset="0"/>
                <a:ea typeface="ＭＳ Ｐゴシック" panose="020B0600070205080204" pitchFamily="34" charset="-128"/>
                <a:cs typeface="Arial" panose="020B0604020202020204" pitchFamily="34" charset="0"/>
              </a:rPr>
              <a:t>row sweep</a:t>
            </a:r>
          </a:p>
        </p:txBody>
      </p:sp>
      <p:graphicFrame>
        <p:nvGraphicFramePr>
          <p:cNvPr id="39" name="Table 275">
            <a:extLst>
              <a:ext uri="{FF2B5EF4-FFF2-40B4-BE49-F238E27FC236}">
                <a16:creationId xmlns:a16="http://schemas.microsoft.com/office/drawing/2014/main" id="{AE5A250C-6243-27C7-CB43-5BA2E4893154}"/>
              </a:ext>
            </a:extLst>
          </p:cNvPr>
          <p:cNvGraphicFramePr>
            <a:graphicFrameLocks noGrp="1"/>
          </p:cNvGraphicFramePr>
          <p:nvPr/>
        </p:nvGraphicFramePr>
        <p:xfrm>
          <a:off x="5290526" y="2456395"/>
          <a:ext cx="1800000" cy="396000"/>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gridCol w="450000">
                  <a:extLst>
                    <a:ext uri="{9D8B030D-6E8A-4147-A177-3AD203B41FA5}">
                      <a16:colId xmlns:a16="http://schemas.microsoft.com/office/drawing/2014/main" val="468283467"/>
                    </a:ext>
                  </a:extLst>
                </a:gridCol>
                <a:gridCol w="450000">
                  <a:extLst>
                    <a:ext uri="{9D8B030D-6E8A-4147-A177-3AD203B41FA5}">
                      <a16:colId xmlns:a16="http://schemas.microsoft.com/office/drawing/2014/main" val="3823604040"/>
                    </a:ext>
                  </a:extLst>
                </a:gridCol>
                <a:gridCol w="450000">
                  <a:extLst>
                    <a:ext uri="{9D8B030D-6E8A-4147-A177-3AD203B41FA5}">
                      <a16:colId xmlns:a16="http://schemas.microsoft.com/office/drawing/2014/main" val="3652080883"/>
                    </a:ext>
                  </a:extLst>
                </a:gridCol>
              </a:tblGrid>
              <a:tr h="396000">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749445941"/>
                  </a:ext>
                </a:extLst>
              </a:tr>
            </a:tbl>
          </a:graphicData>
        </a:graphic>
      </p:graphicFrame>
      <p:graphicFrame>
        <p:nvGraphicFramePr>
          <p:cNvPr id="42" name="Table 275">
            <a:extLst>
              <a:ext uri="{FF2B5EF4-FFF2-40B4-BE49-F238E27FC236}">
                <a16:creationId xmlns:a16="http://schemas.microsoft.com/office/drawing/2014/main" id="{6425660E-7AFB-6CD3-6765-41F7B91849BF}"/>
              </a:ext>
            </a:extLst>
          </p:cNvPr>
          <p:cNvGraphicFramePr>
            <a:graphicFrameLocks noGrp="1"/>
          </p:cNvGraphicFramePr>
          <p:nvPr/>
        </p:nvGraphicFramePr>
        <p:xfrm>
          <a:off x="5296841" y="4590328"/>
          <a:ext cx="1799968" cy="441960"/>
        </p:xfrm>
        <a:graphic>
          <a:graphicData uri="http://schemas.openxmlformats.org/drawingml/2006/table">
            <a:tbl>
              <a:tblPr firstRow="1" bandRow="1">
                <a:tableStyleId>{5940675A-B579-460E-94D1-54222C63F5DA}</a:tableStyleId>
              </a:tblPr>
              <a:tblGrid>
                <a:gridCol w="449992">
                  <a:extLst>
                    <a:ext uri="{9D8B030D-6E8A-4147-A177-3AD203B41FA5}">
                      <a16:colId xmlns:a16="http://schemas.microsoft.com/office/drawing/2014/main" val="4227494446"/>
                    </a:ext>
                  </a:extLst>
                </a:gridCol>
                <a:gridCol w="449992">
                  <a:extLst>
                    <a:ext uri="{9D8B030D-6E8A-4147-A177-3AD203B41FA5}">
                      <a16:colId xmlns:a16="http://schemas.microsoft.com/office/drawing/2014/main" val="468283467"/>
                    </a:ext>
                  </a:extLst>
                </a:gridCol>
                <a:gridCol w="449992">
                  <a:extLst>
                    <a:ext uri="{9D8B030D-6E8A-4147-A177-3AD203B41FA5}">
                      <a16:colId xmlns:a16="http://schemas.microsoft.com/office/drawing/2014/main" val="3823604040"/>
                    </a:ext>
                  </a:extLst>
                </a:gridCol>
                <a:gridCol w="449992">
                  <a:extLst>
                    <a:ext uri="{9D8B030D-6E8A-4147-A177-3AD203B41FA5}">
                      <a16:colId xmlns:a16="http://schemas.microsoft.com/office/drawing/2014/main" val="3652080883"/>
                    </a:ext>
                  </a:extLst>
                </a:gridCol>
              </a:tblGrid>
              <a:tr h="435088">
                <a:tc>
                  <a:txBody>
                    <a:bodyPr/>
                    <a:lstStyle/>
                    <a:p>
                      <a:pPr algn="ctr"/>
                      <a:r>
                        <a:rPr lang="en-US" sz="29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9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9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9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749445941"/>
                  </a:ext>
                </a:extLst>
              </a:tr>
            </a:tbl>
          </a:graphicData>
        </a:graphic>
      </p:graphicFrame>
      <p:sp>
        <p:nvSpPr>
          <p:cNvPr id="74" name="TextBox 73">
            <a:extLst>
              <a:ext uri="{FF2B5EF4-FFF2-40B4-BE49-F238E27FC236}">
                <a16:creationId xmlns:a16="http://schemas.microsoft.com/office/drawing/2014/main" id="{549E17C4-CCD6-4975-A244-6D40CDC6F814}"/>
              </a:ext>
            </a:extLst>
          </p:cNvPr>
          <p:cNvSpPr txBox="1"/>
          <p:nvPr/>
        </p:nvSpPr>
        <p:spPr>
          <a:xfrm>
            <a:off x="6088976" y="1531408"/>
            <a:ext cx="364907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C000"/>
                </a:solidFill>
                <a:effectLst/>
                <a:uLnTx/>
                <a:uFillTx/>
                <a:latin typeface="Corbel" panose="020B0503020204020204" pitchFamily="34" charset="0"/>
                <a:ea typeface="ＭＳ Ｐゴシック" panose="020B0600070205080204" pitchFamily="34" charset="-128"/>
                <a:cs typeface="Arial" panose="020B0604020202020204" pitchFamily="34" charset="0"/>
              </a:rPr>
              <a:t>match logic</a:t>
            </a:r>
          </a:p>
        </p:txBody>
      </p:sp>
      <p:sp>
        <p:nvSpPr>
          <p:cNvPr id="78" name="Rectangle 77">
            <a:extLst>
              <a:ext uri="{FF2B5EF4-FFF2-40B4-BE49-F238E27FC236}">
                <a16:creationId xmlns:a16="http://schemas.microsoft.com/office/drawing/2014/main" id="{441A6CDB-CB4C-E206-9714-12884FEBC51D}"/>
              </a:ext>
            </a:extLst>
          </p:cNvPr>
          <p:cNvSpPr/>
          <p:nvPr/>
        </p:nvSpPr>
        <p:spPr>
          <a:xfrm>
            <a:off x="5303133" y="1731771"/>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6" name="Rectangle 5">
            <a:extLst>
              <a:ext uri="{FF2B5EF4-FFF2-40B4-BE49-F238E27FC236}">
                <a16:creationId xmlns:a16="http://schemas.microsoft.com/office/drawing/2014/main" id="{A24D5187-9386-EE2D-06AA-276EFF556DC4}"/>
              </a:ext>
            </a:extLst>
          </p:cNvPr>
          <p:cNvSpPr>
            <a:spLocks/>
          </p:cNvSpPr>
          <p:nvPr/>
        </p:nvSpPr>
        <p:spPr>
          <a:xfrm>
            <a:off x="5304367" y="1734050"/>
            <a:ext cx="392400" cy="392400"/>
          </a:xfrm>
          <a:prstGeom prst="rect">
            <a:avLst/>
          </a:prstGeom>
          <a:solidFill>
            <a:schemeClr val="accent3">
              <a:lumMod val="20000"/>
              <a:lumOff val="80000"/>
            </a:schemeClr>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srgbClr val="FF0000"/>
                </a:solidFill>
                <a:effectLst/>
                <a:uLnTx/>
                <a:uFillTx/>
                <a:latin typeface="Corbel" panose="020B0503020204020204" pitchFamily="34" charset="0"/>
                <a:ea typeface="+mn-ea"/>
                <a:cs typeface="Arial" panose="020B0604020202020204" pitchFamily="34" charset="0"/>
              </a:rPr>
              <a:t>𝘅</a:t>
            </a:r>
          </a:p>
        </p:txBody>
      </p:sp>
      <p:sp>
        <p:nvSpPr>
          <p:cNvPr id="71" name="TextBox 70" hidden="1">
            <a:extLst>
              <a:ext uri="{FF2B5EF4-FFF2-40B4-BE49-F238E27FC236}">
                <a16:creationId xmlns:a16="http://schemas.microsoft.com/office/drawing/2014/main" id="{96464DE5-8775-54F7-E800-368C864AD146}"/>
              </a:ext>
            </a:extLst>
          </p:cNvPr>
          <p:cNvSpPr txBox="1"/>
          <p:nvPr/>
        </p:nvSpPr>
        <p:spPr>
          <a:xfrm>
            <a:off x="3602360" y="807886"/>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30A0"/>
                </a:solidFill>
                <a:effectLst/>
                <a:uLnTx/>
                <a:uFillTx/>
                <a:latin typeface="Corbel" panose="020B0503020204020204" pitchFamily="34" charset="0"/>
                <a:ea typeface="ＭＳ Ｐゴシック" panose="020B0600070205080204" pitchFamily="34" charset="-128"/>
                <a:cs typeface="Arial" panose="020B0604020202020204" pitchFamily="34" charset="0"/>
              </a:rPr>
              <a:t>input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30A0"/>
                </a:solidFill>
                <a:effectLst/>
                <a:uLnTx/>
                <a:uFillTx/>
                <a:latin typeface="Corbel" panose="020B0503020204020204" pitchFamily="34" charset="0"/>
                <a:ea typeface="ＭＳ Ｐゴシック" panose="020B0600070205080204" pitchFamily="34" charset="-128"/>
                <a:cs typeface="Arial" panose="020B0604020202020204" pitchFamily="34" charset="0"/>
              </a:rPr>
              <a:t>vector</a:t>
            </a:r>
          </a:p>
        </p:txBody>
      </p:sp>
      <p:sp>
        <p:nvSpPr>
          <p:cNvPr id="44" name="TextBox 43">
            <a:extLst>
              <a:ext uri="{FF2B5EF4-FFF2-40B4-BE49-F238E27FC236}">
                <a16:creationId xmlns:a16="http://schemas.microsoft.com/office/drawing/2014/main" id="{1151B43C-46E0-CC5E-4180-100AD8BB438E}"/>
              </a:ext>
            </a:extLst>
          </p:cNvPr>
          <p:cNvSpPr txBox="1"/>
          <p:nvPr/>
        </p:nvSpPr>
        <p:spPr>
          <a:xfrm>
            <a:off x="3603600" y="806400"/>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30A0"/>
                </a:solidFill>
                <a:effectLst/>
                <a:uLnTx/>
                <a:uFillTx/>
                <a:latin typeface="Corbel" panose="020B0503020204020204" pitchFamily="34" charset="0"/>
                <a:ea typeface="ＭＳ Ｐゴシック" panose="020B0600070205080204" pitchFamily="34" charset="-128"/>
                <a:cs typeface="Arial" panose="020B0604020202020204" pitchFamily="34" charset="0"/>
              </a:rPr>
              <a:t>input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30A0"/>
                </a:solidFill>
                <a:effectLst/>
                <a:uLnTx/>
                <a:uFillTx/>
                <a:latin typeface="Corbel" panose="020B0503020204020204" pitchFamily="34" charset="0"/>
                <a:ea typeface="ＭＳ Ｐゴシック" panose="020B0600070205080204" pitchFamily="34" charset="-128"/>
                <a:cs typeface="Arial" panose="020B0604020202020204" pitchFamily="34" charset="0"/>
              </a:rPr>
              <a:t>vector</a:t>
            </a:r>
          </a:p>
        </p:txBody>
      </p:sp>
      <p:sp>
        <p:nvSpPr>
          <p:cNvPr id="51" name="TextBox 50">
            <a:extLst>
              <a:ext uri="{FF2B5EF4-FFF2-40B4-BE49-F238E27FC236}">
                <a16:creationId xmlns:a16="http://schemas.microsoft.com/office/drawing/2014/main" id="{83B925D6-BE08-6723-6900-D12382196456}"/>
              </a:ext>
            </a:extLst>
          </p:cNvPr>
          <p:cNvSpPr txBox="1"/>
          <p:nvPr/>
        </p:nvSpPr>
        <p:spPr>
          <a:xfrm>
            <a:off x="3811694" y="4612111"/>
            <a:ext cx="135233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93889F"/>
                </a:solidFill>
                <a:effectLst/>
                <a:uLnTx/>
                <a:uFillTx/>
                <a:latin typeface="Corbel" panose="020B0503020204020204" pitchFamily="34" charset="0"/>
                <a:ea typeface="ＭＳ Ｐゴシック" panose="020B0600070205080204" pitchFamily="34" charset="-128"/>
                <a:cs typeface="Arial" panose="020B0604020202020204" pitchFamily="34" charset="0"/>
              </a:rPr>
              <a:t>row buffer</a:t>
            </a:r>
          </a:p>
        </p:txBody>
      </p:sp>
      <p:cxnSp>
        <p:nvCxnSpPr>
          <p:cNvPr id="57" name="Elbow Connector 56">
            <a:extLst>
              <a:ext uri="{FF2B5EF4-FFF2-40B4-BE49-F238E27FC236}">
                <a16:creationId xmlns:a16="http://schemas.microsoft.com/office/drawing/2014/main" id="{1EA33177-B2B8-6F5A-804D-B355F27F639A}"/>
              </a:ext>
            </a:extLst>
          </p:cNvPr>
          <p:cNvCxnSpPr>
            <a:cxnSpLocks/>
          </p:cNvCxnSpPr>
          <p:nvPr/>
        </p:nvCxnSpPr>
        <p:spPr>
          <a:xfrm rot="5400000" flipH="1" flipV="1">
            <a:off x="4745177" y="1952206"/>
            <a:ext cx="470099" cy="420004"/>
          </a:xfrm>
          <a:prstGeom prst="bentConnector2">
            <a:avLst/>
          </a:prstGeom>
          <a:ln w="38100">
            <a:solidFill>
              <a:srgbClr val="C00000"/>
            </a:solidFill>
            <a:prstDash val="sysDot"/>
            <a:tailEnd type="triangle" w="med" len="sm"/>
          </a:ln>
        </p:spPr>
        <p:style>
          <a:lnRef idx="1">
            <a:schemeClr val="accent1"/>
          </a:lnRef>
          <a:fillRef idx="0">
            <a:schemeClr val="accent1"/>
          </a:fillRef>
          <a:effectRef idx="0">
            <a:schemeClr val="accent1"/>
          </a:effectRef>
          <a:fontRef idx="minor">
            <a:schemeClr val="tx1"/>
          </a:fontRef>
        </p:style>
      </p:cxnSp>
      <p:grpSp>
        <p:nvGrpSpPr>
          <p:cNvPr id="43" name="Group 42">
            <a:extLst>
              <a:ext uri="{FF2B5EF4-FFF2-40B4-BE49-F238E27FC236}">
                <a16:creationId xmlns:a16="http://schemas.microsoft.com/office/drawing/2014/main" id="{7B64FCB4-A189-4E55-E9EC-F63FA87765D2}"/>
              </a:ext>
            </a:extLst>
          </p:cNvPr>
          <p:cNvGrpSpPr/>
          <p:nvPr/>
        </p:nvGrpSpPr>
        <p:grpSpPr>
          <a:xfrm>
            <a:off x="6371580" y="626250"/>
            <a:ext cx="3649070" cy="1144287"/>
            <a:chOff x="6371580" y="626250"/>
            <a:chExt cx="3649070" cy="1144287"/>
          </a:xfrm>
        </p:grpSpPr>
        <p:sp>
          <p:nvSpPr>
            <p:cNvPr id="53" name="Rectangle 52">
              <a:extLst>
                <a:ext uri="{FF2B5EF4-FFF2-40B4-BE49-F238E27FC236}">
                  <a16:creationId xmlns:a16="http://schemas.microsoft.com/office/drawing/2014/main" id="{3E8008CE-C831-4E52-81A5-356C7AF1779A}"/>
                </a:ext>
              </a:extLst>
            </p:cNvPr>
            <p:cNvSpPr/>
            <p:nvPr/>
          </p:nvSpPr>
          <p:spPr>
            <a:xfrm>
              <a:off x="7321711" y="629616"/>
              <a:ext cx="1741902" cy="923330"/>
            </a:xfrm>
            <a:prstGeom prst="rect">
              <a:avLst/>
            </a:prstGeom>
            <a:solidFill>
              <a:schemeClr val="accent4">
                <a:lumMod val="20000"/>
                <a:lumOff val="80000"/>
              </a:schemeClr>
            </a:solidFill>
            <a:ln w="76200">
              <a:solidFill>
                <a:schemeClr val="accent1"/>
              </a:solidFill>
            </a:ln>
          </p:spPr>
          <p:txBody>
            <a:bodyPr wrap="square" anchor="ctr" anchorCtr="0">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4472C4"/>
                </a:solidFill>
                <a:effectLst/>
                <a:uLnTx/>
                <a:uFillTx/>
                <a:latin typeface="Corbel" panose="020B0503020204020204" pitchFamily="34" charset="0"/>
                <a:ea typeface="ＭＳ Ｐゴシック" panose="020B0600070205080204" pitchFamily="34" charset="-128"/>
                <a:cs typeface="+mn-cs"/>
              </a:endParaRPr>
            </a:p>
          </p:txBody>
        </p:sp>
        <p:grpSp>
          <p:nvGrpSpPr>
            <p:cNvPr id="59" name="Group 58">
              <a:extLst>
                <a:ext uri="{FF2B5EF4-FFF2-40B4-BE49-F238E27FC236}">
                  <a16:creationId xmlns:a16="http://schemas.microsoft.com/office/drawing/2014/main" id="{C2B00D22-B806-F1E2-0AA6-982DA7993564}"/>
                </a:ext>
              </a:extLst>
            </p:cNvPr>
            <p:cNvGrpSpPr/>
            <p:nvPr/>
          </p:nvGrpSpPr>
          <p:grpSpPr>
            <a:xfrm>
              <a:off x="6371580" y="626250"/>
              <a:ext cx="3649070" cy="1144287"/>
              <a:chOff x="6371580" y="626250"/>
              <a:chExt cx="3649070" cy="1144287"/>
            </a:xfrm>
          </p:grpSpPr>
          <p:sp>
            <p:nvSpPr>
              <p:cNvPr id="61" name="TextBox 60">
                <a:extLst>
                  <a:ext uri="{FF2B5EF4-FFF2-40B4-BE49-F238E27FC236}">
                    <a16:creationId xmlns:a16="http://schemas.microsoft.com/office/drawing/2014/main" id="{D68B26F8-F25C-C7B4-F1CE-D5C720A50488}"/>
                  </a:ext>
                </a:extLst>
              </p:cNvPr>
              <p:cNvSpPr txBox="1"/>
              <p:nvPr/>
            </p:nvSpPr>
            <p:spPr>
              <a:xfrm>
                <a:off x="6371580" y="626250"/>
                <a:ext cx="3649070" cy="92333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Accessing</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 the 1</a:t>
                </a:r>
                <a:r>
                  <a:rPr kumimoji="0" lang="en-US" sz="1800" b="1"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st</a:t>
                </a:r>
                <a:r>
                  <a:rPr kumimoji="0" lang="en-US" sz="1800" b="1"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 (</a:t>
                </a:r>
                <a:r>
                  <a:rPr kumimoji="0" lang="en-US" sz="1800" b="1" i="0" u="none" strike="noStrike" kern="1200" cap="none" spc="0" normalizeH="0" baseline="0" noProof="0">
                    <a:ln>
                      <a:noFill/>
                    </a:ln>
                    <a:solidFill>
                      <a:srgbClr val="1F52FF"/>
                    </a:solidFill>
                    <a:effectLst/>
                    <a:uLnTx/>
                    <a:uFillTx/>
                    <a:latin typeface="Corbel" panose="020B0503020204020204" pitchFamily="34" charset="0"/>
                    <a:ea typeface="ＭＳ Ｐゴシック" panose="020B0600070205080204" pitchFamily="34" charset="-128"/>
                    <a:cs typeface="Arial" panose="020B0604020202020204" pitchFamily="34" charset="0"/>
                  </a:rPr>
                  <a:t>0</a:t>
                </a:r>
                <a:r>
                  <a:rPr kumimoji="0" lang="en-US" sz="1800" b="1"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 </a:t>
                </a:r>
                <a:br>
                  <a:rPr kumimoji="0" lang="en-US" sz="1800" b="1"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br>
                <a:r>
                  <a:rPr kumimoji="0" lang="en-US" sz="1800" b="1"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prime number?</a:t>
                </a:r>
              </a:p>
            </p:txBody>
          </p:sp>
          <p:cxnSp>
            <p:nvCxnSpPr>
              <p:cNvPr id="62" name="Elbow Connector 61">
                <a:extLst>
                  <a:ext uri="{FF2B5EF4-FFF2-40B4-BE49-F238E27FC236}">
                    <a16:creationId xmlns:a16="http://schemas.microsoft.com/office/drawing/2014/main" id="{E5855500-967F-EC6B-FB2C-724301281503}"/>
                  </a:ext>
                </a:extLst>
              </p:cNvPr>
              <p:cNvCxnSpPr>
                <a:cxnSpLocks/>
              </p:cNvCxnSpPr>
              <p:nvPr/>
            </p:nvCxnSpPr>
            <p:spPr>
              <a:xfrm flipV="1">
                <a:off x="8557395" y="1591766"/>
                <a:ext cx="256493" cy="178771"/>
              </a:xfrm>
              <a:prstGeom prst="bentConnector2">
                <a:avLst/>
              </a:prstGeom>
              <a:ln w="28575">
                <a:solidFill>
                  <a:schemeClr val="accent4"/>
                </a:solidFill>
                <a:tailEnd type="triangle"/>
              </a:ln>
            </p:spPr>
            <p:style>
              <a:lnRef idx="1">
                <a:schemeClr val="accent1"/>
              </a:lnRef>
              <a:fillRef idx="0">
                <a:schemeClr val="accent1"/>
              </a:fillRef>
              <a:effectRef idx="0">
                <a:schemeClr val="accent1"/>
              </a:effectRef>
              <a:fontRef idx="minor">
                <a:schemeClr val="tx1"/>
              </a:fontRef>
            </p:style>
          </p:cxnSp>
        </p:grpSp>
      </p:grpSp>
    </p:spTree>
    <p:extLst>
      <p:ext uri="{BB962C8B-B14F-4D97-AF65-F5344CB8AC3E}">
        <p14:creationId xmlns:p14="http://schemas.microsoft.com/office/powerpoint/2010/main" val="2556387163"/>
      </p:ext>
    </p:extLst>
  </p:cSld>
  <p:clrMapOvr>
    <a:masterClrMapping/>
  </p:clrMapOvr>
  <mc:AlternateContent xmlns:mc="http://schemas.openxmlformats.org/markup-compatibility/2006" xmlns:p14="http://schemas.microsoft.com/office/powerpoint/2010/main">
    <mc:Choice Requires="p14">
      <p:transition p14:dur="300">
        <p:fade/>
      </p:transition>
    </mc:Choice>
    <mc:Fallback xmlns="">
      <p:transition>
        <p:fade/>
      </p:transition>
    </mc:Fallback>
  </mc:AlternateContent>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 name="TextBox 43">
            <a:extLst>
              <a:ext uri="{FF2B5EF4-FFF2-40B4-BE49-F238E27FC236}">
                <a16:creationId xmlns:a16="http://schemas.microsoft.com/office/drawing/2014/main" id="{1151B43C-46E0-CC5E-4180-100AD8BB438E}"/>
              </a:ext>
            </a:extLst>
          </p:cNvPr>
          <p:cNvSpPr txBox="1"/>
          <p:nvPr/>
        </p:nvSpPr>
        <p:spPr>
          <a:xfrm>
            <a:off x="3603600" y="806400"/>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30A0"/>
                </a:solidFill>
                <a:effectLst/>
                <a:uLnTx/>
                <a:uFillTx/>
                <a:latin typeface="Corbel" panose="020B0503020204020204" pitchFamily="34" charset="0"/>
                <a:ea typeface="ＭＳ Ｐゴシック" panose="020B0600070205080204" pitchFamily="34" charset="-128"/>
                <a:cs typeface="Arial" panose="020B0604020202020204" pitchFamily="34" charset="0"/>
              </a:rPr>
              <a:t>input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30A0"/>
                </a:solidFill>
                <a:effectLst/>
                <a:uLnTx/>
                <a:uFillTx/>
                <a:latin typeface="Corbel" panose="020B0503020204020204" pitchFamily="34" charset="0"/>
                <a:ea typeface="ＭＳ Ｐゴシック" panose="020B0600070205080204" pitchFamily="34" charset="-128"/>
                <a:cs typeface="Arial" panose="020B0604020202020204" pitchFamily="34" charset="0"/>
              </a:rPr>
              <a:t>vector</a:t>
            </a:r>
          </a:p>
        </p:txBody>
      </p:sp>
      <p:grpSp>
        <p:nvGrpSpPr>
          <p:cNvPr id="69" name="Group 68">
            <a:extLst>
              <a:ext uri="{FF2B5EF4-FFF2-40B4-BE49-F238E27FC236}">
                <a16:creationId xmlns:a16="http://schemas.microsoft.com/office/drawing/2014/main" id="{29470D05-AF7C-C9B0-0D17-50014BE26E2D}"/>
              </a:ext>
            </a:extLst>
          </p:cNvPr>
          <p:cNvGrpSpPr/>
          <p:nvPr/>
        </p:nvGrpSpPr>
        <p:grpSpPr>
          <a:xfrm>
            <a:off x="6371580" y="626250"/>
            <a:ext cx="3649070" cy="1144287"/>
            <a:chOff x="6371580" y="626250"/>
            <a:chExt cx="3649070" cy="1144287"/>
          </a:xfrm>
        </p:grpSpPr>
        <p:sp>
          <p:nvSpPr>
            <p:cNvPr id="72" name="Rectangle 71">
              <a:extLst>
                <a:ext uri="{FF2B5EF4-FFF2-40B4-BE49-F238E27FC236}">
                  <a16:creationId xmlns:a16="http://schemas.microsoft.com/office/drawing/2014/main" id="{849C45C5-E7CF-7B18-F52A-DFE9E9327437}"/>
                </a:ext>
              </a:extLst>
            </p:cNvPr>
            <p:cNvSpPr/>
            <p:nvPr/>
          </p:nvSpPr>
          <p:spPr>
            <a:xfrm>
              <a:off x="7321711" y="629616"/>
              <a:ext cx="1741902" cy="923330"/>
            </a:xfrm>
            <a:prstGeom prst="rect">
              <a:avLst/>
            </a:prstGeom>
            <a:solidFill>
              <a:schemeClr val="accent4">
                <a:lumMod val="20000"/>
                <a:lumOff val="80000"/>
              </a:schemeClr>
            </a:solidFill>
            <a:ln w="76200">
              <a:solidFill>
                <a:schemeClr val="accent1"/>
              </a:solidFill>
            </a:ln>
          </p:spPr>
          <p:txBody>
            <a:bodyPr wrap="square" anchor="ctr" anchorCtr="0">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4472C4"/>
                </a:solidFill>
                <a:effectLst/>
                <a:uLnTx/>
                <a:uFillTx/>
                <a:latin typeface="Corbel" panose="020B0503020204020204" pitchFamily="34" charset="0"/>
                <a:ea typeface="ＭＳ Ｐゴシック" panose="020B0600070205080204" pitchFamily="34" charset="-128"/>
                <a:cs typeface="+mn-cs"/>
              </a:endParaRPr>
            </a:p>
          </p:txBody>
        </p:sp>
        <p:grpSp>
          <p:nvGrpSpPr>
            <p:cNvPr id="75" name="Group 74">
              <a:extLst>
                <a:ext uri="{FF2B5EF4-FFF2-40B4-BE49-F238E27FC236}">
                  <a16:creationId xmlns:a16="http://schemas.microsoft.com/office/drawing/2014/main" id="{B1973632-1515-0863-DA6F-51719E1DED77}"/>
                </a:ext>
              </a:extLst>
            </p:cNvPr>
            <p:cNvGrpSpPr/>
            <p:nvPr/>
          </p:nvGrpSpPr>
          <p:grpSpPr>
            <a:xfrm>
              <a:off x="6371580" y="626250"/>
              <a:ext cx="3649070" cy="1144287"/>
              <a:chOff x="6371580" y="626250"/>
              <a:chExt cx="3649070" cy="1144287"/>
            </a:xfrm>
          </p:grpSpPr>
          <p:sp>
            <p:nvSpPr>
              <p:cNvPr id="76" name="TextBox 75">
                <a:extLst>
                  <a:ext uri="{FF2B5EF4-FFF2-40B4-BE49-F238E27FC236}">
                    <a16:creationId xmlns:a16="http://schemas.microsoft.com/office/drawing/2014/main" id="{0AF15B7B-5D3C-702E-D4D3-6CCD329683DD}"/>
                  </a:ext>
                </a:extLst>
              </p:cNvPr>
              <p:cNvSpPr txBox="1"/>
              <p:nvPr/>
            </p:nvSpPr>
            <p:spPr>
              <a:xfrm>
                <a:off x="6371580" y="626250"/>
                <a:ext cx="3649070" cy="92333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Accessing</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 the 1</a:t>
                </a:r>
                <a:r>
                  <a:rPr kumimoji="0" lang="en-US" sz="1800" b="1"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st</a:t>
                </a:r>
                <a:r>
                  <a:rPr kumimoji="0" lang="en-US" sz="1800" b="1"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 (</a:t>
                </a:r>
                <a:r>
                  <a:rPr kumimoji="0" lang="en-US" sz="1800" b="1" i="0" u="none" strike="noStrike" kern="1200" cap="none" spc="0" normalizeH="0" baseline="0" noProof="0">
                    <a:ln>
                      <a:noFill/>
                    </a:ln>
                    <a:solidFill>
                      <a:srgbClr val="1F52FF"/>
                    </a:solidFill>
                    <a:effectLst/>
                    <a:uLnTx/>
                    <a:uFillTx/>
                    <a:latin typeface="Corbel" panose="020B0503020204020204" pitchFamily="34" charset="0"/>
                    <a:ea typeface="ＭＳ Ｐゴシック" panose="020B0600070205080204" pitchFamily="34" charset="-128"/>
                    <a:cs typeface="Arial" panose="020B0604020202020204" pitchFamily="34" charset="0"/>
                  </a:rPr>
                  <a:t>0</a:t>
                </a:r>
                <a:r>
                  <a:rPr kumimoji="0" lang="en-US" sz="1800" b="1"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 </a:t>
                </a:r>
                <a:br>
                  <a:rPr kumimoji="0" lang="en-US" sz="1800" b="1"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br>
                <a:r>
                  <a:rPr kumimoji="0" lang="en-US" sz="1800" b="1"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prime number?</a:t>
                </a:r>
              </a:p>
            </p:txBody>
          </p:sp>
          <p:cxnSp>
            <p:nvCxnSpPr>
              <p:cNvPr id="77" name="Elbow Connector 76">
                <a:extLst>
                  <a:ext uri="{FF2B5EF4-FFF2-40B4-BE49-F238E27FC236}">
                    <a16:creationId xmlns:a16="http://schemas.microsoft.com/office/drawing/2014/main" id="{74C8D939-B1BA-1D6F-8B8F-1AA3A18C73F6}"/>
                  </a:ext>
                </a:extLst>
              </p:cNvPr>
              <p:cNvCxnSpPr>
                <a:cxnSpLocks/>
              </p:cNvCxnSpPr>
              <p:nvPr/>
            </p:nvCxnSpPr>
            <p:spPr>
              <a:xfrm flipV="1">
                <a:off x="8557395" y="1591766"/>
                <a:ext cx="256493" cy="178771"/>
              </a:xfrm>
              <a:prstGeom prst="bentConnector2">
                <a:avLst/>
              </a:prstGeom>
              <a:ln w="28575">
                <a:solidFill>
                  <a:schemeClr val="accent4"/>
                </a:solidFill>
                <a:tailEnd type="triangle"/>
              </a:ln>
            </p:spPr>
            <p:style>
              <a:lnRef idx="1">
                <a:schemeClr val="accent1"/>
              </a:lnRef>
              <a:fillRef idx="0">
                <a:schemeClr val="accent1"/>
              </a:fillRef>
              <a:effectRef idx="0">
                <a:schemeClr val="accent1"/>
              </a:effectRef>
              <a:fontRef idx="minor">
                <a:schemeClr val="tx1"/>
              </a:fontRef>
            </p:style>
          </p:cxnSp>
        </p:grpSp>
      </p:grpSp>
      <p:sp>
        <p:nvSpPr>
          <p:cNvPr id="70" name="Rectangle 69">
            <a:extLst>
              <a:ext uri="{FF2B5EF4-FFF2-40B4-BE49-F238E27FC236}">
                <a16:creationId xmlns:a16="http://schemas.microsoft.com/office/drawing/2014/main" id="{4F87D1AE-C9E8-030A-A3DD-CE41E1CA8BC8}"/>
              </a:ext>
            </a:extLst>
          </p:cNvPr>
          <p:cNvSpPr/>
          <p:nvPr/>
        </p:nvSpPr>
        <p:spPr>
          <a:xfrm>
            <a:off x="0" y="629616"/>
            <a:ext cx="2716306" cy="5826540"/>
          </a:xfrm>
          <a:prstGeom prst="rect">
            <a:avLst/>
          </a:prstGeom>
          <a:solidFill>
            <a:srgbClr val="FFFDF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5" name="Rounded Rectangle 64">
            <a:extLst>
              <a:ext uri="{FF2B5EF4-FFF2-40B4-BE49-F238E27FC236}">
                <a16:creationId xmlns:a16="http://schemas.microsoft.com/office/drawing/2014/main" id="{8FFE4315-EE8D-144A-008D-8DCDDE3CFCC3}"/>
              </a:ext>
            </a:extLst>
          </p:cNvPr>
          <p:cNvSpPr/>
          <p:nvPr/>
        </p:nvSpPr>
        <p:spPr>
          <a:xfrm>
            <a:off x="96426" y="736537"/>
            <a:ext cx="2519027" cy="1079711"/>
          </a:xfrm>
          <a:prstGeom prst="roundRect">
            <a:avLst/>
          </a:prstGeom>
          <a:solidFill>
            <a:schemeClr val="accent5">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 name="Straight Connector 4">
            <a:extLst>
              <a:ext uri="{FF2B5EF4-FFF2-40B4-BE49-F238E27FC236}">
                <a16:creationId xmlns:a16="http://schemas.microsoft.com/office/drawing/2014/main" id="{4F55892D-F829-1FC6-94CF-7204C63F8EB6}"/>
              </a:ext>
            </a:extLst>
          </p:cNvPr>
          <p:cNvCxnSpPr>
            <a:cxnSpLocks/>
          </p:cNvCxnSpPr>
          <p:nvPr/>
        </p:nvCxnSpPr>
        <p:spPr>
          <a:xfrm rot="5400000" flipH="1">
            <a:off x="5043784" y="3295028"/>
            <a:ext cx="3963" cy="274320"/>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14" name="Straight Connector 13">
            <a:extLst>
              <a:ext uri="{FF2B5EF4-FFF2-40B4-BE49-F238E27FC236}">
                <a16:creationId xmlns:a16="http://schemas.microsoft.com/office/drawing/2014/main" id="{E65ADB8B-E7D5-CC71-7D28-06DEDEE97FE9}"/>
              </a:ext>
            </a:extLst>
          </p:cNvPr>
          <p:cNvCxnSpPr>
            <a:cxnSpLocks/>
          </p:cNvCxnSpPr>
          <p:nvPr/>
        </p:nvCxnSpPr>
        <p:spPr>
          <a:xfrm rot="5400000" flipH="1">
            <a:off x="5043784" y="3673964"/>
            <a:ext cx="3963" cy="274320"/>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sp>
        <p:nvSpPr>
          <p:cNvPr id="3" name="Title 1" descr=" 6">
            <a:extLst>
              <a:ext uri="{FF2B5EF4-FFF2-40B4-BE49-F238E27FC236}">
                <a16:creationId xmlns:a16="http://schemas.microsoft.com/office/drawing/2014/main" id="{225FE3A3-6745-502D-7F59-15867750339D}"/>
              </a:ext>
            </a:extLst>
          </p:cNvPr>
          <p:cNvSpPr txBox="1">
            <a:spLocks/>
          </p:cNvSpPr>
          <p:nvPr/>
        </p:nvSpPr>
        <p:spPr>
          <a:xfrm>
            <a:off x="178177" y="0"/>
            <a:ext cx="8787647" cy="704757"/>
          </a:xfrm>
          <a:prstGeom prst="rect">
            <a:avLst/>
          </a:prstGeom>
        </p:spPr>
        <p:txBody>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en-US" sz="4400" b="1" i="0" u="none" strike="noStrike" kern="1200" cap="none" spc="0" normalizeH="0" baseline="0" noProof="0">
                <a:ln>
                  <a:noFill/>
                </a:ln>
                <a:solidFill>
                  <a:prstClr val="black"/>
                </a:solidFill>
                <a:effectLst/>
                <a:uLnTx/>
                <a:uFillTx/>
                <a:latin typeface="Corbel" panose="020B0503020204020204" pitchFamily="34" charset="0"/>
                <a:ea typeface="+mj-ea"/>
                <a:cs typeface="+mj-cs"/>
              </a:rPr>
              <a:t>In-DRAM pLUTo LUT Query: Step 1</a:t>
            </a:r>
          </a:p>
        </p:txBody>
      </p:sp>
      <p:cxnSp>
        <p:nvCxnSpPr>
          <p:cNvPr id="4" name="Straight Connector 3">
            <a:extLst>
              <a:ext uri="{FF2B5EF4-FFF2-40B4-BE49-F238E27FC236}">
                <a16:creationId xmlns:a16="http://schemas.microsoft.com/office/drawing/2014/main" id="{193B17EE-D4CE-E933-0A10-8DE0F4AE053C}"/>
              </a:ext>
            </a:extLst>
          </p:cNvPr>
          <p:cNvCxnSpPr>
            <a:cxnSpLocks/>
          </p:cNvCxnSpPr>
          <p:nvPr/>
        </p:nvCxnSpPr>
        <p:spPr>
          <a:xfrm>
            <a:off x="5515720" y="4182844"/>
            <a:ext cx="0" cy="325603"/>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cxnSp>
        <p:nvCxnSpPr>
          <p:cNvPr id="8" name="Straight Connector 7">
            <a:extLst>
              <a:ext uri="{FF2B5EF4-FFF2-40B4-BE49-F238E27FC236}">
                <a16:creationId xmlns:a16="http://schemas.microsoft.com/office/drawing/2014/main" id="{DF1F5B15-D6F8-544E-2EC6-234CE9693377}"/>
              </a:ext>
            </a:extLst>
          </p:cNvPr>
          <p:cNvCxnSpPr>
            <a:cxnSpLocks/>
          </p:cNvCxnSpPr>
          <p:nvPr/>
        </p:nvCxnSpPr>
        <p:spPr>
          <a:xfrm>
            <a:off x="5965170" y="4182844"/>
            <a:ext cx="0" cy="332948"/>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cxnSp>
        <p:nvCxnSpPr>
          <p:cNvPr id="9" name="Straight Connector 8">
            <a:extLst>
              <a:ext uri="{FF2B5EF4-FFF2-40B4-BE49-F238E27FC236}">
                <a16:creationId xmlns:a16="http://schemas.microsoft.com/office/drawing/2014/main" id="{BBD8907C-D053-3E28-0A5B-1508DA6E7B16}"/>
              </a:ext>
            </a:extLst>
          </p:cNvPr>
          <p:cNvCxnSpPr>
            <a:cxnSpLocks/>
          </p:cNvCxnSpPr>
          <p:nvPr/>
        </p:nvCxnSpPr>
        <p:spPr>
          <a:xfrm>
            <a:off x="6414620" y="4182805"/>
            <a:ext cx="0" cy="332948"/>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cxnSp>
        <p:nvCxnSpPr>
          <p:cNvPr id="10" name="Straight Connector 9">
            <a:extLst>
              <a:ext uri="{FF2B5EF4-FFF2-40B4-BE49-F238E27FC236}">
                <a16:creationId xmlns:a16="http://schemas.microsoft.com/office/drawing/2014/main" id="{204CBF14-CE3C-D0AF-0904-EB85AA35F9B3}"/>
              </a:ext>
            </a:extLst>
          </p:cNvPr>
          <p:cNvCxnSpPr>
            <a:cxnSpLocks/>
          </p:cNvCxnSpPr>
          <p:nvPr/>
        </p:nvCxnSpPr>
        <p:spPr>
          <a:xfrm>
            <a:off x="6864069" y="4175499"/>
            <a:ext cx="0" cy="332948"/>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sp>
        <p:nvSpPr>
          <p:cNvPr id="11" name="Rounded Rectangle 10">
            <a:extLst>
              <a:ext uri="{FF2B5EF4-FFF2-40B4-BE49-F238E27FC236}">
                <a16:creationId xmlns:a16="http://schemas.microsoft.com/office/drawing/2014/main" id="{6504418D-A90C-D6E7-1C54-18A1A7C9A1D0}"/>
              </a:ext>
            </a:extLst>
          </p:cNvPr>
          <p:cNvSpPr/>
          <p:nvPr/>
        </p:nvSpPr>
        <p:spPr>
          <a:xfrm>
            <a:off x="5192143" y="2334911"/>
            <a:ext cx="2028915" cy="1840762"/>
          </a:xfrm>
          <a:prstGeom prst="roundRect">
            <a:avLst>
              <a:gd name="adj" fmla="val 1622"/>
            </a:avLst>
          </a:prstGeom>
          <a:solidFill>
            <a:schemeClr val="accent5">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2500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aphicFrame>
        <p:nvGraphicFramePr>
          <p:cNvPr id="12" name="Table 275">
            <a:extLst>
              <a:ext uri="{FF2B5EF4-FFF2-40B4-BE49-F238E27FC236}">
                <a16:creationId xmlns:a16="http://schemas.microsoft.com/office/drawing/2014/main" id="{76354472-B820-C436-4D54-CDDC66664919}"/>
              </a:ext>
            </a:extLst>
          </p:cNvPr>
          <p:cNvGraphicFramePr>
            <a:graphicFrameLocks noGrp="1"/>
          </p:cNvGraphicFramePr>
          <p:nvPr/>
        </p:nvGraphicFramePr>
        <p:xfrm>
          <a:off x="5292522" y="2459192"/>
          <a:ext cx="1800000" cy="1584000"/>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gridCol w="450000">
                  <a:extLst>
                    <a:ext uri="{9D8B030D-6E8A-4147-A177-3AD203B41FA5}">
                      <a16:colId xmlns:a16="http://schemas.microsoft.com/office/drawing/2014/main" val="468283467"/>
                    </a:ext>
                  </a:extLst>
                </a:gridCol>
                <a:gridCol w="450000">
                  <a:extLst>
                    <a:ext uri="{9D8B030D-6E8A-4147-A177-3AD203B41FA5}">
                      <a16:colId xmlns:a16="http://schemas.microsoft.com/office/drawing/2014/main" val="3823604040"/>
                    </a:ext>
                  </a:extLst>
                </a:gridCol>
                <a:gridCol w="450000">
                  <a:extLst>
                    <a:ext uri="{9D8B030D-6E8A-4147-A177-3AD203B41FA5}">
                      <a16:colId xmlns:a16="http://schemas.microsoft.com/office/drawing/2014/main" val="3652080883"/>
                    </a:ext>
                  </a:extLst>
                </a:gridCol>
              </a:tblGrid>
              <a:tr h="396000">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r h="396000">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856769038"/>
                  </a:ext>
                </a:extLst>
              </a:tr>
              <a:tr h="396000">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581351085"/>
                  </a:ext>
                </a:extLst>
              </a:tr>
              <a:tr h="396000">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504728428"/>
                  </a:ext>
                </a:extLst>
              </a:tr>
            </a:tbl>
          </a:graphicData>
        </a:graphic>
      </p:graphicFrame>
      <p:sp>
        <p:nvSpPr>
          <p:cNvPr id="13" name="Rounded Rectangle 12">
            <a:extLst>
              <a:ext uri="{FF2B5EF4-FFF2-40B4-BE49-F238E27FC236}">
                <a16:creationId xmlns:a16="http://schemas.microsoft.com/office/drawing/2014/main" id="{D69C4F41-50ED-CF54-644A-2ED316781EF1}"/>
              </a:ext>
            </a:extLst>
          </p:cNvPr>
          <p:cNvSpPr/>
          <p:nvPr/>
        </p:nvSpPr>
        <p:spPr>
          <a:xfrm rot="5400000">
            <a:off x="5898769" y="3790738"/>
            <a:ext cx="582102" cy="2028912"/>
          </a:xfrm>
          <a:prstGeom prst="roundRect">
            <a:avLst/>
          </a:prstGeom>
          <a:pattFill prst="wdUpDiag">
            <a:fgClr>
              <a:srgbClr val="BBAECA"/>
            </a:fgClr>
            <a:bgClr>
              <a:srgbClr val="DFCFF0"/>
            </a:bgClr>
          </a:patt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pSp>
        <p:nvGrpSpPr>
          <p:cNvPr id="16" name="Group 15">
            <a:extLst>
              <a:ext uri="{FF2B5EF4-FFF2-40B4-BE49-F238E27FC236}">
                <a16:creationId xmlns:a16="http://schemas.microsoft.com/office/drawing/2014/main" id="{5B03AEA4-1D6D-2A02-F28E-1BE0E4D10B9C}"/>
              </a:ext>
            </a:extLst>
          </p:cNvPr>
          <p:cNvGrpSpPr/>
          <p:nvPr/>
        </p:nvGrpSpPr>
        <p:grpSpPr>
          <a:xfrm>
            <a:off x="5408073" y="5120617"/>
            <a:ext cx="173332" cy="648969"/>
            <a:chOff x="2521758" y="3054797"/>
            <a:chExt cx="64008" cy="188069"/>
          </a:xfrm>
        </p:grpSpPr>
        <p:cxnSp>
          <p:nvCxnSpPr>
            <p:cNvPr id="29" name="Straight Connector 28">
              <a:extLst>
                <a:ext uri="{FF2B5EF4-FFF2-40B4-BE49-F238E27FC236}">
                  <a16:creationId xmlns:a16="http://schemas.microsoft.com/office/drawing/2014/main" id="{56411DE6-322D-76E3-294D-9E5A2FA79FF8}"/>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31" name="Straight Connector 30">
              <a:extLst>
                <a:ext uri="{FF2B5EF4-FFF2-40B4-BE49-F238E27FC236}">
                  <a16:creationId xmlns:a16="http://schemas.microsoft.com/office/drawing/2014/main" id="{6001E9C3-356E-AE87-FFA4-05FFDFC51AF4}"/>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32" name="Straight Connector 31">
              <a:extLst>
                <a:ext uri="{FF2B5EF4-FFF2-40B4-BE49-F238E27FC236}">
                  <a16:creationId xmlns:a16="http://schemas.microsoft.com/office/drawing/2014/main" id="{6291C3A9-C7BF-6832-8EBF-7A977669D976}"/>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grpSp>
        <p:nvGrpSpPr>
          <p:cNvPr id="17" name="Group 16">
            <a:extLst>
              <a:ext uri="{FF2B5EF4-FFF2-40B4-BE49-F238E27FC236}">
                <a16:creationId xmlns:a16="http://schemas.microsoft.com/office/drawing/2014/main" id="{FDD767DD-4EAE-2CA4-A7CE-A5CF80FEF08C}"/>
              </a:ext>
            </a:extLst>
          </p:cNvPr>
          <p:cNvGrpSpPr/>
          <p:nvPr/>
        </p:nvGrpSpPr>
        <p:grpSpPr>
          <a:xfrm>
            <a:off x="5837030" y="5109582"/>
            <a:ext cx="173332" cy="648969"/>
            <a:chOff x="2521758" y="3054797"/>
            <a:chExt cx="64008" cy="188069"/>
          </a:xfrm>
        </p:grpSpPr>
        <p:cxnSp>
          <p:nvCxnSpPr>
            <p:cNvPr id="26" name="Straight Connector 25">
              <a:extLst>
                <a:ext uri="{FF2B5EF4-FFF2-40B4-BE49-F238E27FC236}">
                  <a16:creationId xmlns:a16="http://schemas.microsoft.com/office/drawing/2014/main" id="{E2764FA7-945D-6ACC-4476-AB0E702C8F95}"/>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7" name="Straight Connector 26">
              <a:extLst>
                <a:ext uri="{FF2B5EF4-FFF2-40B4-BE49-F238E27FC236}">
                  <a16:creationId xmlns:a16="http://schemas.microsoft.com/office/drawing/2014/main" id="{9DA23700-D9EA-5D46-34FC-D8C81067954B}"/>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8" name="Straight Connector 27">
              <a:extLst>
                <a:ext uri="{FF2B5EF4-FFF2-40B4-BE49-F238E27FC236}">
                  <a16:creationId xmlns:a16="http://schemas.microsoft.com/office/drawing/2014/main" id="{65F5F5EB-C469-F183-795C-3CF3D5200AE9}"/>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grpSp>
        <p:nvGrpSpPr>
          <p:cNvPr id="18" name="Group 17">
            <a:extLst>
              <a:ext uri="{FF2B5EF4-FFF2-40B4-BE49-F238E27FC236}">
                <a16:creationId xmlns:a16="http://schemas.microsoft.com/office/drawing/2014/main" id="{5C2F244F-AD02-F297-C498-C497F46F443E}"/>
              </a:ext>
            </a:extLst>
          </p:cNvPr>
          <p:cNvGrpSpPr/>
          <p:nvPr/>
        </p:nvGrpSpPr>
        <p:grpSpPr>
          <a:xfrm>
            <a:off x="6248380" y="5108314"/>
            <a:ext cx="173332" cy="648969"/>
            <a:chOff x="2521758" y="3054797"/>
            <a:chExt cx="64008" cy="188069"/>
          </a:xfrm>
        </p:grpSpPr>
        <p:cxnSp>
          <p:nvCxnSpPr>
            <p:cNvPr id="23" name="Straight Connector 22">
              <a:extLst>
                <a:ext uri="{FF2B5EF4-FFF2-40B4-BE49-F238E27FC236}">
                  <a16:creationId xmlns:a16="http://schemas.microsoft.com/office/drawing/2014/main" id="{9F9C2302-8BFC-2113-6E2C-ACFF464016EB}"/>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4" name="Straight Connector 23">
              <a:extLst>
                <a:ext uri="{FF2B5EF4-FFF2-40B4-BE49-F238E27FC236}">
                  <a16:creationId xmlns:a16="http://schemas.microsoft.com/office/drawing/2014/main" id="{7FE804DF-ACC9-5681-9141-E12E98F04E34}"/>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5" name="Straight Connector 24">
              <a:extLst>
                <a:ext uri="{FF2B5EF4-FFF2-40B4-BE49-F238E27FC236}">
                  <a16:creationId xmlns:a16="http://schemas.microsoft.com/office/drawing/2014/main" id="{011A845C-4B36-622D-79D2-2EEC712480E0}"/>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grpSp>
        <p:nvGrpSpPr>
          <p:cNvPr id="19" name="Group 18">
            <a:extLst>
              <a:ext uri="{FF2B5EF4-FFF2-40B4-BE49-F238E27FC236}">
                <a16:creationId xmlns:a16="http://schemas.microsoft.com/office/drawing/2014/main" id="{D60879E2-DF9F-933F-7EBD-BAA733433234}"/>
              </a:ext>
            </a:extLst>
          </p:cNvPr>
          <p:cNvGrpSpPr/>
          <p:nvPr/>
        </p:nvGrpSpPr>
        <p:grpSpPr>
          <a:xfrm>
            <a:off x="6672336" y="5120617"/>
            <a:ext cx="173332" cy="648969"/>
            <a:chOff x="2521758" y="3054797"/>
            <a:chExt cx="64008" cy="188069"/>
          </a:xfrm>
        </p:grpSpPr>
        <p:cxnSp>
          <p:nvCxnSpPr>
            <p:cNvPr id="20" name="Straight Connector 19">
              <a:extLst>
                <a:ext uri="{FF2B5EF4-FFF2-40B4-BE49-F238E27FC236}">
                  <a16:creationId xmlns:a16="http://schemas.microsoft.com/office/drawing/2014/main" id="{98070522-1F0D-F9D0-1868-64E7D1BD153B}"/>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1" name="Straight Connector 20">
              <a:extLst>
                <a:ext uri="{FF2B5EF4-FFF2-40B4-BE49-F238E27FC236}">
                  <a16:creationId xmlns:a16="http://schemas.microsoft.com/office/drawing/2014/main" id="{A7BC7AE7-4BBB-BD85-E12B-FD544420F3FB}"/>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2" name="Straight Connector 21">
              <a:extLst>
                <a:ext uri="{FF2B5EF4-FFF2-40B4-BE49-F238E27FC236}">
                  <a16:creationId xmlns:a16="http://schemas.microsoft.com/office/drawing/2014/main" id="{8B1EFA1E-657A-E290-1E60-D94A0BF19A73}"/>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sp>
        <p:nvSpPr>
          <p:cNvPr id="33" name="Rounded Rectangle 32">
            <a:extLst>
              <a:ext uri="{FF2B5EF4-FFF2-40B4-BE49-F238E27FC236}">
                <a16:creationId xmlns:a16="http://schemas.microsoft.com/office/drawing/2014/main" id="{0C60ECAA-E984-0339-82FC-E5B0B4C5608E}"/>
              </a:ext>
            </a:extLst>
          </p:cNvPr>
          <p:cNvSpPr/>
          <p:nvPr/>
        </p:nvSpPr>
        <p:spPr>
          <a:xfrm rot="5400000">
            <a:off x="5897652" y="5047299"/>
            <a:ext cx="584335" cy="2028912"/>
          </a:xfrm>
          <a:prstGeom prst="roundRect">
            <a:avLst/>
          </a:prstGeom>
          <a:solidFill>
            <a:schemeClr val="accent6">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aphicFrame>
        <p:nvGraphicFramePr>
          <p:cNvPr id="34" name="Table 275">
            <a:extLst>
              <a:ext uri="{FF2B5EF4-FFF2-40B4-BE49-F238E27FC236}">
                <a16:creationId xmlns:a16="http://schemas.microsoft.com/office/drawing/2014/main" id="{91C1B412-F7C0-9BF4-466A-716D27FABB97}"/>
              </a:ext>
            </a:extLst>
          </p:cNvPr>
          <p:cNvGraphicFramePr>
            <a:graphicFrameLocks noGrp="1"/>
          </p:cNvGraphicFramePr>
          <p:nvPr/>
        </p:nvGraphicFramePr>
        <p:xfrm>
          <a:off x="5292522" y="4591707"/>
          <a:ext cx="1799968" cy="441960"/>
        </p:xfrm>
        <a:graphic>
          <a:graphicData uri="http://schemas.openxmlformats.org/drawingml/2006/table">
            <a:tbl>
              <a:tblPr firstRow="1" bandRow="1">
                <a:tableStyleId>{5940675A-B579-460E-94D1-54222C63F5DA}</a:tableStyleId>
              </a:tblPr>
              <a:tblGrid>
                <a:gridCol w="449992">
                  <a:extLst>
                    <a:ext uri="{9D8B030D-6E8A-4147-A177-3AD203B41FA5}">
                      <a16:colId xmlns:a16="http://schemas.microsoft.com/office/drawing/2014/main" val="4227494446"/>
                    </a:ext>
                  </a:extLst>
                </a:gridCol>
                <a:gridCol w="449992">
                  <a:extLst>
                    <a:ext uri="{9D8B030D-6E8A-4147-A177-3AD203B41FA5}">
                      <a16:colId xmlns:a16="http://schemas.microsoft.com/office/drawing/2014/main" val="468283467"/>
                    </a:ext>
                  </a:extLst>
                </a:gridCol>
                <a:gridCol w="449992">
                  <a:extLst>
                    <a:ext uri="{9D8B030D-6E8A-4147-A177-3AD203B41FA5}">
                      <a16:colId xmlns:a16="http://schemas.microsoft.com/office/drawing/2014/main" val="3823604040"/>
                    </a:ext>
                  </a:extLst>
                </a:gridCol>
                <a:gridCol w="449992">
                  <a:extLst>
                    <a:ext uri="{9D8B030D-6E8A-4147-A177-3AD203B41FA5}">
                      <a16:colId xmlns:a16="http://schemas.microsoft.com/office/drawing/2014/main" val="3652080883"/>
                    </a:ext>
                  </a:extLst>
                </a:gridCol>
              </a:tblGrid>
              <a:tr h="435088">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bl>
          </a:graphicData>
        </a:graphic>
      </p:graphicFrame>
      <p:sp>
        <p:nvSpPr>
          <p:cNvPr id="35" name="Rounded Rectangle 34">
            <a:extLst>
              <a:ext uri="{FF2B5EF4-FFF2-40B4-BE49-F238E27FC236}">
                <a16:creationId xmlns:a16="http://schemas.microsoft.com/office/drawing/2014/main" id="{5853E33A-0C10-F411-BD05-35B1A76C00B3}"/>
              </a:ext>
            </a:extLst>
          </p:cNvPr>
          <p:cNvSpPr/>
          <p:nvPr/>
        </p:nvSpPr>
        <p:spPr>
          <a:xfrm rot="5400000">
            <a:off x="5909541" y="170856"/>
            <a:ext cx="579239" cy="2014040"/>
          </a:xfrm>
          <a:prstGeom prst="roundRect">
            <a:avLst/>
          </a:prstGeom>
          <a:solidFill>
            <a:srgbClr val="E4D9F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aphicFrame>
        <p:nvGraphicFramePr>
          <p:cNvPr id="36" name="Table 275">
            <a:extLst>
              <a:ext uri="{FF2B5EF4-FFF2-40B4-BE49-F238E27FC236}">
                <a16:creationId xmlns:a16="http://schemas.microsoft.com/office/drawing/2014/main" id="{28DFCE45-3B33-AE43-69DA-C1AF5E3FC3E2}"/>
              </a:ext>
            </a:extLst>
          </p:cNvPr>
          <p:cNvGraphicFramePr>
            <a:graphicFrameLocks noGrp="1"/>
          </p:cNvGraphicFramePr>
          <p:nvPr/>
        </p:nvGraphicFramePr>
        <p:xfrm>
          <a:off x="5301890" y="994064"/>
          <a:ext cx="1800000" cy="396000"/>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gridCol w="450000">
                  <a:extLst>
                    <a:ext uri="{9D8B030D-6E8A-4147-A177-3AD203B41FA5}">
                      <a16:colId xmlns:a16="http://schemas.microsoft.com/office/drawing/2014/main" val="468283467"/>
                    </a:ext>
                  </a:extLst>
                </a:gridCol>
                <a:gridCol w="450000">
                  <a:extLst>
                    <a:ext uri="{9D8B030D-6E8A-4147-A177-3AD203B41FA5}">
                      <a16:colId xmlns:a16="http://schemas.microsoft.com/office/drawing/2014/main" val="3823604040"/>
                    </a:ext>
                  </a:extLst>
                </a:gridCol>
                <a:gridCol w="450000">
                  <a:extLst>
                    <a:ext uri="{9D8B030D-6E8A-4147-A177-3AD203B41FA5}">
                      <a16:colId xmlns:a16="http://schemas.microsoft.com/office/drawing/2014/main" val="3652080883"/>
                    </a:ext>
                  </a:extLst>
                </a:gridCol>
              </a:tblGrid>
              <a:tr h="396000">
                <a:tc>
                  <a:txBody>
                    <a:bodyPr/>
                    <a:lstStyle/>
                    <a:p>
                      <a:pPr algn="ctr"/>
                      <a:r>
                        <a:rPr lang="en-US" sz="2400" b="1" i="0" dirty="0">
                          <a:solidFill>
                            <a:srgbClr val="0051FF"/>
                          </a:solidFill>
                          <a:latin typeface="Corbel" panose="020B0503020204020204" pitchFamily="34" charset="0"/>
                          <a:cs typeface="Arial" panose="020B0604020202020204" pitchFamily="34" charset="0"/>
                        </a:rPr>
                        <a:t>1</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2400" b="1" i="0" dirty="0">
                          <a:solidFill>
                            <a:srgbClr val="0051FF"/>
                          </a:solidFill>
                          <a:latin typeface="Corbel" panose="020B0503020204020204" pitchFamily="34" charset="0"/>
                          <a:cs typeface="Arial" panose="020B0604020202020204" pitchFamily="34" charset="0"/>
                        </a:rPr>
                        <a:t>0</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BE6D7"/>
                    </a:solidFill>
                  </a:tcPr>
                </a:tc>
                <a:tc>
                  <a:txBody>
                    <a:bodyPr/>
                    <a:lstStyle/>
                    <a:p>
                      <a:pPr algn="ctr"/>
                      <a:r>
                        <a:rPr lang="en-US" sz="2400" b="1" i="0">
                          <a:solidFill>
                            <a:srgbClr val="0051FF"/>
                          </a:solidFill>
                          <a:latin typeface="Corbel" panose="020B0503020204020204" pitchFamily="34" charset="0"/>
                          <a:cs typeface="Arial" panose="020B0604020202020204" pitchFamily="34" charset="0"/>
                        </a:rPr>
                        <a:t>1</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dirty="0">
                          <a:solidFill>
                            <a:srgbClr val="0051FF"/>
                          </a:solidFill>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bl>
          </a:graphicData>
        </a:graphic>
      </p:graphicFrame>
      <p:cxnSp>
        <p:nvCxnSpPr>
          <p:cNvPr id="37" name="Elbow Connector 36">
            <a:extLst>
              <a:ext uri="{FF2B5EF4-FFF2-40B4-BE49-F238E27FC236}">
                <a16:creationId xmlns:a16="http://schemas.microsoft.com/office/drawing/2014/main" id="{8F539379-865B-D64A-C423-25BD1E83EAE5}"/>
              </a:ext>
            </a:extLst>
          </p:cNvPr>
          <p:cNvCxnSpPr>
            <a:cxnSpLocks/>
          </p:cNvCxnSpPr>
          <p:nvPr/>
        </p:nvCxnSpPr>
        <p:spPr>
          <a:xfrm rot="10800000" flipH="1" flipV="1">
            <a:off x="7211141" y="1924870"/>
            <a:ext cx="4" cy="3566160"/>
          </a:xfrm>
          <a:prstGeom prst="bentConnector3">
            <a:avLst>
              <a:gd name="adj1" fmla="val 12220150000"/>
            </a:avLst>
          </a:prstGeom>
          <a:ln w="38100">
            <a:solidFill>
              <a:schemeClr val="accent4"/>
            </a:solidFill>
            <a:prstDash val="sysDot"/>
            <a:tailEnd type="triangle" w="med" len="sm"/>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A3BF5155-D76B-0F51-84F0-F9C02F239946}"/>
              </a:ext>
            </a:extLst>
          </p:cNvPr>
          <p:cNvCxnSpPr>
            <a:cxnSpLocks/>
          </p:cNvCxnSpPr>
          <p:nvPr/>
        </p:nvCxnSpPr>
        <p:spPr>
          <a:xfrm rot="5400000" flipH="1">
            <a:off x="5043785" y="2898164"/>
            <a:ext cx="3963" cy="274320"/>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aphicFrame>
        <p:nvGraphicFramePr>
          <p:cNvPr id="2" name="Table 275">
            <a:extLst>
              <a:ext uri="{FF2B5EF4-FFF2-40B4-BE49-F238E27FC236}">
                <a16:creationId xmlns:a16="http://schemas.microsoft.com/office/drawing/2014/main" id="{F33BC4AD-3B1B-2EF3-C96B-80CD4D672F26}"/>
              </a:ext>
            </a:extLst>
          </p:cNvPr>
          <p:cNvGraphicFramePr>
            <a:graphicFrameLocks noGrp="1"/>
          </p:cNvGraphicFramePr>
          <p:nvPr/>
        </p:nvGraphicFramePr>
        <p:xfrm>
          <a:off x="5289835" y="5836646"/>
          <a:ext cx="1799968" cy="441960"/>
        </p:xfrm>
        <a:graphic>
          <a:graphicData uri="http://schemas.openxmlformats.org/drawingml/2006/table">
            <a:tbl>
              <a:tblPr firstRow="1" bandRow="1">
                <a:tableStyleId>{5940675A-B579-460E-94D1-54222C63F5DA}</a:tableStyleId>
              </a:tblPr>
              <a:tblGrid>
                <a:gridCol w="449992">
                  <a:extLst>
                    <a:ext uri="{9D8B030D-6E8A-4147-A177-3AD203B41FA5}">
                      <a16:colId xmlns:a16="http://schemas.microsoft.com/office/drawing/2014/main" val="4227494446"/>
                    </a:ext>
                  </a:extLst>
                </a:gridCol>
                <a:gridCol w="449992">
                  <a:extLst>
                    <a:ext uri="{9D8B030D-6E8A-4147-A177-3AD203B41FA5}">
                      <a16:colId xmlns:a16="http://schemas.microsoft.com/office/drawing/2014/main" val="468283467"/>
                    </a:ext>
                  </a:extLst>
                </a:gridCol>
                <a:gridCol w="449992">
                  <a:extLst>
                    <a:ext uri="{9D8B030D-6E8A-4147-A177-3AD203B41FA5}">
                      <a16:colId xmlns:a16="http://schemas.microsoft.com/office/drawing/2014/main" val="3823604040"/>
                    </a:ext>
                  </a:extLst>
                </a:gridCol>
                <a:gridCol w="449992">
                  <a:extLst>
                    <a:ext uri="{9D8B030D-6E8A-4147-A177-3AD203B41FA5}">
                      <a16:colId xmlns:a16="http://schemas.microsoft.com/office/drawing/2014/main" val="3652080883"/>
                    </a:ext>
                  </a:extLst>
                </a:gridCol>
              </a:tblGrid>
              <a:tr h="435088">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bl>
          </a:graphicData>
        </a:graphic>
      </p:graphicFrame>
      <p:sp>
        <p:nvSpPr>
          <p:cNvPr id="47" name="TextBox 46">
            <a:extLst>
              <a:ext uri="{FF2B5EF4-FFF2-40B4-BE49-F238E27FC236}">
                <a16:creationId xmlns:a16="http://schemas.microsoft.com/office/drawing/2014/main" id="{48209F93-C678-77FE-0741-880FAEA05260}"/>
              </a:ext>
            </a:extLst>
          </p:cNvPr>
          <p:cNvSpPr txBox="1"/>
          <p:nvPr/>
        </p:nvSpPr>
        <p:spPr>
          <a:xfrm>
            <a:off x="234762" y="5148517"/>
            <a:ext cx="2245127"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input vector</a:t>
            </a:r>
          </a:p>
        </p:txBody>
      </p:sp>
      <p:graphicFrame>
        <p:nvGraphicFramePr>
          <p:cNvPr id="50" name="Table 275">
            <a:extLst>
              <a:ext uri="{FF2B5EF4-FFF2-40B4-BE49-F238E27FC236}">
                <a16:creationId xmlns:a16="http://schemas.microsoft.com/office/drawing/2014/main" id="{F4FAEFC2-F020-2F17-D28B-888C8568909C}"/>
              </a:ext>
            </a:extLst>
          </p:cNvPr>
          <p:cNvGraphicFramePr>
            <a:graphicFrameLocks noGrp="1"/>
          </p:cNvGraphicFramePr>
          <p:nvPr/>
        </p:nvGraphicFramePr>
        <p:xfrm>
          <a:off x="426103" y="2000679"/>
          <a:ext cx="1854538" cy="2194560"/>
        </p:xfrm>
        <a:graphic>
          <a:graphicData uri="http://schemas.openxmlformats.org/drawingml/2006/table">
            <a:tbl>
              <a:tblPr firstRow="1" bandRow="1">
                <a:tableStyleId>{5940675A-B579-460E-94D1-54222C63F5DA}</a:tableStyleId>
              </a:tblPr>
              <a:tblGrid>
                <a:gridCol w="560388">
                  <a:extLst>
                    <a:ext uri="{9D8B030D-6E8A-4147-A177-3AD203B41FA5}">
                      <a16:colId xmlns:a16="http://schemas.microsoft.com/office/drawing/2014/main" val="1193322599"/>
                    </a:ext>
                  </a:extLst>
                </a:gridCol>
                <a:gridCol w="816943">
                  <a:extLst>
                    <a:ext uri="{9D8B030D-6E8A-4147-A177-3AD203B41FA5}">
                      <a16:colId xmlns:a16="http://schemas.microsoft.com/office/drawing/2014/main" val="4227494446"/>
                    </a:ext>
                  </a:extLst>
                </a:gridCol>
                <a:gridCol w="477207">
                  <a:extLst>
                    <a:ext uri="{9D8B030D-6E8A-4147-A177-3AD203B41FA5}">
                      <a16:colId xmlns:a16="http://schemas.microsoft.com/office/drawing/2014/main" val="468283467"/>
                    </a:ext>
                  </a:extLst>
                </a:gridCol>
              </a:tblGrid>
              <a:tr h="270417">
                <a:tc>
                  <a:txBody>
                    <a:bodyPr/>
                    <a:lstStyle/>
                    <a:p>
                      <a:pPr algn="ctr"/>
                      <a:endParaRPr lang="en-US" sz="1800" b="0" i="0">
                        <a:latin typeface="Corbel" panose="020B0503020204020204" pitchFamily="34" charset="0"/>
                        <a:cs typeface="Arial" panose="020B0604020202020204" pitchFamily="34" charset="0"/>
                      </a:endParaRPr>
                    </a:p>
                  </a:txBody>
                  <a:tcPr marL="0" marR="0" marT="0" marB="0" anchor="ctr">
                    <a:lnL w="6350" cap="flat" cmpd="sng" algn="ctr">
                      <a:no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ctr"/>
                      <a:r>
                        <a:rPr lang="en-US" sz="1800" b="0" i="0">
                          <a:latin typeface="Corbel" panose="020B0503020204020204" pitchFamily="34" charset="0"/>
                          <a:cs typeface="Arial" panose="020B0604020202020204" pitchFamily="34" charset="0"/>
                        </a:rPr>
                        <a:t>Prime numbers</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algn="ctr"/>
                      <a:r>
                        <a:rPr lang="en-US" sz="1000">
                          <a:latin typeface="Arial" panose="020B0604020202020204" pitchFamily="34" charset="0"/>
                          <a:cs typeface="Arial" panose="020B0604020202020204" pitchFamily="34" charset="0"/>
                        </a:rPr>
                        <a:t>A</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r h="0">
                <a:tc>
                  <a:txBody>
                    <a:bodyPr/>
                    <a:lstStyle/>
                    <a:p>
                      <a:pPr algn="ctr"/>
                      <a:r>
                        <a:rPr lang="en-US" sz="1800" b="0" i="0">
                          <a:latin typeface="Corbel" panose="020B0503020204020204" pitchFamily="34" charset="0"/>
                          <a:cs typeface="Arial" panose="020B0604020202020204" pitchFamily="34" charset="0"/>
                        </a:rPr>
                        <a:t>LUT</a:t>
                      </a:r>
                    </a:p>
                    <a:p>
                      <a:pPr algn="ctr"/>
                      <a:r>
                        <a:rPr lang="en-US" sz="1800" b="0" i="0">
                          <a:latin typeface="Corbel" panose="020B0503020204020204" pitchFamily="34" charset="0"/>
                          <a:cs typeface="Arial" panose="020B0604020202020204" pitchFamily="34" charset="0"/>
                        </a:rPr>
                        <a:t>index</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err="1">
                          <a:latin typeface="Corbel" panose="020B0503020204020204" pitchFamily="34" charset="0"/>
                          <a:cs typeface="Arial" panose="020B0604020202020204" pitchFamily="34" charset="0"/>
                        </a:rPr>
                        <a:t>i</a:t>
                      </a:r>
                      <a:endParaRPr lang="en-US" sz="1800" b="0" i="0">
                        <a:latin typeface="Corbel" panose="020B0503020204020204" pitchFamily="34" charset="0"/>
                        <a:cs typeface="Arial" panose="020B0604020202020204" pitchFamily="34" charset="0"/>
                      </a:endParaRP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f(</a:t>
                      </a:r>
                      <a:r>
                        <a:rPr lang="en-US" sz="1800" b="0" i="0" err="1">
                          <a:latin typeface="Corbel" panose="020B0503020204020204" pitchFamily="34" charset="0"/>
                          <a:cs typeface="Arial" panose="020B0604020202020204" pitchFamily="34" charset="0"/>
                        </a:rPr>
                        <a:t>i</a:t>
                      </a:r>
                      <a:r>
                        <a:rPr lang="en-US" sz="1800" b="0" i="0">
                          <a:latin typeface="Corbel" panose="020B0503020204020204" pitchFamily="34" charset="0"/>
                          <a:cs typeface="Arial" panose="020B0604020202020204" pitchFamily="34" charset="0"/>
                        </a:rPr>
                        <a:t>)</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856769038"/>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0</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latin typeface="Corbel" panose="020B0503020204020204" pitchFamily="34" charset="0"/>
                          <a:cs typeface="Arial" panose="020B0604020202020204" pitchFamily="34" charset="0"/>
                        </a:rPr>
                        <a:t>1</a:t>
                      </a:r>
                      <a:r>
                        <a:rPr lang="en-US" sz="1800" b="0" i="0" baseline="30000">
                          <a:latin typeface="Corbel" panose="020B0503020204020204" pitchFamily="34" charset="0"/>
                          <a:cs typeface="Arial" panose="020B0604020202020204" pitchFamily="34" charset="0"/>
                        </a:rPr>
                        <a:t>st</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2</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581351085"/>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1</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1800" b="0" i="0">
                          <a:solidFill>
                            <a:schemeClr val="tx1"/>
                          </a:solidFill>
                          <a:latin typeface="Corbel" panose="020B0503020204020204" pitchFamily="34" charset="0"/>
                          <a:cs typeface="Arial" panose="020B0604020202020204" pitchFamily="34" charset="0"/>
                        </a:rPr>
                        <a:t>2</a:t>
                      </a:r>
                      <a:r>
                        <a:rPr lang="en-US" sz="1800" b="0" i="0" baseline="30000">
                          <a:solidFill>
                            <a:schemeClr val="tx1"/>
                          </a:solidFill>
                          <a:latin typeface="Corbel" panose="020B0503020204020204" pitchFamily="34" charset="0"/>
                          <a:cs typeface="Arial" panose="020B0604020202020204" pitchFamily="34" charset="0"/>
                        </a:rPr>
                        <a:t>nd</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1800" b="0" i="0">
                          <a:solidFill>
                            <a:schemeClr val="tx1"/>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1508754334"/>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2</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latin typeface="Corbel" panose="020B0503020204020204" pitchFamily="34" charset="0"/>
                          <a:cs typeface="Arial" panose="020B0604020202020204" pitchFamily="34" charset="0"/>
                        </a:rPr>
                        <a:t>3</a:t>
                      </a:r>
                      <a:r>
                        <a:rPr lang="en-US" sz="1800" b="0" i="0" baseline="30000">
                          <a:latin typeface="Corbel" panose="020B0503020204020204" pitchFamily="34" charset="0"/>
                          <a:cs typeface="Arial" panose="020B0604020202020204" pitchFamily="34" charset="0"/>
                        </a:rPr>
                        <a:t>rd</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5</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364916830"/>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latin typeface="Corbel" panose="020B0503020204020204" pitchFamily="34" charset="0"/>
                          <a:cs typeface="Arial" panose="020B0604020202020204" pitchFamily="34" charset="0"/>
                        </a:rPr>
                        <a:t>4</a:t>
                      </a:r>
                      <a:r>
                        <a:rPr lang="en-US" sz="1800" b="0" i="0" baseline="30000">
                          <a:latin typeface="Corbel" panose="020B0503020204020204" pitchFamily="34" charset="0"/>
                          <a:cs typeface="Arial" panose="020B0604020202020204" pitchFamily="34" charset="0"/>
                        </a:rPr>
                        <a:t>th</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7</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816069710"/>
                  </a:ext>
                </a:extLst>
              </a:tr>
            </a:tbl>
          </a:graphicData>
        </a:graphic>
      </p:graphicFrame>
      <p:graphicFrame>
        <p:nvGraphicFramePr>
          <p:cNvPr id="52" name="Table 275">
            <a:extLst>
              <a:ext uri="{FF2B5EF4-FFF2-40B4-BE49-F238E27FC236}">
                <a16:creationId xmlns:a16="http://schemas.microsoft.com/office/drawing/2014/main" id="{D03E7150-1EF3-DD7E-1AAE-429CCC880DF9}"/>
              </a:ext>
            </a:extLst>
          </p:cNvPr>
          <p:cNvGraphicFramePr>
            <a:graphicFrameLocks noGrp="1"/>
          </p:cNvGraphicFramePr>
          <p:nvPr/>
        </p:nvGraphicFramePr>
        <p:xfrm>
          <a:off x="419382" y="4801677"/>
          <a:ext cx="1863744" cy="384881"/>
        </p:xfrm>
        <a:graphic>
          <a:graphicData uri="http://schemas.openxmlformats.org/drawingml/2006/table">
            <a:tbl>
              <a:tblPr firstRow="1" bandRow="1">
                <a:tableStyleId>{5940675A-B579-460E-94D1-54222C63F5DA}</a:tableStyleId>
              </a:tblPr>
              <a:tblGrid>
                <a:gridCol w="465936">
                  <a:extLst>
                    <a:ext uri="{9D8B030D-6E8A-4147-A177-3AD203B41FA5}">
                      <a16:colId xmlns:a16="http://schemas.microsoft.com/office/drawing/2014/main" val="4227494446"/>
                    </a:ext>
                  </a:extLst>
                </a:gridCol>
                <a:gridCol w="465936">
                  <a:extLst>
                    <a:ext uri="{9D8B030D-6E8A-4147-A177-3AD203B41FA5}">
                      <a16:colId xmlns:a16="http://schemas.microsoft.com/office/drawing/2014/main" val="468283467"/>
                    </a:ext>
                  </a:extLst>
                </a:gridCol>
                <a:gridCol w="465936">
                  <a:extLst>
                    <a:ext uri="{9D8B030D-6E8A-4147-A177-3AD203B41FA5}">
                      <a16:colId xmlns:a16="http://schemas.microsoft.com/office/drawing/2014/main" val="3823604040"/>
                    </a:ext>
                  </a:extLst>
                </a:gridCol>
                <a:gridCol w="465936">
                  <a:extLst>
                    <a:ext uri="{9D8B030D-6E8A-4147-A177-3AD203B41FA5}">
                      <a16:colId xmlns:a16="http://schemas.microsoft.com/office/drawing/2014/main" val="3652080883"/>
                    </a:ext>
                  </a:extLst>
                </a:gridCol>
              </a:tblGrid>
              <a:tr h="384881">
                <a:tc>
                  <a:txBody>
                    <a:bodyPr/>
                    <a:lstStyle/>
                    <a:p>
                      <a:pPr algn="ctr"/>
                      <a:r>
                        <a:rPr lang="en-US" sz="1800" b="0" i="0">
                          <a:solidFill>
                            <a:srgbClr val="0051FF"/>
                          </a:solidFill>
                          <a:latin typeface="Corbel" panose="020B0503020204020204" pitchFamily="34" charset="0"/>
                          <a:cs typeface="Arial" panose="020B0604020202020204" pitchFamily="34" charset="0"/>
                        </a:rPr>
                        <a:t>1</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0051FF"/>
                          </a:solidFill>
                          <a:latin typeface="Corbel" panose="020B0503020204020204" pitchFamily="34" charset="0"/>
                          <a:cs typeface="Arial" panose="020B0604020202020204" pitchFamily="34" charset="0"/>
                        </a:rPr>
                        <a:t>0</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0051FF"/>
                          </a:solidFill>
                          <a:latin typeface="Corbel" panose="020B0503020204020204" pitchFamily="34" charset="0"/>
                          <a:cs typeface="Arial" panose="020B0604020202020204" pitchFamily="34" charset="0"/>
                        </a:rPr>
                        <a:t>1</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0051FF"/>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749445941"/>
                  </a:ext>
                </a:extLst>
              </a:tr>
            </a:tbl>
          </a:graphicData>
        </a:graphic>
      </p:graphicFrame>
      <p:sp>
        <p:nvSpPr>
          <p:cNvPr id="54" name="TextBox 53">
            <a:extLst>
              <a:ext uri="{FF2B5EF4-FFF2-40B4-BE49-F238E27FC236}">
                <a16:creationId xmlns:a16="http://schemas.microsoft.com/office/drawing/2014/main" id="{0298F78F-23E2-99F4-79F3-CD12675CB412}"/>
              </a:ext>
            </a:extLst>
          </p:cNvPr>
          <p:cNvSpPr txBox="1"/>
          <p:nvPr/>
        </p:nvSpPr>
        <p:spPr>
          <a:xfrm>
            <a:off x="426103" y="4167177"/>
            <a:ext cx="1854538"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sng"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l</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ook</a:t>
            </a:r>
            <a:r>
              <a:rPr kumimoji="0" lang="en-US" sz="2000" b="0" i="0" u="sng"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u</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p </a:t>
            </a:r>
            <a:r>
              <a:rPr kumimoji="0" lang="en-US" sz="2000" b="0" i="0" u="sng"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t</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able</a:t>
            </a:r>
          </a:p>
        </p:txBody>
      </p:sp>
      <p:sp>
        <p:nvSpPr>
          <p:cNvPr id="55" name="TextBox 54">
            <a:extLst>
              <a:ext uri="{FF2B5EF4-FFF2-40B4-BE49-F238E27FC236}">
                <a16:creationId xmlns:a16="http://schemas.microsoft.com/office/drawing/2014/main" id="{7195EE43-7896-3B0F-7D8D-A5EE61665E18}"/>
              </a:ext>
            </a:extLst>
          </p:cNvPr>
          <p:cNvSpPr txBox="1"/>
          <p:nvPr/>
        </p:nvSpPr>
        <p:spPr>
          <a:xfrm>
            <a:off x="328507" y="6078612"/>
            <a:ext cx="204201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output vector</a:t>
            </a:r>
          </a:p>
        </p:txBody>
      </p:sp>
      <p:graphicFrame>
        <p:nvGraphicFramePr>
          <p:cNvPr id="56" name="Table 275">
            <a:extLst>
              <a:ext uri="{FF2B5EF4-FFF2-40B4-BE49-F238E27FC236}">
                <a16:creationId xmlns:a16="http://schemas.microsoft.com/office/drawing/2014/main" id="{42AC9FCD-CC4B-AED2-A9FC-1476D069C04D}"/>
              </a:ext>
            </a:extLst>
          </p:cNvPr>
          <p:cNvGraphicFramePr>
            <a:graphicFrameLocks noGrp="1"/>
          </p:cNvGraphicFramePr>
          <p:nvPr/>
        </p:nvGraphicFramePr>
        <p:xfrm>
          <a:off x="419382" y="5745220"/>
          <a:ext cx="1863740" cy="384881"/>
        </p:xfrm>
        <a:graphic>
          <a:graphicData uri="http://schemas.openxmlformats.org/drawingml/2006/table">
            <a:tbl>
              <a:tblPr firstRow="1" bandRow="1">
                <a:tableStyleId>{5940675A-B579-460E-94D1-54222C63F5DA}</a:tableStyleId>
              </a:tblPr>
              <a:tblGrid>
                <a:gridCol w="465935">
                  <a:extLst>
                    <a:ext uri="{9D8B030D-6E8A-4147-A177-3AD203B41FA5}">
                      <a16:colId xmlns:a16="http://schemas.microsoft.com/office/drawing/2014/main" val="4227494446"/>
                    </a:ext>
                  </a:extLst>
                </a:gridCol>
                <a:gridCol w="465935">
                  <a:extLst>
                    <a:ext uri="{9D8B030D-6E8A-4147-A177-3AD203B41FA5}">
                      <a16:colId xmlns:a16="http://schemas.microsoft.com/office/drawing/2014/main" val="468283467"/>
                    </a:ext>
                  </a:extLst>
                </a:gridCol>
                <a:gridCol w="465935">
                  <a:extLst>
                    <a:ext uri="{9D8B030D-6E8A-4147-A177-3AD203B41FA5}">
                      <a16:colId xmlns:a16="http://schemas.microsoft.com/office/drawing/2014/main" val="3823604040"/>
                    </a:ext>
                  </a:extLst>
                </a:gridCol>
                <a:gridCol w="465935">
                  <a:extLst>
                    <a:ext uri="{9D8B030D-6E8A-4147-A177-3AD203B41FA5}">
                      <a16:colId xmlns:a16="http://schemas.microsoft.com/office/drawing/2014/main" val="3652080883"/>
                    </a:ext>
                  </a:extLst>
                </a:gridCol>
              </a:tblGrid>
              <a:tr h="384881">
                <a:tc>
                  <a:txBody>
                    <a:bodyPr/>
                    <a:lstStyle/>
                    <a:p>
                      <a:pPr algn="ctr"/>
                      <a:r>
                        <a:rPr lang="en-US" sz="1800" b="0" i="0">
                          <a:solidFill>
                            <a:srgbClr val="FF0000"/>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FF0000"/>
                          </a:solidFill>
                          <a:latin typeface="Corbel" panose="020B0503020204020204" pitchFamily="34" charset="0"/>
                          <a:cs typeface="Arial" panose="020B0604020202020204" pitchFamily="34" charset="0"/>
                        </a:rPr>
                        <a:t>2</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FF0000"/>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FF0000"/>
                          </a:solidFill>
                          <a:latin typeface="Corbel" panose="020B0503020204020204" pitchFamily="34" charset="0"/>
                          <a:cs typeface="Arial" panose="020B0604020202020204" pitchFamily="34" charset="0"/>
                        </a:rPr>
                        <a:t>7</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749445941"/>
                  </a:ext>
                </a:extLst>
              </a:tr>
            </a:tbl>
          </a:graphicData>
        </a:graphic>
      </p:graphicFrame>
      <p:sp>
        <p:nvSpPr>
          <p:cNvPr id="64" name="TextBox 63">
            <a:extLst>
              <a:ext uri="{FF2B5EF4-FFF2-40B4-BE49-F238E27FC236}">
                <a16:creationId xmlns:a16="http://schemas.microsoft.com/office/drawing/2014/main" id="{77C6A9F9-CFD2-BFB6-5FD1-46212866E231}"/>
              </a:ext>
            </a:extLst>
          </p:cNvPr>
          <p:cNvSpPr txBox="1"/>
          <p:nvPr/>
        </p:nvSpPr>
        <p:spPr>
          <a:xfrm>
            <a:off x="-118226" y="766965"/>
            <a:ext cx="2944440" cy="1015663"/>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LUT Query: </a:t>
            </a:r>
            <a:b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b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Return {2</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nd</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1</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st</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2</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nd</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4</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th</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prime numbers</a:t>
            </a:r>
          </a:p>
        </p:txBody>
      </p:sp>
      <p:sp>
        <p:nvSpPr>
          <p:cNvPr id="73" name="TextBox 72">
            <a:extLst>
              <a:ext uri="{FF2B5EF4-FFF2-40B4-BE49-F238E27FC236}">
                <a16:creationId xmlns:a16="http://schemas.microsoft.com/office/drawing/2014/main" id="{D7B72F86-2B91-59AA-47AC-78725EC01117}"/>
              </a:ext>
            </a:extLst>
          </p:cNvPr>
          <p:cNvSpPr txBox="1"/>
          <p:nvPr/>
        </p:nvSpPr>
        <p:spPr>
          <a:xfrm>
            <a:off x="3576104" y="5703683"/>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AD47">
                    <a:lumMod val="75000"/>
                  </a:srgbClr>
                </a:solidFill>
                <a:effectLst/>
                <a:uLnTx/>
                <a:uFillTx/>
                <a:latin typeface="Corbel" panose="020B0503020204020204" pitchFamily="34" charset="0"/>
                <a:ea typeface="ＭＳ Ｐゴシック" panose="020B0600070205080204" pitchFamily="34" charset="-128"/>
                <a:cs typeface="Arial" panose="020B0604020202020204" pitchFamily="34" charset="0"/>
              </a:rPr>
              <a:t>output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AD47">
                    <a:lumMod val="75000"/>
                  </a:srgbClr>
                </a:solidFill>
                <a:effectLst/>
                <a:uLnTx/>
                <a:uFillTx/>
                <a:latin typeface="Corbel" panose="020B0503020204020204" pitchFamily="34" charset="0"/>
                <a:ea typeface="ＭＳ Ｐゴシック" panose="020B0600070205080204" pitchFamily="34" charset="-128"/>
                <a:cs typeface="Arial" panose="020B0604020202020204" pitchFamily="34" charset="0"/>
              </a:rPr>
              <a:t>vector</a:t>
            </a:r>
          </a:p>
        </p:txBody>
      </p:sp>
      <p:sp>
        <p:nvSpPr>
          <p:cNvPr id="80" name="TextBox 79">
            <a:extLst>
              <a:ext uri="{FF2B5EF4-FFF2-40B4-BE49-F238E27FC236}">
                <a16:creationId xmlns:a16="http://schemas.microsoft.com/office/drawing/2014/main" id="{283E4029-EC6B-17CF-A76E-32088220A3F2}"/>
              </a:ext>
            </a:extLst>
          </p:cNvPr>
          <p:cNvSpPr txBox="1"/>
          <p:nvPr/>
        </p:nvSpPr>
        <p:spPr>
          <a:xfrm rot="5400000">
            <a:off x="5608648" y="3024316"/>
            <a:ext cx="364907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4472C4"/>
                </a:solidFill>
                <a:effectLst/>
                <a:uLnTx/>
                <a:uFillTx/>
                <a:latin typeface="Corbel" panose="020B0503020204020204" pitchFamily="34" charset="0"/>
                <a:ea typeface="ＭＳ Ｐゴシック" panose="020B0600070205080204" pitchFamily="34" charset="-128"/>
                <a:cs typeface="Arial" panose="020B0604020202020204" pitchFamily="34" charset="0"/>
              </a:rPr>
              <a:t>DRAM array</a:t>
            </a:r>
          </a:p>
        </p:txBody>
      </p:sp>
      <p:sp>
        <p:nvSpPr>
          <p:cNvPr id="83" name="Rectangle 82">
            <a:extLst>
              <a:ext uri="{FF2B5EF4-FFF2-40B4-BE49-F238E27FC236}">
                <a16:creationId xmlns:a16="http://schemas.microsoft.com/office/drawing/2014/main" id="{0AB9FB35-61EA-83FA-E6A5-94C08C60E54A}"/>
              </a:ext>
            </a:extLst>
          </p:cNvPr>
          <p:cNvSpPr/>
          <p:nvPr/>
        </p:nvSpPr>
        <p:spPr>
          <a:xfrm>
            <a:off x="4935550" y="2766371"/>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F52FF"/>
                </a:solidFill>
                <a:effectLst/>
                <a:uLnTx/>
                <a:uFillTx/>
                <a:latin typeface="Corbel" panose="020B0503020204020204" pitchFamily="34" charset="0"/>
                <a:ea typeface="+mn-ea"/>
                <a:cs typeface="+mn-cs"/>
              </a:rPr>
              <a:t>1</a:t>
            </a:r>
          </a:p>
        </p:txBody>
      </p:sp>
      <p:sp>
        <p:nvSpPr>
          <p:cNvPr id="84" name="Rectangle 83">
            <a:extLst>
              <a:ext uri="{FF2B5EF4-FFF2-40B4-BE49-F238E27FC236}">
                <a16:creationId xmlns:a16="http://schemas.microsoft.com/office/drawing/2014/main" id="{FF1258C3-D9FB-0C18-2D3C-A98C5A7E0564}"/>
              </a:ext>
            </a:extLst>
          </p:cNvPr>
          <p:cNvSpPr/>
          <p:nvPr/>
        </p:nvSpPr>
        <p:spPr>
          <a:xfrm>
            <a:off x="4934718" y="3156622"/>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F52FF"/>
                </a:solidFill>
                <a:effectLst/>
                <a:uLnTx/>
                <a:uFillTx/>
                <a:latin typeface="Corbel" panose="020B0503020204020204" pitchFamily="34" charset="0"/>
                <a:ea typeface="+mn-ea"/>
                <a:cs typeface="+mn-cs"/>
              </a:rPr>
              <a:t>2</a:t>
            </a:r>
          </a:p>
        </p:txBody>
      </p:sp>
      <p:sp>
        <p:nvSpPr>
          <p:cNvPr id="85" name="Rectangle 84">
            <a:extLst>
              <a:ext uri="{FF2B5EF4-FFF2-40B4-BE49-F238E27FC236}">
                <a16:creationId xmlns:a16="http://schemas.microsoft.com/office/drawing/2014/main" id="{CF06D91A-016B-D11C-864D-895C394BB662}"/>
              </a:ext>
            </a:extLst>
          </p:cNvPr>
          <p:cNvSpPr/>
          <p:nvPr/>
        </p:nvSpPr>
        <p:spPr>
          <a:xfrm>
            <a:off x="4934491" y="3505647"/>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F52FF"/>
                </a:solidFill>
                <a:effectLst/>
                <a:uLnTx/>
                <a:uFillTx/>
                <a:latin typeface="Corbel" panose="020B0503020204020204" pitchFamily="34" charset="0"/>
                <a:ea typeface="+mn-ea"/>
                <a:cs typeface="+mn-cs"/>
              </a:rPr>
              <a:t>3</a:t>
            </a:r>
          </a:p>
        </p:txBody>
      </p:sp>
      <p:graphicFrame>
        <p:nvGraphicFramePr>
          <p:cNvPr id="39" name="Table 275">
            <a:extLst>
              <a:ext uri="{FF2B5EF4-FFF2-40B4-BE49-F238E27FC236}">
                <a16:creationId xmlns:a16="http://schemas.microsoft.com/office/drawing/2014/main" id="{AE5A250C-6243-27C7-CB43-5BA2E4893154}"/>
              </a:ext>
            </a:extLst>
          </p:cNvPr>
          <p:cNvGraphicFramePr>
            <a:graphicFrameLocks noGrp="1"/>
          </p:cNvGraphicFramePr>
          <p:nvPr/>
        </p:nvGraphicFramePr>
        <p:xfrm>
          <a:off x="5290526" y="2456395"/>
          <a:ext cx="1800000" cy="396000"/>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gridCol w="450000">
                  <a:extLst>
                    <a:ext uri="{9D8B030D-6E8A-4147-A177-3AD203B41FA5}">
                      <a16:colId xmlns:a16="http://schemas.microsoft.com/office/drawing/2014/main" val="468283467"/>
                    </a:ext>
                  </a:extLst>
                </a:gridCol>
                <a:gridCol w="450000">
                  <a:extLst>
                    <a:ext uri="{9D8B030D-6E8A-4147-A177-3AD203B41FA5}">
                      <a16:colId xmlns:a16="http://schemas.microsoft.com/office/drawing/2014/main" val="3823604040"/>
                    </a:ext>
                  </a:extLst>
                </a:gridCol>
                <a:gridCol w="450000">
                  <a:extLst>
                    <a:ext uri="{9D8B030D-6E8A-4147-A177-3AD203B41FA5}">
                      <a16:colId xmlns:a16="http://schemas.microsoft.com/office/drawing/2014/main" val="3652080883"/>
                    </a:ext>
                  </a:extLst>
                </a:gridCol>
              </a:tblGrid>
              <a:tr h="396000">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749445941"/>
                  </a:ext>
                </a:extLst>
              </a:tr>
            </a:tbl>
          </a:graphicData>
        </a:graphic>
      </p:graphicFrame>
      <p:graphicFrame>
        <p:nvGraphicFramePr>
          <p:cNvPr id="42" name="Table 275">
            <a:extLst>
              <a:ext uri="{FF2B5EF4-FFF2-40B4-BE49-F238E27FC236}">
                <a16:creationId xmlns:a16="http://schemas.microsoft.com/office/drawing/2014/main" id="{6425660E-7AFB-6CD3-6765-41F7B91849BF}"/>
              </a:ext>
            </a:extLst>
          </p:cNvPr>
          <p:cNvGraphicFramePr>
            <a:graphicFrameLocks noGrp="1"/>
          </p:cNvGraphicFramePr>
          <p:nvPr/>
        </p:nvGraphicFramePr>
        <p:xfrm>
          <a:off x="5296841" y="4590328"/>
          <a:ext cx="1799968" cy="441960"/>
        </p:xfrm>
        <a:graphic>
          <a:graphicData uri="http://schemas.openxmlformats.org/drawingml/2006/table">
            <a:tbl>
              <a:tblPr firstRow="1" bandRow="1">
                <a:tableStyleId>{5940675A-B579-460E-94D1-54222C63F5DA}</a:tableStyleId>
              </a:tblPr>
              <a:tblGrid>
                <a:gridCol w="449992">
                  <a:extLst>
                    <a:ext uri="{9D8B030D-6E8A-4147-A177-3AD203B41FA5}">
                      <a16:colId xmlns:a16="http://schemas.microsoft.com/office/drawing/2014/main" val="4227494446"/>
                    </a:ext>
                  </a:extLst>
                </a:gridCol>
                <a:gridCol w="449992">
                  <a:extLst>
                    <a:ext uri="{9D8B030D-6E8A-4147-A177-3AD203B41FA5}">
                      <a16:colId xmlns:a16="http://schemas.microsoft.com/office/drawing/2014/main" val="468283467"/>
                    </a:ext>
                  </a:extLst>
                </a:gridCol>
                <a:gridCol w="449992">
                  <a:extLst>
                    <a:ext uri="{9D8B030D-6E8A-4147-A177-3AD203B41FA5}">
                      <a16:colId xmlns:a16="http://schemas.microsoft.com/office/drawing/2014/main" val="3823604040"/>
                    </a:ext>
                  </a:extLst>
                </a:gridCol>
                <a:gridCol w="449992">
                  <a:extLst>
                    <a:ext uri="{9D8B030D-6E8A-4147-A177-3AD203B41FA5}">
                      <a16:colId xmlns:a16="http://schemas.microsoft.com/office/drawing/2014/main" val="3652080883"/>
                    </a:ext>
                  </a:extLst>
                </a:gridCol>
              </a:tblGrid>
              <a:tr h="435088">
                <a:tc>
                  <a:txBody>
                    <a:bodyPr/>
                    <a:lstStyle/>
                    <a:p>
                      <a:pPr algn="ctr"/>
                      <a:r>
                        <a:rPr lang="en-US" sz="29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9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9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9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749445941"/>
                  </a:ext>
                </a:extLst>
              </a:tr>
            </a:tbl>
          </a:graphicData>
        </a:graphic>
      </p:graphicFrame>
      <p:sp>
        <p:nvSpPr>
          <p:cNvPr id="74" name="TextBox 73">
            <a:extLst>
              <a:ext uri="{FF2B5EF4-FFF2-40B4-BE49-F238E27FC236}">
                <a16:creationId xmlns:a16="http://schemas.microsoft.com/office/drawing/2014/main" id="{549E17C4-CCD6-4975-A244-6D40CDC6F814}"/>
              </a:ext>
            </a:extLst>
          </p:cNvPr>
          <p:cNvSpPr txBox="1"/>
          <p:nvPr/>
        </p:nvSpPr>
        <p:spPr>
          <a:xfrm>
            <a:off x="6088976" y="1531408"/>
            <a:ext cx="364907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C000"/>
                </a:solidFill>
                <a:effectLst/>
                <a:uLnTx/>
                <a:uFillTx/>
                <a:latin typeface="Corbel" panose="020B0503020204020204" pitchFamily="34" charset="0"/>
                <a:ea typeface="ＭＳ Ｐゴシック" panose="020B0600070205080204" pitchFamily="34" charset="-128"/>
                <a:cs typeface="Arial" panose="020B0604020202020204" pitchFamily="34" charset="0"/>
              </a:rPr>
              <a:t>match logic</a:t>
            </a:r>
          </a:p>
        </p:txBody>
      </p:sp>
      <p:sp>
        <p:nvSpPr>
          <p:cNvPr id="71" name="TextBox 70" hidden="1">
            <a:extLst>
              <a:ext uri="{FF2B5EF4-FFF2-40B4-BE49-F238E27FC236}">
                <a16:creationId xmlns:a16="http://schemas.microsoft.com/office/drawing/2014/main" id="{96464DE5-8775-54F7-E800-368C864AD146}"/>
              </a:ext>
            </a:extLst>
          </p:cNvPr>
          <p:cNvSpPr txBox="1"/>
          <p:nvPr/>
        </p:nvSpPr>
        <p:spPr>
          <a:xfrm>
            <a:off x="3602360" y="807886"/>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30A0"/>
                </a:solidFill>
                <a:effectLst/>
                <a:uLnTx/>
                <a:uFillTx/>
                <a:latin typeface="Corbel" panose="020B0503020204020204" pitchFamily="34" charset="0"/>
                <a:ea typeface="ＭＳ Ｐゴシック" panose="020B0600070205080204" pitchFamily="34" charset="-128"/>
                <a:cs typeface="Arial" panose="020B0604020202020204" pitchFamily="34" charset="0"/>
              </a:rPr>
              <a:t>input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30A0"/>
                </a:solidFill>
                <a:effectLst/>
                <a:uLnTx/>
                <a:uFillTx/>
                <a:latin typeface="Corbel" panose="020B0503020204020204" pitchFamily="34" charset="0"/>
                <a:ea typeface="ＭＳ Ｐゴシック" panose="020B0600070205080204" pitchFamily="34" charset="-128"/>
                <a:cs typeface="Arial" panose="020B0604020202020204" pitchFamily="34" charset="0"/>
              </a:rPr>
              <a:t>vector</a:t>
            </a:r>
          </a:p>
        </p:txBody>
      </p:sp>
      <p:sp>
        <p:nvSpPr>
          <p:cNvPr id="51" name="TextBox 50">
            <a:extLst>
              <a:ext uri="{FF2B5EF4-FFF2-40B4-BE49-F238E27FC236}">
                <a16:creationId xmlns:a16="http://schemas.microsoft.com/office/drawing/2014/main" id="{83B925D6-BE08-6723-6900-D12382196456}"/>
              </a:ext>
            </a:extLst>
          </p:cNvPr>
          <p:cNvSpPr txBox="1"/>
          <p:nvPr/>
        </p:nvSpPr>
        <p:spPr>
          <a:xfrm>
            <a:off x="3811694" y="4612111"/>
            <a:ext cx="135233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93889F"/>
                </a:solidFill>
                <a:effectLst/>
                <a:uLnTx/>
                <a:uFillTx/>
                <a:latin typeface="Corbel" panose="020B0503020204020204" pitchFamily="34" charset="0"/>
                <a:ea typeface="ＭＳ Ｐゴシック" panose="020B0600070205080204" pitchFamily="34" charset="-128"/>
                <a:cs typeface="Arial" panose="020B0604020202020204" pitchFamily="34" charset="0"/>
              </a:rPr>
              <a:t>row buffer</a:t>
            </a:r>
          </a:p>
        </p:txBody>
      </p:sp>
      <p:sp>
        <p:nvSpPr>
          <p:cNvPr id="6" name="Rectangle 5">
            <a:extLst>
              <a:ext uri="{FF2B5EF4-FFF2-40B4-BE49-F238E27FC236}">
                <a16:creationId xmlns:a16="http://schemas.microsoft.com/office/drawing/2014/main" id="{A24D5187-9386-EE2D-06AA-276EFF556DC4}"/>
              </a:ext>
            </a:extLst>
          </p:cNvPr>
          <p:cNvSpPr>
            <a:spLocks/>
          </p:cNvSpPr>
          <p:nvPr/>
        </p:nvSpPr>
        <p:spPr>
          <a:xfrm>
            <a:off x="5304367" y="1734050"/>
            <a:ext cx="392400" cy="392400"/>
          </a:xfrm>
          <a:prstGeom prst="rect">
            <a:avLst/>
          </a:prstGeom>
          <a:solidFill>
            <a:schemeClr val="accent3">
              <a:lumMod val="20000"/>
              <a:lumOff val="80000"/>
            </a:schemeClr>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srgbClr val="FF0000"/>
                </a:solidFill>
                <a:effectLst/>
                <a:uLnTx/>
                <a:uFillTx/>
                <a:latin typeface="Corbel" panose="020B0503020204020204" pitchFamily="34" charset="0"/>
                <a:ea typeface="+mn-ea"/>
                <a:cs typeface="Arial" panose="020B0604020202020204" pitchFamily="34" charset="0"/>
              </a:rPr>
              <a:t>𝘅</a:t>
            </a:r>
          </a:p>
        </p:txBody>
      </p:sp>
      <p:cxnSp>
        <p:nvCxnSpPr>
          <p:cNvPr id="40" name="Straight Arrow Connector 39">
            <a:extLst>
              <a:ext uri="{FF2B5EF4-FFF2-40B4-BE49-F238E27FC236}">
                <a16:creationId xmlns:a16="http://schemas.microsoft.com/office/drawing/2014/main" id="{29BE35DF-E2E1-9179-05DF-E58F667CD1C6}"/>
              </a:ext>
            </a:extLst>
          </p:cNvPr>
          <p:cNvCxnSpPr>
            <a:cxnSpLocks/>
          </p:cNvCxnSpPr>
          <p:nvPr/>
        </p:nvCxnSpPr>
        <p:spPr>
          <a:xfrm>
            <a:off x="6869931"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cxnSp>
        <p:nvCxnSpPr>
          <p:cNvPr id="96" name="Straight Arrow Connector 95">
            <a:extLst>
              <a:ext uri="{FF2B5EF4-FFF2-40B4-BE49-F238E27FC236}">
                <a16:creationId xmlns:a16="http://schemas.microsoft.com/office/drawing/2014/main" id="{763874F1-B1FE-6D5F-7855-22E1EE847861}"/>
              </a:ext>
            </a:extLst>
          </p:cNvPr>
          <p:cNvCxnSpPr>
            <a:cxnSpLocks/>
          </p:cNvCxnSpPr>
          <p:nvPr/>
        </p:nvCxnSpPr>
        <p:spPr>
          <a:xfrm>
            <a:off x="6425888"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cxnSp>
        <p:nvCxnSpPr>
          <p:cNvPr id="100" name="Straight Arrow Connector 99">
            <a:extLst>
              <a:ext uri="{FF2B5EF4-FFF2-40B4-BE49-F238E27FC236}">
                <a16:creationId xmlns:a16="http://schemas.microsoft.com/office/drawing/2014/main" id="{24D7EFB3-2A69-80D9-0B83-2890B46C68C1}"/>
              </a:ext>
            </a:extLst>
          </p:cNvPr>
          <p:cNvCxnSpPr>
            <a:cxnSpLocks/>
          </p:cNvCxnSpPr>
          <p:nvPr/>
        </p:nvCxnSpPr>
        <p:spPr>
          <a:xfrm>
            <a:off x="5524188"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sp>
        <p:nvSpPr>
          <p:cNvPr id="43" name="Rectangle 42">
            <a:extLst>
              <a:ext uri="{FF2B5EF4-FFF2-40B4-BE49-F238E27FC236}">
                <a16:creationId xmlns:a16="http://schemas.microsoft.com/office/drawing/2014/main" id="{86538FBE-EC30-02B1-168E-F4108175E5BE}"/>
              </a:ext>
            </a:extLst>
          </p:cNvPr>
          <p:cNvSpPr/>
          <p:nvPr/>
        </p:nvSpPr>
        <p:spPr>
          <a:xfrm>
            <a:off x="0" y="579394"/>
            <a:ext cx="9144000" cy="6278605"/>
          </a:xfrm>
          <a:prstGeom prst="rect">
            <a:avLst/>
          </a:prstGeom>
          <a:solidFill>
            <a:srgbClr val="FFFFFF">
              <a:alpha val="85098"/>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45" name="Straight Connector 62">
            <a:extLst>
              <a:ext uri="{FF2B5EF4-FFF2-40B4-BE49-F238E27FC236}">
                <a16:creationId xmlns:a16="http://schemas.microsoft.com/office/drawing/2014/main" id="{89C1CC0F-521D-7468-5B21-5D065B5C0AAC}"/>
              </a:ext>
            </a:extLst>
          </p:cNvPr>
          <p:cNvCxnSpPr>
            <a:cxnSpLocks/>
          </p:cNvCxnSpPr>
          <p:nvPr/>
        </p:nvCxnSpPr>
        <p:spPr>
          <a:xfrm rot="5400000" flipH="1">
            <a:off x="5043785" y="2512001"/>
            <a:ext cx="3963" cy="274320"/>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sp>
        <p:nvSpPr>
          <p:cNvPr id="48" name="Rounded Rectangle 47">
            <a:extLst>
              <a:ext uri="{FF2B5EF4-FFF2-40B4-BE49-F238E27FC236}">
                <a16:creationId xmlns:a16="http://schemas.microsoft.com/office/drawing/2014/main" id="{8376977C-3282-EAB6-98E7-B196ED4F6F12}"/>
              </a:ext>
            </a:extLst>
          </p:cNvPr>
          <p:cNvSpPr/>
          <p:nvPr/>
        </p:nvSpPr>
        <p:spPr>
          <a:xfrm rot="16200000">
            <a:off x="3943110" y="3070211"/>
            <a:ext cx="1654227" cy="308319"/>
          </a:xfrm>
          <a:prstGeom prst="roundRect">
            <a:avLst/>
          </a:prstGeom>
          <a:solidFill>
            <a:schemeClr val="accent2">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sp>
        <p:nvSpPr>
          <p:cNvPr id="82" name="Rectangle 81">
            <a:extLst>
              <a:ext uri="{FF2B5EF4-FFF2-40B4-BE49-F238E27FC236}">
                <a16:creationId xmlns:a16="http://schemas.microsoft.com/office/drawing/2014/main" id="{62BDDE6A-4739-7DE9-17E3-D3F0466696F8}"/>
              </a:ext>
            </a:extLst>
          </p:cNvPr>
          <p:cNvSpPr/>
          <p:nvPr/>
        </p:nvSpPr>
        <p:spPr>
          <a:xfrm>
            <a:off x="4935550" y="2400162"/>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0000"/>
                </a:solidFill>
                <a:effectLst/>
                <a:uLnTx/>
                <a:uFillTx/>
                <a:latin typeface="Corbel" panose="020B0503020204020204" pitchFamily="34" charset="0"/>
                <a:ea typeface="+mn-ea"/>
                <a:cs typeface="+mn-cs"/>
              </a:rPr>
              <a:t>0</a:t>
            </a:r>
          </a:p>
        </p:txBody>
      </p:sp>
      <p:cxnSp>
        <p:nvCxnSpPr>
          <p:cNvPr id="87" name="Straight Arrow Connector 86">
            <a:extLst>
              <a:ext uri="{FF2B5EF4-FFF2-40B4-BE49-F238E27FC236}">
                <a16:creationId xmlns:a16="http://schemas.microsoft.com/office/drawing/2014/main" id="{3D9963A9-A5EA-04E1-3026-C8D6B5061355}"/>
              </a:ext>
            </a:extLst>
          </p:cNvPr>
          <p:cNvCxnSpPr>
            <a:cxnSpLocks/>
          </p:cNvCxnSpPr>
          <p:nvPr/>
        </p:nvCxnSpPr>
        <p:spPr>
          <a:xfrm>
            <a:off x="3366391" y="3251264"/>
            <a:ext cx="1148820" cy="0"/>
          </a:xfrm>
          <a:prstGeom prst="straightConnector1">
            <a:avLst/>
          </a:prstGeom>
          <a:ln w="5715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92" name="TextBox 91">
            <a:extLst>
              <a:ext uri="{FF2B5EF4-FFF2-40B4-BE49-F238E27FC236}">
                <a16:creationId xmlns:a16="http://schemas.microsoft.com/office/drawing/2014/main" id="{F0912C0E-F66C-CC78-E512-3C50625CE485}"/>
              </a:ext>
            </a:extLst>
          </p:cNvPr>
          <p:cNvSpPr txBox="1"/>
          <p:nvPr/>
        </p:nvSpPr>
        <p:spPr>
          <a:xfrm>
            <a:off x="2778847" y="2451714"/>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0000"/>
                </a:solidFill>
                <a:effectLst/>
                <a:uLnTx/>
                <a:uFillTx/>
                <a:latin typeface="Corbel" panose="020B0503020204020204" pitchFamily="34" charset="0"/>
                <a:ea typeface="ＭＳ Ｐゴシック" panose="020B0600070205080204" pitchFamily="34" charset="-128"/>
                <a:cs typeface="Arial" panose="020B0604020202020204" pitchFamily="34" charset="0"/>
              </a:rPr>
              <a:t>pLUTo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0000"/>
                </a:solidFill>
                <a:effectLst/>
                <a:uLnTx/>
                <a:uFillTx/>
                <a:latin typeface="Corbel" panose="020B0503020204020204" pitchFamily="34" charset="0"/>
                <a:ea typeface="ＭＳ Ｐゴシック" panose="020B0600070205080204" pitchFamily="34" charset="-128"/>
                <a:cs typeface="Arial" panose="020B0604020202020204" pitchFamily="34" charset="0"/>
              </a:rPr>
              <a:t>row sweep</a:t>
            </a:r>
          </a:p>
        </p:txBody>
      </p:sp>
      <p:cxnSp>
        <p:nvCxnSpPr>
          <p:cNvPr id="57" name="Elbow Connector 56">
            <a:extLst>
              <a:ext uri="{FF2B5EF4-FFF2-40B4-BE49-F238E27FC236}">
                <a16:creationId xmlns:a16="http://schemas.microsoft.com/office/drawing/2014/main" id="{1EA33177-B2B8-6F5A-804D-B355F27F639A}"/>
              </a:ext>
            </a:extLst>
          </p:cNvPr>
          <p:cNvCxnSpPr>
            <a:cxnSpLocks/>
          </p:cNvCxnSpPr>
          <p:nvPr/>
        </p:nvCxnSpPr>
        <p:spPr>
          <a:xfrm rot="5400000" flipH="1" flipV="1">
            <a:off x="4745177" y="1952206"/>
            <a:ext cx="470099" cy="420004"/>
          </a:xfrm>
          <a:prstGeom prst="bentConnector2">
            <a:avLst/>
          </a:prstGeom>
          <a:ln w="38100">
            <a:solidFill>
              <a:srgbClr val="C00000"/>
            </a:solidFill>
            <a:prstDash val="sysDot"/>
            <a:tailEnd type="triangle" w="med" len="sm"/>
          </a:ln>
        </p:spPr>
        <p:style>
          <a:lnRef idx="1">
            <a:schemeClr val="accent1"/>
          </a:lnRef>
          <a:fillRef idx="0">
            <a:schemeClr val="accent1"/>
          </a:fillRef>
          <a:effectRef idx="0">
            <a:schemeClr val="accent1"/>
          </a:effectRef>
          <a:fontRef idx="minor">
            <a:schemeClr val="tx1"/>
          </a:fontRef>
        </p:style>
      </p:cxnSp>
      <p:sp>
        <p:nvSpPr>
          <p:cNvPr id="41" name="Rounded Rectangle 40">
            <a:extLst>
              <a:ext uri="{FF2B5EF4-FFF2-40B4-BE49-F238E27FC236}">
                <a16:creationId xmlns:a16="http://schemas.microsoft.com/office/drawing/2014/main" id="{5EA5FF2D-CA4D-044D-5240-D82BF10A85FD}"/>
              </a:ext>
            </a:extLst>
          </p:cNvPr>
          <p:cNvSpPr/>
          <p:nvPr/>
        </p:nvSpPr>
        <p:spPr>
          <a:xfrm rot="5400000">
            <a:off x="5907630" y="920136"/>
            <a:ext cx="579240" cy="2014044"/>
          </a:xfrm>
          <a:prstGeom prst="roundRect">
            <a:avLst/>
          </a:prstGeom>
          <a:solidFill>
            <a:schemeClr val="accent4">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sp>
        <p:nvSpPr>
          <p:cNvPr id="53" name="Rectangle 52">
            <a:extLst>
              <a:ext uri="{FF2B5EF4-FFF2-40B4-BE49-F238E27FC236}">
                <a16:creationId xmlns:a16="http://schemas.microsoft.com/office/drawing/2014/main" id="{7A72CF20-F6E8-2D93-5580-1687A44DC4E4}"/>
              </a:ext>
            </a:extLst>
          </p:cNvPr>
          <p:cNvSpPr/>
          <p:nvPr/>
        </p:nvSpPr>
        <p:spPr>
          <a:xfrm>
            <a:off x="5459948" y="1736371"/>
            <a:ext cx="1010443" cy="392400"/>
          </a:xfrm>
          <a:prstGeom prst="rect">
            <a:avLst/>
          </a:prstGeom>
          <a:solidFill>
            <a:srgbClr val="FFECB3"/>
          </a:solidFill>
          <a:ln w="28575">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solidFill>
                  <a:srgbClr val="FF0000"/>
                </a:solidFill>
                <a:effectLst/>
                <a:uLnTx/>
                <a:uFillTx/>
                <a:latin typeface="Corbel" panose="020B0503020204020204" pitchFamily="34" charset="0"/>
                <a:ea typeface="+mn-ea"/>
                <a:cs typeface="+mn-cs"/>
              </a:rPr>
              <a:t>0 </a:t>
            </a:r>
            <a:r>
              <a:rPr kumimoji="0" lang="en-US" sz="2400" b="1"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 </a:t>
            </a:r>
            <a:r>
              <a:rPr kumimoji="0" lang="en-US" sz="2400" b="1" i="0" u="none" strike="noStrike" kern="1200" cap="none" spc="0" normalizeH="0" baseline="0" noProof="0">
                <a:ln>
                  <a:noFill/>
                </a:ln>
                <a:solidFill>
                  <a:srgbClr val="1F52FF"/>
                </a:solidFill>
                <a:effectLst/>
                <a:uLnTx/>
                <a:uFillTx/>
                <a:latin typeface="Corbel" panose="020B0503020204020204" pitchFamily="34" charset="0"/>
                <a:ea typeface="+mn-ea"/>
                <a:cs typeface="Arial" panose="020B0604020202020204" pitchFamily="34" charset="0"/>
              </a:rPr>
              <a:t>0 </a:t>
            </a:r>
            <a:r>
              <a:rPr kumimoji="0" lang="en-US" sz="2400" b="1"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endParaRPr kumimoji="0" lang="en-US" sz="2400" b="1" i="0" u="none" strike="noStrike" kern="1200" cap="none" spc="0" normalizeH="0" baseline="0" noProof="0">
              <a:ln>
                <a:noFill/>
              </a:ln>
              <a:solidFill>
                <a:prstClr val="black"/>
              </a:solidFill>
              <a:effectLst/>
              <a:uLnTx/>
              <a:uFillTx/>
              <a:latin typeface="Corbel" panose="020B0503020204020204" pitchFamily="34" charset="0"/>
              <a:ea typeface="+mn-ea"/>
              <a:cs typeface="+mn-cs"/>
            </a:endParaRPr>
          </a:p>
        </p:txBody>
      </p:sp>
      <p:cxnSp>
        <p:nvCxnSpPr>
          <p:cNvPr id="99" name="Straight Arrow Connector 98">
            <a:extLst>
              <a:ext uri="{FF2B5EF4-FFF2-40B4-BE49-F238E27FC236}">
                <a16:creationId xmlns:a16="http://schemas.microsoft.com/office/drawing/2014/main" id="{79333CE1-7BE6-2786-C4D3-1E02C6E6158E}"/>
              </a:ext>
            </a:extLst>
          </p:cNvPr>
          <p:cNvCxnSpPr>
            <a:cxnSpLocks/>
          </p:cNvCxnSpPr>
          <p:nvPr/>
        </p:nvCxnSpPr>
        <p:spPr>
          <a:xfrm>
            <a:off x="5968231"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sp>
        <p:nvSpPr>
          <p:cNvPr id="7" name="Slide Number Placeholder 6">
            <a:extLst>
              <a:ext uri="{FF2B5EF4-FFF2-40B4-BE49-F238E27FC236}">
                <a16:creationId xmlns:a16="http://schemas.microsoft.com/office/drawing/2014/main" id="{BFC4D882-EE1D-5CC0-E0E4-710C3B18C938}"/>
              </a:ext>
            </a:extLst>
          </p:cNvPr>
          <p:cNvSpPr>
            <a:spLocks noGrp="1"/>
          </p:cNvSpPr>
          <p:nvPr>
            <p:ph type="sldNum" sz="quarter" idx="12"/>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DEAB76D-489F-BC47-AE8A-9A4958F60173}" type="slidenum">
              <a:rPr kumimoji="0" lang="en-CH" sz="1400" b="0" i="0" u="none" strike="noStrike" kern="1200" cap="none" spc="0" normalizeH="0" baseline="0" noProof="0" smtClean="0">
                <a:ln>
                  <a:noFill/>
                </a:ln>
                <a:solidFill>
                  <a:prstClr val="white">
                    <a:lumMod val="65000"/>
                  </a:prstClr>
                </a:solidFill>
                <a:effectLst/>
                <a:uLnTx/>
                <a:uFillTx/>
                <a:latin typeface="Corbel" panose="020B0503020204020204" pitchFamily="34" charset="0"/>
                <a:ea typeface="ＭＳ Ｐゴシック" panose="020B0600070205080204" pitchFamily="34" charset="-128"/>
                <a:cs typeface="+mn-cs"/>
              </a:rPr>
              <a:pPr marL="0" marR="0" lvl="0" indent="0" algn="r" defTabSz="457200" rtl="0" eaLnBrk="1" fontAlgn="auto" latinLnBrk="0" hangingPunct="1">
                <a:lnSpc>
                  <a:spcPct val="100000"/>
                </a:lnSpc>
                <a:spcBef>
                  <a:spcPts val="0"/>
                </a:spcBef>
                <a:spcAft>
                  <a:spcPts val="0"/>
                </a:spcAft>
                <a:buClrTx/>
                <a:buSzTx/>
                <a:buFontTx/>
                <a:buNone/>
                <a:tabLst/>
                <a:defRPr/>
              </a:pPr>
              <a:t>76</a:t>
            </a:fld>
            <a:endParaRPr kumimoji="0" lang="en-CH" sz="1400" b="0" i="0" u="none" strike="noStrike" kern="1200" cap="none" spc="0" normalizeH="0" baseline="0" noProof="0">
              <a:ln>
                <a:noFill/>
              </a:ln>
              <a:solidFill>
                <a:prstClr val="white">
                  <a:lumMod val="65000"/>
                </a:prstClr>
              </a:solidFill>
              <a:effectLst/>
              <a:uLnTx/>
              <a:uFillTx/>
              <a:latin typeface="Corbel" panose="020B0503020204020204" pitchFamily="34" charset="0"/>
              <a:ea typeface="ＭＳ Ｐゴシック" panose="020B0600070205080204" pitchFamily="34" charset="-128"/>
              <a:cs typeface="+mn-cs"/>
            </a:endParaRPr>
          </a:p>
        </p:txBody>
      </p:sp>
      <p:graphicFrame>
        <p:nvGraphicFramePr>
          <p:cNvPr id="15" name="Table 275">
            <a:extLst>
              <a:ext uri="{FF2B5EF4-FFF2-40B4-BE49-F238E27FC236}">
                <a16:creationId xmlns:a16="http://schemas.microsoft.com/office/drawing/2014/main" id="{40252143-4AC9-E48F-BDBC-C16E0280B5B2}"/>
              </a:ext>
            </a:extLst>
          </p:cNvPr>
          <p:cNvGraphicFramePr>
            <a:graphicFrameLocks noGrp="1"/>
          </p:cNvGraphicFramePr>
          <p:nvPr/>
        </p:nvGraphicFramePr>
        <p:xfrm>
          <a:off x="5751890" y="1000534"/>
          <a:ext cx="450000" cy="396000"/>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68283467"/>
                    </a:ext>
                  </a:extLst>
                </a:gridCol>
              </a:tblGrid>
              <a:tr h="396000">
                <a:tc>
                  <a:txBody>
                    <a:bodyPr/>
                    <a:lstStyle/>
                    <a:p>
                      <a:pPr algn="ctr"/>
                      <a:r>
                        <a:rPr lang="en-US" sz="2400" b="1" i="0" dirty="0">
                          <a:solidFill>
                            <a:srgbClr val="0051FF"/>
                          </a:solidFill>
                          <a:latin typeface="Corbel" panose="020B0503020204020204" pitchFamily="34" charset="0"/>
                          <a:cs typeface="Arial" panose="020B0604020202020204" pitchFamily="34" charset="0"/>
                        </a:rPr>
                        <a:t>0</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BE6D7"/>
                    </a:solidFill>
                  </a:tcPr>
                </a:tc>
                <a:extLst>
                  <a:ext uri="{0D108BD9-81ED-4DB2-BD59-A6C34878D82A}">
                    <a16:rowId xmlns:a16="http://schemas.microsoft.com/office/drawing/2014/main" val="3749445941"/>
                  </a:ext>
                </a:extLst>
              </a:tr>
            </a:tbl>
          </a:graphicData>
        </a:graphic>
      </p:graphicFrame>
    </p:spTree>
    <p:extLst>
      <p:ext uri="{BB962C8B-B14F-4D97-AF65-F5344CB8AC3E}">
        <p14:creationId xmlns:p14="http://schemas.microsoft.com/office/powerpoint/2010/main" val="2183575139"/>
      </p:ext>
    </p:extLst>
  </p:cSld>
  <p:clrMapOvr>
    <a:masterClrMapping/>
  </p:clrMapOvr>
  <mc:AlternateContent xmlns:mc="http://schemas.openxmlformats.org/markup-compatibility/2006" xmlns:p14="http://schemas.microsoft.com/office/powerpoint/2010/main">
    <mc:Choice Requires="p14">
      <p:transition p14:dur="300">
        <p:fade/>
      </p:transition>
    </mc:Choice>
    <mc:Fallback xmlns="">
      <p:transition>
        <p:fade/>
      </p:transition>
    </mc:Fallback>
  </mc:AlternateContent>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 name="Rectangle 69">
            <a:extLst>
              <a:ext uri="{FF2B5EF4-FFF2-40B4-BE49-F238E27FC236}">
                <a16:creationId xmlns:a16="http://schemas.microsoft.com/office/drawing/2014/main" id="{4F87D1AE-C9E8-030A-A3DD-CE41E1CA8BC8}"/>
              </a:ext>
            </a:extLst>
          </p:cNvPr>
          <p:cNvSpPr/>
          <p:nvPr/>
        </p:nvSpPr>
        <p:spPr>
          <a:xfrm>
            <a:off x="0" y="629616"/>
            <a:ext cx="2716306" cy="5826540"/>
          </a:xfrm>
          <a:prstGeom prst="rect">
            <a:avLst/>
          </a:prstGeom>
          <a:solidFill>
            <a:srgbClr val="FFFDF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5" name="Rounded Rectangle 64">
            <a:extLst>
              <a:ext uri="{FF2B5EF4-FFF2-40B4-BE49-F238E27FC236}">
                <a16:creationId xmlns:a16="http://schemas.microsoft.com/office/drawing/2014/main" id="{8FFE4315-EE8D-144A-008D-8DCDDE3CFCC3}"/>
              </a:ext>
            </a:extLst>
          </p:cNvPr>
          <p:cNvSpPr/>
          <p:nvPr/>
        </p:nvSpPr>
        <p:spPr>
          <a:xfrm>
            <a:off x="96426" y="736537"/>
            <a:ext cx="2519027" cy="1079711"/>
          </a:xfrm>
          <a:prstGeom prst="roundRect">
            <a:avLst/>
          </a:prstGeom>
          <a:solidFill>
            <a:schemeClr val="accent5">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 name="Straight Connector 4">
            <a:extLst>
              <a:ext uri="{FF2B5EF4-FFF2-40B4-BE49-F238E27FC236}">
                <a16:creationId xmlns:a16="http://schemas.microsoft.com/office/drawing/2014/main" id="{4F55892D-F829-1FC6-94CF-7204C63F8EB6}"/>
              </a:ext>
            </a:extLst>
          </p:cNvPr>
          <p:cNvCxnSpPr>
            <a:cxnSpLocks/>
          </p:cNvCxnSpPr>
          <p:nvPr/>
        </p:nvCxnSpPr>
        <p:spPr>
          <a:xfrm rot="5400000" flipH="1">
            <a:off x="5043784" y="3295028"/>
            <a:ext cx="3963" cy="274320"/>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14" name="Straight Connector 13">
            <a:extLst>
              <a:ext uri="{FF2B5EF4-FFF2-40B4-BE49-F238E27FC236}">
                <a16:creationId xmlns:a16="http://schemas.microsoft.com/office/drawing/2014/main" id="{E65ADB8B-E7D5-CC71-7D28-06DEDEE97FE9}"/>
              </a:ext>
            </a:extLst>
          </p:cNvPr>
          <p:cNvCxnSpPr>
            <a:cxnSpLocks/>
          </p:cNvCxnSpPr>
          <p:nvPr/>
        </p:nvCxnSpPr>
        <p:spPr>
          <a:xfrm rot="5400000" flipH="1">
            <a:off x="5043784" y="3673964"/>
            <a:ext cx="3963" cy="274320"/>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sp>
        <p:nvSpPr>
          <p:cNvPr id="3" name="Title 1" descr=" 6">
            <a:extLst>
              <a:ext uri="{FF2B5EF4-FFF2-40B4-BE49-F238E27FC236}">
                <a16:creationId xmlns:a16="http://schemas.microsoft.com/office/drawing/2014/main" id="{225FE3A3-6745-502D-7F59-15867750339D}"/>
              </a:ext>
            </a:extLst>
          </p:cNvPr>
          <p:cNvSpPr txBox="1">
            <a:spLocks/>
          </p:cNvSpPr>
          <p:nvPr/>
        </p:nvSpPr>
        <p:spPr>
          <a:xfrm>
            <a:off x="178177" y="0"/>
            <a:ext cx="8787647" cy="704757"/>
          </a:xfrm>
          <a:prstGeom prst="rect">
            <a:avLst/>
          </a:prstGeom>
        </p:spPr>
        <p:txBody>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en-US" sz="4400" b="1" i="0" u="none" strike="noStrike" kern="1200" cap="none" spc="0" normalizeH="0" baseline="0" noProof="0">
                <a:ln>
                  <a:noFill/>
                </a:ln>
                <a:solidFill>
                  <a:prstClr val="black"/>
                </a:solidFill>
                <a:effectLst/>
                <a:uLnTx/>
                <a:uFillTx/>
                <a:latin typeface="Corbel" panose="020B0503020204020204" pitchFamily="34" charset="0"/>
                <a:ea typeface="+mj-ea"/>
                <a:cs typeface="+mj-cs"/>
              </a:rPr>
              <a:t>In-DRAM pLUTo LUT Query: Step 1</a:t>
            </a:r>
          </a:p>
        </p:txBody>
      </p:sp>
      <p:sp>
        <p:nvSpPr>
          <p:cNvPr id="7" name="Slide Number Placeholder 6">
            <a:extLst>
              <a:ext uri="{FF2B5EF4-FFF2-40B4-BE49-F238E27FC236}">
                <a16:creationId xmlns:a16="http://schemas.microsoft.com/office/drawing/2014/main" id="{BFC4D882-EE1D-5CC0-E0E4-710C3B18C938}"/>
              </a:ext>
            </a:extLst>
          </p:cNvPr>
          <p:cNvSpPr>
            <a:spLocks noGrp="1"/>
          </p:cNvSpPr>
          <p:nvPr>
            <p:ph type="sldNum" sz="quarter" idx="12"/>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DEAB76D-489F-BC47-AE8A-9A4958F60173}" type="slidenum">
              <a:rPr kumimoji="0" lang="en-CH" sz="1400" b="0" i="0" u="none" strike="noStrike" kern="1200" cap="none" spc="0" normalizeH="0" baseline="0" noProof="0" smtClean="0">
                <a:ln>
                  <a:noFill/>
                </a:ln>
                <a:solidFill>
                  <a:prstClr val="white">
                    <a:lumMod val="65000"/>
                  </a:prstClr>
                </a:solidFill>
                <a:effectLst/>
                <a:uLnTx/>
                <a:uFillTx/>
                <a:latin typeface="Corbel" panose="020B0503020204020204" pitchFamily="34" charset="0"/>
                <a:ea typeface="ＭＳ Ｐゴシック" panose="020B0600070205080204" pitchFamily="34" charset="-128"/>
                <a:cs typeface="+mn-cs"/>
              </a:rPr>
              <a:pPr marL="0" marR="0" lvl="0" indent="0" algn="r" defTabSz="457200" rtl="0" eaLnBrk="1" fontAlgn="auto" latinLnBrk="0" hangingPunct="1">
                <a:lnSpc>
                  <a:spcPct val="100000"/>
                </a:lnSpc>
                <a:spcBef>
                  <a:spcPts val="0"/>
                </a:spcBef>
                <a:spcAft>
                  <a:spcPts val="0"/>
                </a:spcAft>
                <a:buClrTx/>
                <a:buSzTx/>
                <a:buFontTx/>
                <a:buNone/>
                <a:tabLst/>
                <a:defRPr/>
              </a:pPr>
              <a:t>77</a:t>
            </a:fld>
            <a:endParaRPr kumimoji="0" lang="en-CH" sz="1400" b="0" i="0" u="none" strike="noStrike" kern="1200" cap="none" spc="0" normalizeH="0" baseline="0" noProof="0">
              <a:ln>
                <a:noFill/>
              </a:ln>
              <a:solidFill>
                <a:prstClr val="white">
                  <a:lumMod val="65000"/>
                </a:prstClr>
              </a:solidFill>
              <a:effectLst/>
              <a:uLnTx/>
              <a:uFillTx/>
              <a:latin typeface="Corbel" panose="020B0503020204020204" pitchFamily="34" charset="0"/>
              <a:ea typeface="ＭＳ Ｐゴシック" panose="020B0600070205080204" pitchFamily="34" charset="-128"/>
              <a:cs typeface="+mn-cs"/>
            </a:endParaRPr>
          </a:p>
        </p:txBody>
      </p:sp>
      <p:cxnSp>
        <p:nvCxnSpPr>
          <p:cNvPr id="4" name="Straight Connector 3">
            <a:extLst>
              <a:ext uri="{FF2B5EF4-FFF2-40B4-BE49-F238E27FC236}">
                <a16:creationId xmlns:a16="http://schemas.microsoft.com/office/drawing/2014/main" id="{193B17EE-D4CE-E933-0A10-8DE0F4AE053C}"/>
              </a:ext>
            </a:extLst>
          </p:cNvPr>
          <p:cNvCxnSpPr>
            <a:cxnSpLocks/>
          </p:cNvCxnSpPr>
          <p:nvPr/>
        </p:nvCxnSpPr>
        <p:spPr>
          <a:xfrm>
            <a:off x="5515720" y="4182844"/>
            <a:ext cx="0" cy="325603"/>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cxnSp>
        <p:nvCxnSpPr>
          <p:cNvPr id="8" name="Straight Connector 7">
            <a:extLst>
              <a:ext uri="{FF2B5EF4-FFF2-40B4-BE49-F238E27FC236}">
                <a16:creationId xmlns:a16="http://schemas.microsoft.com/office/drawing/2014/main" id="{DF1F5B15-D6F8-544E-2EC6-234CE9693377}"/>
              </a:ext>
            </a:extLst>
          </p:cNvPr>
          <p:cNvCxnSpPr>
            <a:cxnSpLocks/>
          </p:cNvCxnSpPr>
          <p:nvPr/>
        </p:nvCxnSpPr>
        <p:spPr>
          <a:xfrm>
            <a:off x="5965170" y="4182844"/>
            <a:ext cx="0" cy="332948"/>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cxnSp>
        <p:nvCxnSpPr>
          <p:cNvPr id="9" name="Straight Connector 8">
            <a:extLst>
              <a:ext uri="{FF2B5EF4-FFF2-40B4-BE49-F238E27FC236}">
                <a16:creationId xmlns:a16="http://schemas.microsoft.com/office/drawing/2014/main" id="{BBD8907C-D053-3E28-0A5B-1508DA6E7B16}"/>
              </a:ext>
            </a:extLst>
          </p:cNvPr>
          <p:cNvCxnSpPr>
            <a:cxnSpLocks/>
          </p:cNvCxnSpPr>
          <p:nvPr/>
        </p:nvCxnSpPr>
        <p:spPr>
          <a:xfrm>
            <a:off x="6414620" y="4182805"/>
            <a:ext cx="0" cy="332948"/>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cxnSp>
        <p:nvCxnSpPr>
          <p:cNvPr id="10" name="Straight Connector 9">
            <a:extLst>
              <a:ext uri="{FF2B5EF4-FFF2-40B4-BE49-F238E27FC236}">
                <a16:creationId xmlns:a16="http://schemas.microsoft.com/office/drawing/2014/main" id="{204CBF14-CE3C-D0AF-0904-EB85AA35F9B3}"/>
              </a:ext>
            </a:extLst>
          </p:cNvPr>
          <p:cNvCxnSpPr>
            <a:cxnSpLocks/>
          </p:cNvCxnSpPr>
          <p:nvPr/>
        </p:nvCxnSpPr>
        <p:spPr>
          <a:xfrm>
            <a:off x="6864069" y="4175499"/>
            <a:ext cx="0" cy="332948"/>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sp>
        <p:nvSpPr>
          <p:cNvPr id="11" name="Rounded Rectangle 10">
            <a:extLst>
              <a:ext uri="{FF2B5EF4-FFF2-40B4-BE49-F238E27FC236}">
                <a16:creationId xmlns:a16="http://schemas.microsoft.com/office/drawing/2014/main" id="{6504418D-A90C-D6E7-1C54-18A1A7C9A1D0}"/>
              </a:ext>
            </a:extLst>
          </p:cNvPr>
          <p:cNvSpPr/>
          <p:nvPr/>
        </p:nvSpPr>
        <p:spPr>
          <a:xfrm>
            <a:off x="5192143" y="2334911"/>
            <a:ext cx="2028915" cy="1840762"/>
          </a:xfrm>
          <a:prstGeom prst="roundRect">
            <a:avLst>
              <a:gd name="adj" fmla="val 1622"/>
            </a:avLst>
          </a:prstGeom>
          <a:solidFill>
            <a:schemeClr val="accent5">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2500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aphicFrame>
        <p:nvGraphicFramePr>
          <p:cNvPr id="12" name="Table 275">
            <a:extLst>
              <a:ext uri="{FF2B5EF4-FFF2-40B4-BE49-F238E27FC236}">
                <a16:creationId xmlns:a16="http://schemas.microsoft.com/office/drawing/2014/main" id="{76354472-B820-C436-4D54-CDDC66664919}"/>
              </a:ext>
            </a:extLst>
          </p:cNvPr>
          <p:cNvGraphicFramePr>
            <a:graphicFrameLocks noGrp="1"/>
          </p:cNvGraphicFramePr>
          <p:nvPr/>
        </p:nvGraphicFramePr>
        <p:xfrm>
          <a:off x="5292522" y="2459192"/>
          <a:ext cx="1800000" cy="1584000"/>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gridCol w="450000">
                  <a:extLst>
                    <a:ext uri="{9D8B030D-6E8A-4147-A177-3AD203B41FA5}">
                      <a16:colId xmlns:a16="http://schemas.microsoft.com/office/drawing/2014/main" val="468283467"/>
                    </a:ext>
                  </a:extLst>
                </a:gridCol>
                <a:gridCol w="450000">
                  <a:extLst>
                    <a:ext uri="{9D8B030D-6E8A-4147-A177-3AD203B41FA5}">
                      <a16:colId xmlns:a16="http://schemas.microsoft.com/office/drawing/2014/main" val="3823604040"/>
                    </a:ext>
                  </a:extLst>
                </a:gridCol>
                <a:gridCol w="450000">
                  <a:extLst>
                    <a:ext uri="{9D8B030D-6E8A-4147-A177-3AD203B41FA5}">
                      <a16:colId xmlns:a16="http://schemas.microsoft.com/office/drawing/2014/main" val="3652080883"/>
                    </a:ext>
                  </a:extLst>
                </a:gridCol>
              </a:tblGrid>
              <a:tr h="396000">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r h="396000">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856769038"/>
                  </a:ext>
                </a:extLst>
              </a:tr>
              <a:tr h="396000">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581351085"/>
                  </a:ext>
                </a:extLst>
              </a:tr>
              <a:tr h="396000">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504728428"/>
                  </a:ext>
                </a:extLst>
              </a:tr>
            </a:tbl>
          </a:graphicData>
        </a:graphic>
      </p:graphicFrame>
      <p:sp>
        <p:nvSpPr>
          <p:cNvPr id="13" name="Rounded Rectangle 12">
            <a:extLst>
              <a:ext uri="{FF2B5EF4-FFF2-40B4-BE49-F238E27FC236}">
                <a16:creationId xmlns:a16="http://schemas.microsoft.com/office/drawing/2014/main" id="{D69C4F41-50ED-CF54-644A-2ED316781EF1}"/>
              </a:ext>
            </a:extLst>
          </p:cNvPr>
          <p:cNvSpPr/>
          <p:nvPr/>
        </p:nvSpPr>
        <p:spPr>
          <a:xfrm rot="5400000">
            <a:off x="5898769" y="3790738"/>
            <a:ext cx="582102" cy="2028912"/>
          </a:xfrm>
          <a:prstGeom prst="roundRect">
            <a:avLst/>
          </a:prstGeom>
          <a:pattFill prst="wdUpDiag">
            <a:fgClr>
              <a:srgbClr val="BBAECA"/>
            </a:fgClr>
            <a:bgClr>
              <a:srgbClr val="DFCFF0"/>
            </a:bgClr>
          </a:patt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pSp>
        <p:nvGrpSpPr>
          <p:cNvPr id="16" name="Group 15">
            <a:extLst>
              <a:ext uri="{FF2B5EF4-FFF2-40B4-BE49-F238E27FC236}">
                <a16:creationId xmlns:a16="http://schemas.microsoft.com/office/drawing/2014/main" id="{5B03AEA4-1D6D-2A02-F28E-1BE0E4D10B9C}"/>
              </a:ext>
            </a:extLst>
          </p:cNvPr>
          <p:cNvGrpSpPr/>
          <p:nvPr/>
        </p:nvGrpSpPr>
        <p:grpSpPr>
          <a:xfrm>
            <a:off x="5408073" y="5120617"/>
            <a:ext cx="173332" cy="648969"/>
            <a:chOff x="2521758" y="3054797"/>
            <a:chExt cx="64008" cy="188069"/>
          </a:xfrm>
        </p:grpSpPr>
        <p:cxnSp>
          <p:nvCxnSpPr>
            <p:cNvPr id="29" name="Straight Connector 28">
              <a:extLst>
                <a:ext uri="{FF2B5EF4-FFF2-40B4-BE49-F238E27FC236}">
                  <a16:creationId xmlns:a16="http://schemas.microsoft.com/office/drawing/2014/main" id="{56411DE6-322D-76E3-294D-9E5A2FA79FF8}"/>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31" name="Straight Connector 30">
              <a:extLst>
                <a:ext uri="{FF2B5EF4-FFF2-40B4-BE49-F238E27FC236}">
                  <a16:creationId xmlns:a16="http://schemas.microsoft.com/office/drawing/2014/main" id="{6001E9C3-356E-AE87-FFA4-05FFDFC51AF4}"/>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32" name="Straight Connector 31">
              <a:extLst>
                <a:ext uri="{FF2B5EF4-FFF2-40B4-BE49-F238E27FC236}">
                  <a16:creationId xmlns:a16="http://schemas.microsoft.com/office/drawing/2014/main" id="{6291C3A9-C7BF-6832-8EBF-7A977669D976}"/>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grpSp>
        <p:nvGrpSpPr>
          <p:cNvPr id="17" name="Group 16">
            <a:extLst>
              <a:ext uri="{FF2B5EF4-FFF2-40B4-BE49-F238E27FC236}">
                <a16:creationId xmlns:a16="http://schemas.microsoft.com/office/drawing/2014/main" id="{FDD767DD-4EAE-2CA4-A7CE-A5CF80FEF08C}"/>
              </a:ext>
            </a:extLst>
          </p:cNvPr>
          <p:cNvGrpSpPr/>
          <p:nvPr/>
        </p:nvGrpSpPr>
        <p:grpSpPr>
          <a:xfrm>
            <a:off x="5837030" y="5109582"/>
            <a:ext cx="173332" cy="648969"/>
            <a:chOff x="2521758" y="3054797"/>
            <a:chExt cx="64008" cy="188069"/>
          </a:xfrm>
        </p:grpSpPr>
        <p:cxnSp>
          <p:nvCxnSpPr>
            <p:cNvPr id="26" name="Straight Connector 25">
              <a:extLst>
                <a:ext uri="{FF2B5EF4-FFF2-40B4-BE49-F238E27FC236}">
                  <a16:creationId xmlns:a16="http://schemas.microsoft.com/office/drawing/2014/main" id="{E2764FA7-945D-6ACC-4476-AB0E702C8F95}"/>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7" name="Straight Connector 26">
              <a:extLst>
                <a:ext uri="{FF2B5EF4-FFF2-40B4-BE49-F238E27FC236}">
                  <a16:creationId xmlns:a16="http://schemas.microsoft.com/office/drawing/2014/main" id="{9DA23700-D9EA-5D46-34FC-D8C81067954B}"/>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8" name="Straight Connector 27">
              <a:extLst>
                <a:ext uri="{FF2B5EF4-FFF2-40B4-BE49-F238E27FC236}">
                  <a16:creationId xmlns:a16="http://schemas.microsoft.com/office/drawing/2014/main" id="{65F5F5EB-C469-F183-795C-3CF3D5200AE9}"/>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grpSp>
        <p:nvGrpSpPr>
          <p:cNvPr id="18" name="Group 17">
            <a:extLst>
              <a:ext uri="{FF2B5EF4-FFF2-40B4-BE49-F238E27FC236}">
                <a16:creationId xmlns:a16="http://schemas.microsoft.com/office/drawing/2014/main" id="{5C2F244F-AD02-F297-C498-C497F46F443E}"/>
              </a:ext>
            </a:extLst>
          </p:cNvPr>
          <p:cNvGrpSpPr/>
          <p:nvPr/>
        </p:nvGrpSpPr>
        <p:grpSpPr>
          <a:xfrm>
            <a:off x="6248380" y="5108314"/>
            <a:ext cx="173332" cy="648969"/>
            <a:chOff x="2521758" y="3054797"/>
            <a:chExt cx="64008" cy="188069"/>
          </a:xfrm>
        </p:grpSpPr>
        <p:cxnSp>
          <p:nvCxnSpPr>
            <p:cNvPr id="23" name="Straight Connector 22">
              <a:extLst>
                <a:ext uri="{FF2B5EF4-FFF2-40B4-BE49-F238E27FC236}">
                  <a16:creationId xmlns:a16="http://schemas.microsoft.com/office/drawing/2014/main" id="{9F9C2302-8BFC-2113-6E2C-ACFF464016EB}"/>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4" name="Straight Connector 23">
              <a:extLst>
                <a:ext uri="{FF2B5EF4-FFF2-40B4-BE49-F238E27FC236}">
                  <a16:creationId xmlns:a16="http://schemas.microsoft.com/office/drawing/2014/main" id="{7FE804DF-ACC9-5681-9141-E12E98F04E34}"/>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5" name="Straight Connector 24">
              <a:extLst>
                <a:ext uri="{FF2B5EF4-FFF2-40B4-BE49-F238E27FC236}">
                  <a16:creationId xmlns:a16="http://schemas.microsoft.com/office/drawing/2014/main" id="{011A845C-4B36-622D-79D2-2EEC712480E0}"/>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grpSp>
        <p:nvGrpSpPr>
          <p:cNvPr id="19" name="Group 18">
            <a:extLst>
              <a:ext uri="{FF2B5EF4-FFF2-40B4-BE49-F238E27FC236}">
                <a16:creationId xmlns:a16="http://schemas.microsoft.com/office/drawing/2014/main" id="{D60879E2-DF9F-933F-7EBD-BAA733433234}"/>
              </a:ext>
            </a:extLst>
          </p:cNvPr>
          <p:cNvGrpSpPr/>
          <p:nvPr/>
        </p:nvGrpSpPr>
        <p:grpSpPr>
          <a:xfrm>
            <a:off x="6672336" y="5120617"/>
            <a:ext cx="173332" cy="648969"/>
            <a:chOff x="2521758" y="3054797"/>
            <a:chExt cx="64008" cy="188069"/>
          </a:xfrm>
        </p:grpSpPr>
        <p:cxnSp>
          <p:nvCxnSpPr>
            <p:cNvPr id="20" name="Straight Connector 19">
              <a:extLst>
                <a:ext uri="{FF2B5EF4-FFF2-40B4-BE49-F238E27FC236}">
                  <a16:creationId xmlns:a16="http://schemas.microsoft.com/office/drawing/2014/main" id="{98070522-1F0D-F9D0-1868-64E7D1BD153B}"/>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1" name="Straight Connector 20">
              <a:extLst>
                <a:ext uri="{FF2B5EF4-FFF2-40B4-BE49-F238E27FC236}">
                  <a16:creationId xmlns:a16="http://schemas.microsoft.com/office/drawing/2014/main" id="{A7BC7AE7-4BBB-BD85-E12B-FD544420F3FB}"/>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2" name="Straight Connector 21">
              <a:extLst>
                <a:ext uri="{FF2B5EF4-FFF2-40B4-BE49-F238E27FC236}">
                  <a16:creationId xmlns:a16="http://schemas.microsoft.com/office/drawing/2014/main" id="{8B1EFA1E-657A-E290-1E60-D94A0BF19A73}"/>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sp>
        <p:nvSpPr>
          <p:cNvPr id="33" name="Rounded Rectangle 32">
            <a:extLst>
              <a:ext uri="{FF2B5EF4-FFF2-40B4-BE49-F238E27FC236}">
                <a16:creationId xmlns:a16="http://schemas.microsoft.com/office/drawing/2014/main" id="{0C60ECAA-E984-0339-82FC-E5B0B4C5608E}"/>
              </a:ext>
            </a:extLst>
          </p:cNvPr>
          <p:cNvSpPr/>
          <p:nvPr/>
        </p:nvSpPr>
        <p:spPr>
          <a:xfrm rot="5400000">
            <a:off x="5897652" y="5047299"/>
            <a:ext cx="584335" cy="2028912"/>
          </a:xfrm>
          <a:prstGeom prst="roundRect">
            <a:avLst/>
          </a:prstGeom>
          <a:solidFill>
            <a:schemeClr val="accent6">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aphicFrame>
        <p:nvGraphicFramePr>
          <p:cNvPr id="34" name="Table 275">
            <a:extLst>
              <a:ext uri="{FF2B5EF4-FFF2-40B4-BE49-F238E27FC236}">
                <a16:creationId xmlns:a16="http://schemas.microsoft.com/office/drawing/2014/main" id="{91C1B412-F7C0-9BF4-466A-716D27FABB97}"/>
              </a:ext>
            </a:extLst>
          </p:cNvPr>
          <p:cNvGraphicFramePr>
            <a:graphicFrameLocks noGrp="1"/>
          </p:cNvGraphicFramePr>
          <p:nvPr/>
        </p:nvGraphicFramePr>
        <p:xfrm>
          <a:off x="5292522" y="4591707"/>
          <a:ext cx="1799968" cy="441960"/>
        </p:xfrm>
        <a:graphic>
          <a:graphicData uri="http://schemas.openxmlformats.org/drawingml/2006/table">
            <a:tbl>
              <a:tblPr firstRow="1" bandRow="1">
                <a:tableStyleId>{5940675A-B579-460E-94D1-54222C63F5DA}</a:tableStyleId>
              </a:tblPr>
              <a:tblGrid>
                <a:gridCol w="449992">
                  <a:extLst>
                    <a:ext uri="{9D8B030D-6E8A-4147-A177-3AD203B41FA5}">
                      <a16:colId xmlns:a16="http://schemas.microsoft.com/office/drawing/2014/main" val="4227494446"/>
                    </a:ext>
                  </a:extLst>
                </a:gridCol>
                <a:gridCol w="449992">
                  <a:extLst>
                    <a:ext uri="{9D8B030D-6E8A-4147-A177-3AD203B41FA5}">
                      <a16:colId xmlns:a16="http://schemas.microsoft.com/office/drawing/2014/main" val="468283467"/>
                    </a:ext>
                  </a:extLst>
                </a:gridCol>
                <a:gridCol w="449992">
                  <a:extLst>
                    <a:ext uri="{9D8B030D-6E8A-4147-A177-3AD203B41FA5}">
                      <a16:colId xmlns:a16="http://schemas.microsoft.com/office/drawing/2014/main" val="3823604040"/>
                    </a:ext>
                  </a:extLst>
                </a:gridCol>
                <a:gridCol w="449992">
                  <a:extLst>
                    <a:ext uri="{9D8B030D-6E8A-4147-A177-3AD203B41FA5}">
                      <a16:colId xmlns:a16="http://schemas.microsoft.com/office/drawing/2014/main" val="3652080883"/>
                    </a:ext>
                  </a:extLst>
                </a:gridCol>
              </a:tblGrid>
              <a:tr h="435088">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bl>
          </a:graphicData>
        </a:graphic>
      </p:graphicFrame>
      <p:sp>
        <p:nvSpPr>
          <p:cNvPr id="35" name="Rounded Rectangle 34">
            <a:extLst>
              <a:ext uri="{FF2B5EF4-FFF2-40B4-BE49-F238E27FC236}">
                <a16:creationId xmlns:a16="http://schemas.microsoft.com/office/drawing/2014/main" id="{5853E33A-0C10-F411-BD05-35B1A76C00B3}"/>
              </a:ext>
            </a:extLst>
          </p:cNvPr>
          <p:cNvSpPr/>
          <p:nvPr/>
        </p:nvSpPr>
        <p:spPr>
          <a:xfrm rot="5400000">
            <a:off x="5909541" y="170856"/>
            <a:ext cx="579239" cy="2014040"/>
          </a:xfrm>
          <a:prstGeom prst="roundRect">
            <a:avLst/>
          </a:prstGeom>
          <a:solidFill>
            <a:srgbClr val="E4D9F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aphicFrame>
        <p:nvGraphicFramePr>
          <p:cNvPr id="36" name="Table 275">
            <a:extLst>
              <a:ext uri="{FF2B5EF4-FFF2-40B4-BE49-F238E27FC236}">
                <a16:creationId xmlns:a16="http://schemas.microsoft.com/office/drawing/2014/main" id="{28DFCE45-3B33-AE43-69DA-C1AF5E3FC3E2}"/>
              </a:ext>
            </a:extLst>
          </p:cNvPr>
          <p:cNvGraphicFramePr>
            <a:graphicFrameLocks noGrp="1"/>
          </p:cNvGraphicFramePr>
          <p:nvPr/>
        </p:nvGraphicFramePr>
        <p:xfrm>
          <a:off x="5301890" y="994064"/>
          <a:ext cx="1800000" cy="396000"/>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gridCol w="450000">
                  <a:extLst>
                    <a:ext uri="{9D8B030D-6E8A-4147-A177-3AD203B41FA5}">
                      <a16:colId xmlns:a16="http://schemas.microsoft.com/office/drawing/2014/main" val="468283467"/>
                    </a:ext>
                  </a:extLst>
                </a:gridCol>
                <a:gridCol w="450000">
                  <a:extLst>
                    <a:ext uri="{9D8B030D-6E8A-4147-A177-3AD203B41FA5}">
                      <a16:colId xmlns:a16="http://schemas.microsoft.com/office/drawing/2014/main" val="3823604040"/>
                    </a:ext>
                  </a:extLst>
                </a:gridCol>
                <a:gridCol w="450000">
                  <a:extLst>
                    <a:ext uri="{9D8B030D-6E8A-4147-A177-3AD203B41FA5}">
                      <a16:colId xmlns:a16="http://schemas.microsoft.com/office/drawing/2014/main" val="3652080883"/>
                    </a:ext>
                  </a:extLst>
                </a:gridCol>
              </a:tblGrid>
              <a:tr h="396000">
                <a:tc>
                  <a:txBody>
                    <a:bodyPr/>
                    <a:lstStyle/>
                    <a:p>
                      <a:pPr algn="ctr"/>
                      <a:r>
                        <a:rPr lang="en-US" sz="2400" b="1" i="0">
                          <a:solidFill>
                            <a:srgbClr val="0051FF"/>
                          </a:solidFill>
                          <a:latin typeface="Corbel" panose="020B0503020204020204" pitchFamily="34" charset="0"/>
                          <a:cs typeface="Arial" panose="020B0604020202020204" pitchFamily="34" charset="0"/>
                        </a:rPr>
                        <a:t>1</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solidFill>
                            <a:srgbClr val="0051FF"/>
                          </a:solidFill>
                          <a:latin typeface="Corbel" panose="020B0503020204020204" pitchFamily="34" charset="0"/>
                          <a:cs typeface="Arial" panose="020B0604020202020204" pitchFamily="34" charset="0"/>
                        </a:rPr>
                        <a:t>0</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400" b="1" i="0">
                          <a:solidFill>
                            <a:srgbClr val="0051FF"/>
                          </a:solidFill>
                          <a:latin typeface="Corbel" panose="020B0503020204020204" pitchFamily="34" charset="0"/>
                          <a:cs typeface="Arial" panose="020B0604020202020204" pitchFamily="34" charset="0"/>
                        </a:rPr>
                        <a:t>1</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solidFill>
                            <a:srgbClr val="0051FF"/>
                          </a:solidFill>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bl>
          </a:graphicData>
        </a:graphic>
      </p:graphicFrame>
      <p:cxnSp>
        <p:nvCxnSpPr>
          <p:cNvPr id="37" name="Elbow Connector 36">
            <a:extLst>
              <a:ext uri="{FF2B5EF4-FFF2-40B4-BE49-F238E27FC236}">
                <a16:creationId xmlns:a16="http://schemas.microsoft.com/office/drawing/2014/main" id="{8F539379-865B-D64A-C423-25BD1E83EAE5}"/>
              </a:ext>
            </a:extLst>
          </p:cNvPr>
          <p:cNvCxnSpPr>
            <a:cxnSpLocks/>
          </p:cNvCxnSpPr>
          <p:nvPr/>
        </p:nvCxnSpPr>
        <p:spPr>
          <a:xfrm rot="10800000" flipH="1" flipV="1">
            <a:off x="7211141" y="1924870"/>
            <a:ext cx="4" cy="3566160"/>
          </a:xfrm>
          <a:prstGeom prst="bentConnector3">
            <a:avLst>
              <a:gd name="adj1" fmla="val 12220150000"/>
            </a:avLst>
          </a:prstGeom>
          <a:ln w="38100">
            <a:solidFill>
              <a:schemeClr val="accent4"/>
            </a:solidFill>
            <a:prstDash val="sysDot"/>
            <a:tailEnd type="triangle" w="med" len="sm"/>
          </a:ln>
        </p:spPr>
        <p:style>
          <a:lnRef idx="1">
            <a:schemeClr val="accent1"/>
          </a:lnRef>
          <a:fillRef idx="0">
            <a:schemeClr val="accent1"/>
          </a:fillRef>
          <a:effectRef idx="0">
            <a:schemeClr val="accent1"/>
          </a:effectRef>
          <a:fontRef idx="minor">
            <a:schemeClr val="tx1"/>
          </a:fontRef>
        </p:style>
      </p:cxnSp>
      <p:sp>
        <p:nvSpPr>
          <p:cNvPr id="41" name="Rounded Rectangle 40">
            <a:extLst>
              <a:ext uri="{FF2B5EF4-FFF2-40B4-BE49-F238E27FC236}">
                <a16:creationId xmlns:a16="http://schemas.microsoft.com/office/drawing/2014/main" id="{5EA5FF2D-CA4D-044D-5240-D82BF10A85FD}"/>
              </a:ext>
            </a:extLst>
          </p:cNvPr>
          <p:cNvSpPr/>
          <p:nvPr/>
        </p:nvSpPr>
        <p:spPr>
          <a:xfrm rot="5400000">
            <a:off x="5907630" y="920136"/>
            <a:ext cx="579240" cy="2014044"/>
          </a:xfrm>
          <a:prstGeom prst="roundRect">
            <a:avLst/>
          </a:prstGeom>
          <a:solidFill>
            <a:schemeClr val="accent4">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cxnSp>
        <p:nvCxnSpPr>
          <p:cNvPr id="45" name="Straight Connector 44">
            <a:extLst>
              <a:ext uri="{FF2B5EF4-FFF2-40B4-BE49-F238E27FC236}">
                <a16:creationId xmlns:a16="http://schemas.microsoft.com/office/drawing/2014/main" id="{89C1CC0F-521D-7468-5B21-5D065B5C0AAC}"/>
              </a:ext>
            </a:extLst>
          </p:cNvPr>
          <p:cNvCxnSpPr>
            <a:cxnSpLocks/>
          </p:cNvCxnSpPr>
          <p:nvPr/>
        </p:nvCxnSpPr>
        <p:spPr>
          <a:xfrm rot="5400000" flipH="1">
            <a:off x="5043785" y="2512001"/>
            <a:ext cx="3963" cy="274320"/>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cxnSp>
        <p:nvCxnSpPr>
          <p:cNvPr id="46" name="Straight Connector 45">
            <a:extLst>
              <a:ext uri="{FF2B5EF4-FFF2-40B4-BE49-F238E27FC236}">
                <a16:creationId xmlns:a16="http://schemas.microsoft.com/office/drawing/2014/main" id="{A3BF5155-D76B-0F51-84F0-F9C02F239946}"/>
              </a:ext>
            </a:extLst>
          </p:cNvPr>
          <p:cNvCxnSpPr>
            <a:cxnSpLocks/>
          </p:cNvCxnSpPr>
          <p:nvPr/>
        </p:nvCxnSpPr>
        <p:spPr>
          <a:xfrm rot="5400000" flipH="1">
            <a:off x="5043784" y="2898164"/>
            <a:ext cx="3963" cy="274320"/>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sp>
        <p:nvSpPr>
          <p:cNvPr id="48" name="Rounded Rectangle 47">
            <a:extLst>
              <a:ext uri="{FF2B5EF4-FFF2-40B4-BE49-F238E27FC236}">
                <a16:creationId xmlns:a16="http://schemas.microsoft.com/office/drawing/2014/main" id="{8376977C-3282-EAB6-98E7-B196ED4F6F12}"/>
              </a:ext>
            </a:extLst>
          </p:cNvPr>
          <p:cNvSpPr/>
          <p:nvPr/>
        </p:nvSpPr>
        <p:spPr>
          <a:xfrm rot="16200000">
            <a:off x="3943110" y="3070211"/>
            <a:ext cx="1654227" cy="308319"/>
          </a:xfrm>
          <a:prstGeom prst="roundRect">
            <a:avLst/>
          </a:prstGeom>
          <a:solidFill>
            <a:schemeClr val="accent2">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cxnSp>
        <p:nvCxnSpPr>
          <p:cNvPr id="40" name="Straight Arrow Connector 39">
            <a:extLst>
              <a:ext uri="{FF2B5EF4-FFF2-40B4-BE49-F238E27FC236}">
                <a16:creationId xmlns:a16="http://schemas.microsoft.com/office/drawing/2014/main" id="{29BE35DF-E2E1-9179-05DF-E58F667CD1C6}"/>
              </a:ext>
            </a:extLst>
          </p:cNvPr>
          <p:cNvCxnSpPr>
            <a:cxnSpLocks/>
          </p:cNvCxnSpPr>
          <p:nvPr/>
        </p:nvCxnSpPr>
        <p:spPr>
          <a:xfrm>
            <a:off x="6869931"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cxnSp>
        <p:nvCxnSpPr>
          <p:cNvPr id="96" name="Straight Arrow Connector 95">
            <a:extLst>
              <a:ext uri="{FF2B5EF4-FFF2-40B4-BE49-F238E27FC236}">
                <a16:creationId xmlns:a16="http://schemas.microsoft.com/office/drawing/2014/main" id="{763874F1-B1FE-6D5F-7855-22E1EE847861}"/>
              </a:ext>
            </a:extLst>
          </p:cNvPr>
          <p:cNvCxnSpPr>
            <a:cxnSpLocks/>
          </p:cNvCxnSpPr>
          <p:nvPr/>
        </p:nvCxnSpPr>
        <p:spPr>
          <a:xfrm>
            <a:off x="6425888"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cxnSp>
        <p:nvCxnSpPr>
          <p:cNvPr id="99" name="Straight Arrow Connector 98">
            <a:extLst>
              <a:ext uri="{FF2B5EF4-FFF2-40B4-BE49-F238E27FC236}">
                <a16:creationId xmlns:a16="http://schemas.microsoft.com/office/drawing/2014/main" id="{79333CE1-7BE6-2786-C4D3-1E02C6E6158E}"/>
              </a:ext>
            </a:extLst>
          </p:cNvPr>
          <p:cNvCxnSpPr>
            <a:cxnSpLocks/>
          </p:cNvCxnSpPr>
          <p:nvPr/>
        </p:nvCxnSpPr>
        <p:spPr>
          <a:xfrm>
            <a:off x="5968231"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cxnSp>
        <p:nvCxnSpPr>
          <p:cNvPr id="100" name="Straight Arrow Connector 99">
            <a:extLst>
              <a:ext uri="{FF2B5EF4-FFF2-40B4-BE49-F238E27FC236}">
                <a16:creationId xmlns:a16="http://schemas.microsoft.com/office/drawing/2014/main" id="{24D7EFB3-2A69-80D9-0B83-2890B46C68C1}"/>
              </a:ext>
            </a:extLst>
          </p:cNvPr>
          <p:cNvCxnSpPr>
            <a:cxnSpLocks/>
          </p:cNvCxnSpPr>
          <p:nvPr/>
        </p:nvCxnSpPr>
        <p:spPr>
          <a:xfrm>
            <a:off x="5524188"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graphicFrame>
        <p:nvGraphicFramePr>
          <p:cNvPr id="2" name="Table 275">
            <a:extLst>
              <a:ext uri="{FF2B5EF4-FFF2-40B4-BE49-F238E27FC236}">
                <a16:creationId xmlns:a16="http://schemas.microsoft.com/office/drawing/2014/main" id="{F33BC4AD-3B1B-2EF3-C96B-80CD4D672F26}"/>
              </a:ext>
            </a:extLst>
          </p:cNvPr>
          <p:cNvGraphicFramePr>
            <a:graphicFrameLocks noGrp="1"/>
          </p:cNvGraphicFramePr>
          <p:nvPr/>
        </p:nvGraphicFramePr>
        <p:xfrm>
          <a:off x="5289835" y="5836646"/>
          <a:ext cx="1799968" cy="441960"/>
        </p:xfrm>
        <a:graphic>
          <a:graphicData uri="http://schemas.openxmlformats.org/drawingml/2006/table">
            <a:tbl>
              <a:tblPr firstRow="1" bandRow="1">
                <a:tableStyleId>{5940675A-B579-460E-94D1-54222C63F5DA}</a:tableStyleId>
              </a:tblPr>
              <a:tblGrid>
                <a:gridCol w="449992">
                  <a:extLst>
                    <a:ext uri="{9D8B030D-6E8A-4147-A177-3AD203B41FA5}">
                      <a16:colId xmlns:a16="http://schemas.microsoft.com/office/drawing/2014/main" val="4227494446"/>
                    </a:ext>
                  </a:extLst>
                </a:gridCol>
                <a:gridCol w="449992">
                  <a:extLst>
                    <a:ext uri="{9D8B030D-6E8A-4147-A177-3AD203B41FA5}">
                      <a16:colId xmlns:a16="http://schemas.microsoft.com/office/drawing/2014/main" val="468283467"/>
                    </a:ext>
                  </a:extLst>
                </a:gridCol>
                <a:gridCol w="449992">
                  <a:extLst>
                    <a:ext uri="{9D8B030D-6E8A-4147-A177-3AD203B41FA5}">
                      <a16:colId xmlns:a16="http://schemas.microsoft.com/office/drawing/2014/main" val="3823604040"/>
                    </a:ext>
                  </a:extLst>
                </a:gridCol>
                <a:gridCol w="449992">
                  <a:extLst>
                    <a:ext uri="{9D8B030D-6E8A-4147-A177-3AD203B41FA5}">
                      <a16:colId xmlns:a16="http://schemas.microsoft.com/office/drawing/2014/main" val="3652080883"/>
                    </a:ext>
                  </a:extLst>
                </a:gridCol>
              </a:tblGrid>
              <a:tr h="435088">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bl>
          </a:graphicData>
        </a:graphic>
      </p:graphicFrame>
      <p:sp>
        <p:nvSpPr>
          <p:cNvPr id="6" name="Rectangle 5">
            <a:extLst>
              <a:ext uri="{FF2B5EF4-FFF2-40B4-BE49-F238E27FC236}">
                <a16:creationId xmlns:a16="http://schemas.microsoft.com/office/drawing/2014/main" id="{A24D5187-9386-EE2D-06AA-276EFF556DC4}"/>
              </a:ext>
            </a:extLst>
          </p:cNvPr>
          <p:cNvSpPr>
            <a:spLocks/>
          </p:cNvSpPr>
          <p:nvPr/>
        </p:nvSpPr>
        <p:spPr>
          <a:xfrm>
            <a:off x="5304367" y="1728351"/>
            <a:ext cx="392400" cy="392400"/>
          </a:xfrm>
          <a:prstGeom prst="rect">
            <a:avLst/>
          </a:prstGeom>
          <a:solidFill>
            <a:schemeClr val="accent3">
              <a:lumMod val="20000"/>
              <a:lumOff val="80000"/>
            </a:schemeClr>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srgbClr val="FF0000"/>
                </a:solidFill>
                <a:effectLst/>
                <a:uLnTx/>
                <a:uFillTx/>
                <a:latin typeface="Corbel" panose="020B0503020204020204" pitchFamily="34" charset="0"/>
                <a:ea typeface="+mn-ea"/>
                <a:cs typeface="Arial" panose="020B0604020202020204" pitchFamily="34" charset="0"/>
              </a:rPr>
              <a:t>𝘅</a:t>
            </a:r>
          </a:p>
        </p:txBody>
      </p:sp>
      <p:sp>
        <p:nvSpPr>
          <p:cNvPr id="30" name="Rectangle 29">
            <a:extLst>
              <a:ext uri="{FF2B5EF4-FFF2-40B4-BE49-F238E27FC236}">
                <a16:creationId xmlns:a16="http://schemas.microsoft.com/office/drawing/2014/main" id="{58E8DFCC-D41E-B4DC-0E11-DDBA39AF97F5}"/>
              </a:ext>
            </a:extLst>
          </p:cNvPr>
          <p:cNvSpPr/>
          <p:nvPr/>
        </p:nvSpPr>
        <p:spPr>
          <a:xfrm>
            <a:off x="6237315" y="1729900"/>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38" name="Rectangle 37">
            <a:extLst>
              <a:ext uri="{FF2B5EF4-FFF2-40B4-BE49-F238E27FC236}">
                <a16:creationId xmlns:a16="http://schemas.microsoft.com/office/drawing/2014/main" id="{6606B0FB-9FD3-1633-090F-A442DDBC5782}"/>
              </a:ext>
            </a:extLst>
          </p:cNvPr>
          <p:cNvSpPr/>
          <p:nvPr/>
        </p:nvSpPr>
        <p:spPr>
          <a:xfrm>
            <a:off x="6703788" y="1729900"/>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47" name="TextBox 46">
            <a:extLst>
              <a:ext uri="{FF2B5EF4-FFF2-40B4-BE49-F238E27FC236}">
                <a16:creationId xmlns:a16="http://schemas.microsoft.com/office/drawing/2014/main" id="{48209F93-C678-77FE-0741-880FAEA05260}"/>
              </a:ext>
            </a:extLst>
          </p:cNvPr>
          <p:cNvSpPr txBox="1"/>
          <p:nvPr/>
        </p:nvSpPr>
        <p:spPr>
          <a:xfrm>
            <a:off x="234762" y="5148517"/>
            <a:ext cx="2245127"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input vector</a:t>
            </a:r>
          </a:p>
        </p:txBody>
      </p:sp>
      <p:graphicFrame>
        <p:nvGraphicFramePr>
          <p:cNvPr id="50" name="Table 275">
            <a:extLst>
              <a:ext uri="{FF2B5EF4-FFF2-40B4-BE49-F238E27FC236}">
                <a16:creationId xmlns:a16="http://schemas.microsoft.com/office/drawing/2014/main" id="{F4FAEFC2-F020-2F17-D28B-888C8568909C}"/>
              </a:ext>
            </a:extLst>
          </p:cNvPr>
          <p:cNvGraphicFramePr>
            <a:graphicFrameLocks noGrp="1"/>
          </p:cNvGraphicFramePr>
          <p:nvPr/>
        </p:nvGraphicFramePr>
        <p:xfrm>
          <a:off x="426103" y="2000679"/>
          <a:ext cx="1854538" cy="2194560"/>
        </p:xfrm>
        <a:graphic>
          <a:graphicData uri="http://schemas.openxmlformats.org/drawingml/2006/table">
            <a:tbl>
              <a:tblPr firstRow="1" bandRow="1">
                <a:tableStyleId>{5940675A-B579-460E-94D1-54222C63F5DA}</a:tableStyleId>
              </a:tblPr>
              <a:tblGrid>
                <a:gridCol w="560388">
                  <a:extLst>
                    <a:ext uri="{9D8B030D-6E8A-4147-A177-3AD203B41FA5}">
                      <a16:colId xmlns:a16="http://schemas.microsoft.com/office/drawing/2014/main" val="1193322599"/>
                    </a:ext>
                  </a:extLst>
                </a:gridCol>
                <a:gridCol w="816943">
                  <a:extLst>
                    <a:ext uri="{9D8B030D-6E8A-4147-A177-3AD203B41FA5}">
                      <a16:colId xmlns:a16="http://schemas.microsoft.com/office/drawing/2014/main" val="4227494446"/>
                    </a:ext>
                  </a:extLst>
                </a:gridCol>
                <a:gridCol w="477207">
                  <a:extLst>
                    <a:ext uri="{9D8B030D-6E8A-4147-A177-3AD203B41FA5}">
                      <a16:colId xmlns:a16="http://schemas.microsoft.com/office/drawing/2014/main" val="468283467"/>
                    </a:ext>
                  </a:extLst>
                </a:gridCol>
              </a:tblGrid>
              <a:tr h="270417">
                <a:tc>
                  <a:txBody>
                    <a:bodyPr/>
                    <a:lstStyle/>
                    <a:p>
                      <a:pPr algn="ctr"/>
                      <a:endParaRPr lang="en-US" sz="1800" b="0" i="0">
                        <a:latin typeface="Corbel" panose="020B0503020204020204" pitchFamily="34" charset="0"/>
                        <a:cs typeface="Arial" panose="020B0604020202020204" pitchFamily="34" charset="0"/>
                      </a:endParaRPr>
                    </a:p>
                  </a:txBody>
                  <a:tcPr marL="0" marR="0" marT="0" marB="0" anchor="ctr">
                    <a:lnL w="6350" cap="flat" cmpd="sng" algn="ctr">
                      <a:no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ctr"/>
                      <a:r>
                        <a:rPr lang="en-US" sz="1800" b="0" i="0">
                          <a:latin typeface="Corbel" panose="020B0503020204020204" pitchFamily="34" charset="0"/>
                          <a:cs typeface="Arial" panose="020B0604020202020204" pitchFamily="34" charset="0"/>
                        </a:rPr>
                        <a:t>Prime numbers</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algn="ctr"/>
                      <a:r>
                        <a:rPr lang="en-US" sz="1000">
                          <a:latin typeface="Arial" panose="020B0604020202020204" pitchFamily="34" charset="0"/>
                          <a:cs typeface="Arial" panose="020B0604020202020204" pitchFamily="34" charset="0"/>
                        </a:rPr>
                        <a:t>A</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r h="0">
                <a:tc>
                  <a:txBody>
                    <a:bodyPr/>
                    <a:lstStyle/>
                    <a:p>
                      <a:pPr algn="ctr"/>
                      <a:r>
                        <a:rPr lang="en-US" sz="1800" b="0" i="0">
                          <a:latin typeface="Corbel" panose="020B0503020204020204" pitchFamily="34" charset="0"/>
                          <a:cs typeface="Arial" panose="020B0604020202020204" pitchFamily="34" charset="0"/>
                        </a:rPr>
                        <a:t>LUT</a:t>
                      </a:r>
                    </a:p>
                    <a:p>
                      <a:pPr algn="ctr"/>
                      <a:r>
                        <a:rPr lang="en-US" sz="1800" b="0" i="0">
                          <a:latin typeface="Corbel" panose="020B0503020204020204" pitchFamily="34" charset="0"/>
                          <a:cs typeface="Arial" panose="020B0604020202020204" pitchFamily="34" charset="0"/>
                        </a:rPr>
                        <a:t>index</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err="1">
                          <a:latin typeface="Corbel" panose="020B0503020204020204" pitchFamily="34" charset="0"/>
                          <a:cs typeface="Arial" panose="020B0604020202020204" pitchFamily="34" charset="0"/>
                        </a:rPr>
                        <a:t>i</a:t>
                      </a:r>
                      <a:endParaRPr lang="en-US" sz="1800" b="0" i="0">
                        <a:latin typeface="Corbel" panose="020B0503020204020204" pitchFamily="34" charset="0"/>
                        <a:cs typeface="Arial" panose="020B0604020202020204" pitchFamily="34" charset="0"/>
                      </a:endParaRP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f(</a:t>
                      </a:r>
                      <a:r>
                        <a:rPr lang="en-US" sz="1800" b="0" i="0" err="1">
                          <a:latin typeface="Corbel" panose="020B0503020204020204" pitchFamily="34" charset="0"/>
                          <a:cs typeface="Arial" panose="020B0604020202020204" pitchFamily="34" charset="0"/>
                        </a:rPr>
                        <a:t>i</a:t>
                      </a:r>
                      <a:r>
                        <a:rPr lang="en-US" sz="1800" b="0" i="0">
                          <a:latin typeface="Corbel" panose="020B0503020204020204" pitchFamily="34" charset="0"/>
                          <a:cs typeface="Arial" panose="020B0604020202020204" pitchFamily="34" charset="0"/>
                        </a:rPr>
                        <a:t>)</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856769038"/>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0</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1800" b="0" i="0">
                          <a:latin typeface="Corbel" panose="020B0503020204020204" pitchFamily="34" charset="0"/>
                          <a:cs typeface="Arial" panose="020B0604020202020204" pitchFamily="34" charset="0"/>
                        </a:rPr>
                        <a:t>1</a:t>
                      </a:r>
                      <a:r>
                        <a:rPr lang="en-US" sz="1800" b="0" i="0" baseline="30000">
                          <a:latin typeface="Corbel" panose="020B0503020204020204" pitchFamily="34" charset="0"/>
                          <a:cs typeface="Arial" panose="020B0604020202020204" pitchFamily="34" charset="0"/>
                        </a:rPr>
                        <a:t>st</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1800" b="0" i="0">
                          <a:latin typeface="Corbel" panose="020B0503020204020204" pitchFamily="34" charset="0"/>
                          <a:cs typeface="Arial" panose="020B0604020202020204" pitchFamily="34" charset="0"/>
                        </a:rPr>
                        <a:t>2</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81351085"/>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1</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solidFill>
                            <a:schemeClr val="tx1"/>
                          </a:solidFill>
                          <a:latin typeface="Corbel" panose="020B0503020204020204" pitchFamily="34" charset="0"/>
                          <a:cs typeface="Arial" panose="020B0604020202020204" pitchFamily="34" charset="0"/>
                        </a:rPr>
                        <a:t>2</a:t>
                      </a:r>
                      <a:r>
                        <a:rPr lang="en-US" sz="1800" b="0" i="0" baseline="30000">
                          <a:solidFill>
                            <a:schemeClr val="tx1"/>
                          </a:solidFill>
                          <a:latin typeface="Corbel" panose="020B0503020204020204" pitchFamily="34" charset="0"/>
                          <a:cs typeface="Arial" panose="020B0604020202020204" pitchFamily="34" charset="0"/>
                        </a:rPr>
                        <a:t>nd</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solidFill>
                            <a:schemeClr val="tx1"/>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508754334"/>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2</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latin typeface="Corbel" panose="020B0503020204020204" pitchFamily="34" charset="0"/>
                          <a:cs typeface="Arial" panose="020B0604020202020204" pitchFamily="34" charset="0"/>
                        </a:rPr>
                        <a:t>3</a:t>
                      </a:r>
                      <a:r>
                        <a:rPr lang="en-US" sz="1800" b="0" i="0" baseline="30000">
                          <a:latin typeface="Corbel" panose="020B0503020204020204" pitchFamily="34" charset="0"/>
                          <a:cs typeface="Arial" panose="020B0604020202020204" pitchFamily="34" charset="0"/>
                        </a:rPr>
                        <a:t>rd</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5</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364916830"/>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latin typeface="Corbel" panose="020B0503020204020204" pitchFamily="34" charset="0"/>
                          <a:cs typeface="Arial" panose="020B0604020202020204" pitchFamily="34" charset="0"/>
                        </a:rPr>
                        <a:t>4</a:t>
                      </a:r>
                      <a:r>
                        <a:rPr lang="en-US" sz="1800" b="0" i="0" baseline="30000">
                          <a:latin typeface="Corbel" panose="020B0503020204020204" pitchFamily="34" charset="0"/>
                          <a:cs typeface="Arial" panose="020B0604020202020204" pitchFamily="34" charset="0"/>
                        </a:rPr>
                        <a:t>th</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7</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816069710"/>
                  </a:ext>
                </a:extLst>
              </a:tr>
            </a:tbl>
          </a:graphicData>
        </a:graphic>
      </p:graphicFrame>
      <p:graphicFrame>
        <p:nvGraphicFramePr>
          <p:cNvPr id="52" name="Table 275">
            <a:extLst>
              <a:ext uri="{FF2B5EF4-FFF2-40B4-BE49-F238E27FC236}">
                <a16:creationId xmlns:a16="http://schemas.microsoft.com/office/drawing/2014/main" id="{D03E7150-1EF3-DD7E-1AAE-429CCC880DF9}"/>
              </a:ext>
            </a:extLst>
          </p:cNvPr>
          <p:cNvGraphicFramePr>
            <a:graphicFrameLocks noGrp="1"/>
          </p:cNvGraphicFramePr>
          <p:nvPr/>
        </p:nvGraphicFramePr>
        <p:xfrm>
          <a:off x="419382" y="4801677"/>
          <a:ext cx="1863744" cy="384881"/>
        </p:xfrm>
        <a:graphic>
          <a:graphicData uri="http://schemas.openxmlformats.org/drawingml/2006/table">
            <a:tbl>
              <a:tblPr firstRow="1" bandRow="1">
                <a:tableStyleId>{5940675A-B579-460E-94D1-54222C63F5DA}</a:tableStyleId>
              </a:tblPr>
              <a:tblGrid>
                <a:gridCol w="465936">
                  <a:extLst>
                    <a:ext uri="{9D8B030D-6E8A-4147-A177-3AD203B41FA5}">
                      <a16:colId xmlns:a16="http://schemas.microsoft.com/office/drawing/2014/main" val="4227494446"/>
                    </a:ext>
                  </a:extLst>
                </a:gridCol>
                <a:gridCol w="465936">
                  <a:extLst>
                    <a:ext uri="{9D8B030D-6E8A-4147-A177-3AD203B41FA5}">
                      <a16:colId xmlns:a16="http://schemas.microsoft.com/office/drawing/2014/main" val="468283467"/>
                    </a:ext>
                  </a:extLst>
                </a:gridCol>
                <a:gridCol w="465936">
                  <a:extLst>
                    <a:ext uri="{9D8B030D-6E8A-4147-A177-3AD203B41FA5}">
                      <a16:colId xmlns:a16="http://schemas.microsoft.com/office/drawing/2014/main" val="3823604040"/>
                    </a:ext>
                  </a:extLst>
                </a:gridCol>
                <a:gridCol w="465936">
                  <a:extLst>
                    <a:ext uri="{9D8B030D-6E8A-4147-A177-3AD203B41FA5}">
                      <a16:colId xmlns:a16="http://schemas.microsoft.com/office/drawing/2014/main" val="3652080883"/>
                    </a:ext>
                  </a:extLst>
                </a:gridCol>
              </a:tblGrid>
              <a:tr h="384881">
                <a:tc>
                  <a:txBody>
                    <a:bodyPr/>
                    <a:lstStyle/>
                    <a:p>
                      <a:pPr algn="ctr"/>
                      <a:r>
                        <a:rPr lang="en-US" sz="1800" b="0" i="0">
                          <a:solidFill>
                            <a:srgbClr val="0051FF"/>
                          </a:solidFill>
                          <a:latin typeface="Corbel" panose="020B0503020204020204" pitchFamily="34" charset="0"/>
                          <a:cs typeface="Arial" panose="020B0604020202020204" pitchFamily="34" charset="0"/>
                        </a:rPr>
                        <a:t>1</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0051FF"/>
                          </a:solidFill>
                          <a:latin typeface="Corbel" panose="020B0503020204020204" pitchFamily="34" charset="0"/>
                          <a:cs typeface="Arial" panose="020B0604020202020204" pitchFamily="34" charset="0"/>
                        </a:rPr>
                        <a:t>0</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0051FF"/>
                          </a:solidFill>
                          <a:latin typeface="Corbel" panose="020B0503020204020204" pitchFamily="34" charset="0"/>
                          <a:cs typeface="Arial" panose="020B0604020202020204" pitchFamily="34" charset="0"/>
                        </a:rPr>
                        <a:t>1</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0051FF"/>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749445941"/>
                  </a:ext>
                </a:extLst>
              </a:tr>
            </a:tbl>
          </a:graphicData>
        </a:graphic>
      </p:graphicFrame>
      <p:sp>
        <p:nvSpPr>
          <p:cNvPr id="54" name="TextBox 53">
            <a:extLst>
              <a:ext uri="{FF2B5EF4-FFF2-40B4-BE49-F238E27FC236}">
                <a16:creationId xmlns:a16="http://schemas.microsoft.com/office/drawing/2014/main" id="{0298F78F-23E2-99F4-79F3-CD12675CB412}"/>
              </a:ext>
            </a:extLst>
          </p:cNvPr>
          <p:cNvSpPr txBox="1"/>
          <p:nvPr/>
        </p:nvSpPr>
        <p:spPr>
          <a:xfrm>
            <a:off x="426103" y="4167177"/>
            <a:ext cx="1854538"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sng"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l</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ook</a:t>
            </a:r>
            <a:r>
              <a:rPr kumimoji="0" lang="en-US" sz="2000" b="0" i="0" u="sng"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u</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p </a:t>
            </a:r>
            <a:r>
              <a:rPr kumimoji="0" lang="en-US" sz="2000" b="0" i="0" u="sng"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t</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able</a:t>
            </a:r>
          </a:p>
        </p:txBody>
      </p:sp>
      <p:sp>
        <p:nvSpPr>
          <p:cNvPr id="55" name="TextBox 54">
            <a:extLst>
              <a:ext uri="{FF2B5EF4-FFF2-40B4-BE49-F238E27FC236}">
                <a16:creationId xmlns:a16="http://schemas.microsoft.com/office/drawing/2014/main" id="{7195EE43-7896-3B0F-7D8D-A5EE61665E18}"/>
              </a:ext>
            </a:extLst>
          </p:cNvPr>
          <p:cNvSpPr txBox="1"/>
          <p:nvPr/>
        </p:nvSpPr>
        <p:spPr>
          <a:xfrm>
            <a:off x="328507" y="6078612"/>
            <a:ext cx="204201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output vector</a:t>
            </a:r>
          </a:p>
        </p:txBody>
      </p:sp>
      <p:graphicFrame>
        <p:nvGraphicFramePr>
          <p:cNvPr id="56" name="Table 275">
            <a:extLst>
              <a:ext uri="{FF2B5EF4-FFF2-40B4-BE49-F238E27FC236}">
                <a16:creationId xmlns:a16="http://schemas.microsoft.com/office/drawing/2014/main" id="{42AC9FCD-CC4B-AED2-A9FC-1476D069C04D}"/>
              </a:ext>
            </a:extLst>
          </p:cNvPr>
          <p:cNvGraphicFramePr>
            <a:graphicFrameLocks noGrp="1"/>
          </p:cNvGraphicFramePr>
          <p:nvPr/>
        </p:nvGraphicFramePr>
        <p:xfrm>
          <a:off x="419382" y="5745220"/>
          <a:ext cx="1863740" cy="384881"/>
        </p:xfrm>
        <a:graphic>
          <a:graphicData uri="http://schemas.openxmlformats.org/drawingml/2006/table">
            <a:tbl>
              <a:tblPr firstRow="1" bandRow="1">
                <a:tableStyleId>{5940675A-B579-460E-94D1-54222C63F5DA}</a:tableStyleId>
              </a:tblPr>
              <a:tblGrid>
                <a:gridCol w="465935">
                  <a:extLst>
                    <a:ext uri="{9D8B030D-6E8A-4147-A177-3AD203B41FA5}">
                      <a16:colId xmlns:a16="http://schemas.microsoft.com/office/drawing/2014/main" val="4227494446"/>
                    </a:ext>
                  </a:extLst>
                </a:gridCol>
                <a:gridCol w="465935">
                  <a:extLst>
                    <a:ext uri="{9D8B030D-6E8A-4147-A177-3AD203B41FA5}">
                      <a16:colId xmlns:a16="http://schemas.microsoft.com/office/drawing/2014/main" val="468283467"/>
                    </a:ext>
                  </a:extLst>
                </a:gridCol>
                <a:gridCol w="465935">
                  <a:extLst>
                    <a:ext uri="{9D8B030D-6E8A-4147-A177-3AD203B41FA5}">
                      <a16:colId xmlns:a16="http://schemas.microsoft.com/office/drawing/2014/main" val="3823604040"/>
                    </a:ext>
                  </a:extLst>
                </a:gridCol>
                <a:gridCol w="465935">
                  <a:extLst>
                    <a:ext uri="{9D8B030D-6E8A-4147-A177-3AD203B41FA5}">
                      <a16:colId xmlns:a16="http://schemas.microsoft.com/office/drawing/2014/main" val="3652080883"/>
                    </a:ext>
                  </a:extLst>
                </a:gridCol>
              </a:tblGrid>
              <a:tr h="384881">
                <a:tc>
                  <a:txBody>
                    <a:bodyPr/>
                    <a:lstStyle/>
                    <a:p>
                      <a:pPr algn="ctr"/>
                      <a:r>
                        <a:rPr lang="en-US" sz="1800" b="0" i="0">
                          <a:solidFill>
                            <a:srgbClr val="FF0000"/>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FF0000"/>
                          </a:solidFill>
                          <a:latin typeface="Corbel" panose="020B0503020204020204" pitchFamily="34" charset="0"/>
                          <a:cs typeface="Arial" panose="020B0604020202020204" pitchFamily="34" charset="0"/>
                        </a:rPr>
                        <a:t>2</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FF0000"/>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FF0000"/>
                          </a:solidFill>
                          <a:latin typeface="Corbel" panose="020B0503020204020204" pitchFamily="34" charset="0"/>
                          <a:cs typeface="Arial" panose="020B0604020202020204" pitchFamily="34" charset="0"/>
                        </a:rPr>
                        <a:t>7</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749445941"/>
                  </a:ext>
                </a:extLst>
              </a:tr>
            </a:tbl>
          </a:graphicData>
        </a:graphic>
      </p:graphicFrame>
      <p:sp>
        <p:nvSpPr>
          <p:cNvPr id="64" name="TextBox 63">
            <a:extLst>
              <a:ext uri="{FF2B5EF4-FFF2-40B4-BE49-F238E27FC236}">
                <a16:creationId xmlns:a16="http://schemas.microsoft.com/office/drawing/2014/main" id="{77C6A9F9-CFD2-BFB6-5FD1-46212866E231}"/>
              </a:ext>
            </a:extLst>
          </p:cNvPr>
          <p:cNvSpPr txBox="1"/>
          <p:nvPr/>
        </p:nvSpPr>
        <p:spPr>
          <a:xfrm>
            <a:off x="-118226" y="766965"/>
            <a:ext cx="2944440" cy="1015663"/>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LUT Query: </a:t>
            </a:r>
            <a:b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b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Return {2</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nd</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1</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st</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2</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nd</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4</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th</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prime numbers</a:t>
            </a:r>
          </a:p>
        </p:txBody>
      </p:sp>
      <p:sp>
        <p:nvSpPr>
          <p:cNvPr id="71" name="TextBox 70" hidden="1">
            <a:extLst>
              <a:ext uri="{FF2B5EF4-FFF2-40B4-BE49-F238E27FC236}">
                <a16:creationId xmlns:a16="http://schemas.microsoft.com/office/drawing/2014/main" id="{96464DE5-8775-54F7-E800-368C864AD146}"/>
              </a:ext>
            </a:extLst>
          </p:cNvPr>
          <p:cNvSpPr txBox="1"/>
          <p:nvPr/>
        </p:nvSpPr>
        <p:spPr>
          <a:xfrm>
            <a:off x="3602360" y="807886"/>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30A0"/>
                </a:solidFill>
                <a:effectLst/>
                <a:uLnTx/>
                <a:uFillTx/>
                <a:latin typeface="Corbel" panose="020B0503020204020204" pitchFamily="34" charset="0"/>
                <a:ea typeface="ＭＳ Ｐゴシック" panose="020B0600070205080204" pitchFamily="34" charset="-128"/>
                <a:cs typeface="Arial" panose="020B0604020202020204" pitchFamily="34" charset="0"/>
              </a:rPr>
              <a:t>input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30A0"/>
                </a:solidFill>
                <a:effectLst/>
                <a:uLnTx/>
                <a:uFillTx/>
                <a:latin typeface="Corbel" panose="020B0503020204020204" pitchFamily="34" charset="0"/>
                <a:ea typeface="ＭＳ Ｐゴシック" panose="020B0600070205080204" pitchFamily="34" charset="-128"/>
                <a:cs typeface="Arial" panose="020B0604020202020204" pitchFamily="34" charset="0"/>
              </a:rPr>
              <a:t>vector</a:t>
            </a:r>
          </a:p>
        </p:txBody>
      </p:sp>
      <p:sp>
        <p:nvSpPr>
          <p:cNvPr id="73" name="TextBox 72">
            <a:extLst>
              <a:ext uri="{FF2B5EF4-FFF2-40B4-BE49-F238E27FC236}">
                <a16:creationId xmlns:a16="http://schemas.microsoft.com/office/drawing/2014/main" id="{D7B72F86-2B91-59AA-47AC-78725EC01117}"/>
              </a:ext>
            </a:extLst>
          </p:cNvPr>
          <p:cNvSpPr txBox="1"/>
          <p:nvPr/>
        </p:nvSpPr>
        <p:spPr>
          <a:xfrm>
            <a:off x="3576104" y="5703683"/>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AD47">
                    <a:lumMod val="75000"/>
                  </a:srgbClr>
                </a:solidFill>
                <a:effectLst/>
                <a:uLnTx/>
                <a:uFillTx/>
                <a:latin typeface="Corbel" panose="020B0503020204020204" pitchFamily="34" charset="0"/>
                <a:ea typeface="ＭＳ Ｐゴシック" panose="020B0600070205080204" pitchFamily="34" charset="-128"/>
                <a:cs typeface="Arial" panose="020B0604020202020204" pitchFamily="34" charset="0"/>
              </a:rPr>
              <a:t>output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AD47">
                    <a:lumMod val="75000"/>
                  </a:srgbClr>
                </a:solidFill>
                <a:effectLst/>
                <a:uLnTx/>
                <a:uFillTx/>
                <a:latin typeface="Corbel" panose="020B0503020204020204" pitchFamily="34" charset="0"/>
                <a:ea typeface="ＭＳ Ｐゴシック" panose="020B0600070205080204" pitchFamily="34" charset="-128"/>
                <a:cs typeface="Arial" panose="020B0604020202020204" pitchFamily="34" charset="0"/>
              </a:rPr>
              <a:t>vector</a:t>
            </a:r>
          </a:p>
        </p:txBody>
      </p:sp>
      <p:sp>
        <p:nvSpPr>
          <p:cNvPr id="80" name="TextBox 79">
            <a:extLst>
              <a:ext uri="{FF2B5EF4-FFF2-40B4-BE49-F238E27FC236}">
                <a16:creationId xmlns:a16="http://schemas.microsoft.com/office/drawing/2014/main" id="{283E4029-EC6B-17CF-A76E-32088220A3F2}"/>
              </a:ext>
            </a:extLst>
          </p:cNvPr>
          <p:cNvSpPr txBox="1"/>
          <p:nvPr/>
        </p:nvSpPr>
        <p:spPr>
          <a:xfrm rot="5400000">
            <a:off x="5608648" y="3024316"/>
            <a:ext cx="364907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4472C4"/>
                </a:solidFill>
                <a:effectLst/>
                <a:uLnTx/>
                <a:uFillTx/>
                <a:latin typeface="Corbel" panose="020B0503020204020204" pitchFamily="34" charset="0"/>
                <a:ea typeface="ＭＳ Ｐゴシック" panose="020B0600070205080204" pitchFamily="34" charset="-128"/>
                <a:cs typeface="Arial" panose="020B0604020202020204" pitchFamily="34" charset="0"/>
              </a:rPr>
              <a:t>DRAM array</a:t>
            </a:r>
          </a:p>
        </p:txBody>
      </p:sp>
      <p:sp>
        <p:nvSpPr>
          <p:cNvPr id="82" name="Rectangle 81">
            <a:extLst>
              <a:ext uri="{FF2B5EF4-FFF2-40B4-BE49-F238E27FC236}">
                <a16:creationId xmlns:a16="http://schemas.microsoft.com/office/drawing/2014/main" id="{62BDDE6A-4739-7DE9-17E3-D3F0466696F8}"/>
              </a:ext>
            </a:extLst>
          </p:cNvPr>
          <p:cNvSpPr/>
          <p:nvPr/>
        </p:nvSpPr>
        <p:spPr>
          <a:xfrm>
            <a:off x="4935550" y="2400162"/>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0000"/>
                </a:solidFill>
                <a:effectLst/>
                <a:uLnTx/>
                <a:uFillTx/>
                <a:latin typeface="Corbel" panose="020B0503020204020204" pitchFamily="34" charset="0"/>
                <a:ea typeface="+mn-ea"/>
                <a:cs typeface="+mn-cs"/>
              </a:rPr>
              <a:t>0</a:t>
            </a:r>
          </a:p>
        </p:txBody>
      </p:sp>
      <p:sp>
        <p:nvSpPr>
          <p:cNvPr id="83" name="Rectangle 82">
            <a:extLst>
              <a:ext uri="{FF2B5EF4-FFF2-40B4-BE49-F238E27FC236}">
                <a16:creationId xmlns:a16="http://schemas.microsoft.com/office/drawing/2014/main" id="{0AB9FB35-61EA-83FA-E6A5-94C08C60E54A}"/>
              </a:ext>
            </a:extLst>
          </p:cNvPr>
          <p:cNvSpPr/>
          <p:nvPr/>
        </p:nvSpPr>
        <p:spPr>
          <a:xfrm>
            <a:off x="4935550" y="2766371"/>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F52FF"/>
                </a:solidFill>
                <a:effectLst/>
                <a:uLnTx/>
                <a:uFillTx/>
                <a:latin typeface="Corbel" panose="020B0503020204020204" pitchFamily="34" charset="0"/>
                <a:ea typeface="+mn-ea"/>
                <a:cs typeface="+mn-cs"/>
              </a:rPr>
              <a:t>1</a:t>
            </a:r>
          </a:p>
        </p:txBody>
      </p:sp>
      <p:sp>
        <p:nvSpPr>
          <p:cNvPr id="84" name="Rectangle 83">
            <a:extLst>
              <a:ext uri="{FF2B5EF4-FFF2-40B4-BE49-F238E27FC236}">
                <a16:creationId xmlns:a16="http://schemas.microsoft.com/office/drawing/2014/main" id="{FF1258C3-D9FB-0C18-2D3C-A98C5A7E0564}"/>
              </a:ext>
            </a:extLst>
          </p:cNvPr>
          <p:cNvSpPr/>
          <p:nvPr/>
        </p:nvSpPr>
        <p:spPr>
          <a:xfrm>
            <a:off x="4934718" y="3156622"/>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F52FF"/>
                </a:solidFill>
                <a:effectLst/>
                <a:uLnTx/>
                <a:uFillTx/>
                <a:latin typeface="Corbel" panose="020B0503020204020204" pitchFamily="34" charset="0"/>
                <a:ea typeface="+mn-ea"/>
                <a:cs typeface="+mn-cs"/>
              </a:rPr>
              <a:t>2</a:t>
            </a:r>
          </a:p>
        </p:txBody>
      </p:sp>
      <p:sp>
        <p:nvSpPr>
          <p:cNvPr id="85" name="Rectangle 84">
            <a:extLst>
              <a:ext uri="{FF2B5EF4-FFF2-40B4-BE49-F238E27FC236}">
                <a16:creationId xmlns:a16="http://schemas.microsoft.com/office/drawing/2014/main" id="{CF06D91A-016B-D11C-864D-895C394BB662}"/>
              </a:ext>
            </a:extLst>
          </p:cNvPr>
          <p:cNvSpPr/>
          <p:nvPr/>
        </p:nvSpPr>
        <p:spPr>
          <a:xfrm>
            <a:off x="4934491" y="3505647"/>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F52FF"/>
                </a:solidFill>
                <a:effectLst/>
                <a:uLnTx/>
                <a:uFillTx/>
                <a:latin typeface="Corbel" panose="020B0503020204020204" pitchFamily="34" charset="0"/>
                <a:ea typeface="+mn-ea"/>
                <a:cs typeface="+mn-cs"/>
              </a:rPr>
              <a:t>3</a:t>
            </a:r>
          </a:p>
        </p:txBody>
      </p:sp>
      <p:cxnSp>
        <p:nvCxnSpPr>
          <p:cNvPr id="87" name="Straight Arrow Connector 86">
            <a:extLst>
              <a:ext uri="{FF2B5EF4-FFF2-40B4-BE49-F238E27FC236}">
                <a16:creationId xmlns:a16="http://schemas.microsoft.com/office/drawing/2014/main" id="{3D9963A9-A5EA-04E1-3026-C8D6B5061355}"/>
              </a:ext>
            </a:extLst>
          </p:cNvPr>
          <p:cNvCxnSpPr>
            <a:cxnSpLocks/>
          </p:cNvCxnSpPr>
          <p:nvPr/>
        </p:nvCxnSpPr>
        <p:spPr>
          <a:xfrm>
            <a:off x="3366391" y="3251264"/>
            <a:ext cx="1148820" cy="0"/>
          </a:xfrm>
          <a:prstGeom prst="straightConnector1">
            <a:avLst/>
          </a:prstGeom>
          <a:ln w="5715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92" name="TextBox 91">
            <a:extLst>
              <a:ext uri="{FF2B5EF4-FFF2-40B4-BE49-F238E27FC236}">
                <a16:creationId xmlns:a16="http://schemas.microsoft.com/office/drawing/2014/main" id="{F0912C0E-F66C-CC78-E512-3C50625CE485}"/>
              </a:ext>
            </a:extLst>
          </p:cNvPr>
          <p:cNvSpPr txBox="1"/>
          <p:nvPr/>
        </p:nvSpPr>
        <p:spPr>
          <a:xfrm>
            <a:off x="2778847" y="2451714"/>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0000"/>
                </a:solidFill>
                <a:effectLst/>
                <a:uLnTx/>
                <a:uFillTx/>
                <a:latin typeface="Corbel" panose="020B0503020204020204" pitchFamily="34" charset="0"/>
                <a:ea typeface="ＭＳ Ｐゴシック" panose="020B0600070205080204" pitchFamily="34" charset="-128"/>
                <a:cs typeface="Arial" panose="020B0604020202020204" pitchFamily="34" charset="0"/>
              </a:rPr>
              <a:t>pLUTo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0000"/>
                </a:solidFill>
                <a:effectLst/>
                <a:uLnTx/>
                <a:uFillTx/>
                <a:latin typeface="Corbel" panose="020B0503020204020204" pitchFamily="34" charset="0"/>
                <a:ea typeface="ＭＳ Ｐゴシック" panose="020B0600070205080204" pitchFamily="34" charset="-128"/>
                <a:cs typeface="Arial" panose="020B0604020202020204" pitchFamily="34" charset="0"/>
              </a:rPr>
              <a:t>row sweep</a:t>
            </a:r>
          </a:p>
        </p:txBody>
      </p:sp>
      <p:graphicFrame>
        <p:nvGraphicFramePr>
          <p:cNvPr id="39" name="Table 275">
            <a:extLst>
              <a:ext uri="{FF2B5EF4-FFF2-40B4-BE49-F238E27FC236}">
                <a16:creationId xmlns:a16="http://schemas.microsoft.com/office/drawing/2014/main" id="{AE5A250C-6243-27C7-CB43-5BA2E4893154}"/>
              </a:ext>
            </a:extLst>
          </p:cNvPr>
          <p:cNvGraphicFramePr>
            <a:graphicFrameLocks noGrp="1"/>
          </p:cNvGraphicFramePr>
          <p:nvPr/>
        </p:nvGraphicFramePr>
        <p:xfrm>
          <a:off x="5290526" y="2456395"/>
          <a:ext cx="1800000" cy="396000"/>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gridCol w="450000">
                  <a:extLst>
                    <a:ext uri="{9D8B030D-6E8A-4147-A177-3AD203B41FA5}">
                      <a16:colId xmlns:a16="http://schemas.microsoft.com/office/drawing/2014/main" val="468283467"/>
                    </a:ext>
                  </a:extLst>
                </a:gridCol>
                <a:gridCol w="450000">
                  <a:extLst>
                    <a:ext uri="{9D8B030D-6E8A-4147-A177-3AD203B41FA5}">
                      <a16:colId xmlns:a16="http://schemas.microsoft.com/office/drawing/2014/main" val="3823604040"/>
                    </a:ext>
                  </a:extLst>
                </a:gridCol>
                <a:gridCol w="450000">
                  <a:extLst>
                    <a:ext uri="{9D8B030D-6E8A-4147-A177-3AD203B41FA5}">
                      <a16:colId xmlns:a16="http://schemas.microsoft.com/office/drawing/2014/main" val="3652080883"/>
                    </a:ext>
                  </a:extLst>
                </a:gridCol>
              </a:tblGrid>
              <a:tr h="396000">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749445941"/>
                  </a:ext>
                </a:extLst>
              </a:tr>
            </a:tbl>
          </a:graphicData>
        </a:graphic>
      </p:graphicFrame>
      <p:graphicFrame>
        <p:nvGraphicFramePr>
          <p:cNvPr id="42" name="Table 275">
            <a:extLst>
              <a:ext uri="{FF2B5EF4-FFF2-40B4-BE49-F238E27FC236}">
                <a16:creationId xmlns:a16="http://schemas.microsoft.com/office/drawing/2014/main" id="{6425660E-7AFB-6CD3-6765-41F7B91849BF}"/>
              </a:ext>
            </a:extLst>
          </p:cNvPr>
          <p:cNvGraphicFramePr>
            <a:graphicFrameLocks noGrp="1"/>
          </p:cNvGraphicFramePr>
          <p:nvPr/>
        </p:nvGraphicFramePr>
        <p:xfrm>
          <a:off x="5296841" y="4590328"/>
          <a:ext cx="1799968" cy="441960"/>
        </p:xfrm>
        <a:graphic>
          <a:graphicData uri="http://schemas.openxmlformats.org/drawingml/2006/table">
            <a:tbl>
              <a:tblPr firstRow="1" bandRow="1">
                <a:tableStyleId>{5940675A-B579-460E-94D1-54222C63F5DA}</a:tableStyleId>
              </a:tblPr>
              <a:tblGrid>
                <a:gridCol w="449992">
                  <a:extLst>
                    <a:ext uri="{9D8B030D-6E8A-4147-A177-3AD203B41FA5}">
                      <a16:colId xmlns:a16="http://schemas.microsoft.com/office/drawing/2014/main" val="4227494446"/>
                    </a:ext>
                  </a:extLst>
                </a:gridCol>
                <a:gridCol w="449992">
                  <a:extLst>
                    <a:ext uri="{9D8B030D-6E8A-4147-A177-3AD203B41FA5}">
                      <a16:colId xmlns:a16="http://schemas.microsoft.com/office/drawing/2014/main" val="468283467"/>
                    </a:ext>
                  </a:extLst>
                </a:gridCol>
                <a:gridCol w="449992">
                  <a:extLst>
                    <a:ext uri="{9D8B030D-6E8A-4147-A177-3AD203B41FA5}">
                      <a16:colId xmlns:a16="http://schemas.microsoft.com/office/drawing/2014/main" val="3823604040"/>
                    </a:ext>
                  </a:extLst>
                </a:gridCol>
                <a:gridCol w="449992">
                  <a:extLst>
                    <a:ext uri="{9D8B030D-6E8A-4147-A177-3AD203B41FA5}">
                      <a16:colId xmlns:a16="http://schemas.microsoft.com/office/drawing/2014/main" val="3652080883"/>
                    </a:ext>
                  </a:extLst>
                </a:gridCol>
              </a:tblGrid>
              <a:tr h="435088">
                <a:tc>
                  <a:txBody>
                    <a:bodyPr/>
                    <a:lstStyle/>
                    <a:p>
                      <a:pPr algn="ctr"/>
                      <a:r>
                        <a:rPr lang="en-US" sz="29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9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9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9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749445941"/>
                  </a:ext>
                </a:extLst>
              </a:tr>
            </a:tbl>
          </a:graphicData>
        </a:graphic>
      </p:graphicFrame>
      <p:sp>
        <p:nvSpPr>
          <p:cNvPr id="74" name="TextBox 73">
            <a:extLst>
              <a:ext uri="{FF2B5EF4-FFF2-40B4-BE49-F238E27FC236}">
                <a16:creationId xmlns:a16="http://schemas.microsoft.com/office/drawing/2014/main" id="{549E17C4-CCD6-4975-A244-6D40CDC6F814}"/>
              </a:ext>
            </a:extLst>
          </p:cNvPr>
          <p:cNvSpPr txBox="1"/>
          <p:nvPr/>
        </p:nvSpPr>
        <p:spPr>
          <a:xfrm>
            <a:off x="6088976" y="1531408"/>
            <a:ext cx="364907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C000"/>
                </a:solidFill>
                <a:effectLst/>
                <a:uLnTx/>
                <a:uFillTx/>
                <a:latin typeface="Corbel" panose="020B0503020204020204" pitchFamily="34" charset="0"/>
                <a:ea typeface="ＭＳ Ｐゴシック" panose="020B0600070205080204" pitchFamily="34" charset="-128"/>
                <a:cs typeface="Arial" panose="020B0604020202020204" pitchFamily="34" charset="0"/>
              </a:rPr>
              <a:t>match logic</a:t>
            </a:r>
          </a:p>
        </p:txBody>
      </p:sp>
      <p:grpSp>
        <p:nvGrpSpPr>
          <p:cNvPr id="66" name="Group 65">
            <a:extLst>
              <a:ext uri="{FF2B5EF4-FFF2-40B4-BE49-F238E27FC236}">
                <a16:creationId xmlns:a16="http://schemas.microsoft.com/office/drawing/2014/main" id="{D6C37921-B06B-7C3D-B9D9-193D9BCC5483}"/>
              </a:ext>
            </a:extLst>
          </p:cNvPr>
          <p:cNvGrpSpPr/>
          <p:nvPr/>
        </p:nvGrpSpPr>
        <p:grpSpPr>
          <a:xfrm>
            <a:off x="6371580" y="626250"/>
            <a:ext cx="3649070" cy="1144287"/>
            <a:chOff x="6371580" y="626250"/>
            <a:chExt cx="3649070" cy="1144287"/>
          </a:xfrm>
        </p:grpSpPr>
        <p:sp>
          <p:nvSpPr>
            <p:cNvPr id="58" name="Rectangle 57">
              <a:extLst>
                <a:ext uri="{FF2B5EF4-FFF2-40B4-BE49-F238E27FC236}">
                  <a16:creationId xmlns:a16="http://schemas.microsoft.com/office/drawing/2014/main" id="{A14A0934-DAAA-4FF3-3FAA-A8B0F7F3110D}"/>
                </a:ext>
              </a:extLst>
            </p:cNvPr>
            <p:cNvSpPr/>
            <p:nvPr/>
          </p:nvSpPr>
          <p:spPr>
            <a:xfrm>
              <a:off x="7321711" y="629616"/>
              <a:ext cx="1741902" cy="923330"/>
            </a:xfrm>
            <a:prstGeom prst="rect">
              <a:avLst/>
            </a:prstGeom>
            <a:solidFill>
              <a:schemeClr val="accent4">
                <a:lumMod val="20000"/>
                <a:lumOff val="80000"/>
              </a:schemeClr>
            </a:solidFill>
            <a:ln w="76200">
              <a:solidFill>
                <a:schemeClr val="accent1"/>
              </a:solidFill>
            </a:ln>
          </p:spPr>
          <p:txBody>
            <a:bodyPr wrap="square" anchor="ctr" anchorCtr="0">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4472C4"/>
                </a:solidFill>
                <a:effectLst/>
                <a:uLnTx/>
                <a:uFillTx/>
                <a:latin typeface="Corbel" panose="020B0503020204020204" pitchFamily="34" charset="0"/>
                <a:ea typeface="ＭＳ Ｐゴシック" panose="020B0600070205080204" pitchFamily="34" charset="-128"/>
                <a:cs typeface="+mn-cs"/>
              </a:endParaRPr>
            </a:p>
          </p:txBody>
        </p:sp>
        <p:grpSp>
          <p:nvGrpSpPr>
            <p:cNvPr id="63" name="Group 62">
              <a:extLst>
                <a:ext uri="{FF2B5EF4-FFF2-40B4-BE49-F238E27FC236}">
                  <a16:creationId xmlns:a16="http://schemas.microsoft.com/office/drawing/2014/main" id="{014E3DF3-21F7-7785-DBBE-3871E695E423}"/>
                </a:ext>
              </a:extLst>
            </p:cNvPr>
            <p:cNvGrpSpPr/>
            <p:nvPr/>
          </p:nvGrpSpPr>
          <p:grpSpPr>
            <a:xfrm>
              <a:off x="6371580" y="626250"/>
              <a:ext cx="3649070" cy="1144287"/>
              <a:chOff x="6371580" y="626250"/>
              <a:chExt cx="3649070" cy="1144287"/>
            </a:xfrm>
          </p:grpSpPr>
          <p:sp>
            <p:nvSpPr>
              <p:cNvPr id="49" name="TextBox 48">
                <a:extLst>
                  <a:ext uri="{FF2B5EF4-FFF2-40B4-BE49-F238E27FC236}">
                    <a16:creationId xmlns:a16="http://schemas.microsoft.com/office/drawing/2014/main" id="{EA86265D-E209-AA53-C94E-42A6B57CED0A}"/>
                  </a:ext>
                </a:extLst>
              </p:cNvPr>
              <p:cNvSpPr txBox="1"/>
              <p:nvPr/>
            </p:nvSpPr>
            <p:spPr>
              <a:xfrm>
                <a:off x="6371580" y="626250"/>
                <a:ext cx="3649070" cy="92333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Accessing</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 the 1</a:t>
                </a:r>
                <a:r>
                  <a:rPr kumimoji="0" lang="en-US" sz="1800" b="1"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st</a:t>
                </a:r>
                <a:r>
                  <a:rPr kumimoji="0" lang="en-US" sz="1800" b="1"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 (</a:t>
                </a:r>
                <a:r>
                  <a:rPr kumimoji="0" lang="en-US" sz="1800" b="1" i="0" u="none" strike="noStrike" kern="1200" cap="none" spc="0" normalizeH="0" baseline="0" noProof="0">
                    <a:ln>
                      <a:noFill/>
                    </a:ln>
                    <a:solidFill>
                      <a:srgbClr val="1F52FF"/>
                    </a:solidFill>
                    <a:effectLst/>
                    <a:uLnTx/>
                    <a:uFillTx/>
                    <a:latin typeface="Corbel" panose="020B0503020204020204" pitchFamily="34" charset="0"/>
                    <a:ea typeface="ＭＳ Ｐゴシック" panose="020B0600070205080204" pitchFamily="34" charset="-128"/>
                    <a:cs typeface="Arial" panose="020B0604020202020204" pitchFamily="34" charset="0"/>
                  </a:rPr>
                  <a:t>0</a:t>
                </a:r>
                <a:r>
                  <a:rPr kumimoji="0" lang="en-US" sz="1800" b="1"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 </a:t>
                </a:r>
                <a:br>
                  <a:rPr kumimoji="0" lang="en-US" sz="1800" b="1"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br>
                <a:r>
                  <a:rPr kumimoji="0" lang="en-US" sz="1800" b="1"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prime number?</a:t>
                </a:r>
              </a:p>
            </p:txBody>
          </p:sp>
          <p:cxnSp>
            <p:nvCxnSpPr>
              <p:cNvPr id="60" name="Elbow Connector 59">
                <a:extLst>
                  <a:ext uri="{FF2B5EF4-FFF2-40B4-BE49-F238E27FC236}">
                    <a16:creationId xmlns:a16="http://schemas.microsoft.com/office/drawing/2014/main" id="{B93AF1A0-923D-4D1B-D74D-C1E5DFBE3F52}"/>
                  </a:ext>
                </a:extLst>
              </p:cNvPr>
              <p:cNvCxnSpPr>
                <a:cxnSpLocks/>
              </p:cNvCxnSpPr>
              <p:nvPr/>
            </p:nvCxnSpPr>
            <p:spPr>
              <a:xfrm flipV="1">
                <a:off x="8557395" y="1591766"/>
                <a:ext cx="256493" cy="178771"/>
              </a:xfrm>
              <a:prstGeom prst="bentConnector2">
                <a:avLst/>
              </a:prstGeom>
              <a:ln w="28575">
                <a:solidFill>
                  <a:schemeClr val="accent4"/>
                </a:solidFill>
                <a:tailEnd type="triangle"/>
              </a:ln>
            </p:spPr>
            <p:style>
              <a:lnRef idx="1">
                <a:schemeClr val="accent1"/>
              </a:lnRef>
              <a:fillRef idx="0">
                <a:schemeClr val="accent1"/>
              </a:fillRef>
              <a:effectRef idx="0">
                <a:schemeClr val="accent1"/>
              </a:effectRef>
              <a:fontRef idx="minor">
                <a:schemeClr val="tx1"/>
              </a:fontRef>
            </p:style>
          </p:cxnSp>
        </p:grpSp>
      </p:grpSp>
      <p:sp>
        <p:nvSpPr>
          <p:cNvPr id="75" name="TextBox 74" hidden="1">
            <a:extLst>
              <a:ext uri="{FF2B5EF4-FFF2-40B4-BE49-F238E27FC236}">
                <a16:creationId xmlns:a16="http://schemas.microsoft.com/office/drawing/2014/main" id="{A54835F2-0D49-AD9D-7B59-D26A8F2F657E}"/>
              </a:ext>
            </a:extLst>
          </p:cNvPr>
          <p:cNvSpPr txBox="1"/>
          <p:nvPr/>
        </p:nvSpPr>
        <p:spPr>
          <a:xfrm>
            <a:off x="3613556" y="805634"/>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30A0"/>
                </a:solidFill>
                <a:effectLst/>
                <a:uLnTx/>
                <a:uFillTx/>
                <a:latin typeface="Corbel" panose="020B0503020204020204" pitchFamily="34" charset="0"/>
                <a:ea typeface="ＭＳ Ｐゴシック" panose="020B0600070205080204" pitchFamily="34" charset="-128"/>
                <a:cs typeface="Arial" panose="020B0604020202020204" pitchFamily="34" charset="0"/>
              </a:rPr>
              <a:t>input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30A0"/>
                </a:solidFill>
                <a:effectLst/>
                <a:uLnTx/>
                <a:uFillTx/>
                <a:latin typeface="Corbel" panose="020B0503020204020204" pitchFamily="34" charset="0"/>
                <a:ea typeface="ＭＳ Ｐゴシック" panose="020B0600070205080204" pitchFamily="34" charset="-128"/>
                <a:cs typeface="Arial" panose="020B0604020202020204" pitchFamily="34" charset="0"/>
              </a:rPr>
              <a:t>vector</a:t>
            </a:r>
          </a:p>
        </p:txBody>
      </p:sp>
      <p:sp>
        <p:nvSpPr>
          <p:cNvPr id="44" name="Rectangle 43">
            <a:extLst>
              <a:ext uri="{FF2B5EF4-FFF2-40B4-BE49-F238E27FC236}">
                <a16:creationId xmlns:a16="http://schemas.microsoft.com/office/drawing/2014/main" id="{1C86F39F-5A74-7360-171E-DA375CB7FBAC}"/>
              </a:ext>
            </a:extLst>
          </p:cNvPr>
          <p:cNvSpPr/>
          <p:nvPr/>
        </p:nvSpPr>
        <p:spPr>
          <a:xfrm>
            <a:off x="5774328" y="1729900"/>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15" name="Rectangle 14">
            <a:extLst>
              <a:ext uri="{FF2B5EF4-FFF2-40B4-BE49-F238E27FC236}">
                <a16:creationId xmlns:a16="http://schemas.microsoft.com/office/drawing/2014/main" id="{8F0AB727-4535-4F51-A029-2FF715B1BB4F}"/>
              </a:ext>
            </a:extLst>
          </p:cNvPr>
          <p:cNvSpPr/>
          <p:nvPr/>
        </p:nvSpPr>
        <p:spPr>
          <a:xfrm>
            <a:off x="5770841" y="1729900"/>
            <a:ext cx="392400" cy="392400"/>
          </a:xfrm>
          <a:prstGeom prst="rect">
            <a:avLst/>
          </a:prstGeom>
          <a:solidFill>
            <a:schemeClr val="accent6">
              <a:lumMod val="40000"/>
              <a:lumOff val="60000"/>
            </a:schemeClr>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0000"/>
                </a:solidFill>
                <a:effectLst/>
                <a:uLnTx/>
                <a:uFillTx/>
                <a:latin typeface="Arial" panose="020B0604020202020204" pitchFamily="34" charset="0"/>
                <a:ea typeface="+mn-ea"/>
                <a:cs typeface="Arial" panose="020B0604020202020204" pitchFamily="34" charset="0"/>
              </a:rPr>
              <a:t>✓</a:t>
            </a:r>
            <a:endParaRPr kumimoji="0" lang="en-US" sz="28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59" name="TextBox 58">
            <a:extLst>
              <a:ext uri="{FF2B5EF4-FFF2-40B4-BE49-F238E27FC236}">
                <a16:creationId xmlns:a16="http://schemas.microsoft.com/office/drawing/2014/main" id="{6CAD84A9-839F-56BF-67CF-2B13BDA4A5A5}"/>
              </a:ext>
            </a:extLst>
          </p:cNvPr>
          <p:cNvSpPr txBox="1"/>
          <p:nvPr/>
        </p:nvSpPr>
        <p:spPr>
          <a:xfrm>
            <a:off x="3603600" y="806400"/>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30A0"/>
                </a:solidFill>
                <a:effectLst/>
                <a:uLnTx/>
                <a:uFillTx/>
                <a:latin typeface="Corbel" panose="020B0503020204020204" pitchFamily="34" charset="0"/>
                <a:ea typeface="ＭＳ Ｐゴシック" panose="020B0600070205080204" pitchFamily="34" charset="-128"/>
                <a:cs typeface="Arial" panose="020B0604020202020204" pitchFamily="34" charset="0"/>
              </a:rPr>
              <a:t>input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30A0"/>
                </a:solidFill>
                <a:effectLst/>
                <a:uLnTx/>
                <a:uFillTx/>
                <a:latin typeface="Corbel" panose="020B0503020204020204" pitchFamily="34" charset="0"/>
                <a:ea typeface="ＭＳ Ｐゴシック" panose="020B0600070205080204" pitchFamily="34" charset="-128"/>
                <a:cs typeface="Arial" panose="020B0604020202020204" pitchFamily="34" charset="0"/>
              </a:rPr>
              <a:t>vector</a:t>
            </a:r>
          </a:p>
        </p:txBody>
      </p:sp>
      <p:graphicFrame>
        <p:nvGraphicFramePr>
          <p:cNvPr id="61" name="Table 275">
            <a:extLst>
              <a:ext uri="{FF2B5EF4-FFF2-40B4-BE49-F238E27FC236}">
                <a16:creationId xmlns:a16="http://schemas.microsoft.com/office/drawing/2014/main" id="{7A7DD689-BF39-A8F8-8AA5-6FF0EBCA0850}"/>
              </a:ext>
            </a:extLst>
          </p:cNvPr>
          <p:cNvGraphicFramePr>
            <a:graphicFrameLocks noGrp="1"/>
          </p:cNvGraphicFramePr>
          <p:nvPr/>
        </p:nvGraphicFramePr>
        <p:xfrm>
          <a:off x="5750692" y="4594435"/>
          <a:ext cx="449992" cy="441960"/>
        </p:xfrm>
        <a:graphic>
          <a:graphicData uri="http://schemas.openxmlformats.org/drawingml/2006/table">
            <a:tbl>
              <a:tblPr firstRow="1" bandRow="1">
                <a:tableStyleId>{5940675A-B579-460E-94D1-54222C63F5DA}</a:tableStyleId>
              </a:tblPr>
              <a:tblGrid>
                <a:gridCol w="449992">
                  <a:extLst>
                    <a:ext uri="{9D8B030D-6E8A-4147-A177-3AD203B41FA5}">
                      <a16:colId xmlns:a16="http://schemas.microsoft.com/office/drawing/2014/main" val="4227494446"/>
                    </a:ext>
                  </a:extLst>
                </a:gridCol>
              </a:tblGrid>
              <a:tr h="435088">
                <a:tc>
                  <a:txBody>
                    <a:bodyPr/>
                    <a:lstStyle/>
                    <a:p>
                      <a:pPr algn="ctr"/>
                      <a:r>
                        <a:rPr lang="en-US" sz="29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749445941"/>
                  </a:ext>
                </a:extLst>
              </a:tr>
            </a:tbl>
          </a:graphicData>
        </a:graphic>
      </p:graphicFrame>
      <p:sp>
        <p:nvSpPr>
          <p:cNvPr id="51" name="TextBox 50">
            <a:extLst>
              <a:ext uri="{FF2B5EF4-FFF2-40B4-BE49-F238E27FC236}">
                <a16:creationId xmlns:a16="http://schemas.microsoft.com/office/drawing/2014/main" id="{94655B61-9680-11A0-1A5B-388CA440F612}"/>
              </a:ext>
            </a:extLst>
          </p:cNvPr>
          <p:cNvSpPr txBox="1"/>
          <p:nvPr/>
        </p:nvSpPr>
        <p:spPr>
          <a:xfrm>
            <a:off x="3811694" y="4612111"/>
            <a:ext cx="135233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93889F"/>
                </a:solidFill>
                <a:effectLst/>
                <a:uLnTx/>
                <a:uFillTx/>
                <a:latin typeface="Corbel" panose="020B0503020204020204" pitchFamily="34" charset="0"/>
                <a:ea typeface="ＭＳ Ｐゴシック" panose="020B0600070205080204" pitchFamily="34" charset="-128"/>
                <a:cs typeface="Arial" panose="020B0604020202020204" pitchFamily="34" charset="0"/>
              </a:rPr>
              <a:t>row buffer</a:t>
            </a:r>
          </a:p>
        </p:txBody>
      </p:sp>
      <p:cxnSp>
        <p:nvCxnSpPr>
          <p:cNvPr id="57" name="Elbow Connector 56">
            <a:extLst>
              <a:ext uri="{FF2B5EF4-FFF2-40B4-BE49-F238E27FC236}">
                <a16:creationId xmlns:a16="http://schemas.microsoft.com/office/drawing/2014/main" id="{BB7F97DC-29E8-E66F-945E-8386C9859392}"/>
              </a:ext>
            </a:extLst>
          </p:cNvPr>
          <p:cNvCxnSpPr>
            <a:cxnSpLocks/>
          </p:cNvCxnSpPr>
          <p:nvPr/>
        </p:nvCxnSpPr>
        <p:spPr>
          <a:xfrm rot="5400000" flipH="1" flipV="1">
            <a:off x="4745177" y="1952206"/>
            <a:ext cx="470099" cy="420004"/>
          </a:xfrm>
          <a:prstGeom prst="bentConnector2">
            <a:avLst/>
          </a:prstGeom>
          <a:ln w="38100">
            <a:solidFill>
              <a:srgbClr val="C00000"/>
            </a:solidFill>
            <a:prstDash val="sysDot"/>
            <a:tailEnd type="triangle" w="med" len="sm"/>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87985586"/>
      </p:ext>
    </p:extLst>
  </p:cSld>
  <p:clrMapOvr>
    <a:masterClrMapping/>
  </p:clrMapOvr>
  <mc:AlternateContent xmlns:mc="http://schemas.openxmlformats.org/markup-compatibility/2006" xmlns:p14="http://schemas.microsoft.com/office/powerpoint/2010/main">
    <mc:Choice Requires="p14">
      <p:transition p14:dur="300">
        <p:fade/>
      </p:transition>
    </mc:Choice>
    <mc:Fallback xmlns="">
      <p:transition>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fade">
                                      <p:cBhvr>
                                        <p:cTn id="7"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 name="Rectangle 69">
            <a:extLst>
              <a:ext uri="{FF2B5EF4-FFF2-40B4-BE49-F238E27FC236}">
                <a16:creationId xmlns:a16="http://schemas.microsoft.com/office/drawing/2014/main" id="{4F87D1AE-C9E8-030A-A3DD-CE41E1CA8BC8}"/>
              </a:ext>
            </a:extLst>
          </p:cNvPr>
          <p:cNvSpPr/>
          <p:nvPr/>
        </p:nvSpPr>
        <p:spPr>
          <a:xfrm>
            <a:off x="0" y="629616"/>
            <a:ext cx="2716306" cy="5826540"/>
          </a:xfrm>
          <a:prstGeom prst="rect">
            <a:avLst/>
          </a:prstGeom>
          <a:solidFill>
            <a:srgbClr val="FFFDF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5" name="Rounded Rectangle 64">
            <a:extLst>
              <a:ext uri="{FF2B5EF4-FFF2-40B4-BE49-F238E27FC236}">
                <a16:creationId xmlns:a16="http://schemas.microsoft.com/office/drawing/2014/main" id="{8FFE4315-EE8D-144A-008D-8DCDDE3CFCC3}"/>
              </a:ext>
            </a:extLst>
          </p:cNvPr>
          <p:cNvSpPr/>
          <p:nvPr/>
        </p:nvSpPr>
        <p:spPr>
          <a:xfrm>
            <a:off x="96426" y="736537"/>
            <a:ext cx="2519027" cy="1079711"/>
          </a:xfrm>
          <a:prstGeom prst="roundRect">
            <a:avLst/>
          </a:prstGeom>
          <a:solidFill>
            <a:schemeClr val="accent5">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 name="Straight Connector 4">
            <a:extLst>
              <a:ext uri="{FF2B5EF4-FFF2-40B4-BE49-F238E27FC236}">
                <a16:creationId xmlns:a16="http://schemas.microsoft.com/office/drawing/2014/main" id="{4F55892D-F829-1FC6-94CF-7204C63F8EB6}"/>
              </a:ext>
            </a:extLst>
          </p:cNvPr>
          <p:cNvCxnSpPr>
            <a:cxnSpLocks/>
          </p:cNvCxnSpPr>
          <p:nvPr/>
        </p:nvCxnSpPr>
        <p:spPr>
          <a:xfrm rot="5400000" flipH="1">
            <a:off x="5043784" y="3295028"/>
            <a:ext cx="3963" cy="274320"/>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14" name="Straight Connector 13">
            <a:extLst>
              <a:ext uri="{FF2B5EF4-FFF2-40B4-BE49-F238E27FC236}">
                <a16:creationId xmlns:a16="http://schemas.microsoft.com/office/drawing/2014/main" id="{E65ADB8B-E7D5-CC71-7D28-06DEDEE97FE9}"/>
              </a:ext>
            </a:extLst>
          </p:cNvPr>
          <p:cNvCxnSpPr>
            <a:cxnSpLocks/>
          </p:cNvCxnSpPr>
          <p:nvPr/>
        </p:nvCxnSpPr>
        <p:spPr>
          <a:xfrm rot="5400000" flipH="1">
            <a:off x="5043784" y="3673964"/>
            <a:ext cx="3963" cy="274320"/>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sp>
        <p:nvSpPr>
          <p:cNvPr id="3" name="Title 1" descr=" 6">
            <a:extLst>
              <a:ext uri="{FF2B5EF4-FFF2-40B4-BE49-F238E27FC236}">
                <a16:creationId xmlns:a16="http://schemas.microsoft.com/office/drawing/2014/main" id="{225FE3A3-6745-502D-7F59-15867750339D}"/>
              </a:ext>
            </a:extLst>
          </p:cNvPr>
          <p:cNvSpPr txBox="1">
            <a:spLocks/>
          </p:cNvSpPr>
          <p:nvPr/>
        </p:nvSpPr>
        <p:spPr>
          <a:xfrm>
            <a:off x="178177" y="0"/>
            <a:ext cx="8787647" cy="704757"/>
          </a:xfrm>
          <a:prstGeom prst="rect">
            <a:avLst/>
          </a:prstGeom>
        </p:spPr>
        <p:txBody>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en-US" sz="4400" b="1" i="0" u="none" strike="noStrike" kern="1200" cap="none" spc="0" normalizeH="0" baseline="0" noProof="0">
                <a:ln>
                  <a:noFill/>
                </a:ln>
                <a:solidFill>
                  <a:prstClr val="black"/>
                </a:solidFill>
                <a:effectLst/>
                <a:uLnTx/>
                <a:uFillTx/>
                <a:latin typeface="Corbel" panose="020B0503020204020204" pitchFamily="34" charset="0"/>
                <a:ea typeface="+mj-ea"/>
                <a:cs typeface="+mj-cs"/>
              </a:rPr>
              <a:t>In-DRAM pLUTo LUT Query: Step 1</a:t>
            </a:r>
          </a:p>
        </p:txBody>
      </p:sp>
      <p:sp>
        <p:nvSpPr>
          <p:cNvPr id="7" name="Slide Number Placeholder 6">
            <a:extLst>
              <a:ext uri="{FF2B5EF4-FFF2-40B4-BE49-F238E27FC236}">
                <a16:creationId xmlns:a16="http://schemas.microsoft.com/office/drawing/2014/main" id="{BFC4D882-EE1D-5CC0-E0E4-710C3B18C938}"/>
              </a:ext>
            </a:extLst>
          </p:cNvPr>
          <p:cNvSpPr>
            <a:spLocks noGrp="1"/>
          </p:cNvSpPr>
          <p:nvPr>
            <p:ph type="sldNum" sz="quarter" idx="12"/>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DEAB76D-489F-BC47-AE8A-9A4958F60173}" type="slidenum">
              <a:rPr kumimoji="0" lang="en-CH" sz="1400" b="0" i="0" u="none" strike="noStrike" kern="1200" cap="none" spc="0" normalizeH="0" baseline="0" noProof="0" smtClean="0">
                <a:ln>
                  <a:noFill/>
                </a:ln>
                <a:solidFill>
                  <a:prstClr val="white">
                    <a:lumMod val="65000"/>
                  </a:prstClr>
                </a:solidFill>
                <a:effectLst/>
                <a:uLnTx/>
                <a:uFillTx/>
                <a:latin typeface="Corbel" panose="020B0503020204020204" pitchFamily="34" charset="0"/>
                <a:ea typeface="ＭＳ Ｐゴシック" panose="020B0600070205080204" pitchFamily="34" charset="-128"/>
                <a:cs typeface="+mn-cs"/>
              </a:rPr>
              <a:pPr marL="0" marR="0" lvl="0" indent="0" algn="r" defTabSz="457200" rtl="0" eaLnBrk="1" fontAlgn="auto" latinLnBrk="0" hangingPunct="1">
                <a:lnSpc>
                  <a:spcPct val="100000"/>
                </a:lnSpc>
                <a:spcBef>
                  <a:spcPts val="0"/>
                </a:spcBef>
                <a:spcAft>
                  <a:spcPts val="0"/>
                </a:spcAft>
                <a:buClrTx/>
                <a:buSzTx/>
                <a:buFontTx/>
                <a:buNone/>
                <a:tabLst/>
                <a:defRPr/>
              </a:pPr>
              <a:t>78</a:t>
            </a:fld>
            <a:endParaRPr kumimoji="0" lang="en-CH" sz="1400" b="0" i="0" u="none" strike="noStrike" kern="1200" cap="none" spc="0" normalizeH="0" baseline="0" noProof="0">
              <a:ln>
                <a:noFill/>
              </a:ln>
              <a:solidFill>
                <a:prstClr val="white">
                  <a:lumMod val="65000"/>
                </a:prstClr>
              </a:solidFill>
              <a:effectLst/>
              <a:uLnTx/>
              <a:uFillTx/>
              <a:latin typeface="Corbel" panose="020B0503020204020204" pitchFamily="34" charset="0"/>
              <a:ea typeface="ＭＳ Ｐゴシック" panose="020B0600070205080204" pitchFamily="34" charset="-128"/>
              <a:cs typeface="+mn-cs"/>
            </a:endParaRPr>
          </a:p>
        </p:txBody>
      </p:sp>
      <p:cxnSp>
        <p:nvCxnSpPr>
          <p:cNvPr id="4" name="Straight Connector 3">
            <a:extLst>
              <a:ext uri="{FF2B5EF4-FFF2-40B4-BE49-F238E27FC236}">
                <a16:creationId xmlns:a16="http://schemas.microsoft.com/office/drawing/2014/main" id="{193B17EE-D4CE-E933-0A10-8DE0F4AE053C}"/>
              </a:ext>
            </a:extLst>
          </p:cNvPr>
          <p:cNvCxnSpPr>
            <a:cxnSpLocks/>
          </p:cNvCxnSpPr>
          <p:nvPr/>
        </p:nvCxnSpPr>
        <p:spPr>
          <a:xfrm>
            <a:off x="5515720" y="4182844"/>
            <a:ext cx="0" cy="325603"/>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cxnSp>
        <p:nvCxnSpPr>
          <p:cNvPr id="8" name="Straight Connector 7">
            <a:extLst>
              <a:ext uri="{FF2B5EF4-FFF2-40B4-BE49-F238E27FC236}">
                <a16:creationId xmlns:a16="http://schemas.microsoft.com/office/drawing/2014/main" id="{DF1F5B15-D6F8-544E-2EC6-234CE9693377}"/>
              </a:ext>
            </a:extLst>
          </p:cNvPr>
          <p:cNvCxnSpPr>
            <a:cxnSpLocks/>
          </p:cNvCxnSpPr>
          <p:nvPr/>
        </p:nvCxnSpPr>
        <p:spPr>
          <a:xfrm>
            <a:off x="5965170" y="4182844"/>
            <a:ext cx="0" cy="332948"/>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cxnSp>
        <p:nvCxnSpPr>
          <p:cNvPr id="9" name="Straight Connector 8">
            <a:extLst>
              <a:ext uri="{FF2B5EF4-FFF2-40B4-BE49-F238E27FC236}">
                <a16:creationId xmlns:a16="http://schemas.microsoft.com/office/drawing/2014/main" id="{BBD8907C-D053-3E28-0A5B-1508DA6E7B16}"/>
              </a:ext>
            </a:extLst>
          </p:cNvPr>
          <p:cNvCxnSpPr>
            <a:cxnSpLocks/>
          </p:cNvCxnSpPr>
          <p:nvPr/>
        </p:nvCxnSpPr>
        <p:spPr>
          <a:xfrm>
            <a:off x="6414620" y="4182805"/>
            <a:ext cx="0" cy="332948"/>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cxnSp>
        <p:nvCxnSpPr>
          <p:cNvPr id="10" name="Straight Connector 9">
            <a:extLst>
              <a:ext uri="{FF2B5EF4-FFF2-40B4-BE49-F238E27FC236}">
                <a16:creationId xmlns:a16="http://schemas.microsoft.com/office/drawing/2014/main" id="{204CBF14-CE3C-D0AF-0904-EB85AA35F9B3}"/>
              </a:ext>
            </a:extLst>
          </p:cNvPr>
          <p:cNvCxnSpPr>
            <a:cxnSpLocks/>
          </p:cNvCxnSpPr>
          <p:nvPr/>
        </p:nvCxnSpPr>
        <p:spPr>
          <a:xfrm>
            <a:off x="6864069" y="4175499"/>
            <a:ext cx="0" cy="332948"/>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sp>
        <p:nvSpPr>
          <p:cNvPr id="11" name="Rounded Rectangle 10">
            <a:extLst>
              <a:ext uri="{FF2B5EF4-FFF2-40B4-BE49-F238E27FC236}">
                <a16:creationId xmlns:a16="http://schemas.microsoft.com/office/drawing/2014/main" id="{6504418D-A90C-D6E7-1C54-18A1A7C9A1D0}"/>
              </a:ext>
            </a:extLst>
          </p:cNvPr>
          <p:cNvSpPr/>
          <p:nvPr/>
        </p:nvSpPr>
        <p:spPr>
          <a:xfrm>
            <a:off x="5192143" y="2334911"/>
            <a:ext cx="2028915" cy="1840762"/>
          </a:xfrm>
          <a:prstGeom prst="roundRect">
            <a:avLst>
              <a:gd name="adj" fmla="val 1622"/>
            </a:avLst>
          </a:prstGeom>
          <a:solidFill>
            <a:schemeClr val="accent5">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2500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aphicFrame>
        <p:nvGraphicFramePr>
          <p:cNvPr id="12" name="Table 275">
            <a:extLst>
              <a:ext uri="{FF2B5EF4-FFF2-40B4-BE49-F238E27FC236}">
                <a16:creationId xmlns:a16="http://schemas.microsoft.com/office/drawing/2014/main" id="{76354472-B820-C436-4D54-CDDC66664919}"/>
              </a:ext>
            </a:extLst>
          </p:cNvPr>
          <p:cNvGraphicFramePr>
            <a:graphicFrameLocks noGrp="1"/>
          </p:cNvGraphicFramePr>
          <p:nvPr/>
        </p:nvGraphicFramePr>
        <p:xfrm>
          <a:off x="5292522" y="2459192"/>
          <a:ext cx="1800000" cy="1584000"/>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gridCol w="450000">
                  <a:extLst>
                    <a:ext uri="{9D8B030D-6E8A-4147-A177-3AD203B41FA5}">
                      <a16:colId xmlns:a16="http://schemas.microsoft.com/office/drawing/2014/main" val="468283467"/>
                    </a:ext>
                  </a:extLst>
                </a:gridCol>
                <a:gridCol w="450000">
                  <a:extLst>
                    <a:ext uri="{9D8B030D-6E8A-4147-A177-3AD203B41FA5}">
                      <a16:colId xmlns:a16="http://schemas.microsoft.com/office/drawing/2014/main" val="3823604040"/>
                    </a:ext>
                  </a:extLst>
                </a:gridCol>
                <a:gridCol w="450000">
                  <a:extLst>
                    <a:ext uri="{9D8B030D-6E8A-4147-A177-3AD203B41FA5}">
                      <a16:colId xmlns:a16="http://schemas.microsoft.com/office/drawing/2014/main" val="3652080883"/>
                    </a:ext>
                  </a:extLst>
                </a:gridCol>
              </a:tblGrid>
              <a:tr h="396000">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r h="396000">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856769038"/>
                  </a:ext>
                </a:extLst>
              </a:tr>
              <a:tr h="396000">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581351085"/>
                  </a:ext>
                </a:extLst>
              </a:tr>
              <a:tr h="396000">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504728428"/>
                  </a:ext>
                </a:extLst>
              </a:tr>
            </a:tbl>
          </a:graphicData>
        </a:graphic>
      </p:graphicFrame>
      <p:sp>
        <p:nvSpPr>
          <p:cNvPr id="13" name="Rounded Rectangle 12">
            <a:extLst>
              <a:ext uri="{FF2B5EF4-FFF2-40B4-BE49-F238E27FC236}">
                <a16:creationId xmlns:a16="http://schemas.microsoft.com/office/drawing/2014/main" id="{D69C4F41-50ED-CF54-644A-2ED316781EF1}"/>
              </a:ext>
            </a:extLst>
          </p:cNvPr>
          <p:cNvSpPr/>
          <p:nvPr/>
        </p:nvSpPr>
        <p:spPr>
          <a:xfrm rot="5400000">
            <a:off x="5898769" y="3790738"/>
            <a:ext cx="582102" cy="2028912"/>
          </a:xfrm>
          <a:prstGeom prst="roundRect">
            <a:avLst/>
          </a:prstGeom>
          <a:pattFill prst="wdUpDiag">
            <a:fgClr>
              <a:srgbClr val="BBAECA"/>
            </a:fgClr>
            <a:bgClr>
              <a:srgbClr val="DFCFF0"/>
            </a:bgClr>
          </a:patt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pSp>
        <p:nvGrpSpPr>
          <p:cNvPr id="16" name="Group 15">
            <a:extLst>
              <a:ext uri="{FF2B5EF4-FFF2-40B4-BE49-F238E27FC236}">
                <a16:creationId xmlns:a16="http://schemas.microsoft.com/office/drawing/2014/main" id="{5B03AEA4-1D6D-2A02-F28E-1BE0E4D10B9C}"/>
              </a:ext>
            </a:extLst>
          </p:cNvPr>
          <p:cNvGrpSpPr/>
          <p:nvPr/>
        </p:nvGrpSpPr>
        <p:grpSpPr>
          <a:xfrm>
            <a:off x="5408073" y="5120617"/>
            <a:ext cx="173332" cy="648969"/>
            <a:chOff x="2521758" y="3054797"/>
            <a:chExt cx="64008" cy="188069"/>
          </a:xfrm>
        </p:grpSpPr>
        <p:cxnSp>
          <p:nvCxnSpPr>
            <p:cNvPr id="29" name="Straight Connector 28">
              <a:extLst>
                <a:ext uri="{FF2B5EF4-FFF2-40B4-BE49-F238E27FC236}">
                  <a16:creationId xmlns:a16="http://schemas.microsoft.com/office/drawing/2014/main" id="{56411DE6-322D-76E3-294D-9E5A2FA79FF8}"/>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31" name="Straight Connector 30">
              <a:extLst>
                <a:ext uri="{FF2B5EF4-FFF2-40B4-BE49-F238E27FC236}">
                  <a16:creationId xmlns:a16="http://schemas.microsoft.com/office/drawing/2014/main" id="{6001E9C3-356E-AE87-FFA4-05FFDFC51AF4}"/>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32" name="Straight Connector 31">
              <a:extLst>
                <a:ext uri="{FF2B5EF4-FFF2-40B4-BE49-F238E27FC236}">
                  <a16:creationId xmlns:a16="http://schemas.microsoft.com/office/drawing/2014/main" id="{6291C3A9-C7BF-6832-8EBF-7A977669D976}"/>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cxnSp>
        <p:nvCxnSpPr>
          <p:cNvPr id="26" name="Straight Connector 25">
            <a:extLst>
              <a:ext uri="{FF2B5EF4-FFF2-40B4-BE49-F238E27FC236}">
                <a16:creationId xmlns:a16="http://schemas.microsoft.com/office/drawing/2014/main" id="{E2764FA7-945D-6ACC-4476-AB0E702C8F95}"/>
              </a:ext>
            </a:extLst>
          </p:cNvPr>
          <p:cNvCxnSpPr>
            <a:cxnSpLocks/>
          </p:cNvCxnSpPr>
          <p:nvPr/>
        </p:nvCxnSpPr>
        <p:spPr>
          <a:xfrm>
            <a:off x="6007699" y="5109582"/>
            <a:ext cx="0" cy="647701"/>
          </a:xfrm>
          <a:prstGeom prst="line">
            <a:avLst/>
          </a:prstGeom>
          <a:solidFill>
            <a:schemeClr val="bg1"/>
          </a:solidFill>
          <a:ln w="38100">
            <a:solidFill>
              <a:srgbClr val="F80200"/>
            </a:solidFill>
          </a:ln>
        </p:spPr>
        <p:style>
          <a:lnRef idx="1">
            <a:schemeClr val="accent4"/>
          </a:lnRef>
          <a:fillRef idx="0">
            <a:schemeClr val="accent4"/>
          </a:fillRef>
          <a:effectRef idx="0">
            <a:schemeClr val="accent4"/>
          </a:effectRef>
          <a:fontRef idx="minor">
            <a:schemeClr val="tx1"/>
          </a:fontRef>
        </p:style>
      </p:cxnSp>
      <p:grpSp>
        <p:nvGrpSpPr>
          <p:cNvPr id="18" name="Group 17">
            <a:extLst>
              <a:ext uri="{FF2B5EF4-FFF2-40B4-BE49-F238E27FC236}">
                <a16:creationId xmlns:a16="http://schemas.microsoft.com/office/drawing/2014/main" id="{5C2F244F-AD02-F297-C498-C497F46F443E}"/>
              </a:ext>
            </a:extLst>
          </p:cNvPr>
          <p:cNvGrpSpPr/>
          <p:nvPr/>
        </p:nvGrpSpPr>
        <p:grpSpPr>
          <a:xfrm>
            <a:off x="6248380" y="5108314"/>
            <a:ext cx="173332" cy="648969"/>
            <a:chOff x="2521758" y="3054797"/>
            <a:chExt cx="64008" cy="188069"/>
          </a:xfrm>
        </p:grpSpPr>
        <p:cxnSp>
          <p:nvCxnSpPr>
            <p:cNvPr id="23" name="Straight Connector 22">
              <a:extLst>
                <a:ext uri="{FF2B5EF4-FFF2-40B4-BE49-F238E27FC236}">
                  <a16:creationId xmlns:a16="http://schemas.microsoft.com/office/drawing/2014/main" id="{9F9C2302-8BFC-2113-6E2C-ACFF464016EB}"/>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4" name="Straight Connector 23">
              <a:extLst>
                <a:ext uri="{FF2B5EF4-FFF2-40B4-BE49-F238E27FC236}">
                  <a16:creationId xmlns:a16="http://schemas.microsoft.com/office/drawing/2014/main" id="{7FE804DF-ACC9-5681-9141-E12E98F04E34}"/>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5" name="Straight Connector 24">
              <a:extLst>
                <a:ext uri="{FF2B5EF4-FFF2-40B4-BE49-F238E27FC236}">
                  <a16:creationId xmlns:a16="http://schemas.microsoft.com/office/drawing/2014/main" id="{011A845C-4B36-622D-79D2-2EEC712480E0}"/>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grpSp>
        <p:nvGrpSpPr>
          <p:cNvPr id="19" name="Group 18">
            <a:extLst>
              <a:ext uri="{FF2B5EF4-FFF2-40B4-BE49-F238E27FC236}">
                <a16:creationId xmlns:a16="http://schemas.microsoft.com/office/drawing/2014/main" id="{D60879E2-DF9F-933F-7EBD-BAA733433234}"/>
              </a:ext>
            </a:extLst>
          </p:cNvPr>
          <p:cNvGrpSpPr/>
          <p:nvPr/>
        </p:nvGrpSpPr>
        <p:grpSpPr>
          <a:xfrm>
            <a:off x="6672336" y="5120617"/>
            <a:ext cx="173332" cy="648969"/>
            <a:chOff x="2521758" y="3054797"/>
            <a:chExt cx="64008" cy="188069"/>
          </a:xfrm>
        </p:grpSpPr>
        <p:cxnSp>
          <p:nvCxnSpPr>
            <p:cNvPr id="20" name="Straight Connector 19">
              <a:extLst>
                <a:ext uri="{FF2B5EF4-FFF2-40B4-BE49-F238E27FC236}">
                  <a16:creationId xmlns:a16="http://schemas.microsoft.com/office/drawing/2014/main" id="{98070522-1F0D-F9D0-1868-64E7D1BD153B}"/>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1" name="Straight Connector 20">
              <a:extLst>
                <a:ext uri="{FF2B5EF4-FFF2-40B4-BE49-F238E27FC236}">
                  <a16:creationId xmlns:a16="http://schemas.microsoft.com/office/drawing/2014/main" id="{A7BC7AE7-4BBB-BD85-E12B-FD544420F3FB}"/>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2" name="Straight Connector 21">
              <a:extLst>
                <a:ext uri="{FF2B5EF4-FFF2-40B4-BE49-F238E27FC236}">
                  <a16:creationId xmlns:a16="http://schemas.microsoft.com/office/drawing/2014/main" id="{8B1EFA1E-657A-E290-1E60-D94A0BF19A73}"/>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sp>
        <p:nvSpPr>
          <p:cNvPr id="33" name="Rounded Rectangle 32">
            <a:extLst>
              <a:ext uri="{FF2B5EF4-FFF2-40B4-BE49-F238E27FC236}">
                <a16:creationId xmlns:a16="http://schemas.microsoft.com/office/drawing/2014/main" id="{0C60ECAA-E984-0339-82FC-E5B0B4C5608E}"/>
              </a:ext>
            </a:extLst>
          </p:cNvPr>
          <p:cNvSpPr/>
          <p:nvPr/>
        </p:nvSpPr>
        <p:spPr>
          <a:xfrm rot="5400000">
            <a:off x="5897652" y="5047299"/>
            <a:ext cx="584335" cy="2028912"/>
          </a:xfrm>
          <a:prstGeom prst="roundRect">
            <a:avLst/>
          </a:prstGeom>
          <a:solidFill>
            <a:schemeClr val="accent6">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aphicFrame>
        <p:nvGraphicFramePr>
          <p:cNvPr id="34" name="Table 275">
            <a:extLst>
              <a:ext uri="{FF2B5EF4-FFF2-40B4-BE49-F238E27FC236}">
                <a16:creationId xmlns:a16="http://schemas.microsoft.com/office/drawing/2014/main" id="{91C1B412-F7C0-9BF4-466A-716D27FABB97}"/>
              </a:ext>
            </a:extLst>
          </p:cNvPr>
          <p:cNvGraphicFramePr>
            <a:graphicFrameLocks noGrp="1"/>
          </p:cNvGraphicFramePr>
          <p:nvPr/>
        </p:nvGraphicFramePr>
        <p:xfrm>
          <a:off x="5292522" y="4591707"/>
          <a:ext cx="1799968" cy="441960"/>
        </p:xfrm>
        <a:graphic>
          <a:graphicData uri="http://schemas.openxmlformats.org/drawingml/2006/table">
            <a:tbl>
              <a:tblPr firstRow="1" bandRow="1">
                <a:tableStyleId>{5940675A-B579-460E-94D1-54222C63F5DA}</a:tableStyleId>
              </a:tblPr>
              <a:tblGrid>
                <a:gridCol w="449992">
                  <a:extLst>
                    <a:ext uri="{9D8B030D-6E8A-4147-A177-3AD203B41FA5}">
                      <a16:colId xmlns:a16="http://schemas.microsoft.com/office/drawing/2014/main" val="4227494446"/>
                    </a:ext>
                  </a:extLst>
                </a:gridCol>
                <a:gridCol w="449992">
                  <a:extLst>
                    <a:ext uri="{9D8B030D-6E8A-4147-A177-3AD203B41FA5}">
                      <a16:colId xmlns:a16="http://schemas.microsoft.com/office/drawing/2014/main" val="468283467"/>
                    </a:ext>
                  </a:extLst>
                </a:gridCol>
                <a:gridCol w="449992">
                  <a:extLst>
                    <a:ext uri="{9D8B030D-6E8A-4147-A177-3AD203B41FA5}">
                      <a16:colId xmlns:a16="http://schemas.microsoft.com/office/drawing/2014/main" val="3823604040"/>
                    </a:ext>
                  </a:extLst>
                </a:gridCol>
                <a:gridCol w="449992">
                  <a:extLst>
                    <a:ext uri="{9D8B030D-6E8A-4147-A177-3AD203B41FA5}">
                      <a16:colId xmlns:a16="http://schemas.microsoft.com/office/drawing/2014/main" val="3652080883"/>
                    </a:ext>
                  </a:extLst>
                </a:gridCol>
              </a:tblGrid>
              <a:tr h="435088">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bl>
          </a:graphicData>
        </a:graphic>
      </p:graphicFrame>
      <p:sp>
        <p:nvSpPr>
          <p:cNvPr id="35" name="Rounded Rectangle 34">
            <a:extLst>
              <a:ext uri="{FF2B5EF4-FFF2-40B4-BE49-F238E27FC236}">
                <a16:creationId xmlns:a16="http://schemas.microsoft.com/office/drawing/2014/main" id="{5853E33A-0C10-F411-BD05-35B1A76C00B3}"/>
              </a:ext>
            </a:extLst>
          </p:cNvPr>
          <p:cNvSpPr/>
          <p:nvPr/>
        </p:nvSpPr>
        <p:spPr>
          <a:xfrm rot="5400000">
            <a:off x="5909541" y="170856"/>
            <a:ext cx="579239" cy="2014040"/>
          </a:xfrm>
          <a:prstGeom prst="roundRect">
            <a:avLst/>
          </a:prstGeom>
          <a:solidFill>
            <a:srgbClr val="E4D9F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aphicFrame>
        <p:nvGraphicFramePr>
          <p:cNvPr id="36" name="Table 275">
            <a:extLst>
              <a:ext uri="{FF2B5EF4-FFF2-40B4-BE49-F238E27FC236}">
                <a16:creationId xmlns:a16="http://schemas.microsoft.com/office/drawing/2014/main" id="{28DFCE45-3B33-AE43-69DA-C1AF5E3FC3E2}"/>
              </a:ext>
            </a:extLst>
          </p:cNvPr>
          <p:cNvGraphicFramePr>
            <a:graphicFrameLocks noGrp="1"/>
          </p:cNvGraphicFramePr>
          <p:nvPr/>
        </p:nvGraphicFramePr>
        <p:xfrm>
          <a:off x="5301890" y="994064"/>
          <a:ext cx="1800000" cy="396000"/>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gridCol w="450000">
                  <a:extLst>
                    <a:ext uri="{9D8B030D-6E8A-4147-A177-3AD203B41FA5}">
                      <a16:colId xmlns:a16="http://schemas.microsoft.com/office/drawing/2014/main" val="468283467"/>
                    </a:ext>
                  </a:extLst>
                </a:gridCol>
                <a:gridCol w="450000">
                  <a:extLst>
                    <a:ext uri="{9D8B030D-6E8A-4147-A177-3AD203B41FA5}">
                      <a16:colId xmlns:a16="http://schemas.microsoft.com/office/drawing/2014/main" val="3823604040"/>
                    </a:ext>
                  </a:extLst>
                </a:gridCol>
                <a:gridCol w="450000">
                  <a:extLst>
                    <a:ext uri="{9D8B030D-6E8A-4147-A177-3AD203B41FA5}">
                      <a16:colId xmlns:a16="http://schemas.microsoft.com/office/drawing/2014/main" val="3652080883"/>
                    </a:ext>
                  </a:extLst>
                </a:gridCol>
              </a:tblGrid>
              <a:tr h="396000">
                <a:tc>
                  <a:txBody>
                    <a:bodyPr/>
                    <a:lstStyle/>
                    <a:p>
                      <a:pPr algn="ctr"/>
                      <a:r>
                        <a:rPr lang="en-US" sz="2400" b="1" i="0">
                          <a:solidFill>
                            <a:srgbClr val="0051FF"/>
                          </a:solidFill>
                          <a:latin typeface="Corbel" panose="020B0503020204020204" pitchFamily="34" charset="0"/>
                          <a:cs typeface="Arial" panose="020B0604020202020204" pitchFamily="34" charset="0"/>
                        </a:rPr>
                        <a:t>1</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solidFill>
                            <a:srgbClr val="0051FF"/>
                          </a:solidFill>
                          <a:latin typeface="Corbel" panose="020B0503020204020204" pitchFamily="34" charset="0"/>
                          <a:cs typeface="Arial" panose="020B0604020202020204" pitchFamily="34" charset="0"/>
                        </a:rPr>
                        <a:t>0</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400" b="1" i="0">
                          <a:solidFill>
                            <a:srgbClr val="0051FF"/>
                          </a:solidFill>
                          <a:latin typeface="Corbel" panose="020B0503020204020204" pitchFamily="34" charset="0"/>
                          <a:cs typeface="Arial" panose="020B0604020202020204" pitchFamily="34" charset="0"/>
                        </a:rPr>
                        <a:t>1</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solidFill>
                            <a:srgbClr val="0051FF"/>
                          </a:solidFill>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bl>
          </a:graphicData>
        </a:graphic>
      </p:graphicFrame>
      <p:cxnSp>
        <p:nvCxnSpPr>
          <p:cNvPr id="37" name="Elbow Connector 36">
            <a:extLst>
              <a:ext uri="{FF2B5EF4-FFF2-40B4-BE49-F238E27FC236}">
                <a16:creationId xmlns:a16="http://schemas.microsoft.com/office/drawing/2014/main" id="{8F539379-865B-D64A-C423-25BD1E83EAE5}"/>
              </a:ext>
            </a:extLst>
          </p:cNvPr>
          <p:cNvCxnSpPr>
            <a:cxnSpLocks/>
          </p:cNvCxnSpPr>
          <p:nvPr/>
        </p:nvCxnSpPr>
        <p:spPr>
          <a:xfrm rot="10800000" flipH="1" flipV="1">
            <a:off x="7211141" y="1924870"/>
            <a:ext cx="4" cy="3566160"/>
          </a:xfrm>
          <a:prstGeom prst="bentConnector3">
            <a:avLst>
              <a:gd name="adj1" fmla="val 12220150000"/>
            </a:avLst>
          </a:prstGeom>
          <a:ln w="38100">
            <a:solidFill>
              <a:schemeClr val="accent4"/>
            </a:solidFill>
            <a:prstDash val="sysDot"/>
            <a:tailEnd type="triangle" w="med" len="sm"/>
          </a:ln>
        </p:spPr>
        <p:style>
          <a:lnRef idx="1">
            <a:schemeClr val="accent1"/>
          </a:lnRef>
          <a:fillRef idx="0">
            <a:schemeClr val="accent1"/>
          </a:fillRef>
          <a:effectRef idx="0">
            <a:schemeClr val="accent1"/>
          </a:effectRef>
          <a:fontRef idx="minor">
            <a:schemeClr val="tx1"/>
          </a:fontRef>
        </p:style>
      </p:cxnSp>
      <p:sp>
        <p:nvSpPr>
          <p:cNvPr id="41" name="Rounded Rectangle 40">
            <a:extLst>
              <a:ext uri="{FF2B5EF4-FFF2-40B4-BE49-F238E27FC236}">
                <a16:creationId xmlns:a16="http://schemas.microsoft.com/office/drawing/2014/main" id="{5EA5FF2D-CA4D-044D-5240-D82BF10A85FD}"/>
              </a:ext>
            </a:extLst>
          </p:cNvPr>
          <p:cNvSpPr/>
          <p:nvPr/>
        </p:nvSpPr>
        <p:spPr>
          <a:xfrm rot="5400000">
            <a:off x="5907630" y="920136"/>
            <a:ext cx="579240" cy="2014044"/>
          </a:xfrm>
          <a:prstGeom prst="roundRect">
            <a:avLst/>
          </a:prstGeom>
          <a:solidFill>
            <a:schemeClr val="accent4">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cxnSp>
        <p:nvCxnSpPr>
          <p:cNvPr id="45" name="Straight Connector 44">
            <a:extLst>
              <a:ext uri="{FF2B5EF4-FFF2-40B4-BE49-F238E27FC236}">
                <a16:creationId xmlns:a16="http://schemas.microsoft.com/office/drawing/2014/main" id="{89C1CC0F-521D-7468-5B21-5D065B5C0AAC}"/>
              </a:ext>
            </a:extLst>
          </p:cNvPr>
          <p:cNvCxnSpPr>
            <a:cxnSpLocks/>
          </p:cNvCxnSpPr>
          <p:nvPr/>
        </p:nvCxnSpPr>
        <p:spPr>
          <a:xfrm rot="5400000" flipH="1">
            <a:off x="5043785" y="2512001"/>
            <a:ext cx="3963" cy="274320"/>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cxnSp>
        <p:nvCxnSpPr>
          <p:cNvPr id="46" name="Straight Connector 45">
            <a:extLst>
              <a:ext uri="{FF2B5EF4-FFF2-40B4-BE49-F238E27FC236}">
                <a16:creationId xmlns:a16="http://schemas.microsoft.com/office/drawing/2014/main" id="{A3BF5155-D76B-0F51-84F0-F9C02F239946}"/>
              </a:ext>
            </a:extLst>
          </p:cNvPr>
          <p:cNvCxnSpPr>
            <a:cxnSpLocks/>
          </p:cNvCxnSpPr>
          <p:nvPr/>
        </p:nvCxnSpPr>
        <p:spPr>
          <a:xfrm rot="5400000" flipH="1">
            <a:off x="5043785" y="2898164"/>
            <a:ext cx="3963" cy="274320"/>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sp>
        <p:nvSpPr>
          <p:cNvPr id="48" name="Rounded Rectangle 47">
            <a:extLst>
              <a:ext uri="{FF2B5EF4-FFF2-40B4-BE49-F238E27FC236}">
                <a16:creationId xmlns:a16="http://schemas.microsoft.com/office/drawing/2014/main" id="{8376977C-3282-EAB6-98E7-B196ED4F6F12}"/>
              </a:ext>
            </a:extLst>
          </p:cNvPr>
          <p:cNvSpPr/>
          <p:nvPr/>
        </p:nvSpPr>
        <p:spPr>
          <a:xfrm rot="16200000">
            <a:off x="3943110" y="3070211"/>
            <a:ext cx="1654227" cy="308319"/>
          </a:xfrm>
          <a:prstGeom prst="roundRect">
            <a:avLst/>
          </a:prstGeom>
          <a:solidFill>
            <a:schemeClr val="accent2">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cxnSp>
        <p:nvCxnSpPr>
          <p:cNvPr id="40" name="Straight Arrow Connector 39">
            <a:extLst>
              <a:ext uri="{FF2B5EF4-FFF2-40B4-BE49-F238E27FC236}">
                <a16:creationId xmlns:a16="http://schemas.microsoft.com/office/drawing/2014/main" id="{29BE35DF-E2E1-9179-05DF-E58F667CD1C6}"/>
              </a:ext>
            </a:extLst>
          </p:cNvPr>
          <p:cNvCxnSpPr>
            <a:cxnSpLocks/>
          </p:cNvCxnSpPr>
          <p:nvPr/>
        </p:nvCxnSpPr>
        <p:spPr>
          <a:xfrm>
            <a:off x="6869931"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cxnSp>
        <p:nvCxnSpPr>
          <p:cNvPr id="96" name="Straight Arrow Connector 95">
            <a:extLst>
              <a:ext uri="{FF2B5EF4-FFF2-40B4-BE49-F238E27FC236}">
                <a16:creationId xmlns:a16="http://schemas.microsoft.com/office/drawing/2014/main" id="{763874F1-B1FE-6D5F-7855-22E1EE847861}"/>
              </a:ext>
            </a:extLst>
          </p:cNvPr>
          <p:cNvCxnSpPr>
            <a:cxnSpLocks/>
          </p:cNvCxnSpPr>
          <p:nvPr/>
        </p:nvCxnSpPr>
        <p:spPr>
          <a:xfrm>
            <a:off x="6425888"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cxnSp>
        <p:nvCxnSpPr>
          <p:cNvPr id="99" name="Straight Arrow Connector 98">
            <a:extLst>
              <a:ext uri="{FF2B5EF4-FFF2-40B4-BE49-F238E27FC236}">
                <a16:creationId xmlns:a16="http://schemas.microsoft.com/office/drawing/2014/main" id="{79333CE1-7BE6-2786-C4D3-1E02C6E6158E}"/>
              </a:ext>
            </a:extLst>
          </p:cNvPr>
          <p:cNvCxnSpPr>
            <a:cxnSpLocks/>
          </p:cNvCxnSpPr>
          <p:nvPr/>
        </p:nvCxnSpPr>
        <p:spPr>
          <a:xfrm>
            <a:off x="5968231"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cxnSp>
        <p:nvCxnSpPr>
          <p:cNvPr id="100" name="Straight Arrow Connector 99">
            <a:extLst>
              <a:ext uri="{FF2B5EF4-FFF2-40B4-BE49-F238E27FC236}">
                <a16:creationId xmlns:a16="http://schemas.microsoft.com/office/drawing/2014/main" id="{24D7EFB3-2A69-80D9-0B83-2890B46C68C1}"/>
              </a:ext>
            </a:extLst>
          </p:cNvPr>
          <p:cNvCxnSpPr>
            <a:cxnSpLocks/>
          </p:cNvCxnSpPr>
          <p:nvPr/>
        </p:nvCxnSpPr>
        <p:spPr>
          <a:xfrm>
            <a:off x="5524188"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graphicFrame>
        <p:nvGraphicFramePr>
          <p:cNvPr id="2" name="Table 275">
            <a:extLst>
              <a:ext uri="{FF2B5EF4-FFF2-40B4-BE49-F238E27FC236}">
                <a16:creationId xmlns:a16="http://schemas.microsoft.com/office/drawing/2014/main" id="{F33BC4AD-3B1B-2EF3-C96B-80CD4D672F26}"/>
              </a:ext>
            </a:extLst>
          </p:cNvPr>
          <p:cNvGraphicFramePr>
            <a:graphicFrameLocks noGrp="1"/>
          </p:cNvGraphicFramePr>
          <p:nvPr/>
        </p:nvGraphicFramePr>
        <p:xfrm>
          <a:off x="5289835" y="5836646"/>
          <a:ext cx="1799968" cy="441960"/>
        </p:xfrm>
        <a:graphic>
          <a:graphicData uri="http://schemas.openxmlformats.org/drawingml/2006/table">
            <a:tbl>
              <a:tblPr firstRow="1" bandRow="1">
                <a:tableStyleId>{5940675A-B579-460E-94D1-54222C63F5DA}</a:tableStyleId>
              </a:tblPr>
              <a:tblGrid>
                <a:gridCol w="449992">
                  <a:extLst>
                    <a:ext uri="{9D8B030D-6E8A-4147-A177-3AD203B41FA5}">
                      <a16:colId xmlns:a16="http://schemas.microsoft.com/office/drawing/2014/main" val="4227494446"/>
                    </a:ext>
                  </a:extLst>
                </a:gridCol>
                <a:gridCol w="449992">
                  <a:extLst>
                    <a:ext uri="{9D8B030D-6E8A-4147-A177-3AD203B41FA5}">
                      <a16:colId xmlns:a16="http://schemas.microsoft.com/office/drawing/2014/main" val="468283467"/>
                    </a:ext>
                  </a:extLst>
                </a:gridCol>
                <a:gridCol w="449992">
                  <a:extLst>
                    <a:ext uri="{9D8B030D-6E8A-4147-A177-3AD203B41FA5}">
                      <a16:colId xmlns:a16="http://schemas.microsoft.com/office/drawing/2014/main" val="3823604040"/>
                    </a:ext>
                  </a:extLst>
                </a:gridCol>
                <a:gridCol w="449992">
                  <a:extLst>
                    <a:ext uri="{9D8B030D-6E8A-4147-A177-3AD203B41FA5}">
                      <a16:colId xmlns:a16="http://schemas.microsoft.com/office/drawing/2014/main" val="3652080883"/>
                    </a:ext>
                  </a:extLst>
                </a:gridCol>
              </a:tblGrid>
              <a:tr h="435088">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bl>
          </a:graphicData>
        </a:graphic>
      </p:graphicFrame>
      <p:sp>
        <p:nvSpPr>
          <p:cNvPr id="6" name="Rectangle 5">
            <a:extLst>
              <a:ext uri="{FF2B5EF4-FFF2-40B4-BE49-F238E27FC236}">
                <a16:creationId xmlns:a16="http://schemas.microsoft.com/office/drawing/2014/main" id="{A24D5187-9386-EE2D-06AA-276EFF556DC4}"/>
              </a:ext>
            </a:extLst>
          </p:cNvPr>
          <p:cNvSpPr>
            <a:spLocks/>
          </p:cNvSpPr>
          <p:nvPr/>
        </p:nvSpPr>
        <p:spPr>
          <a:xfrm>
            <a:off x="5304367" y="1728351"/>
            <a:ext cx="392400" cy="392400"/>
          </a:xfrm>
          <a:prstGeom prst="rect">
            <a:avLst/>
          </a:prstGeom>
          <a:solidFill>
            <a:schemeClr val="accent3">
              <a:lumMod val="20000"/>
              <a:lumOff val="80000"/>
            </a:schemeClr>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srgbClr val="FF0000"/>
                </a:solidFill>
                <a:effectLst/>
                <a:uLnTx/>
                <a:uFillTx/>
                <a:latin typeface="Corbel" panose="020B0503020204020204" pitchFamily="34" charset="0"/>
                <a:ea typeface="+mn-ea"/>
                <a:cs typeface="Arial" panose="020B0604020202020204" pitchFamily="34" charset="0"/>
              </a:rPr>
              <a:t>𝘅</a:t>
            </a:r>
          </a:p>
        </p:txBody>
      </p:sp>
      <p:sp>
        <p:nvSpPr>
          <p:cNvPr id="30" name="Rectangle 29">
            <a:extLst>
              <a:ext uri="{FF2B5EF4-FFF2-40B4-BE49-F238E27FC236}">
                <a16:creationId xmlns:a16="http://schemas.microsoft.com/office/drawing/2014/main" id="{58E8DFCC-D41E-B4DC-0E11-DDBA39AF97F5}"/>
              </a:ext>
            </a:extLst>
          </p:cNvPr>
          <p:cNvSpPr/>
          <p:nvPr/>
        </p:nvSpPr>
        <p:spPr>
          <a:xfrm>
            <a:off x="6237315" y="1729900"/>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38" name="Rectangle 37">
            <a:extLst>
              <a:ext uri="{FF2B5EF4-FFF2-40B4-BE49-F238E27FC236}">
                <a16:creationId xmlns:a16="http://schemas.microsoft.com/office/drawing/2014/main" id="{6606B0FB-9FD3-1633-090F-A442DDBC5782}"/>
              </a:ext>
            </a:extLst>
          </p:cNvPr>
          <p:cNvSpPr/>
          <p:nvPr/>
        </p:nvSpPr>
        <p:spPr>
          <a:xfrm>
            <a:off x="6703788" y="1729900"/>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47" name="TextBox 46">
            <a:extLst>
              <a:ext uri="{FF2B5EF4-FFF2-40B4-BE49-F238E27FC236}">
                <a16:creationId xmlns:a16="http://schemas.microsoft.com/office/drawing/2014/main" id="{48209F93-C678-77FE-0741-880FAEA05260}"/>
              </a:ext>
            </a:extLst>
          </p:cNvPr>
          <p:cNvSpPr txBox="1"/>
          <p:nvPr/>
        </p:nvSpPr>
        <p:spPr>
          <a:xfrm>
            <a:off x="234762" y="5148517"/>
            <a:ext cx="2245127"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input vector</a:t>
            </a:r>
          </a:p>
        </p:txBody>
      </p:sp>
      <p:graphicFrame>
        <p:nvGraphicFramePr>
          <p:cNvPr id="50" name="Table 275">
            <a:extLst>
              <a:ext uri="{FF2B5EF4-FFF2-40B4-BE49-F238E27FC236}">
                <a16:creationId xmlns:a16="http://schemas.microsoft.com/office/drawing/2014/main" id="{F4FAEFC2-F020-2F17-D28B-888C8568909C}"/>
              </a:ext>
            </a:extLst>
          </p:cNvPr>
          <p:cNvGraphicFramePr>
            <a:graphicFrameLocks noGrp="1"/>
          </p:cNvGraphicFramePr>
          <p:nvPr/>
        </p:nvGraphicFramePr>
        <p:xfrm>
          <a:off x="426103" y="2000679"/>
          <a:ext cx="1854538" cy="2194560"/>
        </p:xfrm>
        <a:graphic>
          <a:graphicData uri="http://schemas.openxmlformats.org/drawingml/2006/table">
            <a:tbl>
              <a:tblPr firstRow="1" bandRow="1">
                <a:tableStyleId>{5940675A-B579-460E-94D1-54222C63F5DA}</a:tableStyleId>
              </a:tblPr>
              <a:tblGrid>
                <a:gridCol w="560388">
                  <a:extLst>
                    <a:ext uri="{9D8B030D-6E8A-4147-A177-3AD203B41FA5}">
                      <a16:colId xmlns:a16="http://schemas.microsoft.com/office/drawing/2014/main" val="1193322599"/>
                    </a:ext>
                  </a:extLst>
                </a:gridCol>
                <a:gridCol w="816943">
                  <a:extLst>
                    <a:ext uri="{9D8B030D-6E8A-4147-A177-3AD203B41FA5}">
                      <a16:colId xmlns:a16="http://schemas.microsoft.com/office/drawing/2014/main" val="4227494446"/>
                    </a:ext>
                  </a:extLst>
                </a:gridCol>
                <a:gridCol w="477207">
                  <a:extLst>
                    <a:ext uri="{9D8B030D-6E8A-4147-A177-3AD203B41FA5}">
                      <a16:colId xmlns:a16="http://schemas.microsoft.com/office/drawing/2014/main" val="468283467"/>
                    </a:ext>
                  </a:extLst>
                </a:gridCol>
              </a:tblGrid>
              <a:tr h="270417">
                <a:tc>
                  <a:txBody>
                    <a:bodyPr/>
                    <a:lstStyle/>
                    <a:p>
                      <a:pPr algn="ctr"/>
                      <a:endParaRPr lang="en-US" sz="1800" b="0" i="0">
                        <a:latin typeface="Corbel" panose="020B0503020204020204" pitchFamily="34" charset="0"/>
                        <a:cs typeface="Arial" panose="020B0604020202020204" pitchFamily="34" charset="0"/>
                      </a:endParaRPr>
                    </a:p>
                  </a:txBody>
                  <a:tcPr marL="0" marR="0" marT="0" marB="0" anchor="ctr">
                    <a:lnL w="6350" cap="flat" cmpd="sng" algn="ctr">
                      <a:no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ctr"/>
                      <a:r>
                        <a:rPr lang="en-US" sz="1800" b="0" i="0">
                          <a:latin typeface="Corbel" panose="020B0503020204020204" pitchFamily="34" charset="0"/>
                          <a:cs typeface="Arial" panose="020B0604020202020204" pitchFamily="34" charset="0"/>
                        </a:rPr>
                        <a:t>Prime numbers</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algn="ctr"/>
                      <a:r>
                        <a:rPr lang="en-US" sz="1000">
                          <a:latin typeface="Arial" panose="020B0604020202020204" pitchFamily="34" charset="0"/>
                          <a:cs typeface="Arial" panose="020B0604020202020204" pitchFamily="34" charset="0"/>
                        </a:rPr>
                        <a:t>A</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r h="0">
                <a:tc>
                  <a:txBody>
                    <a:bodyPr/>
                    <a:lstStyle/>
                    <a:p>
                      <a:pPr algn="ctr"/>
                      <a:r>
                        <a:rPr lang="en-US" sz="1800" b="0" i="0">
                          <a:latin typeface="Corbel" panose="020B0503020204020204" pitchFamily="34" charset="0"/>
                          <a:cs typeface="Arial" panose="020B0604020202020204" pitchFamily="34" charset="0"/>
                        </a:rPr>
                        <a:t>LUT</a:t>
                      </a:r>
                    </a:p>
                    <a:p>
                      <a:pPr algn="ctr"/>
                      <a:r>
                        <a:rPr lang="en-US" sz="1800" b="0" i="0">
                          <a:latin typeface="Corbel" panose="020B0503020204020204" pitchFamily="34" charset="0"/>
                          <a:cs typeface="Arial" panose="020B0604020202020204" pitchFamily="34" charset="0"/>
                        </a:rPr>
                        <a:t>index</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err="1">
                          <a:latin typeface="Corbel" panose="020B0503020204020204" pitchFamily="34" charset="0"/>
                          <a:cs typeface="Arial" panose="020B0604020202020204" pitchFamily="34" charset="0"/>
                        </a:rPr>
                        <a:t>i</a:t>
                      </a:r>
                      <a:endParaRPr lang="en-US" sz="1800" b="0" i="0">
                        <a:latin typeface="Corbel" panose="020B0503020204020204" pitchFamily="34" charset="0"/>
                        <a:cs typeface="Arial" panose="020B0604020202020204" pitchFamily="34" charset="0"/>
                      </a:endParaRP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f(</a:t>
                      </a:r>
                      <a:r>
                        <a:rPr lang="en-US" sz="1800" b="0" i="0" err="1">
                          <a:latin typeface="Corbel" panose="020B0503020204020204" pitchFamily="34" charset="0"/>
                          <a:cs typeface="Arial" panose="020B0604020202020204" pitchFamily="34" charset="0"/>
                        </a:rPr>
                        <a:t>i</a:t>
                      </a:r>
                      <a:r>
                        <a:rPr lang="en-US" sz="1800" b="0" i="0">
                          <a:latin typeface="Corbel" panose="020B0503020204020204" pitchFamily="34" charset="0"/>
                          <a:cs typeface="Arial" panose="020B0604020202020204" pitchFamily="34" charset="0"/>
                        </a:rPr>
                        <a:t>)</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856769038"/>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0</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1800" b="0" i="0">
                          <a:latin typeface="Corbel" panose="020B0503020204020204" pitchFamily="34" charset="0"/>
                          <a:cs typeface="Arial" panose="020B0604020202020204" pitchFamily="34" charset="0"/>
                        </a:rPr>
                        <a:t>1</a:t>
                      </a:r>
                      <a:r>
                        <a:rPr lang="en-US" sz="1800" b="0" i="0" baseline="30000">
                          <a:latin typeface="Corbel" panose="020B0503020204020204" pitchFamily="34" charset="0"/>
                          <a:cs typeface="Arial" panose="020B0604020202020204" pitchFamily="34" charset="0"/>
                        </a:rPr>
                        <a:t>st</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1800" b="0" i="0">
                          <a:latin typeface="Corbel" panose="020B0503020204020204" pitchFamily="34" charset="0"/>
                          <a:cs typeface="Arial" panose="020B0604020202020204" pitchFamily="34" charset="0"/>
                        </a:rPr>
                        <a:t>2</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581351085"/>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1</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solidFill>
                            <a:schemeClr val="tx1"/>
                          </a:solidFill>
                          <a:latin typeface="Corbel" panose="020B0503020204020204" pitchFamily="34" charset="0"/>
                          <a:cs typeface="Arial" panose="020B0604020202020204" pitchFamily="34" charset="0"/>
                        </a:rPr>
                        <a:t>2</a:t>
                      </a:r>
                      <a:r>
                        <a:rPr lang="en-US" sz="1800" b="0" i="0" baseline="30000">
                          <a:solidFill>
                            <a:schemeClr val="tx1"/>
                          </a:solidFill>
                          <a:latin typeface="Corbel" panose="020B0503020204020204" pitchFamily="34" charset="0"/>
                          <a:cs typeface="Arial" panose="020B0604020202020204" pitchFamily="34" charset="0"/>
                        </a:rPr>
                        <a:t>nd</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solidFill>
                            <a:schemeClr val="tx1"/>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508754334"/>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2</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latin typeface="Corbel" panose="020B0503020204020204" pitchFamily="34" charset="0"/>
                          <a:cs typeface="Arial" panose="020B0604020202020204" pitchFamily="34" charset="0"/>
                        </a:rPr>
                        <a:t>3</a:t>
                      </a:r>
                      <a:r>
                        <a:rPr lang="en-US" sz="1800" b="0" i="0" baseline="30000">
                          <a:latin typeface="Corbel" panose="020B0503020204020204" pitchFamily="34" charset="0"/>
                          <a:cs typeface="Arial" panose="020B0604020202020204" pitchFamily="34" charset="0"/>
                        </a:rPr>
                        <a:t>rd</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5</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364916830"/>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latin typeface="Corbel" panose="020B0503020204020204" pitchFamily="34" charset="0"/>
                          <a:cs typeface="Arial" panose="020B0604020202020204" pitchFamily="34" charset="0"/>
                        </a:rPr>
                        <a:t>4</a:t>
                      </a:r>
                      <a:r>
                        <a:rPr lang="en-US" sz="1800" b="0" i="0" baseline="30000">
                          <a:latin typeface="Corbel" panose="020B0503020204020204" pitchFamily="34" charset="0"/>
                          <a:cs typeface="Arial" panose="020B0604020202020204" pitchFamily="34" charset="0"/>
                        </a:rPr>
                        <a:t>th</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7</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816069710"/>
                  </a:ext>
                </a:extLst>
              </a:tr>
            </a:tbl>
          </a:graphicData>
        </a:graphic>
      </p:graphicFrame>
      <p:graphicFrame>
        <p:nvGraphicFramePr>
          <p:cNvPr id="52" name="Table 275">
            <a:extLst>
              <a:ext uri="{FF2B5EF4-FFF2-40B4-BE49-F238E27FC236}">
                <a16:creationId xmlns:a16="http://schemas.microsoft.com/office/drawing/2014/main" id="{D03E7150-1EF3-DD7E-1AAE-429CCC880DF9}"/>
              </a:ext>
            </a:extLst>
          </p:cNvPr>
          <p:cNvGraphicFramePr>
            <a:graphicFrameLocks noGrp="1"/>
          </p:cNvGraphicFramePr>
          <p:nvPr/>
        </p:nvGraphicFramePr>
        <p:xfrm>
          <a:off x="419382" y="4801677"/>
          <a:ext cx="1863744" cy="384881"/>
        </p:xfrm>
        <a:graphic>
          <a:graphicData uri="http://schemas.openxmlformats.org/drawingml/2006/table">
            <a:tbl>
              <a:tblPr firstRow="1" bandRow="1">
                <a:tableStyleId>{5940675A-B579-460E-94D1-54222C63F5DA}</a:tableStyleId>
              </a:tblPr>
              <a:tblGrid>
                <a:gridCol w="465936">
                  <a:extLst>
                    <a:ext uri="{9D8B030D-6E8A-4147-A177-3AD203B41FA5}">
                      <a16:colId xmlns:a16="http://schemas.microsoft.com/office/drawing/2014/main" val="4227494446"/>
                    </a:ext>
                  </a:extLst>
                </a:gridCol>
                <a:gridCol w="465936">
                  <a:extLst>
                    <a:ext uri="{9D8B030D-6E8A-4147-A177-3AD203B41FA5}">
                      <a16:colId xmlns:a16="http://schemas.microsoft.com/office/drawing/2014/main" val="468283467"/>
                    </a:ext>
                  </a:extLst>
                </a:gridCol>
                <a:gridCol w="465936">
                  <a:extLst>
                    <a:ext uri="{9D8B030D-6E8A-4147-A177-3AD203B41FA5}">
                      <a16:colId xmlns:a16="http://schemas.microsoft.com/office/drawing/2014/main" val="3823604040"/>
                    </a:ext>
                  </a:extLst>
                </a:gridCol>
                <a:gridCol w="465936">
                  <a:extLst>
                    <a:ext uri="{9D8B030D-6E8A-4147-A177-3AD203B41FA5}">
                      <a16:colId xmlns:a16="http://schemas.microsoft.com/office/drawing/2014/main" val="3652080883"/>
                    </a:ext>
                  </a:extLst>
                </a:gridCol>
              </a:tblGrid>
              <a:tr h="384881">
                <a:tc>
                  <a:txBody>
                    <a:bodyPr/>
                    <a:lstStyle/>
                    <a:p>
                      <a:pPr algn="ctr"/>
                      <a:r>
                        <a:rPr lang="en-US" sz="1800" b="0" i="0">
                          <a:solidFill>
                            <a:srgbClr val="0051FF"/>
                          </a:solidFill>
                          <a:latin typeface="Corbel" panose="020B0503020204020204" pitchFamily="34" charset="0"/>
                          <a:cs typeface="Arial" panose="020B0604020202020204" pitchFamily="34" charset="0"/>
                        </a:rPr>
                        <a:t>1</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0051FF"/>
                          </a:solidFill>
                          <a:latin typeface="Corbel" panose="020B0503020204020204" pitchFamily="34" charset="0"/>
                          <a:cs typeface="Arial" panose="020B0604020202020204" pitchFamily="34" charset="0"/>
                        </a:rPr>
                        <a:t>0</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0051FF"/>
                          </a:solidFill>
                          <a:latin typeface="Corbel" panose="020B0503020204020204" pitchFamily="34" charset="0"/>
                          <a:cs typeface="Arial" panose="020B0604020202020204" pitchFamily="34" charset="0"/>
                        </a:rPr>
                        <a:t>1</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0051FF"/>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749445941"/>
                  </a:ext>
                </a:extLst>
              </a:tr>
            </a:tbl>
          </a:graphicData>
        </a:graphic>
      </p:graphicFrame>
      <p:sp>
        <p:nvSpPr>
          <p:cNvPr id="54" name="TextBox 53">
            <a:extLst>
              <a:ext uri="{FF2B5EF4-FFF2-40B4-BE49-F238E27FC236}">
                <a16:creationId xmlns:a16="http://schemas.microsoft.com/office/drawing/2014/main" id="{0298F78F-23E2-99F4-79F3-CD12675CB412}"/>
              </a:ext>
            </a:extLst>
          </p:cNvPr>
          <p:cNvSpPr txBox="1"/>
          <p:nvPr/>
        </p:nvSpPr>
        <p:spPr>
          <a:xfrm>
            <a:off x="426103" y="4167177"/>
            <a:ext cx="1854538"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sng"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l</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ook</a:t>
            </a:r>
            <a:r>
              <a:rPr kumimoji="0" lang="en-US" sz="2000" b="0" i="0" u="sng"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u</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p </a:t>
            </a:r>
            <a:r>
              <a:rPr kumimoji="0" lang="en-US" sz="2000" b="0" i="0" u="sng"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t</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able</a:t>
            </a:r>
          </a:p>
        </p:txBody>
      </p:sp>
      <p:sp>
        <p:nvSpPr>
          <p:cNvPr id="55" name="TextBox 54">
            <a:extLst>
              <a:ext uri="{FF2B5EF4-FFF2-40B4-BE49-F238E27FC236}">
                <a16:creationId xmlns:a16="http://schemas.microsoft.com/office/drawing/2014/main" id="{7195EE43-7896-3B0F-7D8D-A5EE61665E18}"/>
              </a:ext>
            </a:extLst>
          </p:cNvPr>
          <p:cNvSpPr txBox="1"/>
          <p:nvPr/>
        </p:nvSpPr>
        <p:spPr>
          <a:xfrm>
            <a:off x="328507" y="6078612"/>
            <a:ext cx="204201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output vector</a:t>
            </a:r>
          </a:p>
        </p:txBody>
      </p:sp>
      <p:graphicFrame>
        <p:nvGraphicFramePr>
          <p:cNvPr id="56" name="Table 275">
            <a:extLst>
              <a:ext uri="{FF2B5EF4-FFF2-40B4-BE49-F238E27FC236}">
                <a16:creationId xmlns:a16="http://schemas.microsoft.com/office/drawing/2014/main" id="{42AC9FCD-CC4B-AED2-A9FC-1476D069C04D}"/>
              </a:ext>
            </a:extLst>
          </p:cNvPr>
          <p:cNvGraphicFramePr>
            <a:graphicFrameLocks noGrp="1"/>
          </p:cNvGraphicFramePr>
          <p:nvPr/>
        </p:nvGraphicFramePr>
        <p:xfrm>
          <a:off x="419382" y="5745220"/>
          <a:ext cx="1863740" cy="384881"/>
        </p:xfrm>
        <a:graphic>
          <a:graphicData uri="http://schemas.openxmlformats.org/drawingml/2006/table">
            <a:tbl>
              <a:tblPr firstRow="1" bandRow="1">
                <a:tableStyleId>{5940675A-B579-460E-94D1-54222C63F5DA}</a:tableStyleId>
              </a:tblPr>
              <a:tblGrid>
                <a:gridCol w="465935">
                  <a:extLst>
                    <a:ext uri="{9D8B030D-6E8A-4147-A177-3AD203B41FA5}">
                      <a16:colId xmlns:a16="http://schemas.microsoft.com/office/drawing/2014/main" val="4227494446"/>
                    </a:ext>
                  </a:extLst>
                </a:gridCol>
                <a:gridCol w="465935">
                  <a:extLst>
                    <a:ext uri="{9D8B030D-6E8A-4147-A177-3AD203B41FA5}">
                      <a16:colId xmlns:a16="http://schemas.microsoft.com/office/drawing/2014/main" val="468283467"/>
                    </a:ext>
                  </a:extLst>
                </a:gridCol>
                <a:gridCol w="465935">
                  <a:extLst>
                    <a:ext uri="{9D8B030D-6E8A-4147-A177-3AD203B41FA5}">
                      <a16:colId xmlns:a16="http://schemas.microsoft.com/office/drawing/2014/main" val="3823604040"/>
                    </a:ext>
                  </a:extLst>
                </a:gridCol>
                <a:gridCol w="465935">
                  <a:extLst>
                    <a:ext uri="{9D8B030D-6E8A-4147-A177-3AD203B41FA5}">
                      <a16:colId xmlns:a16="http://schemas.microsoft.com/office/drawing/2014/main" val="3652080883"/>
                    </a:ext>
                  </a:extLst>
                </a:gridCol>
              </a:tblGrid>
              <a:tr h="384881">
                <a:tc>
                  <a:txBody>
                    <a:bodyPr/>
                    <a:lstStyle/>
                    <a:p>
                      <a:pPr algn="ctr"/>
                      <a:r>
                        <a:rPr lang="en-US" sz="1800" b="0" i="0">
                          <a:solidFill>
                            <a:srgbClr val="FF0000"/>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FF0000"/>
                          </a:solidFill>
                          <a:latin typeface="Corbel" panose="020B0503020204020204" pitchFamily="34" charset="0"/>
                          <a:cs typeface="Arial" panose="020B0604020202020204" pitchFamily="34" charset="0"/>
                        </a:rPr>
                        <a:t>2</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FF0000"/>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FF0000"/>
                          </a:solidFill>
                          <a:latin typeface="Corbel" panose="020B0503020204020204" pitchFamily="34" charset="0"/>
                          <a:cs typeface="Arial" panose="020B0604020202020204" pitchFamily="34" charset="0"/>
                        </a:rPr>
                        <a:t>7</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749445941"/>
                  </a:ext>
                </a:extLst>
              </a:tr>
            </a:tbl>
          </a:graphicData>
        </a:graphic>
      </p:graphicFrame>
      <p:sp>
        <p:nvSpPr>
          <p:cNvPr id="64" name="TextBox 63">
            <a:extLst>
              <a:ext uri="{FF2B5EF4-FFF2-40B4-BE49-F238E27FC236}">
                <a16:creationId xmlns:a16="http://schemas.microsoft.com/office/drawing/2014/main" id="{77C6A9F9-CFD2-BFB6-5FD1-46212866E231}"/>
              </a:ext>
            </a:extLst>
          </p:cNvPr>
          <p:cNvSpPr txBox="1"/>
          <p:nvPr/>
        </p:nvSpPr>
        <p:spPr>
          <a:xfrm>
            <a:off x="-118226" y="766965"/>
            <a:ext cx="2944440" cy="1015663"/>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LUT Query: </a:t>
            </a:r>
            <a:b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b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Return {2</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nd</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1</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st</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2</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nd</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4</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th</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prime numbers</a:t>
            </a:r>
          </a:p>
        </p:txBody>
      </p:sp>
      <p:sp>
        <p:nvSpPr>
          <p:cNvPr id="71" name="TextBox 70" hidden="1">
            <a:extLst>
              <a:ext uri="{FF2B5EF4-FFF2-40B4-BE49-F238E27FC236}">
                <a16:creationId xmlns:a16="http://schemas.microsoft.com/office/drawing/2014/main" id="{96464DE5-8775-54F7-E800-368C864AD146}"/>
              </a:ext>
            </a:extLst>
          </p:cNvPr>
          <p:cNvSpPr txBox="1"/>
          <p:nvPr/>
        </p:nvSpPr>
        <p:spPr>
          <a:xfrm>
            <a:off x="3602360" y="807886"/>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30A0"/>
                </a:solidFill>
                <a:effectLst/>
                <a:uLnTx/>
                <a:uFillTx/>
                <a:latin typeface="Corbel" panose="020B0503020204020204" pitchFamily="34" charset="0"/>
                <a:ea typeface="ＭＳ Ｐゴシック" panose="020B0600070205080204" pitchFamily="34" charset="-128"/>
                <a:cs typeface="Arial" panose="020B0604020202020204" pitchFamily="34" charset="0"/>
              </a:rPr>
              <a:t>input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30A0"/>
                </a:solidFill>
                <a:effectLst/>
                <a:uLnTx/>
                <a:uFillTx/>
                <a:latin typeface="Corbel" panose="020B0503020204020204" pitchFamily="34" charset="0"/>
                <a:ea typeface="ＭＳ Ｐゴシック" panose="020B0600070205080204" pitchFamily="34" charset="-128"/>
                <a:cs typeface="Arial" panose="020B0604020202020204" pitchFamily="34" charset="0"/>
              </a:rPr>
              <a:t>vector</a:t>
            </a:r>
          </a:p>
        </p:txBody>
      </p:sp>
      <p:sp>
        <p:nvSpPr>
          <p:cNvPr id="73" name="TextBox 72">
            <a:extLst>
              <a:ext uri="{FF2B5EF4-FFF2-40B4-BE49-F238E27FC236}">
                <a16:creationId xmlns:a16="http://schemas.microsoft.com/office/drawing/2014/main" id="{D7B72F86-2B91-59AA-47AC-78725EC01117}"/>
              </a:ext>
            </a:extLst>
          </p:cNvPr>
          <p:cNvSpPr txBox="1"/>
          <p:nvPr/>
        </p:nvSpPr>
        <p:spPr>
          <a:xfrm>
            <a:off x="3576104" y="5703683"/>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AD47">
                    <a:lumMod val="75000"/>
                  </a:srgbClr>
                </a:solidFill>
                <a:effectLst/>
                <a:uLnTx/>
                <a:uFillTx/>
                <a:latin typeface="Corbel" panose="020B0503020204020204" pitchFamily="34" charset="0"/>
                <a:ea typeface="ＭＳ Ｐゴシック" panose="020B0600070205080204" pitchFamily="34" charset="-128"/>
                <a:cs typeface="Arial" panose="020B0604020202020204" pitchFamily="34" charset="0"/>
              </a:rPr>
              <a:t>output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AD47">
                    <a:lumMod val="75000"/>
                  </a:srgbClr>
                </a:solidFill>
                <a:effectLst/>
                <a:uLnTx/>
                <a:uFillTx/>
                <a:latin typeface="Corbel" panose="020B0503020204020204" pitchFamily="34" charset="0"/>
                <a:ea typeface="ＭＳ Ｐゴシック" panose="020B0600070205080204" pitchFamily="34" charset="-128"/>
                <a:cs typeface="Arial" panose="020B0604020202020204" pitchFamily="34" charset="0"/>
              </a:rPr>
              <a:t>vector</a:t>
            </a:r>
          </a:p>
        </p:txBody>
      </p:sp>
      <p:sp>
        <p:nvSpPr>
          <p:cNvPr id="80" name="TextBox 79">
            <a:extLst>
              <a:ext uri="{FF2B5EF4-FFF2-40B4-BE49-F238E27FC236}">
                <a16:creationId xmlns:a16="http://schemas.microsoft.com/office/drawing/2014/main" id="{283E4029-EC6B-17CF-A76E-32088220A3F2}"/>
              </a:ext>
            </a:extLst>
          </p:cNvPr>
          <p:cNvSpPr txBox="1"/>
          <p:nvPr/>
        </p:nvSpPr>
        <p:spPr>
          <a:xfrm rot="5400000">
            <a:off x="5608648" y="3024316"/>
            <a:ext cx="364907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4472C4"/>
                </a:solidFill>
                <a:effectLst/>
                <a:uLnTx/>
                <a:uFillTx/>
                <a:latin typeface="Corbel" panose="020B0503020204020204" pitchFamily="34" charset="0"/>
                <a:ea typeface="ＭＳ Ｐゴシック" panose="020B0600070205080204" pitchFamily="34" charset="-128"/>
                <a:cs typeface="Arial" panose="020B0604020202020204" pitchFamily="34" charset="0"/>
              </a:rPr>
              <a:t>DRAM array</a:t>
            </a:r>
          </a:p>
        </p:txBody>
      </p:sp>
      <p:sp>
        <p:nvSpPr>
          <p:cNvPr id="82" name="Rectangle 81">
            <a:extLst>
              <a:ext uri="{FF2B5EF4-FFF2-40B4-BE49-F238E27FC236}">
                <a16:creationId xmlns:a16="http://schemas.microsoft.com/office/drawing/2014/main" id="{62BDDE6A-4739-7DE9-17E3-D3F0466696F8}"/>
              </a:ext>
            </a:extLst>
          </p:cNvPr>
          <p:cNvSpPr/>
          <p:nvPr/>
        </p:nvSpPr>
        <p:spPr>
          <a:xfrm>
            <a:off x="4935550" y="2400162"/>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0000"/>
                </a:solidFill>
                <a:effectLst/>
                <a:uLnTx/>
                <a:uFillTx/>
                <a:latin typeface="Corbel" panose="020B0503020204020204" pitchFamily="34" charset="0"/>
                <a:ea typeface="+mn-ea"/>
                <a:cs typeface="+mn-cs"/>
              </a:rPr>
              <a:t>0</a:t>
            </a:r>
          </a:p>
        </p:txBody>
      </p:sp>
      <p:sp>
        <p:nvSpPr>
          <p:cNvPr id="83" name="Rectangle 82">
            <a:extLst>
              <a:ext uri="{FF2B5EF4-FFF2-40B4-BE49-F238E27FC236}">
                <a16:creationId xmlns:a16="http://schemas.microsoft.com/office/drawing/2014/main" id="{0AB9FB35-61EA-83FA-E6A5-94C08C60E54A}"/>
              </a:ext>
            </a:extLst>
          </p:cNvPr>
          <p:cNvSpPr/>
          <p:nvPr/>
        </p:nvSpPr>
        <p:spPr>
          <a:xfrm>
            <a:off x="4935550" y="2766371"/>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F52FF"/>
                </a:solidFill>
                <a:effectLst/>
                <a:uLnTx/>
                <a:uFillTx/>
                <a:latin typeface="Corbel" panose="020B0503020204020204" pitchFamily="34" charset="0"/>
                <a:ea typeface="+mn-ea"/>
                <a:cs typeface="+mn-cs"/>
              </a:rPr>
              <a:t>1</a:t>
            </a:r>
          </a:p>
        </p:txBody>
      </p:sp>
      <p:sp>
        <p:nvSpPr>
          <p:cNvPr id="84" name="Rectangle 83">
            <a:extLst>
              <a:ext uri="{FF2B5EF4-FFF2-40B4-BE49-F238E27FC236}">
                <a16:creationId xmlns:a16="http://schemas.microsoft.com/office/drawing/2014/main" id="{FF1258C3-D9FB-0C18-2D3C-A98C5A7E0564}"/>
              </a:ext>
            </a:extLst>
          </p:cNvPr>
          <p:cNvSpPr/>
          <p:nvPr/>
        </p:nvSpPr>
        <p:spPr>
          <a:xfrm>
            <a:off x="4934718" y="3156622"/>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F52FF"/>
                </a:solidFill>
                <a:effectLst/>
                <a:uLnTx/>
                <a:uFillTx/>
                <a:latin typeface="Corbel" panose="020B0503020204020204" pitchFamily="34" charset="0"/>
                <a:ea typeface="+mn-ea"/>
                <a:cs typeface="+mn-cs"/>
              </a:rPr>
              <a:t>2</a:t>
            </a:r>
          </a:p>
        </p:txBody>
      </p:sp>
      <p:sp>
        <p:nvSpPr>
          <p:cNvPr id="85" name="Rectangle 84">
            <a:extLst>
              <a:ext uri="{FF2B5EF4-FFF2-40B4-BE49-F238E27FC236}">
                <a16:creationId xmlns:a16="http://schemas.microsoft.com/office/drawing/2014/main" id="{CF06D91A-016B-D11C-864D-895C394BB662}"/>
              </a:ext>
            </a:extLst>
          </p:cNvPr>
          <p:cNvSpPr/>
          <p:nvPr/>
        </p:nvSpPr>
        <p:spPr>
          <a:xfrm>
            <a:off x="4934491" y="3505647"/>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F52FF"/>
                </a:solidFill>
                <a:effectLst/>
                <a:uLnTx/>
                <a:uFillTx/>
                <a:latin typeface="Corbel" panose="020B0503020204020204" pitchFamily="34" charset="0"/>
                <a:ea typeface="+mn-ea"/>
                <a:cs typeface="+mn-cs"/>
              </a:rPr>
              <a:t>3</a:t>
            </a:r>
          </a:p>
        </p:txBody>
      </p:sp>
      <p:cxnSp>
        <p:nvCxnSpPr>
          <p:cNvPr id="87" name="Straight Arrow Connector 86">
            <a:extLst>
              <a:ext uri="{FF2B5EF4-FFF2-40B4-BE49-F238E27FC236}">
                <a16:creationId xmlns:a16="http://schemas.microsoft.com/office/drawing/2014/main" id="{3D9963A9-A5EA-04E1-3026-C8D6B5061355}"/>
              </a:ext>
            </a:extLst>
          </p:cNvPr>
          <p:cNvCxnSpPr>
            <a:cxnSpLocks/>
          </p:cNvCxnSpPr>
          <p:nvPr/>
        </p:nvCxnSpPr>
        <p:spPr>
          <a:xfrm>
            <a:off x="3366391" y="3251264"/>
            <a:ext cx="1148820" cy="0"/>
          </a:xfrm>
          <a:prstGeom prst="straightConnector1">
            <a:avLst/>
          </a:prstGeom>
          <a:ln w="5715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92" name="TextBox 91">
            <a:extLst>
              <a:ext uri="{FF2B5EF4-FFF2-40B4-BE49-F238E27FC236}">
                <a16:creationId xmlns:a16="http://schemas.microsoft.com/office/drawing/2014/main" id="{F0912C0E-F66C-CC78-E512-3C50625CE485}"/>
              </a:ext>
            </a:extLst>
          </p:cNvPr>
          <p:cNvSpPr txBox="1"/>
          <p:nvPr/>
        </p:nvSpPr>
        <p:spPr>
          <a:xfrm>
            <a:off x="2778847" y="2451714"/>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0000"/>
                </a:solidFill>
                <a:effectLst/>
                <a:uLnTx/>
                <a:uFillTx/>
                <a:latin typeface="Corbel" panose="020B0503020204020204" pitchFamily="34" charset="0"/>
                <a:ea typeface="ＭＳ Ｐゴシック" panose="020B0600070205080204" pitchFamily="34" charset="-128"/>
                <a:cs typeface="Arial" panose="020B0604020202020204" pitchFamily="34" charset="0"/>
              </a:rPr>
              <a:t>pLUTo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0000"/>
                </a:solidFill>
                <a:effectLst/>
                <a:uLnTx/>
                <a:uFillTx/>
                <a:latin typeface="Corbel" panose="020B0503020204020204" pitchFamily="34" charset="0"/>
                <a:ea typeface="ＭＳ Ｐゴシック" panose="020B0600070205080204" pitchFamily="34" charset="-128"/>
                <a:cs typeface="Arial" panose="020B0604020202020204" pitchFamily="34" charset="0"/>
              </a:rPr>
              <a:t>row sweep</a:t>
            </a:r>
          </a:p>
        </p:txBody>
      </p:sp>
      <p:graphicFrame>
        <p:nvGraphicFramePr>
          <p:cNvPr id="39" name="Table 275">
            <a:extLst>
              <a:ext uri="{FF2B5EF4-FFF2-40B4-BE49-F238E27FC236}">
                <a16:creationId xmlns:a16="http://schemas.microsoft.com/office/drawing/2014/main" id="{AE5A250C-6243-27C7-CB43-5BA2E4893154}"/>
              </a:ext>
            </a:extLst>
          </p:cNvPr>
          <p:cNvGraphicFramePr>
            <a:graphicFrameLocks noGrp="1"/>
          </p:cNvGraphicFramePr>
          <p:nvPr/>
        </p:nvGraphicFramePr>
        <p:xfrm>
          <a:off x="5290526" y="2456395"/>
          <a:ext cx="1800000" cy="396000"/>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gridCol w="450000">
                  <a:extLst>
                    <a:ext uri="{9D8B030D-6E8A-4147-A177-3AD203B41FA5}">
                      <a16:colId xmlns:a16="http://schemas.microsoft.com/office/drawing/2014/main" val="468283467"/>
                    </a:ext>
                  </a:extLst>
                </a:gridCol>
                <a:gridCol w="450000">
                  <a:extLst>
                    <a:ext uri="{9D8B030D-6E8A-4147-A177-3AD203B41FA5}">
                      <a16:colId xmlns:a16="http://schemas.microsoft.com/office/drawing/2014/main" val="3823604040"/>
                    </a:ext>
                  </a:extLst>
                </a:gridCol>
                <a:gridCol w="450000">
                  <a:extLst>
                    <a:ext uri="{9D8B030D-6E8A-4147-A177-3AD203B41FA5}">
                      <a16:colId xmlns:a16="http://schemas.microsoft.com/office/drawing/2014/main" val="3652080883"/>
                    </a:ext>
                  </a:extLst>
                </a:gridCol>
              </a:tblGrid>
              <a:tr h="396000">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749445941"/>
                  </a:ext>
                </a:extLst>
              </a:tr>
            </a:tbl>
          </a:graphicData>
        </a:graphic>
      </p:graphicFrame>
      <p:graphicFrame>
        <p:nvGraphicFramePr>
          <p:cNvPr id="42" name="Table 275">
            <a:extLst>
              <a:ext uri="{FF2B5EF4-FFF2-40B4-BE49-F238E27FC236}">
                <a16:creationId xmlns:a16="http://schemas.microsoft.com/office/drawing/2014/main" id="{6425660E-7AFB-6CD3-6765-41F7B91849BF}"/>
              </a:ext>
            </a:extLst>
          </p:cNvPr>
          <p:cNvGraphicFramePr>
            <a:graphicFrameLocks noGrp="1"/>
          </p:cNvGraphicFramePr>
          <p:nvPr/>
        </p:nvGraphicFramePr>
        <p:xfrm>
          <a:off x="5296841" y="4590328"/>
          <a:ext cx="1799968" cy="441960"/>
        </p:xfrm>
        <a:graphic>
          <a:graphicData uri="http://schemas.openxmlformats.org/drawingml/2006/table">
            <a:tbl>
              <a:tblPr firstRow="1" bandRow="1">
                <a:tableStyleId>{5940675A-B579-460E-94D1-54222C63F5DA}</a:tableStyleId>
              </a:tblPr>
              <a:tblGrid>
                <a:gridCol w="449992">
                  <a:extLst>
                    <a:ext uri="{9D8B030D-6E8A-4147-A177-3AD203B41FA5}">
                      <a16:colId xmlns:a16="http://schemas.microsoft.com/office/drawing/2014/main" val="4227494446"/>
                    </a:ext>
                  </a:extLst>
                </a:gridCol>
                <a:gridCol w="449992">
                  <a:extLst>
                    <a:ext uri="{9D8B030D-6E8A-4147-A177-3AD203B41FA5}">
                      <a16:colId xmlns:a16="http://schemas.microsoft.com/office/drawing/2014/main" val="468283467"/>
                    </a:ext>
                  </a:extLst>
                </a:gridCol>
                <a:gridCol w="449992">
                  <a:extLst>
                    <a:ext uri="{9D8B030D-6E8A-4147-A177-3AD203B41FA5}">
                      <a16:colId xmlns:a16="http://schemas.microsoft.com/office/drawing/2014/main" val="3823604040"/>
                    </a:ext>
                  </a:extLst>
                </a:gridCol>
                <a:gridCol w="449992">
                  <a:extLst>
                    <a:ext uri="{9D8B030D-6E8A-4147-A177-3AD203B41FA5}">
                      <a16:colId xmlns:a16="http://schemas.microsoft.com/office/drawing/2014/main" val="3652080883"/>
                    </a:ext>
                  </a:extLst>
                </a:gridCol>
              </a:tblGrid>
              <a:tr h="435088">
                <a:tc>
                  <a:txBody>
                    <a:bodyPr/>
                    <a:lstStyle/>
                    <a:p>
                      <a:pPr algn="ctr"/>
                      <a:r>
                        <a:rPr lang="en-US" sz="29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9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9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9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749445941"/>
                  </a:ext>
                </a:extLst>
              </a:tr>
            </a:tbl>
          </a:graphicData>
        </a:graphic>
      </p:graphicFrame>
      <p:sp>
        <p:nvSpPr>
          <p:cNvPr id="74" name="TextBox 73">
            <a:extLst>
              <a:ext uri="{FF2B5EF4-FFF2-40B4-BE49-F238E27FC236}">
                <a16:creationId xmlns:a16="http://schemas.microsoft.com/office/drawing/2014/main" id="{549E17C4-CCD6-4975-A244-6D40CDC6F814}"/>
              </a:ext>
            </a:extLst>
          </p:cNvPr>
          <p:cNvSpPr txBox="1"/>
          <p:nvPr/>
        </p:nvSpPr>
        <p:spPr>
          <a:xfrm>
            <a:off x="6088976" y="1531408"/>
            <a:ext cx="364907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C000"/>
                </a:solidFill>
                <a:effectLst/>
                <a:uLnTx/>
                <a:uFillTx/>
                <a:latin typeface="Corbel" panose="020B0503020204020204" pitchFamily="34" charset="0"/>
                <a:ea typeface="ＭＳ Ｐゴシック" panose="020B0600070205080204" pitchFamily="34" charset="-128"/>
                <a:cs typeface="Arial" panose="020B0604020202020204" pitchFamily="34" charset="0"/>
              </a:rPr>
              <a:t>match logic</a:t>
            </a:r>
          </a:p>
        </p:txBody>
      </p:sp>
      <p:grpSp>
        <p:nvGrpSpPr>
          <p:cNvPr id="66" name="Group 65">
            <a:extLst>
              <a:ext uri="{FF2B5EF4-FFF2-40B4-BE49-F238E27FC236}">
                <a16:creationId xmlns:a16="http://schemas.microsoft.com/office/drawing/2014/main" id="{D6C37921-B06B-7C3D-B9D9-193D9BCC5483}"/>
              </a:ext>
            </a:extLst>
          </p:cNvPr>
          <p:cNvGrpSpPr/>
          <p:nvPr/>
        </p:nvGrpSpPr>
        <p:grpSpPr>
          <a:xfrm>
            <a:off x="6371580" y="626250"/>
            <a:ext cx="3649070" cy="1144287"/>
            <a:chOff x="6371580" y="626250"/>
            <a:chExt cx="3649070" cy="1144287"/>
          </a:xfrm>
        </p:grpSpPr>
        <p:sp>
          <p:nvSpPr>
            <p:cNvPr id="58" name="Rectangle 57">
              <a:extLst>
                <a:ext uri="{FF2B5EF4-FFF2-40B4-BE49-F238E27FC236}">
                  <a16:creationId xmlns:a16="http://schemas.microsoft.com/office/drawing/2014/main" id="{A14A0934-DAAA-4FF3-3FAA-A8B0F7F3110D}"/>
                </a:ext>
              </a:extLst>
            </p:cNvPr>
            <p:cNvSpPr/>
            <p:nvPr/>
          </p:nvSpPr>
          <p:spPr>
            <a:xfrm>
              <a:off x="7321711" y="629616"/>
              <a:ext cx="1741902" cy="923330"/>
            </a:xfrm>
            <a:prstGeom prst="rect">
              <a:avLst/>
            </a:prstGeom>
            <a:solidFill>
              <a:schemeClr val="accent4">
                <a:lumMod val="20000"/>
                <a:lumOff val="80000"/>
              </a:schemeClr>
            </a:solidFill>
            <a:ln w="76200">
              <a:solidFill>
                <a:schemeClr val="accent1"/>
              </a:solidFill>
            </a:ln>
          </p:spPr>
          <p:txBody>
            <a:bodyPr wrap="square" anchor="ctr" anchorCtr="0">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4472C4"/>
                </a:solidFill>
                <a:effectLst/>
                <a:uLnTx/>
                <a:uFillTx/>
                <a:latin typeface="Corbel" panose="020B0503020204020204" pitchFamily="34" charset="0"/>
                <a:ea typeface="ＭＳ Ｐゴシック" panose="020B0600070205080204" pitchFamily="34" charset="-128"/>
                <a:cs typeface="+mn-cs"/>
              </a:endParaRPr>
            </a:p>
          </p:txBody>
        </p:sp>
        <p:grpSp>
          <p:nvGrpSpPr>
            <p:cNvPr id="63" name="Group 62">
              <a:extLst>
                <a:ext uri="{FF2B5EF4-FFF2-40B4-BE49-F238E27FC236}">
                  <a16:creationId xmlns:a16="http://schemas.microsoft.com/office/drawing/2014/main" id="{014E3DF3-21F7-7785-DBBE-3871E695E423}"/>
                </a:ext>
              </a:extLst>
            </p:cNvPr>
            <p:cNvGrpSpPr/>
            <p:nvPr/>
          </p:nvGrpSpPr>
          <p:grpSpPr>
            <a:xfrm>
              <a:off x="6371580" y="626250"/>
              <a:ext cx="3649070" cy="1144287"/>
              <a:chOff x="6371580" y="626250"/>
              <a:chExt cx="3649070" cy="1144287"/>
            </a:xfrm>
          </p:grpSpPr>
          <p:sp>
            <p:nvSpPr>
              <p:cNvPr id="49" name="TextBox 48">
                <a:extLst>
                  <a:ext uri="{FF2B5EF4-FFF2-40B4-BE49-F238E27FC236}">
                    <a16:creationId xmlns:a16="http://schemas.microsoft.com/office/drawing/2014/main" id="{EA86265D-E209-AA53-C94E-42A6B57CED0A}"/>
                  </a:ext>
                </a:extLst>
              </p:cNvPr>
              <p:cNvSpPr txBox="1"/>
              <p:nvPr/>
            </p:nvSpPr>
            <p:spPr>
              <a:xfrm>
                <a:off x="6371580" y="626250"/>
                <a:ext cx="3649070" cy="92333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Accessing</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 the 1</a:t>
                </a:r>
                <a:r>
                  <a:rPr kumimoji="0" lang="en-US" sz="1800" b="1"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st</a:t>
                </a:r>
                <a:r>
                  <a:rPr kumimoji="0" lang="en-US" sz="1800" b="1"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 (</a:t>
                </a:r>
                <a:r>
                  <a:rPr kumimoji="0" lang="en-US" sz="1800" b="1" i="0" u="none" strike="noStrike" kern="1200" cap="none" spc="0" normalizeH="0" baseline="0" noProof="0">
                    <a:ln>
                      <a:noFill/>
                    </a:ln>
                    <a:solidFill>
                      <a:srgbClr val="1F52FF"/>
                    </a:solidFill>
                    <a:effectLst/>
                    <a:uLnTx/>
                    <a:uFillTx/>
                    <a:latin typeface="Corbel" panose="020B0503020204020204" pitchFamily="34" charset="0"/>
                    <a:ea typeface="ＭＳ Ｐゴシック" panose="020B0600070205080204" pitchFamily="34" charset="-128"/>
                    <a:cs typeface="Arial" panose="020B0604020202020204" pitchFamily="34" charset="0"/>
                  </a:rPr>
                  <a:t>0</a:t>
                </a:r>
                <a:r>
                  <a:rPr kumimoji="0" lang="en-US" sz="1800" b="1"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 </a:t>
                </a:r>
                <a:br>
                  <a:rPr kumimoji="0" lang="en-US" sz="1800" b="1"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br>
                <a:r>
                  <a:rPr kumimoji="0" lang="en-US" sz="1800" b="1"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prime number?</a:t>
                </a:r>
              </a:p>
            </p:txBody>
          </p:sp>
          <p:cxnSp>
            <p:nvCxnSpPr>
              <p:cNvPr id="60" name="Elbow Connector 59">
                <a:extLst>
                  <a:ext uri="{FF2B5EF4-FFF2-40B4-BE49-F238E27FC236}">
                    <a16:creationId xmlns:a16="http://schemas.microsoft.com/office/drawing/2014/main" id="{B93AF1A0-923D-4D1B-D74D-C1E5DFBE3F52}"/>
                  </a:ext>
                </a:extLst>
              </p:cNvPr>
              <p:cNvCxnSpPr>
                <a:cxnSpLocks/>
              </p:cNvCxnSpPr>
              <p:nvPr/>
            </p:nvCxnSpPr>
            <p:spPr>
              <a:xfrm flipV="1">
                <a:off x="8557395" y="1591766"/>
                <a:ext cx="256493" cy="178771"/>
              </a:xfrm>
              <a:prstGeom prst="bentConnector2">
                <a:avLst/>
              </a:prstGeom>
              <a:ln w="28575">
                <a:solidFill>
                  <a:schemeClr val="accent4"/>
                </a:solidFill>
                <a:tailEnd type="triangle"/>
              </a:ln>
            </p:spPr>
            <p:style>
              <a:lnRef idx="1">
                <a:schemeClr val="accent1"/>
              </a:lnRef>
              <a:fillRef idx="0">
                <a:schemeClr val="accent1"/>
              </a:fillRef>
              <a:effectRef idx="0">
                <a:schemeClr val="accent1"/>
              </a:effectRef>
              <a:fontRef idx="minor">
                <a:schemeClr val="tx1"/>
              </a:fontRef>
            </p:style>
          </p:cxnSp>
        </p:grpSp>
      </p:grpSp>
      <p:sp>
        <p:nvSpPr>
          <p:cNvPr id="75" name="TextBox 74" hidden="1">
            <a:extLst>
              <a:ext uri="{FF2B5EF4-FFF2-40B4-BE49-F238E27FC236}">
                <a16:creationId xmlns:a16="http://schemas.microsoft.com/office/drawing/2014/main" id="{A54835F2-0D49-AD9D-7B59-D26A8F2F657E}"/>
              </a:ext>
            </a:extLst>
          </p:cNvPr>
          <p:cNvSpPr txBox="1"/>
          <p:nvPr/>
        </p:nvSpPr>
        <p:spPr>
          <a:xfrm>
            <a:off x="3613556" y="805634"/>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30A0"/>
                </a:solidFill>
                <a:effectLst/>
                <a:uLnTx/>
                <a:uFillTx/>
                <a:latin typeface="Corbel" panose="020B0503020204020204" pitchFamily="34" charset="0"/>
                <a:ea typeface="ＭＳ Ｐゴシック" panose="020B0600070205080204" pitchFamily="34" charset="-128"/>
                <a:cs typeface="Arial" panose="020B0604020202020204" pitchFamily="34" charset="0"/>
              </a:rPr>
              <a:t>input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30A0"/>
                </a:solidFill>
                <a:effectLst/>
                <a:uLnTx/>
                <a:uFillTx/>
                <a:latin typeface="Corbel" panose="020B0503020204020204" pitchFamily="34" charset="0"/>
                <a:ea typeface="ＭＳ Ｐゴシック" panose="020B0600070205080204" pitchFamily="34" charset="-128"/>
                <a:cs typeface="Arial" panose="020B0604020202020204" pitchFamily="34" charset="0"/>
              </a:rPr>
              <a:t>vector</a:t>
            </a:r>
          </a:p>
        </p:txBody>
      </p:sp>
      <p:sp>
        <p:nvSpPr>
          <p:cNvPr id="44" name="Rectangle 43">
            <a:extLst>
              <a:ext uri="{FF2B5EF4-FFF2-40B4-BE49-F238E27FC236}">
                <a16:creationId xmlns:a16="http://schemas.microsoft.com/office/drawing/2014/main" id="{1C86F39F-5A74-7360-171E-DA375CB7FBAC}"/>
              </a:ext>
            </a:extLst>
          </p:cNvPr>
          <p:cNvSpPr/>
          <p:nvPr/>
        </p:nvSpPr>
        <p:spPr>
          <a:xfrm>
            <a:off x="5774328" y="1729900"/>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15" name="Rectangle 14">
            <a:extLst>
              <a:ext uri="{FF2B5EF4-FFF2-40B4-BE49-F238E27FC236}">
                <a16:creationId xmlns:a16="http://schemas.microsoft.com/office/drawing/2014/main" id="{8F0AB727-4535-4F51-A029-2FF715B1BB4F}"/>
              </a:ext>
            </a:extLst>
          </p:cNvPr>
          <p:cNvSpPr/>
          <p:nvPr/>
        </p:nvSpPr>
        <p:spPr>
          <a:xfrm>
            <a:off x="5770841" y="1729900"/>
            <a:ext cx="392400" cy="392400"/>
          </a:xfrm>
          <a:prstGeom prst="rect">
            <a:avLst/>
          </a:prstGeom>
          <a:solidFill>
            <a:schemeClr val="accent6">
              <a:lumMod val="40000"/>
              <a:lumOff val="60000"/>
            </a:schemeClr>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0000"/>
                </a:solidFill>
                <a:effectLst/>
                <a:uLnTx/>
                <a:uFillTx/>
                <a:latin typeface="Arial" panose="020B0604020202020204" pitchFamily="34" charset="0"/>
                <a:ea typeface="+mn-ea"/>
                <a:cs typeface="Arial" panose="020B0604020202020204" pitchFamily="34" charset="0"/>
              </a:rPr>
              <a:t>✓</a:t>
            </a:r>
            <a:endParaRPr kumimoji="0" lang="en-US" sz="28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59" name="TextBox 58">
            <a:extLst>
              <a:ext uri="{FF2B5EF4-FFF2-40B4-BE49-F238E27FC236}">
                <a16:creationId xmlns:a16="http://schemas.microsoft.com/office/drawing/2014/main" id="{6CAD84A9-839F-56BF-67CF-2B13BDA4A5A5}"/>
              </a:ext>
            </a:extLst>
          </p:cNvPr>
          <p:cNvSpPr txBox="1"/>
          <p:nvPr/>
        </p:nvSpPr>
        <p:spPr>
          <a:xfrm>
            <a:off x="3603600" y="806400"/>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30A0"/>
                </a:solidFill>
                <a:effectLst/>
                <a:uLnTx/>
                <a:uFillTx/>
                <a:latin typeface="Corbel" panose="020B0503020204020204" pitchFamily="34" charset="0"/>
                <a:ea typeface="ＭＳ Ｐゴシック" panose="020B0600070205080204" pitchFamily="34" charset="-128"/>
                <a:cs typeface="Arial" panose="020B0604020202020204" pitchFamily="34" charset="0"/>
              </a:rPr>
              <a:t>input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30A0"/>
                </a:solidFill>
                <a:effectLst/>
                <a:uLnTx/>
                <a:uFillTx/>
                <a:latin typeface="Corbel" panose="020B0503020204020204" pitchFamily="34" charset="0"/>
                <a:ea typeface="ＭＳ Ｐゴシック" panose="020B0600070205080204" pitchFamily="34" charset="-128"/>
                <a:cs typeface="Arial" panose="020B0604020202020204" pitchFamily="34" charset="0"/>
              </a:rPr>
              <a:t>vector</a:t>
            </a:r>
          </a:p>
        </p:txBody>
      </p:sp>
      <p:graphicFrame>
        <p:nvGraphicFramePr>
          <p:cNvPr id="61" name="Table 275">
            <a:extLst>
              <a:ext uri="{FF2B5EF4-FFF2-40B4-BE49-F238E27FC236}">
                <a16:creationId xmlns:a16="http://schemas.microsoft.com/office/drawing/2014/main" id="{7A7DD689-BF39-A8F8-8AA5-6FF0EBCA0850}"/>
              </a:ext>
            </a:extLst>
          </p:cNvPr>
          <p:cNvGraphicFramePr>
            <a:graphicFrameLocks noGrp="1"/>
          </p:cNvGraphicFramePr>
          <p:nvPr/>
        </p:nvGraphicFramePr>
        <p:xfrm>
          <a:off x="5744830" y="5836646"/>
          <a:ext cx="449992" cy="441960"/>
        </p:xfrm>
        <a:graphic>
          <a:graphicData uri="http://schemas.openxmlformats.org/drawingml/2006/table">
            <a:tbl>
              <a:tblPr firstRow="1" bandRow="1">
                <a:tableStyleId>{5940675A-B579-460E-94D1-54222C63F5DA}</a:tableStyleId>
              </a:tblPr>
              <a:tblGrid>
                <a:gridCol w="449992">
                  <a:extLst>
                    <a:ext uri="{9D8B030D-6E8A-4147-A177-3AD203B41FA5}">
                      <a16:colId xmlns:a16="http://schemas.microsoft.com/office/drawing/2014/main" val="4227494446"/>
                    </a:ext>
                  </a:extLst>
                </a:gridCol>
              </a:tblGrid>
              <a:tr h="435088">
                <a:tc>
                  <a:txBody>
                    <a:bodyPr/>
                    <a:lstStyle/>
                    <a:p>
                      <a:pPr algn="ctr"/>
                      <a:r>
                        <a:rPr lang="en-US" sz="29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749445941"/>
                  </a:ext>
                </a:extLst>
              </a:tr>
            </a:tbl>
          </a:graphicData>
        </a:graphic>
      </p:graphicFrame>
      <p:sp>
        <p:nvSpPr>
          <p:cNvPr id="17" name="TextBox 16">
            <a:extLst>
              <a:ext uri="{FF2B5EF4-FFF2-40B4-BE49-F238E27FC236}">
                <a16:creationId xmlns:a16="http://schemas.microsoft.com/office/drawing/2014/main" id="{FAF3EE61-BFB7-018F-748F-60DB5A67D9D0}"/>
              </a:ext>
            </a:extLst>
          </p:cNvPr>
          <p:cNvSpPr txBox="1"/>
          <p:nvPr/>
        </p:nvSpPr>
        <p:spPr>
          <a:xfrm>
            <a:off x="3811694" y="4612111"/>
            <a:ext cx="135233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93889F"/>
                </a:solidFill>
                <a:effectLst/>
                <a:uLnTx/>
                <a:uFillTx/>
                <a:latin typeface="Corbel" panose="020B0503020204020204" pitchFamily="34" charset="0"/>
                <a:ea typeface="ＭＳ Ｐゴシック" panose="020B0600070205080204" pitchFamily="34" charset="-128"/>
                <a:cs typeface="Arial" panose="020B0604020202020204" pitchFamily="34" charset="0"/>
              </a:rPr>
              <a:t>row buffer</a:t>
            </a:r>
          </a:p>
        </p:txBody>
      </p:sp>
      <p:cxnSp>
        <p:nvCxnSpPr>
          <p:cNvPr id="28" name="Elbow Connector 27">
            <a:extLst>
              <a:ext uri="{FF2B5EF4-FFF2-40B4-BE49-F238E27FC236}">
                <a16:creationId xmlns:a16="http://schemas.microsoft.com/office/drawing/2014/main" id="{4F27F5C9-B22B-C06F-F7BF-CC09EBBC6AFE}"/>
              </a:ext>
            </a:extLst>
          </p:cNvPr>
          <p:cNvCxnSpPr>
            <a:cxnSpLocks/>
          </p:cNvCxnSpPr>
          <p:nvPr/>
        </p:nvCxnSpPr>
        <p:spPr>
          <a:xfrm rot="5400000" flipH="1" flipV="1">
            <a:off x="4745177" y="1952206"/>
            <a:ext cx="470099" cy="420004"/>
          </a:xfrm>
          <a:prstGeom prst="bentConnector2">
            <a:avLst/>
          </a:prstGeom>
          <a:ln w="38100">
            <a:solidFill>
              <a:srgbClr val="C00000"/>
            </a:solidFill>
            <a:prstDash val="sysDot"/>
            <a:tailEnd type="triangle" w="med" len="sm"/>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645420495"/>
      </p:ext>
    </p:extLst>
  </p:cSld>
  <p:clrMapOvr>
    <a:masterClrMapping/>
  </p:clrMapOvr>
  <mc:AlternateContent xmlns:mc="http://schemas.openxmlformats.org/markup-compatibility/2006" xmlns:p159="http://schemas.microsoft.com/office/powerpoint/2015/09/main">
    <mc:Choice Requires="p159">
      <p:transition>
        <p159:morph option="byObject"/>
      </p:transition>
    </mc:Choice>
    <mc:Fallback xmlns="">
      <p:transition>
        <p:fade/>
      </p:transition>
    </mc:Fallback>
  </mc:AlternateContent>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 name="Rectangle 69">
            <a:extLst>
              <a:ext uri="{FF2B5EF4-FFF2-40B4-BE49-F238E27FC236}">
                <a16:creationId xmlns:a16="http://schemas.microsoft.com/office/drawing/2014/main" id="{4F87D1AE-C9E8-030A-A3DD-CE41E1CA8BC8}"/>
              </a:ext>
            </a:extLst>
          </p:cNvPr>
          <p:cNvSpPr/>
          <p:nvPr/>
        </p:nvSpPr>
        <p:spPr>
          <a:xfrm>
            <a:off x="0" y="629616"/>
            <a:ext cx="2716306" cy="5826540"/>
          </a:xfrm>
          <a:prstGeom prst="rect">
            <a:avLst/>
          </a:prstGeom>
          <a:solidFill>
            <a:srgbClr val="FFFDF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5" name="Rounded Rectangle 64">
            <a:extLst>
              <a:ext uri="{FF2B5EF4-FFF2-40B4-BE49-F238E27FC236}">
                <a16:creationId xmlns:a16="http://schemas.microsoft.com/office/drawing/2014/main" id="{8FFE4315-EE8D-144A-008D-8DCDDE3CFCC3}"/>
              </a:ext>
            </a:extLst>
          </p:cNvPr>
          <p:cNvSpPr/>
          <p:nvPr/>
        </p:nvSpPr>
        <p:spPr>
          <a:xfrm>
            <a:off x="96426" y="736537"/>
            <a:ext cx="2519027" cy="1079711"/>
          </a:xfrm>
          <a:prstGeom prst="roundRect">
            <a:avLst/>
          </a:prstGeom>
          <a:solidFill>
            <a:schemeClr val="accent5">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 name="Straight Connector 4">
            <a:extLst>
              <a:ext uri="{FF2B5EF4-FFF2-40B4-BE49-F238E27FC236}">
                <a16:creationId xmlns:a16="http://schemas.microsoft.com/office/drawing/2014/main" id="{4F55892D-F829-1FC6-94CF-7204C63F8EB6}"/>
              </a:ext>
            </a:extLst>
          </p:cNvPr>
          <p:cNvCxnSpPr>
            <a:cxnSpLocks/>
          </p:cNvCxnSpPr>
          <p:nvPr/>
        </p:nvCxnSpPr>
        <p:spPr>
          <a:xfrm rot="5400000" flipH="1">
            <a:off x="5043784" y="3295028"/>
            <a:ext cx="3963" cy="274320"/>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14" name="Straight Connector 13">
            <a:extLst>
              <a:ext uri="{FF2B5EF4-FFF2-40B4-BE49-F238E27FC236}">
                <a16:creationId xmlns:a16="http://schemas.microsoft.com/office/drawing/2014/main" id="{E65ADB8B-E7D5-CC71-7D28-06DEDEE97FE9}"/>
              </a:ext>
            </a:extLst>
          </p:cNvPr>
          <p:cNvCxnSpPr>
            <a:cxnSpLocks/>
          </p:cNvCxnSpPr>
          <p:nvPr/>
        </p:nvCxnSpPr>
        <p:spPr>
          <a:xfrm rot="5400000" flipH="1">
            <a:off x="5043784" y="3673964"/>
            <a:ext cx="3963" cy="274320"/>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sp>
        <p:nvSpPr>
          <p:cNvPr id="3" name="Title 1" descr=" 6">
            <a:extLst>
              <a:ext uri="{FF2B5EF4-FFF2-40B4-BE49-F238E27FC236}">
                <a16:creationId xmlns:a16="http://schemas.microsoft.com/office/drawing/2014/main" id="{225FE3A3-6745-502D-7F59-15867750339D}"/>
              </a:ext>
            </a:extLst>
          </p:cNvPr>
          <p:cNvSpPr txBox="1">
            <a:spLocks/>
          </p:cNvSpPr>
          <p:nvPr/>
        </p:nvSpPr>
        <p:spPr>
          <a:xfrm>
            <a:off x="178177" y="0"/>
            <a:ext cx="8787647" cy="704757"/>
          </a:xfrm>
          <a:prstGeom prst="rect">
            <a:avLst/>
          </a:prstGeom>
        </p:spPr>
        <p:txBody>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en-US" sz="4400" b="1" i="0" u="none" strike="noStrike" kern="1200" cap="none" spc="0" normalizeH="0" baseline="0" noProof="0">
                <a:ln>
                  <a:noFill/>
                </a:ln>
                <a:solidFill>
                  <a:prstClr val="black"/>
                </a:solidFill>
                <a:effectLst/>
                <a:uLnTx/>
                <a:uFillTx/>
                <a:latin typeface="Corbel" panose="020B0503020204020204" pitchFamily="34" charset="0"/>
                <a:ea typeface="+mj-ea"/>
                <a:cs typeface="+mj-cs"/>
              </a:rPr>
              <a:t>In-DRAM pLUTo LUT Query: Step 1</a:t>
            </a:r>
          </a:p>
        </p:txBody>
      </p:sp>
      <p:sp>
        <p:nvSpPr>
          <p:cNvPr id="7" name="Slide Number Placeholder 6">
            <a:extLst>
              <a:ext uri="{FF2B5EF4-FFF2-40B4-BE49-F238E27FC236}">
                <a16:creationId xmlns:a16="http://schemas.microsoft.com/office/drawing/2014/main" id="{BFC4D882-EE1D-5CC0-E0E4-710C3B18C938}"/>
              </a:ext>
            </a:extLst>
          </p:cNvPr>
          <p:cNvSpPr>
            <a:spLocks noGrp="1"/>
          </p:cNvSpPr>
          <p:nvPr>
            <p:ph type="sldNum" sz="quarter" idx="12"/>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DEAB76D-489F-BC47-AE8A-9A4958F60173}" type="slidenum">
              <a:rPr kumimoji="0" lang="en-CH" sz="1400" b="0" i="0" u="none" strike="noStrike" kern="1200" cap="none" spc="0" normalizeH="0" baseline="0" noProof="0" smtClean="0">
                <a:ln>
                  <a:noFill/>
                </a:ln>
                <a:solidFill>
                  <a:prstClr val="white">
                    <a:lumMod val="65000"/>
                  </a:prstClr>
                </a:solidFill>
                <a:effectLst/>
                <a:uLnTx/>
                <a:uFillTx/>
                <a:latin typeface="Corbel" panose="020B0503020204020204" pitchFamily="34" charset="0"/>
                <a:ea typeface="ＭＳ Ｐゴシック" panose="020B0600070205080204" pitchFamily="34" charset="-128"/>
                <a:cs typeface="+mn-cs"/>
              </a:rPr>
              <a:pPr marL="0" marR="0" lvl="0" indent="0" algn="r" defTabSz="457200" rtl="0" eaLnBrk="1" fontAlgn="auto" latinLnBrk="0" hangingPunct="1">
                <a:lnSpc>
                  <a:spcPct val="100000"/>
                </a:lnSpc>
                <a:spcBef>
                  <a:spcPts val="0"/>
                </a:spcBef>
                <a:spcAft>
                  <a:spcPts val="0"/>
                </a:spcAft>
                <a:buClrTx/>
                <a:buSzTx/>
                <a:buFontTx/>
                <a:buNone/>
                <a:tabLst/>
                <a:defRPr/>
              </a:pPr>
              <a:t>79</a:t>
            </a:fld>
            <a:endParaRPr kumimoji="0" lang="en-CH" sz="1400" b="0" i="0" u="none" strike="noStrike" kern="1200" cap="none" spc="0" normalizeH="0" baseline="0" noProof="0">
              <a:ln>
                <a:noFill/>
              </a:ln>
              <a:solidFill>
                <a:prstClr val="white">
                  <a:lumMod val="65000"/>
                </a:prstClr>
              </a:solidFill>
              <a:effectLst/>
              <a:uLnTx/>
              <a:uFillTx/>
              <a:latin typeface="Corbel" panose="020B0503020204020204" pitchFamily="34" charset="0"/>
              <a:ea typeface="ＭＳ Ｐゴシック" panose="020B0600070205080204" pitchFamily="34" charset="-128"/>
              <a:cs typeface="+mn-cs"/>
            </a:endParaRPr>
          </a:p>
        </p:txBody>
      </p:sp>
      <p:cxnSp>
        <p:nvCxnSpPr>
          <p:cNvPr id="4" name="Straight Connector 3">
            <a:extLst>
              <a:ext uri="{FF2B5EF4-FFF2-40B4-BE49-F238E27FC236}">
                <a16:creationId xmlns:a16="http://schemas.microsoft.com/office/drawing/2014/main" id="{193B17EE-D4CE-E933-0A10-8DE0F4AE053C}"/>
              </a:ext>
            </a:extLst>
          </p:cNvPr>
          <p:cNvCxnSpPr>
            <a:cxnSpLocks/>
          </p:cNvCxnSpPr>
          <p:nvPr/>
        </p:nvCxnSpPr>
        <p:spPr>
          <a:xfrm>
            <a:off x="5515720" y="4182844"/>
            <a:ext cx="0" cy="325603"/>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cxnSp>
        <p:nvCxnSpPr>
          <p:cNvPr id="8" name="Straight Connector 7">
            <a:extLst>
              <a:ext uri="{FF2B5EF4-FFF2-40B4-BE49-F238E27FC236}">
                <a16:creationId xmlns:a16="http://schemas.microsoft.com/office/drawing/2014/main" id="{DF1F5B15-D6F8-544E-2EC6-234CE9693377}"/>
              </a:ext>
            </a:extLst>
          </p:cNvPr>
          <p:cNvCxnSpPr>
            <a:cxnSpLocks/>
          </p:cNvCxnSpPr>
          <p:nvPr/>
        </p:nvCxnSpPr>
        <p:spPr>
          <a:xfrm>
            <a:off x="5965170" y="4182844"/>
            <a:ext cx="0" cy="332948"/>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cxnSp>
        <p:nvCxnSpPr>
          <p:cNvPr id="9" name="Straight Connector 8">
            <a:extLst>
              <a:ext uri="{FF2B5EF4-FFF2-40B4-BE49-F238E27FC236}">
                <a16:creationId xmlns:a16="http://schemas.microsoft.com/office/drawing/2014/main" id="{BBD8907C-D053-3E28-0A5B-1508DA6E7B16}"/>
              </a:ext>
            </a:extLst>
          </p:cNvPr>
          <p:cNvCxnSpPr>
            <a:cxnSpLocks/>
          </p:cNvCxnSpPr>
          <p:nvPr/>
        </p:nvCxnSpPr>
        <p:spPr>
          <a:xfrm>
            <a:off x="6414620" y="4182805"/>
            <a:ext cx="0" cy="332948"/>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cxnSp>
        <p:nvCxnSpPr>
          <p:cNvPr id="10" name="Straight Connector 9">
            <a:extLst>
              <a:ext uri="{FF2B5EF4-FFF2-40B4-BE49-F238E27FC236}">
                <a16:creationId xmlns:a16="http://schemas.microsoft.com/office/drawing/2014/main" id="{204CBF14-CE3C-D0AF-0904-EB85AA35F9B3}"/>
              </a:ext>
            </a:extLst>
          </p:cNvPr>
          <p:cNvCxnSpPr>
            <a:cxnSpLocks/>
          </p:cNvCxnSpPr>
          <p:nvPr/>
        </p:nvCxnSpPr>
        <p:spPr>
          <a:xfrm>
            <a:off x="6864069" y="4175499"/>
            <a:ext cx="0" cy="332948"/>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sp>
        <p:nvSpPr>
          <p:cNvPr id="11" name="Rounded Rectangle 10">
            <a:extLst>
              <a:ext uri="{FF2B5EF4-FFF2-40B4-BE49-F238E27FC236}">
                <a16:creationId xmlns:a16="http://schemas.microsoft.com/office/drawing/2014/main" id="{6504418D-A90C-D6E7-1C54-18A1A7C9A1D0}"/>
              </a:ext>
            </a:extLst>
          </p:cNvPr>
          <p:cNvSpPr/>
          <p:nvPr/>
        </p:nvSpPr>
        <p:spPr>
          <a:xfrm>
            <a:off x="5192143" y="2334911"/>
            <a:ext cx="2028915" cy="1840762"/>
          </a:xfrm>
          <a:prstGeom prst="roundRect">
            <a:avLst>
              <a:gd name="adj" fmla="val 1622"/>
            </a:avLst>
          </a:prstGeom>
          <a:solidFill>
            <a:schemeClr val="accent5">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2500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aphicFrame>
        <p:nvGraphicFramePr>
          <p:cNvPr id="12" name="Table 275">
            <a:extLst>
              <a:ext uri="{FF2B5EF4-FFF2-40B4-BE49-F238E27FC236}">
                <a16:creationId xmlns:a16="http://schemas.microsoft.com/office/drawing/2014/main" id="{76354472-B820-C436-4D54-CDDC66664919}"/>
              </a:ext>
            </a:extLst>
          </p:cNvPr>
          <p:cNvGraphicFramePr>
            <a:graphicFrameLocks noGrp="1"/>
          </p:cNvGraphicFramePr>
          <p:nvPr/>
        </p:nvGraphicFramePr>
        <p:xfrm>
          <a:off x="5292522" y="2459192"/>
          <a:ext cx="1800000" cy="1584000"/>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gridCol w="450000">
                  <a:extLst>
                    <a:ext uri="{9D8B030D-6E8A-4147-A177-3AD203B41FA5}">
                      <a16:colId xmlns:a16="http://schemas.microsoft.com/office/drawing/2014/main" val="468283467"/>
                    </a:ext>
                  </a:extLst>
                </a:gridCol>
                <a:gridCol w="450000">
                  <a:extLst>
                    <a:ext uri="{9D8B030D-6E8A-4147-A177-3AD203B41FA5}">
                      <a16:colId xmlns:a16="http://schemas.microsoft.com/office/drawing/2014/main" val="3823604040"/>
                    </a:ext>
                  </a:extLst>
                </a:gridCol>
                <a:gridCol w="450000">
                  <a:extLst>
                    <a:ext uri="{9D8B030D-6E8A-4147-A177-3AD203B41FA5}">
                      <a16:colId xmlns:a16="http://schemas.microsoft.com/office/drawing/2014/main" val="3652080883"/>
                    </a:ext>
                  </a:extLst>
                </a:gridCol>
              </a:tblGrid>
              <a:tr h="396000">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r h="396000">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856769038"/>
                  </a:ext>
                </a:extLst>
              </a:tr>
              <a:tr h="396000">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581351085"/>
                  </a:ext>
                </a:extLst>
              </a:tr>
              <a:tr h="396000">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504728428"/>
                  </a:ext>
                </a:extLst>
              </a:tr>
            </a:tbl>
          </a:graphicData>
        </a:graphic>
      </p:graphicFrame>
      <p:sp>
        <p:nvSpPr>
          <p:cNvPr id="13" name="Rounded Rectangle 12">
            <a:extLst>
              <a:ext uri="{FF2B5EF4-FFF2-40B4-BE49-F238E27FC236}">
                <a16:creationId xmlns:a16="http://schemas.microsoft.com/office/drawing/2014/main" id="{D69C4F41-50ED-CF54-644A-2ED316781EF1}"/>
              </a:ext>
            </a:extLst>
          </p:cNvPr>
          <p:cNvSpPr/>
          <p:nvPr/>
        </p:nvSpPr>
        <p:spPr>
          <a:xfrm rot="5400000">
            <a:off x="5898769" y="3790738"/>
            <a:ext cx="582102" cy="2028912"/>
          </a:xfrm>
          <a:prstGeom prst="roundRect">
            <a:avLst/>
          </a:prstGeom>
          <a:pattFill prst="wdUpDiag">
            <a:fgClr>
              <a:srgbClr val="BBAECA"/>
            </a:fgClr>
            <a:bgClr>
              <a:srgbClr val="DFCFF0"/>
            </a:bgClr>
          </a:patt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pSp>
        <p:nvGrpSpPr>
          <p:cNvPr id="16" name="Group 15">
            <a:extLst>
              <a:ext uri="{FF2B5EF4-FFF2-40B4-BE49-F238E27FC236}">
                <a16:creationId xmlns:a16="http://schemas.microsoft.com/office/drawing/2014/main" id="{5B03AEA4-1D6D-2A02-F28E-1BE0E4D10B9C}"/>
              </a:ext>
            </a:extLst>
          </p:cNvPr>
          <p:cNvGrpSpPr/>
          <p:nvPr/>
        </p:nvGrpSpPr>
        <p:grpSpPr>
          <a:xfrm>
            <a:off x="5408073" y="5120617"/>
            <a:ext cx="173332" cy="648969"/>
            <a:chOff x="2521758" y="3054797"/>
            <a:chExt cx="64008" cy="188069"/>
          </a:xfrm>
        </p:grpSpPr>
        <p:cxnSp>
          <p:nvCxnSpPr>
            <p:cNvPr id="29" name="Straight Connector 28">
              <a:extLst>
                <a:ext uri="{FF2B5EF4-FFF2-40B4-BE49-F238E27FC236}">
                  <a16:creationId xmlns:a16="http://schemas.microsoft.com/office/drawing/2014/main" id="{56411DE6-322D-76E3-294D-9E5A2FA79FF8}"/>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31" name="Straight Connector 30">
              <a:extLst>
                <a:ext uri="{FF2B5EF4-FFF2-40B4-BE49-F238E27FC236}">
                  <a16:creationId xmlns:a16="http://schemas.microsoft.com/office/drawing/2014/main" id="{6001E9C3-356E-AE87-FFA4-05FFDFC51AF4}"/>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32" name="Straight Connector 31">
              <a:extLst>
                <a:ext uri="{FF2B5EF4-FFF2-40B4-BE49-F238E27FC236}">
                  <a16:creationId xmlns:a16="http://schemas.microsoft.com/office/drawing/2014/main" id="{6291C3A9-C7BF-6832-8EBF-7A977669D976}"/>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grpSp>
        <p:nvGrpSpPr>
          <p:cNvPr id="17" name="Group 16">
            <a:extLst>
              <a:ext uri="{FF2B5EF4-FFF2-40B4-BE49-F238E27FC236}">
                <a16:creationId xmlns:a16="http://schemas.microsoft.com/office/drawing/2014/main" id="{FDD767DD-4EAE-2CA4-A7CE-A5CF80FEF08C}"/>
              </a:ext>
            </a:extLst>
          </p:cNvPr>
          <p:cNvGrpSpPr/>
          <p:nvPr/>
        </p:nvGrpSpPr>
        <p:grpSpPr>
          <a:xfrm>
            <a:off x="5837030" y="5109582"/>
            <a:ext cx="173332" cy="648969"/>
            <a:chOff x="2521758" y="3054797"/>
            <a:chExt cx="64008" cy="188069"/>
          </a:xfrm>
        </p:grpSpPr>
        <p:cxnSp>
          <p:nvCxnSpPr>
            <p:cNvPr id="26" name="Straight Connector 25">
              <a:extLst>
                <a:ext uri="{FF2B5EF4-FFF2-40B4-BE49-F238E27FC236}">
                  <a16:creationId xmlns:a16="http://schemas.microsoft.com/office/drawing/2014/main" id="{E2764FA7-945D-6ACC-4476-AB0E702C8F95}"/>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7" name="Straight Connector 26">
              <a:extLst>
                <a:ext uri="{FF2B5EF4-FFF2-40B4-BE49-F238E27FC236}">
                  <a16:creationId xmlns:a16="http://schemas.microsoft.com/office/drawing/2014/main" id="{9DA23700-D9EA-5D46-34FC-D8C81067954B}"/>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8" name="Straight Connector 27">
              <a:extLst>
                <a:ext uri="{FF2B5EF4-FFF2-40B4-BE49-F238E27FC236}">
                  <a16:creationId xmlns:a16="http://schemas.microsoft.com/office/drawing/2014/main" id="{65F5F5EB-C469-F183-795C-3CF3D5200AE9}"/>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grpSp>
        <p:nvGrpSpPr>
          <p:cNvPr id="18" name="Group 17">
            <a:extLst>
              <a:ext uri="{FF2B5EF4-FFF2-40B4-BE49-F238E27FC236}">
                <a16:creationId xmlns:a16="http://schemas.microsoft.com/office/drawing/2014/main" id="{5C2F244F-AD02-F297-C498-C497F46F443E}"/>
              </a:ext>
            </a:extLst>
          </p:cNvPr>
          <p:cNvGrpSpPr/>
          <p:nvPr/>
        </p:nvGrpSpPr>
        <p:grpSpPr>
          <a:xfrm>
            <a:off x="6248380" y="5108314"/>
            <a:ext cx="173332" cy="648969"/>
            <a:chOff x="2521758" y="3054797"/>
            <a:chExt cx="64008" cy="188069"/>
          </a:xfrm>
        </p:grpSpPr>
        <p:cxnSp>
          <p:nvCxnSpPr>
            <p:cNvPr id="23" name="Straight Connector 22">
              <a:extLst>
                <a:ext uri="{FF2B5EF4-FFF2-40B4-BE49-F238E27FC236}">
                  <a16:creationId xmlns:a16="http://schemas.microsoft.com/office/drawing/2014/main" id="{9F9C2302-8BFC-2113-6E2C-ACFF464016EB}"/>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4" name="Straight Connector 23">
              <a:extLst>
                <a:ext uri="{FF2B5EF4-FFF2-40B4-BE49-F238E27FC236}">
                  <a16:creationId xmlns:a16="http://schemas.microsoft.com/office/drawing/2014/main" id="{7FE804DF-ACC9-5681-9141-E12E98F04E34}"/>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5" name="Straight Connector 24">
              <a:extLst>
                <a:ext uri="{FF2B5EF4-FFF2-40B4-BE49-F238E27FC236}">
                  <a16:creationId xmlns:a16="http://schemas.microsoft.com/office/drawing/2014/main" id="{011A845C-4B36-622D-79D2-2EEC712480E0}"/>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grpSp>
        <p:nvGrpSpPr>
          <p:cNvPr id="19" name="Group 18">
            <a:extLst>
              <a:ext uri="{FF2B5EF4-FFF2-40B4-BE49-F238E27FC236}">
                <a16:creationId xmlns:a16="http://schemas.microsoft.com/office/drawing/2014/main" id="{D60879E2-DF9F-933F-7EBD-BAA733433234}"/>
              </a:ext>
            </a:extLst>
          </p:cNvPr>
          <p:cNvGrpSpPr/>
          <p:nvPr/>
        </p:nvGrpSpPr>
        <p:grpSpPr>
          <a:xfrm>
            <a:off x="6672336" y="5120617"/>
            <a:ext cx="173332" cy="648969"/>
            <a:chOff x="2521758" y="3054797"/>
            <a:chExt cx="64008" cy="188069"/>
          </a:xfrm>
        </p:grpSpPr>
        <p:cxnSp>
          <p:nvCxnSpPr>
            <p:cNvPr id="20" name="Straight Connector 19">
              <a:extLst>
                <a:ext uri="{FF2B5EF4-FFF2-40B4-BE49-F238E27FC236}">
                  <a16:creationId xmlns:a16="http://schemas.microsoft.com/office/drawing/2014/main" id="{98070522-1F0D-F9D0-1868-64E7D1BD153B}"/>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1" name="Straight Connector 20">
              <a:extLst>
                <a:ext uri="{FF2B5EF4-FFF2-40B4-BE49-F238E27FC236}">
                  <a16:creationId xmlns:a16="http://schemas.microsoft.com/office/drawing/2014/main" id="{A7BC7AE7-4BBB-BD85-E12B-FD544420F3FB}"/>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2" name="Straight Connector 21">
              <a:extLst>
                <a:ext uri="{FF2B5EF4-FFF2-40B4-BE49-F238E27FC236}">
                  <a16:creationId xmlns:a16="http://schemas.microsoft.com/office/drawing/2014/main" id="{8B1EFA1E-657A-E290-1E60-D94A0BF19A73}"/>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sp>
        <p:nvSpPr>
          <p:cNvPr id="33" name="Rounded Rectangle 32">
            <a:extLst>
              <a:ext uri="{FF2B5EF4-FFF2-40B4-BE49-F238E27FC236}">
                <a16:creationId xmlns:a16="http://schemas.microsoft.com/office/drawing/2014/main" id="{0C60ECAA-E984-0339-82FC-E5B0B4C5608E}"/>
              </a:ext>
            </a:extLst>
          </p:cNvPr>
          <p:cNvSpPr/>
          <p:nvPr/>
        </p:nvSpPr>
        <p:spPr>
          <a:xfrm rot="5400000">
            <a:off x="5897652" y="5047299"/>
            <a:ext cx="584335" cy="2028912"/>
          </a:xfrm>
          <a:prstGeom prst="roundRect">
            <a:avLst/>
          </a:prstGeom>
          <a:solidFill>
            <a:schemeClr val="accent6">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aphicFrame>
        <p:nvGraphicFramePr>
          <p:cNvPr id="34" name="Table 275">
            <a:extLst>
              <a:ext uri="{FF2B5EF4-FFF2-40B4-BE49-F238E27FC236}">
                <a16:creationId xmlns:a16="http://schemas.microsoft.com/office/drawing/2014/main" id="{91C1B412-F7C0-9BF4-466A-716D27FABB97}"/>
              </a:ext>
            </a:extLst>
          </p:cNvPr>
          <p:cNvGraphicFramePr>
            <a:graphicFrameLocks noGrp="1"/>
          </p:cNvGraphicFramePr>
          <p:nvPr/>
        </p:nvGraphicFramePr>
        <p:xfrm>
          <a:off x="5292522" y="4591707"/>
          <a:ext cx="1799968" cy="441960"/>
        </p:xfrm>
        <a:graphic>
          <a:graphicData uri="http://schemas.openxmlformats.org/drawingml/2006/table">
            <a:tbl>
              <a:tblPr firstRow="1" bandRow="1">
                <a:tableStyleId>{5940675A-B579-460E-94D1-54222C63F5DA}</a:tableStyleId>
              </a:tblPr>
              <a:tblGrid>
                <a:gridCol w="449992">
                  <a:extLst>
                    <a:ext uri="{9D8B030D-6E8A-4147-A177-3AD203B41FA5}">
                      <a16:colId xmlns:a16="http://schemas.microsoft.com/office/drawing/2014/main" val="4227494446"/>
                    </a:ext>
                  </a:extLst>
                </a:gridCol>
                <a:gridCol w="449992">
                  <a:extLst>
                    <a:ext uri="{9D8B030D-6E8A-4147-A177-3AD203B41FA5}">
                      <a16:colId xmlns:a16="http://schemas.microsoft.com/office/drawing/2014/main" val="468283467"/>
                    </a:ext>
                  </a:extLst>
                </a:gridCol>
                <a:gridCol w="449992">
                  <a:extLst>
                    <a:ext uri="{9D8B030D-6E8A-4147-A177-3AD203B41FA5}">
                      <a16:colId xmlns:a16="http://schemas.microsoft.com/office/drawing/2014/main" val="3823604040"/>
                    </a:ext>
                  </a:extLst>
                </a:gridCol>
                <a:gridCol w="449992">
                  <a:extLst>
                    <a:ext uri="{9D8B030D-6E8A-4147-A177-3AD203B41FA5}">
                      <a16:colId xmlns:a16="http://schemas.microsoft.com/office/drawing/2014/main" val="3652080883"/>
                    </a:ext>
                  </a:extLst>
                </a:gridCol>
              </a:tblGrid>
              <a:tr h="435088">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bl>
          </a:graphicData>
        </a:graphic>
      </p:graphicFrame>
      <p:sp>
        <p:nvSpPr>
          <p:cNvPr id="35" name="Rounded Rectangle 34">
            <a:extLst>
              <a:ext uri="{FF2B5EF4-FFF2-40B4-BE49-F238E27FC236}">
                <a16:creationId xmlns:a16="http://schemas.microsoft.com/office/drawing/2014/main" id="{5853E33A-0C10-F411-BD05-35B1A76C00B3}"/>
              </a:ext>
            </a:extLst>
          </p:cNvPr>
          <p:cNvSpPr/>
          <p:nvPr/>
        </p:nvSpPr>
        <p:spPr>
          <a:xfrm rot="5400000">
            <a:off x="5909541" y="170856"/>
            <a:ext cx="579239" cy="2014040"/>
          </a:xfrm>
          <a:prstGeom prst="roundRect">
            <a:avLst/>
          </a:prstGeom>
          <a:solidFill>
            <a:srgbClr val="E4D9F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aphicFrame>
        <p:nvGraphicFramePr>
          <p:cNvPr id="36" name="Table 275">
            <a:extLst>
              <a:ext uri="{FF2B5EF4-FFF2-40B4-BE49-F238E27FC236}">
                <a16:creationId xmlns:a16="http://schemas.microsoft.com/office/drawing/2014/main" id="{28DFCE45-3B33-AE43-69DA-C1AF5E3FC3E2}"/>
              </a:ext>
            </a:extLst>
          </p:cNvPr>
          <p:cNvGraphicFramePr>
            <a:graphicFrameLocks noGrp="1"/>
          </p:cNvGraphicFramePr>
          <p:nvPr/>
        </p:nvGraphicFramePr>
        <p:xfrm>
          <a:off x="5301890" y="994064"/>
          <a:ext cx="1800000" cy="396000"/>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gridCol w="450000">
                  <a:extLst>
                    <a:ext uri="{9D8B030D-6E8A-4147-A177-3AD203B41FA5}">
                      <a16:colId xmlns:a16="http://schemas.microsoft.com/office/drawing/2014/main" val="468283467"/>
                    </a:ext>
                  </a:extLst>
                </a:gridCol>
                <a:gridCol w="450000">
                  <a:extLst>
                    <a:ext uri="{9D8B030D-6E8A-4147-A177-3AD203B41FA5}">
                      <a16:colId xmlns:a16="http://schemas.microsoft.com/office/drawing/2014/main" val="3823604040"/>
                    </a:ext>
                  </a:extLst>
                </a:gridCol>
                <a:gridCol w="450000">
                  <a:extLst>
                    <a:ext uri="{9D8B030D-6E8A-4147-A177-3AD203B41FA5}">
                      <a16:colId xmlns:a16="http://schemas.microsoft.com/office/drawing/2014/main" val="3652080883"/>
                    </a:ext>
                  </a:extLst>
                </a:gridCol>
              </a:tblGrid>
              <a:tr h="396000">
                <a:tc>
                  <a:txBody>
                    <a:bodyPr/>
                    <a:lstStyle/>
                    <a:p>
                      <a:pPr algn="ctr"/>
                      <a:r>
                        <a:rPr lang="en-US" sz="2400" b="1" i="0">
                          <a:solidFill>
                            <a:srgbClr val="0051FF"/>
                          </a:solidFill>
                          <a:latin typeface="Corbel" panose="020B0503020204020204" pitchFamily="34" charset="0"/>
                          <a:cs typeface="Arial" panose="020B0604020202020204" pitchFamily="34" charset="0"/>
                        </a:rPr>
                        <a:t>1</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solidFill>
                            <a:srgbClr val="0051FF"/>
                          </a:solidFill>
                          <a:latin typeface="Corbel" panose="020B0503020204020204" pitchFamily="34" charset="0"/>
                          <a:cs typeface="Arial" panose="020B0604020202020204" pitchFamily="34" charset="0"/>
                        </a:rPr>
                        <a:t>0</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2400" b="1" i="0">
                          <a:solidFill>
                            <a:srgbClr val="0051FF"/>
                          </a:solidFill>
                          <a:latin typeface="Corbel" panose="020B0503020204020204" pitchFamily="34" charset="0"/>
                          <a:cs typeface="Arial" panose="020B0604020202020204" pitchFamily="34" charset="0"/>
                        </a:rPr>
                        <a:t>1</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BE6D8"/>
                    </a:solidFill>
                  </a:tcPr>
                </a:tc>
                <a:tc>
                  <a:txBody>
                    <a:bodyPr/>
                    <a:lstStyle/>
                    <a:p>
                      <a:pPr algn="ctr"/>
                      <a:r>
                        <a:rPr lang="en-US" sz="2400" b="1" i="0">
                          <a:solidFill>
                            <a:srgbClr val="0051FF"/>
                          </a:solidFill>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bl>
          </a:graphicData>
        </a:graphic>
      </p:graphicFrame>
      <p:cxnSp>
        <p:nvCxnSpPr>
          <p:cNvPr id="37" name="Elbow Connector 36">
            <a:extLst>
              <a:ext uri="{FF2B5EF4-FFF2-40B4-BE49-F238E27FC236}">
                <a16:creationId xmlns:a16="http://schemas.microsoft.com/office/drawing/2014/main" id="{8F539379-865B-D64A-C423-25BD1E83EAE5}"/>
              </a:ext>
            </a:extLst>
          </p:cNvPr>
          <p:cNvCxnSpPr>
            <a:cxnSpLocks/>
          </p:cNvCxnSpPr>
          <p:nvPr/>
        </p:nvCxnSpPr>
        <p:spPr>
          <a:xfrm rot="10800000" flipH="1" flipV="1">
            <a:off x="7211141" y="1924870"/>
            <a:ext cx="4" cy="3566160"/>
          </a:xfrm>
          <a:prstGeom prst="bentConnector3">
            <a:avLst>
              <a:gd name="adj1" fmla="val 12220150000"/>
            </a:avLst>
          </a:prstGeom>
          <a:ln w="38100">
            <a:solidFill>
              <a:schemeClr val="accent4"/>
            </a:solidFill>
            <a:prstDash val="sysDot"/>
            <a:tailEnd type="triangle" w="med" len="sm"/>
          </a:ln>
        </p:spPr>
        <p:style>
          <a:lnRef idx="1">
            <a:schemeClr val="accent1"/>
          </a:lnRef>
          <a:fillRef idx="0">
            <a:schemeClr val="accent1"/>
          </a:fillRef>
          <a:effectRef idx="0">
            <a:schemeClr val="accent1"/>
          </a:effectRef>
          <a:fontRef idx="minor">
            <a:schemeClr val="tx1"/>
          </a:fontRef>
        </p:style>
      </p:cxnSp>
      <p:sp>
        <p:nvSpPr>
          <p:cNvPr id="41" name="Rounded Rectangle 40">
            <a:extLst>
              <a:ext uri="{FF2B5EF4-FFF2-40B4-BE49-F238E27FC236}">
                <a16:creationId xmlns:a16="http://schemas.microsoft.com/office/drawing/2014/main" id="{5EA5FF2D-CA4D-044D-5240-D82BF10A85FD}"/>
              </a:ext>
            </a:extLst>
          </p:cNvPr>
          <p:cNvSpPr/>
          <p:nvPr/>
        </p:nvSpPr>
        <p:spPr>
          <a:xfrm rot="5400000">
            <a:off x="5907630" y="920136"/>
            <a:ext cx="579240" cy="2014044"/>
          </a:xfrm>
          <a:prstGeom prst="roundRect">
            <a:avLst/>
          </a:prstGeom>
          <a:solidFill>
            <a:schemeClr val="accent4">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cxnSp>
        <p:nvCxnSpPr>
          <p:cNvPr id="45" name="Straight Connector 44">
            <a:extLst>
              <a:ext uri="{FF2B5EF4-FFF2-40B4-BE49-F238E27FC236}">
                <a16:creationId xmlns:a16="http://schemas.microsoft.com/office/drawing/2014/main" id="{89C1CC0F-521D-7468-5B21-5D065B5C0AAC}"/>
              </a:ext>
            </a:extLst>
          </p:cNvPr>
          <p:cNvCxnSpPr>
            <a:cxnSpLocks/>
          </p:cNvCxnSpPr>
          <p:nvPr/>
        </p:nvCxnSpPr>
        <p:spPr>
          <a:xfrm rot="5400000" flipH="1">
            <a:off x="5043785" y="2512001"/>
            <a:ext cx="3963" cy="274320"/>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cxnSp>
        <p:nvCxnSpPr>
          <p:cNvPr id="46" name="Straight Connector 45">
            <a:extLst>
              <a:ext uri="{FF2B5EF4-FFF2-40B4-BE49-F238E27FC236}">
                <a16:creationId xmlns:a16="http://schemas.microsoft.com/office/drawing/2014/main" id="{A3BF5155-D76B-0F51-84F0-F9C02F239946}"/>
              </a:ext>
            </a:extLst>
          </p:cNvPr>
          <p:cNvCxnSpPr>
            <a:cxnSpLocks/>
          </p:cNvCxnSpPr>
          <p:nvPr/>
        </p:nvCxnSpPr>
        <p:spPr>
          <a:xfrm rot="5400000" flipH="1">
            <a:off x="5043785" y="2898164"/>
            <a:ext cx="3963" cy="274320"/>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sp>
        <p:nvSpPr>
          <p:cNvPr id="48" name="Rounded Rectangle 47">
            <a:extLst>
              <a:ext uri="{FF2B5EF4-FFF2-40B4-BE49-F238E27FC236}">
                <a16:creationId xmlns:a16="http://schemas.microsoft.com/office/drawing/2014/main" id="{8376977C-3282-EAB6-98E7-B196ED4F6F12}"/>
              </a:ext>
            </a:extLst>
          </p:cNvPr>
          <p:cNvSpPr/>
          <p:nvPr/>
        </p:nvSpPr>
        <p:spPr>
          <a:xfrm rot="16200000">
            <a:off x="3943110" y="3070211"/>
            <a:ext cx="1654227" cy="308319"/>
          </a:xfrm>
          <a:prstGeom prst="roundRect">
            <a:avLst/>
          </a:prstGeom>
          <a:solidFill>
            <a:schemeClr val="accent2">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cxnSp>
        <p:nvCxnSpPr>
          <p:cNvPr id="40" name="Straight Arrow Connector 39">
            <a:extLst>
              <a:ext uri="{FF2B5EF4-FFF2-40B4-BE49-F238E27FC236}">
                <a16:creationId xmlns:a16="http://schemas.microsoft.com/office/drawing/2014/main" id="{29BE35DF-E2E1-9179-05DF-E58F667CD1C6}"/>
              </a:ext>
            </a:extLst>
          </p:cNvPr>
          <p:cNvCxnSpPr>
            <a:cxnSpLocks/>
          </p:cNvCxnSpPr>
          <p:nvPr/>
        </p:nvCxnSpPr>
        <p:spPr>
          <a:xfrm>
            <a:off x="6869931"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cxnSp>
        <p:nvCxnSpPr>
          <p:cNvPr id="96" name="Straight Arrow Connector 95">
            <a:extLst>
              <a:ext uri="{FF2B5EF4-FFF2-40B4-BE49-F238E27FC236}">
                <a16:creationId xmlns:a16="http://schemas.microsoft.com/office/drawing/2014/main" id="{763874F1-B1FE-6D5F-7855-22E1EE847861}"/>
              </a:ext>
            </a:extLst>
          </p:cNvPr>
          <p:cNvCxnSpPr>
            <a:cxnSpLocks/>
          </p:cNvCxnSpPr>
          <p:nvPr/>
        </p:nvCxnSpPr>
        <p:spPr>
          <a:xfrm>
            <a:off x="6425888"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cxnSp>
        <p:nvCxnSpPr>
          <p:cNvPr id="99" name="Straight Arrow Connector 98">
            <a:extLst>
              <a:ext uri="{FF2B5EF4-FFF2-40B4-BE49-F238E27FC236}">
                <a16:creationId xmlns:a16="http://schemas.microsoft.com/office/drawing/2014/main" id="{79333CE1-7BE6-2786-C4D3-1E02C6E6158E}"/>
              </a:ext>
            </a:extLst>
          </p:cNvPr>
          <p:cNvCxnSpPr>
            <a:cxnSpLocks/>
          </p:cNvCxnSpPr>
          <p:nvPr/>
        </p:nvCxnSpPr>
        <p:spPr>
          <a:xfrm>
            <a:off x="5968231"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cxnSp>
        <p:nvCxnSpPr>
          <p:cNvPr id="100" name="Straight Arrow Connector 99">
            <a:extLst>
              <a:ext uri="{FF2B5EF4-FFF2-40B4-BE49-F238E27FC236}">
                <a16:creationId xmlns:a16="http://schemas.microsoft.com/office/drawing/2014/main" id="{24D7EFB3-2A69-80D9-0B83-2890B46C68C1}"/>
              </a:ext>
            </a:extLst>
          </p:cNvPr>
          <p:cNvCxnSpPr>
            <a:cxnSpLocks/>
          </p:cNvCxnSpPr>
          <p:nvPr/>
        </p:nvCxnSpPr>
        <p:spPr>
          <a:xfrm>
            <a:off x="5524188"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graphicFrame>
        <p:nvGraphicFramePr>
          <p:cNvPr id="2" name="Table 275">
            <a:extLst>
              <a:ext uri="{FF2B5EF4-FFF2-40B4-BE49-F238E27FC236}">
                <a16:creationId xmlns:a16="http://schemas.microsoft.com/office/drawing/2014/main" id="{F33BC4AD-3B1B-2EF3-C96B-80CD4D672F26}"/>
              </a:ext>
            </a:extLst>
          </p:cNvPr>
          <p:cNvGraphicFramePr>
            <a:graphicFrameLocks noGrp="1"/>
          </p:cNvGraphicFramePr>
          <p:nvPr/>
        </p:nvGraphicFramePr>
        <p:xfrm>
          <a:off x="5289835" y="5836646"/>
          <a:ext cx="1799968" cy="441960"/>
        </p:xfrm>
        <a:graphic>
          <a:graphicData uri="http://schemas.openxmlformats.org/drawingml/2006/table">
            <a:tbl>
              <a:tblPr firstRow="1" bandRow="1">
                <a:tableStyleId>{5940675A-B579-460E-94D1-54222C63F5DA}</a:tableStyleId>
              </a:tblPr>
              <a:tblGrid>
                <a:gridCol w="449992">
                  <a:extLst>
                    <a:ext uri="{9D8B030D-6E8A-4147-A177-3AD203B41FA5}">
                      <a16:colId xmlns:a16="http://schemas.microsoft.com/office/drawing/2014/main" val="4227494446"/>
                    </a:ext>
                  </a:extLst>
                </a:gridCol>
                <a:gridCol w="449992">
                  <a:extLst>
                    <a:ext uri="{9D8B030D-6E8A-4147-A177-3AD203B41FA5}">
                      <a16:colId xmlns:a16="http://schemas.microsoft.com/office/drawing/2014/main" val="468283467"/>
                    </a:ext>
                  </a:extLst>
                </a:gridCol>
                <a:gridCol w="449992">
                  <a:extLst>
                    <a:ext uri="{9D8B030D-6E8A-4147-A177-3AD203B41FA5}">
                      <a16:colId xmlns:a16="http://schemas.microsoft.com/office/drawing/2014/main" val="3823604040"/>
                    </a:ext>
                  </a:extLst>
                </a:gridCol>
                <a:gridCol w="449992">
                  <a:extLst>
                    <a:ext uri="{9D8B030D-6E8A-4147-A177-3AD203B41FA5}">
                      <a16:colId xmlns:a16="http://schemas.microsoft.com/office/drawing/2014/main" val="3652080883"/>
                    </a:ext>
                  </a:extLst>
                </a:gridCol>
              </a:tblGrid>
              <a:tr h="435088">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BE6D8"/>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bl>
          </a:graphicData>
        </a:graphic>
      </p:graphicFrame>
      <p:sp>
        <p:nvSpPr>
          <p:cNvPr id="6" name="Rectangle 5">
            <a:extLst>
              <a:ext uri="{FF2B5EF4-FFF2-40B4-BE49-F238E27FC236}">
                <a16:creationId xmlns:a16="http://schemas.microsoft.com/office/drawing/2014/main" id="{A24D5187-9386-EE2D-06AA-276EFF556DC4}"/>
              </a:ext>
            </a:extLst>
          </p:cNvPr>
          <p:cNvSpPr>
            <a:spLocks/>
          </p:cNvSpPr>
          <p:nvPr/>
        </p:nvSpPr>
        <p:spPr>
          <a:xfrm>
            <a:off x="5304367" y="1728351"/>
            <a:ext cx="392400" cy="392400"/>
          </a:xfrm>
          <a:prstGeom prst="rect">
            <a:avLst/>
          </a:prstGeom>
          <a:solidFill>
            <a:schemeClr val="accent3">
              <a:lumMod val="20000"/>
              <a:lumOff val="80000"/>
            </a:schemeClr>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srgbClr val="FF0000"/>
                </a:solidFill>
                <a:effectLst/>
                <a:uLnTx/>
                <a:uFillTx/>
                <a:latin typeface="Corbel" panose="020B0503020204020204" pitchFamily="34" charset="0"/>
                <a:ea typeface="+mn-ea"/>
                <a:cs typeface="Arial" panose="020B0604020202020204" pitchFamily="34" charset="0"/>
              </a:rPr>
              <a:t>𝘅</a:t>
            </a:r>
          </a:p>
        </p:txBody>
      </p:sp>
      <p:sp>
        <p:nvSpPr>
          <p:cNvPr id="30" name="Rectangle 29">
            <a:extLst>
              <a:ext uri="{FF2B5EF4-FFF2-40B4-BE49-F238E27FC236}">
                <a16:creationId xmlns:a16="http://schemas.microsoft.com/office/drawing/2014/main" id="{58E8DFCC-D41E-B4DC-0E11-DDBA39AF97F5}"/>
              </a:ext>
            </a:extLst>
          </p:cNvPr>
          <p:cNvSpPr/>
          <p:nvPr/>
        </p:nvSpPr>
        <p:spPr>
          <a:xfrm>
            <a:off x="6237315" y="1729900"/>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38" name="Rectangle 37">
            <a:extLst>
              <a:ext uri="{FF2B5EF4-FFF2-40B4-BE49-F238E27FC236}">
                <a16:creationId xmlns:a16="http://schemas.microsoft.com/office/drawing/2014/main" id="{6606B0FB-9FD3-1633-090F-A442DDBC5782}"/>
              </a:ext>
            </a:extLst>
          </p:cNvPr>
          <p:cNvSpPr/>
          <p:nvPr/>
        </p:nvSpPr>
        <p:spPr>
          <a:xfrm>
            <a:off x="6703788" y="1729900"/>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47" name="TextBox 46">
            <a:extLst>
              <a:ext uri="{FF2B5EF4-FFF2-40B4-BE49-F238E27FC236}">
                <a16:creationId xmlns:a16="http://schemas.microsoft.com/office/drawing/2014/main" id="{48209F93-C678-77FE-0741-880FAEA05260}"/>
              </a:ext>
            </a:extLst>
          </p:cNvPr>
          <p:cNvSpPr txBox="1"/>
          <p:nvPr/>
        </p:nvSpPr>
        <p:spPr>
          <a:xfrm>
            <a:off x="234762" y="5148517"/>
            <a:ext cx="2245127"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input vector</a:t>
            </a:r>
          </a:p>
        </p:txBody>
      </p:sp>
      <p:graphicFrame>
        <p:nvGraphicFramePr>
          <p:cNvPr id="52" name="Table 275">
            <a:extLst>
              <a:ext uri="{FF2B5EF4-FFF2-40B4-BE49-F238E27FC236}">
                <a16:creationId xmlns:a16="http://schemas.microsoft.com/office/drawing/2014/main" id="{D03E7150-1EF3-DD7E-1AAE-429CCC880DF9}"/>
              </a:ext>
            </a:extLst>
          </p:cNvPr>
          <p:cNvGraphicFramePr>
            <a:graphicFrameLocks noGrp="1"/>
          </p:cNvGraphicFramePr>
          <p:nvPr/>
        </p:nvGraphicFramePr>
        <p:xfrm>
          <a:off x="419382" y="4801677"/>
          <a:ext cx="1863744" cy="384881"/>
        </p:xfrm>
        <a:graphic>
          <a:graphicData uri="http://schemas.openxmlformats.org/drawingml/2006/table">
            <a:tbl>
              <a:tblPr firstRow="1" bandRow="1">
                <a:tableStyleId>{5940675A-B579-460E-94D1-54222C63F5DA}</a:tableStyleId>
              </a:tblPr>
              <a:tblGrid>
                <a:gridCol w="465936">
                  <a:extLst>
                    <a:ext uri="{9D8B030D-6E8A-4147-A177-3AD203B41FA5}">
                      <a16:colId xmlns:a16="http://schemas.microsoft.com/office/drawing/2014/main" val="4227494446"/>
                    </a:ext>
                  </a:extLst>
                </a:gridCol>
                <a:gridCol w="465936">
                  <a:extLst>
                    <a:ext uri="{9D8B030D-6E8A-4147-A177-3AD203B41FA5}">
                      <a16:colId xmlns:a16="http://schemas.microsoft.com/office/drawing/2014/main" val="468283467"/>
                    </a:ext>
                  </a:extLst>
                </a:gridCol>
                <a:gridCol w="465936">
                  <a:extLst>
                    <a:ext uri="{9D8B030D-6E8A-4147-A177-3AD203B41FA5}">
                      <a16:colId xmlns:a16="http://schemas.microsoft.com/office/drawing/2014/main" val="3823604040"/>
                    </a:ext>
                  </a:extLst>
                </a:gridCol>
                <a:gridCol w="465936">
                  <a:extLst>
                    <a:ext uri="{9D8B030D-6E8A-4147-A177-3AD203B41FA5}">
                      <a16:colId xmlns:a16="http://schemas.microsoft.com/office/drawing/2014/main" val="3652080883"/>
                    </a:ext>
                  </a:extLst>
                </a:gridCol>
              </a:tblGrid>
              <a:tr h="384881">
                <a:tc>
                  <a:txBody>
                    <a:bodyPr/>
                    <a:lstStyle/>
                    <a:p>
                      <a:pPr algn="ctr"/>
                      <a:r>
                        <a:rPr lang="en-US" sz="1800" b="0" i="0">
                          <a:solidFill>
                            <a:srgbClr val="0051FF"/>
                          </a:solidFill>
                          <a:latin typeface="Corbel" panose="020B0503020204020204" pitchFamily="34" charset="0"/>
                          <a:cs typeface="Arial" panose="020B0604020202020204" pitchFamily="34" charset="0"/>
                        </a:rPr>
                        <a:t>1</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0051FF"/>
                          </a:solidFill>
                          <a:latin typeface="Corbel" panose="020B0503020204020204" pitchFamily="34" charset="0"/>
                          <a:cs typeface="Arial" panose="020B0604020202020204" pitchFamily="34" charset="0"/>
                        </a:rPr>
                        <a:t>0</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0051FF"/>
                          </a:solidFill>
                          <a:latin typeface="Corbel" panose="020B0503020204020204" pitchFamily="34" charset="0"/>
                          <a:cs typeface="Arial" panose="020B0604020202020204" pitchFamily="34" charset="0"/>
                        </a:rPr>
                        <a:t>1</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0051FF"/>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749445941"/>
                  </a:ext>
                </a:extLst>
              </a:tr>
            </a:tbl>
          </a:graphicData>
        </a:graphic>
      </p:graphicFrame>
      <p:sp>
        <p:nvSpPr>
          <p:cNvPr id="54" name="TextBox 53">
            <a:extLst>
              <a:ext uri="{FF2B5EF4-FFF2-40B4-BE49-F238E27FC236}">
                <a16:creationId xmlns:a16="http://schemas.microsoft.com/office/drawing/2014/main" id="{0298F78F-23E2-99F4-79F3-CD12675CB412}"/>
              </a:ext>
            </a:extLst>
          </p:cNvPr>
          <p:cNvSpPr txBox="1"/>
          <p:nvPr/>
        </p:nvSpPr>
        <p:spPr>
          <a:xfrm>
            <a:off x="426103" y="4167177"/>
            <a:ext cx="1854538"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sng"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l</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ook</a:t>
            </a:r>
            <a:r>
              <a:rPr kumimoji="0" lang="en-US" sz="2000" b="0" i="0" u="sng"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u</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p </a:t>
            </a:r>
            <a:r>
              <a:rPr kumimoji="0" lang="en-US" sz="2000" b="0" i="0" u="sng"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t</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able</a:t>
            </a:r>
          </a:p>
        </p:txBody>
      </p:sp>
      <p:sp>
        <p:nvSpPr>
          <p:cNvPr id="55" name="TextBox 54">
            <a:extLst>
              <a:ext uri="{FF2B5EF4-FFF2-40B4-BE49-F238E27FC236}">
                <a16:creationId xmlns:a16="http://schemas.microsoft.com/office/drawing/2014/main" id="{7195EE43-7896-3B0F-7D8D-A5EE61665E18}"/>
              </a:ext>
            </a:extLst>
          </p:cNvPr>
          <p:cNvSpPr txBox="1"/>
          <p:nvPr/>
        </p:nvSpPr>
        <p:spPr>
          <a:xfrm>
            <a:off x="328507" y="6078612"/>
            <a:ext cx="204201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output vector</a:t>
            </a:r>
          </a:p>
        </p:txBody>
      </p:sp>
      <p:graphicFrame>
        <p:nvGraphicFramePr>
          <p:cNvPr id="56" name="Table 275">
            <a:extLst>
              <a:ext uri="{FF2B5EF4-FFF2-40B4-BE49-F238E27FC236}">
                <a16:creationId xmlns:a16="http://schemas.microsoft.com/office/drawing/2014/main" id="{42AC9FCD-CC4B-AED2-A9FC-1476D069C04D}"/>
              </a:ext>
            </a:extLst>
          </p:cNvPr>
          <p:cNvGraphicFramePr>
            <a:graphicFrameLocks noGrp="1"/>
          </p:cNvGraphicFramePr>
          <p:nvPr/>
        </p:nvGraphicFramePr>
        <p:xfrm>
          <a:off x="419382" y="5745220"/>
          <a:ext cx="1863740" cy="384881"/>
        </p:xfrm>
        <a:graphic>
          <a:graphicData uri="http://schemas.openxmlformats.org/drawingml/2006/table">
            <a:tbl>
              <a:tblPr firstRow="1" bandRow="1">
                <a:tableStyleId>{5940675A-B579-460E-94D1-54222C63F5DA}</a:tableStyleId>
              </a:tblPr>
              <a:tblGrid>
                <a:gridCol w="465935">
                  <a:extLst>
                    <a:ext uri="{9D8B030D-6E8A-4147-A177-3AD203B41FA5}">
                      <a16:colId xmlns:a16="http://schemas.microsoft.com/office/drawing/2014/main" val="4227494446"/>
                    </a:ext>
                  </a:extLst>
                </a:gridCol>
                <a:gridCol w="465935">
                  <a:extLst>
                    <a:ext uri="{9D8B030D-6E8A-4147-A177-3AD203B41FA5}">
                      <a16:colId xmlns:a16="http://schemas.microsoft.com/office/drawing/2014/main" val="468283467"/>
                    </a:ext>
                  </a:extLst>
                </a:gridCol>
                <a:gridCol w="465935">
                  <a:extLst>
                    <a:ext uri="{9D8B030D-6E8A-4147-A177-3AD203B41FA5}">
                      <a16:colId xmlns:a16="http://schemas.microsoft.com/office/drawing/2014/main" val="3823604040"/>
                    </a:ext>
                  </a:extLst>
                </a:gridCol>
                <a:gridCol w="465935">
                  <a:extLst>
                    <a:ext uri="{9D8B030D-6E8A-4147-A177-3AD203B41FA5}">
                      <a16:colId xmlns:a16="http://schemas.microsoft.com/office/drawing/2014/main" val="3652080883"/>
                    </a:ext>
                  </a:extLst>
                </a:gridCol>
              </a:tblGrid>
              <a:tr h="384881">
                <a:tc>
                  <a:txBody>
                    <a:bodyPr/>
                    <a:lstStyle/>
                    <a:p>
                      <a:pPr algn="ctr"/>
                      <a:r>
                        <a:rPr lang="en-US" sz="1800" b="0" i="0">
                          <a:solidFill>
                            <a:srgbClr val="FF0000"/>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FF0000"/>
                          </a:solidFill>
                          <a:latin typeface="Corbel" panose="020B0503020204020204" pitchFamily="34" charset="0"/>
                          <a:cs typeface="Arial" panose="020B0604020202020204" pitchFamily="34" charset="0"/>
                        </a:rPr>
                        <a:t>2</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FF0000"/>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FF0000"/>
                          </a:solidFill>
                          <a:latin typeface="Corbel" panose="020B0503020204020204" pitchFamily="34" charset="0"/>
                          <a:cs typeface="Arial" panose="020B0604020202020204" pitchFamily="34" charset="0"/>
                        </a:rPr>
                        <a:t>7</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749445941"/>
                  </a:ext>
                </a:extLst>
              </a:tr>
            </a:tbl>
          </a:graphicData>
        </a:graphic>
      </p:graphicFrame>
      <p:sp>
        <p:nvSpPr>
          <p:cNvPr id="64" name="TextBox 63">
            <a:extLst>
              <a:ext uri="{FF2B5EF4-FFF2-40B4-BE49-F238E27FC236}">
                <a16:creationId xmlns:a16="http://schemas.microsoft.com/office/drawing/2014/main" id="{77C6A9F9-CFD2-BFB6-5FD1-46212866E231}"/>
              </a:ext>
            </a:extLst>
          </p:cNvPr>
          <p:cNvSpPr txBox="1"/>
          <p:nvPr/>
        </p:nvSpPr>
        <p:spPr>
          <a:xfrm>
            <a:off x="-118226" y="766965"/>
            <a:ext cx="2944440" cy="1015663"/>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LUT Query: </a:t>
            </a:r>
            <a:b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b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Return {2</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nd</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1</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st</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2</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nd</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4</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th</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prime numbers</a:t>
            </a:r>
          </a:p>
        </p:txBody>
      </p:sp>
      <p:sp>
        <p:nvSpPr>
          <p:cNvPr id="71" name="TextBox 70" hidden="1">
            <a:extLst>
              <a:ext uri="{FF2B5EF4-FFF2-40B4-BE49-F238E27FC236}">
                <a16:creationId xmlns:a16="http://schemas.microsoft.com/office/drawing/2014/main" id="{96464DE5-8775-54F7-E800-368C864AD146}"/>
              </a:ext>
            </a:extLst>
          </p:cNvPr>
          <p:cNvSpPr txBox="1"/>
          <p:nvPr/>
        </p:nvSpPr>
        <p:spPr>
          <a:xfrm>
            <a:off x="3602360" y="807886"/>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30A0"/>
                </a:solidFill>
                <a:effectLst/>
                <a:uLnTx/>
                <a:uFillTx/>
                <a:latin typeface="Corbel" panose="020B0503020204020204" pitchFamily="34" charset="0"/>
                <a:ea typeface="ＭＳ Ｐゴシック" panose="020B0600070205080204" pitchFamily="34" charset="-128"/>
                <a:cs typeface="Arial" panose="020B0604020202020204" pitchFamily="34" charset="0"/>
              </a:rPr>
              <a:t>input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30A0"/>
                </a:solidFill>
                <a:effectLst/>
                <a:uLnTx/>
                <a:uFillTx/>
                <a:latin typeface="Corbel" panose="020B0503020204020204" pitchFamily="34" charset="0"/>
                <a:ea typeface="ＭＳ Ｐゴシック" panose="020B0600070205080204" pitchFamily="34" charset="-128"/>
                <a:cs typeface="Arial" panose="020B0604020202020204" pitchFamily="34" charset="0"/>
              </a:rPr>
              <a:t>vector</a:t>
            </a:r>
          </a:p>
        </p:txBody>
      </p:sp>
      <p:sp>
        <p:nvSpPr>
          <p:cNvPr id="73" name="TextBox 72">
            <a:extLst>
              <a:ext uri="{FF2B5EF4-FFF2-40B4-BE49-F238E27FC236}">
                <a16:creationId xmlns:a16="http://schemas.microsoft.com/office/drawing/2014/main" id="{D7B72F86-2B91-59AA-47AC-78725EC01117}"/>
              </a:ext>
            </a:extLst>
          </p:cNvPr>
          <p:cNvSpPr txBox="1"/>
          <p:nvPr/>
        </p:nvSpPr>
        <p:spPr>
          <a:xfrm>
            <a:off x="3576104" y="5703683"/>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AD47">
                    <a:lumMod val="75000"/>
                  </a:srgbClr>
                </a:solidFill>
                <a:effectLst/>
                <a:uLnTx/>
                <a:uFillTx/>
                <a:latin typeface="Corbel" panose="020B0503020204020204" pitchFamily="34" charset="0"/>
                <a:ea typeface="ＭＳ Ｐゴシック" panose="020B0600070205080204" pitchFamily="34" charset="-128"/>
                <a:cs typeface="Arial" panose="020B0604020202020204" pitchFamily="34" charset="0"/>
              </a:rPr>
              <a:t>output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AD47">
                    <a:lumMod val="75000"/>
                  </a:srgbClr>
                </a:solidFill>
                <a:effectLst/>
                <a:uLnTx/>
                <a:uFillTx/>
                <a:latin typeface="Corbel" panose="020B0503020204020204" pitchFamily="34" charset="0"/>
                <a:ea typeface="ＭＳ Ｐゴシック" panose="020B0600070205080204" pitchFamily="34" charset="-128"/>
                <a:cs typeface="Arial" panose="020B0604020202020204" pitchFamily="34" charset="0"/>
              </a:rPr>
              <a:t>vector</a:t>
            </a:r>
          </a:p>
        </p:txBody>
      </p:sp>
      <p:sp>
        <p:nvSpPr>
          <p:cNvPr id="80" name="TextBox 79">
            <a:extLst>
              <a:ext uri="{FF2B5EF4-FFF2-40B4-BE49-F238E27FC236}">
                <a16:creationId xmlns:a16="http://schemas.microsoft.com/office/drawing/2014/main" id="{283E4029-EC6B-17CF-A76E-32088220A3F2}"/>
              </a:ext>
            </a:extLst>
          </p:cNvPr>
          <p:cNvSpPr txBox="1"/>
          <p:nvPr/>
        </p:nvSpPr>
        <p:spPr>
          <a:xfrm rot="5400000">
            <a:off x="5608648" y="3024316"/>
            <a:ext cx="364907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4472C4"/>
                </a:solidFill>
                <a:effectLst/>
                <a:uLnTx/>
                <a:uFillTx/>
                <a:latin typeface="Corbel" panose="020B0503020204020204" pitchFamily="34" charset="0"/>
                <a:ea typeface="ＭＳ Ｐゴシック" panose="020B0600070205080204" pitchFamily="34" charset="-128"/>
                <a:cs typeface="Arial" panose="020B0604020202020204" pitchFamily="34" charset="0"/>
              </a:rPr>
              <a:t>DRAM array</a:t>
            </a:r>
          </a:p>
        </p:txBody>
      </p:sp>
      <p:sp>
        <p:nvSpPr>
          <p:cNvPr id="82" name="Rectangle 81">
            <a:extLst>
              <a:ext uri="{FF2B5EF4-FFF2-40B4-BE49-F238E27FC236}">
                <a16:creationId xmlns:a16="http://schemas.microsoft.com/office/drawing/2014/main" id="{62BDDE6A-4739-7DE9-17E3-D3F0466696F8}"/>
              </a:ext>
            </a:extLst>
          </p:cNvPr>
          <p:cNvSpPr/>
          <p:nvPr/>
        </p:nvSpPr>
        <p:spPr>
          <a:xfrm>
            <a:off x="4935550" y="2400162"/>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0000"/>
                </a:solidFill>
                <a:effectLst/>
                <a:uLnTx/>
                <a:uFillTx/>
                <a:latin typeface="Corbel" panose="020B0503020204020204" pitchFamily="34" charset="0"/>
                <a:ea typeface="+mn-ea"/>
                <a:cs typeface="+mn-cs"/>
              </a:rPr>
              <a:t>0</a:t>
            </a:r>
          </a:p>
        </p:txBody>
      </p:sp>
      <p:sp>
        <p:nvSpPr>
          <p:cNvPr id="83" name="Rectangle 82">
            <a:extLst>
              <a:ext uri="{FF2B5EF4-FFF2-40B4-BE49-F238E27FC236}">
                <a16:creationId xmlns:a16="http://schemas.microsoft.com/office/drawing/2014/main" id="{0AB9FB35-61EA-83FA-E6A5-94C08C60E54A}"/>
              </a:ext>
            </a:extLst>
          </p:cNvPr>
          <p:cNvSpPr/>
          <p:nvPr/>
        </p:nvSpPr>
        <p:spPr>
          <a:xfrm>
            <a:off x="4935550" y="2766371"/>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F52FF"/>
                </a:solidFill>
                <a:effectLst/>
                <a:uLnTx/>
                <a:uFillTx/>
                <a:latin typeface="Corbel" panose="020B0503020204020204" pitchFamily="34" charset="0"/>
                <a:ea typeface="+mn-ea"/>
                <a:cs typeface="+mn-cs"/>
              </a:rPr>
              <a:t>1</a:t>
            </a:r>
          </a:p>
        </p:txBody>
      </p:sp>
      <p:sp>
        <p:nvSpPr>
          <p:cNvPr id="84" name="Rectangle 83">
            <a:extLst>
              <a:ext uri="{FF2B5EF4-FFF2-40B4-BE49-F238E27FC236}">
                <a16:creationId xmlns:a16="http://schemas.microsoft.com/office/drawing/2014/main" id="{FF1258C3-D9FB-0C18-2D3C-A98C5A7E0564}"/>
              </a:ext>
            </a:extLst>
          </p:cNvPr>
          <p:cNvSpPr/>
          <p:nvPr/>
        </p:nvSpPr>
        <p:spPr>
          <a:xfrm>
            <a:off x="4934718" y="3156622"/>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F52FF"/>
                </a:solidFill>
                <a:effectLst/>
                <a:uLnTx/>
                <a:uFillTx/>
                <a:latin typeface="Corbel" panose="020B0503020204020204" pitchFamily="34" charset="0"/>
                <a:ea typeface="+mn-ea"/>
                <a:cs typeface="+mn-cs"/>
              </a:rPr>
              <a:t>2</a:t>
            </a:r>
          </a:p>
        </p:txBody>
      </p:sp>
      <p:sp>
        <p:nvSpPr>
          <p:cNvPr id="85" name="Rectangle 84">
            <a:extLst>
              <a:ext uri="{FF2B5EF4-FFF2-40B4-BE49-F238E27FC236}">
                <a16:creationId xmlns:a16="http://schemas.microsoft.com/office/drawing/2014/main" id="{CF06D91A-016B-D11C-864D-895C394BB662}"/>
              </a:ext>
            </a:extLst>
          </p:cNvPr>
          <p:cNvSpPr/>
          <p:nvPr/>
        </p:nvSpPr>
        <p:spPr>
          <a:xfrm>
            <a:off x="4934491" y="3505647"/>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F52FF"/>
                </a:solidFill>
                <a:effectLst/>
                <a:uLnTx/>
                <a:uFillTx/>
                <a:latin typeface="Corbel" panose="020B0503020204020204" pitchFamily="34" charset="0"/>
                <a:ea typeface="+mn-ea"/>
                <a:cs typeface="+mn-cs"/>
              </a:rPr>
              <a:t>3</a:t>
            </a:r>
          </a:p>
        </p:txBody>
      </p:sp>
      <p:cxnSp>
        <p:nvCxnSpPr>
          <p:cNvPr id="87" name="Straight Arrow Connector 86">
            <a:extLst>
              <a:ext uri="{FF2B5EF4-FFF2-40B4-BE49-F238E27FC236}">
                <a16:creationId xmlns:a16="http://schemas.microsoft.com/office/drawing/2014/main" id="{3D9963A9-A5EA-04E1-3026-C8D6B5061355}"/>
              </a:ext>
            </a:extLst>
          </p:cNvPr>
          <p:cNvCxnSpPr>
            <a:cxnSpLocks/>
          </p:cNvCxnSpPr>
          <p:nvPr/>
        </p:nvCxnSpPr>
        <p:spPr>
          <a:xfrm>
            <a:off x="3366391" y="3251264"/>
            <a:ext cx="1148820" cy="0"/>
          </a:xfrm>
          <a:prstGeom prst="straightConnector1">
            <a:avLst/>
          </a:prstGeom>
          <a:ln w="5715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92" name="TextBox 91">
            <a:extLst>
              <a:ext uri="{FF2B5EF4-FFF2-40B4-BE49-F238E27FC236}">
                <a16:creationId xmlns:a16="http://schemas.microsoft.com/office/drawing/2014/main" id="{F0912C0E-F66C-CC78-E512-3C50625CE485}"/>
              </a:ext>
            </a:extLst>
          </p:cNvPr>
          <p:cNvSpPr txBox="1"/>
          <p:nvPr/>
        </p:nvSpPr>
        <p:spPr>
          <a:xfrm>
            <a:off x="2778847" y="2451714"/>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0000"/>
                </a:solidFill>
                <a:effectLst/>
                <a:uLnTx/>
                <a:uFillTx/>
                <a:latin typeface="Corbel" panose="020B0503020204020204" pitchFamily="34" charset="0"/>
                <a:ea typeface="ＭＳ Ｐゴシック" panose="020B0600070205080204" pitchFamily="34" charset="-128"/>
                <a:cs typeface="Arial" panose="020B0604020202020204" pitchFamily="34" charset="0"/>
              </a:rPr>
              <a:t>pLUTo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0000"/>
                </a:solidFill>
                <a:effectLst/>
                <a:uLnTx/>
                <a:uFillTx/>
                <a:latin typeface="Corbel" panose="020B0503020204020204" pitchFamily="34" charset="0"/>
                <a:ea typeface="ＭＳ Ｐゴシック" panose="020B0600070205080204" pitchFamily="34" charset="-128"/>
                <a:cs typeface="Arial" panose="020B0604020202020204" pitchFamily="34" charset="0"/>
              </a:rPr>
              <a:t>row sweep</a:t>
            </a:r>
          </a:p>
        </p:txBody>
      </p:sp>
      <p:graphicFrame>
        <p:nvGraphicFramePr>
          <p:cNvPr id="39" name="Table 275">
            <a:extLst>
              <a:ext uri="{FF2B5EF4-FFF2-40B4-BE49-F238E27FC236}">
                <a16:creationId xmlns:a16="http://schemas.microsoft.com/office/drawing/2014/main" id="{AE5A250C-6243-27C7-CB43-5BA2E4893154}"/>
              </a:ext>
            </a:extLst>
          </p:cNvPr>
          <p:cNvGraphicFramePr>
            <a:graphicFrameLocks noGrp="1"/>
          </p:cNvGraphicFramePr>
          <p:nvPr/>
        </p:nvGraphicFramePr>
        <p:xfrm>
          <a:off x="5290526" y="2456395"/>
          <a:ext cx="1800000" cy="396000"/>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gridCol w="450000">
                  <a:extLst>
                    <a:ext uri="{9D8B030D-6E8A-4147-A177-3AD203B41FA5}">
                      <a16:colId xmlns:a16="http://schemas.microsoft.com/office/drawing/2014/main" val="468283467"/>
                    </a:ext>
                  </a:extLst>
                </a:gridCol>
                <a:gridCol w="450000">
                  <a:extLst>
                    <a:ext uri="{9D8B030D-6E8A-4147-A177-3AD203B41FA5}">
                      <a16:colId xmlns:a16="http://schemas.microsoft.com/office/drawing/2014/main" val="3823604040"/>
                    </a:ext>
                  </a:extLst>
                </a:gridCol>
                <a:gridCol w="450000">
                  <a:extLst>
                    <a:ext uri="{9D8B030D-6E8A-4147-A177-3AD203B41FA5}">
                      <a16:colId xmlns:a16="http://schemas.microsoft.com/office/drawing/2014/main" val="3652080883"/>
                    </a:ext>
                  </a:extLst>
                </a:gridCol>
              </a:tblGrid>
              <a:tr h="396000">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749445941"/>
                  </a:ext>
                </a:extLst>
              </a:tr>
            </a:tbl>
          </a:graphicData>
        </a:graphic>
      </p:graphicFrame>
      <p:graphicFrame>
        <p:nvGraphicFramePr>
          <p:cNvPr id="42" name="Table 275">
            <a:extLst>
              <a:ext uri="{FF2B5EF4-FFF2-40B4-BE49-F238E27FC236}">
                <a16:creationId xmlns:a16="http://schemas.microsoft.com/office/drawing/2014/main" id="{6425660E-7AFB-6CD3-6765-41F7B91849BF}"/>
              </a:ext>
            </a:extLst>
          </p:cNvPr>
          <p:cNvGraphicFramePr>
            <a:graphicFrameLocks noGrp="1"/>
          </p:cNvGraphicFramePr>
          <p:nvPr/>
        </p:nvGraphicFramePr>
        <p:xfrm>
          <a:off x="5296841" y="4590328"/>
          <a:ext cx="1799968" cy="441960"/>
        </p:xfrm>
        <a:graphic>
          <a:graphicData uri="http://schemas.openxmlformats.org/drawingml/2006/table">
            <a:tbl>
              <a:tblPr firstRow="1" bandRow="1">
                <a:tableStyleId>{5940675A-B579-460E-94D1-54222C63F5DA}</a:tableStyleId>
              </a:tblPr>
              <a:tblGrid>
                <a:gridCol w="449992">
                  <a:extLst>
                    <a:ext uri="{9D8B030D-6E8A-4147-A177-3AD203B41FA5}">
                      <a16:colId xmlns:a16="http://schemas.microsoft.com/office/drawing/2014/main" val="4227494446"/>
                    </a:ext>
                  </a:extLst>
                </a:gridCol>
                <a:gridCol w="449992">
                  <a:extLst>
                    <a:ext uri="{9D8B030D-6E8A-4147-A177-3AD203B41FA5}">
                      <a16:colId xmlns:a16="http://schemas.microsoft.com/office/drawing/2014/main" val="468283467"/>
                    </a:ext>
                  </a:extLst>
                </a:gridCol>
                <a:gridCol w="449992">
                  <a:extLst>
                    <a:ext uri="{9D8B030D-6E8A-4147-A177-3AD203B41FA5}">
                      <a16:colId xmlns:a16="http://schemas.microsoft.com/office/drawing/2014/main" val="3823604040"/>
                    </a:ext>
                  </a:extLst>
                </a:gridCol>
                <a:gridCol w="449992">
                  <a:extLst>
                    <a:ext uri="{9D8B030D-6E8A-4147-A177-3AD203B41FA5}">
                      <a16:colId xmlns:a16="http://schemas.microsoft.com/office/drawing/2014/main" val="3652080883"/>
                    </a:ext>
                  </a:extLst>
                </a:gridCol>
              </a:tblGrid>
              <a:tr h="435088">
                <a:tc>
                  <a:txBody>
                    <a:bodyPr/>
                    <a:lstStyle/>
                    <a:p>
                      <a:pPr algn="ctr"/>
                      <a:r>
                        <a:rPr lang="en-US" sz="29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9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9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9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749445941"/>
                  </a:ext>
                </a:extLst>
              </a:tr>
            </a:tbl>
          </a:graphicData>
        </a:graphic>
      </p:graphicFrame>
      <p:sp>
        <p:nvSpPr>
          <p:cNvPr id="74" name="TextBox 73">
            <a:extLst>
              <a:ext uri="{FF2B5EF4-FFF2-40B4-BE49-F238E27FC236}">
                <a16:creationId xmlns:a16="http://schemas.microsoft.com/office/drawing/2014/main" id="{549E17C4-CCD6-4975-A244-6D40CDC6F814}"/>
              </a:ext>
            </a:extLst>
          </p:cNvPr>
          <p:cNvSpPr txBox="1"/>
          <p:nvPr/>
        </p:nvSpPr>
        <p:spPr>
          <a:xfrm>
            <a:off x="6088976" y="1531408"/>
            <a:ext cx="364907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C000"/>
                </a:solidFill>
                <a:effectLst/>
                <a:uLnTx/>
                <a:uFillTx/>
                <a:latin typeface="Corbel" panose="020B0503020204020204" pitchFamily="34" charset="0"/>
                <a:ea typeface="ＭＳ Ｐゴシック" panose="020B0600070205080204" pitchFamily="34" charset="-128"/>
                <a:cs typeface="Arial" panose="020B0604020202020204" pitchFamily="34" charset="0"/>
              </a:rPr>
              <a:t>match logic</a:t>
            </a:r>
          </a:p>
        </p:txBody>
      </p:sp>
      <p:grpSp>
        <p:nvGrpSpPr>
          <p:cNvPr id="66" name="Group 65">
            <a:extLst>
              <a:ext uri="{FF2B5EF4-FFF2-40B4-BE49-F238E27FC236}">
                <a16:creationId xmlns:a16="http://schemas.microsoft.com/office/drawing/2014/main" id="{D6C37921-B06B-7C3D-B9D9-193D9BCC5483}"/>
              </a:ext>
            </a:extLst>
          </p:cNvPr>
          <p:cNvGrpSpPr/>
          <p:nvPr/>
        </p:nvGrpSpPr>
        <p:grpSpPr>
          <a:xfrm>
            <a:off x="6371580" y="626250"/>
            <a:ext cx="3649070" cy="1144287"/>
            <a:chOff x="6371580" y="626250"/>
            <a:chExt cx="3649070" cy="1144287"/>
          </a:xfrm>
        </p:grpSpPr>
        <p:sp>
          <p:nvSpPr>
            <p:cNvPr id="58" name="Rectangle 57">
              <a:extLst>
                <a:ext uri="{FF2B5EF4-FFF2-40B4-BE49-F238E27FC236}">
                  <a16:creationId xmlns:a16="http://schemas.microsoft.com/office/drawing/2014/main" id="{A14A0934-DAAA-4FF3-3FAA-A8B0F7F3110D}"/>
                </a:ext>
              </a:extLst>
            </p:cNvPr>
            <p:cNvSpPr/>
            <p:nvPr/>
          </p:nvSpPr>
          <p:spPr>
            <a:xfrm>
              <a:off x="7321711" y="629616"/>
              <a:ext cx="1741902" cy="923330"/>
            </a:xfrm>
            <a:prstGeom prst="rect">
              <a:avLst/>
            </a:prstGeom>
            <a:solidFill>
              <a:schemeClr val="accent4">
                <a:lumMod val="20000"/>
                <a:lumOff val="80000"/>
              </a:schemeClr>
            </a:solidFill>
            <a:ln w="76200">
              <a:solidFill>
                <a:schemeClr val="accent1"/>
              </a:solidFill>
            </a:ln>
          </p:spPr>
          <p:txBody>
            <a:bodyPr wrap="square" anchor="ctr" anchorCtr="0">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4472C4"/>
                </a:solidFill>
                <a:effectLst/>
                <a:uLnTx/>
                <a:uFillTx/>
                <a:latin typeface="Corbel" panose="020B0503020204020204" pitchFamily="34" charset="0"/>
                <a:ea typeface="ＭＳ Ｐゴシック" panose="020B0600070205080204" pitchFamily="34" charset="-128"/>
                <a:cs typeface="+mn-cs"/>
              </a:endParaRPr>
            </a:p>
          </p:txBody>
        </p:sp>
        <p:grpSp>
          <p:nvGrpSpPr>
            <p:cNvPr id="63" name="Group 62">
              <a:extLst>
                <a:ext uri="{FF2B5EF4-FFF2-40B4-BE49-F238E27FC236}">
                  <a16:creationId xmlns:a16="http://schemas.microsoft.com/office/drawing/2014/main" id="{014E3DF3-21F7-7785-DBBE-3871E695E423}"/>
                </a:ext>
              </a:extLst>
            </p:cNvPr>
            <p:cNvGrpSpPr/>
            <p:nvPr/>
          </p:nvGrpSpPr>
          <p:grpSpPr>
            <a:xfrm>
              <a:off x="6371580" y="626250"/>
              <a:ext cx="3649070" cy="1144287"/>
              <a:chOff x="6371580" y="626250"/>
              <a:chExt cx="3649070" cy="1144287"/>
            </a:xfrm>
          </p:grpSpPr>
          <p:sp>
            <p:nvSpPr>
              <p:cNvPr id="49" name="TextBox 48">
                <a:extLst>
                  <a:ext uri="{FF2B5EF4-FFF2-40B4-BE49-F238E27FC236}">
                    <a16:creationId xmlns:a16="http://schemas.microsoft.com/office/drawing/2014/main" id="{EA86265D-E209-AA53-C94E-42A6B57CED0A}"/>
                  </a:ext>
                </a:extLst>
              </p:cNvPr>
              <p:cNvSpPr txBox="1"/>
              <p:nvPr/>
            </p:nvSpPr>
            <p:spPr>
              <a:xfrm>
                <a:off x="6371580" y="626250"/>
                <a:ext cx="3649070" cy="92333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Accessing</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 the 2</a:t>
                </a:r>
                <a:r>
                  <a:rPr kumimoji="0" lang="en-US" sz="1800" b="1"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nd</a:t>
                </a:r>
                <a:r>
                  <a:rPr kumimoji="0" lang="en-US" sz="1800" b="1"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 (</a:t>
                </a:r>
                <a:r>
                  <a:rPr kumimoji="0" lang="en-US" sz="1800" b="1" i="0" u="none" strike="noStrike" kern="1200" cap="none" spc="0" normalizeH="0" baseline="0" noProof="0">
                    <a:ln>
                      <a:noFill/>
                    </a:ln>
                    <a:solidFill>
                      <a:srgbClr val="1F52FF"/>
                    </a:solidFill>
                    <a:effectLst/>
                    <a:uLnTx/>
                    <a:uFillTx/>
                    <a:latin typeface="Corbel" panose="020B0503020204020204" pitchFamily="34" charset="0"/>
                    <a:ea typeface="ＭＳ Ｐゴシック" panose="020B0600070205080204" pitchFamily="34" charset="-128"/>
                    <a:cs typeface="Arial" panose="020B0604020202020204" pitchFamily="34" charset="0"/>
                  </a:rPr>
                  <a:t>1</a:t>
                </a:r>
                <a:r>
                  <a:rPr kumimoji="0" lang="en-US" sz="1800" b="1"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 </a:t>
                </a:r>
                <a:br>
                  <a:rPr kumimoji="0" lang="en-US" sz="1800" b="1"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br>
                <a:r>
                  <a:rPr kumimoji="0" lang="en-US" sz="1800" b="1"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prime number?</a:t>
                </a:r>
              </a:p>
            </p:txBody>
          </p:sp>
          <p:cxnSp>
            <p:nvCxnSpPr>
              <p:cNvPr id="60" name="Elbow Connector 59">
                <a:extLst>
                  <a:ext uri="{FF2B5EF4-FFF2-40B4-BE49-F238E27FC236}">
                    <a16:creationId xmlns:a16="http://schemas.microsoft.com/office/drawing/2014/main" id="{B93AF1A0-923D-4D1B-D74D-C1E5DFBE3F52}"/>
                  </a:ext>
                </a:extLst>
              </p:cNvPr>
              <p:cNvCxnSpPr>
                <a:cxnSpLocks/>
              </p:cNvCxnSpPr>
              <p:nvPr/>
            </p:nvCxnSpPr>
            <p:spPr>
              <a:xfrm flipV="1">
                <a:off x="8557395" y="1591766"/>
                <a:ext cx="256493" cy="178771"/>
              </a:xfrm>
              <a:prstGeom prst="bentConnector2">
                <a:avLst/>
              </a:prstGeom>
              <a:ln w="28575">
                <a:solidFill>
                  <a:schemeClr val="accent4"/>
                </a:solidFill>
                <a:tailEnd type="triangle"/>
              </a:ln>
            </p:spPr>
            <p:style>
              <a:lnRef idx="1">
                <a:schemeClr val="accent1"/>
              </a:lnRef>
              <a:fillRef idx="0">
                <a:schemeClr val="accent1"/>
              </a:fillRef>
              <a:effectRef idx="0">
                <a:schemeClr val="accent1"/>
              </a:effectRef>
              <a:fontRef idx="minor">
                <a:schemeClr val="tx1"/>
              </a:fontRef>
            </p:style>
          </p:cxnSp>
        </p:grpSp>
      </p:grpSp>
      <p:sp>
        <p:nvSpPr>
          <p:cNvPr id="75" name="TextBox 74" hidden="1">
            <a:extLst>
              <a:ext uri="{FF2B5EF4-FFF2-40B4-BE49-F238E27FC236}">
                <a16:creationId xmlns:a16="http://schemas.microsoft.com/office/drawing/2014/main" id="{A54835F2-0D49-AD9D-7B59-D26A8F2F657E}"/>
              </a:ext>
            </a:extLst>
          </p:cNvPr>
          <p:cNvSpPr txBox="1"/>
          <p:nvPr/>
        </p:nvSpPr>
        <p:spPr>
          <a:xfrm>
            <a:off x="3613556" y="805634"/>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30A0"/>
                </a:solidFill>
                <a:effectLst/>
                <a:uLnTx/>
                <a:uFillTx/>
                <a:latin typeface="Corbel" panose="020B0503020204020204" pitchFamily="34" charset="0"/>
                <a:ea typeface="ＭＳ Ｐゴシック" panose="020B0600070205080204" pitchFamily="34" charset="-128"/>
                <a:cs typeface="Arial" panose="020B0604020202020204" pitchFamily="34" charset="0"/>
              </a:rPr>
              <a:t>input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30A0"/>
                </a:solidFill>
                <a:effectLst/>
                <a:uLnTx/>
                <a:uFillTx/>
                <a:latin typeface="Corbel" panose="020B0503020204020204" pitchFamily="34" charset="0"/>
                <a:ea typeface="ＭＳ Ｐゴシック" panose="020B0600070205080204" pitchFamily="34" charset="-128"/>
                <a:cs typeface="Arial" panose="020B0604020202020204" pitchFamily="34" charset="0"/>
              </a:rPr>
              <a:t>vector</a:t>
            </a:r>
          </a:p>
        </p:txBody>
      </p:sp>
      <p:sp>
        <p:nvSpPr>
          <p:cNvPr id="44" name="Rectangle 43">
            <a:extLst>
              <a:ext uri="{FF2B5EF4-FFF2-40B4-BE49-F238E27FC236}">
                <a16:creationId xmlns:a16="http://schemas.microsoft.com/office/drawing/2014/main" id="{1C86F39F-5A74-7360-171E-DA375CB7FBAC}"/>
              </a:ext>
            </a:extLst>
          </p:cNvPr>
          <p:cNvSpPr/>
          <p:nvPr/>
        </p:nvSpPr>
        <p:spPr>
          <a:xfrm>
            <a:off x="5774328" y="1729900"/>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15" name="Rectangle 14">
            <a:extLst>
              <a:ext uri="{FF2B5EF4-FFF2-40B4-BE49-F238E27FC236}">
                <a16:creationId xmlns:a16="http://schemas.microsoft.com/office/drawing/2014/main" id="{8F0AB727-4535-4F51-A029-2FF715B1BB4F}"/>
              </a:ext>
            </a:extLst>
          </p:cNvPr>
          <p:cNvSpPr/>
          <p:nvPr/>
        </p:nvSpPr>
        <p:spPr>
          <a:xfrm>
            <a:off x="5770841" y="1729900"/>
            <a:ext cx="392400" cy="392400"/>
          </a:xfrm>
          <a:prstGeom prst="rect">
            <a:avLst/>
          </a:prstGeom>
          <a:solidFill>
            <a:schemeClr val="accent6">
              <a:lumMod val="40000"/>
              <a:lumOff val="60000"/>
            </a:schemeClr>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0000"/>
                </a:solidFill>
                <a:effectLst/>
                <a:uLnTx/>
                <a:uFillTx/>
                <a:latin typeface="Arial" panose="020B0604020202020204" pitchFamily="34" charset="0"/>
                <a:ea typeface="+mn-ea"/>
                <a:cs typeface="Arial" panose="020B0604020202020204" pitchFamily="34" charset="0"/>
              </a:rPr>
              <a:t>✓</a:t>
            </a:r>
            <a:endParaRPr kumimoji="0" lang="en-US" sz="28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53" name="Rectangle 52">
            <a:extLst>
              <a:ext uri="{FF2B5EF4-FFF2-40B4-BE49-F238E27FC236}">
                <a16:creationId xmlns:a16="http://schemas.microsoft.com/office/drawing/2014/main" id="{1DD9DBF9-314C-2332-C61A-2BC894A165C5}"/>
              </a:ext>
            </a:extLst>
          </p:cNvPr>
          <p:cNvSpPr>
            <a:spLocks/>
          </p:cNvSpPr>
          <p:nvPr/>
        </p:nvSpPr>
        <p:spPr>
          <a:xfrm>
            <a:off x="6238453" y="1731287"/>
            <a:ext cx="392400" cy="392400"/>
          </a:xfrm>
          <a:prstGeom prst="rect">
            <a:avLst/>
          </a:prstGeom>
          <a:solidFill>
            <a:schemeClr val="accent3">
              <a:lumMod val="20000"/>
              <a:lumOff val="80000"/>
            </a:schemeClr>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srgbClr val="FF0000"/>
                </a:solidFill>
                <a:effectLst/>
                <a:uLnTx/>
                <a:uFillTx/>
                <a:latin typeface="Corbel" panose="020B0503020204020204" pitchFamily="34" charset="0"/>
                <a:ea typeface="+mn-ea"/>
                <a:cs typeface="Arial" panose="020B0604020202020204" pitchFamily="34" charset="0"/>
              </a:rPr>
              <a:t>𝘅</a:t>
            </a:r>
          </a:p>
        </p:txBody>
      </p:sp>
      <p:sp>
        <p:nvSpPr>
          <p:cNvPr id="59" name="TextBox 58">
            <a:extLst>
              <a:ext uri="{FF2B5EF4-FFF2-40B4-BE49-F238E27FC236}">
                <a16:creationId xmlns:a16="http://schemas.microsoft.com/office/drawing/2014/main" id="{6E8DAA3A-93AE-A014-8E36-A4E98489F223}"/>
              </a:ext>
            </a:extLst>
          </p:cNvPr>
          <p:cNvSpPr txBox="1"/>
          <p:nvPr/>
        </p:nvSpPr>
        <p:spPr>
          <a:xfrm>
            <a:off x="3603600" y="806400"/>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30A0"/>
                </a:solidFill>
                <a:effectLst/>
                <a:uLnTx/>
                <a:uFillTx/>
                <a:latin typeface="Corbel" panose="020B0503020204020204" pitchFamily="34" charset="0"/>
                <a:ea typeface="ＭＳ Ｐゴシック" panose="020B0600070205080204" pitchFamily="34" charset="-128"/>
                <a:cs typeface="Arial" panose="020B0604020202020204" pitchFamily="34" charset="0"/>
              </a:rPr>
              <a:t>input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30A0"/>
                </a:solidFill>
                <a:effectLst/>
                <a:uLnTx/>
                <a:uFillTx/>
                <a:latin typeface="Corbel" panose="020B0503020204020204" pitchFamily="34" charset="0"/>
                <a:ea typeface="ＭＳ Ｐゴシック" panose="020B0600070205080204" pitchFamily="34" charset="-128"/>
                <a:cs typeface="Arial" panose="020B0604020202020204" pitchFamily="34" charset="0"/>
              </a:rPr>
              <a:t>vector</a:t>
            </a:r>
          </a:p>
        </p:txBody>
      </p:sp>
      <p:graphicFrame>
        <p:nvGraphicFramePr>
          <p:cNvPr id="61" name="Table 275">
            <a:extLst>
              <a:ext uri="{FF2B5EF4-FFF2-40B4-BE49-F238E27FC236}">
                <a16:creationId xmlns:a16="http://schemas.microsoft.com/office/drawing/2014/main" id="{126175A0-501A-7A56-8210-9682EAA0DB15}"/>
              </a:ext>
            </a:extLst>
          </p:cNvPr>
          <p:cNvGraphicFramePr>
            <a:graphicFrameLocks noGrp="1"/>
          </p:cNvGraphicFramePr>
          <p:nvPr/>
        </p:nvGraphicFramePr>
        <p:xfrm>
          <a:off x="426103" y="2000679"/>
          <a:ext cx="1854538" cy="2194560"/>
        </p:xfrm>
        <a:graphic>
          <a:graphicData uri="http://schemas.openxmlformats.org/drawingml/2006/table">
            <a:tbl>
              <a:tblPr firstRow="1" bandRow="1">
                <a:tableStyleId>{5940675A-B579-460E-94D1-54222C63F5DA}</a:tableStyleId>
              </a:tblPr>
              <a:tblGrid>
                <a:gridCol w="560388">
                  <a:extLst>
                    <a:ext uri="{9D8B030D-6E8A-4147-A177-3AD203B41FA5}">
                      <a16:colId xmlns:a16="http://schemas.microsoft.com/office/drawing/2014/main" val="1193322599"/>
                    </a:ext>
                  </a:extLst>
                </a:gridCol>
                <a:gridCol w="816943">
                  <a:extLst>
                    <a:ext uri="{9D8B030D-6E8A-4147-A177-3AD203B41FA5}">
                      <a16:colId xmlns:a16="http://schemas.microsoft.com/office/drawing/2014/main" val="4227494446"/>
                    </a:ext>
                  </a:extLst>
                </a:gridCol>
                <a:gridCol w="477207">
                  <a:extLst>
                    <a:ext uri="{9D8B030D-6E8A-4147-A177-3AD203B41FA5}">
                      <a16:colId xmlns:a16="http://schemas.microsoft.com/office/drawing/2014/main" val="468283467"/>
                    </a:ext>
                  </a:extLst>
                </a:gridCol>
              </a:tblGrid>
              <a:tr h="270417">
                <a:tc>
                  <a:txBody>
                    <a:bodyPr/>
                    <a:lstStyle/>
                    <a:p>
                      <a:pPr algn="ctr"/>
                      <a:endParaRPr lang="en-US" sz="1800" b="0" i="0">
                        <a:latin typeface="Corbel" panose="020B0503020204020204" pitchFamily="34" charset="0"/>
                        <a:cs typeface="Arial" panose="020B0604020202020204" pitchFamily="34" charset="0"/>
                      </a:endParaRPr>
                    </a:p>
                  </a:txBody>
                  <a:tcPr marL="0" marR="0" marT="0" marB="0" anchor="ctr">
                    <a:lnL w="6350" cap="flat" cmpd="sng" algn="ctr">
                      <a:no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ctr"/>
                      <a:r>
                        <a:rPr lang="en-US" sz="1800" b="0" i="0">
                          <a:latin typeface="Corbel" panose="020B0503020204020204" pitchFamily="34" charset="0"/>
                          <a:cs typeface="Arial" panose="020B0604020202020204" pitchFamily="34" charset="0"/>
                        </a:rPr>
                        <a:t>Prime numbers</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algn="ctr"/>
                      <a:r>
                        <a:rPr lang="en-US" sz="1000">
                          <a:latin typeface="Arial" panose="020B0604020202020204" pitchFamily="34" charset="0"/>
                          <a:cs typeface="Arial" panose="020B0604020202020204" pitchFamily="34" charset="0"/>
                        </a:rPr>
                        <a:t>A</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r h="0">
                <a:tc>
                  <a:txBody>
                    <a:bodyPr/>
                    <a:lstStyle/>
                    <a:p>
                      <a:pPr algn="ctr"/>
                      <a:r>
                        <a:rPr lang="en-US" sz="1800" b="0" i="0">
                          <a:latin typeface="Corbel" panose="020B0503020204020204" pitchFamily="34" charset="0"/>
                          <a:cs typeface="Arial" panose="020B0604020202020204" pitchFamily="34" charset="0"/>
                        </a:rPr>
                        <a:t>LUT</a:t>
                      </a:r>
                    </a:p>
                    <a:p>
                      <a:pPr algn="ctr"/>
                      <a:r>
                        <a:rPr lang="en-US" sz="1800" b="0" i="0">
                          <a:latin typeface="Corbel" panose="020B0503020204020204" pitchFamily="34" charset="0"/>
                          <a:cs typeface="Arial" panose="020B0604020202020204" pitchFamily="34" charset="0"/>
                        </a:rPr>
                        <a:t>index</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err="1">
                          <a:latin typeface="Corbel" panose="020B0503020204020204" pitchFamily="34" charset="0"/>
                          <a:cs typeface="Arial" panose="020B0604020202020204" pitchFamily="34" charset="0"/>
                        </a:rPr>
                        <a:t>i</a:t>
                      </a:r>
                      <a:endParaRPr lang="en-US" sz="1800" b="0" i="0">
                        <a:latin typeface="Corbel" panose="020B0503020204020204" pitchFamily="34" charset="0"/>
                        <a:cs typeface="Arial" panose="020B0604020202020204" pitchFamily="34" charset="0"/>
                      </a:endParaRP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f(</a:t>
                      </a:r>
                      <a:r>
                        <a:rPr lang="en-US" sz="1800" b="0" i="0" err="1">
                          <a:latin typeface="Corbel" panose="020B0503020204020204" pitchFamily="34" charset="0"/>
                          <a:cs typeface="Arial" panose="020B0604020202020204" pitchFamily="34" charset="0"/>
                        </a:rPr>
                        <a:t>i</a:t>
                      </a:r>
                      <a:r>
                        <a:rPr lang="en-US" sz="1800" b="0" i="0">
                          <a:latin typeface="Corbel" panose="020B0503020204020204" pitchFamily="34" charset="0"/>
                          <a:cs typeface="Arial" panose="020B0604020202020204" pitchFamily="34" charset="0"/>
                        </a:rPr>
                        <a:t>)</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856769038"/>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0</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latin typeface="Corbel" panose="020B0503020204020204" pitchFamily="34" charset="0"/>
                          <a:cs typeface="Arial" panose="020B0604020202020204" pitchFamily="34" charset="0"/>
                        </a:rPr>
                        <a:t>1</a:t>
                      </a:r>
                      <a:r>
                        <a:rPr lang="en-US" sz="1800" b="0" i="0" baseline="30000">
                          <a:latin typeface="Corbel" panose="020B0503020204020204" pitchFamily="34" charset="0"/>
                          <a:cs typeface="Arial" panose="020B0604020202020204" pitchFamily="34" charset="0"/>
                        </a:rPr>
                        <a:t>st</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2</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581351085"/>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1</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1800" b="0" i="0">
                          <a:solidFill>
                            <a:schemeClr val="tx1"/>
                          </a:solidFill>
                          <a:latin typeface="Corbel" panose="020B0503020204020204" pitchFamily="34" charset="0"/>
                          <a:cs typeface="Arial" panose="020B0604020202020204" pitchFamily="34" charset="0"/>
                        </a:rPr>
                        <a:t>2</a:t>
                      </a:r>
                      <a:r>
                        <a:rPr lang="en-US" sz="1800" b="0" i="0" baseline="30000">
                          <a:solidFill>
                            <a:schemeClr val="tx1"/>
                          </a:solidFill>
                          <a:latin typeface="Corbel" panose="020B0503020204020204" pitchFamily="34" charset="0"/>
                          <a:cs typeface="Arial" panose="020B0604020202020204" pitchFamily="34" charset="0"/>
                        </a:rPr>
                        <a:t>nd</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1800" b="0" i="0">
                          <a:solidFill>
                            <a:schemeClr val="tx1"/>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1508754334"/>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2</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latin typeface="Corbel" panose="020B0503020204020204" pitchFamily="34" charset="0"/>
                          <a:cs typeface="Arial" panose="020B0604020202020204" pitchFamily="34" charset="0"/>
                        </a:rPr>
                        <a:t>3</a:t>
                      </a:r>
                      <a:r>
                        <a:rPr lang="en-US" sz="1800" b="0" i="0" baseline="30000">
                          <a:latin typeface="Corbel" panose="020B0503020204020204" pitchFamily="34" charset="0"/>
                          <a:cs typeface="Arial" panose="020B0604020202020204" pitchFamily="34" charset="0"/>
                        </a:rPr>
                        <a:t>rd</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5</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364916830"/>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latin typeface="Corbel" panose="020B0503020204020204" pitchFamily="34" charset="0"/>
                          <a:cs typeface="Arial" panose="020B0604020202020204" pitchFamily="34" charset="0"/>
                        </a:rPr>
                        <a:t>4</a:t>
                      </a:r>
                      <a:r>
                        <a:rPr lang="en-US" sz="1800" b="0" i="0" baseline="30000">
                          <a:latin typeface="Corbel" panose="020B0503020204020204" pitchFamily="34" charset="0"/>
                          <a:cs typeface="Arial" panose="020B0604020202020204" pitchFamily="34" charset="0"/>
                        </a:rPr>
                        <a:t>th</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7</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816069710"/>
                  </a:ext>
                </a:extLst>
              </a:tr>
            </a:tbl>
          </a:graphicData>
        </a:graphic>
      </p:graphicFrame>
      <p:sp>
        <p:nvSpPr>
          <p:cNvPr id="50" name="TextBox 49">
            <a:extLst>
              <a:ext uri="{FF2B5EF4-FFF2-40B4-BE49-F238E27FC236}">
                <a16:creationId xmlns:a16="http://schemas.microsoft.com/office/drawing/2014/main" id="{D10A0BEB-3BB0-D1EE-AEAC-5694214B8CB1}"/>
              </a:ext>
            </a:extLst>
          </p:cNvPr>
          <p:cNvSpPr txBox="1"/>
          <p:nvPr/>
        </p:nvSpPr>
        <p:spPr>
          <a:xfrm>
            <a:off x="3811694" y="4612111"/>
            <a:ext cx="135233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93889F"/>
                </a:solidFill>
                <a:effectLst/>
                <a:uLnTx/>
                <a:uFillTx/>
                <a:latin typeface="Corbel" panose="020B0503020204020204" pitchFamily="34" charset="0"/>
                <a:ea typeface="ＭＳ Ｐゴシック" panose="020B0600070205080204" pitchFamily="34" charset="-128"/>
                <a:cs typeface="Arial" panose="020B0604020202020204" pitchFamily="34" charset="0"/>
              </a:rPr>
              <a:t>row buffer</a:t>
            </a:r>
          </a:p>
        </p:txBody>
      </p:sp>
      <p:cxnSp>
        <p:nvCxnSpPr>
          <p:cNvPr id="51" name="Elbow Connector 50">
            <a:extLst>
              <a:ext uri="{FF2B5EF4-FFF2-40B4-BE49-F238E27FC236}">
                <a16:creationId xmlns:a16="http://schemas.microsoft.com/office/drawing/2014/main" id="{5030BC7B-E9B6-C0FF-C393-E321112D6368}"/>
              </a:ext>
            </a:extLst>
          </p:cNvPr>
          <p:cNvCxnSpPr>
            <a:cxnSpLocks/>
          </p:cNvCxnSpPr>
          <p:nvPr/>
        </p:nvCxnSpPr>
        <p:spPr>
          <a:xfrm rot="5400000" flipH="1" flipV="1">
            <a:off x="4745177" y="1952206"/>
            <a:ext cx="470099" cy="420004"/>
          </a:xfrm>
          <a:prstGeom prst="bentConnector2">
            <a:avLst/>
          </a:prstGeom>
          <a:ln w="38100">
            <a:solidFill>
              <a:srgbClr val="C00000"/>
            </a:solidFill>
            <a:prstDash val="sysDot"/>
            <a:tailEnd type="triangle" w="med" len="sm"/>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31482485"/>
      </p:ext>
    </p:extLst>
  </p:cSld>
  <p:clrMapOvr>
    <a:masterClrMapping/>
  </p:clrMapOvr>
  <mc:AlternateContent xmlns:mc="http://schemas.openxmlformats.org/markup-compatibility/2006" xmlns:p14="http://schemas.microsoft.com/office/powerpoint/2010/main">
    <mc:Choice Requires="p14">
      <p:transition p14:dur="300">
        <p:fade/>
      </p:transition>
    </mc:Choice>
    <mc:Fallback xmlns="">
      <p:transition>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3"/>
                                        </p:tgtEl>
                                        <p:attrNameLst>
                                          <p:attrName>style.visibility</p:attrName>
                                        </p:attrNameLst>
                                      </p:cBhvr>
                                      <p:to>
                                        <p:strVal val="visible"/>
                                      </p:to>
                                    </p:set>
                                    <p:animEffect transition="in" filter="fade">
                                      <p:cBhvr>
                                        <p:cTn id="7" dur="500"/>
                                        <p:tgtEl>
                                          <p:spTgt spid="5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3" grpId="0" animBg="1"/>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40" name="Group 339">
            <a:extLst>
              <a:ext uri="{FF2B5EF4-FFF2-40B4-BE49-F238E27FC236}">
                <a16:creationId xmlns:a16="http://schemas.microsoft.com/office/drawing/2014/main" id="{CC35E45C-1727-4240-ABB6-6BB6AD7FC789}"/>
              </a:ext>
            </a:extLst>
          </p:cNvPr>
          <p:cNvGrpSpPr/>
          <p:nvPr/>
        </p:nvGrpSpPr>
        <p:grpSpPr>
          <a:xfrm>
            <a:off x="1734836" y="2404844"/>
            <a:ext cx="1414038" cy="1414038"/>
            <a:chOff x="4876800" y="1600199"/>
            <a:chExt cx="2819401" cy="2819401"/>
          </a:xfrm>
        </p:grpSpPr>
        <p:grpSp>
          <p:nvGrpSpPr>
            <p:cNvPr id="341" name="Group 340">
              <a:extLst>
                <a:ext uri="{FF2B5EF4-FFF2-40B4-BE49-F238E27FC236}">
                  <a16:creationId xmlns:a16="http://schemas.microsoft.com/office/drawing/2014/main" id="{07D786E9-9BD2-604B-9AB2-DA6C25171B9D}"/>
                </a:ext>
              </a:extLst>
            </p:cNvPr>
            <p:cNvGrpSpPr/>
            <p:nvPr/>
          </p:nvGrpSpPr>
          <p:grpSpPr>
            <a:xfrm>
              <a:off x="5486400" y="3962400"/>
              <a:ext cx="2209800" cy="457200"/>
              <a:chOff x="5486400" y="3962400"/>
              <a:chExt cx="2209800" cy="457200"/>
            </a:xfrm>
          </p:grpSpPr>
          <p:sp>
            <p:nvSpPr>
              <p:cNvPr id="386" name="DRAM">
                <a:extLst>
                  <a:ext uri="{FF2B5EF4-FFF2-40B4-BE49-F238E27FC236}">
                    <a16:creationId xmlns:a16="http://schemas.microsoft.com/office/drawing/2014/main" id="{25AFF8CC-D2CE-4944-968E-16A914E96E0B}"/>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7" name="DRAM">
                <a:extLst>
                  <a:ext uri="{FF2B5EF4-FFF2-40B4-BE49-F238E27FC236}">
                    <a16:creationId xmlns:a16="http://schemas.microsoft.com/office/drawing/2014/main" id="{A59A5E2D-A64B-0D4D-8EA7-1030BECFC5C9}"/>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8" name="DRAM">
                <a:extLst>
                  <a:ext uri="{FF2B5EF4-FFF2-40B4-BE49-F238E27FC236}">
                    <a16:creationId xmlns:a16="http://schemas.microsoft.com/office/drawing/2014/main" id="{0AC56506-EA43-4C44-AEE1-7C14A8E91E6F}"/>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9" name="DRAM">
                <a:extLst>
                  <a:ext uri="{FF2B5EF4-FFF2-40B4-BE49-F238E27FC236}">
                    <a16:creationId xmlns:a16="http://schemas.microsoft.com/office/drawing/2014/main" id="{830F5712-D881-B848-A163-37C9BC9623BB}"/>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90" name="DRAM">
                <a:extLst>
                  <a:ext uri="{FF2B5EF4-FFF2-40B4-BE49-F238E27FC236}">
                    <a16:creationId xmlns:a16="http://schemas.microsoft.com/office/drawing/2014/main" id="{E35B8059-AE62-1C4D-A6FA-AE4C00592107}"/>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42" name="Group 341">
              <a:extLst>
                <a:ext uri="{FF2B5EF4-FFF2-40B4-BE49-F238E27FC236}">
                  <a16:creationId xmlns:a16="http://schemas.microsoft.com/office/drawing/2014/main" id="{FBFD512B-2633-3941-98E3-3FB6F769F062}"/>
                </a:ext>
              </a:extLst>
            </p:cNvPr>
            <p:cNvGrpSpPr/>
            <p:nvPr/>
          </p:nvGrpSpPr>
          <p:grpSpPr>
            <a:xfrm>
              <a:off x="4876800" y="1600200"/>
              <a:ext cx="457200" cy="2209800"/>
              <a:chOff x="4876800" y="1600200"/>
              <a:chExt cx="457200" cy="2209800"/>
            </a:xfrm>
          </p:grpSpPr>
          <p:sp>
            <p:nvSpPr>
              <p:cNvPr id="381" name="DRAM">
                <a:extLst>
                  <a:ext uri="{FF2B5EF4-FFF2-40B4-BE49-F238E27FC236}">
                    <a16:creationId xmlns:a16="http://schemas.microsoft.com/office/drawing/2014/main" id="{F0295A5A-104C-AC47-9B22-B86FF4637CC5}"/>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2" name="DRAM">
                <a:extLst>
                  <a:ext uri="{FF2B5EF4-FFF2-40B4-BE49-F238E27FC236}">
                    <a16:creationId xmlns:a16="http://schemas.microsoft.com/office/drawing/2014/main" id="{A95732E7-8722-DB42-BE30-4D7D083459E8}"/>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3" name="DRAM">
                <a:extLst>
                  <a:ext uri="{FF2B5EF4-FFF2-40B4-BE49-F238E27FC236}">
                    <a16:creationId xmlns:a16="http://schemas.microsoft.com/office/drawing/2014/main" id="{5C191B66-3FF9-B243-8625-8D3D8B5E0920}"/>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4" name="DRAM">
                <a:extLst>
                  <a:ext uri="{FF2B5EF4-FFF2-40B4-BE49-F238E27FC236}">
                    <a16:creationId xmlns:a16="http://schemas.microsoft.com/office/drawing/2014/main" id="{6A936B45-032D-1B4A-A275-60DFAFDAF3CD}"/>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5" name="DRAM">
                <a:extLst>
                  <a:ext uri="{FF2B5EF4-FFF2-40B4-BE49-F238E27FC236}">
                    <a16:creationId xmlns:a16="http://schemas.microsoft.com/office/drawing/2014/main" id="{92AC43AF-98B8-354F-84BD-0B1B67F3266A}"/>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43" name="Group 342">
              <a:extLst>
                <a:ext uri="{FF2B5EF4-FFF2-40B4-BE49-F238E27FC236}">
                  <a16:creationId xmlns:a16="http://schemas.microsoft.com/office/drawing/2014/main" id="{8A7DDA86-1037-5A4C-9F1C-0055EB7E57D7}"/>
                </a:ext>
              </a:extLst>
            </p:cNvPr>
            <p:cNvGrpSpPr/>
            <p:nvPr/>
          </p:nvGrpSpPr>
          <p:grpSpPr>
            <a:xfrm>
              <a:off x="5676900" y="1600199"/>
              <a:ext cx="1828800" cy="2362201"/>
              <a:chOff x="5676900" y="1170708"/>
              <a:chExt cx="1828800" cy="2791692"/>
            </a:xfrm>
          </p:grpSpPr>
          <p:cxnSp>
            <p:nvCxnSpPr>
              <p:cNvPr id="376" name="Straight Connector 375">
                <a:extLst>
                  <a:ext uri="{FF2B5EF4-FFF2-40B4-BE49-F238E27FC236}">
                    <a16:creationId xmlns:a16="http://schemas.microsoft.com/office/drawing/2014/main" id="{29FFA326-7640-9F45-8A15-1DCBB1088151}"/>
                  </a:ext>
                </a:extLst>
              </p:cNvPr>
              <p:cNvCxnSpPr>
                <a:cxnSpLocks/>
                <a:stCxn id="346" idx="0"/>
                <a:endCxn id="386"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7" name="Straight Connector 376">
                <a:extLst>
                  <a:ext uri="{FF2B5EF4-FFF2-40B4-BE49-F238E27FC236}">
                    <a16:creationId xmlns:a16="http://schemas.microsoft.com/office/drawing/2014/main" id="{324A8636-04C6-E741-B3D0-3FEBDF3B314B}"/>
                  </a:ext>
                </a:extLst>
              </p:cNvPr>
              <p:cNvCxnSpPr>
                <a:cxnSpLocks/>
                <a:stCxn id="348" idx="0"/>
                <a:endCxn id="388"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8" name="Straight Connector 377">
                <a:extLst>
                  <a:ext uri="{FF2B5EF4-FFF2-40B4-BE49-F238E27FC236}">
                    <a16:creationId xmlns:a16="http://schemas.microsoft.com/office/drawing/2014/main" id="{A36AED9A-C4A2-6041-88E8-2AB310150EBF}"/>
                  </a:ext>
                </a:extLst>
              </p:cNvPr>
              <p:cNvCxnSpPr>
                <a:cxnSpLocks/>
                <a:stCxn id="349" idx="0"/>
                <a:endCxn id="389"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9" name="Straight Connector 378">
                <a:extLst>
                  <a:ext uri="{FF2B5EF4-FFF2-40B4-BE49-F238E27FC236}">
                    <a16:creationId xmlns:a16="http://schemas.microsoft.com/office/drawing/2014/main" id="{AD0D7C1B-7F60-CB44-9583-5C5F08F22337}"/>
                  </a:ext>
                </a:extLst>
              </p:cNvPr>
              <p:cNvCxnSpPr>
                <a:cxnSpLocks/>
                <a:stCxn id="350" idx="0"/>
                <a:endCxn id="390"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80" name="Straight Connector 379">
                <a:extLst>
                  <a:ext uri="{FF2B5EF4-FFF2-40B4-BE49-F238E27FC236}">
                    <a16:creationId xmlns:a16="http://schemas.microsoft.com/office/drawing/2014/main" id="{E5D9C3DF-A3E2-804A-A10F-680406B6A719}"/>
                  </a:ext>
                </a:extLst>
              </p:cNvPr>
              <p:cNvCxnSpPr>
                <a:cxnSpLocks/>
                <a:stCxn id="347" idx="0"/>
                <a:endCxn id="387"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44" name="Group 343">
              <a:extLst>
                <a:ext uri="{FF2B5EF4-FFF2-40B4-BE49-F238E27FC236}">
                  <a16:creationId xmlns:a16="http://schemas.microsoft.com/office/drawing/2014/main" id="{48E21240-B567-8A4A-A2AD-6B219C062D5D}"/>
                </a:ext>
              </a:extLst>
            </p:cNvPr>
            <p:cNvGrpSpPr/>
            <p:nvPr/>
          </p:nvGrpSpPr>
          <p:grpSpPr>
            <a:xfrm>
              <a:off x="5334000" y="1790700"/>
              <a:ext cx="2362201" cy="1828800"/>
              <a:chOff x="5333998" y="1790700"/>
              <a:chExt cx="2791691" cy="1828800"/>
            </a:xfrm>
          </p:grpSpPr>
          <p:cxnSp>
            <p:nvCxnSpPr>
              <p:cNvPr id="371" name="Straight Connector 370">
                <a:extLst>
                  <a:ext uri="{FF2B5EF4-FFF2-40B4-BE49-F238E27FC236}">
                    <a16:creationId xmlns:a16="http://schemas.microsoft.com/office/drawing/2014/main" id="{C28A874C-9927-4B48-B779-3E40D990C9B4}"/>
                  </a:ext>
                </a:extLst>
              </p:cNvPr>
              <p:cNvCxnSpPr>
                <a:cxnSpLocks/>
                <a:stCxn id="350" idx="6"/>
                <a:endCxn id="381"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2" name="Straight Connector 371">
                <a:extLst>
                  <a:ext uri="{FF2B5EF4-FFF2-40B4-BE49-F238E27FC236}">
                    <a16:creationId xmlns:a16="http://schemas.microsoft.com/office/drawing/2014/main" id="{CB2AC50A-9D6B-764F-B364-48AE4970D378}"/>
                  </a:ext>
                </a:extLst>
              </p:cNvPr>
              <p:cNvCxnSpPr>
                <a:cxnSpLocks/>
                <a:stCxn id="355" idx="6"/>
                <a:endCxn id="382"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3" name="Straight Connector 372">
                <a:extLst>
                  <a:ext uri="{FF2B5EF4-FFF2-40B4-BE49-F238E27FC236}">
                    <a16:creationId xmlns:a16="http://schemas.microsoft.com/office/drawing/2014/main" id="{882D8C5E-F052-234C-8FF5-6A7DB46C8CD4}"/>
                  </a:ext>
                </a:extLst>
              </p:cNvPr>
              <p:cNvCxnSpPr>
                <a:cxnSpLocks/>
                <a:stCxn id="360" idx="6"/>
                <a:endCxn id="383"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4" name="Straight Connector 373">
                <a:extLst>
                  <a:ext uri="{FF2B5EF4-FFF2-40B4-BE49-F238E27FC236}">
                    <a16:creationId xmlns:a16="http://schemas.microsoft.com/office/drawing/2014/main" id="{1682FC39-5945-094F-A3FA-E8231AF82D4C}"/>
                  </a:ext>
                </a:extLst>
              </p:cNvPr>
              <p:cNvCxnSpPr>
                <a:cxnSpLocks/>
                <a:stCxn id="365" idx="6"/>
                <a:endCxn id="384"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5" name="Straight Connector 374">
                <a:extLst>
                  <a:ext uri="{FF2B5EF4-FFF2-40B4-BE49-F238E27FC236}">
                    <a16:creationId xmlns:a16="http://schemas.microsoft.com/office/drawing/2014/main" id="{AD25485F-B7C0-674E-A307-AD236EC77A9C}"/>
                  </a:ext>
                </a:extLst>
              </p:cNvPr>
              <p:cNvCxnSpPr>
                <a:cxnSpLocks/>
                <a:stCxn id="370" idx="6"/>
                <a:endCxn id="385"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45" name="Group 344">
              <a:extLst>
                <a:ext uri="{FF2B5EF4-FFF2-40B4-BE49-F238E27FC236}">
                  <a16:creationId xmlns:a16="http://schemas.microsoft.com/office/drawing/2014/main" id="{229D41FD-2CCA-4249-A6DE-D48343BF5009}"/>
                </a:ext>
              </a:extLst>
            </p:cNvPr>
            <p:cNvGrpSpPr/>
            <p:nvPr/>
          </p:nvGrpSpPr>
          <p:grpSpPr>
            <a:xfrm>
              <a:off x="5486400" y="1600200"/>
              <a:ext cx="2209800" cy="2209800"/>
              <a:chOff x="5486400" y="1600200"/>
              <a:chExt cx="2209800" cy="2209800"/>
            </a:xfrm>
          </p:grpSpPr>
          <p:sp>
            <p:nvSpPr>
              <p:cNvPr id="346" name="Oval 345">
                <a:extLst>
                  <a:ext uri="{FF2B5EF4-FFF2-40B4-BE49-F238E27FC236}">
                    <a16:creationId xmlns:a16="http://schemas.microsoft.com/office/drawing/2014/main" id="{DFA999E8-5131-9248-A99D-83D97CD28E87}"/>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7" name="Oval 346">
                <a:extLst>
                  <a:ext uri="{FF2B5EF4-FFF2-40B4-BE49-F238E27FC236}">
                    <a16:creationId xmlns:a16="http://schemas.microsoft.com/office/drawing/2014/main" id="{065DA791-AF26-F244-A31B-F9A127DC50E2}"/>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8" name="Oval 347">
                <a:extLst>
                  <a:ext uri="{FF2B5EF4-FFF2-40B4-BE49-F238E27FC236}">
                    <a16:creationId xmlns:a16="http://schemas.microsoft.com/office/drawing/2014/main" id="{67B7BC3F-263D-044F-9E20-F4A092F79728}"/>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9" name="Oval 348">
                <a:extLst>
                  <a:ext uri="{FF2B5EF4-FFF2-40B4-BE49-F238E27FC236}">
                    <a16:creationId xmlns:a16="http://schemas.microsoft.com/office/drawing/2014/main" id="{CD12FE48-46D9-1B4F-9B29-8C8A04EC544B}"/>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0" name="Oval 349">
                <a:extLst>
                  <a:ext uri="{FF2B5EF4-FFF2-40B4-BE49-F238E27FC236}">
                    <a16:creationId xmlns:a16="http://schemas.microsoft.com/office/drawing/2014/main" id="{23297995-A6C8-D942-BDAC-591A2FC62004}"/>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1" name="Oval 350">
                <a:extLst>
                  <a:ext uri="{FF2B5EF4-FFF2-40B4-BE49-F238E27FC236}">
                    <a16:creationId xmlns:a16="http://schemas.microsoft.com/office/drawing/2014/main" id="{FB120AB4-4E3C-EA40-A7D1-5A3A9B7410F3}"/>
                  </a:ext>
                </a:extLst>
              </p:cNvPr>
              <p:cNvSpPr/>
              <p:nvPr/>
            </p:nvSpPr>
            <p:spPr>
              <a:xfrm>
                <a:off x="54864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2" name="Oval 351">
                <a:extLst>
                  <a:ext uri="{FF2B5EF4-FFF2-40B4-BE49-F238E27FC236}">
                    <a16:creationId xmlns:a16="http://schemas.microsoft.com/office/drawing/2014/main" id="{5E36ACE9-B990-2241-9BB2-3CCBF85BCB6C}"/>
                  </a:ext>
                </a:extLst>
              </p:cNvPr>
              <p:cNvSpPr/>
              <p:nvPr/>
            </p:nvSpPr>
            <p:spPr>
              <a:xfrm>
                <a:off x="59436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3" name="Oval 352">
                <a:extLst>
                  <a:ext uri="{FF2B5EF4-FFF2-40B4-BE49-F238E27FC236}">
                    <a16:creationId xmlns:a16="http://schemas.microsoft.com/office/drawing/2014/main" id="{906D173F-0B41-CD43-890F-4DB06902718B}"/>
                  </a:ext>
                </a:extLst>
              </p:cNvPr>
              <p:cNvSpPr/>
              <p:nvPr/>
            </p:nvSpPr>
            <p:spPr>
              <a:xfrm>
                <a:off x="64008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4" name="Oval 353">
                <a:extLst>
                  <a:ext uri="{FF2B5EF4-FFF2-40B4-BE49-F238E27FC236}">
                    <a16:creationId xmlns:a16="http://schemas.microsoft.com/office/drawing/2014/main" id="{A5F9740F-4DC2-D143-96E8-4E47516C8007}"/>
                  </a:ext>
                </a:extLst>
              </p:cNvPr>
              <p:cNvSpPr/>
              <p:nvPr/>
            </p:nvSpPr>
            <p:spPr>
              <a:xfrm>
                <a:off x="68580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5" name="Oval 354">
                <a:extLst>
                  <a:ext uri="{FF2B5EF4-FFF2-40B4-BE49-F238E27FC236}">
                    <a16:creationId xmlns:a16="http://schemas.microsoft.com/office/drawing/2014/main" id="{0C330B6F-B25C-EE4B-8723-8E248F44CE9D}"/>
                  </a:ext>
                </a:extLst>
              </p:cNvPr>
              <p:cNvSpPr/>
              <p:nvPr/>
            </p:nvSpPr>
            <p:spPr>
              <a:xfrm>
                <a:off x="73152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6" name="Oval 355">
                <a:extLst>
                  <a:ext uri="{FF2B5EF4-FFF2-40B4-BE49-F238E27FC236}">
                    <a16:creationId xmlns:a16="http://schemas.microsoft.com/office/drawing/2014/main" id="{164373B5-05E8-DC4A-9EC7-F480CBECB24F}"/>
                  </a:ext>
                </a:extLst>
              </p:cNvPr>
              <p:cNvSpPr/>
              <p:nvPr/>
            </p:nvSpPr>
            <p:spPr>
              <a:xfrm>
                <a:off x="54864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7" name="Oval 356">
                <a:extLst>
                  <a:ext uri="{FF2B5EF4-FFF2-40B4-BE49-F238E27FC236}">
                    <a16:creationId xmlns:a16="http://schemas.microsoft.com/office/drawing/2014/main" id="{682ACD19-D060-094B-AD85-49DBBF550BFA}"/>
                  </a:ext>
                </a:extLst>
              </p:cNvPr>
              <p:cNvSpPr/>
              <p:nvPr/>
            </p:nvSpPr>
            <p:spPr>
              <a:xfrm>
                <a:off x="59436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8" name="Oval 357">
                <a:extLst>
                  <a:ext uri="{FF2B5EF4-FFF2-40B4-BE49-F238E27FC236}">
                    <a16:creationId xmlns:a16="http://schemas.microsoft.com/office/drawing/2014/main" id="{FACC320E-5148-DC4D-97F0-CB0A40C53999}"/>
                  </a:ext>
                </a:extLst>
              </p:cNvPr>
              <p:cNvSpPr/>
              <p:nvPr/>
            </p:nvSpPr>
            <p:spPr>
              <a:xfrm>
                <a:off x="64008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9" name="Oval 358">
                <a:extLst>
                  <a:ext uri="{FF2B5EF4-FFF2-40B4-BE49-F238E27FC236}">
                    <a16:creationId xmlns:a16="http://schemas.microsoft.com/office/drawing/2014/main" id="{AFC00C1E-7968-864E-845D-B29D96B13045}"/>
                  </a:ext>
                </a:extLst>
              </p:cNvPr>
              <p:cNvSpPr/>
              <p:nvPr/>
            </p:nvSpPr>
            <p:spPr>
              <a:xfrm>
                <a:off x="68580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0" name="Oval 359">
                <a:extLst>
                  <a:ext uri="{FF2B5EF4-FFF2-40B4-BE49-F238E27FC236}">
                    <a16:creationId xmlns:a16="http://schemas.microsoft.com/office/drawing/2014/main" id="{B2A34CFC-CA03-BD41-B205-90944A53C23C}"/>
                  </a:ext>
                </a:extLst>
              </p:cNvPr>
              <p:cNvSpPr/>
              <p:nvPr/>
            </p:nvSpPr>
            <p:spPr>
              <a:xfrm>
                <a:off x="73152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1" name="Oval 360">
                <a:extLst>
                  <a:ext uri="{FF2B5EF4-FFF2-40B4-BE49-F238E27FC236}">
                    <a16:creationId xmlns:a16="http://schemas.microsoft.com/office/drawing/2014/main" id="{8FF0B806-9899-6B41-8779-96C7F77A15E8}"/>
                  </a:ext>
                </a:extLst>
              </p:cNvPr>
              <p:cNvSpPr/>
              <p:nvPr/>
            </p:nvSpPr>
            <p:spPr>
              <a:xfrm>
                <a:off x="54864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2" name="Oval 361">
                <a:extLst>
                  <a:ext uri="{FF2B5EF4-FFF2-40B4-BE49-F238E27FC236}">
                    <a16:creationId xmlns:a16="http://schemas.microsoft.com/office/drawing/2014/main" id="{5AE1ED62-1930-7042-8983-A26AEDA97921}"/>
                  </a:ext>
                </a:extLst>
              </p:cNvPr>
              <p:cNvSpPr/>
              <p:nvPr/>
            </p:nvSpPr>
            <p:spPr>
              <a:xfrm>
                <a:off x="59436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3" name="Oval 362">
                <a:extLst>
                  <a:ext uri="{FF2B5EF4-FFF2-40B4-BE49-F238E27FC236}">
                    <a16:creationId xmlns:a16="http://schemas.microsoft.com/office/drawing/2014/main" id="{02BFFBE3-F9E0-EA42-BED8-30937998D054}"/>
                  </a:ext>
                </a:extLst>
              </p:cNvPr>
              <p:cNvSpPr/>
              <p:nvPr/>
            </p:nvSpPr>
            <p:spPr>
              <a:xfrm>
                <a:off x="64008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4" name="Oval 363">
                <a:extLst>
                  <a:ext uri="{FF2B5EF4-FFF2-40B4-BE49-F238E27FC236}">
                    <a16:creationId xmlns:a16="http://schemas.microsoft.com/office/drawing/2014/main" id="{A6E7ED46-7F33-FD40-ADDD-D8DA1AB93894}"/>
                  </a:ext>
                </a:extLst>
              </p:cNvPr>
              <p:cNvSpPr/>
              <p:nvPr/>
            </p:nvSpPr>
            <p:spPr>
              <a:xfrm>
                <a:off x="68580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5" name="Oval 364">
                <a:extLst>
                  <a:ext uri="{FF2B5EF4-FFF2-40B4-BE49-F238E27FC236}">
                    <a16:creationId xmlns:a16="http://schemas.microsoft.com/office/drawing/2014/main" id="{7B0D521E-528E-5B44-AF3A-B583B35EB5AD}"/>
                  </a:ext>
                </a:extLst>
              </p:cNvPr>
              <p:cNvSpPr/>
              <p:nvPr/>
            </p:nvSpPr>
            <p:spPr>
              <a:xfrm>
                <a:off x="73152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6" name="Oval 365">
                <a:extLst>
                  <a:ext uri="{FF2B5EF4-FFF2-40B4-BE49-F238E27FC236}">
                    <a16:creationId xmlns:a16="http://schemas.microsoft.com/office/drawing/2014/main" id="{DF2CB39B-98B7-7540-86CF-CFCCDFF05ED9}"/>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7" name="Oval 366">
                <a:extLst>
                  <a:ext uri="{FF2B5EF4-FFF2-40B4-BE49-F238E27FC236}">
                    <a16:creationId xmlns:a16="http://schemas.microsoft.com/office/drawing/2014/main" id="{3B60278B-CD23-EA4F-ACA9-3CBA14D8E405}"/>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8" name="Oval 367">
                <a:extLst>
                  <a:ext uri="{FF2B5EF4-FFF2-40B4-BE49-F238E27FC236}">
                    <a16:creationId xmlns:a16="http://schemas.microsoft.com/office/drawing/2014/main" id="{0EA7443B-358B-CA4E-AD9A-30C5ADF6AAAD}"/>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9" name="Oval 368">
                <a:extLst>
                  <a:ext uri="{FF2B5EF4-FFF2-40B4-BE49-F238E27FC236}">
                    <a16:creationId xmlns:a16="http://schemas.microsoft.com/office/drawing/2014/main" id="{98B80347-3184-0044-B50C-AF956B90BEFE}"/>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70" name="Oval 369">
                <a:extLst>
                  <a:ext uri="{FF2B5EF4-FFF2-40B4-BE49-F238E27FC236}">
                    <a16:creationId xmlns:a16="http://schemas.microsoft.com/office/drawing/2014/main" id="{24F96B99-A27F-8642-9D72-69558AE15435}"/>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grpSp>
        <p:nvGrpSpPr>
          <p:cNvPr id="391" name="Group 390">
            <a:extLst>
              <a:ext uri="{FF2B5EF4-FFF2-40B4-BE49-F238E27FC236}">
                <a16:creationId xmlns:a16="http://schemas.microsoft.com/office/drawing/2014/main" id="{B11AFC47-D992-1E46-A46D-0AA729C4BB6D}"/>
              </a:ext>
            </a:extLst>
          </p:cNvPr>
          <p:cNvGrpSpPr/>
          <p:nvPr/>
        </p:nvGrpSpPr>
        <p:grpSpPr>
          <a:xfrm>
            <a:off x="3292364" y="2404844"/>
            <a:ext cx="1414038" cy="1414038"/>
            <a:chOff x="4876800" y="1600199"/>
            <a:chExt cx="2819401" cy="2819401"/>
          </a:xfrm>
        </p:grpSpPr>
        <p:grpSp>
          <p:nvGrpSpPr>
            <p:cNvPr id="392" name="Group 391">
              <a:extLst>
                <a:ext uri="{FF2B5EF4-FFF2-40B4-BE49-F238E27FC236}">
                  <a16:creationId xmlns:a16="http://schemas.microsoft.com/office/drawing/2014/main" id="{39382EDE-AA35-184B-8C6B-C26BF87175EE}"/>
                </a:ext>
              </a:extLst>
            </p:cNvPr>
            <p:cNvGrpSpPr/>
            <p:nvPr/>
          </p:nvGrpSpPr>
          <p:grpSpPr>
            <a:xfrm>
              <a:off x="5486400" y="3962400"/>
              <a:ext cx="2209800" cy="457200"/>
              <a:chOff x="5486400" y="3962400"/>
              <a:chExt cx="2209800" cy="457200"/>
            </a:xfrm>
          </p:grpSpPr>
          <p:sp>
            <p:nvSpPr>
              <p:cNvPr id="437" name="DRAM">
                <a:extLst>
                  <a:ext uri="{FF2B5EF4-FFF2-40B4-BE49-F238E27FC236}">
                    <a16:creationId xmlns:a16="http://schemas.microsoft.com/office/drawing/2014/main" id="{A9CB3F9B-AAF7-7248-9BB0-B4B86E99CEEC}"/>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8" name="DRAM">
                <a:extLst>
                  <a:ext uri="{FF2B5EF4-FFF2-40B4-BE49-F238E27FC236}">
                    <a16:creationId xmlns:a16="http://schemas.microsoft.com/office/drawing/2014/main" id="{1D7D8DCC-B86C-C641-BA28-D0BD8AF05D2D}"/>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9" name="DRAM">
                <a:extLst>
                  <a:ext uri="{FF2B5EF4-FFF2-40B4-BE49-F238E27FC236}">
                    <a16:creationId xmlns:a16="http://schemas.microsoft.com/office/drawing/2014/main" id="{BAB1A4EB-C414-0448-8A0B-7E519FE8B954}"/>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40" name="DRAM">
                <a:extLst>
                  <a:ext uri="{FF2B5EF4-FFF2-40B4-BE49-F238E27FC236}">
                    <a16:creationId xmlns:a16="http://schemas.microsoft.com/office/drawing/2014/main" id="{398F608C-8B86-D84E-BD47-CE3649AB9E11}"/>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41" name="DRAM">
                <a:extLst>
                  <a:ext uri="{FF2B5EF4-FFF2-40B4-BE49-F238E27FC236}">
                    <a16:creationId xmlns:a16="http://schemas.microsoft.com/office/drawing/2014/main" id="{08B71CC4-8A4F-DD4C-BEE0-866EBE59AE7B}"/>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93" name="Group 392">
              <a:extLst>
                <a:ext uri="{FF2B5EF4-FFF2-40B4-BE49-F238E27FC236}">
                  <a16:creationId xmlns:a16="http://schemas.microsoft.com/office/drawing/2014/main" id="{07A10A8B-DE37-4D4B-B3B7-53AF498FCE7A}"/>
                </a:ext>
              </a:extLst>
            </p:cNvPr>
            <p:cNvGrpSpPr/>
            <p:nvPr/>
          </p:nvGrpSpPr>
          <p:grpSpPr>
            <a:xfrm>
              <a:off x="4876800" y="1600200"/>
              <a:ext cx="457200" cy="2209800"/>
              <a:chOff x="4876800" y="1600200"/>
              <a:chExt cx="457200" cy="2209800"/>
            </a:xfrm>
          </p:grpSpPr>
          <p:sp>
            <p:nvSpPr>
              <p:cNvPr id="432" name="DRAM">
                <a:extLst>
                  <a:ext uri="{FF2B5EF4-FFF2-40B4-BE49-F238E27FC236}">
                    <a16:creationId xmlns:a16="http://schemas.microsoft.com/office/drawing/2014/main" id="{74EDFB8B-4EAC-6540-A2DE-26FA676ABF83}"/>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3" name="DRAM">
                <a:extLst>
                  <a:ext uri="{FF2B5EF4-FFF2-40B4-BE49-F238E27FC236}">
                    <a16:creationId xmlns:a16="http://schemas.microsoft.com/office/drawing/2014/main" id="{1874FD00-A6E9-6F4E-BEAF-20253DAF4197}"/>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4" name="DRAM">
                <a:extLst>
                  <a:ext uri="{FF2B5EF4-FFF2-40B4-BE49-F238E27FC236}">
                    <a16:creationId xmlns:a16="http://schemas.microsoft.com/office/drawing/2014/main" id="{6C1E8F37-B137-C546-9510-9D33EEA5B944}"/>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5" name="DRAM">
                <a:extLst>
                  <a:ext uri="{FF2B5EF4-FFF2-40B4-BE49-F238E27FC236}">
                    <a16:creationId xmlns:a16="http://schemas.microsoft.com/office/drawing/2014/main" id="{E9A156C1-4F9B-2144-B478-CA14902A62BE}"/>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6" name="DRAM">
                <a:extLst>
                  <a:ext uri="{FF2B5EF4-FFF2-40B4-BE49-F238E27FC236}">
                    <a16:creationId xmlns:a16="http://schemas.microsoft.com/office/drawing/2014/main" id="{5D3FE231-9579-B543-97D9-CC936EC8F370}"/>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94" name="Group 393">
              <a:extLst>
                <a:ext uri="{FF2B5EF4-FFF2-40B4-BE49-F238E27FC236}">
                  <a16:creationId xmlns:a16="http://schemas.microsoft.com/office/drawing/2014/main" id="{22BF00FC-B81D-7B4D-9B63-8DE814646255}"/>
                </a:ext>
              </a:extLst>
            </p:cNvPr>
            <p:cNvGrpSpPr/>
            <p:nvPr/>
          </p:nvGrpSpPr>
          <p:grpSpPr>
            <a:xfrm>
              <a:off x="5676900" y="1600199"/>
              <a:ext cx="1828800" cy="2362201"/>
              <a:chOff x="5676900" y="1170708"/>
              <a:chExt cx="1828800" cy="2791692"/>
            </a:xfrm>
          </p:grpSpPr>
          <p:cxnSp>
            <p:nvCxnSpPr>
              <p:cNvPr id="427" name="Straight Connector 426">
                <a:extLst>
                  <a:ext uri="{FF2B5EF4-FFF2-40B4-BE49-F238E27FC236}">
                    <a16:creationId xmlns:a16="http://schemas.microsoft.com/office/drawing/2014/main" id="{66825576-4991-D141-A606-275CE07F0B90}"/>
                  </a:ext>
                </a:extLst>
              </p:cNvPr>
              <p:cNvCxnSpPr>
                <a:cxnSpLocks/>
                <a:stCxn id="397" idx="0"/>
                <a:endCxn id="437"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8" name="Straight Connector 427">
                <a:extLst>
                  <a:ext uri="{FF2B5EF4-FFF2-40B4-BE49-F238E27FC236}">
                    <a16:creationId xmlns:a16="http://schemas.microsoft.com/office/drawing/2014/main" id="{C05FEDD8-553B-E246-AC5C-15BB1D44C318}"/>
                  </a:ext>
                </a:extLst>
              </p:cNvPr>
              <p:cNvCxnSpPr>
                <a:cxnSpLocks/>
                <a:stCxn id="399" idx="0"/>
                <a:endCxn id="439"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9" name="Straight Connector 428">
                <a:extLst>
                  <a:ext uri="{FF2B5EF4-FFF2-40B4-BE49-F238E27FC236}">
                    <a16:creationId xmlns:a16="http://schemas.microsoft.com/office/drawing/2014/main" id="{8FB76780-C566-3E4E-8A55-1CF551183030}"/>
                  </a:ext>
                </a:extLst>
              </p:cNvPr>
              <p:cNvCxnSpPr>
                <a:cxnSpLocks/>
                <a:stCxn id="400" idx="0"/>
                <a:endCxn id="440"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0" name="Straight Connector 429">
                <a:extLst>
                  <a:ext uri="{FF2B5EF4-FFF2-40B4-BE49-F238E27FC236}">
                    <a16:creationId xmlns:a16="http://schemas.microsoft.com/office/drawing/2014/main" id="{AB3A500C-1762-C142-9DAF-D39B74DCAAB7}"/>
                  </a:ext>
                </a:extLst>
              </p:cNvPr>
              <p:cNvCxnSpPr>
                <a:cxnSpLocks/>
                <a:stCxn id="401" idx="0"/>
                <a:endCxn id="441"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1" name="Straight Connector 430">
                <a:extLst>
                  <a:ext uri="{FF2B5EF4-FFF2-40B4-BE49-F238E27FC236}">
                    <a16:creationId xmlns:a16="http://schemas.microsoft.com/office/drawing/2014/main" id="{A37406B4-A1DE-BA40-9ABC-FB28B753EA8D}"/>
                  </a:ext>
                </a:extLst>
              </p:cNvPr>
              <p:cNvCxnSpPr>
                <a:cxnSpLocks/>
                <a:stCxn id="398" idx="0"/>
                <a:endCxn id="438"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95" name="Group 394">
              <a:extLst>
                <a:ext uri="{FF2B5EF4-FFF2-40B4-BE49-F238E27FC236}">
                  <a16:creationId xmlns:a16="http://schemas.microsoft.com/office/drawing/2014/main" id="{E3601414-FC10-A340-A9F2-B35360F8AA5F}"/>
                </a:ext>
              </a:extLst>
            </p:cNvPr>
            <p:cNvGrpSpPr/>
            <p:nvPr/>
          </p:nvGrpSpPr>
          <p:grpSpPr>
            <a:xfrm>
              <a:off x="5334000" y="1790700"/>
              <a:ext cx="2362201" cy="1828800"/>
              <a:chOff x="5333998" y="1790700"/>
              <a:chExt cx="2791691" cy="1828800"/>
            </a:xfrm>
          </p:grpSpPr>
          <p:cxnSp>
            <p:nvCxnSpPr>
              <p:cNvPr id="422" name="Straight Connector 421">
                <a:extLst>
                  <a:ext uri="{FF2B5EF4-FFF2-40B4-BE49-F238E27FC236}">
                    <a16:creationId xmlns:a16="http://schemas.microsoft.com/office/drawing/2014/main" id="{F35E9050-B57E-A94A-9B8A-7599A47F425F}"/>
                  </a:ext>
                </a:extLst>
              </p:cNvPr>
              <p:cNvCxnSpPr>
                <a:cxnSpLocks/>
                <a:stCxn id="401" idx="6"/>
                <a:endCxn id="432"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3" name="Straight Connector 422">
                <a:extLst>
                  <a:ext uri="{FF2B5EF4-FFF2-40B4-BE49-F238E27FC236}">
                    <a16:creationId xmlns:a16="http://schemas.microsoft.com/office/drawing/2014/main" id="{22C7C2EC-B504-BB48-9DC6-65CE93CF1E5F}"/>
                  </a:ext>
                </a:extLst>
              </p:cNvPr>
              <p:cNvCxnSpPr>
                <a:cxnSpLocks/>
                <a:stCxn id="406" idx="6"/>
                <a:endCxn id="433"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4" name="Straight Connector 423">
                <a:extLst>
                  <a:ext uri="{FF2B5EF4-FFF2-40B4-BE49-F238E27FC236}">
                    <a16:creationId xmlns:a16="http://schemas.microsoft.com/office/drawing/2014/main" id="{583846CB-F02D-534C-9969-8B7615699FDC}"/>
                  </a:ext>
                </a:extLst>
              </p:cNvPr>
              <p:cNvCxnSpPr>
                <a:cxnSpLocks/>
                <a:endCxn id="434" idx="0"/>
              </p:cNvCxnSpPr>
              <p:nvPr/>
            </p:nvCxnSpPr>
            <p:spPr>
              <a:xfrm flipH="1">
                <a:off x="5333998" y="2705100"/>
                <a:ext cx="2791686"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5" name="Straight Connector 424">
                <a:extLst>
                  <a:ext uri="{FF2B5EF4-FFF2-40B4-BE49-F238E27FC236}">
                    <a16:creationId xmlns:a16="http://schemas.microsoft.com/office/drawing/2014/main" id="{6B33149D-96A6-2E4C-B353-11478420610B}"/>
                  </a:ext>
                </a:extLst>
              </p:cNvPr>
              <p:cNvCxnSpPr>
                <a:cxnSpLocks/>
                <a:stCxn id="416" idx="6"/>
                <a:endCxn id="435"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6" name="Straight Connector 425">
                <a:extLst>
                  <a:ext uri="{FF2B5EF4-FFF2-40B4-BE49-F238E27FC236}">
                    <a16:creationId xmlns:a16="http://schemas.microsoft.com/office/drawing/2014/main" id="{1F40B3AF-6386-7842-A059-5DF6B3A1BEEE}"/>
                  </a:ext>
                </a:extLst>
              </p:cNvPr>
              <p:cNvCxnSpPr>
                <a:cxnSpLocks/>
                <a:stCxn id="421" idx="6"/>
                <a:endCxn id="436"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96" name="Group 395">
              <a:extLst>
                <a:ext uri="{FF2B5EF4-FFF2-40B4-BE49-F238E27FC236}">
                  <a16:creationId xmlns:a16="http://schemas.microsoft.com/office/drawing/2014/main" id="{0CEB0A94-5D02-4C48-84CA-74AD2EA1A2BA}"/>
                </a:ext>
              </a:extLst>
            </p:cNvPr>
            <p:cNvGrpSpPr/>
            <p:nvPr/>
          </p:nvGrpSpPr>
          <p:grpSpPr>
            <a:xfrm>
              <a:off x="5486400" y="1600200"/>
              <a:ext cx="2209800" cy="2209800"/>
              <a:chOff x="5486400" y="1600200"/>
              <a:chExt cx="2209800" cy="2209800"/>
            </a:xfrm>
          </p:grpSpPr>
          <p:sp>
            <p:nvSpPr>
              <p:cNvPr id="397" name="Oval 396">
                <a:extLst>
                  <a:ext uri="{FF2B5EF4-FFF2-40B4-BE49-F238E27FC236}">
                    <a16:creationId xmlns:a16="http://schemas.microsoft.com/office/drawing/2014/main" id="{5CAC80A3-2785-964C-AF7D-F3DA04063AC1}"/>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98" name="Oval 397">
                <a:extLst>
                  <a:ext uri="{FF2B5EF4-FFF2-40B4-BE49-F238E27FC236}">
                    <a16:creationId xmlns:a16="http://schemas.microsoft.com/office/drawing/2014/main" id="{0DACBBC9-83C1-534B-82C4-1CC17CC0CC39}"/>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99" name="Oval 398">
                <a:extLst>
                  <a:ext uri="{FF2B5EF4-FFF2-40B4-BE49-F238E27FC236}">
                    <a16:creationId xmlns:a16="http://schemas.microsoft.com/office/drawing/2014/main" id="{B006351D-1681-5E4E-9833-C8B18EEBA193}"/>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0" name="Oval 399">
                <a:extLst>
                  <a:ext uri="{FF2B5EF4-FFF2-40B4-BE49-F238E27FC236}">
                    <a16:creationId xmlns:a16="http://schemas.microsoft.com/office/drawing/2014/main" id="{121DA3DE-42CF-AA41-B62D-C5884F8E9599}"/>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1" name="Oval 400">
                <a:extLst>
                  <a:ext uri="{FF2B5EF4-FFF2-40B4-BE49-F238E27FC236}">
                    <a16:creationId xmlns:a16="http://schemas.microsoft.com/office/drawing/2014/main" id="{17AFB6DE-6324-8748-8969-24311267FAB1}"/>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2" name="Oval 401">
                <a:extLst>
                  <a:ext uri="{FF2B5EF4-FFF2-40B4-BE49-F238E27FC236}">
                    <a16:creationId xmlns:a16="http://schemas.microsoft.com/office/drawing/2014/main" id="{3CD32634-F17B-334A-9B7D-89B774CE5C15}"/>
                  </a:ext>
                </a:extLst>
              </p:cNvPr>
              <p:cNvSpPr/>
              <p:nvPr/>
            </p:nvSpPr>
            <p:spPr>
              <a:xfrm>
                <a:off x="54864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3" name="Oval 402">
                <a:extLst>
                  <a:ext uri="{FF2B5EF4-FFF2-40B4-BE49-F238E27FC236}">
                    <a16:creationId xmlns:a16="http://schemas.microsoft.com/office/drawing/2014/main" id="{4A4B272E-AC75-C248-A5B8-AAC608C9A2D5}"/>
                  </a:ext>
                </a:extLst>
              </p:cNvPr>
              <p:cNvSpPr/>
              <p:nvPr/>
            </p:nvSpPr>
            <p:spPr>
              <a:xfrm>
                <a:off x="59436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4" name="Oval 403">
                <a:extLst>
                  <a:ext uri="{FF2B5EF4-FFF2-40B4-BE49-F238E27FC236}">
                    <a16:creationId xmlns:a16="http://schemas.microsoft.com/office/drawing/2014/main" id="{FE89EF87-4F03-7F44-A3F6-D4BD1A634048}"/>
                  </a:ext>
                </a:extLst>
              </p:cNvPr>
              <p:cNvSpPr/>
              <p:nvPr/>
            </p:nvSpPr>
            <p:spPr>
              <a:xfrm>
                <a:off x="64008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5" name="Oval 404">
                <a:extLst>
                  <a:ext uri="{FF2B5EF4-FFF2-40B4-BE49-F238E27FC236}">
                    <a16:creationId xmlns:a16="http://schemas.microsoft.com/office/drawing/2014/main" id="{FE50D5CD-8EE7-6E49-9324-D95F1BF7716F}"/>
                  </a:ext>
                </a:extLst>
              </p:cNvPr>
              <p:cNvSpPr/>
              <p:nvPr/>
            </p:nvSpPr>
            <p:spPr>
              <a:xfrm>
                <a:off x="68580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6" name="Oval 405">
                <a:extLst>
                  <a:ext uri="{FF2B5EF4-FFF2-40B4-BE49-F238E27FC236}">
                    <a16:creationId xmlns:a16="http://schemas.microsoft.com/office/drawing/2014/main" id="{F1670559-868E-AC43-8485-7A0CD3BBF6DD}"/>
                  </a:ext>
                </a:extLst>
              </p:cNvPr>
              <p:cNvSpPr/>
              <p:nvPr/>
            </p:nvSpPr>
            <p:spPr>
              <a:xfrm>
                <a:off x="73152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7" name="Oval 406">
                <a:extLst>
                  <a:ext uri="{FF2B5EF4-FFF2-40B4-BE49-F238E27FC236}">
                    <a16:creationId xmlns:a16="http://schemas.microsoft.com/office/drawing/2014/main" id="{8A4D17F5-B8CC-454E-AAE6-2BB19366F797}"/>
                  </a:ext>
                </a:extLst>
              </p:cNvPr>
              <p:cNvSpPr/>
              <p:nvPr/>
            </p:nvSpPr>
            <p:spPr>
              <a:xfrm>
                <a:off x="54864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8" name="Oval 407">
                <a:extLst>
                  <a:ext uri="{FF2B5EF4-FFF2-40B4-BE49-F238E27FC236}">
                    <a16:creationId xmlns:a16="http://schemas.microsoft.com/office/drawing/2014/main" id="{403FA7A9-CA8A-C246-9A8D-4B2D6CCB5BED}"/>
                  </a:ext>
                </a:extLst>
              </p:cNvPr>
              <p:cNvSpPr/>
              <p:nvPr/>
            </p:nvSpPr>
            <p:spPr>
              <a:xfrm>
                <a:off x="59436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9" name="Oval 408">
                <a:extLst>
                  <a:ext uri="{FF2B5EF4-FFF2-40B4-BE49-F238E27FC236}">
                    <a16:creationId xmlns:a16="http://schemas.microsoft.com/office/drawing/2014/main" id="{914EE22A-B051-274B-B345-0D2FA2B1F1FD}"/>
                  </a:ext>
                </a:extLst>
              </p:cNvPr>
              <p:cNvSpPr/>
              <p:nvPr/>
            </p:nvSpPr>
            <p:spPr>
              <a:xfrm>
                <a:off x="64008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0" name="Oval 409">
                <a:extLst>
                  <a:ext uri="{FF2B5EF4-FFF2-40B4-BE49-F238E27FC236}">
                    <a16:creationId xmlns:a16="http://schemas.microsoft.com/office/drawing/2014/main" id="{BDDD48E8-8884-574D-B570-D4559E5AC908}"/>
                  </a:ext>
                </a:extLst>
              </p:cNvPr>
              <p:cNvSpPr/>
              <p:nvPr/>
            </p:nvSpPr>
            <p:spPr>
              <a:xfrm>
                <a:off x="68580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1" name="Oval 410">
                <a:extLst>
                  <a:ext uri="{FF2B5EF4-FFF2-40B4-BE49-F238E27FC236}">
                    <a16:creationId xmlns:a16="http://schemas.microsoft.com/office/drawing/2014/main" id="{111294A3-02F0-FC49-AD3B-E507B6D2BE99}"/>
                  </a:ext>
                </a:extLst>
              </p:cNvPr>
              <p:cNvSpPr/>
              <p:nvPr/>
            </p:nvSpPr>
            <p:spPr>
              <a:xfrm>
                <a:off x="73152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2" name="Oval 411">
                <a:extLst>
                  <a:ext uri="{FF2B5EF4-FFF2-40B4-BE49-F238E27FC236}">
                    <a16:creationId xmlns:a16="http://schemas.microsoft.com/office/drawing/2014/main" id="{48731768-F3AB-8E49-A023-62B38772DB46}"/>
                  </a:ext>
                </a:extLst>
              </p:cNvPr>
              <p:cNvSpPr/>
              <p:nvPr/>
            </p:nvSpPr>
            <p:spPr>
              <a:xfrm>
                <a:off x="54864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3" name="Oval 412">
                <a:extLst>
                  <a:ext uri="{FF2B5EF4-FFF2-40B4-BE49-F238E27FC236}">
                    <a16:creationId xmlns:a16="http://schemas.microsoft.com/office/drawing/2014/main" id="{2BF851CC-F68B-9B4C-A58B-81DC812CDE0F}"/>
                  </a:ext>
                </a:extLst>
              </p:cNvPr>
              <p:cNvSpPr/>
              <p:nvPr/>
            </p:nvSpPr>
            <p:spPr>
              <a:xfrm>
                <a:off x="59436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4" name="Oval 413">
                <a:extLst>
                  <a:ext uri="{FF2B5EF4-FFF2-40B4-BE49-F238E27FC236}">
                    <a16:creationId xmlns:a16="http://schemas.microsoft.com/office/drawing/2014/main" id="{9D63C112-10DF-624C-8D85-74C0EA9ED444}"/>
                  </a:ext>
                </a:extLst>
              </p:cNvPr>
              <p:cNvSpPr/>
              <p:nvPr/>
            </p:nvSpPr>
            <p:spPr>
              <a:xfrm>
                <a:off x="64008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5" name="Oval 414">
                <a:extLst>
                  <a:ext uri="{FF2B5EF4-FFF2-40B4-BE49-F238E27FC236}">
                    <a16:creationId xmlns:a16="http://schemas.microsoft.com/office/drawing/2014/main" id="{447245FE-FD9D-CA40-8259-1603D9CEB6D8}"/>
                  </a:ext>
                </a:extLst>
              </p:cNvPr>
              <p:cNvSpPr/>
              <p:nvPr/>
            </p:nvSpPr>
            <p:spPr>
              <a:xfrm>
                <a:off x="68580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6" name="Oval 415">
                <a:extLst>
                  <a:ext uri="{FF2B5EF4-FFF2-40B4-BE49-F238E27FC236}">
                    <a16:creationId xmlns:a16="http://schemas.microsoft.com/office/drawing/2014/main" id="{CC79A9FE-3B4F-8445-A57E-FCB77904C8B2}"/>
                  </a:ext>
                </a:extLst>
              </p:cNvPr>
              <p:cNvSpPr/>
              <p:nvPr/>
            </p:nvSpPr>
            <p:spPr>
              <a:xfrm>
                <a:off x="73152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7" name="Oval 416">
                <a:extLst>
                  <a:ext uri="{FF2B5EF4-FFF2-40B4-BE49-F238E27FC236}">
                    <a16:creationId xmlns:a16="http://schemas.microsoft.com/office/drawing/2014/main" id="{530B1789-DEDE-5A4F-B6E8-2F2A76B4CCA5}"/>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8" name="Oval 417">
                <a:extLst>
                  <a:ext uri="{FF2B5EF4-FFF2-40B4-BE49-F238E27FC236}">
                    <a16:creationId xmlns:a16="http://schemas.microsoft.com/office/drawing/2014/main" id="{25A88D22-A089-B446-90A4-D23E278BD77B}"/>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9" name="Oval 418">
                <a:extLst>
                  <a:ext uri="{FF2B5EF4-FFF2-40B4-BE49-F238E27FC236}">
                    <a16:creationId xmlns:a16="http://schemas.microsoft.com/office/drawing/2014/main" id="{BE8D1DAB-6891-EF42-A2A3-F98009328A0C}"/>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20" name="Oval 419">
                <a:extLst>
                  <a:ext uri="{FF2B5EF4-FFF2-40B4-BE49-F238E27FC236}">
                    <a16:creationId xmlns:a16="http://schemas.microsoft.com/office/drawing/2014/main" id="{D588EFFB-B1F6-594B-8932-B3E72E749BB6}"/>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21" name="Oval 420">
                <a:extLst>
                  <a:ext uri="{FF2B5EF4-FFF2-40B4-BE49-F238E27FC236}">
                    <a16:creationId xmlns:a16="http://schemas.microsoft.com/office/drawing/2014/main" id="{D7A2543D-F2FA-2846-88E0-36744AC44107}"/>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grpSp>
        <p:nvGrpSpPr>
          <p:cNvPr id="442" name="Group 441">
            <a:extLst>
              <a:ext uri="{FF2B5EF4-FFF2-40B4-BE49-F238E27FC236}">
                <a16:creationId xmlns:a16="http://schemas.microsoft.com/office/drawing/2014/main" id="{69B8068D-BF55-2445-AA62-170FB58B36DB}"/>
              </a:ext>
            </a:extLst>
          </p:cNvPr>
          <p:cNvGrpSpPr/>
          <p:nvPr/>
        </p:nvGrpSpPr>
        <p:grpSpPr>
          <a:xfrm>
            <a:off x="4859036" y="2404844"/>
            <a:ext cx="1414038" cy="1414038"/>
            <a:chOff x="4876800" y="1600199"/>
            <a:chExt cx="2819401" cy="2819401"/>
          </a:xfrm>
        </p:grpSpPr>
        <p:grpSp>
          <p:nvGrpSpPr>
            <p:cNvPr id="443" name="Group 442">
              <a:extLst>
                <a:ext uri="{FF2B5EF4-FFF2-40B4-BE49-F238E27FC236}">
                  <a16:creationId xmlns:a16="http://schemas.microsoft.com/office/drawing/2014/main" id="{D198D2CE-51A2-A441-BAC1-C5E8EA0E0648}"/>
                </a:ext>
              </a:extLst>
            </p:cNvPr>
            <p:cNvGrpSpPr/>
            <p:nvPr/>
          </p:nvGrpSpPr>
          <p:grpSpPr>
            <a:xfrm>
              <a:off x="5486400" y="3962400"/>
              <a:ext cx="2209800" cy="457200"/>
              <a:chOff x="5486400" y="3962400"/>
              <a:chExt cx="2209800" cy="457200"/>
            </a:xfrm>
          </p:grpSpPr>
          <p:sp>
            <p:nvSpPr>
              <p:cNvPr id="488" name="DRAM">
                <a:extLst>
                  <a:ext uri="{FF2B5EF4-FFF2-40B4-BE49-F238E27FC236}">
                    <a16:creationId xmlns:a16="http://schemas.microsoft.com/office/drawing/2014/main" id="{0678D576-D408-374F-BB1E-37E5E148221D}"/>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9" name="DRAM">
                <a:extLst>
                  <a:ext uri="{FF2B5EF4-FFF2-40B4-BE49-F238E27FC236}">
                    <a16:creationId xmlns:a16="http://schemas.microsoft.com/office/drawing/2014/main" id="{EF3D6B44-03F3-FA47-A211-89B88C1D8801}"/>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90" name="DRAM">
                <a:extLst>
                  <a:ext uri="{FF2B5EF4-FFF2-40B4-BE49-F238E27FC236}">
                    <a16:creationId xmlns:a16="http://schemas.microsoft.com/office/drawing/2014/main" id="{D7530F8D-26C2-C347-96FC-A67F07A00680}"/>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91" name="DRAM">
                <a:extLst>
                  <a:ext uri="{FF2B5EF4-FFF2-40B4-BE49-F238E27FC236}">
                    <a16:creationId xmlns:a16="http://schemas.microsoft.com/office/drawing/2014/main" id="{81C987C6-F8C8-D942-B797-54712625359A}"/>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92" name="DRAM">
                <a:extLst>
                  <a:ext uri="{FF2B5EF4-FFF2-40B4-BE49-F238E27FC236}">
                    <a16:creationId xmlns:a16="http://schemas.microsoft.com/office/drawing/2014/main" id="{5799F454-A959-5741-AE35-1BD49ED8E542}"/>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44" name="Group 443">
              <a:extLst>
                <a:ext uri="{FF2B5EF4-FFF2-40B4-BE49-F238E27FC236}">
                  <a16:creationId xmlns:a16="http://schemas.microsoft.com/office/drawing/2014/main" id="{16780B42-A788-A042-AB39-8DD97B532AF6}"/>
                </a:ext>
              </a:extLst>
            </p:cNvPr>
            <p:cNvGrpSpPr/>
            <p:nvPr/>
          </p:nvGrpSpPr>
          <p:grpSpPr>
            <a:xfrm>
              <a:off x="4876800" y="1600200"/>
              <a:ext cx="457200" cy="2209800"/>
              <a:chOff x="4876800" y="1600200"/>
              <a:chExt cx="457200" cy="2209800"/>
            </a:xfrm>
          </p:grpSpPr>
          <p:sp>
            <p:nvSpPr>
              <p:cNvPr id="483" name="DRAM">
                <a:extLst>
                  <a:ext uri="{FF2B5EF4-FFF2-40B4-BE49-F238E27FC236}">
                    <a16:creationId xmlns:a16="http://schemas.microsoft.com/office/drawing/2014/main" id="{900429D3-F700-B545-81E6-C863C38D624B}"/>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4" name="DRAM">
                <a:extLst>
                  <a:ext uri="{FF2B5EF4-FFF2-40B4-BE49-F238E27FC236}">
                    <a16:creationId xmlns:a16="http://schemas.microsoft.com/office/drawing/2014/main" id="{3BE8BAE2-67F2-004F-8688-652275D2FB1A}"/>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5" name="DRAM">
                <a:extLst>
                  <a:ext uri="{FF2B5EF4-FFF2-40B4-BE49-F238E27FC236}">
                    <a16:creationId xmlns:a16="http://schemas.microsoft.com/office/drawing/2014/main" id="{B468E5A2-4C92-F341-AF9F-C025BA07AF6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6" name="DRAM">
                <a:extLst>
                  <a:ext uri="{FF2B5EF4-FFF2-40B4-BE49-F238E27FC236}">
                    <a16:creationId xmlns:a16="http://schemas.microsoft.com/office/drawing/2014/main" id="{869B0F21-4DD9-9242-8C2D-5555525158CC}"/>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7" name="DRAM">
                <a:extLst>
                  <a:ext uri="{FF2B5EF4-FFF2-40B4-BE49-F238E27FC236}">
                    <a16:creationId xmlns:a16="http://schemas.microsoft.com/office/drawing/2014/main" id="{D75EC8AE-5B52-E64A-A8CB-7EE2D5BDA8FF}"/>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45" name="Group 444">
              <a:extLst>
                <a:ext uri="{FF2B5EF4-FFF2-40B4-BE49-F238E27FC236}">
                  <a16:creationId xmlns:a16="http://schemas.microsoft.com/office/drawing/2014/main" id="{C48ADD2C-8A28-0E4D-9B87-797E8D373E6A}"/>
                </a:ext>
              </a:extLst>
            </p:cNvPr>
            <p:cNvGrpSpPr/>
            <p:nvPr/>
          </p:nvGrpSpPr>
          <p:grpSpPr>
            <a:xfrm>
              <a:off x="5676900" y="1600199"/>
              <a:ext cx="1828800" cy="2362201"/>
              <a:chOff x="5676900" y="1170708"/>
              <a:chExt cx="1828800" cy="2791692"/>
            </a:xfrm>
          </p:grpSpPr>
          <p:cxnSp>
            <p:nvCxnSpPr>
              <p:cNvPr id="478" name="Straight Connector 477">
                <a:extLst>
                  <a:ext uri="{FF2B5EF4-FFF2-40B4-BE49-F238E27FC236}">
                    <a16:creationId xmlns:a16="http://schemas.microsoft.com/office/drawing/2014/main" id="{D5273E0E-2E69-C543-B299-7151560E4744}"/>
                  </a:ext>
                </a:extLst>
              </p:cNvPr>
              <p:cNvCxnSpPr>
                <a:cxnSpLocks/>
                <a:stCxn id="448" idx="0"/>
                <a:endCxn id="488"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9" name="Straight Connector 478">
                <a:extLst>
                  <a:ext uri="{FF2B5EF4-FFF2-40B4-BE49-F238E27FC236}">
                    <a16:creationId xmlns:a16="http://schemas.microsoft.com/office/drawing/2014/main" id="{32CB46B5-29CC-E640-B989-83C91A0F1DC6}"/>
                  </a:ext>
                </a:extLst>
              </p:cNvPr>
              <p:cNvCxnSpPr>
                <a:cxnSpLocks/>
                <a:stCxn id="450" idx="0"/>
                <a:endCxn id="490"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0" name="Straight Connector 479">
                <a:extLst>
                  <a:ext uri="{FF2B5EF4-FFF2-40B4-BE49-F238E27FC236}">
                    <a16:creationId xmlns:a16="http://schemas.microsoft.com/office/drawing/2014/main" id="{BE99638C-67B6-5344-B38C-BA715AC38263}"/>
                  </a:ext>
                </a:extLst>
              </p:cNvPr>
              <p:cNvCxnSpPr>
                <a:cxnSpLocks/>
                <a:stCxn id="451" idx="0"/>
                <a:endCxn id="491"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1" name="Straight Connector 480">
                <a:extLst>
                  <a:ext uri="{FF2B5EF4-FFF2-40B4-BE49-F238E27FC236}">
                    <a16:creationId xmlns:a16="http://schemas.microsoft.com/office/drawing/2014/main" id="{27FB28B8-39C8-6F46-84D4-8A26AE6E0CF8}"/>
                  </a:ext>
                </a:extLst>
              </p:cNvPr>
              <p:cNvCxnSpPr>
                <a:cxnSpLocks/>
                <a:stCxn id="452" idx="0"/>
                <a:endCxn id="492"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2" name="Straight Connector 481">
                <a:extLst>
                  <a:ext uri="{FF2B5EF4-FFF2-40B4-BE49-F238E27FC236}">
                    <a16:creationId xmlns:a16="http://schemas.microsoft.com/office/drawing/2014/main" id="{5DB3D965-AC2B-D64E-BC8C-316F3DA0E93A}"/>
                  </a:ext>
                </a:extLst>
              </p:cNvPr>
              <p:cNvCxnSpPr>
                <a:cxnSpLocks/>
                <a:stCxn id="449" idx="0"/>
                <a:endCxn id="489"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46" name="Group 445">
              <a:extLst>
                <a:ext uri="{FF2B5EF4-FFF2-40B4-BE49-F238E27FC236}">
                  <a16:creationId xmlns:a16="http://schemas.microsoft.com/office/drawing/2014/main" id="{A29A615E-F89D-A841-BF3B-7B6BFA18A1DA}"/>
                </a:ext>
              </a:extLst>
            </p:cNvPr>
            <p:cNvGrpSpPr/>
            <p:nvPr/>
          </p:nvGrpSpPr>
          <p:grpSpPr>
            <a:xfrm>
              <a:off x="5334000" y="1790700"/>
              <a:ext cx="2362201" cy="1828800"/>
              <a:chOff x="5333998" y="1790700"/>
              <a:chExt cx="2791691" cy="1828800"/>
            </a:xfrm>
          </p:grpSpPr>
          <p:cxnSp>
            <p:nvCxnSpPr>
              <p:cNvPr id="473" name="Straight Connector 472">
                <a:extLst>
                  <a:ext uri="{FF2B5EF4-FFF2-40B4-BE49-F238E27FC236}">
                    <a16:creationId xmlns:a16="http://schemas.microsoft.com/office/drawing/2014/main" id="{830CB917-365E-F643-BA30-E874848DB8A2}"/>
                  </a:ext>
                </a:extLst>
              </p:cNvPr>
              <p:cNvCxnSpPr>
                <a:cxnSpLocks/>
                <a:stCxn id="452" idx="6"/>
                <a:endCxn id="483"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4" name="Straight Connector 473">
                <a:extLst>
                  <a:ext uri="{FF2B5EF4-FFF2-40B4-BE49-F238E27FC236}">
                    <a16:creationId xmlns:a16="http://schemas.microsoft.com/office/drawing/2014/main" id="{FBE9D054-33AF-B143-96FD-890B3149E8CB}"/>
                  </a:ext>
                </a:extLst>
              </p:cNvPr>
              <p:cNvCxnSpPr>
                <a:cxnSpLocks/>
                <a:stCxn id="457" idx="6"/>
                <a:endCxn id="484"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5" name="Straight Connector 474">
                <a:extLst>
                  <a:ext uri="{FF2B5EF4-FFF2-40B4-BE49-F238E27FC236}">
                    <a16:creationId xmlns:a16="http://schemas.microsoft.com/office/drawing/2014/main" id="{FB5426AA-0D88-4241-A8FF-C378BCD21C4E}"/>
                  </a:ext>
                </a:extLst>
              </p:cNvPr>
              <p:cNvCxnSpPr>
                <a:cxnSpLocks/>
                <a:stCxn id="462" idx="6"/>
                <a:endCxn id="485"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6" name="Straight Connector 475">
                <a:extLst>
                  <a:ext uri="{FF2B5EF4-FFF2-40B4-BE49-F238E27FC236}">
                    <a16:creationId xmlns:a16="http://schemas.microsoft.com/office/drawing/2014/main" id="{C2B13EE8-91D5-CC45-8C9E-D56FB7F7BA01}"/>
                  </a:ext>
                </a:extLst>
              </p:cNvPr>
              <p:cNvCxnSpPr>
                <a:cxnSpLocks/>
                <a:stCxn id="467" idx="6"/>
                <a:endCxn id="486"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7" name="Straight Connector 476">
                <a:extLst>
                  <a:ext uri="{FF2B5EF4-FFF2-40B4-BE49-F238E27FC236}">
                    <a16:creationId xmlns:a16="http://schemas.microsoft.com/office/drawing/2014/main" id="{9B7FBB1A-D3BB-724A-9778-29263723AFA2}"/>
                  </a:ext>
                </a:extLst>
              </p:cNvPr>
              <p:cNvCxnSpPr>
                <a:cxnSpLocks/>
                <a:stCxn id="472" idx="6"/>
                <a:endCxn id="487"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47" name="Group 446">
              <a:extLst>
                <a:ext uri="{FF2B5EF4-FFF2-40B4-BE49-F238E27FC236}">
                  <a16:creationId xmlns:a16="http://schemas.microsoft.com/office/drawing/2014/main" id="{13348C4C-7884-CB44-B7DE-A56D7A15844F}"/>
                </a:ext>
              </a:extLst>
            </p:cNvPr>
            <p:cNvGrpSpPr/>
            <p:nvPr/>
          </p:nvGrpSpPr>
          <p:grpSpPr>
            <a:xfrm>
              <a:off x="5486400" y="1600200"/>
              <a:ext cx="2209800" cy="2209800"/>
              <a:chOff x="5486400" y="1600200"/>
              <a:chExt cx="2209800" cy="2209800"/>
            </a:xfrm>
          </p:grpSpPr>
          <p:sp>
            <p:nvSpPr>
              <p:cNvPr id="448" name="Oval 447">
                <a:extLst>
                  <a:ext uri="{FF2B5EF4-FFF2-40B4-BE49-F238E27FC236}">
                    <a16:creationId xmlns:a16="http://schemas.microsoft.com/office/drawing/2014/main" id="{24C71FF8-3179-F14D-86F6-A1C637F1A2F4}"/>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49" name="Oval 448">
                <a:extLst>
                  <a:ext uri="{FF2B5EF4-FFF2-40B4-BE49-F238E27FC236}">
                    <a16:creationId xmlns:a16="http://schemas.microsoft.com/office/drawing/2014/main" id="{5BED9737-40F0-804A-B12A-C19DF7CEA3C3}"/>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0" name="Oval 449">
                <a:extLst>
                  <a:ext uri="{FF2B5EF4-FFF2-40B4-BE49-F238E27FC236}">
                    <a16:creationId xmlns:a16="http://schemas.microsoft.com/office/drawing/2014/main" id="{814C4FE6-8FDE-F44E-AE75-F03234EFFD74}"/>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1" name="Oval 450">
                <a:extLst>
                  <a:ext uri="{FF2B5EF4-FFF2-40B4-BE49-F238E27FC236}">
                    <a16:creationId xmlns:a16="http://schemas.microsoft.com/office/drawing/2014/main" id="{387778BC-760E-4844-B58B-FBAB72CAEACF}"/>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2" name="Oval 451">
                <a:extLst>
                  <a:ext uri="{FF2B5EF4-FFF2-40B4-BE49-F238E27FC236}">
                    <a16:creationId xmlns:a16="http://schemas.microsoft.com/office/drawing/2014/main" id="{06954692-01E8-364F-9096-547A9F0F1DCB}"/>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3" name="Oval 452">
                <a:extLst>
                  <a:ext uri="{FF2B5EF4-FFF2-40B4-BE49-F238E27FC236}">
                    <a16:creationId xmlns:a16="http://schemas.microsoft.com/office/drawing/2014/main" id="{BE7E0E99-EFBE-904A-87E7-32B675135F8A}"/>
                  </a:ext>
                </a:extLst>
              </p:cNvPr>
              <p:cNvSpPr/>
              <p:nvPr/>
            </p:nvSpPr>
            <p:spPr>
              <a:xfrm>
                <a:off x="54864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4" name="Oval 453">
                <a:extLst>
                  <a:ext uri="{FF2B5EF4-FFF2-40B4-BE49-F238E27FC236}">
                    <a16:creationId xmlns:a16="http://schemas.microsoft.com/office/drawing/2014/main" id="{2229678A-3CFC-2E48-A46F-EB5C710DF52A}"/>
                  </a:ext>
                </a:extLst>
              </p:cNvPr>
              <p:cNvSpPr/>
              <p:nvPr/>
            </p:nvSpPr>
            <p:spPr>
              <a:xfrm>
                <a:off x="59436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5" name="Oval 454">
                <a:extLst>
                  <a:ext uri="{FF2B5EF4-FFF2-40B4-BE49-F238E27FC236}">
                    <a16:creationId xmlns:a16="http://schemas.microsoft.com/office/drawing/2014/main" id="{52BEC7C7-BDB5-0E45-B194-02F9D064F9BC}"/>
                  </a:ext>
                </a:extLst>
              </p:cNvPr>
              <p:cNvSpPr/>
              <p:nvPr/>
            </p:nvSpPr>
            <p:spPr>
              <a:xfrm>
                <a:off x="64008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6" name="Oval 455">
                <a:extLst>
                  <a:ext uri="{FF2B5EF4-FFF2-40B4-BE49-F238E27FC236}">
                    <a16:creationId xmlns:a16="http://schemas.microsoft.com/office/drawing/2014/main" id="{9AFA80CE-EF96-D14E-94E6-38E92D53DEF9}"/>
                  </a:ext>
                </a:extLst>
              </p:cNvPr>
              <p:cNvSpPr/>
              <p:nvPr/>
            </p:nvSpPr>
            <p:spPr>
              <a:xfrm>
                <a:off x="68580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7" name="Oval 456">
                <a:extLst>
                  <a:ext uri="{FF2B5EF4-FFF2-40B4-BE49-F238E27FC236}">
                    <a16:creationId xmlns:a16="http://schemas.microsoft.com/office/drawing/2014/main" id="{DEECA570-AE76-1B4A-99B4-0FC906931064}"/>
                  </a:ext>
                </a:extLst>
              </p:cNvPr>
              <p:cNvSpPr/>
              <p:nvPr/>
            </p:nvSpPr>
            <p:spPr>
              <a:xfrm>
                <a:off x="73152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8" name="Oval 457">
                <a:extLst>
                  <a:ext uri="{FF2B5EF4-FFF2-40B4-BE49-F238E27FC236}">
                    <a16:creationId xmlns:a16="http://schemas.microsoft.com/office/drawing/2014/main" id="{628374C7-FC57-5B42-B1DE-FA1FB56CCDCA}"/>
                  </a:ext>
                </a:extLst>
              </p:cNvPr>
              <p:cNvSpPr/>
              <p:nvPr/>
            </p:nvSpPr>
            <p:spPr>
              <a:xfrm>
                <a:off x="54864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9" name="Oval 458">
                <a:extLst>
                  <a:ext uri="{FF2B5EF4-FFF2-40B4-BE49-F238E27FC236}">
                    <a16:creationId xmlns:a16="http://schemas.microsoft.com/office/drawing/2014/main" id="{80F7262C-9673-4B40-A4AE-4BA8B0B0CA34}"/>
                  </a:ext>
                </a:extLst>
              </p:cNvPr>
              <p:cNvSpPr/>
              <p:nvPr/>
            </p:nvSpPr>
            <p:spPr>
              <a:xfrm>
                <a:off x="59436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0" name="Oval 459">
                <a:extLst>
                  <a:ext uri="{FF2B5EF4-FFF2-40B4-BE49-F238E27FC236}">
                    <a16:creationId xmlns:a16="http://schemas.microsoft.com/office/drawing/2014/main" id="{7F3ADF92-BBB6-1148-819E-571498015E80}"/>
                  </a:ext>
                </a:extLst>
              </p:cNvPr>
              <p:cNvSpPr/>
              <p:nvPr/>
            </p:nvSpPr>
            <p:spPr>
              <a:xfrm>
                <a:off x="64008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1" name="Oval 460">
                <a:extLst>
                  <a:ext uri="{FF2B5EF4-FFF2-40B4-BE49-F238E27FC236}">
                    <a16:creationId xmlns:a16="http://schemas.microsoft.com/office/drawing/2014/main" id="{A0C1A5B2-2187-A44A-9655-0793CDEADDFB}"/>
                  </a:ext>
                </a:extLst>
              </p:cNvPr>
              <p:cNvSpPr/>
              <p:nvPr/>
            </p:nvSpPr>
            <p:spPr>
              <a:xfrm>
                <a:off x="68580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2" name="Oval 461">
                <a:extLst>
                  <a:ext uri="{FF2B5EF4-FFF2-40B4-BE49-F238E27FC236}">
                    <a16:creationId xmlns:a16="http://schemas.microsoft.com/office/drawing/2014/main" id="{479B3574-7BF1-B144-9945-92FBFA41E6D8}"/>
                  </a:ext>
                </a:extLst>
              </p:cNvPr>
              <p:cNvSpPr/>
              <p:nvPr/>
            </p:nvSpPr>
            <p:spPr>
              <a:xfrm>
                <a:off x="73152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3" name="Oval 462">
                <a:extLst>
                  <a:ext uri="{FF2B5EF4-FFF2-40B4-BE49-F238E27FC236}">
                    <a16:creationId xmlns:a16="http://schemas.microsoft.com/office/drawing/2014/main" id="{DED774DC-06AE-9D48-86FC-A00763484136}"/>
                  </a:ext>
                </a:extLst>
              </p:cNvPr>
              <p:cNvSpPr/>
              <p:nvPr/>
            </p:nvSpPr>
            <p:spPr>
              <a:xfrm>
                <a:off x="54864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4" name="Oval 463">
                <a:extLst>
                  <a:ext uri="{FF2B5EF4-FFF2-40B4-BE49-F238E27FC236}">
                    <a16:creationId xmlns:a16="http://schemas.microsoft.com/office/drawing/2014/main" id="{7B2A9E4B-44A2-164B-B1DB-443A919613CC}"/>
                  </a:ext>
                </a:extLst>
              </p:cNvPr>
              <p:cNvSpPr/>
              <p:nvPr/>
            </p:nvSpPr>
            <p:spPr>
              <a:xfrm>
                <a:off x="59436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5" name="Oval 464">
                <a:extLst>
                  <a:ext uri="{FF2B5EF4-FFF2-40B4-BE49-F238E27FC236}">
                    <a16:creationId xmlns:a16="http://schemas.microsoft.com/office/drawing/2014/main" id="{829FDD50-D31C-2540-9085-DB8414EF4E8E}"/>
                  </a:ext>
                </a:extLst>
              </p:cNvPr>
              <p:cNvSpPr/>
              <p:nvPr/>
            </p:nvSpPr>
            <p:spPr>
              <a:xfrm>
                <a:off x="64008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6" name="Oval 465">
                <a:extLst>
                  <a:ext uri="{FF2B5EF4-FFF2-40B4-BE49-F238E27FC236}">
                    <a16:creationId xmlns:a16="http://schemas.microsoft.com/office/drawing/2014/main" id="{5E7C2804-8644-B746-835C-D065FA8D5405}"/>
                  </a:ext>
                </a:extLst>
              </p:cNvPr>
              <p:cNvSpPr/>
              <p:nvPr/>
            </p:nvSpPr>
            <p:spPr>
              <a:xfrm>
                <a:off x="68580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7" name="Oval 466">
                <a:extLst>
                  <a:ext uri="{FF2B5EF4-FFF2-40B4-BE49-F238E27FC236}">
                    <a16:creationId xmlns:a16="http://schemas.microsoft.com/office/drawing/2014/main" id="{87C05D59-E623-A04A-80B1-E6FFE75C92D6}"/>
                  </a:ext>
                </a:extLst>
              </p:cNvPr>
              <p:cNvSpPr/>
              <p:nvPr/>
            </p:nvSpPr>
            <p:spPr>
              <a:xfrm>
                <a:off x="73152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8" name="Oval 467">
                <a:extLst>
                  <a:ext uri="{FF2B5EF4-FFF2-40B4-BE49-F238E27FC236}">
                    <a16:creationId xmlns:a16="http://schemas.microsoft.com/office/drawing/2014/main" id="{3267DF9E-FA37-7D44-9F34-901B4C4F4D7B}"/>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9" name="Oval 468">
                <a:extLst>
                  <a:ext uri="{FF2B5EF4-FFF2-40B4-BE49-F238E27FC236}">
                    <a16:creationId xmlns:a16="http://schemas.microsoft.com/office/drawing/2014/main" id="{4B23D1B3-4F53-D54D-8431-CF0A97582A40}"/>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70" name="Oval 469">
                <a:extLst>
                  <a:ext uri="{FF2B5EF4-FFF2-40B4-BE49-F238E27FC236}">
                    <a16:creationId xmlns:a16="http://schemas.microsoft.com/office/drawing/2014/main" id="{2D6333D6-7104-384F-AF49-E796BD27E384}"/>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71" name="Oval 470">
                <a:extLst>
                  <a:ext uri="{FF2B5EF4-FFF2-40B4-BE49-F238E27FC236}">
                    <a16:creationId xmlns:a16="http://schemas.microsoft.com/office/drawing/2014/main" id="{F6EE3721-CE27-C448-A382-4681B02FBCF6}"/>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72" name="Oval 471">
                <a:extLst>
                  <a:ext uri="{FF2B5EF4-FFF2-40B4-BE49-F238E27FC236}">
                    <a16:creationId xmlns:a16="http://schemas.microsoft.com/office/drawing/2014/main" id="{DB8D1C2C-8531-384A-A4CD-73FF528A9A53}"/>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grpSp>
        <p:nvGrpSpPr>
          <p:cNvPr id="493" name="Group 492">
            <a:extLst>
              <a:ext uri="{FF2B5EF4-FFF2-40B4-BE49-F238E27FC236}">
                <a16:creationId xmlns:a16="http://schemas.microsoft.com/office/drawing/2014/main" id="{C18E73BE-3676-6C47-99A2-2502C0DABE65}"/>
              </a:ext>
            </a:extLst>
          </p:cNvPr>
          <p:cNvGrpSpPr/>
          <p:nvPr/>
        </p:nvGrpSpPr>
        <p:grpSpPr>
          <a:xfrm>
            <a:off x="6416564" y="2404844"/>
            <a:ext cx="1414038" cy="1414038"/>
            <a:chOff x="4876800" y="1600199"/>
            <a:chExt cx="2819401" cy="2819401"/>
          </a:xfrm>
        </p:grpSpPr>
        <p:grpSp>
          <p:nvGrpSpPr>
            <p:cNvPr id="494" name="Group 493">
              <a:extLst>
                <a:ext uri="{FF2B5EF4-FFF2-40B4-BE49-F238E27FC236}">
                  <a16:creationId xmlns:a16="http://schemas.microsoft.com/office/drawing/2014/main" id="{7A31BB98-6CE6-844D-B7DE-C384980CF0C5}"/>
                </a:ext>
              </a:extLst>
            </p:cNvPr>
            <p:cNvGrpSpPr/>
            <p:nvPr/>
          </p:nvGrpSpPr>
          <p:grpSpPr>
            <a:xfrm>
              <a:off x="5486400" y="3962400"/>
              <a:ext cx="2209800" cy="457200"/>
              <a:chOff x="5486400" y="3962400"/>
              <a:chExt cx="2209800" cy="457200"/>
            </a:xfrm>
          </p:grpSpPr>
          <p:sp>
            <p:nvSpPr>
              <p:cNvPr id="539" name="DRAM">
                <a:extLst>
                  <a:ext uri="{FF2B5EF4-FFF2-40B4-BE49-F238E27FC236}">
                    <a16:creationId xmlns:a16="http://schemas.microsoft.com/office/drawing/2014/main" id="{9A1BD144-AEC9-3045-83AB-BD0ABC7379C5}"/>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0" name="DRAM">
                <a:extLst>
                  <a:ext uri="{FF2B5EF4-FFF2-40B4-BE49-F238E27FC236}">
                    <a16:creationId xmlns:a16="http://schemas.microsoft.com/office/drawing/2014/main" id="{761EC13D-6A91-7444-AD80-A8BAB533BA95}"/>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1" name="DRAM">
                <a:extLst>
                  <a:ext uri="{FF2B5EF4-FFF2-40B4-BE49-F238E27FC236}">
                    <a16:creationId xmlns:a16="http://schemas.microsoft.com/office/drawing/2014/main" id="{0C4B4D74-9199-0D49-85BF-D3B0AE5A0A9C}"/>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2" name="DRAM">
                <a:extLst>
                  <a:ext uri="{FF2B5EF4-FFF2-40B4-BE49-F238E27FC236}">
                    <a16:creationId xmlns:a16="http://schemas.microsoft.com/office/drawing/2014/main" id="{CF958D15-7F01-4148-8183-4CDE60D57BB0}"/>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3" name="DRAM">
                <a:extLst>
                  <a:ext uri="{FF2B5EF4-FFF2-40B4-BE49-F238E27FC236}">
                    <a16:creationId xmlns:a16="http://schemas.microsoft.com/office/drawing/2014/main" id="{22072E6E-43C3-434E-85B9-1734A3DA3CC8}"/>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95" name="Group 494">
              <a:extLst>
                <a:ext uri="{FF2B5EF4-FFF2-40B4-BE49-F238E27FC236}">
                  <a16:creationId xmlns:a16="http://schemas.microsoft.com/office/drawing/2014/main" id="{C85E57FF-417D-1244-90BE-91B56947ED6A}"/>
                </a:ext>
              </a:extLst>
            </p:cNvPr>
            <p:cNvGrpSpPr/>
            <p:nvPr/>
          </p:nvGrpSpPr>
          <p:grpSpPr>
            <a:xfrm>
              <a:off x="4876800" y="1600200"/>
              <a:ext cx="457200" cy="2209800"/>
              <a:chOff x="4876800" y="1600200"/>
              <a:chExt cx="457200" cy="2209800"/>
            </a:xfrm>
          </p:grpSpPr>
          <p:sp>
            <p:nvSpPr>
              <p:cNvPr id="534" name="DRAM">
                <a:extLst>
                  <a:ext uri="{FF2B5EF4-FFF2-40B4-BE49-F238E27FC236}">
                    <a16:creationId xmlns:a16="http://schemas.microsoft.com/office/drawing/2014/main" id="{AA216CB4-B04A-F641-B4A2-54AE2C718F39}"/>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5" name="DRAM">
                <a:extLst>
                  <a:ext uri="{FF2B5EF4-FFF2-40B4-BE49-F238E27FC236}">
                    <a16:creationId xmlns:a16="http://schemas.microsoft.com/office/drawing/2014/main" id="{CF772D57-1478-674C-9626-DBB9A5139FE0}"/>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6" name="DRAM">
                <a:extLst>
                  <a:ext uri="{FF2B5EF4-FFF2-40B4-BE49-F238E27FC236}">
                    <a16:creationId xmlns:a16="http://schemas.microsoft.com/office/drawing/2014/main" id="{2DB3F5F4-4E6C-2C4B-87DB-6CDC6AE700C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7" name="DRAM">
                <a:extLst>
                  <a:ext uri="{FF2B5EF4-FFF2-40B4-BE49-F238E27FC236}">
                    <a16:creationId xmlns:a16="http://schemas.microsoft.com/office/drawing/2014/main" id="{C621CC86-C337-CB4E-8947-45BF29EB84DA}"/>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8" name="DRAM">
                <a:extLst>
                  <a:ext uri="{FF2B5EF4-FFF2-40B4-BE49-F238E27FC236}">
                    <a16:creationId xmlns:a16="http://schemas.microsoft.com/office/drawing/2014/main" id="{29C4F183-DFE7-E044-BFF0-3D5499757A44}"/>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96" name="Group 495">
              <a:extLst>
                <a:ext uri="{FF2B5EF4-FFF2-40B4-BE49-F238E27FC236}">
                  <a16:creationId xmlns:a16="http://schemas.microsoft.com/office/drawing/2014/main" id="{6F02C8AE-47E3-B04D-9F06-83FA57235803}"/>
                </a:ext>
              </a:extLst>
            </p:cNvPr>
            <p:cNvGrpSpPr/>
            <p:nvPr/>
          </p:nvGrpSpPr>
          <p:grpSpPr>
            <a:xfrm>
              <a:off x="5676900" y="1600199"/>
              <a:ext cx="1828800" cy="2362201"/>
              <a:chOff x="5676900" y="1170708"/>
              <a:chExt cx="1828800" cy="2791692"/>
            </a:xfrm>
          </p:grpSpPr>
          <p:cxnSp>
            <p:nvCxnSpPr>
              <p:cNvPr id="529" name="Straight Connector 528">
                <a:extLst>
                  <a:ext uri="{FF2B5EF4-FFF2-40B4-BE49-F238E27FC236}">
                    <a16:creationId xmlns:a16="http://schemas.microsoft.com/office/drawing/2014/main" id="{6882D6E4-207C-FF43-96BB-B4FA7C67D369}"/>
                  </a:ext>
                </a:extLst>
              </p:cNvPr>
              <p:cNvCxnSpPr>
                <a:cxnSpLocks/>
                <a:stCxn id="499" idx="0"/>
                <a:endCxn id="539"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0" name="Straight Connector 529">
                <a:extLst>
                  <a:ext uri="{FF2B5EF4-FFF2-40B4-BE49-F238E27FC236}">
                    <a16:creationId xmlns:a16="http://schemas.microsoft.com/office/drawing/2014/main" id="{1CAC2B23-36F6-6741-ADEF-63BBFDE1ED87}"/>
                  </a:ext>
                </a:extLst>
              </p:cNvPr>
              <p:cNvCxnSpPr>
                <a:cxnSpLocks/>
                <a:stCxn id="501" idx="0"/>
                <a:endCxn id="541"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1" name="Straight Connector 530">
                <a:extLst>
                  <a:ext uri="{FF2B5EF4-FFF2-40B4-BE49-F238E27FC236}">
                    <a16:creationId xmlns:a16="http://schemas.microsoft.com/office/drawing/2014/main" id="{FCD623BC-66BA-F048-B770-A953F02FFB33}"/>
                  </a:ext>
                </a:extLst>
              </p:cNvPr>
              <p:cNvCxnSpPr>
                <a:cxnSpLocks/>
                <a:stCxn id="502" idx="0"/>
                <a:endCxn id="542"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2" name="Straight Connector 531">
                <a:extLst>
                  <a:ext uri="{FF2B5EF4-FFF2-40B4-BE49-F238E27FC236}">
                    <a16:creationId xmlns:a16="http://schemas.microsoft.com/office/drawing/2014/main" id="{96B040DB-DCA8-5A4D-AB95-17BC0EE776BF}"/>
                  </a:ext>
                </a:extLst>
              </p:cNvPr>
              <p:cNvCxnSpPr>
                <a:cxnSpLocks/>
                <a:stCxn id="503" idx="0"/>
                <a:endCxn id="543"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3" name="Straight Connector 532">
                <a:extLst>
                  <a:ext uri="{FF2B5EF4-FFF2-40B4-BE49-F238E27FC236}">
                    <a16:creationId xmlns:a16="http://schemas.microsoft.com/office/drawing/2014/main" id="{C3062CCD-ADCA-6540-B2EA-E01E5B870645}"/>
                  </a:ext>
                </a:extLst>
              </p:cNvPr>
              <p:cNvCxnSpPr>
                <a:cxnSpLocks/>
                <a:stCxn id="500" idx="0"/>
                <a:endCxn id="540"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97" name="Group 496">
              <a:extLst>
                <a:ext uri="{FF2B5EF4-FFF2-40B4-BE49-F238E27FC236}">
                  <a16:creationId xmlns:a16="http://schemas.microsoft.com/office/drawing/2014/main" id="{4DD6419A-00B2-5C4E-A3DB-44B953F63562}"/>
                </a:ext>
              </a:extLst>
            </p:cNvPr>
            <p:cNvGrpSpPr/>
            <p:nvPr/>
          </p:nvGrpSpPr>
          <p:grpSpPr>
            <a:xfrm>
              <a:off x="5334000" y="1790700"/>
              <a:ext cx="2362201" cy="1828800"/>
              <a:chOff x="5333998" y="1790700"/>
              <a:chExt cx="2791691" cy="1828800"/>
            </a:xfrm>
          </p:grpSpPr>
          <p:cxnSp>
            <p:nvCxnSpPr>
              <p:cNvPr id="524" name="Straight Connector 523">
                <a:extLst>
                  <a:ext uri="{FF2B5EF4-FFF2-40B4-BE49-F238E27FC236}">
                    <a16:creationId xmlns:a16="http://schemas.microsoft.com/office/drawing/2014/main" id="{EE5C0398-A720-3144-9F53-7CD4C82BA66B}"/>
                  </a:ext>
                </a:extLst>
              </p:cNvPr>
              <p:cNvCxnSpPr>
                <a:cxnSpLocks/>
                <a:stCxn id="503" idx="6"/>
                <a:endCxn id="534"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5" name="Straight Connector 524">
                <a:extLst>
                  <a:ext uri="{FF2B5EF4-FFF2-40B4-BE49-F238E27FC236}">
                    <a16:creationId xmlns:a16="http://schemas.microsoft.com/office/drawing/2014/main" id="{05BF3662-E368-8449-92EE-28F646654D3C}"/>
                  </a:ext>
                </a:extLst>
              </p:cNvPr>
              <p:cNvCxnSpPr>
                <a:cxnSpLocks/>
                <a:stCxn id="508" idx="6"/>
                <a:endCxn id="535"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6" name="Straight Connector 525">
                <a:extLst>
                  <a:ext uri="{FF2B5EF4-FFF2-40B4-BE49-F238E27FC236}">
                    <a16:creationId xmlns:a16="http://schemas.microsoft.com/office/drawing/2014/main" id="{A05E8873-0C5E-B148-9C8D-50E3D14F67A1}"/>
                  </a:ext>
                </a:extLst>
              </p:cNvPr>
              <p:cNvCxnSpPr>
                <a:cxnSpLocks/>
                <a:stCxn id="513" idx="6"/>
                <a:endCxn id="536"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7" name="Straight Connector 526">
                <a:extLst>
                  <a:ext uri="{FF2B5EF4-FFF2-40B4-BE49-F238E27FC236}">
                    <a16:creationId xmlns:a16="http://schemas.microsoft.com/office/drawing/2014/main" id="{74BFC937-2623-664B-A013-E49100192E53}"/>
                  </a:ext>
                </a:extLst>
              </p:cNvPr>
              <p:cNvCxnSpPr>
                <a:cxnSpLocks/>
                <a:stCxn id="518" idx="6"/>
                <a:endCxn id="537"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8" name="Straight Connector 527">
                <a:extLst>
                  <a:ext uri="{FF2B5EF4-FFF2-40B4-BE49-F238E27FC236}">
                    <a16:creationId xmlns:a16="http://schemas.microsoft.com/office/drawing/2014/main" id="{5F24BADA-BF50-4E4D-A5EF-FA03570CB6E3}"/>
                  </a:ext>
                </a:extLst>
              </p:cNvPr>
              <p:cNvCxnSpPr>
                <a:cxnSpLocks/>
                <a:stCxn id="523" idx="6"/>
                <a:endCxn id="538"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98" name="Group 497">
              <a:extLst>
                <a:ext uri="{FF2B5EF4-FFF2-40B4-BE49-F238E27FC236}">
                  <a16:creationId xmlns:a16="http://schemas.microsoft.com/office/drawing/2014/main" id="{E2506A27-9906-1748-BAE5-CFC7FC41AC47}"/>
                </a:ext>
              </a:extLst>
            </p:cNvPr>
            <p:cNvGrpSpPr/>
            <p:nvPr/>
          </p:nvGrpSpPr>
          <p:grpSpPr>
            <a:xfrm>
              <a:off x="5486400" y="1600200"/>
              <a:ext cx="2209800" cy="2209800"/>
              <a:chOff x="5486400" y="1600200"/>
              <a:chExt cx="2209800" cy="2209800"/>
            </a:xfrm>
          </p:grpSpPr>
          <p:sp>
            <p:nvSpPr>
              <p:cNvPr id="499" name="Oval 498">
                <a:extLst>
                  <a:ext uri="{FF2B5EF4-FFF2-40B4-BE49-F238E27FC236}">
                    <a16:creationId xmlns:a16="http://schemas.microsoft.com/office/drawing/2014/main" id="{648A249F-2317-DC44-A18D-5B28FA7EB2D4}"/>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0" name="Oval 499">
                <a:extLst>
                  <a:ext uri="{FF2B5EF4-FFF2-40B4-BE49-F238E27FC236}">
                    <a16:creationId xmlns:a16="http://schemas.microsoft.com/office/drawing/2014/main" id="{7935AB27-9CDE-5F49-B3EC-591AB75293B4}"/>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1" name="Oval 500">
                <a:extLst>
                  <a:ext uri="{FF2B5EF4-FFF2-40B4-BE49-F238E27FC236}">
                    <a16:creationId xmlns:a16="http://schemas.microsoft.com/office/drawing/2014/main" id="{FBFEF2F0-CADA-3A46-A933-2B122B7EF1C1}"/>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2" name="Oval 501">
                <a:extLst>
                  <a:ext uri="{FF2B5EF4-FFF2-40B4-BE49-F238E27FC236}">
                    <a16:creationId xmlns:a16="http://schemas.microsoft.com/office/drawing/2014/main" id="{8AB217DF-9258-0246-B01A-DE28CE0A6A99}"/>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3" name="Oval 502">
                <a:extLst>
                  <a:ext uri="{FF2B5EF4-FFF2-40B4-BE49-F238E27FC236}">
                    <a16:creationId xmlns:a16="http://schemas.microsoft.com/office/drawing/2014/main" id="{D4F217FB-465B-8E4E-86AF-552D2F9FDE30}"/>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4" name="Oval 503">
                <a:extLst>
                  <a:ext uri="{FF2B5EF4-FFF2-40B4-BE49-F238E27FC236}">
                    <a16:creationId xmlns:a16="http://schemas.microsoft.com/office/drawing/2014/main" id="{46AD35E3-8739-D642-B226-DBEB04476BD4}"/>
                  </a:ext>
                </a:extLst>
              </p:cNvPr>
              <p:cNvSpPr/>
              <p:nvPr/>
            </p:nvSpPr>
            <p:spPr>
              <a:xfrm>
                <a:off x="54864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5" name="Oval 504">
                <a:extLst>
                  <a:ext uri="{FF2B5EF4-FFF2-40B4-BE49-F238E27FC236}">
                    <a16:creationId xmlns:a16="http://schemas.microsoft.com/office/drawing/2014/main" id="{F2F2A3D1-972D-A744-85E0-2AC501A2037B}"/>
                  </a:ext>
                </a:extLst>
              </p:cNvPr>
              <p:cNvSpPr/>
              <p:nvPr/>
            </p:nvSpPr>
            <p:spPr>
              <a:xfrm>
                <a:off x="59436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6" name="Oval 505">
                <a:extLst>
                  <a:ext uri="{FF2B5EF4-FFF2-40B4-BE49-F238E27FC236}">
                    <a16:creationId xmlns:a16="http://schemas.microsoft.com/office/drawing/2014/main" id="{C979A457-0774-1D4B-9738-259F381836A5}"/>
                  </a:ext>
                </a:extLst>
              </p:cNvPr>
              <p:cNvSpPr/>
              <p:nvPr/>
            </p:nvSpPr>
            <p:spPr>
              <a:xfrm>
                <a:off x="64008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7" name="Oval 506">
                <a:extLst>
                  <a:ext uri="{FF2B5EF4-FFF2-40B4-BE49-F238E27FC236}">
                    <a16:creationId xmlns:a16="http://schemas.microsoft.com/office/drawing/2014/main" id="{1E50A537-6B52-A846-BA1A-87CDA3F205F2}"/>
                  </a:ext>
                </a:extLst>
              </p:cNvPr>
              <p:cNvSpPr/>
              <p:nvPr/>
            </p:nvSpPr>
            <p:spPr>
              <a:xfrm>
                <a:off x="68580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8" name="Oval 507">
                <a:extLst>
                  <a:ext uri="{FF2B5EF4-FFF2-40B4-BE49-F238E27FC236}">
                    <a16:creationId xmlns:a16="http://schemas.microsoft.com/office/drawing/2014/main" id="{4F7D6E31-3FFA-EE49-95EB-154981707E78}"/>
                  </a:ext>
                </a:extLst>
              </p:cNvPr>
              <p:cNvSpPr/>
              <p:nvPr/>
            </p:nvSpPr>
            <p:spPr>
              <a:xfrm>
                <a:off x="7315200" y="20574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9" name="Oval 508">
                <a:extLst>
                  <a:ext uri="{FF2B5EF4-FFF2-40B4-BE49-F238E27FC236}">
                    <a16:creationId xmlns:a16="http://schemas.microsoft.com/office/drawing/2014/main" id="{B80DE81C-67D6-AF4F-9DE5-21A918375722}"/>
                  </a:ext>
                </a:extLst>
              </p:cNvPr>
              <p:cNvSpPr/>
              <p:nvPr/>
            </p:nvSpPr>
            <p:spPr>
              <a:xfrm>
                <a:off x="54864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0" name="Oval 509">
                <a:extLst>
                  <a:ext uri="{FF2B5EF4-FFF2-40B4-BE49-F238E27FC236}">
                    <a16:creationId xmlns:a16="http://schemas.microsoft.com/office/drawing/2014/main" id="{0B2850E4-3002-D14C-B0E2-9250FD059622}"/>
                  </a:ext>
                </a:extLst>
              </p:cNvPr>
              <p:cNvSpPr/>
              <p:nvPr/>
            </p:nvSpPr>
            <p:spPr>
              <a:xfrm>
                <a:off x="59436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1" name="Oval 510">
                <a:extLst>
                  <a:ext uri="{FF2B5EF4-FFF2-40B4-BE49-F238E27FC236}">
                    <a16:creationId xmlns:a16="http://schemas.microsoft.com/office/drawing/2014/main" id="{B1EC7E16-5182-9F48-8713-0DCFC76A853E}"/>
                  </a:ext>
                </a:extLst>
              </p:cNvPr>
              <p:cNvSpPr/>
              <p:nvPr/>
            </p:nvSpPr>
            <p:spPr>
              <a:xfrm>
                <a:off x="64008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2" name="Oval 511">
                <a:extLst>
                  <a:ext uri="{FF2B5EF4-FFF2-40B4-BE49-F238E27FC236}">
                    <a16:creationId xmlns:a16="http://schemas.microsoft.com/office/drawing/2014/main" id="{77BCC63A-C8C3-C746-9F66-396BA0036F7B}"/>
                  </a:ext>
                </a:extLst>
              </p:cNvPr>
              <p:cNvSpPr/>
              <p:nvPr/>
            </p:nvSpPr>
            <p:spPr>
              <a:xfrm>
                <a:off x="68580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3" name="Oval 512">
                <a:extLst>
                  <a:ext uri="{FF2B5EF4-FFF2-40B4-BE49-F238E27FC236}">
                    <a16:creationId xmlns:a16="http://schemas.microsoft.com/office/drawing/2014/main" id="{9BC39E81-A53D-4047-B819-3A68D276E480}"/>
                  </a:ext>
                </a:extLst>
              </p:cNvPr>
              <p:cNvSpPr/>
              <p:nvPr/>
            </p:nvSpPr>
            <p:spPr>
              <a:xfrm>
                <a:off x="7315200" y="25146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4" name="Oval 513">
                <a:extLst>
                  <a:ext uri="{FF2B5EF4-FFF2-40B4-BE49-F238E27FC236}">
                    <a16:creationId xmlns:a16="http://schemas.microsoft.com/office/drawing/2014/main" id="{1B80541F-EC24-7440-875B-83EED2A12FC2}"/>
                  </a:ext>
                </a:extLst>
              </p:cNvPr>
              <p:cNvSpPr/>
              <p:nvPr/>
            </p:nvSpPr>
            <p:spPr>
              <a:xfrm>
                <a:off x="54864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5" name="Oval 514">
                <a:extLst>
                  <a:ext uri="{FF2B5EF4-FFF2-40B4-BE49-F238E27FC236}">
                    <a16:creationId xmlns:a16="http://schemas.microsoft.com/office/drawing/2014/main" id="{2316466A-9A28-CA48-9E49-539E3949E84A}"/>
                  </a:ext>
                </a:extLst>
              </p:cNvPr>
              <p:cNvSpPr/>
              <p:nvPr/>
            </p:nvSpPr>
            <p:spPr>
              <a:xfrm>
                <a:off x="59436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6" name="Oval 515">
                <a:extLst>
                  <a:ext uri="{FF2B5EF4-FFF2-40B4-BE49-F238E27FC236}">
                    <a16:creationId xmlns:a16="http://schemas.microsoft.com/office/drawing/2014/main" id="{0C51090D-42B7-7743-98D8-6A6E5A2834FA}"/>
                  </a:ext>
                </a:extLst>
              </p:cNvPr>
              <p:cNvSpPr/>
              <p:nvPr/>
            </p:nvSpPr>
            <p:spPr>
              <a:xfrm>
                <a:off x="64008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7" name="Oval 516">
                <a:extLst>
                  <a:ext uri="{FF2B5EF4-FFF2-40B4-BE49-F238E27FC236}">
                    <a16:creationId xmlns:a16="http://schemas.microsoft.com/office/drawing/2014/main" id="{03B972F8-1AB3-3B4A-9C4F-3A1CC8F77238}"/>
                  </a:ext>
                </a:extLst>
              </p:cNvPr>
              <p:cNvSpPr/>
              <p:nvPr/>
            </p:nvSpPr>
            <p:spPr>
              <a:xfrm>
                <a:off x="68580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8" name="Oval 517">
                <a:extLst>
                  <a:ext uri="{FF2B5EF4-FFF2-40B4-BE49-F238E27FC236}">
                    <a16:creationId xmlns:a16="http://schemas.microsoft.com/office/drawing/2014/main" id="{4E23D68E-38B4-6246-924A-84A4A1422991}"/>
                  </a:ext>
                </a:extLst>
              </p:cNvPr>
              <p:cNvSpPr/>
              <p:nvPr/>
            </p:nvSpPr>
            <p:spPr>
              <a:xfrm>
                <a:off x="73152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9" name="Oval 518">
                <a:extLst>
                  <a:ext uri="{FF2B5EF4-FFF2-40B4-BE49-F238E27FC236}">
                    <a16:creationId xmlns:a16="http://schemas.microsoft.com/office/drawing/2014/main" id="{67003421-CB64-BF40-8AC1-940F7088F6CA}"/>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0" name="Oval 519">
                <a:extLst>
                  <a:ext uri="{FF2B5EF4-FFF2-40B4-BE49-F238E27FC236}">
                    <a16:creationId xmlns:a16="http://schemas.microsoft.com/office/drawing/2014/main" id="{83129518-5492-3A45-AF60-F432A33D4E68}"/>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1" name="Oval 520">
                <a:extLst>
                  <a:ext uri="{FF2B5EF4-FFF2-40B4-BE49-F238E27FC236}">
                    <a16:creationId xmlns:a16="http://schemas.microsoft.com/office/drawing/2014/main" id="{D8541C93-702C-664F-9F56-2D9C64CBE9F0}"/>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2" name="Oval 521">
                <a:extLst>
                  <a:ext uri="{FF2B5EF4-FFF2-40B4-BE49-F238E27FC236}">
                    <a16:creationId xmlns:a16="http://schemas.microsoft.com/office/drawing/2014/main" id="{CE301F35-DEE6-2A44-9F9C-9EBACA25E644}"/>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3" name="Oval 522">
                <a:extLst>
                  <a:ext uri="{FF2B5EF4-FFF2-40B4-BE49-F238E27FC236}">
                    <a16:creationId xmlns:a16="http://schemas.microsoft.com/office/drawing/2014/main" id="{34FFF707-AF67-2D43-B96E-59B04BFFD2C4}"/>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sp>
        <p:nvSpPr>
          <p:cNvPr id="546" name="Rectangle 545">
            <a:extLst>
              <a:ext uri="{FF2B5EF4-FFF2-40B4-BE49-F238E27FC236}">
                <a16:creationId xmlns:a16="http://schemas.microsoft.com/office/drawing/2014/main" id="{BDCB1452-B1FC-A04C-879D-B27B09D93766}"/>
              </a:ext>
            </a:extLst>
          </p:cNvPr>
          <p:cNvSpPr/>
          <p:nvPr/>
        </p:nvSpPr>
        <p:spPr>
          <a:xfrm>
            <a:off x="1582435" y="2066282"/>
            <a:ext cx="6477000" cy="1905000"/>
          </a:xfrm>
          <a:prstGeom prst="rect">
            <a:avLst/>
          </a:prstGeom>
          <a:solidFill>
            <a:schemeClr val="bg1">
              <a:alpha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a typeface="+mn-ea"/>
              <a:cs typeface="+mn-cs"/>
            </a:endParaRPr>
          </a:p>
        </p:txBody>
      </p:sp>
      <p:cxnSp>
        <p:nvCxnSpPr>
          <p:cNvPr id="547" name="Straight Connector 546">
            <a:extLst>
              <a:ext uri="{FF2B5EF4-FFF2-40B4-BE49-F238E27FC236}">
                <a16:creationId xmlns:a16="http://schemas.microsoft.com/office/drawing/2014/main" id="{53579C7D-B09B-3D4E-A43B-EF7C88397D1E}"/>
              </a:ext>
            </a:extLst>
          </p:cNvPr>
          <p:cNvCxnSpPr/>
          <p:nvPr/>
        </p:nvCxnSpPr>
        <p:spPr>
          <a:xfrm flipH="1">
            <a:off x="1506235" y="2218682"/>
            <a:ext cx="6403145" cy="0"/>
          </a:xfrm>
          <a:prstGeom prst="line">
            <a:avLst/>
          </a:prstGeom>
          <a:solidFill>
            <a:schemeClr val="tx1">
              <a:lumMod val="65000"/>
              <a:lumOff val="35000"/>
            </a:schemeClr>
          </a:solidFill>
          <a:ln w="38100" cap="rnd">
            <a:solidFill>
              <a:schemeClr val="tx1"/>
            </a:solidFill>
            <a:round/>
            <a:headEnd type="none"/>
            <a:tailEnd w="lg" len="sm"/>
          </a:ln>
        </p:spPr>
        <p:style>
          <a:lnRef idx="1">
            <a:schemeClr val="accent1"/>
          </a:lnRef>
          <a:fillRef idx="0">
            <a:schemeClr val="accent1"/>
          </a:fillRef>
          <a:effectRef idx="0">
            <a:schemeClr val="accent1"/>
          </a:effectRef>
          <a:fontRef idx="minor">
            <a:schemeClr val="tx1"/>
          </a:fontRef>
        </p:style>
      </p:cxnSp>
      <p:grpSp>
        <p:nvGrpSpPr>
          <p:cNvPr id="548" name="Group 547">
            <a:extLst>
              <a:ext uri="{FF2B5EF4-FFF2-40B4-BE49-F238E27FC236}">
                <a16:creationId xmlns:a16="http://schemas.microsoft.com/office/drawing/2014/main" id="{77405137-7C59-4D48-AC4D-D86D437B657B}"/>
              </a:ext>
            </a:extLst>
          </p:cNvPr>
          <p:cNvGrpSpPr/>
          <p:nvPr/>
        </p:nvGrpSpPr>
        <p:grpSpPr>
          <a:xfrm>
            <a:off x="1851480" y="2218682"/>
            <a:ext cx="4671060" cy="1219201"/>
            <a:chOff x="2174045" y="1143000"/>
            <a:chExt cx="4671060" cy="1219201"/>
          </a:xfrm>
        </p:grpSpPr>
        <p:cxnSp>
          <p:nvCxnSpPr>
            <p:cNvPr id="549" name="Straight Connector 548">
              <a:extLst>
                <a:ext uri="{FF2B5EF4-FFF2-40B4-BE49-F238E27FC236}">
                  <a16:creationId xmlns:a16="http://schemas.microsoft.com/office/drawing/2014/main" id="{ED134D6C-BD07-8F4B-A299-A98FFDF82189}"/>
                </a:ext>
              </a:extLst>
            </p:cNvPr>
            <p:cNvCxnSpPr/>
            <p:nvPr/>
          </p:nvCxnSpPr>
          <p:spPr>
            <a:xfrm flipV="1">
              <a:off x="217404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0" name="Straight Connector 549">
              <a:extLst>
                <a:ext uri="{FF2B5EF4-FFF2-40B4-BE49-F238E27FC236}">
                  <a16:creationId xmlns:a16="http://schemas.microsoft.com/office/drawing/2014/main" id="{30F3C61B-4E68-F245-98C5-E45566DB5050}"/>
                </a:ext>
              </a:extLst>
            </p:cNvPr>
            <p:cNvCxnSpPr/>
            <p:nvPr/>
          </p:nvCxnSpPr>
          <p:spPr>
            <a:xfrm flipV="1">
              <a:off x="3730049"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1" name="Straight Connector 550">
              <a:extLst>
                <a:ext uri="{FF2B5EF4-FFF2-40B4-BE49-F238E27FC236}">
                  <a16:creationId xmlns:a16="http://schemas.microsoft.com/office/drawing/2014/main" id="{881A953A-5FA6-C443-A98F-4C893ECD3FCD}"/>
                </a:ext>
              </a:extLst>
            </p:cNvPr>
            <p:cNvCxnSpPr/>
            <p:nvPr/>
          </p:nvCxnSpPr>
          <p:spPr>
            <a:xfrm flipV="1">
              <a:off x="530332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2" name="Straight Connector 551">
              <a:extLst>
                <a:ext uri="{FF2B5EF4-FFF2-40B4-BE49-F238E27FC236}">
                  <a16:creationId xmlns:a16="http://schemas.microsoft.com/office/drawing/2014/main" id="{6F1732F6-1671-7546-B8ED-0D71E76BF3AF}"/>
                </a:ext>
              </a:extLst>
            </p:cNvPr>
            <p:cNvCxnSpPr/>
            <p:nvPr/>
          </p:nvCxnSpPr>
          <p:spPr>
            <a:xfrm flipV="1">
              <a:off x="684510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cxnSp>
        <p:nvCxnSpPr>
          <p:cNvPr id="553" name="Straight Connector 552">
            <a:extLst>
              <a:ext uri="{FF2B5EF4-FFF2-40B4-BE49-F238E27FC236}">
                <a16:creationId xmlns:a16="http://schemas.microsoft.com/office/drawing/2014/main" id="{F3D4EE15-37C6-0F49-B8BA-89C075B4EE66}"/>
              </a:ext>
            </a:extLst>
          </p:cNvPr>
          <p:cNvCxnSpPr/>
          <p:nvPr/>
        </p:nvCxnSpPr>
        <p:spPr>
          <a:xfrm flipH="1">
            <a:off x="1508580" y="2218682"/>
            <a:ext cx="6403145" cy="0"/>
          </a:xfrm>
          <a:prstGeom prst="line">
            <a:avLst/>
          </a:prstGeom>
          <a:solidFill>
            <a:schemeClr val="tx1">
              <a:lumMod val="65000"/>
              <a:lumOff val="35000"/>
            </a:schemeClr>
          </a:solidFill>
          <a:ln w="50800" cap="rnd">
            <a:solidFill>
              <a:srgbClr val="C00000"/>
            </a:solidFill>
            <a:round/>
            <a:headEnd type="none"/>
            <a:tailEnd w="lg" len="sm"/>
          </a:ln>
        </p:spPr>
        <p:style>
          <a:lnRef idx="1">
            <a:schemeClr val="accent1"/>
          </a:lnRef>
          <a:fillRef idx="0">
            <a:schemeClr val="accent1"/>
          </a:fillRef>
          <a:effectRef idx="0">
            <a:schemeClr val="accent1"/>
          </a:effectRef>
          <a:fontRef idx="minor">
            <a:schemeClr val="tx1"/>
          </a:fontRef>
        </p:style>
      </p:cxnSp>
      <p:cxnSp>
        <p:nvCxnSpPr>
          <p:cNvPr id="554" name="Straight Connector 553">
            <a:extLst>
              <a:ext uri="{FF2B5EF4-FFF2-40B4-BE49-F238E27FC236}">
                <a16:creationId xmlns:a16="http://schemas.microsoft.com/office/drawing/2014/main" id="{44A11F90-68CE-4C4B-9DAA-338801834463}"/>
              </a:ext>
            </a:extLst>
          </p:cNvPr>
          <p:cNvCxnSpPr>
            <a:cxnSpLocks/>
          </p:cNvCxnSpPr>
          <p:nvPr/>
        </p:nvCxnSpPr>
        <p:spPr>
          <a:xfrm flipV="1">
            <a:off x="1853825" y="2218682"/>
            <a:ext cx="0" cy="1124228"/>
          </a:xfrm>
          <a:prstGeom prst="line">
            <a:avLst/>
          </a:prstGeom>
          <a:solidFill>
            <a:schemeClr val="tx1">
              <a:lumMod val="65000"/>
              <a:lumOff val="35000"/>
            </a:schemeClr>
          </a:solidFill>
          <a:ln w="50800" cap="rnd">
            <a:solidFill>
              <a:srgbClr val="C00000"/>
            </a:solidFill>
            <a:round/>
            <a:headEnd type="arrow" w="med" len="sm"/>
            <a:tailEnd type="none" w="lg" len="sm"/>
          </a:ln>
        </p:spPr>
        <p:style>
          <a:lnRef idx="1">
            <a:schemeClr val="accent1"/>
          </a:lnRef>
          <a:fillRef idx="0">
            <a:schemeClr val="accent1"/>
          </a:fillRef>
          <a:effectRef idx="0">
            <a:schemeClr val="accent1"/>
          </a:effectRef>
          <a:fontRef idx="minor">
            <a:schemeClr val="tx1"/>
          </a:fontRef>
        </p:style>
      </p:cxnSp>
      <p:cxnSp>
        <p:nvCxnSpPr>
          <p:cNvPr id="555" name="Straight Connector 554">
            <a:extLst>
              <a:ext uri="{FF2B5EF4-FFF2-40B4-BE49-F238E27FC236}">
                <a16:creationId xmlns:a16="http://schemas.microsoft.com/office/drawing/2014/main" id="{CD03CEDF-80C4-D045-A85A-1A21BF3C33EB}"/>
              </a:ext>
            </a:extLst>
          </p:cNvPr>
          <p:cNvCxnSpPr>
            <a:cxnSpLocks/>
          </p:cNvCxnSpPr>
          <p:nvPr/>
        </p:nvCxnSpPr>
        <p:spPr>
          <a:xfrm flipV="1">
            <a:off x="3407924" y="2218682"/>
            <a:ext cx="0" cy="1124228"/>
          </a:xfrm>
          <a:prstGeom prst="line">
            <a:avLst/>
          </a:prstGeom>
          <a:solidFill>
            <a:schemeClr val="tx1">
              <a:lumMod val="65000"/>
              <a:lumOff val="35000"/>
            </a:schemeClr>
          </a:solidFill>
          <a:ln w="50800" cap="rnd">
            <a:solidFill>
              <a:srgbClr val="C00000"/>
            </a:solidFill>
            <a:round/>
            <a:headEnd type="arrow" w="med" len="sm"/>
            <a:tailEnd type="none" w="lg" len="sm"/>
          </a:ln>
        </p:spPr>
        <p:style>
          <a:lnRef idx="1">
            <a:schemeClr val="accent1"/>
          </a:lnRef>
          <a:fillRef idx="0">
            <a:schemeClr val="accent1"/>
          </a:fillRef>
          <a:effectRef idx="0">
            <a:schemeClr val="accent1"/>
          </a:effectRef>
          <a:fontRef idx="minor">
            <a:schemeClr val="tx1"/>
          </a:fontRef>
        </p:style>
      </p:cxnSp>
      <p:cxnSp>
        <p:nvCxnSpPr>
          <p:cNvPr id="556" name="Straight Connector 555">
            <a:extLst>
              <a:ext uri="{FF2B5EF4-FFF2-40B4-BE49-F238E27FC236}">
                <a16:creationId xmlns:a16="http://schemas.microsoft.com/office/drawing/2014/main" id="{02B665BD-8CA2-7840-9CAB-DF7E6B818E7E}"/>
              </a:ext>
            </a:extLst>
          </p:cNvPr>
          <p:cNvCxnSpPr>
            <a:cxnSpLocks/>
          </p:cNvCxnSpPr>
          <p:nvPr/>
        </p:nvCxnSpPr>
        <p:spPr>
          <a:xfrm flipV="1">
            <a:off x="4983105" y="2218682"/>
            <a:ext cx="0" cy="1124228"/>
          </a:xfrm>
          <a:prstGeom prst="line">
            <a:avLst/>
          </a:prstGeom>
          <a:solidFill>
            <a:schemeClr val="tx1">
              <a:lumMod val="65000"/>
              <a:lumOff val="35000"/>
            </a:schemeClr>
          </a:solidFill>
          <a:ln w="50800" cap="rnd">
            <a:solidFill>
              <a:srgbClr val="C00000"/>
            </a:solidFill>
            <a:round/>
            <a:headEnd type="arrow" w="med" len="sm"/>
            <a:tailEnd type="none" w="lg" len="sm"/>
          </a:ln>
        </p:spPr>
        <p:style>
          <a:lnRef idx="1">
            <a:schemeClr val="accent1"/>
          </a:lnRef>
          <a:fillRef idx="0">
            <a:schemeClr val="accent1"/>
          </a:fillRef>
          <a:effectRef idx="0">
            <a:schemeClr val="accent1"/>
          </a:effectRef>
          <a:fontRef idx="minor">
            <a:schemeClr val="tx1"/>
          </a:fontRef>
        </p:style>
      </p:cxnSp>
      <p:cxnSp>
        <p:nvCxnSpPr>
          <p:cNvPr id="557" name="Straight Connector 556">
            <a:extLst>
              <a:ext uri="{FF2B5EF4-FFF2-40B4-BE49-F238E27FC236}">
                <a16:creationId xmlns:a16="http://schemas.microsoft.com/office/drawing/2014/main" id="{D46C05AA-680F-344C-A2F2-EBF1D6E9ED83}"/>
              </a:ext>
            </a:extLst>
          </p:cNvPr>
          <p:cNvCxnSpPr>
            <a:cxnSpLocks/>
          </p:cNvCxnSpPr>
          <p:nvPr/>
        </p:nvCxnSpPr>
        <p:spPr>
          <a:xfrm flipV="1">
            <a:off x="6524885" y="2218682"/>
            <a:ext cx="0" cy="1124228"/>
          </a:xfrm>
          <a:prstGeom prst="line">
            <a:avLst/>
          </a:prstGeom>
          <a:solidFill>
            <a:schemeClr val="tx1">
              <a:lumMod val="65000"/>
              <a:lumOff val="35000"/>
            </a:schemeClr>
          </a:solidFill>
          <a:ln w="50800" cap="rnd">
            <a:solidFill>
              <a:srgbClr val="C00000"/>
            </a:solidFill>
            <a:round/>
            <a:headEnd type="arrow" w="med" len="sm"/>
            <a:tailEnd type="none" w="lg" len="sm"/>
          </a:ln>
        </p:spPr>
        <p:style>
          <a:lnRef idx="1">
            <a:schemeClr val="accent1"/>
          </a:lnRef>
          <a:fillRef idx="0">
            <a:schemeClr val="accent1"/>
          </a:fillRef>
          <a:effectRef idx="0">
            <a:schemeClr val="accent1"/>
          </a:effectRef>
          <a:fontRef idx="minor">
            <a:schemeClr val="tx1"/>
          </a:fontRef>
        </p:style>
      </p:cxnSp>
      <p:sp>
        <p:nvSpPr>
          <p:cNvPr id="558" name="DRAM">
            <a:extLst>
              <a:ext uri="{FF2B5EF4-FFF2-40B4-BE49-F238E27FC236}">
                <a16:creationId xmlns:a16="http://schemas.microsoft.com/office/drawing/2014/main" id="{351BD9D8-FB36-6C4D-8E04-6C3C0A7EAB3D}"/>
              </a:ext>
            </a:extLst>
          </p:cNvPr>
          <p:cNvSpPr/>
          <p:nvPr/>
        </p:nvSpPr>
        <p:spPr>
          <a:xfrm rot="16200000">
            <a:off x="249481" y="2789636"/>
            <a:ext cx="2057400" cy="458292"/>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50" normalizeH="0" baseline="0" noProof="0" dirty="0">
                <a:ln>
                  <a:noFill/>
                </a:ln>
                <a:solidFill>
                  <a:srgbClr val="000000"/>
                </a:solidFill>
                <a:effectLst/>
                <a:uLnTx/>
                <a:uFillTx/>
                <a:latin typeface="Avenir Next" panose="020B0503020202020204" pitchFamily="34" charset="0"/>
                <a:ea typeface="+mn-ea"/>
                <a:cs typeface="+mn-cs"/>
              </a:rPr>
              <a:t>row decoder</a:t>
            </a:r>
          </a:p>
        </p:txBody>
      </p:sp>
      <p:grpSp>
        <p:nvGrpSpPr>
          <p:cNvPr id="559" name="Group 558">
            <a:extLst>
              <a:ext uri="{FF2B5EF4-FFF2-40B4-BE49-F238E27FC236}">
                <a16:creationId xmlns:a16="http://schemas.microsoft.com/office/drawing/2014/main" id="{8AD926AF-C5EE-E548-870D-BC880E3672F9}"/>
              </a:ext>
            </a:extLst>
          </p:cNvPr>
          <p:cNvGrpSpPr/>
          <p:nvPr/>
        </p:nvGrpSpPr>
        <p:grpSpPr>
          <a:xfrm>
            <a:off x="2040573" y="2414997"/>
            <a:ext cx="5790027" cy="1402792"/>
            <a:chOff x="2134538" y="2243328"/>
            <a:chExt cx="5790027" cy="1490472"/>
          </a:xfrm>
        </p:grpSpPr>
        <p:grpSp>
          <p:nvGrpSpPr>
            <p:cNvPr id="560" name="Group 559">
              <a:extLst>
                <a:ext uri="{FF2B5EF4-FFF2-40B4-BE49-F238E27FC236}">
                  <a16:creationId xmlns:a16="http://schemas.microsoft.com/office/drawing/2014/main" id="{4D433CC3-8D40-1743-9F10-374ACD8AE620}"/>
                </a:ext>
              </a:extLst>
            </p:cNvPr>
            <p:cNvGrpSpPr/>
            <p:nvPr/>
          </p:nvGrpSpPr>
          <p:grpSpPr>
            <a:xfrm>
              <a:off x="2134538" y="2243328"/>
              <a:ext cx="1108299" cy="1490472"/>
              <a:chOff x="2134538" y="2243328"/>
              <a:chExt cx="1108299" cy="1490472"/>
            </a:xfrm>
          </p:grpSpPr>
          <p:grpSp>
            <p:nvGrpSpPr>
              <p:cNvPr id="600" name="Group 599">
                <a:extLst>
                  <a:ext uri="{FF2B5EF4-FFF2-40B4-BE49-F238E27FC236}">
                    <a16:creationId xmlns:a16="http://schemas.microsoft.com/office/drawing/2014/main" id="{2190AC81-2DC7-F345-826D-9C60D43BF417}"/>
                  </a:ext>
                </a:extLst>
              </p:cNvPr>
              <p:cNvGrpSpPr/>
              <p:nvPr/>
            </p:nvGrpSpPr>
            <p:grpSpPr>
              <a:xfrm>
                <a:off x="2134538" y="3504497"/>
                <a:ext cx="1108299" cy="229303"/>
                <a:chOff x="5486400" y="3962400"/>
                <a:chExt cx="2209800" cy="457200"/>
              </a:xfrm>
            </p:grpSpPr>
            <p:sp>
              <p:nvSpPr>
                <p:cNvPr id="607" name="DRAM">
                  <a:extLst>
                    <a:ext uri="{FF2B5EF4-FFF2-40B4-BE49-F238E27FC236}">
                      <a16:creationId xmlns:a16="http://schemas.microsoft.com/office/drawing/2014/main" id="{03DC10C3-824C-7743-B03E-5E2DD4642D53}"/>
                    </a:ext>
                  </a:extLst>
                </p:cNvPr>
                <p:cNvSpPr/>
                <p:nvPr/>
              </p:nvSpPr>
              <p:spPr>
                <a:xfrm>
                  <a:off x="54864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08" name="DRAM">
                  <a:extLst>
                    <a:ext uri="{FF2B5EF4-FFF2-40B4-BE49-F238E27FC236}">
                      <a16:creationId xmlns:a16="http://schemas.microsoft.com/office/drawing/2014/main" id="{D52B6B53-E8AA-E543-B216-2AC8A929EB35}"/>
                    </a:ext>
                  </a:extLst>
                </p:cNvPr>
                <p:cNvSpPr/>
                <p:nvPr/>
              </p:nvSpPr>
              <p:spPr>
                <a:xfrm>
                  <a:off x="59436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09" name="DRAM">
                  <a:extLst>
                    <a:ext uri="{FF2B5EF4-FFF2-40B4-BE49-F238E27FC236}">
                      <a16:creationId xmlns:a16="http://schemas.microsoft.com/office/drawing/2014/main" id="{A0041B57-0FD2-344B-A4BF-CFB30F23E1D7}"/>
                    </a:ext>
                  </a:extLst>
                </p:cNvPr>
                <p:cNvSpPr/>
                <p:nvPr/>
              </p:nvSpPr>
              <p:spPr>
                <a:xfrm>
                  <a:off x="64008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0" name="DRAM">
                  <a:extLst>
                    <a:ext uri="{FF2B5EF4-FFF2-40B4-BE49-F238E27FC236}">
                      <a16:creationId xmlns:a16="http://schemas.microsoft.com/office/drawing/2014/main" id="{E186F603-ACB9-2643-B786-5A6AB54FFA5B}"/>
                    </a:ext>
                  </a:extLst>
                </p:cNvPr>
                <p:cNvSpPr/>
                <p:nvPr/>
              </p:nvSpPr>
              <p:spPr>
                <a:xfrm>
                  <a:off x="68580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1" name="DRAM">
                  <a:extLst>
                    <a:ext uri="{FF2B5EF4-FFF2-40B4-BE49-F238E27FC236}">
                      <a16:creationId xmlns:a16="http://schemas.microsoft.com/office/drawing/2014/main" id="{84756F2F-A8F5-1346-95FC-563866259E0B}"/>
                    </a:ext>
                  </a:extLst>
                </p:cNvPr>
                <p:cNvSpPr/>
                <p:nvPr/>
              </p:nvSpPr>
              <p:spPr>
                <a:xfrm>
                  <a:off x="73152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01" name="Group 600">
                <a:extLst>
                  <a:ext uri="{FF2B5EF4-FFF2-40B4-BE49-F238E27FC236}">
                    <a16:creationId xmlns:a16="http://schemas.microsoft.com/office/drawing/2014/main" id="{90827EFE-E4B9-5F4D-A71A-F0BE3AE7CB30}"/>
                  </a:ext>
                </a:extLst>
              </p:cNvPr>
              <p:cNvGrpSpPr/>
              <p:nvPr/>
            </p:nvGrpSpPr>
            <p:grpSpPr>
              <a:xfrm>
                <a:off x="2230081" y="2243328"/>
                <a:ext cx="917213" cy="1261169"/>
                <a:chOff x="5676900" y="990600"/>
                <a:chExt cx="1828800" cy="2971800"/>
              </a:xfrm>
            </p:grpSpPr>
            <p:cxnSp>
              <p:nvCxnSpPr>
                <p:cNvPr id="602" name="Straight Connector 601">
                  <a:extLst>
                    <a:ext uri="{FF2B5EF4-FFF2-40B4-BE49-F238E27FC236}">
                      <a16:creationId xmlns:a16="http://schemas.microsoft.com/office/drawing/2014/main" id="{D4957F9E-D783-4243-BE33-FBE3CD7ECC85}"/>
                    </a:ext>
                  </a:extLst>
                </p:cNvPr>
                <p:cNvCxnSpPr>
                  <a:cxnSpLocks/>
                  <a:endCxn id="607" idx="0"/>
                </p:cNvCxnSpPr>
                <p:nvPr/>
              </p:nvCxnSpPr>
              <p:spPr>
                <a:xfrm>
                  <a:off x="56769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3" name="Straight Connector 602">
                  <a:extLst>
                    <a:ext uri="{FF2B5EF4-FFF2-40B4-BE49-F238E27FC236}">
                      <a16:creationId xmlns:a16="http://schemas.microsoft.com/office/drawing/2014/main" id="{1D41A853-FC14-B042-A587-C5617D5BA94E}"/>
                    </a:ext>
                  </a:extLst>
                </p:cNvPr>
                <p:cNvCxnSpPr>
                  <a:cxnSpLocks/>
                  <a:endCxn id="609" idx="0"/>
                </p:cNvCxnSpPr>
                <p:nvPr/>
              </p:nvCxnSpPr>
              <p:spPr>
                <a:xfrm>
                  <a:off x="6591299"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4" name="Straight Connector 603">
                  <a:extLst>
                    <a:ext uri="{FF2B5EF4-FFF2-40B4-BE49-F238E27FC236}">
                      <a16:creationId xmlns:a16="http://schemas.microsoft.com/office/drawing/2014/main" id="{2A070D0B-25F7-3D43-A9AD-D1947EA8500B}"/>
                    </a:ext>
                  </a:extLst>
                </p:cNvPr>
                <p:cNvCxnSpPr>
                  <a:cxnSpLocks/>
                  <a:endCxn id="610" idx="0"/>
                </p:cNvCxnSpPr>
                <p:nvPr/>
              </p:nvCxnSpPr>
              <p:spPr>
                <a:xfrm>
                  <a:off x="70485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5" name="Straight Connector 604">
                  <a:extLst>
                    <a:ext uri="{FF2B5EF4-FFF2-40B4-BE49-F238E27FC236}">
                      <a16:creationId xmlns:a16="http://schemas.microsoft.com/office/drawing/2014/main" id="{C94EA13C-85A4-4049-83D7-D503F7B6DBA1}"/>
                    </a:ext>
                  </a:extLst>
                </p:cNvPr>
                <p:cNvCxnSpPr>
                  <a:cxnSpLocks/>
                  <a:endCxn id="611" idx="0"/>
                </p:cNvCxnSpPr>
                <p:nvPr/>
              </p:nvCxnSpPr>
              <p:spPr>
                <a:xfrm>
                  <a:off x="75057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6" name="Straight Connector 605">
                  <a:extLst>
                    <a:ext uri="{FF2B5EF4-FFF2-40B4-BE49-F238E27FC236}">
                      <a16:creationId xmlns:a16="http://schemas.microsoft.com/office/drawing/2014/main" id="{D9333A34-3035-7148-BD0B-9BDD9099C947}"/>
                    </a:ext>
                  </a:extLst>
                </p:cNvPr>
                <p:cNvCxnSpPr>
                  <a:cxnSpLocks/>
                  <a:endCxn id="608" idx="0"/>
                </p:cNvCxnSpPr>
                <p:nvPr/>
              </p:nvCxnSpPr>
              <p:spPr>
                <a:xfrm>
                  <a:off x="61341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61" name="Group 560">
              <a:extLst>
                <a:ext uri="{FF2B5EF4-FFF2-40B4-BE49-F238E27FC236}">
                  <a16:creationId xmlns:a16="http://schemas.microsoft.com/office/drawing/2014/main" id="{B16C4C60-84DF-7C4E-B819-512AD32C1DA7}"/>
                </a:ext>
              </a:extLst>
            </p:cNvPr>
            <p:cNvGrpSpPr/>
            <p:nvPr/>
          </p:nvGrpSpPr>
          <p:grpSpPr>
            <a:xfrm>
              <a:off x="3692066" y="2243328"/>
              <a:ext cx="1108299" cy="1490472"/>
              <a:chOff x="3692066" y="2243328"/>
              <a:chExt cx="1108299" cy="1490472"/>
            </a:xfrm>
          </p:grpSpPr>
          <p:grpSp>
            <p:nvGrpSpPr>
              <p:cNvPr id="588" name="Group 587">
                <a:extLst>
                  <a:ext uri="{FF2B5EF4-FFF2-40B4-BE49-F238E27FC236}">
                    <a16:creationId xmlns:a16="http://schemas.microsoft.com/office/drawing/2014/main" id="{B7F14EC3-B240-6E43-8033-974979A49006}"/>
                  </a:ext>
                </a:extLst>
              </p:cNvPr>
              <p:cNvGrpSpPr/>
              <p:nvPr/>
            </p:nvGrpSpPr>
            <p:grpSpPr>
              <a:xfrm>
                <a:off x="3692066" y="3504497"/>
                <a:ext cx="1108299" cy="229303"/>
                <a:chOff x="5486400" y="3962400"/>
                <a:chExt cx="2209800" cy="457200"/>
              </a:xfrm>
            </p:grpSpPr>
            <p:sp>
              <p:nvSpPr>
                <p:cNvPr id="595" name="DRAM">
                  <a:extLst>
                    <a:ext uri="{FF2B5EF4-FFF2-40B4-BE49-F238E27FC236}">
                      <a16:creationId xmlns:a16="http://schemas.microsoft.com/office/drawing/2014/main" id="{736C97AD-4D74-264F-88C4-4A509FD12296}"/>
                    </a:ext>
                  </a:extLst>
                </p:cNvPr>
                <p:cNvSpPr/>
                <p:nvPr/>
              </p:nvSpPr>
              <p:spPr>
                <a:xfrm>
                  <a:off x="54864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96" name="DRAM">
                  <a:extLst>
                    <a:ext uri="{FF2B5EF4-FFF2-40B4-BE49-F238E27FC236}">
                      <a16:creationId xmlns:a16="http://schemas.microsoft.com/office/drawing/2014/main" id="{5D9A8467-3757-964E-8AB6-0A706AA0E3D2}"/>
                    </a:ext>
                  </a:extLst>
                </p:cNvPr>
                <p:cNvSpPr/>
                <p:nvPr/>
              </p:nvSpPr>
              <p:spPr>
                <a:xfrm>
                  <a:off x="59436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97" name="DRAM">
                  <a:extLst>
                    <a:ext uri="{FF2B5EF4-FFF2-40B4-BE49-F238E27FC236}">
                      <a16:creationId xmlns:a16="http://schemas.microsoft.com/office/drawing/2014/main" id="{2BAA1E48-4CA1-094E-9A92-1CAA9F0F2495}"/>
                    </a:ext>
                  </a:extLst>
                </p:cNvPr>
                <p:cNvSpPr/>
                <p:nvPr/>
              </p:nvSpPr>
              <p:spPr>
                <a:xfrm>
                  <a:off x="64008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98" name="DRAM">
                  <a:extLst>
                    <a:ext uri="{FF2B5EF4-FFF2-40B4-BE49-F238E27FC236}">
                      <a16:creationId xmlns:a16="http://schemas.microsoft.com/office/drawing/2014/main" id="{7C5AB383-F74E-5144-931A-E0EAE2527C8C}"/>
                    </a:ext>
                  </a:extLst>
                </p:cNvPr>
                <p:cNvSpPr/>
                <p:nvPr/>
              </p:nvSpPr>
              <p:spPr>
                <a:xfrm>
                  <a:off x="68580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99" name="DRAM">
                  <a:extLst>
                    <a:ext uri="{FF2B5EF4-FFF2-40B4-BE49-F238E27FC236}">
                      <a16:creationId xmlns:a16="http://schemas.microsoft.com/office/drawing/2014/main" id="{A173C95A-30ED-7F43-8A96-C9636D55C8D1}"/>
                    </a:ext>
                  </a:extLst>
                </p:cNvPr>
                <p:cNvSpPr/>
                <p:nvPr/>
              </p:nvSpPr>
              <p:spPr>
                <a:xfrm>
                  <a:off x="73152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589" name="Group 588">
                <a:extLst>
                  <a:ext uri="{FF2B5EF4-FFF2-40B4-BE49-F238E27FC236}">
                    <a16:creationId xmlns:a16="http://schemas.microsoft.com/office/drawing/2014/main" id="{C78387EC-7F44-F845-8F5F-9B434CFFE099}"/>
                  </a:ext>
                </a:extLst>
              </p:cNvPr>
              <p:cNvGrpSpPr/>
              <p:nvPr/>
            </p:nvGrpSpPr>
            <p:grpSpPr>
              <a:xfrm>
                <a:off x="3787609" y="2243328"/>
                <a:ext cx="917213" cy="1261169"/>
                <a:chOff x="5676900" y="990600"/>
                <a:chExt cx="1828800" cy="2971800"/>
              </a:xfrm>
            </p:grpSpPr>
            <p:cxnSp>
              <p:nvCxnSpPr>
                <p:cNvPr id="590" name="Straight Connector 589">
                  <a:extLst>
                    <a:ext uri="{FF2B5EF4-FFF2-40B4-BE49-F238E27FC236}">
                      <a16:creationId xmlns:a16="http://schemas.microsoft.com/office/drawing/2014/main" id="{836E4D4D-1D4F-BA4C-96DD-06F0B57315B6}"/>
                    </a:ext>
                  </a:extLst>
                </p:cNvPr>
                <p:cNvCxnSpPr>
                  <a:cxnSpLocks/>
                  <a:endCxn id="595" idx="0"/>
                </p:cNvCxnSpPr>
                <p:nvPr/>
              </p:nvCxnSpPr>
              <p:spPr>
                <a:xfrm>
                  <a:off x="56769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1" name="Straight Connector 590">
                  <a:extLst>
                    <a:ext uri="{FF2B5EF4-FFF2-40B4-BE49-F238E27FC236}">
                      <a16:creationId xmlns:a16="http://schemas.microsoft.com/office/drawing/2014/main" id="{21FB0796-B83A-D345-A032-E038F96F9F38}"/>
                    </a:ext>
                  </a:extLst>
                </p:cNvPr>
                <p:cNvCxnSpPr>
                  <a:cxnSpLocks/>
                  <a:endCxn id="597" idx="0"/>
                </p:cNvCxnSpPr>
                <p:nvPr/>
              </p:nvCxnSpPr>
              <p:spPr>
                <a:xfrm>
                  <a:off x="65913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2" name="Straight Connector 591">
                  <a:extLst>
                    <a:ext uri="{FF2B5EF4-FFF2-40B4-BE49-F238E27FC236}">
                      <a16:creationId xmlns:a16="http://schemas.microsoft.com/office/drawing/2014/main" id="{D7A96923-27D9-5246-8A1E-760BD5642EE9}"/>
                    </a:ext>
                  </a:extLst>
                </p:cNvPr>
                <p:cNvCxnSpPr>
                  <a:cxnSpLocks/>
                  <a:endCxn id="598" idx="0"/>
                </p:cNvCxnSpPr>
                <p:nvPr/>
              </p:nvCxnSpPr>
              <p:spPr>
                <a:xfrm>
                  <a:off x="70485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3" name="Straight Connector 592">
                  <a:extLst>
                    <a:ext uri="{FF2B5EF4-FFF2-40B4-BE49-F238E27FC236}">
                      <a16:creationId xmlns:a16="http://schemas.microsoft.com/office/drawing/2014/main" id="{D49BAF0B-25E9-7A4E-A1BB-53D257369AE7}"/>
                    </a:ext>
                  </a:extLst>
                </p:cNvPr>
                <p:cNvCxnSpPr>
                  <a:cxnSpLocks/>
                  <a:endCxn id="599" idx="0"/>
                </p:cNvCxnSpPr>
                <p:nvPr/>
              </p:nvCxnSpPr>
              <p:spPr>
                <a:xfrm>
                  <a:off x="75057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4" name="Straight Connector 593">
                  <a:extLst>
                    <a:ext uri="{FF2B5EF4-FFF2-40B4-BE49-F238E27FC236}">
                      <a16:creationId xmlns:a16="http://schemas.microsoft.com/office/drawing/2014/main" id="{A6C676BC-2D3B-5646-9E06-04BE4D3BBAFD}"/>
                    </a:ext>
                  </a:extLst>
                </p:cNvPr>
                <p:cNvCxnSpPr>
                  <a:cxnSpLocks/>
                  <a:endCxn id="596" idx="0"/>
                </p:cNvCxnSpPr>
                <p:nvPr/>
              </p:nvCxnSpPr>
              <p:spPr>
                <a:xfrm>
                  <a:off x="61341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62" name="Group 561">
              <a:extLst>
                <a:ext uri="{FF2B5EF4-FFF2-40B4-BE49-F238E27FC236}">
                  <a16:creationId xmlns:a16="http://schemas.microsoft.com/office/drawing/2014/main" id="{622DB309-A916-9C4B-BE23-2F9FE3A8E66B}"/>
                </a:ext>
              </a:extLst>
            </p:cNvPr>
            <p:cNvGrpSpPr/>
            <p:nvPr/>
          </p:nvGrpSpPr>
          <p:grpSpPr>
            <a:xfrm>
              <a:off x="5258738" y="2243328"/>
              <a:ext cx="1108299" cy="1490472"/>
              <a:chOff x="5258738" y="2243328"/>
              <a:chExt cx="1108299" cy="1490472"/>
            </a:xfrm>
          </p:grpSpPr>
          <p:grpSp>
            <p:nvGrpSpPr>
              <p:cNvPr id="576" name="Group 575">
                <a:extLst>
                  <a:ext uri="{FF2B5EF4-FFF2-40B4-BE49-F238E27FC236}">
                    <a16:creationId xmlns:a16="http://schemas.microsoft.com/office/drawing/2014/main" id="{5369ED0C-3681-C04B-A190-96290EF4E747}"/>
                  </a:ext>
                </a:extLst>
              </p:cNvPr>
              <p:cNvGrpSpPr/>
              <p:nvPr/>
            </p:nvGrpSpPr>
            <p:grpSpPr>
              <a:xfrm>
                <a:off x="5258738" y="3504497"/>
                <a:ext cx="1108299" cy="229303"/>
                <a:chOff x="5486400" y="3962400"/>
                <a:chExt cx="2209800" cy="457200"/>
              </a:xfrm>
            </p:grpSpPr>
            <p:sp>
              <p:nvSpPr>
                <p:cNvPr id="583" name="DRAM">
                  <a:extLst>
                    <a:ext uri="{FF2B5EF4-FFF2-40B4-BE49-F238E27FC236}">
                      <a16:creationId xmlns:a16="http://schemas.microsoft.com/office/drawing/2014/main" id="{C150AFA0-67B0-3A43-A41B-D9954452B55B}"/>
                    </a:ext>
                  </a:extLst>
                </p:cNvPr>
                <p:cNvSpPr/>
                <p:nvPr/>
              </p:nvSpPr>
              <p:spPr>
                <a:xfrm>
                  <a:off x="54864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84" name="DRAM">
                  <a:extLst>
                    <a:ext uri="{FF2B5EF4-FFF2-40B4-BE49-F238E27FC236}">
                      <a16:creationId xmlns:a16="http://schemas.microsoft.com/office/drawing/2014/main" id="{979DA43E-F184-BF40-93F5-64EE8D79612A}"/>
                    </a:ext>
                  </a:extLst>
                </p:cNvPr>
                <p:cNvSpPr/>
                <p:nvPr/>
              </p:nvSpPr>
              <p:spPr>
                <a:xfrm>
                  <a:off x="59436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85" name="DRAM">
                  <a:extLst>
                    <a:ext uri="{FF2B5EF4-FFF2-40B4-BE49-F238E27FC236}">
                      <a16:creationId xmlns:a16="http://schemas.microsoft.com/office/drawing/2014/main" id="{6433AC89-3A0A-8842-A52C-32B3A462A580}"/>
                    </a:ext>
                  </a:extLst>
                </p:cNvPr>
                <p:cNvSpPr/>
                <p:nvPr/>
              </p:nvSpPr>
              <p:spPr>
                <a:xfrm>
                  <a:off x="64008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86" name="DRAM">
                  <a:extLst>
                    <a:ext uri="{FF2B5EF4-FFF2-40B4-BE49-F238E27FC236}">
                      <a16:creationId xmlns:a16="http://schemas.microsoft.com/office/drawing/2014/main" id="{6358E6F7-4972-1E4C-99F5-884C92EC83C0}"/>
                    </a:ext>
                  </a:extLst>
                </p:cNvPr>
                <p:cNvSpPr/>
                <p:nvPr/>
              </p:nvSpPr>
              <p:spPr>
                <a:xfrm>
                  <a:off x="68580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87" name="DRAM">
                  <a:extLst>
                    <a:ext uri="{FF2B5EF4-FFF2-40B4-BE49-F238E27FC236}">
                      <a16:creationId xmlns:a16="http://schemas.microsoft.com/office/drawing/2014/main" id="{646010E8-2BC1-6B41-89A4-5049336FA4BB}"/>
                    </a:ext>
                  </a:extLst>
                </p:cNvPr>
                <p:cNvSpPr/>
                <p:nvPr/>
              </p:nvSpPr>
              <p:spPr>
                <a:xfrm>
                  <a:off x="73152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577" name="Group 576">
                <a:extLst>
                  <a:ext uri="{FF2B5EF4-FFF2-40B4-BE49-F238E27FC236}">
                    <a16:creationId xmlns:a16="http://schemas.microsoft.com/office/drawing/2014/main" id="{A68D41BD-C653-EA43-8DC5-70974FFA903B}"/>
                  </a:ext>
                </a:extLst>
              </p:cNvPr>
              <p:cNvGrpSpPr/>
              <p:nvPr/>
            </p:nvGrpSpPr>
            <p:grpSpPr>
              <a:xfrm>
                <a:off x="5354281" y="2243328"/>
                <a:ext cx="917213" cy="1261169"/>
                <a:chOff x="5676900" y="990600"/>
                <a:chExt cx="1828800" cy="2971800"/>
              </a:xfrm>
            </p:grpSpPr>
            <p:cxnSp>
              <p:nvCxnSpPr>
                <p:cNvPr id="578" name="Straight Connector 577">
                  <a:extLst>
                    <a:ext uri="{FF2B5EF4-FFF2-40B4-BE49-F238E27FC236}">
                      <a16:creationId xmlns:a16="http://schemas.microsoft.com/office/drawing/2014/main" id="{C0E50F5D-7E35-9D43-8CEF-FCA0DC003F11}"/>
                    </a:ext>
                  </a:extLst>
                </p:cNvPr>
                <p:cNvCxnSpPr>
                  <a:cxnSpLocks/>
                  <a:endCxn id="583" idx="0"/>
                </p:cNvCxnSpPr>
                <p:nvPr/>
              </p:nvCxnSpPr>
              <p:spPr>
                <a:xfrm>
                  <a:off x="56769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79" name="Straight Connector 578">
                  <a:extLst>
                    <a:ext uri="{FF2B5EF4-FFF2-40B4-BE49-F238E27FC236}">
                      <a16:creationId xmlns:a16="http://schemas.microsoft.com/office/drawing/2014/main" id="{8A33C029-8861-2C4F-97B3-C8C230AF0B17}"/>
                    </a:ext>
                  </a:extLst>
                </p:cNvPr>
                <p:cNvCxnSpPr>
                  <a:cxnSpLocks/>
                  <a:endCxn id="585" idx="0"/>
                </p:cNvCxnSpPr>
                <p:nvPr/>
              </p:nvCxnSpPr>
              <p:spPr>
                <a:xfrm>
                  <a:off x="65913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80" name="Straight Connector 579">
                  <a:extLst>
                    <a:ext uri="{FF2B5EF4-FFF2-40B4-BE49-F238E27FC236}">
                      <a16:creationId xmlns:a16="http://schemas.microsoft.com/office/drawing/2014/main" id="{B1FC39A6-D7D9-DC44-A576-E8C098C32AEB}"/>
                    </a:ext>
                  </a:extLst>
                </p:cNvPr>
                <p:cNvCxnSpPr>
                  <a:cxnSpLocks/>
                  <a:endCxn id="586" idx="0"/>
                </p:cNvCxnSpPr>
                <p:nvPr/>
              </p:nvCxnSpPr>
              <p:spPr>
                <a:xfrm>
                  <a:off x="70485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81" name="Straight Connector 580">
                  <a:extLst>
                    <a:ext uri="{FF2B5EF4-FFF2-40B4-BE49-F238E27FC236}">
                      <a16:creationId xmlns:a16="http://schemas.microsoft.com/office/drawing/2014/main" id="{3FAA1142-CD64-0049-BC5F-21721B52570A}"/>
                    </a:ext>
                  </a:extLst>
                </p:cNvPr>
                <p:cNvCxnSpPr>
                  <a:cxnSpLocks/>
                  <a:endCxn id="587" idx="0"/>
                </p:cNvCxnSpPr>
                <p:nvPr/>
              </p:nvCxnSpPr>
              <p:spPr>
                <a:xfrm>
                  <a:off x="75057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82" name="Straight Connector 581">
                  <a:extLst>
                    <a:ext uri="{FF2B5EF4-FFF2-40B4-BE49-F238E27FC236}">
                      <a16:creationId xmlns:a16="http://schemas.microsoft.com/office/drawing/2014/main" id="{6D6C1DF6-F0B3-5341-A519-FBF8150F611E}"/>
                    </a:ext>
                  </a:extLst>
                </p:cNvPr>
                <p:cNvCxnSpPr>
                  <a:cxnSpLocks/>
                  <a:endCxn id="584" idx="0"/>
                </p:cNvCxnSpPr>
                <p:nvPr/>
              </p:nvCxnSpPr>
              <p:spPr>
                <a:xfrm>
                  <a:off x="61341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63" name="Group 562">
              <a:extLst>
                <a:ext uri="{FF2B5EF4-FFF2-40B4-BE49-F238E27FC236}">
                  <a16:creationId xmlns:a16="http://schemas.microsoft.com/office/drawing/2014/main" id="{97EF114D-8EFF-5D4B-974B-C742250DB2F3}"/>
                </a:ext>
              </a:extLst>
            </p:cNvPr>
            <p:cNvGrpSpPr/>
            <p:nvPr/>
          </p:nvGrpSpPr>
          <p:grpSpPr>
            <a:xfrm>
              <a:off x="6816266" y="2243328"/>
              <a:ext cx="1108299" cy="1490472"/>
              <a:chOff x="6816266" y="2243328"/>
              <a:chExt cx="1108299" cy="1490472"/>
            </a:xfrm>
          </p:grpSpPr>
          <p:grpSp>
            <p:nvGrpSpPr>
              <p:cNvPr id="564" name="Group 563">
                <a:extLst>
                  <a:ext uri="{FF2B5EF4-FFF2-40B4-BE49-F238E27FC236}">
                    <a16:creationId xmlns:a16="http://schemas.microsoft.com/office/drawing/2014/main" id="{9D243ED1-B9C7-0240-981E-57A40D64C7B6}"/>
                  </a:ext>
                </a:extLst>
              </p:cNvPr>
              <p:cNvGrpSpPr/>
              <p:nvPr/>
            </p:nvGrpSpPr>
            <p:grpSpPr>
              <a:xfrm>
                <a:off x="6816266" y="3504497"/>
                <a:ext cx="1108299" cy="229303"/>
                <a:chOff x="5486400" y="3962400"/>
                <a:chExt cx="2209800" cy="457200"/>
              </a:xfrm>
            </p:grpSpPr>
            <p:sp>
              <p:nvSpPr>
                <p:cNvPr id="571" name="DRAM">
                  <a:extLst>
                    <a:ext uri="{FF2B5EF4-FFF2-40B4-BE49-F238E27FC236}">
                      <a16:creationId xmlns:a16="http://schemas.microsoft.com/office/drawing/2014/main" id="{31FD0814-ED0F-E14F-92C8-1D511023F714}"/>
                    </a:ext>
                  </a:extLst>
                </p:cNvPr>
                <p:cNvSpPr/>
                <p:nvPr/>
              </p:nvSpPr>
              <p:spPr>
                <a:xfrm>
                  <a:off x="54864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72" name="DRAM">
                  <a:extLst>
                    <a:ext uri="{FF2B5EF4-FFF2-40B4-BE49-F238E27FC236}">
                      <a16:creationId xmlns:a16="http://schemas.microsoft.com/office/drawing/2014/main" id="{3ED75642-13B1-2B44-A733-4F2FB947496C}"/>
                    </a:ext>
                  </a:extLst>
                </p:cNvPr>
                <p:cNvSpPr/>
                <p:nvPr/>
              </p:nvSpPr>
              <p:spPr>
                <a:xfrm>
                  <a:off x="59436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73" name="DRAM">
                  <a:extLst>
                    <a:ext uri="{FF2B5EF4-FFF2-40B4-BE49-F238E27FC236}">
                      <a16:creationId xmlns:a16="http://schemas.microsoft.com/office/drawing/2014/main" id="{95D92964-99A1-4840-8554-3D7CD0D12987}"/>
                    </a:ext>
                  </a:extLst>
                </p:cNvPr>
                <p:cNvSpPr/>
                <p:nvPr/>
              </p:nvSpPr>
              <p:spPr>
                <a:xfrm>
                  <a:off x="64008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74" name="DRAM">
                  <a:extLst>
                    <a:ext uri="{FF2B5EF4-FFF2-40B4-BE49-F238E27FC236}">
                      <a16:creationId xmlns:a16="http://schemas.microsoft.com/office/drawing/2014/main" id="{3D2C3AEC-8C00-2645-96B8-92857ACB2923}"/>
                    </a:ext>
                  </a:extLst>
                </p:cNvPr>
                <p:cNvSpPr/>
                <p:nvPr/>
              </p:nvSpPr>
              <p:spPr>
                <a:xfrm>
                  <a:off x="68580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75" name="DRAM">
                  <a:extLst>
                    <a:ext uri="{FF2B5EF4-FFF2-40B4-BE49-F238E27FC236}">
                      <a16:creationId xmlns:a16="http://schemas.microsoft.com/office/drawing/2014/main" id="{5076046E-EF62-7146-8765-71D46613994D}"/>
                    </a:ext>
                  </a:extLst>
                </p:cNvPr>
                <p:cNvSpPr/>
                <p:nvPr/>
              </p:nvSpPr>
              <p:spPr>
                <a:xfrm>
                  <a:off x="7315200" y="3962400"/>
                  <a:ext cx="381000" cy="457200"/>
                </a:xfrm>
                <a:prstGeom prst="roundRect">
                  <a:avLst>
                    <a:gd name="adj" fmla="val 11319"/>
                  </a:avLst>
                </a:prstGeom>
                <a:solidFill>
                  <a:srgbClr val="1A82C4"/>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565" name="Group 564">
                <a:extLst>
                  <a:ext uri="{FF2B5EF4-FFF2-40B4-BE49-F238E27FC236}">
                    <a16:creationId xmlns:a16="http://schemas.microsoft.com/office/drawing/2014/main" id="{5AE642E6-7312-684E-ABD3-8988B537C797}"/>
                  </a:ext>
                </a:extLst>
              </p:cNvPr>
              <p:cNvGrpSpPr/>
              <p:nvPr/>
            </p:nvGrpSpPr>
            <p:grpSpPr>
              <a:xfrm>
                <a:off x="6911809" y="2243328"/>
                <a:ext cx="917213" cy="1261169"/>
                <a:chOff x="5676900" y="990600"/>
                <a:chExt cx="1828800" cy="2971800"/>
              </a:xfrm>
            </p:grpSpPr>
            <p:cxnSp>
              <p:nvCxnSpPr>
                <p:cNvPr id="566" name="Straight Connector 565">
                  <a:extLst>
                    <a:ext uri="{FF2B5EF4-FFF2-40B4-BE49-F238E27FC236}">
                      <a16:creationId xmlns:a16="http://schemas.microsoft.com/office/drawing/2014/main" id="{B5A7D713-2B54-EB4D-A2D5-A2BAC8D45C87}"/>
                    </a:ext>
                  </a:extLst>
                </p:cNvPr>
                <p:cNvCxnSpPr>
                  <a:cxnSpLocks/>
                  <a:endCxn id="571" idx="0"/>
                </p:cNvCxnSpPr>
                <p:nvPr/>
              </p:nvCxnSpPr>
              <p:spPr>
                <a:xfrm>
                  <a:off x="56769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67" name="Straight Connector 566">
                  <a:extLst>
                    <a:ext uri="{FF2B5EF4-FFF2-40B4-BE49-F238E27FC236}">
                      <a16:creationId xmlns:a16="http://schemas.microsoft.com/office/drawing/2014/main" id="{4AC48C69-9F24-F344-948A-0A0725A1CDA0}"/>
                    </a:ext>
                  </a:extLst>
                </p:cNvPr>
                <p:cNvCxnSpPr>
                  <a:cxnSpLocks/>
                  <a:endCxn id="573" idx="0"/>
                </p:cNvCxnSpPr>
                <p:nvPr/>
              </p:nvCxnSpPr>
              <p:spPr>
                <a:xfrm>
                  <a:off x="65913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68" name="Straight Connector 567">
                  <a:extLst>
                    <a:ext uri="{FF2B5EF4-FFF2-40B4-BE49-F238E27FC236}">
                      <a16:creationId xmlns:a16="http://schemas.microsoft.com/office/drawing/2014/main" id="{068ED407-FDA3-C848-979D-B5F59775666C}"/>
                    </a:ext>
                  </a:extLst>
                </p:cNvPr>
                <p:cNvCxnSpPr>
                  <a:cxnSpLocks/>
                  <a:endCxn id="574" idx="0"/>
                </p:cNvCxnSpPr>
                <p:nvPr/>
              </p:nvCxnSpPr>
              <p:spPr>
                <a:xfrm>
                  <a:off x="70485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69" name="Straight Connector 568">
                  <a:extLst>
                    <a:ext uri="{FF2B5EF4-FFF2-40B4-BE49-F238E27FC236}">
                      <a16:creationId xmlns:a16="http://schemas.microsoft.com/office/drawing/2014/main" id="{C9F925C9-2458-FC42-91F7-EB3893CE1502}"/>
                    </a:ext>
                  </a:extLst>
                </p:cNvPr>
                <p:cNvCxnSpPr>
                  <a:cxnSpLocks/>
                  <a:endCxn id="575" idx="0"/>
                </p:cNvCxnSpPr>
                <p:nvPr/>
              </p:nvCxnSpPr>
              <p:spPr>
                <a:xfrm>
                  <a:off x="75057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70" name="Straight Connector 569">
                  <a:extLst>
                    <a:ext uri="{FF2B5EF4-FFF2-40B4-BE49-F238E27FC236}">
                      <a16:creationId xmlns:a16="http://schemas.microsoft.com/office/drawing/2014/main" id="{B258C780-C674-D54D-BEA9-E3F2DC960D4B}"/>
                    </a:ext>
                  </a:extLst>
                </p:cNvPr>
                <p:cNvCxnSpPr>
                  <a:cxnSpLocks/>
                  <a:endCxn id="572" idx="0"/>
                </p:cNvCxnSpPr>
                <p:nvPr/>
              </p:nvCxnSpPr>
              <p:spPr>
                <a:xfrm>
                  <a:off x="6134100" y="990600"/>
                  <a:ext cx="0" cy="2971800"/>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grpSp>
        <p:nvGrpSpPr>
          <p:cNvPr id="612" name="Group 611">
            <a:extLst>
              <a:ext uri="{FF2B5EF4-FFF2-40B4-BE49-F238E27FC236}">
                <a16:creationId xmlns:a16="http://schemas.microsoft.com/office/drawing/2014/main" id="{33C9E2EF-3B9B-9847-B688-A74879FA1ACF}"/>
              </a:ext>
            </a:extLst>
          </p:cNvPr>
          <p:cNvGrpSpPr/>
          <p:nvPr/>
        </p:nvGrpSpPr>
        <p:grpSpPr>
          <a:xfrm>
            <a:off x="1734834" y="3316027"/>
            <a:ext cx="1414038" cy="191087"/>
            <a:chOff x="1828799" y="2017072"/>
            <a:chExt cx="1414038" cy="191087"/>
          </a:xfrm>
        </p:grpSpPr>
        <p:sp>
          <p:nvSpPr>
            <p:cNvPr id="613" name="DRAM">
              <a:extLst>
                <a:ext uri="{FF2B5EF4-FFF2-40B4-BE49-F238E27FC236}">
                  <a16:creationId xmlns:a16="http://schemas.microsoft.com/office/drawing/2014/main" id="{C0A5BBC4-26A1-5E43-8987-47CF1FB077DE}"/>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14" name="Straight Connector 613">
              <a:extLst>
                <a:ext uri="{FF2B5EF4-FFF2-40B4-BE49-F238E27FC236}">
                  <a16:creationId xmlns:a16="http://schemas.microsoft.com/office/drawing/2014/main" id="{3A4DD7FE-53E1-694C-9120-9DD1ADA3CC59}"/>
                </a:ext>
              </a:extLst>
            </p:cNvPr>
            <p:cNvCxnSpPr>
              <a:cxnSpLocks/>
              <a:stCxn id="619" idx="6"/>
              <a:endCxn id="613" idx="0"/>
            </p:cNvCxnSpPr>
            <p:nvPr/>
          </p:nvCxnSpPr>
          <p:spPr>
            <a:xfrm flipH="1">
              <a:off x="2058103"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15" name="Oval 614">
              <a:extLst>
                <a:ext uri="{FF2B5EF4-FFF2-40B4-BE49-F238E27FC236}">
                  <a16:creationId xmlns:a16="http://schemas.microsoft.com/office/drawing/2014/main" id="{7A839D5F-686F-3C49-8BB1-E635FAFFF08D}"/>
                </a:ext>
              </a:extLst>
            </p:cNvPr>
            <p:cNvSpPr/>
            <p:nvPr/>
          </p:nvSpPr>
          <p:spPr>
            <a:xfrm>
              <a:off x="2134538"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6" name="Oval 615">
              <a:extLst>
                <a:ext uri="{FF2B5EF4-FFF2-40B4-BE49-F238E27FC236}">
                  <a16:creationId xmlns:a16="http://schemas.microsoft.com/office/drawing/2014/main" id="{963D5EAF-C501-BC4E-9EE1-630EC133D0C7}"/>
                </a:ext>
              </a:extLst>
            </p:cNvPr>
            <p:cNvSpPr/>
            <p:nvPr/>
          </p:nvSpPr>
          <p:spPr>
            <a:xfrm>
              <a:off x="2363841"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7" name="Oval 616">
              <a:extLst>
                <a:ext uri="{FF2B5EF4-FFF2-40B4-BE49-F238E27FC236}">
                  <a16:creationId xmlns:a16="http://schemas.microsoft.com/office/drawing/2014/main" id="{4B3D0CAA-039F-E84F-923A-898358C1D582}"/>
                </a:ext>
              </a:extLst>
            </p:cNvPr>
            <p:cNvSpPr/>
            <p:nvPr/>
          </p:nvSpPr>
          <p:spPr>
            <a:xfrm>
              <a:off x="2593144"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8" name="Oval 617">
              <a:extLst>
                <a:ext uri="{FF2B5EF4-FFF2-40B4-BE49-F238E27FC236}">
                  <a16:creationId xmlns:a16="http://schemas.microsoft.com/office/drawing/2014/main" id="{A69B98E4-943B-524E-9527-477DADF89EEE}"/>
                </a:ext>
              </a:extLst>
            </p:cNvPr>
            <p:cNvSpPr/>
            <p:nvPr/>
          </p:nvSpPr>
          <p:spPr>
            <a:xfrm>
              <a:off x="2822448"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9" name="Oval 618">
              <a:extLst>
                <a:ext uri="{FF2B5EF4-FFF2-40B4-BE49-F238E27FC236}">
                  <a16:creationId xmlns:a16="http://schemas.microsoft.com/office/drawing/2014/main" id="{C5FDC489-A86B-4841-874B-EA5071CD80E3}"/>
                </a:ext>
              </a:extLst>
            </p:cNvPr>
            <p:cNvSpPr/>
            <p:nvPr/>
          </p:nvSpPr>
          <p:spPr>
            <a:xfrm>
              <a:off x="3051751"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20" name="Group 619">
            <a:extLst>
              <a:ext uri="{FF2B5EF4-FFF2-40B4-BE49-F238E27FC236}">
                <a16:creationId xmlns:a16="http://schemas.microsoft.com/office/drawing/2014/main" id="{A7ABECDD-A658-9C49-AD7E-15555381FCAF}"/>
              </a:ext>
            </a:extLst>
          </p:cNvPr>
          <p:cNvGrpSpPr/>
          <p:nvPr/>
        </p:nvGrpSpPr>
        <p:grpSpPr>
          <a:xfrm>
            <a:off x="3292362" y="3316027"/>
            <a:ext cx="1414038" cy="191087"/>
            <a:chOff x="3386327" y="2017072"/>
            <a:chExt cx="1414038" cy="191087"/>
          </a:xfrm>
        </p:grpSpPr>
        <p:sp>
          <p:nvSpPr>
            <p:cNvPr id="621" name="DRAM">
              <a:extLst>
                <a:ext uri="{FF2B5EF4-FFF2-40B4-BE49-F238E27FC236}">
                  <a16:creationId xmlns:a16="http://schemas.microsoft.com/office/drawing/2014/main" id="{88E651CD-D58C-B847-95F3-637D91B8EC70}"/>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22" name="Straight Connector 621">
              <a:extLst>
                <a:ext uri="{FF2B5EF4-FFF2-40B4-BE49-F238E27FC236}">
                  <a16:creationId xmlns:a16="http://schemas.microsoft.com/office/drawing/2014/main" id="{C4D8B778-B949-0448-8BCB-245D55EF5458}"/>
                </a:ext>
              </a:extLst>
            </p:cNvPr>
            <p:cNvCxnSpPr>
              <a:cxnSpLocks/>
              <a:endCxn id="621" idx="0"/>
            </p:cNvCxnSpPr>
            <p:nvPr/>
          </p:nvCxnSpPr>
          <p:spPr>
            <a:xfrm flipH="1" flipV="1">
              <a:off x="3615631" y="2112616"/>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23" name="Oval 622">
              <a:extLst>
                <a:ext uri="{FF2B5EF4-FFF2-40B4-BE49-F238E27FC236}">
                  <a16:creationId xmlns:a16="http://schemas.microsoft.com/office/drawing/2014/main" id="{1C2B9E30-5318-D34C-838B-C671F277CE16}"/>
                </a:ext>
              </a:extLst>
            </p:cNvPr>
            <p:cNvSpPr/>
            <p:nvPr/>
          </p:nvSpPr>
          <p:spPr>
            <a:xfrm>
              <a:off x="3692066"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24" name="Oval 623">
              <a:extLst>
                <a:ext uri="{FF2B5EF4-FFF2-40B4-BE49-F238E27FC236}">
                  <a16:creationId xmlns:a16="http://schemas.microsoft.com/office/drawing/2014/main" id="{AB3FA47A-24EC-2649-A78D-779B25A48466}"/>
                </a:ext>
              </a:extLst>
            </p:cNvPr>
            <p:cNvSpPr/>
            <p:nvPr/>
          </p:nvSpPr>
          <p:spPr>
            <a:xfrm>
              <a:off x="3921369"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25" name="Oval 624">
              <a:extLst>
                <a:ext uri="{FF2B5EF4-FFF2-40B4-BE49-F238E27FC236}">
                  <a16:creationId xmlns:a16="http://schemas.microsoft.com/office/drawing/2014/main" id="{01C69964-DD3A-7D4B-8265-0B618102B0EF}"/>
                </a:ext>
              </a:extLst>
            </p:cNvPr>
            <p:cNvSpPr/>
            <p:nvPr/>
          </p:nvSpPr>
          <p:spPr>
            <a:xfrm>
              <a:off x="4150672"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26" name="Oval 625">
              <a:extLst>
                <a:ext uri="{FF2B5EF4-FFF2-40B4-BE49-F238E27FC236}">
                  <a16:creationId xmlns:a16="http://schemas.microsoft.com/office/drawing/2014/main" id="{EF0E2BA4-93B9-844E-BCB4-D9328A6D5CB3}"/>
                </a:ext>
              </a:extLst>
            </p:cNvPr>
            <p:cNvSpPr/>
            <p:nvPr/>
          </p:nvSpPr>
          <p:spPr>
            <a:xfrm>
              <a:off x="4379976"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27" name="Oval 626">
              <a:extLst>
                <a:ext uri="{FF2B5EF4-FFF2-40B4-BE49-F238E27FC236}">
                  <a16:creationId xmlns:a16="http://schemas.microsoft.com/office/drawing/2014/main" id="{6ECBD6F6-8C63-D44F-AB69-F313FF237348}"/>
                </a:ext>
              </a:extLst>
            </p:cNvPr>
            <p:cNvSpPr/>
            <p:nvPr/>
          </p:nvSpPr>
          <p:spPr>
            <a:xfrm>
              <a:off x="4609279"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28" name="Group 627">
            <a:extLst>
              <a:ext uri="{FF2B5EF4-FFF2-40B4-BE49-F238E27FC236}">
                <a16:creationId xmlns:a16="http://schemas.microsoft.com/office/drawing/2014/main" id="{E3130742-F15B-BD4B-9429-E789B2B42EB7}"/>
              </a:ext>
            </a:extLst>
          </p:cNvPr>
          <p:cNvGrpSpPr/>
          <p:nvPr/>
        </p:nvGrpSpPr>
        <p:grpSpPr>
          <a:xfrm>
            <a:off x="4859034" y="3316027"/>
            <a:ext cx="1414038" cy="191087"/>
            <a:chOff x="4952999" y="2017072"/>
            <a:chExt cx="1414038" cy="191087"/>
          </a:xfrm>
        </p:grpSpPr>
        <p:sp>
          <p:nvSpPr>
            <p:cNvPr id="629" name="DRAM">
              <a:extLst>
                <a:ext uri="{FF2B5EF4-FFF2-40B4-BE49-F238E27FC236}">
                  <a16:creationId xmlns:a16="http://schemas.microsoft.com/office/drawing/2014/main" id="{2C04100A-DB27-9A43-AEC7-779CF0500563}"/>
                </a:ext>
              </a:extLst>
            </p:cNvPr>
            <p:cNvSpPr/>
            <p:nvPr/>
          </p:nvSpPr>
          <p:spPr>
            <a:xfrm rot="5400000">
              <a:off x="49721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30" name="Straight Connector 629">
              <a:extLst>
                <a:ext uri="{FF2B5EF4-FFF2-40B4-BE49-F238E27FC236}">
                  <a16:creationId xmlns:a16="http://schemas.microsoft.com/office/drawing/2014/main" id="{67DE88E5-AEFE-2A49-AE5A-62384E79C67B}"/>
                </a:ext>
              </a:extLst>
            </p:cNvPr>
            <p:cNvCxnSpPr>
              <a:cxnSpLocks/>
              <a:stCxn id="635" idx="6"/>
              <a:endCxn id="629" idx="0"/>
            </p:cNvCxnSpPr>
            <p:nvPr/>
          </p:nvCxnSpPr>
          <p:spPr>
            <a:xfrm flipH="1">
              <a:off x="5182303"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31" name="Oval 630">
              <a:extLst>
                <a:ext uri="{FF2B5EF4-FFF2-40B4-BE49-F238E27FC236}">
                  <a16:creationId xmlns:a16="http://schemas.microsoft.com/office/drawing/2014/main" id="{2F2AC4F6-6CEB-1248-8B14-F2FB4F835B60}"/>
                </a:ext>
              </a:extLst>
            </p:cNvPr>
            <p:cNvSpPr/>
            <p:nvPr/>
          </p:nvSpPr>
          <p:spPr>
            <a:xfrm>
              <a:off x="5258738"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32" name="Oval 631">
              <a:extLst>
                <a:ext uri="{FF2B5EF4-FFF2-40B4-BE49-F238E27FC236}">
                  <a16:creationId xmlns:a16="http://schemas.microsoft.com/office/drawing/2014/main" id="{EBD48407-5270-094F-9D7D-46251DFEBEBC}"/>
                </a:ext>
              </a:extLst>
            </p:cNvPr>
            <p:cNvSpPr/>
            <p:nvPr/>
          </p:nvSpPr>
          <p:spPr>
            <a:xfrm>
              <a:off x="5488041"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33" name="Oval 632">
              <a:extLst>
                <a:ext uri="{FF2B5EF4-FFF2-40B4-BE49-F238E27FC236}">
                  <a16:creationId xmlns:a16="http://schemas.microsoft.com/office/drawing/2014/main" id="{DAE38B3F-BA40-6349-921B-8EA5970CDEBB}"/>
                </a:ext>
              </a:extLst>
            </p:cNvPr>
            <p:cNvSpPr/>
            <p:nvPr/>
          </p:nvSpPr>
          <p:spPr>
            <a:xfrm>
              <a:off x="5717344"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34" name="Oval 633">
              <a:extLst>
                <a:ext uri="{FF2B5EF4-FFF2-40B4-BE49-F238E27FC236}">
                  <a16:creationId xmlns:a16="http://schemas.microsoft.com/office/drawing/2014/main" id="{1CF76F34-EFB6-9346-BECE-73B3AA835633}"/>
                </a:ext>
              </a:extLst>
            </p:cNvPr>
            <p:cNvSpPr/>
            <p:nvPr/>
          </p:nvSpPr>
          <p:spPr>
            <a:xfrm>
              <a:off x="5946648"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35" name="Oval 634">
              <a:extLst>
                <a:ext uri="{FF2B5EF4-FFF2-40B4-BE49-F238E27FC236}">
                  <a16:creationId xmlns:a16="http://schemas.microsoft.com/office/drawing/2014/main" id="{BE738ABC-CAE9-8F4D-84C6-57CAF880B1D1}"/>
                </a:ext>
              </a:extLst>
            </p:cNvPr>
            <p:cNvSpPr/>
            <p:nvPr/>
          </p:nvSpPr>
          <p:spPr>
            <a:xfrm>
              <a:off x="6175951"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36" name="Group 635">
            <a:extLst>
              <a:ext uri="{FF2B5EF4-FFF2-40B4-BE49-F238E27FC236}">
                <a16:creationId xmlns:a16="http://schemas.microsoft.com/office/drawing/2014/main" id="{EFD810CA-9898-3144-BD22-FFD8B067DFB4}"/>
              </a:ext>
            </a:extLst>
          </p:cNvPr>
          <p:cNvGrpSpPr/>
          <p:nvPr/>
        </p:nvGrpSpPr>
        <p:grpSpPr>
          <a:xfrm>
            <a:off x="6416562" y="3316027"/>
            <a:ext cx="1414038" cy="191087"/>
            <a:chOff x="6510527" y="2017072"/>
            <a:chExt cx="1414038" cy="191087"/>
          </a:xfrm>
        </p:grpSpPr>
        <p:sp>
          <p:nvSpPr>
            <p:cNvPr id="637" name="DRAM">
              <a:extLst>
                <a:ext uri="{FF2B5EF4-FFF2-40B4-BE49-F238E27FC236}">
                  <a16:creationId xmlns:a16="http://schemas.microsoft.com/office/drawing/2014/main" id="{A3C67856-C695-A34F-9565-CC4ED72F3BE4}"/>
                </a:ext>
              </a:extLst>
            </p:cNvPr>
            <p:cNvSpPr/>
            <p:nvPr/>
          </p:nvSpPr>
          <p:spPr>
            <a:xfrm rot="5400000">
              <a:off x="65296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38" name="Straight Connector 637">
              <a:extLst>
                <a:ext uri="{FF2B5EF4-FFF2-40B4-BE49-F238E27FC236}">
                  <a16:creationId xmlns:a16="http://schemas.microsoft.com/office/drawing/2014/main" id="{6F94C2A8-FC06-3D49-845C-1DA3AB568191}"/>
                </a:ext>
              </a:extLst>
            </p:cNvPr>
            <p:cNvCxnSpPr>
              <a:cxnSpLocks/>
              <a:stCxn id="643" idx="6"/>
              <a:endCxn id="637" idx="0"/>
            </p:cNvCxnSpPr>
            <p:nvPr/>
          </p:nvCxnSpPr>
          <p:spPr>
            <a:xfrm flipH="1">
              <a:off x="6739831"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39" name="Oval 638">
              <a:extLst>
                <a:ext uri="{FF2B5EF4-FFF2-40B4-BE49-F238E27FC236}">
                  <a16:creationId xmlns:a16="http://schemas.microsoft.com/office/drawing/2014/main" id="{1E47C003-D568-CB4B-A4F5-BE7F18FFD581}"/>
                </a:ext>
              </a:extLst>
            </p:cNvPr>
            <p:cNvSpPr/>
            <p:nvPr/>
          </p:nvSpPr>
          <p:spPr>
            <a:xfrm>
              <a:off x="6816266"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0" name="Oval 639">
              <a:extLst>
                <a:ext uri="{FF2B5EF4-FFF2-40B4-BE49-F238E27FC236}">
                  <a16:creationId xmlns:a16="http://schemas.microsoft.com/office/drawing/2014/main" id="{7381491B-6671-F84A-A418-A606B3C79E05}"/>
                </a:ext>
              </a:extLst>
            </p:cNvPr>
            <p:cNvSpPr/>
            <p:nvPr/>
          </p:nvSpPr>
          <p:spPr>
            <a:xfrm>
              <a:off x="7045569"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1" name="Oval 640">
              <a:extLst>
                <a:ext uri="{FF2B5EF4-FFF2-40B4-BE49-F238E27FC236}">
                  <a16:creationId xmlns:a16="http://schemas.microsoft.com/office/drawing/2014/main" id="{76A4DA72-AA5B-834E-87CA-4CB63EF23A75}"/>
                </a:ext>
              </a:extLst>
            </p:cNvPr>
            <p:cNvSpPr/>
            <p:nvPr/>
          </p:nvSpPr>
          <p:spPr>
            <a:xfrm>
              <a:off x="7274872"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2" name="Oval 641">
              <a:extLst>
                <a:ext uri="{FF2B5EF4-FFF2-40B4-BE49-F238E27FC236}">
                  <a16:creationId xmlns:a16="http://schemas.microsoft.com/office/drawing/2014/main" id="{7614CB59-4B9C-7F45-958A-875D69B1EA2F}"/>
                </a:ext>
              </a:extLst>
            </p:cNvPr>
            <p:cNvSpPr/>
            <p:nvPr/>
          </p:nvSpPr>
          <p:spPr>
            <a:xfrm>
              <a:off x="7504176"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3" name="Oval 642">
              <a:extLst>
                <a:ext uri="{FF2B5EF4-FFF2-40B4-BE49-F238E27FC236}">
                  <a16:creationId xmlns:a16="http://schemas.microsoft.com/office/drawing/2014/main" id="{76830518-4EF6-7643-A051-617D603CB8B7}"/>
                </a:ext>
              </a:extLst>
            </p:cNvPr>
            <p:cNvSpPr/>
            <p:nvPr/>
          </p:nvSpPr>
          <p:spPr>
            <a:xfrm>
              <a:off x="7733479" y="2017072"/>
              <a:ext cx="191086" cy="191086"/>
            </a:xfrm>
            <a:prstGeom prst="ellipse">
              <a:avLst/>
            </a:prstGeom>
            <a:solidFill>
              <a:schemeClr val="bg1">
                <a:lumMod val="85000"/>
              </a:schemeClr>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44" name="Group 643">
            <a:extLst>
              <a:ext uri="{FF2B5EF4-FFF2-40B4-BE49-F238E27FC236}">
                <a16:creationId xmlns:a16="http://schemas.microsoft.com/office/drawing/2014/main" id="{C28A1288-C9BB-ED46-8A40-64CBB3F74943}"/>
              </a:ext>
            </a:extLst>
          </p:cNvPr>
          <p:cNvGrpSpPr/>
          <p:nvPr/>
        </p:nvGrpSpPr>
        <p:grpSpPr>
          <a:xfrm>
            <a:off x="1734835" y="4579789"/>
            <a:ext cx="6248400" cy="1373786"/>
            <a:chOff x="1600200" y="3732707"/>
            <a:chExt cx="6248400" cy="1373786"/>
          </a:xfrm>
        </p:grpSpPr>
        <p:grpSp>
          <p:nvGrpSpPr>
            <p:cNvPr id="645" name="Group 644">
              <a:extLst>
                <a:ext uri="{FF2B5EF4-FFF2-40B4-BE49-F238E27FC236}">
                  <a16:creationId xmlns:a16="http://schemas.microsoft.com/office/drawing/2014/main" id="{15643D81-5A87-4543-A8F3-937BC4EA9F37}"/>
                </a:ext>
              </a:extLst>
            </p:cNvPr>
            <p:cNvGrpSpPr/>
            <p:nvPr/>
          </p:nvGrpSpPr>
          <p:grpSpPr>
            <a:xfrm>
              <a:off x="1600200" y="3732707"/>
              <a:ext cx="6248400" cy="1373786"/>
              <a:chOff x="1600200" y="3732707"/>
              <a:chExt cx="6248400" cy="1373786"/>
            </a:xfrm>
          </p:grpSpPr>
          <p:grpSp>
            <p:nvGrpSpPr>
              <p:cNvPr id="647" name="Group 646">
                <a:extLst>
                  <a:ext uri="{FF2B5EF4-FFF2-40B4-BE49-F238E27FC236}">
                    <a16:creationId xmlns:a16="http://schemas.microsoft.com/office/drawing/2014/main" id="{310700AC-FDEE-874B-89D6-C84F4A8ADF19}"/>
                  </a:ext>
                </a:extLst>
              </p:cNvPr>
              <p:cNvGrpSpPr/>
              <p:nvPr/>
            </p:nvGrpSpPr>
            <p:grpSpPr>
              <a:xfrm>
                <a:off x="1600200" y="3732707"/>
                <a:ext cx="6248400" cy="1373786"/>
                <a:chOff x="1828800" y="3732707"/>
                <a:chExt cx="6248400" cy="1373786"/>
              </a:xfrm>
            </p:grpSpPr>
            <p:cxnSp>
              <p:nvCxnSpPr>
                <p:cNvPr id="651" name="Straight Connector 650">
                  <a:extLst>
                    <a:ext uri="{FF2B5EF4-FFF2-40B4-BE49-F238E27FC236}">
                      <a16:creationId xmlns:a16="http://schemas.microsoft.com/office/drawing/2014/main" id="{3BB866A2-1588-3543-9BA2-BBBC57B5347B}"/>
                    </a:ext>
                  </a:extLst>
                </p:cNvPr>
                <p:cNvCxnSpPr/>
                <p:nvPr/>
              </p:nvCxnSpPr>
              <p:spPr>
                <a:xfrm>
                  <a:off x="4952999" y="4495800"/>
                  <a:ext cx="0" cy="610693"/>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2" name="Straight Connector 651">
                  <a:extLst>
                    <a:ext uri="{FF2B5EF4-FFF2-40B4-BE49-F238E27FC236}">
                      <a16:creationId xmlns:a16="http://schemas.microsoft.com/office/drawing/2014/main" id="{24A70DD0-A1B7-4B48-BF45-10E27A0700D0}"/>
                    </a:ext>
                  </a:extLst>
                </p:cNvPr>
                <p:cNvCxnSpPr>
                  <a:cxnSpLocks/>
                  <a:stCxn id="663" idx="2"/>
                  <a:endCxn id="653" idx="0"/>
                </p:cNvCxnSpPr>
                <p:nvPr/>
              </p:nvCxnSpPr>
              <p:spPr>
                <a:xfrm>
                  <a:off x="4953000" y="3732707"/>
                  <a:ext cx="0" cy="459386"/>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sp>
              <p:nvSpPr>
                <p:cNvPr id="653" name="DRAM">
                  <a:extLst>
                    <a:ext uri="{FF2B5EF4-FFF2-40B4-BE49-F238E27FC236}">
                      <a16:creationId xmlns:a16="http://schemas.microsoft.com/office/drawing/2014/main" id="{A335669E-8447-4D41-9401-67196FBEB8C1}"/>
                    </a:ext>
                  </a:extLst>
                </p:cNvPr>
                <p:cNvSpPr/>
                <p:nvPr/>
              </p:nvSpPr>
              <p:spPr>
                <a:xfrm>
                  <a:off x="1828800" y="4192093"/>
                  <a:ext cx="6248400" cy="458293"/>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IO interface</a:t>
                  </a:r>
                </a:p>
              </p:txBody>
            </p:sp>
          </p:grpSp>
          <p:cxnSp>
            <p:nvCxnSpPr>
              <p:cNvPr id="648" name="Straight Connector 647">
                <a:extLst>
                  <a:ext uri="{FF2B5EF4-FFF2-40B4-BE49-F238E27FC236}">
                    <a16:creationId xmlns:a16="http://schemas.microsoft.com/office/drawing/2014/main" id="{D32FEC2E-B845-7A4D-9B4C-ADD33E25C0CC}"/>
                  </a:ext>
                </a:extLst>
              </p:cNvPr>
              <p:cNvCxnSpPr/>
              <p:nvPr/>
            </p:nvCxnSpPr>
            <p:spPr>
              <a:xfrm flipH="1">
                <a:off x="4648200" y="3885107"/>
                <a:ext cx="152400" cy="153493"/>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49" name="Straight Connector 648">
                <a:extLst>
                  <a:ext uri="{FF2B5EF4-FFF2-40B4-BE49-F238E27FC236}">
                    <a16:creationId xmlns:a16="http://schemas.microsoft.com/office/drawing/2014/main" id="{B0C9C1FC-E60E-FE4C-9A37-963FDA24B4C7}"/>
                  </a:ext>
                </a:extLst>
              </p:cNvPr>
              <p:cNvCxnSpPr/>
              <p:nvPr/>
            </p:nvCxnSpPr>
            <p:spPr>
              <a:xfrm flipH="1">
                <a:off x="4648200" y="4800600"/>
                <a:ext cx="152400" cy="153493"/>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sp>
            <p:nvSpPr>
              <p:cNvPr id="650" name="TextBox 649">
                <a:extLst>
                  <a:ext uri="{FF2B5EF4-FFF2-40B4-BE49-F238E27FC236}">
                    <a16:creationId xmlns:a16="http://schemas.microsoft.com/office/drawing/2014/main" id="{D651882F-1DB5-6144-95F3-A79498ACEA13}"/>
                  </a:ext>
                </a:extLst>
              </p:cNvPr>
              <p:cNvSpPr txBox="1"/>
              <p:nvPr/>
            </p:nvSpPr>
            <p:spPr>
              <a:xfrm>
                <a:off x="4876800" y="3809062"/>
                <a:ext cx="1143001" cy="304800"/>
              </a:xfrm>
              <a:prstGeom prst="rect">
                <a:avLst/>
              </a:prstGeom>
              <a:noFill/>
            </p:spPr>
            <p:txBody>
              <a:bodyPr wrap="square" rtlCol="0" anchor="ctr">
                <a:noAutofit/>
              </a:bodyPr>
              <a:lstStyle/>
              <a:p>
                <a:pPr marL="0" marR="0" lvl="0" indent="0" algn="l" defTabSz="457200" rtl="0" eaLnBrk="1" fontAlgn="auto" latinLnBrk="0" hangingPunct="1">
                  <a:lnSpc>
                    <a:spcPts val="3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64 bits</a:t>
                </a:r>
              </a:p>
            </p:txBody>
          </p:sp>
        </p:grpSp>
        <p:sp>
          <p:nvSpPr>
            <p:cNvPr id="646" name="TextBox 645">
              <a:extLst>
                <a:ext uri="{FF2B5EF4-FFF2-40B4-BE49-F238E27FC236}">
                  <a16:creationId xmlns:a16="http://schemas.microsoft.com/office/drawing/2014/main" id="{7EB40DA5-FE34-8F42-AF8D-DF8BD56071B0}"/>
                </a:ext>
              </a:extLst>
            </p:cNvPr>
            <p:cNvSpPr txBox="1"/>
            <p:nvPr/>
          </p:nvSpPr>
          <p:spPr>
            <a:xfrm>
              <a:off x="4876799" y="4724400"/>
              <a:ext cx="2589863" cy="304800"/>
            </a:xfrm>
            <a:prstGeom prst="rect">
              <a:avLst/>
            </a:prstGeom>
            <a:noFill/>
          </p:spPr>
          <p:txBody>
            <a:bodyPr wrap="square" rtlCol="0" anchor="ctr">
              <a:noAutofit/>
            </a:bodyPr>
            <a:lstStyle/>
            <a:p>
              <a:pPr marL="0" marR="0" lvl="0" indent="0" algn="l" defTabSz="457200" rtl="0" eaLnBrk="1" fontAlgn="auto" latinLnBrk="0" hangingPunct="1">
                <a:lnSpc>
                  <a:spcPts val="3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8 bits</a:t>
              </a:r>
            </a:p>
          </p:txBody>
        </p:sp>
      </p:grpSp>
      <p:grpSp>
        <p:nvGrpSpPr>
          <p:cNvPr id="689" name="Group 688">
            <a:extLst>
              <a:ext uri="{FF2B5EF4-FFF2-40B4-BE49-F238E27FC236}">
                <a16:creationId xmlns:a16="http://schemas.microsoft.com/office/drawing/2014/main" id="{A0061869-E958-1D94-99E6-029610E3EA2C}"/>
              </a:ext>
            </a:extLst>
          </p:cNvPr>
          <p:cNvGrpSpPr/>
          <p:nvPr/>
        </p:nvGrpSpPr>
        <p:grpSpPr>
          <a:xfrm>
            <a:off x="2038562" y="3600668"/>
            <a:ext cx="5790027" cy="215814"/>
            <a:chOff x="2192973" y="3754375"/>
            <a:chExt cx="5790027" cy="215814"/>
          </a:xfrm>
          <a:solidFill>
            <a:srgbClr val="1A82C4"/>
          </a:solidFill>
        </p:grpSpPr>
        <p:sp>
          <p:nvSpPr>
            <p:cNvPr id="59" name="DRAM">
              <a:extLst>
                <a:ext uri="{FF2B5EF4-FFF2-40B4-BE49-F238E27FC236}">
                  <a16:creationId xmlns:a16="http://schemas.microsoft.com/office/drawing/2014/main" id="{4251D829-3EEE-0C5D-B341-A915C470C3C7}"/>
                </a:ext>
              </a:extLst>
            </p:cNvPr>
            <p:cNvSpPr/>
            <p:nvPr/>
          </p:nvSpPr>
          <p:spPr>
            <a:xfrm>
              <a:off x="2192973"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0" name="DRAM">
              <a:extLst>
                <a:ext uri="{FF2B5EF4-FFF2-40B4-BE49-F238E27FC236}">
                  <a16:creationId xmlns:a16="http://schemas.microsoft.com/office/drawing/2014/main" id="{5A96A7BD-921A-57C8-4B9A-828324A29EE6}"/>
                </a:ext>
              </a:extLst>
            </p:cNvPr>
            <p:cNvSpPr/>
            <p:nvPr/>
          </p:nvSpPr>
          <p:spPr>
            <a:xfrm>
              <a:off x="2422276"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 name="DRAM">
              <a:extLst>
                <a:ext uri="{FF2B5EF4-FFF2-40B4-BE49-F238E27FC236}">
                  <a16:creationId xmlns:a16="http://schemas.microsoft.com/office/drawing/2014/main" id="{27318C82-5651-7C5B-5669-AA11E35A6DB8}"/>
                </a:ext>
              </a:extLst>
            </p:cNvPr>
            <p:cNvSpPr/>
            <p:nvPr/>
          </p:nvSpPr>
          <p:spPr>
            <a:xfrm>
              <a:off x="2651579"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2" name="DRAM">
              <a:extLst>
                <a:ext uri="{FF2B5EF4-FFF2-40B4-BE49-F238E27FC236}">
                  <a16:creationId xmlns:a16="http://schemas.microsoft.com/office/drawing/2014/main" id="{CBC1F3DE-E14F-5DEA-7A9D-06E2989A3619}"/>
                </a:ext>
              </a:extLst>
            </p:cNvPr>
            <p:cNvSpPr/>
            <p:nvPr/>
          </p:nvSpPr>
          <p:spPr>
            <a:xfrm>
              <a:off x="2880883"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3" name="DRAM">
              <a:extLst>
                <a:ext uri="{FF2B5EF4-FFF2-40B4-BE49-F238E27FC236}">
                  <a16:creationId xmlns:a16="http://schemas.microsoft.com/office/drawing/2014/main" id="{3A77C1C4-B0C6-52A1-EE75-F012314A9744}"/>
                </a:ext>
              </a:extLst>
            </p:cNvPr>
            <p:cNvSpPr/>
            <p:nvPr/>
          </p:nvSpPr>
          <p:spPr>
            <a:xfrm>
              <a:off x="3110186"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5" name="DRAM">
              <a:extLst>
                <a:ext uri="{FF2B5EF4-FFF2-40B4-BE49-F238E27FC236}">
                  <a16:creationId xmlns:a16="http://schemas.microsoft.com/office/drawing/2014/main" id="{7A3EE5AF-1A46-3B4A-C55A-A7C08808111A}"/>
                </a:ext>
              </a:extLst>
            </p:cNvPr>
            <p:cNvSpPr/>
            <p:nvPr/>
          </p:nvSpPr>
          <p:spPr>
            <a:xfrm>
              <a:off x="3750501"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72" name="DRAM">
              <a:extLst>
                <a:ext uri="{FF2B5EF4-FFF2-40B4-BE49-F238E27FC236}">
                  <a16:creationId xmlns:a16="http://schemas.microsoft.com/office/drawing/2014/main" id="{527857B1-6B09-50EE-B67E-B15F220E66A5}"/>
                </a:ext>
              </a:extLst>
            </p:cNvPr>
            <p:cNvSpPr/>
            <p:nvPr/>
          </p:nvSpPr>
          <p:spPr>
            <a:xfrm>
              <a:off x="3979804"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73" name="DRAM">
              <a:extLst>
                <a:ext uri="{FF2B5EF4-FFF2-40B4-BE49-F238E27FC236}">
                  <a16:creationId xmlns:a16="http://schemas.microsoft.com/office/drawing/2014/main" id="{9A3E1F3B-FDDF-3970-6A98-99F171B4D757}"/>
                </a:ext>
              </a:extLst>
            </p:cNvPr>
            <p:cNvSpPr/>
            <p:nvPr/>
          </p:nvSpPr>
          <p:spPr>
            <a:xfrm>
              <a:off x="4209107"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77" name="DRAM">
              <a:extLst>
                <a:ext uri="{FF2B5EF4-FFF2-40B4-BE49-F238E27FC236}">
                  <a16:creationId xmlns:a16="http://schemas.microsoft.com/office/drawing/2014/main" id="{F6684409-512B-69BA-F2DD-05C5E29AFE8F}"/>
                </a:ext>
              </a:extLst>
            </p:cNvPr>
            <p:cNvSpPr/>
            <p:nvPr/>
          </p:nvSpPr>
          <p:spPr>
            <a:xfrm>
              <a:off x="4438411"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78" name="DRAM">
              <a:extLst>
                <a:ext uri="{FF2B5EF4-FFF2-40B4-BE49-F238E27FC236}">
                  <a16:creationId xmlns:a16="http://schemas.microsoft.com/office/drawing/2014/main" id="{85F2D4AF-54C7-6980-96B4-C4B7F9B34D22}"/>
                </a:ext>
              </a:extLst>
            </p:cNvPr>
            <p:cNvSpPr/>
            <p:nvPr/>
          </p:nvSpPr>
          <p:spPr>
            <a:xfrm>
              <a:off x="4667714"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79" name="DRAM">
              <a:extLst>
                <a:ext uri="{FF2B5EF4-FFF2-40B4-BE49-F238E27FC236}">
                  <a16:creationId xmlns:a16="http://schemas.microsoft.com/office/drawing/2014/main" id="{5B8D4748-A1B6-F743-E6F0-88A9B7DAB700}"/>
                </a:ext>
              </a:extLst>
            </p:cNvPr>
            <p:cNvSpPr/>
            <p:nvPr/>
          </p:nvSpPr>
          <p:spPr>
            <a:xfrm>
              <a:off x="5317173"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80" name="DRAM">
              <a:extLst>
                <a:ext uri="{FF2B5EF4-FFF2-40B4-BE49-F238E27FC236}">
                  <a16:creationId xmlns:a16="http://schemas.microsoft.com/office/drawing/2014/main" id="{54FAF9ED-6C38-1353-D985-39A74B896F00}"/>
                </a:ext>
              </a:extLst>
            </p:cNvPr>
            <p:cNvSpPr/>
            <p:nvPr/>
          </p:nvSpPr>
          <p:spPr>
            <a:xfrm>
              <a:off x="5546476"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81" name="DRAM">
              <a:extLst>
                <a:ext uri="{FF2B5EF4-FFF2-40B4-BE49-F238E27FC236}">
                  <a16:creationId xmlns:a16="http://schemas.microsoft.com/office/drawing/2014/main" id="{0FA5B190-A3FA-AA1D-CC74-E6B17528DB7C}"/>
                </a:ext>
              </a:extLst>
            </p:cNvPr>
            <p:cNvSpPr/>
            <p:nvPr/>
          </p:nvSpPr>
          <p:spPr>
            <a:xfrm>
              <a:off x="5775779"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82" name="DRAM">
              <a:extLst>
                <a:ext uri="{FF2B5EF4-FFF2-40B4-BE49-F238E27FC236}">
                  <a16:creationId xmlns:a16="http://schemas.microsoft.com/office/drawing/2014/main" id="{6F174D2D-4BEF-AF32-9A8D-E9EFBEB2A81E}"/>
                </a:ext>
              </a:extLst>
            </p:cNvPr>
            <p:cNvSpPr/>
            <p:nvPr/>
          </p:nvSpPr>
          <p:spPr>
            <a:xfrm>
              <a:off x="6005083"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83" name="DRAM">
              <a:extLst>
                <a:ext uri="{FF2B5EF4-FFF2-40B4-BE49-F238E27FC236}">
                  <a16:creationId xmlns:a16="http://schemas.microsoft.com/office/drawing/2014/main" id="{3C5410BA-F274-A19E-0DAF-2F1A340848D9}"/>
                </a:ext>
              </a:extLst>
            </p:cNvPr>
            <p:cNvSpPr/>
            <p:nvPr/>
          </p:nvSpPr>
          <p:spPr>
            <a:xfrm>
              <a:off x="6234386"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84" name="DRAM">
              <a:extLst>
                <a:ext uri="{FF2B5EF4-FFF2-40B4-BE49-F238E27FC236}">
                  <a16:creationId xmlns:a16="http://schemas.microsoft.com/office/drawing/2014/main" id="{412D2252-D6B4-3C9C-A580-A89193E6EF67}"/>
                </a:ext>
              </a:extLst>
            </p:cNvPr>
            <p:cNvSpPr/>
            <p:nvPr/>
          </p:nvSpPr>
          <p:spPr>
            <a:xfrm>
              <a:off x="6874701"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85" name="DRAM">
              <a:extLst>
                <a:ext uri="{FF2B5EF4-FFF2-40B4-BE49-F238E27FC236}">
                  <a16:creationId xmlns:a16="http://schemas.microsoft.com/office/drawing/2014/main" id="{F1EBFD94-E695-19FD-01E9-CE2B04C14396}"/>
                </a:ext>
              </a:extLst>
            </p:cNvPr>
            <p:cNvSpPr/>
            <p:nvPr/>
          </p:nvSpPr>
          <p:spPr>
            <a:xfrm>
              <a:off x="7104004"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86" name="DRAM">
              <a:extLst>
                <a:ext uri="{FF2B5EF4-FFF2-40B4-BE49-F238E27FC236}">
                  <a16:creationId xmlns:a16="http://schemas.microsoft.com/office/drawing/2014/main" id="{141A6FCE-37E9-637E-60BF-9D1C33050530}"/>
                </a:ext>
              </a:extLst>
            </p:cNvPr>
            <p:cNvSpPr/>
            <p:nvPr/>
          </p:nvSpPr>
          <p:spPr>
            <a:xfrm>
              <a:off x="7333307"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87" name="DRAM">
              <a:extLst>
                <a:ext uri="{FF2B5EF4-FFF2-40B4-BE49-F238E27FC236}">
                  <a16:creationId xmlns:a16="http://schemas.microsoft.com/office/drawing/2014/main" id="{28CD63E7-9B19-4E73-9BC8-799E219CE9CA}"/>
                </a:ext>
              </a:extLst>
            </p:cNvPr>
            <p:cNvSpPr/>
            <p:nvPr/>
          </p:nvSpPr>
          <p:spPr>
            <a:xfrm>
              <a:off x="7562611"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88" name="DRAM">
              <a:extLst>
                <a:ext uri="{FF2B5EF4-FFF2-40B4-BE49-F238E27FC236}">
                  <a16:creationId xmlns:a16="http://schemas.microsoft.com/office/drawing/2014/main" id="{00AB2330-2858-48AD-EDD3-1402EAE711FF}"/>
                </a:ext>
              </a:extLst>
            </p:cNvPr>
            <p:cNvSpPr/>
            <p:nvPr/>
          </p:nvSpPr>
          <p:spPr>
            <a:xfrm>
              <a:off x="7791914" y="3754375"/>
              <a:ext cx="191086" cy="215814"/>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54" name="Group 653">
            <a:extLst>
              <a:ext uri="{FF2B5EF4-FFF2-40B4-BE49-F238E27FC236}">
                <a16:creationId xmlns:a16="http://schemas.microsoft.com/office/drawing/2014/main" id="{38EA0C4F-F603-B848-A2ED-A782FADE01FC}"/>
              </a:ext>
            </a:extLst>
          </p:cNvPr>
          <p:cNvGrpSpPr/>
          <p:nvPr/>
        </p:nvGrpSpPr>
        <p:grpSpPr>
          <a:xfrm>
            <a:off x="1734835" y="3702045"/>
            <a:ext cx="6248400" cy="877744"/>
            <a:chOff x="1828800" y="2854963"/>
            <a:chExt cx="6248400" cy="877744"/>
          </a:xfrm>
        </p:grpSpPr>
        <p:cxnSp>
          <p:nvCxnSpPr>
            <p:cNvPr id="655" name="Straight Connector 654">
              <a:extLst>
                <a:ext uri="{FF2B5EF4-FFF2-40B4-BE49-F238E27FC236}">
                  <a16:creationId xmlns:a16="http://schemas.microsoft.com/office/drawing/2014/main" id="{3E3CFEE8-F30A-BF40-A6C4-E557C94BDD12}"/>
                </a:ext>
              </a:extLst>
            </p:cNvPr>
            <p:cNvCxnSpPr/>
            <p:nvPr/>
          </p:nvCxnSpPr>
          <p:spPr>
            <a:xfrm flipH="1">
              <a:off x="2134539" y="2854963"/>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6" name="Straight Connector 655">
              <a:extLst>
                <a:ext uri="{FF2B5EF4-FFF2-40B4-BE49-F238E27FC236}">
                  <a16:creationId xmlns:a16="http://schemas.microsoft.com/office/drawing/2014/main" id="{30A002F7-5E4A-8343-B804-37A20F8E52D4}"/>
                </a:ext>
              </a:extLst>
            </p:cNvPr>
            <p:cNvCxnSpPr/>
            <p:nvPr/>
          </p:nvCxnSpPr>
          <p:spPr>
            <a:xfrm flipH="1">
              <a:off x="3692067" y="2854963"/>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7" name="Straight Connector 656">
              <a:extLst>
                <a:ext uri="{FF2B5EF4-FFF2-40B4-BE49-F238E27FC236}">
                  <a16:creationId xmlns:a16="http://schemas.microsoft.com/office/drawing/2014/main" id="{22BD7456-961C-7646-890F-4A2E9B15442C}"/>
                </a:ext>
              </a:extLst>
            </p:cNvPr>
            <p:cNvCxnSpPr/>
            <p:nvPr/>
          </p:nvCxnSpPr>
          <p:spPr>
            <a:xfrm flipH="1">
              <a:off x="5258739" y="2862232"/>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8" name="Straight Connector 657">
              <a:extLst>
                <a:ext uri="{FF2B5EF4-FFF2-40B4-BE49-F238E27FC236}">
                  <a16:creationId xmlns:a16="http://schemas.microsoft.com/office/drawing/2014/main" id="{3D81D6B4-0A25-0A48-B039-B40208FDCBDC}"/>
                </a:ext>
              </a:extLst>
            </p:cNvPr>
            <p:cNvCxnSpPr/>
            <p:nvPr/>
          </p:nvCxnSpPr>
          <p:spPr>
            <a:xfrm flipH="1">
              <a:off x="6816267" y="2854963"/>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9" name="Straight Connector 658">
              <a:extLst>
                <a:ext uri="{FF2B5EF4-FFF2-40B4-BE49-F238E27FC236}">
                  <a16:creationId xmlns:a16="http://schemas.microsoft.com/office/drawing/2014/main" id="{078510E5-5EAA-E24C-B0D3-8474F07CEA88}"/>
                </a:ext>
              </a:extLst>
            </p:cNvPr>
            <p:cNvCxnSpPr/>
            <p:nvPr/>
          </p:nvCxnSpPr>
          <p:spPr>
            <a:xfrm flipV="1">
              <a:off x="2688688" y="2865278"/>
              <a:ext cx="0" cy="561692"/>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60" name="Straight Connector 659">
              <a:extLst>
                <a:ext uri="{FF2B5EF4-FFF2-40B4-BE49-F238E27FC236}">
                  <a16:creationId xmlns:a16="http://schemas.microsoft.com/office/drawing/2014/main" id="{3D050315-C3BD-2946-8249-D61880EF34C4}"/>
                </a:ext>
              </a:extLst>
            </p:cNvPr>
            <p:cNvCxnSpPr/>
            <p:nvPr/>
          </p:nvCxnSpPr>
          <p:spPr>
            <a:xfrm flipV="1">
              <a:off x="4246216" y="2865278"/>
              <a:ext cx="0" cy="561691"/>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61" name="Straight Connector 660">
              <a:extLst>
                <a:ext uri="{FF2B5EF4-FFF2-40B4-BE49-F238E27FC236}">
                  <a16:creationId xmlns:a16="http://schemas.microsoft.com/office/drawing/2014/main" id="{1D7429C9-D98E-314D-A400-E54CB74F2583}"/>
                </a:ext>
              </a:extLst>
            </p:cNvPr>
            <p:cNvCxnSpPr/>
            <p:nvPr/>
          </p:nvCxnSpPr>
          <p:spPr>
            <a:xfrm flipV="1">
              <a:off x="5812888" y="2865278"/>
              <a:ext cx="0" cy="561692"/>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62" name="Straight Connector 661">
              <a:extLst>
                <a:ext uri="{FF2B5EF4-FFF2-40B4-BE49-F238E27FC236}">
                  <a16:creationId xmlns:a16="http://schemas.microsoft.com/office/drawing/2014/main" id="{E339399A-B8A7-5F43-BC07-7E7D3334EC06}"/>
                </a:ext>
              </a:extLst>
            </p:cNvPr>
            <p:cNvCxnSpPr/>
            <p:nvPr/>
          </p:nvCxnSpPr>
          <p:spPr>
            <a:xfrm flipV="1">
              <a:off x="7370416" y="2865278"/>
              <a:ext cx="0" cy="561692"/>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sp>
          <p:nvSpPr>
            <p:cNvPr id="663" name="DRAM">
              <a:extLst>
                <a:ext uri="{FF2B5EF4-FFF2-40B4-BE49-F238E27FC236}">
                  <a16:creationId xmlns:a16="http://schemas.microsoft.com/office/drawing/2014/main" id="{00018AAE-ACF2-7748-98C9-753A3ACFC5F4}"/>
                </a:ext>
              </a:extLst>
            </p:cNvPr>
            <p:cNvSpPr/>
            <p:nvPr/>
          </p:nvSpPr>
          <p:spPr>
            <a:xfrm>
              <a:off x="1828800" y="3274414"/>
              <a:ext cx="6248400" cy="458293"/>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global sense amplifier</a:t>
              </a:r>
            </a:p>
          </p:txBody>
        </p:sp>
      </p:grpSp>
      <p:sp>
        <p:nvSpPr>
          <p:cNvPr id="5" name="Title 1">
            <a:extLst>
              <a:ext uri="{FF2B5EF4-FFF2-40B4-BE49-F238E27FC236}">
                <a16:creationId xmlns:a16="http://schemas.microsoft.com/office/drawing/2014/main" id="{670BE055-2BD2-36C1-A61A-707F615E1226}"/>
              </a:ext>
            </a:extLst>
          </p:cNvPr>
          <p:cNvSpPr>
            <a:spLocks noGrp="1"/>
          </p:cNvSpPr>
          <p:nvPr>
            <p:ph type="title"/>
          </p:nvPr>
        </p:nvSpPr>
        <p:spPr>
          <a:xfrm>
            <a:off x="169011" y="132334"/>
            <a:ext cx="8894602" cy="925840"/>
          </a:xfrm>
        </p:spPr>
        <p:txBody>
          <a:bodyPr>
            <a:noAutofit/>
          </a:bodyPr>
          <a:lstStyle/>
          <a:p>
            <a:r>
              <a:rPr lang="en-US" sz="3600" dirty="0"/>
              <a:t>Background: </a:t>
            </a:r>
            <a:br>
              <a:rPr lang="en-US" sz="3600" dirty="0"/>
            </a:br>
            <a:r>
              <a:rPr lang="en-US" sz="2800" dirty="0"/>
              <a:t>In-DRAM Row Copy </a:t>
            </a:r>
          </a:p>
        </p:txBody>
      </p:sp>
      <p:grpSp>
        <p:nvGrpSpPr>
          <p:cNvPr id="671" name="Group 670">
            <a:extLst>
              <a:ext uri="{FF2B5EF4-FFF2-40B4-BE49-F238E27FC236}">
                <a16:creationId xmlns:a16="http://schemas.microsoft.com/office/drawing/2014/main" id="{8F00B4FB-5523-7729-1961-9EB34A74F08B}"/>
              </a:ext>
            </a:extLst>
          </p:cNvPr>
          <p:cNvGrpSpPr/>
          <p:nvPr/>
        </p:nvGrpSpPr>
        <p:grpSpPr>
          <a:xfrm>
            <a:off x="2038562" y="3319173"/>
            <a:ext cx="1108299" cy="191086"/>
            <a:chOff x="2134538" y="2017072"/>
            <a:chExt cx="1108299" cy="191086"/>
          </a:xfrm>
          <a:solidFill>
            <a:srgbClr val="1A82C4"/>
          </a:solidFill>
        </p:grpSpPr>
        <p:sp>
          <p:nvSpPr>
            <p:cNvPr id="690" name="Oval 689">
              <a:extLst>
                <a:ext uri="{FF2B5EF4-FFF2-40B4-BE49-F238E27FC236}">
                  <a16:creationId xmlns:a16="http://schemas.microsoft.com/office/drawing/2014/main" id="{819DB49D-30ED-3313-2909-8328A82B1F27}"/>
                </a:ext>
              </a:extLst>
            </p:cNvPr>
            <p:cNvSpPr/>
            <p:nvPr/>
          </p:nvSpPr>
          <p:spPr>
            <a:xfrm>
              <a:off x="213453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91" name="Oval 690">
              <a:extLst>
                <a:ext uri="{FF2B5EF4-FFF2-40B4-BE49-F238E27FC236}">
                  <a16:creationId xmlns:a16="http://schemas.microsoft.com/office/drawing/2014/main" id="{8AAA5C8C-6F3B-C3A9-195D-E06AE4131524}"/>
                </a:ext>
              </a:extLst>
            </p:cNvPr>
            <p:cNvSpPr/>
            <p:nvPr/>
          </p:nvSpPr>
          <p:spPr>
            <a:xfrm>
              <a:off x="236384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92" name="Oval 691">
              <a:extLst>
                <a:ext uri="{FF2B5EF4-FFF2-40B4-BE49-F238E27FC236}">
                  <a16:creationId xmlns:a16="http://schemas.microsoft.com/office/drawing/2014/main" id="{AC8F41A2-0B68-C443-F983-786A0BDF5173}"/>
                </a:ext>
              </a:extLst>
            </p:cNvPr>
            <p:cNvSpPr/>
            <p:nvPr/>
          </p:nvSpPr>
          <p:spPr>
            <a:xfrm>
              <a:off x="2593144"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93" name="Oval 692">
              <a:extLst>
                <a:ext uri="{FF2B5EF4-FFF2-40B4-BE49-F238E27FC236}">
                  <a16:creationId xmlns:a16="http://schemas.microsoft.com/office/drawing/2014/main" id="{171B4F0C-8D43-D4C5-250D-12847274F72E}"/>
                </a:ext>
              </a:extLst>
            </p:cNvPr>
            <p:cNvSpPr/>
            <p:nvPr/>
          </p:nvSpPr>
          <p:spPr>
            <a:xfrm>
              <a:off x="282244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94" name="Oval 693">
              <a:extLst>
                <a:ext uri="{FF2B5EF4-FFF2-40B4-BE49-F238E27FC236}">
                  <a16:creationId xmlns:a16="http://schemas.microsoft.com/office/drawing/2014/main" id="{42760901-16A0-BD94-6CCA-D6E961974B02}"/>
                </a:ext>
              </a:extLst>
            </p:cNvPr>
            <p:cNvSpPr/>
            <p:nvPr/>
          </p:nvSpPr>
          <p:spPr>
            <a:xfrm>
              <a:off x="305175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95" name="Group 694">
            <a:extLst>
              <a:ext uri="{FF2B5EF4-FFF2-40B4-BE49-F238E27FC236}">
                <a16:creationId xmlns:a16="http://schemas.microsoft.com/office/drawing/2014/main" id="{647BD1CD-B1A4-AAE7-6D4A-6CF35498A7AE}"/>
              </a:ext>
            </a:extLst>
          </p:cNvPr>
          <p:cNvGrpSpPr/>
          <p:nvPr/>
        </p:nvGrpSpPr>
        <p:grpSpPr>
          <a:xfrm>
            <a:off x="3596090" y="3319173"/>
            <a:ext cx="1108299" cy="191086"/>
            <a:chOff x="3692066" y="2017072"/>
            <a:chExt cx="1108299" cy="191086"/>
          </a:xfrm>
          <a:solidFill>
            <a:srgbClr val="1A82C4"/>
          </a:solidFill>
        </p:grpSpPr>
        <p:sp>
          <p:nvSpPr>
            <p:cNvPr id="698" name="Oval 697">
              <a:extLst>
                <a:ext uri="{FF2B5EF4-FFF2-40B4-BE49-F238E27FC236}">
                  <a16:creationId xmlns:a16="http://schemas.microsoft.com/office/drawing/2014/main" id="{D4488CB1-E6F3-6B4E-4214-55C233AE9246}"/>
                </a:ext>
              </a:extLst>
            </p:cNvPr>
            <p:cNvSpPr/>
            <p:nvPr/>
          </p:nvSpPr>
          <p:spPr>
            <a:xfrm>
              <a:off x="369206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99" name="Oval 698">
              <a:extLst>
                <a:ext uri="{FF2B5EF4-FFF2-40B4-BE49-F238E27FC236}">
                  <a16:creationId xmlns:a16="http://schemas.microsoft.com/office/drawing/2014/main" id="{868DDB4A-E995-BEF6-1A1D-1EC66E177EDA}"/>
                </a:ext>
              </a:extLst>
            </p:cNvPr>
            <p:cNvSpPr/>
            <p:nvPr/>
          </p:nvSpPr>
          <p:spPr>
            <a:xfrm>
              <a:off x="392136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00" name="Oval 699">
              <a:extLst>
                <a:ext uri="{FF2B5EF4-FFF2-40B4-BE49-F238E27FC236}">
                  <a16:creationId xmlns:a16="http://schemas.microsoft.com/office/drawing/2014/main" id="{B8ACE7A8-541D-898C-2BEB-22541FBC1EA6}"/>
                </a:ext>
              </a:extLst>
            </p:cNvPr>
            <p:cNvSpPr/>
            <p:nvPr/>
          </p:nvSpPr>
          <p:spPr>
            <a:xfrm>
              <a:off x="4150672"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01" name="Oval 700">
              <a:extLst>
                <a:ext uri="{FF2B5EF4-FFF2-40B4-BE49-F238E27FC236}">
                  <a16:creationId xmlns:a16="http://schemas.microsoft.com/office/drawing/2014/main" id="{142DCE3E-9388-5554-EA3B-6D4ACFA0AB77}"/>
                </a:ext>
              </a:extLst>
            </p:cNvPr>
            <p:cNvSpPr/>
            <p:nvPr/>
          </p:nvSpPr>
          <p:spPr>
            <a:xfrm>
              <a:off x="437997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02" name="Oval 701">
              <a:extLst>
                <a:ext uri="{FF2B5EF4-FFF2-40B4-BE49-F238E27FC236}">
                  <a16:creationId xmlns:a16="http://schemas.microsoft.com/office/drawing/2014/main" id="{D8B52FE3-80AD-9525-1EE3-FE74384CCA5A}"/>
                </a:ext>
              </a:extLst>
            </p:cNvPr>
            <p:cNvSpPr/>
            <p:nvPr/>
          </p:nvSpPr>
          <p:spPr>
            <a:xfrm>
              <a:off x="460927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703" name="Group 702">
            <a:extLst>
              <a:ext uri="{FF2B5EF4-FFF2-40B4-BE49-F238E27FC236}">
                <a16:creationId xmlns:a16="http://schemas.microsoft.com/office/drawing/2014/main" id="{9BECC9A1-86A9-7BBC-E032-D96082624050}"/>
              </a:ext>
            </a:extLst>
          </p:cNvPr>
          <p:cNvGrpSpPr/>
          <p:nvPr/>
        </p:nvGrpSpPr>
        <p:grpSpPr>
          <a:xfrm>
            <a:off x="5168078" y="3319173"/>
            <a:ext cx="1108299" cy="191086"/>
            <a:chOff x="5258738" y="2017072"/>
            <a:chExt cx="1108299" cy="191086"/>
          </a:xfrm>
          <a:solidFill>
            <a:srgbClr val="1A82C4"/>
          </a:solidFill>
        </p:grpSpPr>
        <p:sp>
          <p:nvSpPr>
            <p:cNvPr id="322" name="Oval 321">
              <a:extLst>
                <a:ext uri="{FF2B5EF4-FFF2-40B4-BE49-F238E27FC236}">
                  <a16:creationId xmlns:a16="http://schemas.microsoft.com/office/drawing/2014/main" id="{4401BEB3-C64A-838B-7777-842DD6326244}"/>
                </a:ext>
              </a:extLst>
            </p:cNvPr>
            <p:cNvSpPr/>
            <p:nvPr/>
          </p:nvSpPr>
          <p:spPr>
            <a:xfrm>
              <a:off x="525873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23" name="Oval 322">
              <a:extLst>
                <a:ext uri="{FF2B5EF4-FFF2-40B4-BE49-F238E27FC236}">
                  <a16:creationId xmlns:a16="http://schemas.microsoft.com/office/drawing/2014/main" id="{F94BB66C-971F-171D-5EC3-06E756BCD4D2}"/>
                </a:ext>
              </a:extLst>
            </p:cNvPr>
            <p:cNvSpPr/>
            <p:nvPr/>
          </p:nvSpPr>
          <p:spPr>
            <a:xfrm>
              <a:off x="548804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24" name="Oval 323">
              <a:extLst>
                <a:ext uri="{FF2B5EF4-FFF2-40B4-BE49-F238E27FC236}">
                  <a16:creationId xmlns:a16="http://schemas.microsoft.com/office/drawing/2014/main" id="{E9368865-C363-5F6B-2F92-CC52257E6171}"/>
                </a:ext>
              </a:extLst>
            </p:cNvPr>
            <p:cNvSpPr/>
            <p:nvPr/>
          </p:nvSpPr>
          <p:spPr>
            <a:xfrm>
              <a:off x="5717344"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25" name="Oval 324">
              <a:extLst>
                <a:ext uri="{FF2B5EF4-FFF2-40B4-BE49-F238E27FC236}">
                  <a16:creationId xmlns:a16="http://schemas.microsoft.com/office/drawing/2014/main" id="{77B0A371-8C0F-0BE3-95FB-2A021E1A885E}"/>
                </a:ext>
              </a:extLst>
            </p:cNvPr>
            <p:cNvSpPr/>
            <p:nvPr/>
          </p:nvSpPr>
          <p:spPr>
            <a:xfrm>
              <a:off x="594664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26" name="Oval 325">
              <a:extLst>
                <a:ext uri="{FF2B5EF4-FFF2-40B4-BE49-F238E27FC236}">
                  <a16:creationId xmlns:a16="http://schemas.microsoft.com/office/drawing/2014/main" id="{928D757C-6677-BF84-0326-3797AA7F854E}"/>
                </a:ext>
              </a:extLst>
            </p:cNvPr>
            <p:cNvSpPr/>
            <p:nvPr/>
          </p:nvSpPr>
          <p:spPr>
            <a:xfrm>
              <a:off x="617595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27" name="Group 326">
            <a:extLst>
              <a:ext uri="{FF2B5EF4-FFF2-40B4-BE49-F238E27FC236}">
                <a16:creationId xmlns:a16="http://schemas.microsoft.com/office/drawing/2014/main" id="{75486BB6-62ED-F309-A9DC-8223F91C3B74}"/>
              </a:ext>
            </a:extLst>
          </p:cNvPr>
          <p:cNvGrpSpPr/>
          <p:nvPr/>
        </p:nvGrpSpPr>
        <p:grpSpPr>
          <a:xfrm>
            <a:off x="6720290" y="3319173"/>
            <a:ext cx="1108299" cy="191086"/>
            <a:chOff x="6816266" y="2017072"/>
            <a:chExt cx="1108299" cy="191086"/>
          </a:xfrm>
          <a:solidFill>
            <a:srgbClr val="1A82C4"/>
          </a:solidFill>
        </p:grpSpPr>
        <p:sp>
          <p:nvSpPr>
            <p:cNvPr id="330" name="Oval 329">
              <a:extLst>
                <a:ext uri="{FF2B5EF4-FFF2-40B4-BE49-F238E27FC236}">
                  <a16:creationId xmlns:a16="http://schemas.microsoft.com/office/drawing/2014/main" id="{50E87F52-62B7-DE98-BFBB-ABF2BC85708F}"/>
                </a:ext>
              </a:extLst>
            </p:cNvPr>
            <p:cNvSpPr/>
            <p:nvPr/>
          </p:nvSpPr>
          <p:spPr>
            <a:xfrm>
              <a:off x="681626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31" name="Oval 330">
              <a:extLst>
                <a:ext uri="{FF2B5EF4-FFF2-40B4-BE49-F238E27FC236}">
                  <a16:creationId xmlns:a16="http://schemas.microsoft.com/office/drawing/2014/main" id="{EF9B0F43-069C-83AC-A5C9-6C560ED5D0CD}"/>
                </a:ext>
              </a:extLst>
            </p:cNvPr>
            <p:cNvSpPr/>
            <p:nvPr/>
          </p:nvSpPr>
          <p:spPr>
            <a:xfrm>
              <a:off x="704556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32" name="Oval 331">
              <a:extLst>
                <a:ext uri="{FF2B5EF4-FFF2-40B4-BE49-F238E27FC236}">
                  <a16:creationId xmlns:a16="http://schemas.microsoft.com/office/drawing/2014/main" id="{F7AD257A-D9A9-DDFB-B6B6-3B1B06CB1DD3}"/>
                </a:ext>
              </a:extLst>
            </p:cNvPr>
            <p:cNvSpPr/>
            <p:nvPr/>
          </p:nvSpPr>
          <p:spPr>
            <a:xfrm>
              <a:off x="7274872"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33" name="Oval 332">
              <a:extLst>
                <a:ext uri="{FF2B5EF4-FFF2-40B4-BE49-F238E27FC236}">
                  <a16:creationId xmlns:a16="http://schemas.microsoft.com/office/drawing/2014/main" id="{A5BD9314-75B6-B416-EC08-2D3CAE5150EF}"/>
                </a:ext>
              </a:extLst>
            </p:cNvPr>
            <p:cNvSpPr/>
            <p:nvPr/>
          </p:nvSpPr>
          <p:spPr>
            <a:xfrm>
              <a:off x="750417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34" name="Oval 333">
              <a:extLst>
                <a:ext uri="{FF2B5EF4-FFF2-40B4-BE49-F238E27FC236}">
                  <a16:creationId xmlns:a16="http://schemas.microsoft.com/office/drawing/2014/main" id="{534E7265-B961-6F4A-B1A4-16F13D5B72DE}"/>
                </a:ext>
              </a:extLst>
            </p:cNvPr>
            <p:cNvSpPr/>
            <p:nvPr/>
          </p:nvSpPr>
          <p:spPr>
            <a:xfrm>
              <a:off x="773347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sp>
        <p:nvSpPr>
          <p:cNvPr id="4" name="TextBox 3">
            <a:extLst>
              <a:ext uri="{FF2B5EF4-FFF2-40B4-BE49-F238E27FC236}">
                <a16:creationId xmlns:a16="http://schemas.microsoft.com/office/drawing/2014/main" id="{FCA082FB-3059-64E5-8356-915B6360A17F}"/>
              </a:ext>
            </a:extLst>
          </p:cNvPr>
          <p:cNvSpPr txBox="1"/>
          <p:nvPr/>
        </p:nvSpPr>
        <p:spPr>
          <a:xfrm>
            <a:off x="0" y="6062520"/>
            <a:ext cx="9144000" cy="430887"/>
          </a:xfrm>
          <a:prstGeom prst="rect">
            <a:avLst/>
          </a:prstGeom>
          <a:noFill/>
        </p:spPr>
        <p:txBody>
          <a:bodyPr wrap="square">
            <a:spAutoFit/>
          </a:bodyPr>
          <a:lstStyle/>
          <a:p>
            <a:pPr marL="0" marR="0" lvl="0" indent="0" algn="ctr" defTabSz="457200" rtl="0" eaLnBrk="1" fontAlgn="t"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Seshadri, Vivek, et al. "</a:t>
            </a:r>
            <a:r>
              <a:rPr kumimoji="0" lang="en-US" sz="1100" b="1" i="0" u="none" strike="noStrike" kern="1200" cap="none" spc="0" normalizeH="0" baseline="0" noProof="0" dirty="0" err="1">
                <a:ln>
                  <a:noFill/>
                </a:ln>
                <a:solidFill>
                  <a:srgbClr val="1982C3"/>
                </a:solidFill>
                <a:effectLst/>
                <a:uLnTx/>
                <a:uFillTx/>
                <a:latin typeface="Avenir Next" panose="020B0503020202020204" pitchFamily="34" charset="0"/>
                <a:ea typeface="+mn-ea"/>
                <a:cs typeface="+mn-cs"/>
              </a:rPr>
              <a:t>RowClone</a:t>
            </a:r>
            <a:r>
              <a:rPr kumimoji="0" lang="en-US" sz="11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mn-cs"/>
              </a:rPr>
              <a:t>: Fast and Energy-Efficient </a:t>
            </a:r>
            <a:br>
              <a:rPr kumimoji="0" lang="en-US" sz="11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mn-cs"/>
              </a:rPr>
            </a:br>
            <a:r>
              <a:rPr kumimoji="0" lang="en-US" sz="11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mn-cs"/>
              </a:rPr>
              <a:t>In-DRAM Bulk Data Copy and Initialization</a:t>
            </a:r>
            <a:r>
              <a:rPr kumimoji="0" lang="en-US" sz="11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 in MICRO, 2013</a:t>
            </a:r>
          </a:p>
        </p:txBody>
      </p:sp>
      <p:sp>
        <p:nvSpPr>
          <p:cNvPr id="6" name="Rectangle 5">
            <a:extLst>
              <a:ext uri="{FF2B5EF4-FFF2-40B4-BE49-F238E27FC236}">
                <a16:creationId xmlns:a16="http://schemas.microsoft.com/office/drawing/2014/main" id="{F3193C0B-E8EE-4263-131E-0A3BEAD9D2F3}"/>
              </a:ext>
            </a:extLst>
          </p:cNvPr>
          <p:cNvSpPr/>
          <p:nvPr/>
        </p:nvSpPr>
        <p:spPr>
          <a:xfrm>
            <a:off x="0" y="1188985"/>
            <a:ext cx="9144000" cy="77425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In-DRAM row copy is performed by </a:t>
            </a:r>
            <a:b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br>
            <a:r>
              <a:rPr kumimoji="0" lang="en-US" sz="2200" b="1" i="0" u="none" strike="noStrike" kern="1200" cap="none" spc="0" normalizeH="0" baseline="0" noProof="0" dirty="0">
                <a:ln>
                  <a:noFill/>
                </a:ln>
                <a:solidFill>
                  <a:srgbClr val="1A82C4"/>
                </a:solidFill>
                <a:effectLst/>
                <a:uLnTx/>
                <a:uFillTx/>
                <a:latin typeface="Avenir Next" panose="020B0503020202020204" pitchFamily="34" charset="0"/>
                <a:ea typeface="+mn-ea"/>
                <a:cs typeface="+mn-cs"/>
              </a:rPr>
              <a:t>issuing back-to-back ACTIVATES </a:t>
            </a:r>
            <a: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to the DRAM</a:t>
            </a:r>
          </a:p>
        </p:txBody>
      </p:sp>
      <p:grpSp>
        <p:nvGrpSpPr>
          <p:cNvPr id="7" name="Group 6">
            <a:extLst>
              <a:ext uri="{FF2B5EF4-FFF2-40B4-BE49-F238E27FC236}">
                <a16:creationId xmlns:a16="http://schemas.microsoft.com/office/drawing/2014/main" id="{86B66CA1-9F14-4A2B-5AB3-CE93E590F001}"/>
              </a:ext>
            </a:extLst>
          </p:cNvPr>
          <p:cNvGrpSpPr/>
          <p:nvPr/>
        </p:nvGrpSpPr>
        <p:grpSpPr>
          <a:xfrm>
            <a:off x="7887087" y="2997894"/>
            <a:ext cx="1081825" cy="637006"/>
            <a:chOff x="7890474" y="2997894"/>
            <a:chExt cx="1081825" cy="637006"/>
          </a:xfrm>
          <a:solidFill>
            <a:schemeClr val="bg1"/>
          </a:solidFill>
        </p:grpSpPr>
        <p:sp>
          <p:nvSpPr>
            <p:cNvPr id="8" name="TextBox 7">
              <a:extLst>
                <a:ext uri="{FF2B5EF4-FFF2-40B4-BE49-F238E27FC236}">
                  <a16:creationId xmlns:a16="http://schemas.microsoft.com/office/drawing/2014/main" id="{FB18C6F8-ABEE-0CE5-E320-0CE5EB56029B}"/>
                </a:ext>
              </a:extLst>
            </p:cNvPr>
            <p:cNvSpPr txBox="1"/>
            <p:nvPr/>
          </p:nvSpPr>
          <p:spPr>
            <a:xfrm>
              <a:off x="7890474" y="2997894"/>
              <a:ext cx="1081825" cy="369332"/>
            </a:xfrm>
            <a:prstGeom prst="rect">
              <a:avLst/>
            </a:prstGeom>
            <a:grp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000000">
                      <a:lumMod val="50000"/>
                      <a:lumOff val="50000"/>
                    </a:srgbClr>
                  </a:solidFill>
                  <a:effectLst/>
                  <a:uLnTx/>
                  <a:uFillTx/>
                  <a:latin typeface="Avenir Next" panose="020B0503020202020204" pitchFamily="34" charset="0"/>
                  <a:ea typeface="+mn-ea"/>
                  <a:cs typeface="+mn-cs"/>
                </a:rPr>
                <a:t>← </a:t>
              </a:r>
              <a:r>
                <a:rPr kumimoji="0" lang="en-US" sz="1800" b="1" i="1" u="none" strike="noStrike" kern="1200" cap="none" spc="0" normalizeH="0" baseline="0" noProof="0" dirty="0" err="1">
                  <a:ln>
                    <a:noFill/>
                  </a:ln>
                  <a:solidFill>
                    <a:srgbClr val="000000">
                      <a:lumMod val="50000"/>
                      <a:lumOff val="50000"/>
                    </a:srgbClr>
                  </a:solidFill>
                  <a:effectLst/>
                  <a:uLnTx/>
                  <a:uFillTx/>
                  <a:latin typeface="Avenir Next" panose="020B0503020202020204" pitchFamily="34" charset="0"/>
                  <a:ea typeface="+mn-ea"/>
                  <a:cs typeface="+mn-cs"/>
                </a:rPr>
                <a:t>src</a:t>
              </a:r>
              <a:endParaRPr kumimoji="0" lang="en-US" sz="1800" b="0" i="1" u="none" strike="noStrike" kern="1200" cap="none" spc="0" normalizeH="0" baseline="0" noProof="0" dirty="0">
                <a:ln>
                  <a:noFill/>
                </a:ln>
                <a:solidFill>
                  <a:srgbClr val="000000">
                    <a:lumMod val="50000"/>
                    <a:lumOff val="50000"/>
                  </a:srgbClr>
                </a:solidFill>
                <a:effectLst/>
                <a:uLnTx/>
                <a:uFillTx/>
                <a:latin typeface="Calibri" panose="020F0502020204030204"/>
                <a:ea typeface="+mn-ea"/>
                <a:cs typeface="+mn-cs"/>
              </a:endParaRPr>
            </a:p>
          </p:txBody>
        </p:sp>
        <p:sp>
          <p:nvSpPr>
            <p:cNvPr id="9" name="TextBox 8">
              <a:extLst>
                <a:ext uri="{FF2B5EF4-FFF2-40B4-BE49-F238E27FC236}">
                  <a16:creationId xmlns:a16="http://schemas.microsoft.com/office/drawing/2014/main" id="{6B4213C5-C7F2-30BC-DCB5-3C8AB3979815}"/>
                </a:ext>
              </a:extLst>
            </p:cNvPr>
            <p:cNvSpPr txBox="1"/>
            <p:nvPr/>
          </p:nvSpPr>
          <p:spPr>
            <a:xfrm>
              <a:off x="7890474" y="3265568"/>
              <a:ext cx="1081825" cy="369332"/>
            </a:xfrm>
            <a:prstGeom prst="rect">
              <a:avLst/>
            </a:prstGeom>
            <a:grp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 </a:t>
              </a:r>
              <a:r>
                <a:rPr kumimoji="0" lang="en-US" sz="1800" b="1" i="1" u="none" strike="noStrike" kern="1200" cap="none" spc="0" normalizeH="0" baseline="0" noProof="0" dirty="0" err="1">
                  <a:ln>
                    <a:noFill/>
                  </a:ln>
                  <a:solidFill>
                    <a:srgbClr val="C00000"/>
                  </a:solidFill>
                  <a:effectLst/>
                  <a:uLnTx/>
                  <a:uFillTx/>
                  <a:latin typeface="Avenir Next" panose="020B0503020202020204" pitchFamily="34" charset="0"/>
                  <a:ea typeface="+mn-ea"/>
                  <a:cs typeface="+mn-cs"/>
                </a:rPr>
                <a:t>dst</a:t>
              </a:r>
              <a:endParaRPr kumimoji="0" lang="en-US" sz="1800" b="0" i="1" u="none" strike="noStrike" kern="1200" cap="none" spc="0" normalizeH="0" baseline="0" noProof="0" dirty="0">
                <a:ln>
                  <a:noFill/>
                </a:ln>
                <a:solidFill>
                  <a:srgbClr val="C00000"/>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10675396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689"/>
                                        </p:tgtEl>
                                        <p:attrNameLst>
                                          <p:attrName>style.visibility</p:attrName>
                                        </p:attrNameLst>
                                      </p:cBhvr>
                                      <p:to>
                                        <p:strVal val="visible"/>
                                      </p:to>
                                    </p:set>
                                  </p:childTnLst>
                                </p:cTn>
                              </p:par>
                              <p:par>
                                <p:cTn id="7" presetID="10" presetClass="entr" presetSubtype="0" fill="hold" grpId="0" nodeType="withEffect">
                                  <p:stCondLst>
                                    <p:cond delay="0"/>
                                  </p:stCondLst>
                                  <p:childTnLst>
                                    <p:set>
                                      <p:cBhvr>
                                        <p:cTn id="8" dur="1" fill="hold">
                                          <p:stCondLst>
                                            <p:cond delay="0"/>
                                          </p:stCondLst>
                                        </p:cTn>
                                        <p:tgtEl>
                                          <p:spTgt spid="546"/>
                                        </p:tgtEl>
                                        <p:attrNameLst>
                                          <p:attrName>style.visibility</p:attrName>
                                        </p:attrNameLst>
                                      </p:cBhvr>
                                      <p:to>
                                        <p:strVal val="visible"/>
                                      </p:to>
                                    </p:set>
                                    <p:animEffect transition="in" filter="fade">
                                      <p:cBhvr>
                                        <p:cTn id="9" dur="500"/>
                                        <p:tgtEl>
                                          <p:spTgt spid="546"/>
                                        </p:tgtEl>
                                      </p:cBhvr>
                                    </p:animEffect>
                                  </p:childTnLst>
                                </p:cTn>
                              </p:par>
                              <p:par>
                                <p:cTn id="10" presetID="22" presetClass="entr" presetSubtype="8" fill="hold" nodeType="withEffect">
                                  <p:stCondLst>
                                    <p:cond delay="0"/>
                                  </p:stCondLst>
                                  <p:childTnLst>
                                    <p:set>
                                      <p:cBhvr>
                                        <p:cTn id="11" dur="1" fill="hold">
                                          <p:stCondLst>
                                            <p:cond delay="0"/>
                                          </p:stCondLst>
                                        </p:cTn>
                                        <p:tgtEl>
                                          <p:spTgt spid="553"/>
                                        </p:tgtEl>
                                        <p:attrNameLst>
                                          <p:attrName>style.visibility</p:attrName>
                                        </p:attrNameLst>
                                      </p:cBhvr>
                                      <p:to>
                                        <p:strVal val="visible"/>
                                      </p:to>
                                    </p:set>
                                    <p:animEffect transition="in" filter="wipe(left)">
                                      <p:cBhvr>
                                        <p:cTn id="12" dur="500"/>
                                        <p:tgtEl>
                                          <p:spTgt spid="553"/>
                                        </p:tgtEl>
                                      </p:cBhvr>
                                    </p:animEffect>
                                  </p:childTnLst>
                                </p:cTn>
                              </p:par>
                              <p:par>
                                <p:cTn id="13" presetID="22" presetClass="entr" presetSubtype="1" fill="hold" nodeType="withEffect">
                                  <p:stCondLst>
                                    <p:cond delay="0"/>
                                  </p:stCondLst>
                                  <p:childTnLst>
                                    <p:set>
                                      <p:cBhvr>
                                        <p:cTn id="14" dur="1" fill="hold">
                                          <p:stCondLst>
                                            <p:cond delay="0"/>
                                          </p:stCondLst>
                                        </p:cTn>
                                        <p:tgtEl>
                                          <p:spTgt spid="554"/>
                                        </p:tgtEl>
                                        <p:attrNameLst>
                                          <p:attrName>style.visibility</p:attrName>
                                        </p:attrNameLst>
                                      </p:cBhvr>
                                      <p:to>
                                        <p:strVal val="visible"/>
                                      </p:to>
                                    </p:set>
                                    <p:animEffect transition="in" filter="wipe(up)">
                                      <p:cBhvr>
                                        <p:cTn id="15" dur="500"/>
                                        <p:tgtEl>
                                          <p:spTgt spid="554"/>
                                        </p:tgtEl>
                                      </p:cBhvr>
                                    </p:animEffect>
                                  </p:childTnLst>
                                </p:cTn>
                              </p:par>
                              <p:par>
                                <p:cTn id="16" presetID="22" presetClass="entr" presetSubtype="8" fill="hold" nodeType="withEffect">
                                  <p:stCondLst>
                                    <p:cond delay="0"/>
                                  </p:stCondLst>
                                  <p:childTnLst>
                                    <p:set>
                                      <p:cBhvr>
                                        <p:cTn id="17" dur="1" fill="hold">
                                          <p:stCondLst>
                                            <p:cond delay="0"/>
                                          </p:stCondLst>
                                        </p:cTn>
                                        <p:tgtEl>
                                          <p:spTgt spid="612"/>
                                        </p:tgtEl>
                                        <p:attrNameLst>
                                          <p:attrName>style.visibility</p:attrName>
                                        </p:attrNameLst>
                                      </p:cBhvr>
                                      <p:to>
                                        <p:strVal val="visible"/>
                                      </p:to>
                                    </p:set>
                                    <p:animEffect transition="in" filter="wipe(left)">
                                      <p:cBhvr>
                                        <p:cTn id="18" dur="500"/>
                                        <p:tgtEl>
                                          <p:spTgt spid="612"/>
                                        </p:tgtEl>
                                      </p:cBhvr>
                                    </p:animEffect>
                                  </p:childTnLst>
                                </p:cTn>
                              </p:par>
                              <p:par>
                                <p:cTn id="19" presetID="22" presetClass="entr" presetSubtype="1" fill="hold" nodeType="withEffect">
                                  <p:stCondLst>
                                    <p:cond delay="0"/>
                                  </p:stCondLst>
                                  <p:childTnLst>
                                    <p:set>
                                      <p:cBhvr>
                                        <p:cTn id="20" dur="1" fill="hold">
                                          <p:stCondLst>
                                            <p:cond delay="0"/>
                                          </p:stCondLst>
                                        </p:cTn>
                                        <p:tgtEl>
                                          <p:spTgt spid="555"/>
                                        </p:tgtEl>
                                        <p:attrNameLst>
                                          <p:attrName>style.visibility</p:attrName>
                                        </p:attrNameLst>
                                      </p:cBhvr>
                                      <p:to>
                                        <p:strVal val="visible"/>
                                      </p:to>
                                    </p:set>
                                    <p:animEffect transition="in" filter="wipe(up)">
                                      <p:cBhvr>
                                        <p:cTn id="21" dur="500"/>
                                        <p:tgtEl>
                                          <p:spTgt spid="555"/>
                                        </p:tgtEl>
                                      </p:cBhvr>
                                    </p:animEffect>
                                  </p:childTnLst>
                                </p:cTn>
                              </p:par>
                              <p:par>
                                <p:cTn id="22" presetID="22" presetClass="entr" presetSubtype="8" fill="hold" nodeType="withEffect">
                                  <p:stCondLst>
                                    <p:cond delay="0"/>
                                  </p:stCondLst>
                                  <p:childTnLst>
                                    <p:set>
                                      <p:cBhvr>
                                        <p:cTn id="23" dur="1" fill="hold">
                                          <p:stCondLst>
                                            <p:cond delay="0"/>
                                          </p:stCondLst>
                                        </p:cTn>
                                        <p:tgtEl>
                                          <p:spTgt spid="620"/>
                                        </p:tgtEl>
                                        <p:attrNameLst>
                                          <p:attrName>style.visibility</p:attrName>
                                        </p:attrNameLst>
                                      </p:cBhvr>
                                      <p:to>
                                        <p:strVal val="visible"/>
                                      </p:to>
                                    </p:set>
                                    <p:animEffect transition="in" filter="wipe(left)">
                                      <p:cBhvr>
                                        <p:cTn id="24" dur="500"/>
                                        <p:tgtEl>
                                          <p:spTgt spid="620"/>
                                        </p:tgtEl>
                                      </p:cBhvr>
                                    </p:animEffect>
                                  </p:childTnLst>
                                </p:cTn>
                              </p:par>
                              <p:par>
                                <p:cTn id="25" presetID="22" presetClass="entr" presetSubtype="1" fill="hold" nodeType="withEffect">
                                  <p:stCondLst>
                                    <p:cond delay="0"/>
                                  </p:stCondLst>
                                  <p:childTnLst>
                                    <p:set>
                                      <p:cBhvr>
                                        <p:cTn id="26" dur="1" fill="hold">
                                          <p:stCondLst>
                                            <p:cond delay="0"/>
                                          </p:stCondLst>
                                        </p:cTn>
                                        <p:tgtEl>
                                          <p:spTgt spid="556"/>
                                        </p:tgtEl>
                                        <p:attrNameLst>
                                          <p:attrName>style.visibility</p:attrName>
                                        </p:attrNameLst>
                                      </p:cBhvr>
                                      <p:to>
                                        <p:strVal val="visible"/>
                                      </p:to>
                                    </p:set>
                                    <p:animEffect transition="in" filter="wipe(up)">
                                      <p:cBhvr>
                                        <p:cTn id="27" dur="500"/>
                                        <p:tgtEl>
                                          <p:spTgt spid="556"/>
                                        </p:tgtEl>
                                      </p:cBhvr>
                                    </p:animEffect>
                                  </p:childTnLst>
                                </p:cTn>
                              </p:par>
                              <p:par>
                                <p:cTn id="28" presetID="22" presetClass="entr" presetSubtype="8" fill="hold" nodeType="withEffect">
                                  <p:stCondLst>
                                    <p:cond delay="0"/>
                                  </p:stCondLst>
                                  <p:childTnLst>
                                    <p:set>
                                      <p:cBhvr>
                                        <p:cTn id="29" dur="1" fill="hold">
                                          <p:stCondLst>
                                            <p:cond delay="0"/>
                                          </p:stCondLst>
                                        </p:cTn>
                                        <p:tgtEl>
                                          <p:spTgt spid="628"/>
                                        </p:tgtEl>
                                        <p:attrNameLst>
                                          <p:attrName>style.visibility</p:attrName>
                                        </p:attrNameLst>
                                      </p:cBhvr>
                                      <p:to>
                                        <p:strVal val="visible"/>
                                      </p:to>
                                    </p:set>
                                    <p:animEffect transition="in" filter="wipe(left)">
                                      <p:cBhvr>
                                        <p:cTn id="30" dur="500"/>
                                        <p:tgtEl>
                                          <p:spTgt spid="628"/>
                                        </p:tgtEl>
                                      </p:cBhvr>
                                    </p:animEffect>
                                  </p:childTnLst>
                                </p:cTn>
                              </p:par>
                              <p:par>
                                <p:cTn id="31" presetID="22" presetClass="entr" presetSubtype="1" fill="hold" nodeType="withEffect">
                                  <p:stCondLst>
                                    <p:cond delay="0"/>
                                  </p:stCondLst>
                                  <p:childTnLst>
                                    <p:set>
                                      <p:cBhvr>
                                        <p:cTn id="32" dur="1" fill="hold">
                                          <p:stCondLst>
                                            <p:cond delay="0"/>
                                          </p:stCondLst>
                                        </p:cTn>
                                        <p:tgtEl>
                                          <p:spTgt spid="557"/>
                                        </p:tgtEl>
                                        <p:attrNameLst>
                                          <p:attrName>style.visibility</p:attrName>
                                        </p:attrNameLst>
                                      </p:cBhvr>
                                      <p:to>
                                        <p:strVal val="visible"/>
                                      </p:to>
                                    </p:set>
                                    <p:animEffect transition="in" filter="wipe(up)">
                                      <p:cBhvr>
                                        <p:cTn id="33" dur="500"/>
                                        <p:tgtEl>
                                          <p:spTgt spid="557"/>
                                        </p:tgtEl>
                                      </p:cBhvr>
                                    </p:animEffect>
                                  </p:childTnLst>
                                </p:cTn>
                              </p:par>
                              <p:par>
                                <p:cTn id="34" presetID="22" presetClass="entr" presetSubtype="8" fill="hold" nodeType="withEffect">
                                  <p:stCondLst>
                                    <p:cond delay="0"/>
                                  </p:stCondLst>
                                  <p:childTnLst>
                                    <p:set>
                                      <p:cBhvr>
                                        <p:cTn id="35" dur="1" fill="hold">
                                          <p:stCondLst>
                                            <p:cond delay="0"/>
                                          </p:stCondLst>
                                        </p:cTn>
                                        <p:tgtEl>
                                          <p:spTgt spid="636"/>
                                        </p:tgtEl>
                                        <p:attrNameLst>
                                          <p:attrName>style.visibility</p:attrName>
                                        </p:attrNameLst>
                                      </p:cBhvr>
                                      <p:to>
                                        <p:strVal val="visible"/>
                                      </p:to>
                                    </p:set>
                                    <p:animEffect transition="in" filter="wipe(left)">
                                      <p:cBhvr>
                                        <p:cTn id="36" dur="500"/>
                                        <p:tgtEl>
                                          <p:spTgt spid="636"/>
                                        </p:tgtEl>
                                      </p:cBhvr>
                                    </p:animEffect>
                                  </p:childTnLst>
                                </p:cTn>
                              </p:par>
                            </p:childTnLst>
                          </p:cTn>
                        </p:par>
                      </p:childTnLst>
                    </p:cTn>
                  </p:par>
                  <p:par>
                    <p:cTn id="37" fill="hold">
                      <p:stCondLst>
                        <p:cond delay="indefinite"/>
                      </p:stCondLst>
                      <p:childTnLst>
                        <p:par>
                          <p:cTn id="38" fill="hold">
                            <p:stCondLst>
                              <p:cond delay="0"/>
                            </p:stCondLst>
                            <p:childTnLst>
                              <p:par>
                                <p:cTn id="39" presetID="22" presetClass="entr" presetSubtype="1" fill="hold" nodeType="clickEffect">
                                  <p:stCondLst>
                                    <p:cond delay="0"/>
                                  </p:stCondLst>
                                  <p:childTnLst>
                                    <p:set>
                                      <p:cBhvr>
                                        <p:cTn id="40" dur="1" fill="hold">
                                          <p:stCondLst>
                                            <p:cond delay="0"/>
                                          </p:stCondLst>
                                        </p:cTn>
                                        <p:tgtEl>
                                          <p:spTgt spid="559"/>
                                        </p:tgtEl>
                                        <p:attrNameLst>
                                          <p:attrName>style.visibility</p:attrName>
                                        </p:attrNameLst>
                                      </p:cBhvr>
                                      <p:to>
                                        <p:strVal val="visible"/>
                                      </p:to>
                                    </p:set>
                                    <p:animEffect transition="in" filter="wipe(up)">
                                      <p:cBhvr>
                                        <p:cTn id="41" dur="500"/>
                                        <p:tgtEl>
                                          <p:spTgt spid="559"/>
                                        </p:tgtEl>
                                      </p:cBhvr>
                                    </p:animEffect>
                                  </p:childTnLst>
                                </p:cTn>
                              </p:par>
                              <p:par>
                                <p:cTn id="42" presetID="22" presetClass="entr" presetSubtype="4" fill="hold" nodeType="withEffect">
                                  <p:stCondLst>
                                    <p:cond delay="0"/>
                                  </p:stCondLst>
                                  <p:childTnLst>
                                    <p:set>
                                      <p:cBhvr>
                                        <p:cTn id="43" dur="1" fill="hold">
                                          <p:stCondLst>
                                            <p:cond delay="0"/>
                                          </p:stCondLst>
                                        </p:cTn>
                                        <p:tgtEl>
                                          <p:spTgt spid="671"/>
                                        </p:tgtEl>
                                        <p:attrNameLst>
                                          <p:attrName>style.visibility</p:attrName>
                                        </p:attrNameLst>
                                      </p:cBhvr>
                                      <p:to>
                                        <p:strVal val="visible"/>
                                      </p:to>
                                    </p:set>
                                    <p:animEffect transition="in" filter="wipe(down)">
                                      <p:cBhvr>
                                        <p:cTn id="44" dur="500"/>
                                        <p:tgtEl>
                                          <p:spTgt spid="671"/>
                                        </p:tgtEl>
                                      </p:cBhvr>
                                    </p:animEffect>
                                  </p:childTnLst>
                                </p:cTn>
                              </p:par>
                              <p:par>
                                <p:cTn id="45" presetID="22" presetClass="entr" presetSubtype="4" fill="hold" nodeType="withEffect">
                                  <p:stCondLst>
                                    <p:cond delay="0"/>
                                  </p:stCondLst>
                                  <p:childTnLst>
                                    <p:set>
                                      <p:cBhvr>
                                        <p:cTn id="46" dur="1" fill="hold">
                                          <p:stCondLst>
                                            <p:cond delay="0"/>
                                          </p:stCondLst>
                                        </p:cTn>
                                        <p:tgtEl>
                                          <p:spTgt spid="695"/>
                                        </p:tgtEl>
                                        <p:attrNameLst>
                                          <p:attrName>style.visibility</p:attrName>
                                        </p:attrNameLst>
                                      </p:cBhvr>
                                      <p:to>
                                        <p:strVal val="visible"/>
                                      </p:to>
                                    </p:set>
                                    <p:animEffect transition="in" filter="wipe(down)">
                                      <p:cBhvr>
                                        <p:cTn id="47" dur="500"/>
                                        <p:tgtEl>
                                          <p:spTgt spid="695"/>
                                        </p:tgtEl>
                                      </p:cBhvr>
                                    </p:animEffect>
                                  </p:childTnLst>
                                </p:cTn>
                              </p:par>
                              <p:par>
                                <p:cTn id="48" presetID="22" presetClass="entr" presetSubtype="4" fill="hold" nodeType="withEffect">
                                  <p:stCondLst>
                                    <p:cond delay="0"/>
                                  </p:stCondLst>
                                  <p:childTnLst>
                                    <p:set>
                                      <p:cBhvr>
                                        <p:cTn id="49" dur="1" fill="hold">
                                          <p:stCondLst>
                                            <p:cond delay="0"/>
                                          </p:stCondLst>
                                        </p:cTn>
                                        <p:tgtEl>
                                          <p:spTgt spid="703"/>
                                        </p:tgtEl>
                                        <p:attrNameLst>
                                          <p:attrName>style.visibility</p:attrName>
                                        </p:attrNameLst>
                                      </p:cBhvr>
                                      <p:to>
                                        <p:strVal val="visible"/>
                                      </p:to>
                                    </p:set>
                                    <p:animEffect transition="in" filter="wipe(down)">
                                      <p:cBhvr>
                                        <p:cTn id="50" dur="500"/>
                                        <p:tgtEl>
                                          <p:spTgt spid="703"/>
                                        </p:tgtEl>
                                      </p:cBhvr>
                                    </p:animEffect>
                                  </p:childTnLst>
                                </p:cTn>
                              </p:par>
                              <p:par>
                                <p:cTn id="51" presetID="22" presetClass="entr" presetSubtype="4" fill="hold" nodeType="withEffect">
                                  <p:stCondLst>
                                    <p:cond delay="0"/>
                                  </p:stCondLst>
                                  <p:childTnLst>
                                    <p:set>
                                      <p:cBhvr>
                                        <p:cTn id="52" dur="1" fill="hold">
                                          <p:stCondLst>
                                            <p:cond delay="0"/>
                                          </p:stCondLst>
                                        </p:cTn>
                                        <p:tgtEl>
                                          <p:spTgt spid="327"/>
                                        </p:tgtEl>
                                        <p:attrNameLst>
                                          <p:attrName>style.visibility</p:attrName>
                                        </p:attrNameLst>
                                      </p:cBhvr>
                                      <p:to>
                                        <p:strVal val="visible"/>
                                      </p:to>
                                    </p:set>
                                    <p:animEffect transition="in" filter="wipe(down)">
                                      <p:cBhvr>
                                        <p:cTn id="53" dur="500"/>
                                        <p:tgtEl>
                                          <p:spTgt spid="3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6" grpId="0" animBg="1"/>
    </p:bld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6" name="Group 65">
            <a:extLst>
              <a:ext uri="{FF2B5EF4-FFF2-40B4-BE49-F238E27FC236}">
                <a16:creationId xmlns:a16="http://schemas.microsoft.com/office/drawing/2014/main" id="{D6C37921-B06B-7C3D-B9D9-193D9BCC5483}"/>
              </a:ext>
            </a:extLst>
          </p:cNvPr>
          <p:cNvGrpSpPr/>
          <p:nvPr/>
        </p:nvGrpSpPr>
        <p:grpSpPr>
          <a:xfrm>
            <a:off x="6371580" y="626250"/>
            <a:ext cx="3649070" cy="1144287"/>
            <a:chOff x="6371580" y="626250"/>
            <a:chExt cx="3649070" cy="1144287"/>
          </a:xfrm>
        </p:grpSpPr>
        <p:sp>
          <p:nvSpPr>
            <p:cNvPr id="58" name="Rectangle 57">
              <a:extLst>
                <a:ext uri="{FF2B5EF4-FFF2-40B4-BE49-F238E27FC236}">
                  <a16:creationId xmlns:a16="http://schemas.microsoft.com/office/drawing/2014/main" id="{A14A0934-DAAA-4FF3-3FAA-A8B0F7F3110D}"/>
                </a:ext>
              </a:extLst>
            </p:cNvPr>
            <p:cNvSpPr/>
            <p:nvPr/>
          </p:nvSpPr>
          <p:spPr>
            <a:xfrm>
              <a:off x="7321711" y="629616"/>
              <a:ext cx="1741902" cy="923330"/>
            </a:xfrm>
            <a:prstGeom prst="rect">
              <a:avLst/>
            </a:prstGeom>
            <a:solidFill>
              <a:schemeClr val="accent4">
                <a:lumMod val="20000"/>
                <a:lumOff val="80000"/>
              </a:schemeClr>
            </a:solidFill>
            <a:ln w="76200">
              <a:solidFill>
                <a:schemeClr val="accent1"/>
              </a:solidFill>
            </a:ln>
          </p:spPr>
          <p:txBody>
            <a:bodyPr wrap="square" anchor="ctr" anchorCtr="0">
              <a:no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4472C4"/>
                </a:solidFill>
                <a:effectLst/>
                <a:uLnTx/>
                <a:uFillTx/>
                <a:latin typeface="Corbel" panose="020B0503020204020204" pitchFamily="34" charset="0"/>
                <a:ea typeface="ＭＳ Ｐゴシック" panose="020B0600070205080204" pitchFamily="34" charset="-128"/>
                <a:cs typeface="+mn-cs"/>
              </a:endParaRPr>
            </a:p>
          </p:txBody>
        </p:sp>
        <p:grpSp>
          <p:nvGrpSpPr>
            <p:cNvPr id="63" name="Group 62">
              <a:extLst>
                <a:ext uri="{FF2B5EF4-FFF2-40B4-BE49-F238E27FC236}">
                  <a16:creationId xmlns:a16="http://schemas.microsoft.com/office/drawing/2014/main" id="{014E3DF3-21F7-7785-DBBE-3871E695E423}"/>
                </a:ext>
              </a:extLst>
            </p:cNvPr>
            <p:cNvGrpSpPr/>
            <p:nvPr/>
          </p:nvGrpSpPr>
          <p:grpSpPr>
            <a:xfrm>
              <a:off x="6371580" y="626250"/>
              <a:ext cx="3649070" cy="1144287"/>
              <a:chOff x="6371580" y="626250"/>
              <a:chExt cx="3649070" cy="1144287"/>
            </a:xfrm>
          </p:grpSpPr>
          <p:sp>
            <p:nvSpPr>
              <p:cNvPr id="49" name="TextBox 48">
                <a:extLst>
                  <a:ext uri="{FF2B5EF4-FFF2-40B4-BE49-F238E27FC236}">
                    <a16:creationId xmlns:a16="http://schemas.microsoft.com/office/drawing/2014/main" id="{EA86265D-E209-AA53-C94E-42A6B57CED0A}"/>
                  </a:ext>
                </a:extLst>
              </p:cNvPr>
              <p:cNvSpPr txBox="1"/>
              <p:nvPr/>
            </p:nvSpPr>
            <p:spPr>
              <a:xfrm>
                <a:off x="6371580" y="626250"/>
                <a:ext cx="3649070" cy="92333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Accessing</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 the 4th (</a:t>
                </a:r>
                <a:r>
                  <a:rPr kumimoji="0" lang="en-US" sz="1800" b="1" i="0" u="none" strike="noStrike" kern="1200" cap="none" spc="0" normalizeH="0" baseline="0" noProof="0">
                    <a:ln>
                      <a:noFill/>
                    </a:ln>
                    <a:solidFill>
                      <a:srgbClr val="1F52FF"/>
                    </a:solidFill>
                    <a:effectLst/>
                    <a:uLnTx/>
                    <a:uFillTx/>
                    <a:latin typeface="Corbel" panose="020B0503020204020204" pitchFamily="34" charset="0"/>
                    <a:ea typeface="ＭＳ Ｐゴシック" panose="020B0600070205080204" pitchFamily="34" charset="-128"/>
                    <a:cs typeface="Arial" panose="020B0604020202020204" pitchFamily="34" charset="0"/>
                  </a:rPr>
                  <a:t>3</a:t>
                </a:r>
                <a:r>
                  <a:rPr kumimoji="0" lang="en-US" sz="1800" b="1"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 </a:t>
                </a:r>
                <a:br>
                  <a:rPr kumimoji="0" lang="en-US" sz="1800" b="1"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br>
                <a:r>
                  <a:rPr kumimoji="0" lang="en-US" sz="1800" b="1"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prime number?</a:t>
                </a:r>
              </a:p>
            </p:txBody>
          </p:sp>
          <p:cxnSp>
            <p:nvCxnSpPr>
              <p:cNvPr id="60" name="Elbow Connector 59">
                <a:extLst>
                  <a:ext uri="{FF2B5EF4-FFF2-40B4-BE49-F238E27FC236}">
                    <a16:creationId xmlns:a16="http://schemas.microsoft.com/office/drawing/2014/main" id="{B93AF1A0-923D-4D1B-D74D-C1E5DFBE3F52}"/>
                  </a:ext>
                </a:extLst>
              </p:cNvPr>
              <p:cNvCxnSpPr>
                <a:cxnSpLocks/>
              </p:cNvCxnSpPr>
              <p:nvPr/>
            </p:nvCxnSpPr>
            <p:spPr>
              <a:xfrm flipV="1">
                <a:off x="8557395" y="1591766"/>
                <a:ext cx="256493" cy="178771"/>
              </a:xfrm>
              <a:prstGeom prst="bentConnector2">
                <a:avLst/>
              </a:prstGeom>
              <a:ln w="28575">
                <a:solidFill>
                  <a:schemeClr val="accent4"/>
                </a:solidFill>
                <a:tailEnd type="triangle"/>
              </a:ln>
            </p:spPr>
            <p:style>
              <a:lnRef idx="1">
                <a:schemeClr val="accent1"/>
              </a:lnRef>
              <a:fillRef idx="0">
                <a:schemeClr val="accent1"/>
              </a:fillRef>
              <a:effectRef idx="0">
                <a:schemeClr val="accent1"/>
              </a:effectRef>
              <a:fontRef idx="minor">
                <a:schemeClr val="tx1"/>
              </a:fontRef>
            </p:style>
          </p:cxnSp>
        </p:grpSp>
      </p:grpSp>
      <p:sp>
        <p:nvSpPr>
          <p:cNvPr id="70" name="Rectangle 69">
            <a:extLst>
              <a:ext uri="{FF2B5EF4-FFF2-40B4-BE49-F238E27FC236}">
                <a16:creationId xmlns:a16="http://schemas.microsoft.com/office/drawing/2014/main" id="{4F87D1AE-C9E8-030A-A3DD-CE41E1CA8BC8}"/>
              </a:ext>
            </a:extLst>
          </p:cNvPr>
          <p:cNvSpPr/>
          <p:nvPr/>
        </p:nvSpPr>
        <p:spPr>
          <a:xfrm>
            <a:off x="0" y="629616"/>
            <a:ext cx="2716306" cy="5826540"/>
          </a:xfrm>
          <a:prstGeom prst="rect">
            <a:avLst/>
          </a:prstGeom>
          <a:solidFill>
            <a:srgbClr val="FFFDF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5" name="Rounded Rectangle 64">
            <a:extLst>
              <a:ext uri="{FF2B5EF4-FFF2-40B4-BE49-F238E27FC236}">
                <a16:creationId xmlns:a16="http://schemas.microsoft.com/office/drawing/2014/main" id="{8FFE4315-EE8D-144A-008D-8DCDDE3CFCC3}"/>
              </a:ext>
            </a:extLst>
          </p:cNvPr>
          <p:cNvSpPr/>
          <p:nvPr/>
        </p:nvSpPr>
        <p:spPr>
          <a:xfrm>
            <a:off x="96426" y="736537"/>
            <a:ext cx="2519027" cy="1079711"/>
          </a:xfrm>
          <a:prstGeom prst="roundRect">
            <a:avLst/>
          </a:prstGeom>
          <a:solidFill>
            <a:schemeClr val="accent5">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 name="Straight Connector 4">
            <a:extLst>
              <a:ext uri="{FF2B5EF4-FFF2-40B4-BE49-F238E27FC236}">
                <a16:creationId xmlns:a16="http://schemas.microsoft.com/office/drawing/2014/main" id="{4F55892D-F829-1FC6-94CF-7204C63F8EB6}"/>
              </a:ext>
            </a:extLst>
          </p:cNvPr>
          <p:cNvCxnSpPr>
            <a:cxnSpLocks/>
          </p:cNvCxnSpPr>
          <p:nvPr/>
        </p:nvCxnSpPr>
        <p:spPr>
          <a:xfrm rot="5400000" flipH="1">
            <a:off x="5043784" y="3295028"/>
            <a:ext cx="3963" cy="274320"/>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14" name="Straight Connector 13">
            <a:extLst>
              <a:ext uri="{FF2B5EF4-FFF2-40B4-BE49-F238E27FC236}">
                <a16:creationId xmlns:a16="http://schemas.microsoft.com/office/drawing/2014/main" id="{E65ADB8B-E7D5-CC71-7D28-06DEDEE97FE9}"/>
              </a:ext>
            </a:extLst>
          </p:cNvPr>
          <p:cNvCxnSpPr>
            <a:cxnSpLocks/>
          </p:cNvCxnSpPr>
          <p:nvPr/>
        </p:nvCxnSpPr>
        <p:spPr>
          <a:xfrm rot="5400000" flipH="1">
            <a:off x="5043784" y="3673964"/>
            <a:ext cx="3963" cy="274320"/>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sp>
        <p:nvSpPr>
          <p:cNvPr id="3" name="Title 1" descr=" 6">
            <a:extLst>
              <a:ext uri="{FF2B5EF4-FFF2-40B4-BE49-F238E27FC236}">
                <a16:creationId xmlns:a16="http://schemas.microsoft.com/office/drawing/2014/main" id="{225FE3A3-6745-502D-7F59-15867750339D}"/>
              </a:ext>
            </a:extLst>
          </p:cNvPr>
          <p:cNvSpPr txBox="1">
            <a:spLocks/>
          </p:cNvSpPr>
          <p:nvPr/>
        </p:nvSpPr>
        <p:spPr>
          <a:xfrm>
            <a:off x="178177" y="0"/>
            <a:ext cx="8787647" cy="704757"/>
          </a:xfrm>
          <a:prstGeom prst="rect">
            <a:avLst/>
          </a:prstGeom>
        </p:spPr>
        <p:txBody>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en-US" sz="4400" b="1" i="0" u="none" strike="noStrike" kern="1200" cap="none" spc="0" normalizeH="0" baseline="0" noProof="0">
                <a:ln>
                  <a:noFill/>
                </a:ln>
                <a:solidFill>
                  <a:prstClr val="black"/>
                </a:solidFill>
                <a:effectLst/>
                <a:uLnTx/>
                <a:uFillTx/>
                <a:latin typeface="Corbel" panose="020B0503020204020204" pitchFamily="34" charset="0"/>
                <a:ea typeface="+mj-ea"/>
                <a:cs typeface="+mj-cs"/>
              </a:rPr>
              <a:t>In-DRAM pLUTo LUT Query: Step 1</a:t>
            </a:r>
          </a:p>
        </p:txBody>
      </p:sp>
      <p:sp>
        <p:nvSpPr>
          <p:cNvPr id="7" name="Slide Number Placeholder 6">
            <a:extLst>
              <a:ext uri="{FF2B5EF4-FFF2-40B4-BE49-F238E27FC236}">
                <a16:creationId xmlns:a16="http://schemas.microsoft.com/office/drawing/2014/main" id="{BFC4D882-EE1D-5CC0-E0E4-710C3B18C938}"/>
              </a:ext>
            </a:extLst>
          </p:cNvPr>
          <p:cNvSpPr>
            <a:spLocks noGrp="1"/>
          </p:cNvSpPr>
          <p:nvPr>
            <p:ph type="sldNum" sz="quarter" idx="12"/>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DEAB76D-489F-BC47-AE8A-9A4958F60173}" type="slidenum">
              <a:rPr kumimoji="0" lang="en-CH" sz="1400" b="0" i="0" u="none" strike="noStrike" kern="1200" cap="none" spc="0" normalizeH="0" baseline="0" noProof="0" smtClean="0">
                <a:ln>
                  <a:noFill/>
                </a:ln>
                <a:solidFill>
                  <a:prstClr val="white">
                    <a:lumMod val="65000"/>
                  </a:prstClr>
                </a:solidFill>
                <a:effectLst/>
                <a:uLnTx/>
                <a:uFillTx/>
                <a:latin typeface="Corbel" panose="020B0503020204020204" pitchFamily="34" charset="0"/>
                <a:ea typeface="ＭＳ Ｐゴシック" panose="020B0600070205080204" pitchFamily="34" charset="-128"/>
                <a:cs typeface="+mn-cs"/>
              </a:rPr>
              <a:pPr marL="0" marR="0" lvl="0" indent="0" algn="r" defTabSz="457200" rtl="0" eaLnBrk="1" fontAlgn="auto" latinLnBrk="0" hangingPunct="1">
                <a:lnSpc>
                  <a:spcPct val="100000"/>
                </a:lnSpc>
                <a:spcBef>
                  <a:spcPts val="0"/>
                </a:spcBef>
                <a:spcAft>
                  <a:spcPts val="0"/>
                </a:spcAft>
                <a:buClrTx/>
                <a:buSzTx/>
                <a:buFontTx/>
                <a:buNone/>
                <a:tabLst/>
                <a:defRPr/>
              </a:pPr>
              <a:t>80</a:t>
            </a:fld>
            <a:endParaRPr kumimoji="0" lang="en-CH" sz="1400" b="0" i="0" u="none" strike="noStrike" kern="1200" cap="none" spc="0" normalizeH="0" baseline="0" noProof="0">
              <a:ln>
                <a:noFill/>
              </a:ln>
              <a:solidFill>
                <a:prstClr val="white">
                  <a:lumMod val="65000"/>
                </a:prstClr>
              </a:solidFill>
              <a:effectLst/>
              <a:uLnTx/>
              <a:uFillTx/>
              <a:latin typeface="Corbel" panose="020B0503020204020204" pitchFamily="34" charset="0"/>
              <a:ea typeface="ＭＳ Ｐゴシック" panose="020B0600070205080204" pitchFamily="34" charset="-128"/>
              <a:cs typeface="+mn-cs"/>
            </a:endParaRPr>
          </a:p>
        </p:txBody>
      </p:sp>
      <p:cxnSp>
        <p:nvCxnSpPr>
          <p:cNvPr id="4" name="Straight Connector 3">
            <a:extLst>
              <a:ext uri="{FF2B5EF4-FFF2-40B4-BE49-F238E27FC236}">
                <a16:creationId xmlns:a16="http://schemas.microsoft.com/office/drawing/2014/main" id="{193B17EE-D4CE-E933-0A10-8DE0F4AE053C}"/>
              </a:ext>
            </a:extLst>
          </p:cNvPr>
          <p:cNvCxnSpPr>
            <a:cxnSpLocks/>
          </p:cNvCxnSpPr>
          <p:nvPr/>
        </p:nvCxnSpPr>
        <p:spPr>
          <a:xfrm>
            <a:off x="5515720" y="4182844"/>
            <a:ext cx="0" cy="325603"/>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cxnSp>
        <p:nvCxnSpPr>
          <p:cNvPr id="8" name="Straight Connector 7">
            <a:extLst>
              <a:ext uri="{FF2B5EF4-FFF2-40B4-BE49-F238E27FC236}">
                <a16:creationId xmlns:a16="http://schemas.microsoft.com/office/drawing/2014/main" id="{DF1F5B15-D6F8-544E-2EC6-234CE9693377}"/>
              </a:ext>
            </a:extLst>
          </p:cNvPr>
          <p:cNvCxnSpPr>
            <a:cxnSpLocks/>
          </p:cNvCxnSpPr>
          <p:nvPr/>
        </p:nvCxnSpPr>
        <p:spPr>
          <a:xfrm>
            <a:off x="5965170" y="4182844"/>
            <a:ext cx="0" cy="332948"/>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cxnSp>
        <p:nvCxnSpPr>
          <p:cNvPr id="9" name="Straight Connector 8">
            <a:extLst>
              <a:ext uri="{FF2B5EF4-FFF2-40B4-BE49-F238E27FC236}">
                <a16:creationId xmlns:a16="http://schemas.microsoft.com/office/drawing/2014/main" id="{BBD8907C-D053-3E28-0A5B-1508DA6E7B16}"/>
              </a:ext>
            </a:extLst>
          </p:cNvPr>
          <p:cNvCxnSpPr>
            <a:cxnSpLocks/>
          </p:cNvCxnSpPr>
          <p:nvPr/>
        </p:nvCxnSpPr>
        <p:spPr>
          <a:xfrm>
            <a:off x="6414620" y="4182805"/>
            <a:ext cx="0" cy="332948"/>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cxnSp>
        <p:nvCxnSpPr>
          <p:cNvPr id="10" name="Straight Connector 9">
            <a:extLst>
              <a:ext uri="{FF2B5EF4-FFF2-40B4-BE49-F238E27FC236}">
                <a16:creationId xmlns:a16="http://schemas.microsoft.com/office/drawing/2014/main" id="{204CBF14-CE3C-D0AF-0904-EB85AA35F9B3}"/>
              </a:ext>
            </a:extLst>
          </p:cNvPr>
          <p:cNvCxnSpPr>
            <a:cxnSpLocks/>
          </p:cNvCxnSpPr>
          <p:nvPr/>
        </p:nvCxnSpPr>
        <p:spPr>
          <a:xfrm>
            <a:off x="6864069" y="4175499"/>
            <a:ext cx="0" cy="332948"/>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sp>
        <p:nvSpPr>
          <p:cNvPr id="11" name="Rounded Rectangle 10">
            <a:extLst>
              <a:ext uri="{FF2B5EF4-FFF2-40B4-BE49-F238E27FC236}">
                <a16:creationId xmlns:a16="http://schemas.microsoft.com/office/drawing/2014/main" id="{6504418D-A90C-D6E7-1C54-18A1A7C9A1D0}"/>
              </a:ext>
            </a:extLst>
          </p:cNvPr>
          <p:cNvSpPr/>
          <p:nvPr/>
        </p:nvSpPr>
        <p:spPr>
          <a:xfrm>
            <a:off x="5192143" y="2334911"/>
            <a:ext cx="2028915" cy="1840762"/>
          </a:xfrm>
          <a:prstGeom prst="roundRect">
            <a:avLst>
              <a:gd name="adj" fmla="val 1622"/>
            </a:avLst>
          </a:prstGeom>
          <a:solidFill>
            <a:schemeClr val="accent5">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2500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aphicFrame>
        <p:nvGraphicFramePr>
          <p:cNvPr id="12" name="Table 275">
            <a:extLst>
              <a:ext uri="{FF2B5EF4-FFF2-40B4-BE49-F238E27FC236}">
                <a16:creationId xmlns:a16="http://schemas.microsoft.com/office/drawing/2014/main" id="{76354472-B820-C436-4D54-CDDC66664919}"/>
              </a:ext>
            </a:extLst>
          </p:cNvPr>
          <p:cNvGraphicFramePr>
            <a:graphicFrameLocks noGrp="1"/>
          </p:cNvGraphicFramePr>
          <p:nvPr/>
        </p:nvGraphicFramePr>
        <p:xfrm>
          <a:off x="5292522" y="2459192"/>
          <a:ext cx="1800000" cy="1584000"/>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gridCol w="450000">
                  <a:extLst>
                    <a:ext uri="{9D8B030D-6E8A-4147-A177-3AD203B41FA5}">
                      <a16:colId xmlns:a16="http://schemas.microsoft.com/office/drawing/2014/main" val="468283467"/>
                    </a:ext>
                  </a:extLst>
                </a:gridCol>
                <a:gridCol w="450000">
                  <a:extLst>
                    <a:ext uri="{9D8B030D-6E8A-4147-A177-3AD203B41FA5}">
                      <a16:colId xmlns:a16="http://schemas.microsoft.com/office/drawing/2014/main" val="3823604040"/>
                    </a:ext>
                  </a:extLst>
                </a:gridCol>
                <a:gridCol w="450000">
                  <a:extLst>
                    <a:ext uri="{9D8B030D-6E8A-4147-A177-3AD203B41FA5}">
                      <a16:colId xmlns:a16="http://schemas.microsoft.com/office/drawing/2014/main" val="3652080883"/>
                    </a:ext>
                  </a:extLst>
                </a:gridCol>
              </a:tblGrid>
              <a:tr h="396000">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r h="396000">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856769038"/>
                  </a:ext>
                </a:extLst>
              </a:tr>
              <a:tr h="396000">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581351085"/>
                  </a:ext>
                </a:extLst>
              </a:tr>
              <a:tr h="396000">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504728428"/>
                  </a:ext>
                </a:extLst>
              </a:tr>
            </a:tbl>
          </a:graphicData>
        </a:graphic>
      </p:graphicFrame>
      <p:sp>
        <p:nvSpPr>
          <p:cNvPr id="13" name="Rounded Rectangle 12">
            <a:extLst>
              <a:ext uri="{FF2B5EF4-FFF2-40B4-BE49-F238E27FC236}">
                <a16:creationId xmlns:a16="http://schemas.microsoft.com/office/drawing/2014/main" id="{D69C4F41-50ED-CF54-644A-2ED316781EF1}"/>
              </a:ext>
            </a:extLst>
          </p:cNvPr>
          <p:cNvSpPr/>
          <p:nvPr/>
        </p:nvSpPr>
        <p:spPr>
          <a:xfrm rot="5400000">
            <a:off x="5898769" y="3790738"/>
            <a:ext cx="582102" cy="2028912"/>
          </a:xfrm>
          <a:prstGeom prst="roundRect">
            <a:avLst/>
          </a:prstGeom>
          <a:pattFill prst="wdUpDiag">
            <a:fgClr>
              <a:srgbClr val="BBAECA"/>
            </a:fgClr>
            <a:bgClr>
              <a:srgbClr val="DFCFF0"/>
            </a:bgClr>
          </a:patt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pSp>
        <p:nvGrpSpPr>
          <p:cNvPr id="16" name="Group 15">
            <a:extLst>
              <a:ext uri="{FF2B5EF4-FFF2-40B4-BE49-F238E27FC236}">
                <a16:creationId xmlns:a16="http://schemas.microsoft.com/office/drawing/2014/main" id="{5B03AEA4-1D6D-2A02-F28E-1BE0E4D10B9C}"/>
              </a:ext>
            </a:extLst>
          </p:cNvPr>
          <p:cNvGrpSpPr/>
          <p:nvPr/>
        </p:nvGrpSpPr>
        <p:grpSpPr>
          <a:xfrm>
            <a:off x="5408073" y="5120617"/>
            <a:ext cx="173332" cy="648969"/>
            <a:chOff x="2521758" y="3054797"/>
            <a:chExt cx="64008" cy="188069"/>
          </a:xfrm>
        </p:grpSpPr>
        <p:cxnSp>
          <p:nvCxnSpPr>
            <p:cNvPr id="29" name="Straight Connector 28">
              <a:extLst>
                <a:ext uri="{FF2B5EF4-FFF2-40B4-BE49-F238E27FC236}">
                  <a16:creationId xmlns:a16="http://schemas.microsoft.com/office/drawing/2014/main" id="{56411DE6-322D-76E3-294D-9E5A2FA79FF8}"/>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31" name="Straight Connector 30">
              <a:extLst>
                <a:ext uri="{FF2B5EF4-FFF2-40B4-BE49-F238E27FC236}">
                  <a16:creationId xmlns:a16="http://schemas.microsoft.com/office/drawing/2014/main" id="{6001E9C3-356E-AE87-FFA4-05FFDFC51AF4}"/>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32" name="Straight Connector 31">
              <a:extLst>
                <a:ext uri="{FF2B5EF4-FFF2-40B4-BE49-F238E27FC236}">
                  <a16:creationId xmlns:a16="http://schemas.microsoft.com/office/drawing/2014/main" id="{6291C3A9-C7BF-6832-8EBF-7A977669D976}"/>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grpSp>
        <p:nvGrpSpPr>
          <p:cNvPr id="17" name="Group 16">
            <a:extLst>
              <a:ext uri="{FF2B5EF4-FFF2-40B4-BE49-F238E27FC236}">
                <a16:creationId xmlns:a16="http://schemas.microsoft.com/office/drawing/2014/main" id="{FDD767DD-4EAE-2CA4-A7CE-A5CF80FEF08C}"/>
              </a:ext>
            </a:extLst>
          </p:cNvPr>
          <p:cNvGrpSpPr/>
          <p:nvPr/>
        </p:nvGrpSpPr>
        <p:grpSpPr>
          <a:xfrm>
            <a:off x="5837030" y="5109582"/>
            <a:ext cx="173332" cy="648969"/>
            <a:chOff x="2521758" y="3054797"/>
            <a:chExt cx="64008" cy="188069"/>
          </a:xfrm>
        </p:grpSpPr>
        <p:cxnSp>
          <p:nvCxnSpPr>
            <p:cNvPr id="26" name="Straight Connector 25">
              <a:extLst>
                <a:ext uri="{FF2B5EF4-FFF2-40B4-BE49-F238E27FC236}">
                  <a16:creationId xmlns:a16="http://schemas.microsoft.com/office/drawing/2014/main" id="{E2764FA7-945D-6ACC-4476-AB0E702C8F95}"/>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7" name="Straight Connector 26">
              <a:extLst>
                <a:ext uri="{FF2B5EF4-FFF2-40B4-BE49-F238E27FC236}">
                  <a16:creationId xmlns:a16="http://schemas.microsoft.com/office/drawing/2014/main" id="{9DA23700-D9EA-5D46-34FC-D8C81067954B}"/>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8" name="Straight Connector 27">
              <a:extLst>
                <a:ext uri="{FF2B5EF4-FFF2-40B4-BE49-F238E27FC236}">
                  <a16:creationId xmlns:a16="http://schemas.microsoft.com/office/drawing/2014/main" id="{65F5F5EB-C469-F183-795C-3CF3D5200AE9}"/>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grpSp>
        <p:nvGrpSpPr>
          <p:cNvPr id="18" name="Group 17">
            <a:extLst>
              <a:ext uri="{FF2B5EF4-FFF2-40B4-BE49-F238E27FC236}">
                <a16:creationId xmlns:a16="http://schemas.microsoft.com/office/drawing/2014/main" id="{5C2F244F-AD02-F297-C498-C497F46F443E}"/>
              </a:ext>
            </a:extLst>
          </p:cNvPr>
          <p:cNvGrpSpPr/>
          <p:nvPr/>
        </p:nvGrpSpPr>
        <p:grpSpPr>
          <a:xfrm>
            <a:off x="6248380" y="5108314"/>
            <a:ext cx="173332" cy="648969"/>
            <a:chOff x="2521758" y="3054797"/>
            <a:chExt cx="64008" cy="188069"/>
          </a:xfrm>
        </p:grpSpPr>
        <p:cxnSp>
          <p:nvCxnSpPr>
            <p:cNvPr id="23" name="Straight Connector 22">
              <a:extLst>
                <a:ext uri="{FF2B5EF4-FFF2-40B4-BE49-F238E27FC236}">
                  <a16:creationId xmlns:a16="http://schemas.microsoft.com/office/drawing/2014/main" id="{9F9C2302-8BFC-2113-6E2C-ACFF464016EB}"/>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4" name="Straight Connector 23">
              <a:extLst>
                <a:ext uri="{FF2B5EF4-FFF2-40B4-BE49-F238E27FC236}">
                  <a16:creationId xmlns:a16="http://schemas.microsoft.com/office/drawing/2014/main" id="{7FE804DF-ACC9-5681-9141-E12E98F04E34}"/>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5" name="Straight Connector 24">
              <a:extLst>
                <a:ext uri="{FF2B5EF4-FFF2-40B4-BE49-F238E27FC236}">
                  <a16:creationId xmlns:a16="http://schemas.microsoft.com/office/drawing/2014/main" id="{011A845C-4B36-622D-79D2-2EEC712480E0}"/>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grpSp>
        <p:nvGrpSpPr>
          <p:cNvPr id="19" name="Group 18">
            <a:extLst>
              <a:ext uri="{FF2B5EF4-FFF2-40B4-BE49-F238E27FC236}">
                <a16:creationId xmlns:a16="http://schemas.microsoft.com/office/drawing/2014/main" id="{D60879E2-DF9F-933F-7EBD-BAA733433234}"/>
              </a:ext>
            </a:extLst>
          </p:cNvPr>
          <p:cNvGrpSpPr/>
          <p:nvPr/>
        </p:nvGrpSpPr>
        <p:grpSpPr>
          <a:xfrm>
            <a:off x="6672336" y="5120617"/>
            <a:ext cx="173332" cy="648969"/>
            <a:chOff x="2521758" y="3054797"/>
            <a:chExt cx="64008" cy="188069"/>
          </a:xfrm>
        </p:grpSpPr>
        <p:cxnSp>
          <p:nvCxnSpPr>
            <p:cNvPr id="20" name="Straight Connector 19">
              <a:extLst>
                <a:ext uri="{FF2B5EF4-FFF2-40B4-BE49-F238E27FC236}">
                  <a16:creationId xmlns:a16="http://schemas.microsoft.com/office/drawing/2014/main" id="{98070522-1F0D-F9D0-1868-64E7D1BD153B}"/>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1" name="Straight Connector 20">
              <a:extLst>
                <a:ext uri="{FF2B5EF4-FFF2-40B4-BE49-F238E27FC236}">
                  <a16:creationId xmlns:a16="http://schemas.microsoft.com/office/drawing/2014/main" id="{A7BC7AE7-4BBB-BD85-E12B-FD544420F3FB}"/>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2" name="Straight Connector 21">
              <a:extLst>
                <a:ext uri="{FF2B5EF4-FFF2-40B4-BE49-F238E27FC236}">
                  <a16:creationId xmlns:a16="http://schemas.microsoft.com/office/drawing/2014/main" id="{8B1EFA1E-657A-E290-1E60-D94A0BF19A73}"/>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sp>
        <p:nvSpPr>
          <p:cNvPr id="33" name="Rounded Rectangle 32">
            <a:extLst>
              <a:ext uri="{FF2B5EF4-FFF2-40B4-BE49-F238E27FC236}">
                <a16:creationId xmlns:a16="http://schemas.microsoft.com/office/drawing/2014/main" id="{0C60ECAA-E984-0339-82FC-E5B0B4C5608E}"/>
              </a:ext>
            </a:extLst>
          </p:cNvPr>
          <p:cNvSpPr/>
          <p:nvPr/>
        </p:nvSpPr>
        <p:spPr>
          <a:xfrm rot="5400000">
            <a:off x="5897652" y="5047299"/>
            <a:ext cx="584335" cy="2028912"/>
          </a:xfrm>
          <a:prstGeom prst="roundRect">
            <a:avLst/>
          </a:prstGeom>
          <a:solidFill>
            <a:schemeClr val="accent6">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aphicFrame>
        <p:nvGraphicFramePr>
          <p:cNvPr id="34" name="Table 275">
            <a:extLst>
              <a:ext uri="{FF2B5EF4-FFF2-40B4-BE49-F238E27FC236}">
                <a16:creationId xmlns:a16="http://schemas.microsoft.com/office/drawing/2014/main" id="{91C1B412-F7C0-9BF4-466A-716D27FABB97}"/>
              </a:ext>
            </a:extLst>
          </p:cNvPr>
          <p:cNvGraphicFramePr>
            <a:graphicFrameLocks noGrp="1"/>
          </p:cNvGraphicFramePr>
          <p:nvPr/>
        </p:nvGraphicFramePr>
        <p:xfrm>
          <a:off x="5292522" y="4591707"/>
          <a:ext cx="1799968" cy="441960"/>
        </p:xfrm>
        <a:graphic>
          <a:graphicData uri="http://schemas.openxmlformats.org/drawingml/2006/table">
            <a:tbl>
              <a:tblPr firstRow="1" bandRow="1">
                <a:tableStyleId>{5940675A-B579-460E-94D1-54222C63F5DA}</a:tableStyleId>
              </a:tblPr>
              <a:tblGrid>
                <a:gridCol w="449992">
                  <a:extLst>
                    <a:ext uri="{9D8B030D-6E8A-4147-A177-3AD203B41FA5}">
                      <a16:colId xmlns:a16="http://schemas.microsoft.com/office/drawing/2014/main" val="4227494446"/>
                    </a:ext>
                  </a:extLst>
                </a:gridCol>
                <a:gridCol w="449992">
                  <a:extLst>
                    <a:ext uri="{9D8B030D-6E8A-4147-A177-3AD203B41FA5}">
                      <a16:colId xmlns:a16="http://schemas.microsoft.com/office/drawing/2014/main" val="468283467"/>
                    </a:ext>
                  </a:extLst>
                </a:gridCol>
                <a:gridCol w="449992">
                  <a:extLst>
                    <a:ext uri="{9D8B030D-6E8A-4147-A177-3AD203B41FA5}">
                      <a16:colId xmlns:a16="http://schemas.microsoft.com/office/drawing/2014/main" val="3823604040"/>
                    </a:ext>
                  </a:extLst>
                </a:gridCol>
                <a:gridCol w="449992">
                  <a:extLst>
                    <a:ext uri="{9D8B030D-6E8A-4147-A177-3AD203B41FA5}">
                      <a16:colId xmlns:a16="http://schemas.microsoft.com/office/drawing/2014/main" val="3652080883"/>
                    </a:ext>
                  </a:extLst>
                </a:gridCol>
              </a:tblGrid>
              <a:tr h="435088">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bl>
          </a:graphicData>
        </a:graphic>
      </p:graphicFrame>
      <p:sp>
        <p:nvSpPr>
          <p:cNvPr id="35" name="Rounded Rectangle 34">
            <a:extLst>
              <a:ext uri="{FF2B5EF4-FFF2-40B4-BE49-F238E27FC236}">
                <a16:creationId xmlns:a16="http://schemas.microsoft.com/office/drawing/2014/main" id="{5853E33A-0C10-F411-BD05-35B1A76C00B3}"/>
              </a:ext>
            </a:extLst>
          </p:cNvPr>
          <p:cNvSpPr/>
          <p:nvPr/>
        </p:nvSpPr>
        <p:spPr>
          <a:xfrm rot="5400000">
            <a:off x="5909541" y="170856"/>
            <a:ext cx="579239" cy="2014040"/>
          </a:xfrm>
          <a:prstGeom prst="roundRect">
            <a:avLst/>
          </a:prstGeom>
          <a:solidFill>
            <a:srgbClr val="E4D9F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aphicFrame>
        <p:nvGraphicFramePr>
          <p:cNvPr id="36" name="Table 275">
            <a:extLst>
              <a:ext uri="{FF2B5EF4-FFF2-40B4-BE49-F238E27FC236}">
                <a16:creationId xmlns:a16="http://schemas.microsoft.com/office/drawing/2014/main" id="{28DFCE45-3B33-AE43-69DA-C1AF5E3FC3E2}"/>
              </a:ext>
            </a:extLst>
          </p:cNvPr>
          <p:cNvGraphicFramePr>
            <a:graphicFrameLocks noGrp="1"/>
          </p:cNvGraphicFramePr>
          <p:nvPr/>
        </p:nvGraphicFramePr>
        <p:xfrm>
          <a:off x="5301890" y="994064"/>
          <a:ext cx="1800000" cy="396000"/>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gridCol w="450000">
                  <a:extLst>
                    <a:ext uri="{9D8B030D-6E8A-4147-A177-3AD203B41FA5}">
                      <a16:colId xmlns:a16="http://schemas.microsoft.com/office/drawing/2014/main" val="468283467"/>
                    </a:ext>
                  </a:extLst>
                </a:gridCol>
                <a:gridCol w="450000">
                  <a:extLst>
                    <a:ext uri="{9D8B030D-6E8A-4147-A177-3AD203B41FA5}">
                      <a16:colId xmlns:a16="http://schemas.microsoft.com/office/drawing/2014/main" val="3823604040"/>
                    </a:ext>
                  </a:extLst>
                </a:gridCol>
                <a:gridCol w="450000">
                  <a:extLst>
                    <a:ext uri="{9D8B030D-6E8A-4147-A177-3AD203B41FA5}">
                      <a16:colId xmlns:a16="http://schemas.microsoft.com/office/drawing/2014/main" val="3652080883"/>
                    </a:ext>
                  </a:extLst>
                </a:gridCol>
              </a:tblGrid>
              <a:tr h="396000">
                <a:tc>
                  <a:txBody>
                    <a:bodyPr/>
                    <a:lstStyle/>
                    <a:p>
                      <a:pPr algn="ctr"/>
                      <a:r>
                        <a:rPr lang="en-US" sz="2400" b="1" i="0">
                          <a:solidFill>
                            <a:srgbClr val="0051FF"/>
                          </a:solidFill>
                          <a:latin typeface="Corbel" panose="020B0503020204020204" pitchFamily="34" charset="0"/>
                          <a:cs typeface="Arial" panose="020B0604020202020204" pitchFamily="34" charset="0"/>
                        </a:rPr>
                        <a:t>1</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solidFill>
                            <a:srgbClr val="0051FF"/>
                          </a:solidFill>
                          <a:latin typeface="Corbel" panose="020B0503020204020204" pitchFamily="34" charset="0"/>
                          <a:cs typeface="Arial" panose="020B0604020202020204" pitchFamily="34" charset="0"/>
                        </a:rPr>
                        <a:t>0</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2F2F4"/>
                    </a:solidFill>
                  </a:tcPr>
                </a:tc>
                <a:tc>
                  <a:txBody>
                    <a:bodyPr/>
                    <a:lstStyle/>
                    <a:p>
                      <a:pPr algn="ctr"/>
                      <a:r>
                        <a:rPr lang="en-US" sz="2400" b="1" i="0">
                          <a:solidFill>
                            <a:srgbClr val="0051FF"/>
                          </a:solidFill>
                          <a:latin typeface="Corbel" panose="020B0503020204020204" pitchFamily="34" charset="0"/>
                          <a:cs typeface="Arial" panose="020B0604020202020204" pitchFamily="34" charset="0"/>
                        </a:rPr>
                        <a:t>1</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solidFill>
                            <a:srgbClr val="0051FF"/>
                          </a:solidFill>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749445941"/>
                  </a:ext>
                </a:extLst>
              </a:tr>
            </a:tbl>
          </a:graphicData>
        </a:graphic>
      </p:graphicFrame>
      <p:cxnSp>
        <p:nvCxnSpPr>
          <p:cNvPr id="37" name="Elbow Connector 36">
            <a:extLst>
              <a:ext uri="{FF2B5EF4-FFF2-40B4-BE49-F238E27FC236}">
                <a16:creationId xmlns:a16="http://schemas.microsoft.com/office/drawing/2014/main" id="{8F539379-865B-D64A-C423-25BD1E83EAE5}"/>
              </a:ext>
            </a:extLst>
          </p:cNvPr>
          <p:cNvCxnSpPr>
            <a:cxnSpLocks/>
          </p:cNvCxnSpPr>
          <p:nvPr/>
        </p:nvCxnSpPr>
        <p:spPr>
          <a:xfrm rot="10800000" flipH="1" flipV="1">
            <a:off x="7211141" y="1924870"/>
            <a:ext cx="4" cy="3566160"/>
          </a:xfrm>
          <a:prstGeom prst="bentConnector3">
            <a:avLst>
              <a:gd name="adj1" fmla="val 12220150000"/>
            </a:avLst>
          </a:prstGeom>
          <a:ln w="38100">
            <a:solidFill>
              <a:schemeClr val="accent4"/>
            </a:solidFill>
            <a:prstDash val="sysDot"/>
            <a:tailEnd type="triangle" w="med" len="sm"/>
          </a:ln>
        </p:spPr>
        <p:style>
          <a:lnRef idx="1">
            <a:schemeClr val="accent1"/>
          </a:lnRef>
          <a:fillRef idx="0">
            <a:schemeClr val="accent1"/>
          </a:fillRef>
          <a:effectRef idx="0">
            <a:schemeClr val="accent1"/>
          </a:effectRef>
          <a:fontRef idx="minor">
            <a:schemeClr val="tx1"/>
          </a:fontRef>
        </p:style>
      </p:cxnSp>
      <p:sp>
        <p:nvSpPr>
          <p:cNvPr id="41" name="Rounded Rectangle 40">
            <a:extLst>
              <a:ext uri="{FF2B5EF4-FFF2-40B4-BE49-F238E27FC236}">
                <a16:creationId xmlns:a16="http://schemas.microsoft.com/office/drawing/2014/main" id="{5EA5FF2D-CA4D-044D-5240-D82BF10A85FD}"/>
              </a:ext>
            </a:extLst>
          </p:cNvPr>
          <p:cNvSpPr/>
          <p:nvPr/>
        </p:nvSpPr>
        <p:spPr>
          <a:xfrm rot="5400000">
            <a:off x="5907630" y="920136"/>
            <a:ext cx="579240" cy="2014044"/>
          </a:xfrm>
          <a:prstGeom prst="roundRect">
            <a:avLst/>
          </a:prstGeom>
          <a:solidFill>
            <a:schemeClr val="accent4">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cxnSp>
        <p:nvCxnSpPr>
          <p:cNvPr id="45" name="Straight Connector 44">
            <a:extLst>
              <a:ext uri="{FF2B5EF4-FFF2-40B4-BE49-F238E27FC236}">
                <a16:creationId xmlns:a16="http://schemas.microsoft.com/office/drawing/2014/main" id="{89C1CC0F-521D-7468-5B21-5D065B5C0AAC}"/>
              </a:ext>
            </a:extLst>
          </p:cNvPr>
          <p:cNvCxnSpPr>
            <a:cxnSpLocks/>
          </p:cNvCxnSpPr>
          <p:nvPr/>
        </p:nvCxnSpPr>
        <p:spPr>
          <a:xfrm rot="5400000" flipH="1">
            <a:off x="5043785" y="2512001"/>
            <a:ext cx="3963" cy="274320"/>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cxnSp>
        <p:nvCxnSpPr>
          <p:cNvPr id="46" name="Straight Connector 45">
            <a:extLst>
              <a:ext uri="{FF2B5EF4-FFF2-40B4-BE49-F238E27FC236}">
                <a16:creationId xmlns:a16="http://schemas.microsoft.com/office/drawing/2014/main" id="{A3BF5155-D76B-0F51-84F0-F9C02F239946}"/>
              </a:ext>
            </a:extLst>
          </p:cNvPr>
          <p:cNvCxnSpPr>
            <a:cxnSpLocks/>
          </p:cNvCxnSpPr>
          <p:nvPr/>
        </p:nvCxnSpPr>
        <p:spPr>
          <a:xfrm rot="5400000" flipH="1">
            <a:off x="5043785" y="2898164"/>
            <a:ext cx="3963" cy="274320"/>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sp>
        <p:nvSpPr>
          <p:cNvPr id="48" name="Rounded Rectangle 47">
            <a:extLst>
              <a:ext uri="{FF2B5EF4-FFF2-40B4-BE49-F238E27FC236}">
                <a16:creationId xmlns:a16="http://schemas.microsoft.com/office/drawing/2014/main" id="{8376977C-3282-EAB6-98E7-B196ED4F6F12}"/>
              </a:ext>
            </a:extLst>
          </p:cNvPr>
          <p:cNvSpPr/>
          <p:nvPr/>
        </p:nvSpPr>
        <p:spPr>
          <a:xfrm rot="16200000">
            <a:off x="3943110" y="3070211"/>
            <a:ext cx="1654227" cy="308319"/>
          </a:xfrm>
          <a:prstGeom prst="roundRect">
            <a:avLst/>
          </a:prstGeom>
          <a:solidFill>
            <a:schemeClr val="accent2">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cxnSp>
        <p:nvCxnSpPr>
          <p:cNvPr id="40" name="Straight Arrow Connector 39">
            <a:extLst>
              <a:ext uri="{FF2B5EF4-FFF2-40B4-BE49-F238E27FC236}">
                <a16:creationId xmlns:a16="http://schemas.microsoft.com/office/drawing/2014/main" id="{29BE35DF-E2E1-9179-05DF-E58F667CD1C6}"/>
              </a:ext>
            </a:extLst>
          </p:cNvPr>
          <p:cNvCxnSpPr>
            <a:cxnSpLocks/>
          </p:cNvCxnSpPr>
          <p:nvPr/>
        </p:nvCxnSpPr>
        <p:spPr>
          <a:xfrm>
            <a:off x="6869931"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cxnSp>
        <p:nvCxnSpPr>
          <p:cNvPr id="96" name="Straight Arrow Connector 95">
            <a:extLst>
              <a:ext uri="{FF2B5EF4-FFF2-40B4-BE49-F238E27FC236}">
                <a16:creationId xmlns:a16="http://schemas.microsoft.com/office/drawing/2014/main" id="{763874F1-B1FE-6D5F-7855-22E1EE847861}"/>
              </a:ext>
            </a:extLst>
          </p:cNvPr>
          <p:cNvCxnSpPr>
            <a:cxnSpLocks/>
          </p:cNvCxnSpPr>
          <p:nvPr/>
        </p:nvCxnSpPr>
        <p:spPr>
          <a:xfrm>
            <a:off x="6425888"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cxnSp>
        <p:nvCxnSpPr>
          <p:cNvPr id="99" name="Straight Arrow Connector 98">
            <a:extLst>
              <a:ext uri="{FF2B5EF4-FFF2-40B4-BE49-F238E27FC236}">
                <a16:creationId xmlns:a16="http://schemas.microsoft.com/office/drawing/2014/main" id="{79333CE1-7BE6-2786-C4D3-1E02C6E6158E}"/>
              </a:ext>
            </a:extLst>
          </p:cNvPr>
          <p:cNvCxnSpPr>
            <a:cxnSpLocks/>
          </p:cNvCxnSpPr>
          <p:nvPr/>
        </p:nvCxnSpPr>
        <p:spPr>
          <a:xfrm>
            <a:off x="5968231"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cxnSp>
        <p:nvCxnSpPr>
          <p:cNvPr id="100" name="Straight Arrow Connector 99">
            <a:extLst>
              <a:ext uri="{FF2B5EF4-FFF2-40B4-BE49-F238E27FC236}">
                <a16:creationId xmlns:a16="http://schemas.microsoft.com/office/drawing/2014/main" id="{24D7EFB3-2A69-80D9-0B83-2890B46C68C1}"/>
              </a:ext>
            </a:extLst>
          </p:cNvPr>
          <p:cNvCxnSpPr>
            <a:cxnSpLocks/>
          </p:cNvCxnSpPr>
          <p:nvPr/>
        </p:nvCxnSpPr>
        <p:spPr>
          <a:xfrm>
            <a:off x="5524188"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graphicFrame>
        <p:nvGraphicFramePr>
          <p:cNvPr id="2" name="Table 275">
            <a:extLst>
              <a:ext uri="{FF2B5EF4-FFF2-40B4-BE49-F238E27FC236}">
                <a16:creationId xmlns:a16="http://schemas.microsoft.com/office/drawing/2014/main" id="{F33BC4AD-3B1B-2EF3-C96B-80CD4D672F26}"/>
              </a:ext>
            </a:extLst>
          </p:cNvPr>
          <p:cNvGraphicFramePr>
            <a:graphicFrameLocks noGrp="1"/>
          </p:cNvGraphicFramePr>
          <p:nvPr/>
        </p:nvGraphicFramePr>
        <p:xfrm>
          <a:off x="5289835" y="5836646"/>
          <a:ext cx="1799968" cy="441960"/>
        </p:xfrm>
        <a:graphic>
          <a:graphicData uri="http://schemas.openxmlformats.org/drawingml/2006/table">
            <a:tbl>
              <a:tblPr firstRow="1" bandRow="1">
                <a:tableStyleId>{5940675A-B579-460E-94D1-54222C63F5DA}</a:tableStyleId>
              </a:tblPr>
              <a:tblGrid>
                <a:gridCol w="449992">
                  <a:extLst>
                    <a:ext uri="{9D8B030D-6E8A-4147-A177-3AD203B41FA5}">
                      <a16:colId xmlns:a16="http://schemas.microsoft.com/office/drawing/2014/main" val="4227494446"/>
                    </a:ext>
                  </a:extLst>
                </a:gridCol>
                <a:gridCol w="449992">
                  <a:extLst>
                    <a:ext uri="{9D8B030D-6E8A-4147-A177-3AD203B41FA5}">
                      <a16:colId xmlns:a16="http://schemas.microsoft.com/office/drawing/2014/main" val="468283467"/>
                    </a:ext>
                  </a:extLst>
                </a:gridCol>
                <a:gridCol w="449992">
                  <a:extLst>
                    <a:ext uri="{9D8B030D-6E8A-4147-A177-3AD203B41FA5}">
                      <a16:colId xmlns:a16="http://schemas.microsoft.com/office/drawing/2014/main" val="3823604040"/>
                    </a:ext>
                  </a:extLst>
                </a:gridCol>
                <a:gridCol w="449992">
                  <a:extLst>
                    <a:ext uri="{9D8B030D-6E8A-4147-A177-3AD203B41FA5}">
                      <a16:colId xmlns:a16="http://schemas.microsoft.com/office/drawing/2014/main" val="3652080883"/>
                    </a:ext>
                  </a:extLst>
                </a:gridCol>
              </a:tblGrid>
              <a:tr h="435088">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BE6D8"/>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bl>
          </a:graphicData>
        </a:graphic>
      </p:graphicFrame>
      <p:sp>
        <p:nvSpPr>
          <p:cNvPr id="6" name="Rectangle 5">
            <a:extLst>
              <a:ext uri="{FF2B5EF4-FFF2-40B4-BE49-F238E27FC236}">
                <a16:creationId xmlns:a16="http://schemas.microsoft.com/office/drawing/2014/main" id="{A24D5187-9386-EE2D-06AA-276EFF556DC4}"/>
              </a:ext>
            </a:extLst>
          </p:cNvPr>
          <p:cNvSpPr>
            <a:spLocks/>
          </p:cNvSpPr>
          <p:nvPr/>
        </p:nvSpPr>
        <p:spPr>
          <a:xfrm>
            <a:off x="5304367" y="1728351"/>
            <a:ext cx="392400" cy="392400"/>
          </a:xfrm>
          <a:prstGeom prst="rect">
            <a:avLst/>
          </a:prstGeom>
          <a:solidFill>
            <a:schemeClr val="accent3">
              <a:lumMod val="20000"/>
              <a:lumOff val="80000"/>
            </a:schemeClr>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srgbClr val="FF0000"/>
                </a:solidFill>
                <a:effectLst/>
                <a:uLnTx/>
                <a:uFillTx/>
                <a:latin typeface="Corbel" panose="020B0503020204020204" pitchFamily="34" charset="0"/>
                <a:ea typeface="+mn-ea"/>
                <a:cs typeface="Arial" panose="020B0604020202020204" pitchFamily="34" charset="0"/>
              </a:rPr>
              <a:t>𝘅</a:t>
            </a:r>
          </a:p>
        </p:txBody>
      </p:sp>
      <p:sp>
        <p:nvSpPr>
          <p:cNvPr id="30" name="Rectangle 29">
            <a:extLst>
              <a:ext uri="{FF2B5EF4-FFF2-40B4-BE49-F238E27FC236}">
                <a16:creationId xmlns:a16="http://schemas.microsoft.com/office/drawing/2014/main" id="{58E8DFCC-D41E-B4DC-0E11-DDBA39AF97F5}"/>
              </a:ext>
            </a:extLst>
          </p:cNvPr>
          <p:cNvSpPr/>
          <p:nvPr/>
        </p:nvSpPr>
        <p:spPr>
          <a:xfrm>
            <a:off x="6237315" y="1729900"/>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38" name="Rectangle 37">
            <a:extLst>
              <a:ext uri="{FF2B5EF4-FFF2-40B4-BE49-F238E27FC236}">
                <a16:creationId xmlns:a16="http://schemas.microsoft.com/office/drawing/2014/main" id="{6606B0FB-9FD3-1633-090F-A442DDBC5782}"/>
              </a:ext>
            </a:extLst>
          </p:cNvPr>
          <p:cNvSpPr/>
          <p:nvPr/>
        </p:nvSpPr>
        <p:spPr>
          <a:xfrm>
            <a:off x="6703788" y="1729900"/>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47" name="TextBox 46">
            <a:extLst>
              <a:ext uri="{FF2B5EF4-FFF2-40B4-BE49-F238E27FC236}">
                <a16:creationId xmlns:a16="http://schemas.microsoft.com/office/drawing/2014/main" id="{48209F93-C678-77FE-0741-880FAEA05260}"/>
              </a:ext>
            </a:extLst>
          </p:cNvPr>
          <p:cNvSpPr txBox="1"/>
          <p:nvPr/>
        </p:nvSpPr>
        <p:spPr>
          <a:xfrm>
            <a:off x="234762" y="5148517"/>
            <a:ext cx="2245127"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input vector</a:t>
            </a:r>
          </a:p>
        </p:txBody>
      </p:sp>
      <p:graphicFrame>
        <p:nvGraphicFramePr>
          <p:cNvPr id="50" name="Table 275">
            <a:extLst>
              <a:ext uri="{FF2B5EF4-FFF2-40B4-BE49-F238E27FC236}">
                <a16:creationId xmlns:a16="http://schemas.microsoft.com/office/drawing/2014/main" id="{F4FAEFC2-F020-2F17-D28B-888C8568909C}"/>
              </a:ext>
            </a:extLst>
          </p:cNvPr>
          <p:cNvGraphicFramePr>
            <a:graphicFrameLocks noGrp="1"/>
          </p:cNvGraphicFramePr>
          <p:nvPr/>
        </p:nvGraphicFramePr>
        <p:xfrm>
          <a:off x="426103" y="2000679"/>
          <a:ext cx="1854538" cy="2194560"/>
        </p:xfrm>
        <a:graphic>
          <a:graphicData uri="http://schemas.openxmlformats.org/drawingml/2006/table">
            <a:tbl>
              <a:tblPr firstRow="1" bandRow="1">
                <a:tableStyleId>{5940675A-B579-460E-94D1-54222C63F5DA}</a:tableStyleId>
              </a:tblPr>
              <a:tblGrid>
                <a:gridCol w="560388">
                  <a:extLst>
                    <a:ext uri="{9D8B030D-6E8A-4147-A177-3AD203B41FA5}">
                      <a16:colId xmlns:a16="http://schemas.microsoft.com/office/drawing/2014/main" val="1193322599"/>
                    </a:ext>
                  </a:extLst>
                </a:gridCol>
                <a:gridCol w="816943">
                  <a:extLst>
                    <a:ext uri="{9D8B030D-6E8A-4147-A177-3AD203B41FA5}">
                      <a16:colId xmlns:a16="http://schemas.microsoft.com/office/drawing/2014/main" val="4227494446"/>
                    </a:ext>
                  </a:extLst>
                </a:gridCol>
                <a:gridCol w="477207">
                  <a:extLst>
                    <a:ext uri="{9D8B030D-6E8A-4147-A177-3AD203B41FA5}">
                      <a16:colId xmlns:a16="http://schemas.microsoft.com/office/drawing/2014/main" val="468283467"/>
                    </a:ext>
                  </a:extLst>
                </a:gridCol>
              </a:tblGrid>
              <a:tr h="270417">
                <a:tc>
                  <a:txBody>
                    <a:bodyPr/>
                    <a:lstStyle/>
                    <a:p>
                      <a:pPr algn="ctr"/>
                      <a:endParaRPr lang="en-US" sz="1800" b="0" i="0">
                        <a:latin typeface="Corbel" panose="020B0503020204020204" pitchFamily="34" charset="0"/>
                        <a:cs typeface="Arial" panose="020B0604020202020204" pitchFamily="34" charset="0"/>
                      </a:endParaRPr>
                    </a:p>
                  </a:txBody>
                  <a:tcPr marL="0" marR="0" marT="0" marB="0" anchor="ctr">
                    <a:lnL w="6350" cap="flat" cmpd="sng" algn="ctr">
                      <a:no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ctr"/>
                      <a:r>
                        <a:rPr lang="en-US" sz="1800" b="0" i="0">
                          <a:latin typeface="Corbel" panose="020B0503020204020204" pitchFamily="34" charset="0"/>
                          <a:cs typeface="Arial" panose="020B0604020202020204" pitchFamily="34" charset="0"/>
                        </a:rPr>
                        <a:t>Prime numbers</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algn="ctr"/>
                      <a:r>
                        <a:rPr lang="en-US" sz="1000">
                          <a:latin typeface="Arial" panose="020B0604020202020204" pitchFamily="34" charset="0"/>
                          <a:cs typeface="Arial" panose="020B0604020202020204" pitchFamily="34" charset="0"/>
                        </a:rPr>
                        <a:t>A</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r h="166102">
                <a:tc>
                  <a:txBody>
                    <a:bodyPr/>
                    <a:lstStyle/>
                    <a:p>
                      <a:pPr algn="ctr"/>
                      <a:r>
                        <a:rPr lang="en-US" sz="1800" b="0" i="0">
                          <a:latin typeface="Corbel" panose="020B0503020204020204" pitchFamily="34" charset="0"/>
                          <a:cs typeface="Arial" panose="020B0604020202020204" pitchFamily="34" charset="0"/>
                        </a:rPr>
                        <a:t>LUT</a:t>
                      </a:r>
                    </a:p>
                    <a:p>
                      <a:pPr algn="ctr"/>
                      <a:r>
                        <a:rPr lang="en-US" sz="1800" b="0" i="0">
                          <a:latin typeface="Corbel" panose="020B0503020204020204" pitchFamily="34" charset="0"/>
                          <a:cs typeface="Arial" panose="020B0604020202020204" pitchFamily="34" charset="0"/>
                        </a:rPr>
                        <a:t>index</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err="1">
                          <a:latin typeface="Corbel" panose="020B0503020204020204" pitchFamily="34" charset="0"/>
                          <a:cs typeface="Arial" panose="020B0604020202020204" pitchFamily="34" charset="0"/>
                        </a:rPr>
                        <a:t>i</a:t>
                      </a:r>
                      <a:endParaRPr lang="en-US" sz="1800" b="0" i="0">
                        <a:latin typeface="Corbel" panose="020B0503020204020204" pitchFamily="34" charset="0"/>
                        <a:cs typeface="Arial" panose="020B0604020202020204" pitchFamily="34" charset="0"/>
                      </a:endParaRP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f(</a:t>
                      </a:r>
                      <a:r>
                        <a:rPr lang="en-US" sz="1800" b="0" i="0" err="1">
                          <a:latin typeface="Corbel" panose="020B0503020204020204" pitchFamily="34" charset="0"/>
                          <a:cs typeface="Arial" panose="020B0604020202020204" pitchFamily="34" charset="0"/>
                        </a:rPr>
                        <a:t>i</a:t>
                      </a:r>
                      <a:r>
                        <a:rPr lang="en-US" sz="1800" b="0" i="0">
                          <a:latin typeface="Corbel" panose="020B0503020204020204" pitchFamily="34" charset="0"/>
                          <a:cs typeface="Arial" panose="020B0604020202020204" pitchFamily="34" charset="0"/>
                        </a:rPr>
                        <a:t>)</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856769038"/>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0</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latin typeface="Corbel" panose="020B0503020204020204" pitchFamily="34" charset="0"/>
                          <a:cs typeface="Arial" panose="020B0604020202020204" pitchFamily="34" charset="0"/>
                        </a:rPr>
                        <a:t>1</a:t>
                      </a:r>
                      <a:r>
                        <a:rPr lang="en-US" sz="1800" b="0" i="0" baseline="30000">
                          <a:latin typeface="Corbel" panose="020B0503020204020204" pitchFamily="34" charset="0"/>
                          <a:cs typeface="Arial" panose="020B0604020202020204" pitchFamily="34" charset="0"/>
                        </a:rPr>
                        <a:t>st</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latin typeface="Corbel" panose="020B0503020204020204" pitchFamily="34" charset="0"/>
                          <a:cs typeface="Arial" panose="020B0604020202020204" pitchFamily="34" charset="0"/>
                        </a:rPr>
                        <a:t>2</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581351085"/>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1</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solidFill>
                            <a:schemeClr val="tx1"/>
                          </a:solidFill>
                          <a:latin typeface="Corbel" panose="020B0503020204020204" pitchFamily="34" charset="0"/>
                          <a:cs typeface="Arial" panose="020B0604020202020204" pitchFamily="34" charset="0"/>
                        </a:rPr>
                        <a:t>2</a:t>
                      </a:r>
                      <a:r>
                        <a:rPr lang="en-US" sz="1800" b="0" i="0" baseline="30000">
                          <a:solidFill>
                            <a:schemeClr val="tx1"/>
                          </a:solidFill>
                          <a:latin typeface="Corbel" panose="020B0503020204020204" pitchFamily="34" charset="0"/>
                          <a:cs typeface="Arial" panose="020B0604020202020204" pitchFamily="34" charset="0"/>
                        </a:rPr>
                        <a:t>nd</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solidFill>
                            <a:schemeClr val="tx1"/>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508754334"/>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2</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latin typeface="Corbel" panose="020B0503020204020204" pitchFamily="34" charset="0"/>
                          <a:cs typeface="Arial" panose="020B0604020202020204" pitchFamily="34" charset="0"/>
                        </a:rPr>
                        <a:t>3</a:t>
                      </a:r>
                      <a:r>
                        <a:rPr lang="en-US" sz="1800" b="0" i="0" baseline="30000">
                          <a:latin typeface="Corbel" panose="020B0503020204020204" pitchFamily="34" charset="0"/>
                          <a:cs typeface="Arial" panose="020B0604020202020204" pitchFamily="34" charset="0"/>
                        </a:rPr>
                        <a:t>rd</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5</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364916830"/>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BE6D8"/>
                    </a:solidFill>
                  </a:tcPr>
                </a:tc>
                <a:tc>
                  <a:txBody>
                    <a:bodyPr/>
                    <a:lstStyle/>
                    <a:p>
                      <a:pPr algn="ctr"/>
                      <a:r>
                        <a:rPr lang="en-US" sz="1800" b="0" i="0">
                          <a:latin typeface="Corbel" panose="020B0503020204020204" pitchFamily="34" charset="0"/>
                          <a:cs typeface="Arial" panose="020B0604020202020204" pitchFamily="34" charset="0"/>
                        </a:rPr>
                        <a:t>4</a:t>
                      </a:r>
                      <a:r>
                        <a:rPr lang="en-US" sz="1800" b="0" i="0" baseline="30000">
                          <a:latin typeface="Corbel" panose="020B0503020204020204" pitchFamily="34" charset="0"/>
                          <a:cs typeface="Arial" panose="020B0604020202020204" pitchFamily="34" charset="0"/>
                        </a:rPr>
                        <a:t>th</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BE6D8"/>
                    </a:solidFill>
                  </a:tcPr>
                </a:tc>
                <a:tc>
                  <a:txBody>
                    <a:bodyPr/>
                    <a:lstStyle/>
                    <a:p>
                      <a:pPr algn="ctr"/>
                      <a:r>
                        <a:rPr lang="en-US" sz="1800" b="0" i="0">
                          <a:latin typeface="Corbel" panose="020B0503020204020204" pitchFamily="34" charset="0"/>
                          <a:cs typeface="Arial" panose="020B0604020202020204" pitchFamily="34" charset="0"/>
                        </a:rPr>
                        <a:t>7</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BE6D8"/>
                    </a:solidFill>
                  </a:tcPr>
                </a:tc>
                <a:extLst>
                  <a:ext uri="{0D108BD9-81ED-4DB2-BD59-A6C34878D82A}">
                    <a16:rowId xmlns:a16="http://schemas.microsoft.com/office/drawing/2014/main" val="2816069710"/>
                  </a:ext>
                </a:extLst>
              </a:tr>
            </a:tbl>
          </a:graphicData>
        </a:graphic>
      </p:graphicFrame>
      <p:graphicFrame>
        <p:nvGraphicFramePr>
          <p:cNvPr id="52" name="Table 275">
            <a:extLst>
              <a:ext uri="{FF2B5EF4-FFF2-40B4-BE49-F238E27FC236}">
                <a16:creationId xmlns:a16="http://schemas.microsoft.com/office/drawing/2014/main" id="{D03E7150-1EF3-DD7E-1AAE-429CCC880DF9}"/>
              </a:ext>
            </a:extLst>
          </p:cNvPr>
          <p:cNvGraphicFramePr>
            <a:graphicFrameLocks noGrp="1"/>
          </p:cNvGraphicFramePr>
          <p:nvPr/>
        </p:nvGraphicFramePr>
        <p:xfrm>
          <a:off x="419382" y="4801677"/>
          <a:ext cx="1863744" cy="384881"/>
        </p:xfrm>
        <a:graphic>
          <a:graphicData uri="http://schemas.openxmlformats.org/drawingml/2006/table">
            <a:tbl>
              <a:tblPr firstRow="1" bandRow="1">
                <a:tableStyleId>{5940675A-B579-460E-94D1-54222C63F5DA}</a:tableStyleId>
              </a:tblPr>
              <a:tblGrid>
                <a:gridCol w="465936">
                  <a:extLst>
                    <a:ext uri="{9D8B030D-6E8A-4147-A177-3AD203B41FA5}">
                      <a16:colId xmlns:a16="http://schemas.microsoft.com/office/drawing/2014/main" val="4227494446"/>
                    </a:ext>
                  </a:extLst>
                </a:gridCol>
                <a:gridCol w="465936">
                  <a:extLst>
                    <a:ext uri="{9D8B030D-6E8A-4147-A177-3AD203B41FA5}">
                      <a16:colId xmlns:a16="http://schemas.microsoft.com/office/drawing/2014/main" val="468283467"/>
                    </a:ext>
                  </a:extLst>
                </a:gridCol>
                <a:gridCol w="465936">
                  <a:extLst>
                    <a:ext uri="{9D8B030D-6E8A-4147-A177-3AD203B41FA5}">
                      <a16:colId xmlns:a16="http://schemas.microsoft.com/office/drawing/2014/main" val="3823604040"/>
                    </a:ext>
                  </a:extLst>
                </a:gridCol>
                <a:gridCol w="465936">
                  <a:extLst>
                    <a:ext uri="{9D8B030D-6E8A-4147-A177-3AD203B41FA5}">
                      <a16:colId xmlns:a16="http://schemas.microsoft.com/office/drawing/2014/main" val="3652080883"/>
                    </a:ext>
                  </a:extLst>
                </a:gridCol>
              </a:tblGrid>
              <a:tr h="384881">
                <a:tc>
                  <a:txBody>
                    <a:bodyPr/>
                    <a:lstStyle/>
                    <a:p>
                      <a:pPr algn="ctr"/>
                      <a:r>
                        <a:rPr lang="en-US" sz="1800" b="0" i="0">
                          <a:solidFill>
                            <a:srgbClr val="0051FF"/>
                          </a:solidFill>
                          <a:latin typeface="Corbel" panose="020B0503020204020204" pitchFamily="34" charset="0"/>
                          <a:cs typeface="Arial" panose="020B0604020202020204" pitchFamily="34" charset="0"/>
                        </a:rPr>
                        <a:t>1</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0051FF"/>
                          </a:solidFill>
                          <a:latin typeface="Corbel" panose="020B0503020204020204" pitchFamily="34" charset="0"/>
                          <a:cs typeface="Arial" panose="020B0604020202020204" pitchFamily="34" charset="0"/>
                        </a:rPr>
                        <a:t>0</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0051FF"/>
                          </a:solidFill>
                          <a:latin typeface="Corbel" panose="020B0503020204020204" pitchFamily="34" charset="0"/>
                          <a:cs typeface="Arial" panose="020B0604020202020204" pitchFamily="34" charset="0"/>
                        </a:rPr>
                        <a:t>1</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0051FF"/>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749445941"/>
                  </a:ext>
                </a:extLst>
              </a:tr>
            </a:tbl>
          </a:graphicData>
        </a:graphic>
      </p:graphicFrame>
      <p:sp>
        <p:nvSpPr>
          <p:cNvPr id="54" name="TextBox 53">
            <a:extLst>
              <a:ext uri="{FF2B5EF4-FFF2-40B4-BE49-F238E27FC236}">
                <a16:creationId xmlns:a16="http://schemas.microsoft.com/office/drawing/2014/main" id="{0298F78F-23E2-99F4-79F3-CD12675CB412}"/>
              </a:ext>
            </a:extLst>
          </p:cNvPr>
          <p:cNvSpPr txBox="1"/>
          <p:nvPr/>
        </p:nvSpPr>
        <p:spPr>
          <a:xfrm>
            <a:off x="426103" y="4167177"/>
            <a:ext cx="1854538"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sng"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l</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ook</a:t>
            </a:r>
            <a:r>
              <a:rPr kumimoji="0" lang="en-US" sz="2000" b="0" i="0" u="sng"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u</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p </a:t>
            </a:r>
            <a:r>
              <a:rPr kumimoji="0" lang="en-US" sz="2000" b="0" i="0" u="sng"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t</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able</a:t>
            </a:r>
          </a:p>
        </p:txBody>
      </p:sp>
      <p:sp>
        <p:nvSpPr>
          <p:cNvPr id="55" name="TextBox 54">
            <a:extLst>
              <a:ext uri="{FF2B5EF4-FFF2-40B4-BE49-F238E27FC236}">
                <a16:creationId xmlns:a16="http://schemas.microsoft.com/office/drawing/2014/main" id="{7195EE43-7896-3B0F-7D8D-A5EE61665E18}"/>
              </a:ext>
            </a:extLst>
          </p:cNvPr>
          <p:cNvSpPr txBox="1"/>
          <p:nvPr/>
        </p:nvSpPr>
        <p:spPr>
          <a:xfrm>
            <a:off x="328507" y="6078612"/>
            <a:ext cx="204201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output vector</a:t>
            </a:r>
          </a:p>
        </p:txBody>
      </p:sp>
      <p:graphicFrame>
        <p:nvGraphicFramePr>
          <p:cNvPr id="56" name="Table 275">
            <a:extLst>
              <a:ext uri="{FF2B5EF4-FFF2-40B4-BE49-F238E27FC236}">
                <a16:creationId xmlns:a16="http://schemas.microsoft.com/office/drawing/2014/main" id="{42AC9FCD-CC4B-AED2-A9FC-1476D069C04D}"/>
              </a:ext>
            </a:extLst>
          </p:cNvPr>
          <p:cNvGraphicFramePr>
            <a:graphicFrameLocks noGrp="1"/>
          </p:cNvGraphicFramePr>
          <p:nvPr/>
        </p:nvGraphicFramePr>
        <p:xfrm>
          <a:off x="419382" y="5745220"/>
          <a:ext cx="1863740" cy="384881"/>
        </p:xfrm>
        <a:graphic>
          <a:graphicData uri="http://schemas.openxmlformats.org/drawingml/2006/table">
            <a:tbl>
              <a:tblPr firstRow="1" bandRow="1">
                <a:tableStyleId>{5940675A-B579-460E-94D1-54222C63F5DA}</a:tableStyleId>
              </a:tblPr>
              <a:tblGrid>
                <a:gridCol w="465935">
                  <a:extLst>
                    <a:ext uri="{9D8B030D-6E8A-4147-A177-3AD203B41FA5}">
                      <a16:colId xmlns:a16="http://schemas.microsoft.com/office/drawing/2014/main" val="4227494446"/>
                    </a:ext>
                  </a:extLst>
                </a:gridCol>
                <a:gridCol w="465935">
                  <a:extLst>
                    <a:ext uri="{9D8B030D-6E8A-4147-A177-3AD203B41FA5}">
                      <a16:colId xmlns:a16="http://schemas.microsoft.com/office/drawing/2014/main" val="468283467"/>
                    </a:ext>
                  </a:extLst>
                </a:gridCol>
                <a:gridCol w="465935">
                  <a:extLst>
                    <a:ext uri="{9D8B030D-6E8A-4147-A177-3AD203B41FA5}">
                      <a16:colId xmlns:a16="http://schemas.microsoft.com/office/drawing/2014/main" val="3823604040"/>
                    </a:ext>
                  </a:extLst>
                </a:gridCol>
                <a:gridCol w="465935">
                  <a:extLst>
                    <a:ext uri="{9D8B030D-6E8A-4147-A177-3AD203B41FA5}">
                      <a16:colId xmlns:a16="http://schemas.microsoft.com/office/drawing/2014/main" val="3652080883"/>
                    </a:ext>
                  </a:extLst>
                </a:gridCol>
              </a:tblGrid>
              <a:tr h="384881">
                <a:tc>
                  <a:txBody>
                    <a:bodyPr/>
                    <a:lstStyle/>
                    <a:p>
                      <a:pPr algn="ctr"/>
                      <a:r>
                        <a:rPr lang="en-US" sz="1800" b="0" i="0">
                          <a:solidFill>
                            <a:srgbClr val="FF0000"/>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FF0000"/>
                          </a:solidFill>
                          <a:latin typeface="Corbel" panose="020B0503020204020204" pitchFamily="34" charset="0"/>
                          <a:cs typeface="Arial" panose="020B0604020202020204" pitchFamily="34" charset="0"/>
                        </a:rPr>
                        <a:t>2</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FF0000"/>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FF0000"/>
                          </a:solidFill>
                          <a:latin typeface="Corbel" panose="020B0503020204020204" pitchFamily="34" charset="0"/>
                          <a:cs typeface="Arial" panose="020B0604020202020204" pitchFamily="34" charset="0"/>
                        </a:rPr>
                        <a:t>7</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749445941"/>
                  </a:ext>
                </a:extLst>
              </a:tr>
            </a:tbl>
          </a:graphicData>
        </a:graphic>
      </p:graphicFrame>
      <p:sp>
        <p:nvSpPr>
          <p:cNvPr id="64" name="TextBox 63">
            <a:extLst>
              <a:ext uri="{FF2B5EF4-FFF2-40B4-BE49-F238E27FC236}">
                <a16:creationId xmlns:a16="http://schemas.microsoft.com/office/drawing/2014/main" id="{77C6A9F9-CFD2-BFB6-5FD1-46212866E231}"/>
              </a:ext>
            </a:extLst>
          </p:cNvPr>
          <p:cNvSpPr txBox="1"/>
          <p:nvPr/>
        </p:nvSpPr>
        <p:spPr>
          <a:xfrm>
            <a:off x="-118226" y="766965"/>
            <a:ext cx="2944440" cy="1015663"/>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LUT Query: </a:t>
            </a:r>
            <a:b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b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Return {2</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nd</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1</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st</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2</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nd</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4</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th</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prime numbers</a:t>
            </a:r>
          </a:p>
        </p:txBody>
      </p:sp>
      <p:sp>
        <p:nvSpPr>
          <p:cNvPr id="71" name="TextBox 70" hidden="1">
            <a:extLst>
              <a:ext uri="{FF2B5EF4-FFF2-40B4-BE49-F238E27FC236}">
                <a16:creationId xmlns:a16="http://schemas.microsoft.com/office/drawing/2014/main" id="{96464DE5-8775-54F7-E800-368C864AD146}"/>
              </a:ext>
            </a:extLst>
          </p:cNvPr>
          <p:cNvSpPr txBox="1"/>
          <p:nvPr/>
        </p:nvSpPr>
        <p:spPr>
          <a:xfrm>
            <a:off x="3602360" y="807886"/>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30A0"/>
                </a:solidFill>
                <a:effectLst/>
                <a:uLnTx/>
                <a:uFillTx/>
                <a:latin typeface="Corbel" panose="020B0503020204020204" pitchFamily="34" charset="0"/>
                <a:ea typeface="ＭＳ Ｐゴシック" panose="020B0600070205080204" pitchFamily="34" charset="-128"/>
                <a:cs typeface="Arial" panose="020B0604020202020204" pitchFamily="34" charset="0"/>
              </a:rPr>
              <a:t>input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30A0"/>
                </a:solidFill>
                <a:effectLst/>
                <a:uLnTx/>
                <a:uFillTx/>
                <a:latin typeface="Corbel" panose="020B0503020204020204" pitchFamily="34" charset="0"/>
                <a:ea typeface="ＭＳ Ｐゴシック" panose="020B0600070205080204" pitchFamily="34" charset="-128"/>
                <a:cs typeface="Arial" panose="020B0604020202020204" pitchFamily="34" charset="0"/>
              </a:rPr>
              <a:t>vector</a:t>
            </a:r>
          </a:p>
        </p:txBody>
      </p:sp>
      <p:sp>
        <p:nvSpPr>
          <p:cNvPr id="73" name="TextBox 72">
            <a:extLst>
              <a:ext uri="{FF2B5EF4-FFF2-40B4-BE49-F238E27FC236}">
                <a16:creationId xmlns:a16="http://schemas.microsoft.com/office/drawing/2014/main" id="{D7B72F86-2B91-59AA-47AC-78725EC01117}"/>
              </a:ext>
            </a:extLst>
          </p:cNvPr>
          <p:cNvSpPr txBox="1"/>
          <p:nvPr/>
        </p:nvSpPr>
        <p:spPr>
          <a:xfrm>
            <a:off x="3576104" y="5703683"/>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AD47">
                    <a:lumMod val="75000"/>
                  </a:srgbClr>
                </a:solidFill>
                <a:effectLst/>
                <a:uLnTx/>
                <a:uFillTx/>
                <a:latin typeface="Corbel" panose="020B0503020204020204" pitchFamily="34" charset="0"/>
                <a:ea typeface="ＭＳ Ｐゴシック" panose="020B0600070205080204" pitchFamily="34" charset="-128"/>
                <a:cs typeface="Arial" panose="020B0604020202020204" pitchFamily="34" charset="0"/>
              </a:rPr>
              <a:t>output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AD47">
                    <a:lumMod val="75000"/>
                  </a:srgbClr>
                </a:solidFill>
                <a:effectLst/>
                <a:uLnTx/>
                <a:uFillTx/>
                <a:latin typeface="Corbel" panose="020B0503020204020204" pitchFamily="34" charset="0"/>
                <a:ea typeface="ＭＳ Ｐゴシック" panose="020B0600070205080204" pitchFamily="34" charset="-128"/>
                <a:cs typeface="Arial" panose="020B0604020202020204" pitchFamily="34" charset="0"/>
              </a:rPr>
              <a:t>vector</a:t>
            </a:r>
          </a:p>
        </p:txBody>
      </p:sp>
      <p:sp>
        <p:nvSpPr>
          <p:cNvPr id="80" name="TextBox 79">
            <a:extLst>
              <a:ext uri="{FF2B5EF4-FFF2-40B4-BE49-F238E27FC236}">
                <a16:creationId xmlns:a16="http://schemas.microsoft.com/office/drawing/2014/main" id="{283E4029-EC6B-17CF-A76E-32088220A3F2}"/>
              </a:ext>
            </a:extLst>
          </p:cNvPr>
          <p:cNvSpPr txBox="1"/>
          <p:nvPr/>
        </p:nvSpPr>
        <p:spPr>
          <a:xfrm rot="5400000">
            <a:off x="5608648" y="3024316"/>
            <a:ext cx="364907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4472C4"/>
                </a:solidFill>
                <a:effectLst/>
                <a:uLnTx/>
                <a:uFillTx/>
                <a:latin typeface="Corbel" panose="020B0503020204020204" pitchFamily="34" charset="0"/>
                <a:ea typeface="ＭＳ Ｐゴシック" panose="020B0600070205080204" pitchFamily="34" charset="-128"/>
                <a:cs typeface="Arial" panose="020B0604020202020204" pitchFamily="34" charset="0"/>
              </a:rPr>
              <a:t>DRAM array</a:t>
            </a:r>
          </a:p>
        </p:txBody>
      </p:sp>
      <p:sp>
        <p:nvSpPr>
          <p:cNvPr id="82" name="Rectangle 81">
            <a:extLst>
              <a:ext uri="{FF2B5EF4-FFF2-40B4-BE49-F238E27FC236}">
                <a16:creationId xmlns:a16="http://schemas.microsoft.com/office/drawing/2014/main" id="{62BDDE6A-4739-7DE9-17E3-D3F0466696F8}"/>
              </a:ext>
            </a:extLst>
          </p:cNvPr>
          <p:cNvSpPr/>
          <p:nvPr/>
        </p:nvSpPr>
        <p:spPr>
          <a:xfrm>
            <a:off x="4935550" y="2400162"/>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0000"/>
                </a:solidFill>
                <a:effectLst/>
                <a:uLnTx/>
                <a:uFillTx/>
                <a:latin typeface="Corbel" panose="020B0503020204020204" pitchFamily="34" charset="0"/>
                <a:ea typeface="+mn-ea"/>
                <a:cs typeface="+mn-cs"/>
              </a:rPr>
              <a:t>0</a:t>
            </a:r>
          </a:p>
        </p:txBody>
      </p:sp>
      <p:sp>
        <p:nvSpPr>
          <p:cNvPr id="83" name="Rectangle 82">
            <a:extLst>
              <a:ext uri="{FF2B5EF4-FFF2-40B4-BE49-F238E27FC236}">
                <a16:creationId xmlns:a16="http://schemas.microsoft.com/office/drawing/2014/main" id="{0AB9FB35-61EA-83FA-E6A5-94C08C60E54A}"/>
              </a:ext>
            </a:extLst>
          </p:cNvPr>
          <p:cNvSpPr/>
          <p:nvPr/>
        </p:nvSpPr>
        <p:spPr>
          <a:xfrm>
            <a:off x="4935550" y="2766371"/>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F52FF"/>
                </a:solidFill>
                <a:effectLst/>
                <a:uLnTx/>
                <a:uFillTx/>
                <a:latin typeface="Corbel" panose="020B0503020204020204" pitchFamily="34" charset="0"/>
                <a:ea typeface="+mn-ea"/>
                <a:cs typeface="+mn-cs"/>
              </a:rPr>
              <a:t>1</a:t>
            </a:r>
          </a:p>
        </p:txBody>
      </p:sp>
      <p:sp>
        <p:nvSpPr>
          <p:cNvPr id="84" name="Rectangle 83">
            <a:extLst>
              <a:ext uri="{FF2B5EF4-FFF2-40B4-BE49-F238E27FC236}">
                <a16:creationId xmlns:a16="http://schemas.microsoft.com/office/drawing/2014/main" id="{FF1258C3-D9FB-0C18-2D3C-A98C5A7E0564}"/>
              </a:ext>
            </a:extLst>
          </p:cNvPr>
          <p:cNvSpPr/>
          <p:nvPr/>
        </p:nvSpPr>
        <p:spPr>
          <a:xfrm>
            <a:off x="4934718" y="3156622"/>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F52FF"/>
                </a:solidFill>
                <a:effectLst/>
                <a:uLnTx/>
                <a:uFillTx/>
                <a:latin typeface="Corbel" panose="020B0503020204020204" pitchFamily="34" charset="0"/>
                <a:ea typeface="+mn-ea"/>
                <a:cs typeface="+mn-cs"/>
              </a:rPr>
              <a:t>2</a:t>
            </a:r>
          </a:p>
        </p:txBody>
      </p:sp>
      <p:sp>
        <p:nvSpPr>
          <p:cNvPr id="85" name="Rectangle 84">
            <a:extLst>
              <a:ext uri="{FF2B5EF4-FFF2-40B4-BE49-F238E27FC236}">
                <a16:creationId xmlns:a16="http://schemas.microsoft.com/office/drawing/2014/main" id="{CF06D91A-016B-D11C-864D-895C394BB662}"/>
              </a:ext>
            </a:extLst>
          </p:cNvPr>
          <p:cNvSpPr/>
          <p:nvPr/>
        </p:nvSpPr>
        <p:spPr>
          <a:xfrm>
            <a:off x="4934491" y="3505647"/>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F52FF"/>
                </a:solidFill>
                <a:effectLst/>
                <a:uLnTx/>
                <a:uFillTx/>
                <a:latin typeface="Corbel" panose="020B0503020204020204" pitchFamily="34" charset="0"/>
                <a:ea typeface="+mn-ea"/>
                <a:cs typeface="+mn-cs"/>
              </a:rPr>
              <a:t>3</a:t>
            </a:r>
          </a:p>
        </p:txBody>
      </p:sp>
      <p:cxnSp>
        <p:nvCxnSpPr>
          <p:cNvPr id="87" name="Straight Arrow Connector 86">
            <a:extLst>
              <a:ext uri="{FF2B5EF4-FFF2-40B4-BE49-F238E27FC236}">
                <a16:creationId xmlns:a16="http://schemas.microsoft.com/office/drawing/2014/main" id="{3D9963A9-A5EA-04E1-3026-C8D6B5061355}"/>
              </a:ext>
            </a:extLst>
          </p:cNvPr>
          <p:cNvCxnSpPr>
            <a:cxnSpLocks/>
          </p:cNvCxnSpPr>
          <p:nvPr/>
        </p:nvCxnSpPr>
        <p:spPr>
          <a:xfrm>
            <a:off x="3366391" y="3251264"/>
            <a:ext cx="1148820" cy="0"/>
          </a:xfrm>
          <a:prstGeom prst="straightConnector1">
            <a:avLst/>
          </a:prstGeom>
          <a:ln w="5715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92" name="TextBox 91">
            <a:extLst>
              <a:ext uri="{FF2B5EF4-FFF2-40B4-BE49-F238E27FC236}">
                <a16:creationId xmlns:a16="http://schemas.microsoft.com/office/drawing/2014/main" id="{F0912C0E-F66C-CC78-E512-3C50625CE485}"/>
              </a:ext>
            </a:extLst>
          </p:cNvPr>
          <p:cNvSpPr txBox="1"/>
          <p:nvPr/>
        </p:nvSpPr>
        <p:spPr>
          <a:xfrm>
            <a:off x="2778847" y="2451714"/>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0000"/>
                </a:solidFill>
                <a:effectLst/>
                <a:uLnTx/>
                <a:uFillTx/>
                <a:latin typeface="Corbel" panose="020B0503020204020204" pitchFamily="34" charset="0"/>
                <a:ea typeface="ＭＳ Ｐゴシック" panose="020B0600070205080204" pitchFamily="34" charset="-128"/>
                <a:cs typeface="Arial" panose="020B0604020202020204" pitchFamily="34" charset="0"/>
              </a:rPr>
              <a:t>pLUTo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0000"/>
                </a:solidFill>
                <a:effectLst/>
                <a:uLnTx/>
                <a:uFillTx/>
                <a:latin typeface="Corbel" panose="020B0503020204020204" pitchFamily="34" charset="0"/>
                <a:ea typeface="ＭＳ Ｐゴシック" panose="020B0600070205080204" pitchFamily="34" charset="-128"/>
                <a:cs typeface="Arial" panose="020B0604020202020204" pitchFamily="34" charset="0"/>
              </a:rPr>
              <a:t>row sweep</a:t>
            </a:r>
          </a:p>
        </p:txBody>
      </p:sp>
      <p:graphicFrame>
        <p:nvGraphicFramePr>
          <p:cNvPr id="39" name="Table 275">
            <a:extLst>
              <a:ext uri="{FF2B5EF4-FFF2-40B4-BE49-F238E27FC236}">
                <a16:creationId xmlns:a16="http://schemas.microsoft.com/office/drawing/2014/main" id="{AE5A250C-6243-27C7-CB43-5BA2E4893154}"/>
              </a:ext>
            </a:extLst>
          </p:cNvPr>
          <p:cNvGraphicFramePr>
            <a:graphicFrameLocks noGrp="1"/>
          </p:cNvGraphicFramePr>
          <p:nvPr/>
        </p:nvGraphicFramePr>
        <p:xfrm>
          <a:off x="5290526" y="2456395"/>
          <a:ext cx="1800000" cy="396000"/>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gridCol w="450000">
                  <a:extLst>
                    <a:ext uri="{9D8B030D-6E8A-4147-A177-3AD203B41FA5}">
                      <a16:colId xmlns:a16="http://schemas.microsoft.com/office/drawing/2014/main" val="468283467"/>
                    </a:ext>
                  </a:extLst>
                </a:gridCol>
                <a:gridCol w="450000">
                  <a:extLst>
                    <a:ext uri="{9D8B030D-6E8A-4147-A177-3AD203B41FA5}">
                      <a16:colId xmlns:a16="http://schemas.microsoft.com/office/drawing/2014/main" val="3823604040"/>
                    </a:ext>
                  </a:extLst>
                </a:gridCol>
                <a:gridCol w="450000">
                  <a:extLst>
                    <a:ext uri="{9D8B030D-6E8A-4147-A177-3AD203B41FA5}">
                      <a16:colId xmlns:a16="http://schemas.microsoft.com/office/drawing/2014/main" val="3652080883"/>
                    </a:ext>
                  </a:extLst>
                </a:gridCol>
              </a:tblGrid>
              <a:tr h="396000">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749445941"/>
                  </a:ext>
                </a:extLst>
              </a:tr>
            </a:tbl>
          </a:graphicData>
        </a:graphic>
      </p:graphicFrame>
      <p:graphicFrame>
        <p:nvGraphicFramePr>
          <p:cNvPr id="42" name="Table 275">
            <a:extLst>
              <a:ext uri="{FF2B5EF4-FFF2-40B4-BE49-F238E27FC236}">
                <a16:creationId xmlns:a16="http://schemas.microsoft.com/office/drawing/2014/main" id="{6425660E-7AFB-6CD3-6765-41F7B91849BF}"/>
              </a:ext>
            </a:extLst>
          </p:cNvPr>
          <p:cNvGraphicFramePr>
            <a:graphicFrameLocks noGrp="1"/>
          </p:cNvGraphicFramePr>
          <p:nvPr/>
        </p:nvGraphicFramePr>
        <p:xfrm>
          <a:off x="5296841" y="4590328"/>
          <a:ext cx="1799968" cy="441960"/>
        </p:xfrm>
        <a:graphic>
          <a:graphicData uri="http://schemas.openxmlformats.org/drawingml/2006/table">
            <a:tbl>
              <a:tblPr firstRow="1" bandRow="1">
                <a:tableStyleId>{5940675A-B579-460E-94D1-54222C63F5DA}</a:tableStyleId>
              </a:tblPr>
              <a:tblGrid>
                <a:gridCol w="449992">
                  <a:extLst>
                    <a:ext uri="{9D8B030D-6E8A-4147-A177-3AD203B41FA5}">
                      <a16:colId xmlns:a16="http://schemas.microsoft.com/office/drawing/2014/main" val="4227494446"/>
                    </a:ext>
                  </a:extLst>
                </a:gridCol>
                <a:gridCol w="449992">
                  <a:extLst>
                    <a:ext uri="{9D8B030D-6E8A-4147-A177-3AD203B41FA5}">
                      <a16:colId xmlns:a16="http://schemas.microsoft.com/office/drawing/2014/main" val="468283467"/>
                    </a:ext>
                  </a:extLst>
                </a:gridCol>
                <a:gridCol w="449992">
                  <a:extLst>
                    <a:ext uri="{9D8B030D-6E8A-4147-A177-3AD203B41FA5}">
                      <a16:colId xmlns:a16="http://schemas.microsoft.com/office/drawing/2014/main" val="3823604040"/>
                    </a:ext>
                  </a:extLst>
                </a:gridCol>
                <a:gridCol w="449992">
                  <a:extLst>
                    <a:ext uri="{9D8B030D-6E8A-4147-A177-3AD203B41FA5}">
                      <a16:colId xmlns:a16="http://schemas.microsoft.com/office/drawing/2014/main" val="3652080883"/>
                    </a:ext>
                  </a:extLst>
                </a:gridCol>
              </a:tblGrid>
              <a:tr h="435088">
                <a:tc>
                  <a:txBody>
                    <a:bodyPr/>
                    <a:lstStyle/>
                    <a:p>
                      <a:pPr algn="ctr"/>
                      <a:r>
                        <a:rPr lang="en-US" sz="29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9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9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9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749445941"/>
                  </a:ext>
                </a:extLst>
              </a:tr>
            </a:tbl>
          </a:graphicData>
        </a:graphic>
      </p:graphicFrame>
      <p:sp>
        <p:nvSpPr>
          <p:cNvPr id="74" name="TextBox 73">
            <a:extLst>
              <a:ext uri="{FF2B5EF4-FFF2-40B4-BE49-F238E27FC236}">
                <a16:creationId xmlns:a16="http://schemas.microsoft.com/office/drawing/2014/main" id="{549E17C4-CCD6-4975-A244-6D40CDC6F814}"/>
              </a:ext>
            </a:extLst>
          </p:cNvPr>
          <p:cNvSpPr txBox="1"/>
          <p:nvPr/>
        </p:nvSpPr>
        <p:spPr>
          <a:xfrm>
            <a:off x="6088976" y="1531408"/>
            <a:ext cx="364907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C000"/>
                </a:solidFill>
                <a:effectLst/>
                <a:uLnTx/>
                <a:uFillTx/>
                <a:latin typeface="Corbel" panose="020B0503020204020204" pitchFamily="34" charset="0"/>
                <a:ea typeface="ＭＳ Ｐゴシック" panose="020B0600070205080204" pitchFamily="34" charset="-128"/>
                <a:cs typeface="Arial" panose="020B0604020202020204" pitchFamily="34" charset="0"/>
              </a:rPr>
              <a:t>match logic</a:t>
            </a:r>
          </a:p>
        </p:txBody>
      </p:sp>
      <p:sp>
        <p:nvSpPr>
          <p:cNvPr id="75" name="TextBox 74" hidden="1">
            <a:extLst>
              <a:ext uri="{FF2B5EF4-FFF2-40B4-BE49-F238E27FC236}">
                <a16:creationId xmlns:a16="http://schemas.microsoft.com/office/drawing/2014/main" id="{A54835F2-0D49-AD9D-7B59-D26A8F2F657E}"/>
              </a:ext>
            </a:extLst>
          </p:cNvPr>
          <p:cNvSpPr txBox="1"/>
          <p:nvPr/>
        </p:nvSpPr>
        <p:spPr>
          <a:xfrm>
            <a:off x="3613556" y="805634"/>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30A0"/>
                </a:solidFill>
                <a:effectLst/>
                <a:uLnTx/>
                <a:uFillTx/>
                <a:latin typeface="Corbel" panose="020B0503020204020204" pitchFamily="34" charset="0"/>
                <a:ea typeface="ＭＳ Ｐゴシック" panose="020B0600070205080204" pitchFamily="34" charset="-128"/>
                <a:cs typeface="Arial" panose="020B0604020202020204" pitchFamily="34" charset="0"/>
              </a:rPr>
              <a:t>input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30A0"/>
                </a:solidFill>
                <a:effectLst/>
                <a:uLnTx/>
                <a:uFillTx/>
                <a:latin typeface="Corbel" panose="020B0503020204020204" pitchFamily="34" charset="0"/>
                <a:ea typeface="ＭＳ Ｐゴシック" panose="020B0600070205080204" pitchFamily="34" charset="-128"/>
                <a:cs typeface="Arial" panose="020B0604020202020204" pitchFamily="34" charset="0"/>
              </a:rPr>
              <a:t>vector</a:t>
            </a:r>
          </a:p>
        </p:txBody>
      </p:sp>
      <p:sp>
        <p:nvSpPr>
          <p:cNvPr id="44" name="Rectangle 43">
            <a:extLst>
              <a:ext uri="{FF2B5EF4-FFF2-40B4-BE49-F238E27FC236}">
                <a16:creationId xmlns:a16="http://schemas.microsoft.com/office/drawing/2014/main" id="{1C86F39F-5A74-7360-171E-DA375CB7FBAC}"/>
              </a:ext>
            </a:extLst>
          </p:cNvPr>
          <p:cNvSpPr/>
          <p:nvPr/>
        </p:nvSpPr>
        <p:spPr>
          <a:xfrm>
            <a:off x="5774328" y="1729900"/>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15" name="Rectangle 14">
            <a:extLst>
              <a:ext uri="{FF2B5EF4-FFF2-40B4-BE49-F238E27FC236}">
                <a16:creationId xmlns:a16="http://schemas.microsoft.com/office/drawing/2014/main" id="{8F0AB727-4535-4F51-A029-2FF715B1BB4F}"/>
              </a:ext>
            </a:extLst>
          </p:cNvPr>
          <p:cNvSpPr/>
          <p:nvPr/>
        </p:nvSpPr>
        <p:spPr>
          <a:xfrm>
            <a:off x="5770841" y="1729900"/>
            <a:ext cx="392400" cy="392400"/>
          </a:xfrm>
          <a:prstGeom prst="rect">
            <a:avLst/>
          </a:prstGeom>
          <a:solidFill>
            <a:schemeClr val="accent6">
              <a:lumMod val="40000"/>
              <a:lumOff val="60000"/>
            </a:schemeClr>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0000"/>
                </a:solidFill>
                <a:effectLst/>
                <a:uLnTx/>
                <a:uFillTx/>
                <a:latin typeface="Arial" panose="020B0604020202020204" pitchFamily="34" charset="0"/>
                <a:ea typeface="+mn-ea"/>
                <a:cs typeface="Arial" panose="020B0604020202020204" pitchFamily="34" charset="0"/>
              </a:rPr>
              <a:t>✓</a:t>
            </a:r>
            <a:endParaRPr kumimoji="0" lang="en-US" sz="28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51" name="Rectangle 50">
            <a:extLst>
              <a:ext uri="{FF2B5EF4-FFF2-40B4-BE49-F238E27FC236}">
                <a16:creationId xmlns:a16="http://schemas.microsoft.com/office/drawing/2014/main" id="{92371633-5436-0B7C-DC82-452082AF548B}"/>
              </a:ext>
            </a:extLst>
          </p:cNvPr>
          <p:cNvSpPr>
            <a:spLocks/>
          </p:cNvSpPr>
          <p:nvPr/>
        </p:nvSpPr>
        <p:spPr>
          <a:xfrm>
            <a:off x="6703788" y="1735596"/>
            <a:ext cx="392400" cy="392400"/>
          </a:xfrm>
          <a:prstGeom prst="rect">
            <a:avLst/>
          </a:prstGeom>
          <a:solidFill>
            <a:schemeClr val="accent3">
              <a:lumMod val="20000"/>
              <a:lumOff val="80000"/>
            </a:schemeClr>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srgbClr val="FF0000"/>
                </a:solidFill>
                <a:effectLst/>
                <a:uLnTx/>
                <a:uFillTx/>
                <a:latin typeface="Corbel" panose="020B0503020204020204" pitchFamily="34" charset="0"/>
                <a:ea typeface="+mn-ea"/>
                <a:cs typeface="Arial" panose="020B0604020202020204" pitchFamily="34" charset="0"/>
              </a:rPr>
              <a:t>𝘅</a:t>
            </a:r>
          </a:p>
        </p:txBody>
      </p:sp>
      <p:sp>
        <p:nvSpPr>
          <p:cNvPr id="53" name="Rectangle 52">
            <a:extLst>
              <a:ext uri="{FF2B5EF4-FFF2-40B4-BE49-F238E27FC236}">
                <a16:creationId xmlns:a16="http://schemas.microsoft.com/office/drawing/2014/main" id="{F4B9B8B8-84FC-5F9D-69ED-A6F368CD33CB}"/>
              </a:ext>
            </a:extLst>
          </p:cNvPr>
          <p:cNvSpPr>
            <a:spLocks/>
          </p:cNvSpPr>
          <p:nvPr/>
        </p:nvSpPr>
        <p:spPr>
          <a:xfrm>
            <a:off x="6238453" y="1731287"/>
            <a:ext cx="392400" cy="392400"/>
          </a:xfrm>
          <a:prstGeom prst="rect">
            <a:avLst/>
          </a:prstGeom>
          <a:solidFill>
            <a:schemeClr val="accent3">
              <a:lumMod val="20000"/>
              <a:lumOff val="80000"/>
            </a:schemeClr>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srgbClr val="FF0000"/>
                </a:solidFill>
                <a:effectLst/>
                <a:uLnTx/>
                <a:uFillTx/>
                <a:latin typeface="Corbel" panose="020B0503020204020204" pitchFamily="34" charset="0"/>
                <a:ea typeface="+mn-ea"/>
                <a:cs typeface="Arial" panose="020B0604020202020204" pitchFamily="34" charset="0"/>
              </a:rPr>
              <a:t>𝘅</a:t>
            </a:r>
          </a:p>
        </p:txBody>
      </p:sp>
      <p:sp>
        <p:nvSpPr>
          <p:cNvPr id="57" name="TextBox 56">
            <a:extLst>
              <a:ext uri="{FF2B5EF4-FFF2-40B4-BE49-F238E27FC236}">
                <a16:creationId xmlns:a16="http://schemas.microsoft.com/office/drawing/2014/main" id="{E974D731-D99F-7367-7B46-29CB6C7E013E}"/>
              </a:ext>
            </a:extLst>
          </p:cNvPr>
          <p:cNvSpPr txBox="1"/>
          <p:nvPr/>
        </p:nvSpPr>
        <p:spPr>
          <a:xfrm>
            <a:off x="3603600" y="806400"/>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30A0"/>
                </a:solidFill>
                <a:effectLst/>
                <a:uLnTx/>
                <a:uFillTx/>
                <a:latin typeface="Corbel" panose="020B0503020204020204" pitchFamily="34" charset="0"/>
                <a:ea typeface="ＭＳ Ｐゴシック" panose="020B0600070205080204" pitchFamily="34" charset="-128"/>
                <a:cs typeface="Arial" panose="020B0604020202020204" pitchFamily="34" charset="0"/>
              </a:rPr>
              <a:t>input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30A0"/>
                </a:solidFill>
                <a:effectLst/>
                <a:uLnTx/>
                <a:uFillTx/>
                <a:latin typeface="Corbel" panose="020B0503020204020204" pitchFamily="34" charset="0"/>
                <a:ea typeface="ＭＳ Ｐゴシック" panose="020B0600070205080204" pitchFamily="34" charset="-128"/>
                <a:cs typeface="Arial" panose="020B0604020202020204" pitchFamily="34" charset="0"/>
              </a:rPr>
              <a:t>vector</a:t>
            </a:r>
          </a:p>
        </p:txBody>
      </p:sp>
      <p:sp>
        <p:nvSpPr>
          <p:cNvPr id="59" name="TextBox 58">
            <a:extLst>
              <a:ext uri="{FF2B5EF4-FFF2-40B4-BE49-F238E27FC236}">
                <a16:creationId xmlns:a16="http://schemas.microsoft.com/office/drawing/2014/main" id="{E993FBBA-8E55-F67F-AEE0-B6A2B6FFC2EC}"/>
              </a:ext>
            </a:extLst>
          </p:cNvPr>
          <p:cNvSpPr txBox="1"/>
          <p:nvPr/>
        </p:nvSpPr>
        <p:spPr>
          <a:xfrm>
            <a:off x="3811694" y="4612111"/>
            <a:ext cx="135233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93889F"/>
                </a:solidFill>
                <a:effectLst/>
                <a:uLnTx/>
                <a:uFillTx/>
                <a:latin typeface="Corbel" panose="020B0503020204020204" pitchFamily="34" charset="0"/>
                <a:ea typeface="ＭＳ Ｐゴシック" panose="020B0600070205080204" pitchFamily="34" charset="-128"/>
                <a:cs typeface="Arial" panose="020B0604020202020204" pitchFamily="34" charset="0"/>
              </a:rPr>
              <a:t>row buffer</a:t>
            </a:r>
          </a:p>
        </p:txBody>
      </p:sp>
      <p:cxnSp>
        <p:nvCxnSpPr>
          <p:cNvPr id="61" name="Elbow Connector 60">
            <a:extLst>
              <a:ext uri="{FF2B5EF4-FFF2-40B4-BE49-F238E27FC236}">
                <a16:creationId xmlns:a16="http://schemas.microsoft.com/office/drawing/2014/main" id="{FC354EC5-7D23-B216-ACF9-14B11E143746}"/>
              </a:ext>
            </a:extLst>
          </p:cNvPr>
          <p:cNvCxnSpPr>
            <a:cxnSpLocks/>
          </p:cNvCxnSpPr>
          <p:nvPr/>
        </p:nvCxnSpPr>
        <p:spPr>
          <a:xfrm rot="5400000" flipH="1" flipV="1">
            <a:off x="4745177" y="1952206"/>
            <a:ext cx="470099" cy="420004"/>
          </a:xfrm>
          <a:prstGeom prst="bentConnector2">
            <a:avLst/>
          </a:prstGeom>
          <a:ln w="38100">
            <a:solidFill>
              <a:srgbClr val="C00000"/>
            </a:solidFill>
            <a:prstDash val="sysDot"/>
            <a:tailEnd type="triangle" w="med" len="sm"/>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601630183"/>
      </p:ext>
    </p:extLst>
  </p:cSld>
  <p:clrMapOvr>
    <a:masterClrMapping/>
  </p:clrMapOvr>
  <mc:AlternateContent xmlns:mc="http://schemas.openxmlformats.org/markup-compatibility/2006" xmlns:p14="http://schemas.microsoft.com/office/powerpoint/2010/main">
    <mc:Choice Requires="p14">
      <p:transition p14:dur="300">
        <p:fade/>
      </p:transition>
    </mc:Choice>
    <mc:Fallback xmlns="">
      <p:transition>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1"/>
                                        </p:tgtEl>
                                        <p:attrNameLst>
                                          <p:attrName>style.visibility</p:attrName>
                                        </p:attrNameLst>
                                      </p:cBhvr>
                                      <p:to>
                                        <p:strVal val="visible"/>
                                      </p:to>
                                    </p:set>
                                    <p:animEffect transition="in" filter="fade">
                                      <p:cBhvr>
                                        <p:cTn id="7" dur="500"/>
                                        <p:tgtEl>
                                          <p:spTgt spid="5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 grpId="0" animBg="1"/>
    </p:bld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 name="TextBox 91">
            <a:extLst>
              <a:ext uri="{FF2B5EF4-FFF2-40B4-BE49-F238E27FC236}">
                <a16:creationId xmlns:a16="http://schemas.microsoft.com/office/drawing/2014/main" id="{F0912C0E-F66C-CC78-E512-3C50625CE485}"/>
              </a:ext>
            </a:extLst>
          </p:cNvPr>
          <p:cNvSpPr txBox="1"/>
          <p:nvPr/>
        </p:nvSpPr>
        <p:spPr>
          <a:xfrm>
            <a:off x="2778847" y="2451714"/>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0000"/>
                </a:solidFill>
                <a:effectLst/>
                <a:uLnTx/>
                <a:uFillTx/>
                <a:latin typeface="Corbel" panose="020B0503020204020204" pitchFamily="34" charset="0"/>
                <a:ea typeface="ＭＳ Ｐゴシック" panose="020B0600070205080204" pitchFamily="34" charset="-128"/>
                <a:cs typeface="Arial" panose="020B0604020202020204" pitchFamily="34" charset="0"/>
              </a:rPr>
              <a:t>pLUTo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0000"/>
                </a:solidFill>
                <a:effectLst/>
                <a:uLnTx/>
                <a:uFillTx/>
                <a:latin typeface="Corbel" panose="020B0503020204020204" pitchFamily="34" charset="0"/>
                <a:ea typeface="ＭＳ Ｐゴシック" panose="020B0600070205080204" pitchFamily="34" charset="-128"/>
                <a:cs typeface="Arial" panose="020B0604020202020204" pitchFamily="34" charset="0"/>
              </a:rPr>
              <a:t>row sweep</a:t>
            </a:r>
          </a:p>
        </p:txBody>
      </p:sp>
      <p:sp>
        <p:nvSpPr>
          <p:cNvPr id="70" name="Rectangle 69">
            <a:extLst>
              <a:ext uri="{FF2B5EF4-FFF2-40B4-BE49-F238E27FC236}">
                <a16:creationId xmlns:a16="http://schemas.microsoft.com/office/drawing/2014/main" id="{4F87D1AE-C9E8-030A-A3DD-CE41E1CA8BC8}"/>
              </a:ext>
            </a:extLst>
          </p:cNvPr>
          <p:cNvSpPr/>
          <p:nvPr/>
        </p:nvSpPr>
        <p:spPr>
          <a:xfrm>
            <a:off x="0" y="629616"/>
            <a:ext cx="2716306" cy="5826540"/>
          </a:xfrm>
          <a:prstGeom prst="rect">
            <a:avLst/>
          </a:prstGeom>
          <a:solidFill>
            <a:srgbClr val="FFFDF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5" name="Rounded Rectangle 64">
            <a:extLst>
              <a:ext uri="{FF2B5EF4-FFF2-40B4-BE49-F238E27FC236}">
                <a16:creationId xmlns:a16="http://schemas.microsoft.com/office/drawing/2014/main" id="{8FFE4315-EE8D-144A-008D-8DCDDE3CFCC3}"/>
              </a:ext>
            </a:extLst>
          </p:cNvPr>
          <p:cNvSpPr/>
          <p:nvPr/>
        </p:nvSpPr>
        <p:spPr>
          <a:xfrm>
            <a:off x="96426" y="736537"/>
            <a:ext cx="2519027" cy="1079711"/>
          </a:xfrm>
          <a:prstGeom prst="roundRect">
            <a:avLst/>
          </a:prstGeom>
          <a:solidFill>
            <a:schemeClr val="accent5">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 name="Straight Connector 4">
            <a:extLst>
              <a:ext uri="{FF2B5EF4-FFF2-40B4-BE49-F238E27FC236}">
                <a16:creationId xmlns:a16="http://schemas.microsoft.com/office/drawing/2014/main" id="{4F55892D-F829-1FC6-94CF-7204C63F8EB6}"/>
              </a:ext>
            </a:extLst>
          </p:cNvPr>
          <p:cNvCxnSpPr>
            <a:cxnSpLocks/>
          </p:cNvCxnSpPr>
          <p:nvPr/>
        </p:nvCxnSpPr>
        <p:spPr>
          <a:xfrm rot="5400000" flipH="1">
            <a:off x="5043784" y="3295028"/>
            <a:ext cx="3963" cy="274320"/>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14" name="Straight Connector 13">
            <a:extLst>
              <a:ext uri="{FF2B5EF4-FFF2-40B4-BE49-F238E27FC236}">
                <a16:creationId xmlns:a16="http://schemas.microsoft.com/office/drawing/2014/main" id="{E65ADB8B-E7D5-CC71-7D28-06DEDEE97FE9}"/>
              </a:ext>
            </a:extLst>
          </p:cNvPr>
          <p:cNvCxnSpPr>
            <a:cxnSpLocks/>
          </p:cNvCxnSpPr>
          <p:nvPr/>
        </p:nvCxnSpPr>
        <p:spPr>
          <a:xfrm rot="5400000" flipH="1">
            <a:off x="5043784" y="3673964"/>
            <a:ext cx="3963" cy="274320"/>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sp>
        <p:nvSpPr>
          <p:cNvPr id="3" name="Title 1" descr=" 6">
            <a:extLst>
              <a:ext uri="{FF2B5EF4-FFF2-40B4-BE49-F238E27FC236}">
                <a16:creationId xmlns:a16="http://schemas.microsoft.com/office/drawing/2014/main" id="{225FE3A3-6745-502D-7F59-15867750339D}"/>
              </a:ext>
            </a:extLst>
          </p:cNvPr>
          <p:cNvSpPr txBox="1">
            <a:spLocks/>
          </p:cNvSpPr>
          <p:nvPr/>
        </p:nvSpPr>
        <p:spPr>
          <a:xfrm>
            <a:off x="178177" y="0"/>
            <a:ext cx="8787647" cy="704757"/>
          </a:xfrm>
          <a:prstGeom prst="rect">
            <a:avLst/>
          </a:prstGeom>
        </p:spPr>
        <p:txBody>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en-US" sz="4400" b="1" i="0" u="none" strike="noStrike" kern="1200" cap="none" spc="0" normalizeH="0" baseline="0" noProof="0">
                <a:ln>
                  <a:noFill/>
                </a:ln>
                <a:solidFill>
                  <a:prstClr val="black"/>
                </a:solidFill>
                <a:effectLst/>
                <a:uLnTx/>
                <a:uFillTx/>
                <a:latin typeface="Corbel" panose="020B0503020204020204" pitchFamily="34" charset="0"/>
                <a:ea typeface="+mj-ea"/>
                <a:cs typeface="+mj-cs"/>
              </a:rPr>
              <a:t>In-DRAM pLUTo LUT Query: Step 2</a:t>
            </a:r>
          </a:p>
        </p:txBody>
      </p:sp>
      <p:sp>
        <p:nvSpPr>
          <p:cNvPr id="7" name="Slide Number Placeholder 6">
            <a:extLst>
              <a:ext uri="{FF2B5EF4-FFF2-40B4-BE49-F238E27FC236}">
                <a16:creationId xmlns:a16="http://schemas.microsoft.com/office/drawing/2014/main" id="{BFC4D882-EE1D-5CC0-E0E4-710C3B18C938}"/>
              </a:ext>
            </a:extLst>
          </p:cNvPr>
          <p:cNvSpPr>
            <a:spLocks noGrp="1"/>
          </p:cNvSpPr>
          <p:nvPr>
            <p:ph type="sldNum" sz="quarter" idx="12"/>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DEAB76D-489F-BC47-AE8A-9A4958F60173}" type="slidenum">
              <a:rPr kumimoji="0" lang="en-CH" sz="1400" b="0" i="0" u="none" strike="noStrike" kern="1200" cap="none" spc="0" normalizeH="0" baseline="0" noProof="0" smtClean="0">
                <a:ln>
                  <a:noFill/>
                </a:ln>
                <a:solidFill>
                  <a:prstClr val="white">
                    <a:lumMod val="65000"/>
                  </a:prstClr>
                </a:solidFill>
                <a:effectLst/>
                <a:uLnTx/>
                <a:uFillTx/>
                <a:latin typeface="Corbel" panose="020B0503020204020204" pitchFamily="34" charset="0"/>
                <a:ea typeface="ＭＳ Ｐゴシック" panose="020B0600070205080204" pitchFamily="34" charset="-128"/>
                <a:cs typeface="+mn-cs"/>
              </a:rPr>
              <a:pPr marL="0" marR="0" lvl="0" indent="0" algn="r" defTabSz="457200" rtl="0" eaLnBrk="1" fontAlgn="auto" latinLnBrk="0" hangingPunct="1">
                <a:lnSpc>
                  <a:spcPct val="100000"/>
                </a:lnSpc>
                <a:spcBef>
                  <a:spcPts val="0"/>
                </a:spcBef>
                <a:spcAft>
                  <a:spcPts val="0"/>
                </a:spcAft>
                <a:buClrTx/>
                <a:buSzTx/>
                <a:buFontTx/>
                <a:buNone/>
                <a:tabLst/>
                <a:defRPr/>
              </a:pPr>
              <a:t>81</a:t>
            </a:fld>
            <a:endParaRPr kumimoji="0" lang="en-CH" sz="1400" b="0" i="0" u="none" strike="noStrike" kern="1200" cap="none" spc="0" normalizeH="0" baseline="0" noProof="0">
              <a:ln>
                <a:noFill/>
              </a:ln>
              <a:solidFill>
                <a:prstClr val="white">
                  <a:lumMod val="65000"/>
                </a:prstClr>
              </a:solidFill>
              <a:effectLst/>
              <a:uLnTx/>
              <a:uFillTx/>
              <a:latin typeface="Corbel" panose="020B0503020204020204" pitchFamily="34" charset="0"/>
              <a:ea typeface="ＭＳ Ｐゴシック" panose="020B0600070205080204" pitchFamily="34" charset="-128"/>
              <a:cs typeface="+mn-cs"/>
            </a:endParaRPr>
          </a:p>
        </p:txBody>
      </p:sp>
      <p:cxnSp>
        <p:nvCxnSpPr>
          <p:cNvPr id="4" name="Straight Connector 3">
            <a:extLst>
              <a:ext uri="{FF2B5EF4-FFF2-40B4-BE49-F238E27FC236}">
                <a16:creationId xmlns:a16="http://schemas.microsoft.com/office/drawing/2014/main" id="{193B17EE-D4CE-E933-0A10-8DE0F4AE053C}"/>
              </a:ext>
            </a:extLst>
          </p:cNvPr>
          <p:cNvCxnSpPr>
            <a:cxnSpLocks/>
          </p:cNvCxnSpPr>
          <p:nvPr/>
        </p:nvCxnSpPr>
        <p:spPr>
          <a:xfrm>
            <a:off x="5515720" y="4182844"/>
            <a:ext cx="0" cy="325603"/>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cxnSp>
        <p:nvCxnSpPr>
          <p:cNvPr id="8" name="Straight Connector 7">
            <a:extLst>
              <a:ext uri="{FF2B5EF4-FFF2-40B4-BE49-F238E27FC236}">
                <a16:creationId xmlns:a16="http://schemas.microsoft.com/office/drawing/2014/main" id="{DF1F5B15-D6F8-544E-2EC6-234CE9693377}"/>
              </a:ext>
            </a:extLst>
          </p:cNvPr>
          <p:cNvCxnSpPr>
            <a:cxnSpLocks/>
          </p:cNvCxnSpPr>
          <p:nvPr/>
        </p:nvCxnSpPr>
        <p:spPr>
          <a:xfrm>
            <a:off x="5965170" y="4182844"/>
            <a:ext cx="0" cy="332948"/>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cxnSp>
        <p:nvCxnSpPr>
          <p:cNvPr id="9" name="Straight Connector 8">
            <a:extLst>
              <a:ext uri="{FF2B5EF4-FFF2-40B4-BE49-F238E27FC236}">
                <a16:creationId xmlns:a16="http://schemas.microsoft.com/office/drawing/2014/main" id="{BBD8907C-D053-3E28-0A5B-1508DA6E7B16}"/>
              </a:ext>
            </a:extLst>
          </p:cNvPr>
          <p:cNvCxnSpPr>
            <a:cxnSpLocks/>
          </p:cNvCxnSpPr>
          <p:nvPr/>
        </p:nvCxnSpPr>
        <p:spPr>
          <a:xfrm>
            <a:off x="6414620" y="4182805"/>
            <a:ext cx="0" cy="332948"/>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cxnSp>
        <p:nvCxnSpPr>
          <p:cNvPr id="10" name="Straight Connector 9">
            <a:extLst>
              <a:ext uri="{FF2B5EF4-FFF2-40B4-BE49-F238E27FC236}">
                <a16:creationId xmlns:a16="http://schemas.microsoft.com/office/drawing/2014/main" id="{204CBF14-CE3C-D0AF-0904-EB85AA35F9B3}"/>
              </a:ext>
            </a:extLst>
          </p:cNvPr>
          <p:cNvCxnSpPr>
            <a:cxnSpLocks/>
          </p:cNvCxnSpPr>
          <p:nvPr/>
        </p:nvCxnSpPr>
        <p:spPr>
          <a:xfrm>
            <a:off x="6864069" y="4175499"/>
            <a:ext cx="0" cy="332948"/>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sp>
        <p:nvSpPr>
          <p:cNvPr id="11" name="Rounded Rectangle 10">
            <a:extLst>
              <a:ext uri="{FF2B5EF4-FFF2-40B4-BE49-F238E27FC236}">
                <a16:creationId xmlns:a16="http://schemas.microsoft.com/office/drawing/2014/main" id="{6504418D-A90C-D6E7-1C54-18A1A7C9A1D0}"/>
              </a:ext>
            </a:extLst>
          </p:cNvPr>
          <p:cNvSpPr/>
          <p:nvPr/>
        </p:nvSpPr>
        <p:spPr>
          <a:xfrm>
            <a:off x="5192143" y="2334911"/>
            <a:ext cx="2028915" cy="1840762"/>
          </a:xfrm>
          <a:prstGeom prst="roundRect">
            <a:avLst>
              <a:gd name="adj" fmla="val 1622"/>
            </a:avLst>
          </a:prstGeom>
          <a:solidFill>
            <a:schemeClr val="accent5">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2500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aphicFrame>
        <p:nvGraphicFramePr>
          <p:cNvPr id="12" name="Table 275">
            <a:extLst>
              <a:ext uri="{FF2B5EF4-FFF2-40B4-BE49-F238E27FC236}">
                <a16:creationId xmlns:a16="http://schemas.microsoft.com/office/drawing/2014/main" id="{76354472-B820-C436-4D54-CDDC66664919}"/>
              </a:ext>
            </a:extLst>
          </p:cNvPr>
          <p:cNvGraphicFramePr>
            <a:graphicFrameLocks noGrp="1"/>
          </p:cNvGraphicFramePr>
          <p:nvPr/>
        </p:nvGraphicFramePr>
        <p:xfrm>
          <a:off x="5292522" y="2459192"/>
          <a:ext cx="1800000" cy="1584000"/>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gridCol w="450000">
                  <a:extLst>
                    <a:ext uri="{9D8B030D-6E8A-4147-A177-3AD203B41FA5}">
                      <a16:colId xmlns:a16="http://schemas.microsoft.com/office/drawing/2014/main" val="468283467"/>
                    </a:ext>
                  </a:extLst>
                </a:gridCol>
                <a:gridCol w="450000">
                  <a:extLst>
                    <a:ext uri="{9D8B030D-6E8A-4147-A177-3AD203B41FA5}">
                      <a16:colId xmlns:a16="http://schemas.microsoft.com/office/drawing/2014/main" val="3823604040"/>
                    </a:ext>
                  </a:extLst>
                </a:gridCol>
                <a:gridCol w="450000">
                  <a:extLst>
                    <a:ext uri="{9D8B030D-6E8A-4147-A177-3AD203B41FA5}">
                      <a16:colId xmlns:a16="http://schemas.microsoft.com/office/drawing/2014/main" val="3652080883"/>
                    </a:ext>
                  </a:extLst>
                </a:gridCol>
              </a:tblGrid>
              <a:tr h="396000">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r h="396000">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BE6D8"/>
                    </a:solidFill>
                  </a:tcPr>
                </a:tc>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BE6D8"/>
                    </a:solidFill>
                  </a:tcPr>
                </a:tc>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BE6D8"/>
                    </a:solidFill>
                  </a:tcPr>
                </a:tc>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BE6D8"/>
                    </a:solidFill>
                  </a:tcPr>
                </a:tc>
                <a:extLst>
                  <a:ext uri="{0D108BD9-81ED-4DB2-BD59-A6C34878D82A}">
                    <a16:rowId xmlns:a16="http://schemas.microsoft.com/office/drawing/2014/main" val="1856769038"/>
                  </a:ext>
                </a:extLst>
              </a:tr>
              <a:tr h="396000">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581351085"/>
                  </a:ext>
                </a:extLst>
              </a:tr>
              <a:tr h="396000">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504728428"/>
                  </a:ext>
                </a:extLst>
              </a:tr>
            </a:tbl>
          </a:graphicData>
        </a:graphic>
      </p:graphicFrame>
      <p:sp>
        <p:nvSpPr>
          <p:cNvPr id="13" name="Rounded Rectangle 12">
            <a:extLst>
              <a:ext uri="{FF2B5EF4-FFF2-40B4-BE49-F238E27FC236}">
                <a16:creationId xmlns:a16="http://schemas.microsoft.com/office/drawing/2014/main" id="{D69C4F41-50ED-CF54-644A-2ED316781EF1}"/>
              </a:ext>
            </a:extLst>
          </p:cNvPr>
          <p:cNvSpPr/>
          <p:nvPr/>
        </p:nvSpPr>
        <p:spPr>
          <a:xfrm rot="5400000">
            <a:off x="5898769" y="3790738"/>
            <a:ext cx="582102" cy="2028912"/>
          </a:xfrm>
          <a:prstGeom prst="roundRect">
            <a:avLst/>
          </a:prstGeom>
          <a:pattFill prst="wdUpDiag">
            <a:fgClr>
              <a:srgbClr val="BBAECA"/>
            </a:fgClr>
            <a:bgClr>
              <a:srgbClr val="DFCFF0"/>
            </a:bgClr>
          </a:patt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pSp>
        <p:nvGrpSpPr>
          <p:cNvPr id="16" name="Group 15">
            <a:extLst>
              <a:ext uri="{FF2B5EF4-FFF2-40B4-BE49-F238E27FC236}">
                <a16:creationId xmlns:a16="http://schemas.microsoft.com/office/drawing/2014/main" id="{5B03AEA4-1D6D-2A02-F28E-1BE0E4D10B9C}"/>
              </a:ext>
            </a:extLst>
          </p:cNvPr>
          <p:cNvGrpSpPr/>
          <p:nvPr/>
        </p:nvGrpSpPr>
        <p:grpSpPr>
          <a:xfrm>
            <a:off x="5408073" y="5120617"/>
            <a:ext cx="173332" cy="648969"/>
            <a:chOff x="2521758" y="3054797"/>
            <a:chExt cx="64008" cy="188069"/>
          </a:xfrm>
        </p:grpSpPr>
        <p:cxnSp>
          <p:nvCxnSpPr>
            <p:cNvPr id="29" name="Straight Connector 28">
              <a:extLst>
                <a:ext uri="{FF2B5EF4-FFF2-40B4-BE49-F238E27FC236}">
                  <a16:creationId xmlns:a16="http://schemas.microsoft.com/office/drawing/2014/main" id="{56411DE6-322D-76E3-294D-9E5A2FA79FF8}"/>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31" name="Straight Connector 30">
              <a:extLst>
                <a:ext uri="{FF2B5EF4-FFF2-40B4-BE49-F238E27FC236}">
                  <a16:creationId xmlns:a16="http://schemas.microsoft.com/office/drawing/2014/main" id="{6001E9C3-356E-AE87-FFA4-05FFDFC51AF4}"/>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32" name="Straight Connector 31">
              <a:extLst>
                <a:ext uri="{FF2B5EF4-FFF2-40B4-BE49-F238E27FC236}">
                  <a16:creationId xmlns:a16="http://schemas.microsoft.com/office/drawing/2014/main" id="{6291C3A9-C7BF-6832-8EBF-7A977669D976}"/>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grpSp>
        <p:nvGrpSpPr>
          <p:cNvPr id="17" name="Group 16">
            <a:extLst>
              <a:ext uri="{FF2B5EF4-FFF2-40B4-BE49-F238E27FC236}">
                <a16:creationId xmlns:a16="http://schemas.microsoft.com/office/drawing/2014/main" id="{FDD767DD-4EAE-2CA4-A7CE-A5CF80FEF08C}"/>
              </a:ext>
            </a:extLst>
          </p:cNvPr>
          <p:cNvGrpSpPr/>
          <p:nvPr/>
        </p:nvGrpSpPr>
        <p:grpSpPr>
          <a:xfrm>
            <a:off x="5837030" y="5109582"/>
            <a:ext cx="173332" cy="648969"/>
            <a:chOff x="2521758" y="3054797"/>
            <a:chExt cx="64008" cy="188069"/>
          </a:xfrm>
        </p:grpSpPr>
        <p:cxnSp>
          <p:nvCxnSpPr>
            <p:cNvPr id="26" name="Straight Connector 25">
              <a:extLst>
                <a:ext uri="{FF2B5EF4-FFF2-40B4-BE49-F238E27FC236}">
                  <a16:creationId xmlns:a16="http://schemas.microsoft.com/office/drawing/2014/main" id="{E2764FA7-945D-6ACC-4476-AB0E702C8F95}"/>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7" name="Straight Connector 26">
              <a:extLst>
                <a:ext uri="{FF2B5EF4-FFF2-40B4-BE49-F238E27FC236}">
                  <a16:creationId xmlns:a16="http://schemas.microsoft.com/office/drawing/2014/main" id="{9DA23700-D9EA-5D46-34FC-D8C81067954B}"/>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8" name="Straight Connector 27">
              <a:extLst>
                <a:ext uri="{FF2B5EF4-FFF2-40B4-BE49-F238E27FC236}">
                  <a16:creationId xmlns:a16="http://schemas.microsoft.com/office/drawing/2014/main" id="{65F5F5EB-C469-F183-795C-3CF3D5200AE9}"/>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grpSp>
        <p:nvGrpSpPr>
          <p:cNvPr id="18" name="Group 17">
            <a:extLst>
              <a:ext uri="{FF2B5EF4-FFF2-40B4-BE49-F238E27FC236}">
                <a16:creationId xmlns:a16="http://schemas.microsoft.com/office/drawing/2014/main" id="{5C2F244F-AD02-F297-C498-C497F46F443E}"/>
              </a:ext>
            </a:extLst>
          </p:cNvPr>
          <p:cNvGrpSpPr/>
          <p:nvPr/>
        </p:nvGrpSpPr>
        <p:grpSpPr>
          <a:xfrm>
            <a:off x="6248380" y="5108314"/>
            <a:ext cx="173332" cy="648969"/>
            <a:chOff x="2521758" y="3054797"/>
            <a:chExt cx="64008" cy="188069"/>
          </a:xfrm>
        </p:grpSpPr>
        <p:cxnSp>
          <p:nvCxnSpPr>
            <p:cNvPr id="23" name="Straight Connector 22">
              <a:extLst>
                <a:ext uri="{FF2B5EF4-FFF2-40B4-BE49-F238E27FC236}">
                  <a16:creationId xmlns:a16="http://schemas.microsoft.com/office/drawing/2014/main" id="{9F9C2302-8BFC-2113-6E2C-ACFF464016EB}"/>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4" name="Straight Connector 23">
              <a:extLst>
                <a:ext uri="{FF2B5EF4-FFF2-40B4-BE49-F238E27FC236}">
                  <a16:creationId xmlns:a16="http://schemas.microsoft.com/office/drawing/2014/main" id="{7FE804DF-ACC9-5681-9141-E12E98F04E34}"/>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5" name="Straight Connector 24">
              <a:extLst>
                <a:ext uri="{FF2B5EF4-FFF2-40B4-BE49-F238E27FC236}">
                  <a16:creationId xmlns:a16="http://schemas.microsoft.com/office/drawing/2014/main" id="{011A845C-4B36-622D-79D2-2EEC712480E0}"/>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grpSp>
        <p:nvGrpSpPr>
          <p:cNvPr id="19" name="Group 18">
            <a:extLst>
              <a:ext uri="{FF2B5EF4-FFF2-40B4-BE49-F238E27FC236}">
                <a16:creationId xmlns:a16="http://schemas.microsoft.com/office/drawing/2014/main" id="{D60879E2-DF9F-933F-7EBD-BAA733433234}"/>
              </a:ext>
            </a:extLst>
          </p:cNvPr>
          <p:cNvGrpSpPr/>
          <p:nvPr/>
        </p:nvGrpSpPr>
        <p:grpSpPr>
          <a:xfrm>
            <a:off x="6672336" y="5120617"/>
            <a:ext cx="173332" cy="648969"/>
            <a:chOff x="2521758" y="3054797"/>
            <a:chExt cx="64008" cy="188069"/>
          </a:xfrm>
        </p:grpSpPr>
        <p:cxnSp>
          <p:nvCxnSpPr>
            <p:cNvPr id="20" name="Straight Connector 19">
              <a:extLst>
                <a:ext uri="{FF2B5EF4-FFF2-40B4-BE49-F238E27FC236}">
                  <a16:creationId xmlns:a16="http://schemas.microsoft.com/office/drawing/2014/main" id="{98070522-1F0D-F9D0-1868-64E7D1BD153B}"/>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1" name="Straight Connector 20">
              <a:extLst>
                <a:ext uri="{FF2B5EF4-FFF2-40B4-BE49-F238E27FC236}">
                  <a16:creationId xmlns:a16="http://schemas.microsoft.com/office/drawing/2014/main" id="{A7BC7AE7-4BBB-BD85-E12B-FD544420F3FB}"/>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2" name="Straight Connector 21">
              <a:extLst>
                <a:ext uri="{FF2B5EF4-FFF2-40B4-BE49-F238E27FC236}">
                  <a16:creationId xmlns:a16="http://schemas.microsoft.com/office/drawing/2014/main" id="{8B1EFA1E-657A-E290-1E60-D94A0BF19A73}"/>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sp>
        <p:nvSpPr>
          <p:cNvPr id="33" name="Rounded Rectangle 32">
            <a:extLst>
              <a:ext uri="{FF2B5EF4-FFF2-40B4-BE49-F238E27FC236}">
                <a16:creationId xmlns:a16="http://schemas.microsoft.com/office/drawing/2014/main" id="{0C60ECAA-E984-0339-82FC-E5B0B4C5608E}"/>
              </a:ext>
            </a:extLst>
          </p:cNvPr>
          <p:cNvSpPr/>
          <p:nvPr/>
        </p:nvSpPr>
        <p:spPr>
          <a:xfrm rot="5400000">
            <a:off x="5897652" y="5047299"/>
            <a:ext cx="584335" cy="2028912"/>
          </a:xfrm>
          <a:prstGeom prst="roundRect">
            <a:avLst/>
          </a:prstGeom>
          <a:solidFill>
            <a:schemeClr val="accent6">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aphicFrame>
        <p:nvGraphicFramePr>
          <p:cNvPr id="34" name="Table 275">
            <a:extLst>
              <a:ext uri="{FF2B5EF4-FFF2-40B4-BE49-F238E27FC236}">
                <a16:creationId xmlns:a16="http://schemas.microsoft.com/office/drawing/2014/main" id="{91C1B412-F7C0-9BF4-466A-716D27FABB97}"/>
              </a:ext>
            </a:extLst>
          </p:cNvPr>
          <p:cNvGraphicFramePr>
            <a:graphicFrameLocks noGrp="1"/>
          </p:cNvGraphicFramePr>
          <p:nvPr/>
        </p:nvGraphicFramePr>
        <p:xfrm>
          <a:off x="5292522" y="4591707"/>
          <a:ext cx="1799968" cy="441960"/>
        </p:xfrm>
        <a:graphic>
          <a:graphicData uri="http://schemas.openxmlformats.org/drawingml/2006/table">
            <a:tbl>
              <a:tblPr firstRow="1" bandRow="1">
                <a:tableStyleId>{5940675A-B579-460E-94D1-54222C63F5DA}</a:tableStyleId>
              </a:tblPr>
              <a:tblGrid>
                <a:gridCol w="449992">
                  <a:extLst>
                    <a:ext uri="{9D8B030D-6E8A-4147-A177-3AD203B41FA5}">
                      <a16:colId xmlns:a16="http://schemas.microsoft.com/office/drawing/2014/main" val="4227494446"/>
                    </a:ext>
                  </a:extLst>
                </a:gridCol>
                <a:gridCol w="449992">
                  <a:extLst>
                    <a:ext uri="{9D8B030D-6E8A-4147-A177-3AD203B41FA5}">
                      <a16:colId xmlns:a16="http://schemas.microsoft.com/office/drawing/2014/main" val="468283467"/>
                    </a:ext>
                  </a:extLst>
                </a:gridCol>
                <a:gridCol w="449992">
                  <a:extLst>
                    <a:ext uri="{9D8B030D-6E8A-4147-A177-3AD203B41FA5}">
                      <a16:colId xmlns:a16="http://schemas.microsoft.com/office/drawing/2014/main" val="3823604040"/>
                    </a:ext>
                  </a:extLst>
                </a:gridCol>
                <a:gridCol w="449992">
                  <a:extLst>
                    <a:ext uri="{9D8B030D-6E8A-4147-A177-3AD203B41FA5}">
                      <a16:colId xmlns:a16="http://schemas.microsoft.com/office/drawing/2014/main" val="3652080883"/>
                    </a:ext>
                  </a:extLst>
                </a:gridCol>
              </a:tblGrid>
              <a:tr h="435088">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bl>
          </a:graphicData>
        </a:graphic>
      </p:graphicFrame>
      <p:sp>
        <p:nvSpPr>
          <p:cNvPr id="35" name="Rounded Rectangle 34">
            <a:extLst>
              <a:ext uri="{FF2B5EF4-FFF2-40B4-BE49-F238E27FC236}">
                <a16:creationId xmlns:a16="http://schemas.microsoft.com/office/drawing/2014/main" id="{5853E33A-0C10-F411-BD05-35B1A76C00B3}"/>
              </a:ext>
            </a:extLst>
          </p:cNvPr>
          <p:cNvSpPr/>
          <p:nvPr/>
        </p:nvSpPr>
        <p:spPr>
          <a:xfrm rot="5400000">
            <a:off x="5909541" y="170856"/>
            <a:ext cx="579239" cy="2014040"/>
          </a:xfrm>
          <a:prstGeom prst="roundRect">
            <a:avLst/>
          </a:prstGeom>
          <a:solidFill>
            <a:srgbClr val="E4D9F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aphicFrame>
        <p:nvGraphicFramePr>
          <p:cNvPr id="36" name="Table 275">
            <a:extLst>
              <a:ext uri="{FF2B5EF4-FFF2-40B4-BE49-F238E27FC236}">
                <a16:creationId xmlns:a16="http://schemas.microsoft.com/office/drawing/2014/main" id="{28DFCE45-3B33-AE43-69DA-C1AF5E3FC3E2}"/>
              </a:ext>
            </a:extLst>
          </p:cNvPr>
          <p:cNvGraphicFramePr>
            <a:graphicFrameLocks noGrp="1"/>
          </p:cNvGraphicFramePr>
          <p:nvPr/>
        </p:nvGraphicFramePr>
        <p:xfrm>
          <a:off x="5301890" y="994064"/>
          <a:ext cx="1800000" cy="396000"/>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gridCol w="450000">
                  <a:extLst>
                    <a:ext uri="{9D8B030D-6E8A-4147-A177-3AD203B41FA5}">
                      <a16:colId xmlns:a16="http://schemas.microsoft.com/office/drawing/2014/main" val="468283467"/>
                    </a:ext>
                  </a:extLst>
                </a:gridCol>
                <a:gridCol w="450000">
                  <a:extLst>
                    <a:ext uri="{9D8B030D-6E8A-4147-A177-3AD203B41FA5}">
                      <a16:colId xmlns:a16="http://schemas.microsoft.com/office/drawing/2014/main" val="3823604040"/>
                    </a:ext>
                  </a:extLst>
                </a:gridCol>
                <a:gridCol w="450000">
                  <a:extLst>
                    <a:ext uri="{9D8B030D-6E8A-4147-A177-3AD203B41FA5}">
                      <a16:colId xmlns:a16="http://schemas.microsoft.com/office/drawing/2014/main" val="3652080883"/>
                    </a:ext>
                  </a:extLst>
                </a:gridCol>
              </a:tblGrid>
              <a:tr h="396000">
                <a:tc>
                  <a:txBody>
                    <a:bodyPr/>
                    <a:lstStyle/>
                    <a:p>
                      <a:pPr algn="ctr"/>
                      <a:r>
                        <a:rPr lang="en-US" sz="2400" b="1" i="0">
                          <a:solidFill>
                            <a:srgbClr val="0051FF"/>
                          </a:solidFill>
                          <a:latin typeface="Corbel" panose="020B0503020204020204" pitchFamily="34" charset="0"/>
                          <a:cs typeface="Arial" panose="020B0604020202020204" pitchFamily="34" charset="0"/>
                        </a:rPr>
                        <a:t>1</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solidFill>
                            <a:srgbClr val="0051FF"/>
                          </a:solidFill>
                          <a:latin typeface="Corbel" panose="020B0503020204020204" pitchFamily="34" charset="0"/>
                          <a:cs typeface="Arial" panose="020B0604020202020204" pitchFamily="34" charset="0"/>
                        </a:rPr>
                        <a:t>0</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solidFill>
                            <a:srgbClr val="0051FF"/>
                          </a:solidFill>
                          <a:latin typeface="Corbel" panose="020B0503020204020204" pitchFamily="34" charset="0"/>
                          <a:cs typeface="Arial" panose="020B0604020202020204" pitchFamily="34" charset="0"/>
                        </a:rPr>
                        <a:t>1</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solidFill>
                            <a:srgbClr val="0051FF"/>
                          </a:solidFill>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bl>
          </a:graphicData>
        </a:graphic>
      </p:graphicFrame>
      <p:cxnSp>
        <p:nvCxnSpPr>
          <p:cNvPr id="37" name="Elbow Connector 36">
            <a:extLst>
              <a:ext uri="{FF2B5EF4-FFF2-40B4-BE49-F238E27FC236}">
                <a16:creationId xmlns:a16="http://schemas.microsoft.com/office/drawing/2014/main" id="{8F539379-865B-D64A-C423-25BD1E83EAE5}"/>
              </a:ext>
            </a:extLst>
          </p:cNvPr>
          <p:cNvCxnSpPr>
            <a:cxnSpLocks/>
          </p:cNvCxnSpPr>
          <p:nvPr/>
        </p:nvCxnSpPr>
        <p:spPr>
          <a:xfrm rot="10800000" flipH="1" flipV="1">
            <a:off x="7211141" y="1924870"/>
            <a:ext cx="4" cy="3566160"/>
          </a:xfrm>
          <a:prstGeom prst="bentConnector3">
            <a:avLst>
              <a:gd name="adj1" fmla="val 12220150000"/>
            </a:avLst>
          </a:prstGeom>
          <a:ln w="38100">
            <a:solidFill>
              <a:schemeClr val="accent4"/>
            </a:solidFill>
            <a:prstDash val="sysDot"/>
            <a:tailEnd type="triangle" w="med" len="sm"/>
          </a:ln>
        </p:spPr>
        <p:style>
          <a:lnRef idx="1">
            <a:schemeClr val="accent1"/>
          </a:lnRef>
          <a:fillRef idx="0">
            <a:schemeClr val="accent1"/>
          </a:fillRef>
          <a:effectRef idx="0">
            <a:schemeClr val="accent1"/>
          </a:effectRef>
          <a:fontRef idx="minor">
            <a:schemeClr val="tx1"/>
          </a:fontRef>
        </p:style>
      </p:cxnSp>
      <p:sp>
        <p:nvSpPr>
          <p:cNvPr id="41" name="Rounded Rectangle 40">
            <a:extLst>
              <a:ext uri="{FF2B5EF4-FFF2-40B4-BE49-F238E27FC236}">
                <a16:creationId xmlns:a16="http://schemas.microsoft.com/office/drawing/2014/main" id="{5EA5FF2D-CA4D-044D-5240-D82BF10A85FD}"/>
              </a:ext>
            </a:extLst>
          </p:cNvPr>
          <p:cNvSpPr/>
          <p:nvPr/>
        </p:nvSpPr>
        <p:spPr>
          <a:xfrm rot="5400000">
            <a:off x="5907630" y="920136"/>
            <a:ext cx="579240" cy="2014044"/>
          </a:xfrm>
          <a:prstGeom prst="roundRect">
            <a:avLst/>
          </a:prstGeom>
          <a:solidFill>
            <a:schemeClr val="accent4">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cxnSp>
        <p:nvCxnSpPr>
          <p:cNvPr id="45" name="Straight Connector 44">
            <a:extLst>
              <a:ext uri="{FF2B5EF4-FFF2-40B4-BE49-F238E27FC236}">
                <a16:creationId xmlns:a16="http://schemas.microsoft.com/office/drawing/2014/main" id="{89C1CC0F-521D-7468-5B21-5D065B5C0AAC}"/>
              </a:ext>
            </a:extLst>
          </p:cNvPr>
          <p:cNvCxnSpPr>
            <a:cxnSpLocks/>
          </p:cNvCxnSpPr>
          <p:nvPr/>
        </p:nvCxnSpPr>
        <p:spPr>
          <a:xfrm rot="5400000" flipH="1">
            <a:off x="5043785" y="2512001"/>
            <a:ext cx="3963" cy="274320"/>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46" name="Straight Connector 45">
            <a:extLst>
              <a:ext uri="{FF2B5EF4-FFF2-40B4-BE49-F238E27FC236}">
                <a16:creationId xmlns:a16="http://schemas.microsoft.com/office/drawing/2014/main" id="{A3BF5155-D76B-0F51-84F0-F9C02F239946}"/>
              </a:ext>
            </a:extLst>
          </p:cNvPr>
          <p:cNvCxnSpPr>
            <a:cxnSpLocks/>
          </p:cNvCxnSpPr>
          <p:nvPr/>
        </p:nvCxnSpPr>
        <p:spPr>
          <a:xfrm rot="5400000" flipH="1">
            <a:off x="5043785" y="2898164"/>
            <a:ext cx="3963" cy="274320"/>
          </a:xfrm>
          <a:prstGeom prst="line">
            <a:avLst/>
          </a:prstGeom>
          <a:solidFill>
            <a:schemeClr val="bg1"/>
          </a:solidFill>
          <a:ln w="38100">
            <a:solidFill>
              <a:srgbClr val="FE0000"/>
            </a:solidFill>
          </a:ln>
        </p:spPr>
        <p:style>
          <a:lnRef idx="1">
            <a:schemeClr val="accent4"/>
          </a:lnRef>
          <a:fillRef idx="0">
            <a:schemeClr val="accent4"/>
          </a:fillRef>
          <a:effectRef idx="0">
            <a:schemeClr val="accent4"/>
          </a:effectRef>
          <a:fontRef idx="minor">
            <a:schemeClr val="tx1"/>
          </a:fontRef>
        </p:style>
      </p:cxnSp>
      <p:sp>
        <p:nvSpPr>
          <p:cNvPr id="48" name="Rounded Rectangle 47">
            <a:extLst>
              <a:ext uri="{FF2B5EF4-FFF2-40B4-BE49-F238E27FC236}">
                <a16:creationId xmlns:a16="http://schemas.microsoft.com/office/drawing/2014/main" id="{8376977C-3282-EAB6-98E7-B196ED4F6F12}"/>
              </a:ext>
            </a:extLst>
          </p:cNvPr>
          <p:cNvSpPr/>
          <p:nvPr/>
        </p:nvSpPr>
        <p:spPr>
          <a:xfrm rot="16200000">
            <a:off x="3943110" y="3070211"/>
            <a:ext cx="1654227" cy="308319"/>
          </a:xfrm>
          <a:prstGeom prst="roundRect">
            <a:avLst/>
          </a:prstGeom>
          <a:solidFill>
            <a:schemeClr val="accent2">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cxnSp>
        <p:nvCxnSpPr>
          <p:cNvPr id="40" name="Straight Arrow Connector 39">
            <a:extLst>
              <a:ext uri="{FF2B5EF4-FFF2-40B4-BE49-F238E27FC236}">
                <a16:creationId xmlns:a16="http://schemas.microsoft.com/office/drawing/2014/main" id="{29BE35DF-E2E1-9179-05DF-E58F667CD1C6}"/>
              </a:ext>
            </a:extLst>
          </p:cNvPr>
          <p:cNvCxnSpPr>
            <a:cxnSpLocks/>
          </p:cNvCxnSpPr>
          <p:nvPr/>
        </p:nvCxnSpPr>
        <p:spPr>
          <a:xfrm>
            <a:off x="6869931"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cxnSp>
        <p:nvCxnSpPr>
          <p:cNvPr id="96" name="Straight Arrow Connector 95">
            <a:extLst>
              <a:ext uri="{FF2B5EF4-FFF2-40B4-BE49-F238E27FC236}">
                <a16:creationId xmlns:a16="http://schemas.microsoft.com/office/drawing/2014/main" id="{763874F1-B1FE-6D5F-7855-22E1EE847861}"/>
              </a:ext>
            </a:extLst>
          </p:cNvPr>
          <p:cNvCxnSpPr>
            <a:cxnSpLocks/>
          </p:cNvCxnSpPr>
          <p:nvPr/>
        </p:nvCxnSpPr>
        <p:spPr>
          <a:xfrm>
            <a:off x="6425888"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cxnSp>
        <p:nvCxnSpPr>
          <p:cNvPr id="99" name="Straight Arrow Connector 98">
            <a:extLst>
              <a:ext uri="{FF2B5EF4-FFF2-40B4-BE49-F238E27FC236}">
                <a16:creationId xmlns:a16="http://schemas.microsoft.com/office/drawing/2014/main" id="{79333CE1-7BE6-2786-C4D3-1E02C6E6158E}"/>
              </a:ext>
            </a:extLst>
          </p:cNvPr>
          <p:cNvCxnSpPr>
            <a:cxnSpLocks/>
          </p:cNvCxnSpPr>
          <p:nvPr/>
        </p:nvCxnSpPr>
        <p:spPr>
          <a:xfrm>
            <a:off x="5968231"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cxnSp>
        <p:nvCxnSpPr>
          <p:cNvPr id="100" name="Straight Arrow Connector 99">
            <a:extLst>
              <a:ext uri="{FF2B5EF4-FFF2-40B4-BE49-F238E27FC236}">
                <a16:creationId xmlns:a16="http://schemas.microsoft.com/office/drawing/2014/main" id="{24D7EFB3-2A69-80D9-0B83-2890B46C68C1}"/>
              </a:ext>
            </a:extLst>
          </p:cNvPr>
          <p:cNvCxnSpPr>
            <a:cxnSpLocks/>
          </p:cNvCxnSpPr>
          <p:nvPr/>
        </p:nvCxnSpPr>
        <p:spPr>
          <a:xfrm>
            <a:off x="5524188"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graphicFrame>
        <p:nvGraphicFramePr>
          <p:cNvPr id="2" name="Table 275">
            <a:extLst>
              <a:ext uri="{FF2B5EF4-FFF2-40B4-BE49-F238E27FC236}">
                <a16:creationId xmlns:a16="http://schemas.microsoft.com/office/drawing/2014/main" id="{F33BC4AD-3B1B-2EF3-C96B-80CD4D672F26}"/>
              </a:ext>
            </a:extLst>
          </p:cNvPr>
          <p:cNvGraphicFramePr>
            <a:graphicFrameLocks noGrp="1"/>
          </p:cNvGraphicFramePr>
          <p:nvPr/>
        </p:nvGraphicFramePr>
        <p:xfrm>
          <a:off x="5289835" y="5836646"/>
          <a:ext cx="1799968" cy="441960"/>
        </p:xfrm>
        <a:graphic>
          <a:graphicData uri="http://schemas.openxmlformats.org/drawingml/2006/table">
            <a:tbl>
              <a:tblPr firstRow="1" bandRow="1">
                <a:tableStyleId>{5940675A-B579-460E-94D1-54222C63F5DA}</a:tableStyleId>
              </a:tblPr>
              <a:tblGrid>
                <a:gridCol w="449992">
                  <a:extLst>
                    <a:ext uri="{9D8B030D-6E8A-4147-A177-3AD203B41FA5}">
                      <a16:colId xmlns:a16="http://schemas.microsoft.com/office/drawing/2014/main" val="4227494446"/>
                    </a:ext>
                  </a:extLst>
                </a:gridCol>
                <a:gridCol w="449992">
                  <a:extLst>
                    <a:ext uri="{9D8B030D-6E8A-4147-A177-3AD203B41FA5}">
                      <a16:colId xmlns:a16="http://schemas.microsoft.com/office/drawing/2014/main" val="468283467"/>
                    </a:ext>
                  </a:extLst>
                </a:gridCol>
                <a:gridCol w="449992">
                  <a:extLst>
                    <a:ext uri="{9D8B030D-6E8A-4147-A177-3AD203B41FA5}">
                      <a16:colId xmlns:a16="http://schemas.microsoft.com/office/drawing/2014/main" val="3823604040"/>
                    </a:ext>
                  </a:extLst>
                </a:gridCol>
                <a:gridCol w="449992">
                  <a:extLst>
                    <a:ext uri="{9D8B030D-6E8A-4147-A177-3AD203B41FA5}">
                      <a16:colId xmlns:a16="http://schemas.microsoft.com/office/drawing/2014/main" val="3652080883"/>
                    </a:ext>
                  </a:extLst>
                </a:gridCol>
              </a:tblGrid>
              <a:tr h="435088">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2F2F4"/>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bl>
          </a:graphicData>
        </a:graphic>
      </p:graphicFrame>
      <p:sp>
        <p:nvSpPr>
          <p:cNvPr id="6" name="Rectangle 5">
            <a:extLst>
              <a:ext uri="{FF2B5EF4-FFF2-40B4-BE49-F238E27FC236}">
                <a16:creationId xmlns:a16="http://schemas.microsoft.com/office/drawing/2014/main" id="{A24D5187-9386-EE2D-06AA-276EFF556DC4}"/>
              </a:ext>
            </a:extLst>
          </p:cNvPr>
          <p:cNvSpPr>
            <a:spLocks/>
          </p:cNvSpPr>
          <p:nvPr/>
        </p:nvSpPr>
        <p:spPr>
          <a:xfrm>
            <a:off x="5304367" y="1728351"/>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15" name="Rectangle 14">
            <a:extLst>
              <a:ext uri="{FF2B5EF4-FFF2-40B4-BE49-F238E27FC236}">
                <a16:creationId xmlns:a16="http://schemas.microsoft.com/office/drawing/2014/main" id="{8F0AB727-4535-4F51-A029-2FF715B1BB4F}"/>
              </a:ext>
            </a:extLst>
          </p:cNvPr>
          <p:cNvSpPr/>
          <p:nvPr/>
        </p:nvSpPr>
        <p:spPr>
          <a:xfrm>
            <a:off x="5770841" y="1729900"/>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30" name="Rectangle 29">
            <a:extLst>
              <a:ext uri="{FF2B5EF4-FFF2-40B4-BE49-F238E27FC236}">
                <a16:creationId xmlns:a16="http://schemas.microsoft.com/office/drawing/2014/main" id="{58E8DFCC-D41E-B4DC-0E11-DDBA39AF97F5}"/>
              </a:ext>
            </a:extLst>
          </p:cNvPr>
          <p:cNvSpPr/>
          <p:nvPr/>
        </p:nvSpPr>
        <p:spPr>
          <a:xfrm>
            <a:off x="6237315" y="1729900"/>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38" name="Rectangle 37">
            <a:extLst>
              <a:ext uri="{FF2B5EF4-FFF2-40B4-BE49-F238E27FC236}">
                <a16:creationId xmlns:a16="http://schemas.microsoft.com/office/drawing/2014/main" id="{6606B0FB-9FD3-1633-090F-A442DDBC5782}"/>
              </a:ext>
            </a:extLst>
          </p:cNvPr>
          <p:cNvSpPr/>
          <p:nvPr/>
        </p:nvSpPr>
        <p:spPr>
          <a:xfrm>
            <a:off x="6703788" y="1729900"/>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47" name="TextBox 46">
            <a:extLst>
              <a:ext uri="{FF2B5EF4-FFF2-40B4-BE49-F238E27FC236}">
                <a16:creationId xmlns:a16="http://schemas.microsoft.com/office/drawing/2014/main" id="{48209F93-C678-77FE-0741-880FAEA05260}"/>
              </a:ext>
            </a:extLst>
          </p:cNvPr>
          <p:cNvSpPr txBox="1"/>
          <p:nvPr/>
        </p:nvSpPr>
        <p:spPr>
          <a:xfrm>
            <a:off x="234762" y="5148517"/>
            <a:ext cx="2245127"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input vector</a:t>
            </a:r>
          </a:p>
        </p:txBody>
      </p:sp>
      <p:graphicFrame>
        <p:nvGraphicFramePr>
          <p:cNvPr id="50" name="Table 275">
            <a:extLst>
              <a:ext uri="{FF2B5EF4-FFF2-40B4-BE49-F238E27FC236}">
                <a16:creationId xmlns:a16="http://schemas.microsoft.com/office/drawing/2014/main" id="{F4FAEFC2-F020-2F17-D28B-888C8568909C}"/>
              </a:ext>
            </a:extLst>
          </p:cNvPr>
          <p:cNvGraphicFramePr>
            <a:graphicFrameLocks noGrp="1"/>
          </p:cNvGraphicFramePr>
          <p:nvPr/>
        </p:nvGraphicFramePr>
        <p:xfrm>
          <a:off x="426103" y="2000679"/>
          <a:ext cx="1854538" cy="2194560"/>
        </p:xfrm>
        <a:graphic>
          <a:graphicData uri="http://schemas.openxmlformats.org/drawingml/2006/table">
            <a:tbl>
              <a:tblPr firstRow="1" bandRow="1">
                <a:tableStyleId>{5940675A-B579-460E-94D1-54222C63F5DA}</a:tableStyleId>
              </a:tblPr>
              <a:tblGrid>
                <a:gridCol w="560388">
                  <a:extLst>
                    <a:ext uri="{9D8B030D-6E8A-4147-A177-3AD203B41FA5}">
                      <a16:colId xmlns:a16="http://schemas.microsoft.com/office/drawing/2014/main" val="1193322599"/>
                    </a:ext>
                  </a:extLst>
                </a:gridCol>
                <a:gridCol w="816943">
                  <a:extLst>
                    <a:ext uri="{9D8B030D-6E8A-4147-A177-3AD203B41FA5}">
                      <a16:colId xmlns:a16="http://schemas.microsoft.com/office/drawing/2014/main" val="4227494446"/>
                    </a:ext>
                  </a:extLst>
                </a:gridCol>
                <a:gridCol w="477207">
                  <a:extLst>
                    <a:ext uri="{9D8B030D-6E8A-4147-A177-3AD203B41FA5}">
                      <a16:colId xmlns:a16="http://schemas.microsoft.com/office/drawing/2014/main" val="468283467"/>
                    </a:ext>
                  </a:extLst>
                </a:gridCol>
              </a:tblGrid>
              <a:tr h="270417">
                <a:tc>
                  <a:txBody>
                    <a:bodyPr/>
                    <a:lstStyle/>
                    <a:p>
                      <a:pPr algn="ctr"/>
                      <a:endParaRPr lang="en-US" sz="1800" b="0" i="0">
                        <a:latin typeface="Corbel" panose="020B0503020204020204" pitchFamily="34" charset="0"/>
                        <a:cs typeface="Arial" panose="020B0604020202020204" pitchFamily="34" charset="0"/>
                      </a:endParaRPr>
                    </a:p>
                  </a:txBody>
                  <a:tcPr marL="0" marR="0" marT="0" marB="0" anchor="ctr">
                    <a:lnL w="6350" cap="flat" cmpd="sng" algn="ctr">
                      <a:no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ctr"/>
                      <a:r>
                        <a:rPr lang="en-US" sz="1800" b="0" i="0">
                          <a:latin typeface="Corbel" panose="020B0503020204020204" pitchFamily="34" charset="0"/>
                          <a:cs typeface="Arial" panose="020B0604020202020204" pitchFamily="34" charset="0"/>
                        </a:rPr>
                        <a:t>Prime numbers</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algn="ctr"/>
                      <a:r>
                        <a:rPr lang="en-US" sz="1000">
                          <a:latin typeface="Arial" panose="020B0604020202020204" pitchFamily="34" charset="0"/>
                          <a:cs typeface="Arial" panose="020B0604020202020204" pitchFamily="34" charset="0"/>
                        </a:rPr>
                        <a:t>A</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r h="0">
                <a:tc>
                  <a:txBody>
                    <a:bodyPr/>
                    <a:lstStyle/>
                    <a:p>
                      <a:pPr algn="ctr"/>
                      <a:r>
                        <a:rPr lang="en-US" sz="1800" b="0" i="0">
                          <a:latin typeface="Corbel" panose="020B0503020204020204" pitchFamily="34" charset="0"/>
                          <a:cs typeface="Arial" panose="020B0604020202020204" pitchFamily="34" charset="0"/>
                        </a:rPr>
                        <a:t>LUT</a:t>
                      </a:r>
                    </a:p>
                    <a:p>
                      <a:pPr algn="ctr"/>
                      <a:r>
                        <a:rPr lang="en-US" sz="1800" b="0" i="0">
                          <a:latin typeface="Corbel" panose="020B0503020204020204" pitchFamily="34" charset="0"/>
                          <a:cs typeface="Arial" panose="020B0604020202020204" pitchFamily="34" charset="0"/>
                        </a:rPr>
                        <a:t>index</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err="1">
                          <a:latin typeface="Corbel" panose="020B0503020204020204" pitchFamily="34" charset="0"/>
                          <a:cs typeface="Arial" panose="020B0604020202020204" pitchFamily="34" charset="0"/>
                        </a:rPr>
                        <a:t>i</a:t>
                      </a:r>
                      <a:endParaRPr lang="en-US" sz="1800" b="0" i="0">
                        <a:latin typeface="Corbel" panose="020B0503020204020204" pitchFamily="34" charset="0"/>
                        <a:cs typeface="Arial" panose="020B0604020202020204" pitchFamily="34" charset="0"/>
                      </a:endParaRP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f(</a:t>
                      </a:r>
                      <a:r>
                        <a:rPr lang="en-US" sz="1800" b="0" i="0" err="1">
                          <a:latin typeface="Corbel" panose="020B0503020204020204" pitchFamily="34" charset="0"/>
                          <a:cs typeface="Arial" panose="020B0604020202020204" pitchFamily="34" charset="0"/>
                        </a:rPr>
                        <a:t>i</a:t>
                      </a:r>
                      <a:r>
                        <a:rPr lang="en-US" sz="1800" b="0" i="0">
                          <a:latin typeface="Corbel" panose="020B0503020204020204" pitchFamily="34" charset="0"/>
                          <a:cs typeface="Arial" panose="020B0604020202020204" pitchFamily="34" charset="0"/>
                        </a:rPr>
                        <a:t>)</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856769038"/>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0</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latin typeface="Corbel" panose="020B0503020204020204" pitchFamily="34" charset="0"/>
                          <a:cs typeface="Arial" panose="020B0604020202020204" pitchFamily="34" charset="0"/>
                        </a:rPr>
                        <a:t>1</a:t>
                      </a:r>
                      <a:r>
                        <a:rPr lang="en-US" sz="1800" b="0" i="0" baseline="30000">
                          <a:latin typeface="Corbel" panose="020B0503020204020204" pitchFamily="34" charset="0"/>
                          <a:cs typeface="Arial" panose="020B0604020202020204" pitchFamily="34" charset="0"/>
                        </a:rPr>
                        <a:t>st</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2</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581351085"/>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1</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solidFill>
                            <a:schemeClr val="tx1"/>
                          </a:solidFill>
                          <a:latin typeface="Corbel" panose="020B0503020204020204" pitchFamily="34" charset="0"/>
                          <a:cs typeface="Arial" panose="020B0604020202020204" pitchFamily="34" charset="0"/>
                        </a:rPr>
                        <a:t>2</a:t>
                      </a:r>
                      <a:r>
                        <a:rPr lang="en-US" sz="1800" b="0" i="0" baseline="30000">
                          <a:solidFill>
                            <a:schemeClr val="tx1"/>
                          </a:solidFill>
                          <a:latin typeface="Corbel" panose="020B0503020204020204" pitchFamily="34" charset="0"/>
                          <a:cs typeface="Arial" panose="020B0604020202020204" pitchFamily="34" charset="0"/>
                        </a:rPr>
                        <a:t>nd</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chemeClr val="tx1"/>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1508754334"/>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2</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latin typeface="Corbel" panose="020B0503020204020204" pitchFamily="34" charset="0"/>
                          <a:cs typeface="Arial" panose="020B0604020202020204" pitchFamily="34" charset="0"/>
                        </a:rPr>
                        <a:t>3</a:t>
                      </a:r>
                      <a:r>
                        <a:rPr lang="en-US" sz="1800" b="0" i="0" baseline="30000">
                          <a:latin typeface="Corbel" panose="020B0503020204020204" pitchFamily="34" charset="0"/>
                          <a:cs typeface="Arial" panose="020B0604020202020204" pitchFamily="34" charset="0"/>
                        </a:rPr>
                        <a:t>rd</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5</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364916830"/>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latin typeface="Corbel" panose="020B0503020204020204" pitchFamily="34" charset="0"/>
                          <a:cs typeface="Arial" panose="020B0604020202020204" pitchFamily="34" charset="0"/>
                        </a:rPr>
                        <a:t>4</a:t>
                      </a:r>
                      <a:r>
                        <a:rPr lang="en-US" sz="1800" b="0" i="0" baseline="30000">
                          <a:latin typeface="Corbel" panose="020B0503020204020204" pitchFamily="34" charset="0"/>
                          <a:cs typeface="Arial" panose="020B0604020202020204" pitchFamily="34" charset="0"/>
                        </a:rPr>
                        <a:t>th</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7</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816069710"/>
                  </a:ext>
                </a:extLst>
              </a:tr>
            </a:tbl>
          </a:graphicData>
        </a:graphic>
      </p:graphicFrame>
      <p:graphicFrame>
        <p:nvGraphicFramePr>
          <p:cNvPr id="52" name="Table 275">
            <a:extLst>
              <a:ext uri="{FF2B5EF4-FFF2-40B4-BE49-F238E27FC236}">
                <a16:creationId xmlns:a16="http://schemas.microsoft.com/office/drawing/2014/main" id="{D03E7150-1EF3-DD7E-1AAE-429CCC880DF9}"/>
              </a:ext>
            </a:extLst>
          </p:cNvPr>
          <p:cNvGraphicFramePr>
            <a:graphicFrameLocks noGrp="1"/>
          </p:cNvGraphicFramePr>
          <p:nvPr/>
        </p:nvGraphicFramePr>
        <p:xfrm>
          <a:off x="419382" y="4801677"/>
          <a:ext cx="1863744" cy="384881"/>
        </p:xfrm>
        <a:graphic>
          <a:graphicData uri="http://schemas.openxmlformats.org/drawingml/2006/table">
            <a:tbl>
              <a:tblPr firstRow="1" bandRow="1">
                <a:tableStyleId>{5940675A-B579-460E-94D1-54222C63F5DA}</a:tableStyleId>
              </a:tblPr>
              <a:tblGrid>
                <a:gridCol w="465936">
                  <a:extLst>
                    <a:ext uri="{9D8B030D-6E8A-4147-A177-3AD203B41FA5}">
                      <a16:colId xmlns:a16="http://schemas.microsoft.com/office/drawing/2014/main" val="4227494446"/>
                    </a:ext>
                  </a:extLst>
                </a:gridCol>
                <a:gridCol w="465936">
                  <a:extLst>
                    <a:ext uri="{9D8B030D-6E8A-4147-A177-3AD203B41FA5}">
                      <a16:colId xmlns:a16="http://schemas.microsoft.com/office/drawing/2014/main" val="468283467"/>
                    </a:ext>
                  </a:extLst>
                </a:gridCol>
                <a:gridCol w="465936">
                  <a:extLst>
                    <a:ext uri="{9D8B030D-6E8A-4147-A177-3AD203B41FA5}">
                      <a16:colId xmlns:a16="http://schemas.microsoft.com/office/drawing/2014/main" val="3823604040"/>
                    </a:ext>
                  </a:extLst>
                </a:gridCol>
                <a:gridCol w="465936">
                  <a:extLst>
                    <a:ext uri="{9D8B030D-6E8A-4147-A177-3AD203B41FA5}">
                      <a16:colId xmlns:a16="http://schemas.microsoft.com/office/drawing/2014/main" val="3652080883"/>
                    </a:ext>
                  </a:extLst>
                </a:gridCol>
              </a:tblGrid>
              <a:tr h="384881">
                <a:tc>
                  <a:txBody>
                    <a:bodyPr/>
                    <a:lstStyle/>
                    <a:p>
                      <a:pPr algn="ctr"/>
                      <a:r>
                        <a:rPr lang="en-US" sz="1800" b="0" i="0">
                          <a:solidFill>
                            <a:srgbClr val="0051FF"/>
                          </a:solidFill>
                          <a:latin typeface="Corbel" panose="020B0503020204020204" pitchFamily="34" charset="0"/>
                          <a:cs typeface="Arial" panose="020B0604020202020204" pitchFamily="34" charset="0"/>
                        </a:rPr>
                        <a:t>1</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0051FF"/>
                          </a:solidFill>
                          <a:latin typeface="Corbel" panose="020B0503020204020204" pitchFamily="34" charset="0"/>
                          <a:cs typeface="Arial" panose="020B0604020202020204" pitchFamily="34" charset="0"/>
                        </a:rPr>
                        <a:t>0</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0051FF"/>
                          </a:solidFill>
                          <a:latin typeface="Corbel" panose="020B0503020204020204" pitchFamily="34" charset="0"/>
                          <a:cs typeface="Arial" panose="020B0604020202020204" pitchFamily="34" charset="0"/>
                        </a:rPr>
                        <a:t>1</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0051FF"/>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749445941"/>
                  </a:ext>
                </a:extLst>
              </a:tr>
            </a:tbl>
          </a:graphicData>
        </a:graphic>
      </p:graphicFrame>
      <p:sp>
        <p:nvSpPr>
          <p:cNvPr id="54" name="TextBox 53">
            <a:extLst>
              <a:ext uri="{FF2B5EF4-FFF2-40B4-BE49-F238E27FC236}">
                <a16:creationId xmlns:a16="http://schemas.microsoft.com/office/drawing/2014/main" id="{0298F78F-23E2-99F4-79F3-CD12675CB412}"/>
              </a:ext>
            </a:extLst>
          </p:cNvPr>
          <p:cNvSpPr txBox="1"/>
          <p:nvPr/>
        </p:nvSpPr>
        <p:spPr>
          <a:xfrm>
            <a:off x="426103" y="4167177"/>
            <a:ext cx="1854538"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sng"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l</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ook</a:t>
            </a:r>
            <a:r>
              <a:rPr kumimoji="0" lang="en-US" sz="2000" b="0" i="0" u="sng"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u</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p </a:t>
            </a:r>
            <a:r>
              <a:rPr kumimoji="0" lang="en-US" sz="2000" b="0" i="0" u="sng"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t</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able</a:t>
            </a:r>
          </a:p>
        </p:txBody>
      </p:sp>
      <p:sp>
        <p:nvSpPr>
          <p:cNvPr id="55" name="TextBox 54">
            <a:extLst>
              <a:ext uri="{FF2B5EF4-FFF2-40B4-BE49-F238E27FC236}">
                <a16:creationId xmlns:a16="http://schemas.microsoft.com/office/drawing/2014/main" id="{7195EE43-7896-3B0F-7D8D-A5EE61665E18}"/>
              </a:ext>
            </a:extLst>
          </p:cNvPr>
          <p:cNvSpPr txBox="1"/>
          <p:nvPr/>
        </p:nvSpPr>
        <p:spPr>
          <a:xfrm>
            <a:off x="328507" y="6078612"/>
            <a:ext cx="204201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output vector</a:t>
            </a:r>
          </a:p>
        </p:txBody>
      </p:sp>
      <p:graphicFrame>
        <p:nvGraphicFramePr>
          <p:cNvPr id="56" name="Table 275">
            <a:extLst>
              <a:ext uri="{FF2B5EF4-FFF2-40B4-BE49-F238E27FC236}">
                <a16:creationId xmlns:a16="http://schemas.microsoft.com/office/drawing/2014/main" id="{42AC9FCD-CC4B-AED2-A9FC-1476D069C04D}"/>
              </a:ext>
            </a:extLst>
          </p:cNvPr>
          <p:cNvGraphicFramePr>
            <a:graphicFrameLocks noGrp="1"/>
          </p:cNvGraphicFramePr>
          <p:nvPr/>
        </p:nvGraphicFramePr>
        <p:xfrm>
          <a:off x="419382" y="5745220"/>
          <a:ext cx="1863740" cy="384881"/>
        </p:xfrm>
        <a:graphic>
          <a:graphicData uri="http://schemas.openxmlformats.org/drawingml/2006/table">
            <a:tbl>
              <a:tblPr firstRow="1" bandRow="1">
                <a:tableStyleId>{5940675A-B579-460E-94D1-54222C63F5DA}</a:tableStyleId>
              </a:tblPr>
              <a:tblGrid>
                <a:gridCol w="465935">
                  <a:extLst>
                    <a:ext uri="{9D8B030D-6E8A-4147-A177-3AD203B41FA5}">
                      <a16:colId xmlns:a16="http://schemas.microsoft.com/office/drawing/2014/main" val="4227494446"/>
                    </a:ext>
                  </a:extLst>
                </a:gridCol>
                <a:gridCol w="465935">
                  <a:extLst>
                    <a:ext uri="{9D8B030D-6E8A-4147-A177-3AD203B41FA5}">
                      <a16:colId xmlns:a16="http://schemas.microsoft.com/office/drawing/2014/main" val="468283467"/>
                    </a:ext>
                  </a:extLst>
                </a:gridCol>
                <a:gridCol w="465935">
                  <a:extLst>
                    <a:ext uri="{9D8B030D-6E8A-4147-A177-3AD203B41FA5}">
                      <a16:colId xmlns:a16="http://schemas.microsoft.com/office/drawing/2014/main" val="3823604040"/>
                    </a:ext>
                  </a:extLst>
                </a:gridCol>
                <a:gridCol w="465935">
                  <a:extLst>
                    <a:ext uri="{9D8B030D-6E8A-4147-A177-3AD203B41FA5}">
                      <a16:colId xmlns:a16="http://schemas.microsoft.com/office/drawing/2014/main" val="3652080883"/>
                    </a:ext>
                  </a:extLst>
                </a:gridCol>
              </a:tblGrid>
              <a:tr h="384881">
                <a:tc>
                  <a:txBody>
                    <a:bodyPr/>
                    <a:lstStyle/>
                    <a:p>
                      <a:pPr algn="ctr"/>
                      <a:r>
                        <a:rPr lang="en-US" sz="1800" b="0" i="0">
                          <a:solidFill>
                            <a:srgbClr val="FF0000"/>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FF0000"/>
                          </a:solidFill>
                          <a:latin typeface="Corbel" panose="020B0503020204020204" pitchFamily="34" charset="0"/>
                          <a:cs typeface="Arial" panose="020B0604020202020204" pitchFamily="34" charset="0"/>
                        </a:rPr>
                        <a:t>2</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FF0000"/>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FF0000"/>
                          </a:solidFill>
                          <a:latin typeface="Corbel" panose="020B0503020204020204" pitchFamily="34" charset="0"/>
                          <a:cs typeface="Arial" panose="020B0604020202020204" pitchFamily="34" charset="0"/>
                        </a:rPr>
                        <a:t>7</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749445941"/>
                  </a:ext>
                </a:extLst>
              </a:tr>
            </a:tbl>
          </a:graphicData>
        </a:graphic>
      </p:graphicFrame>
      <p:sp>
        <p:nvSpPr>
          <p:cNvPr id="64" name="TextBox 63">
            <a:extLst>
              <a:ext uri="{FF2B5EF4-FFF2-40B4-BE49-F238E27FC236}">
                <a16:creationId xmlns:a16="http://schemas.microsoft.com/office/drawing/2014/main" id="{77C6A9F9-CFD2-BFB6-5FD1-46212866E231}"/>
              </a:ext>
            </a:extLst>
          </p:cNvPr>
          <p:cNvSpPr txBox="1"/>
          <p:nvPr/>
        </p:nvSpPr>
        <p:spPr>
          <a:xfrm>
            <a:off x="-118226" y="766965"/>
            <a:ext cx="2944440" cy="1015663"/>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LUT Query: </a:t>
            </a:r>
            <a:b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b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Return {2</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nd</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1</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st</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2</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nd</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4</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th</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prime numbers</a:t>
            </a:r>
          </a:p>
        </p:txBody>
      </p:sp>
      <p:sp>
        <p:nvSpPr>
          <p:cNvPr id="71" name="TextBox 70">
            <a:extLst>
              <a:ext uri="{FF2B5EF4-FFF2-40B4-BE49-F238E27FC236}">
                <a16:creationId xmlns:a16="http://schemas.microsoft.com/office/drawing/2014/main" id="{96464DE5-8775-54F7-E800-368C864AD146}"/>
              </a:ext>
            </a:extLst>
          </p:cNvPr>
          <p:cNvSpPr txBox="1"/>
          <p:nvPr/>
        </p:nvSpPr>
        <p:spPr>
          <a:xfrm>
            <a:off x="3602360" y="807886"/>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30A0"/>
                </a:solidFill>
                <a:effectLst/>
                <a:uLnTx/>
                <a:uFillTx/>
                <a:latin typeface="Corbel" panose="020B0503020204020204" pitchFamily="34" charset="0"/>
                <a:ea typeface="ＭＳ Ｐゴシック" panose="020B0600070205080204" pitchFamily="34" charset="-128"/>
                <a:cs typeface="Arial" panose="020B0604020202020204" pitchFamily="34" charset="0"/>
              </a:rPr>
              <a:t>input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30A0"/>
                </a:solidFill>
                <a:effectLst/>
                <a:uLnTx/>
                <a:uFillTx/>
                <a:latin typeface="Corbel" panose="020B0503020204020204" pitchFamily="34" charset="0"/>
                <a:ea typeface="ＭＳ Ｐゴシック" panose="020B0600070205080204" pitchFamily="34" charset="-128"/>
                <a:cs typeface="Arial" panose="020B0604020202020204" pitchFamily="34" charset="0"/>
              </a:rPr>
              <a:t>vector</a:t>
            </a:r>
          </a:p>
        </p:txBody>
      </p:sp>
      <p:sp>
        <p:nvSpPr>
          <p:cNvPr id="73" name="TextBox 72">
            <a:extLst>
              <a:ext uri="{FF2B5EF4-FFF2-40B4-BE49-F238E27FC236}">
                <a16:creationId xmlns:a16="http://schemas.microsoft.com/office/drawing/2014/main" id="{D7B72F86-2B91-59AA-47AC-78725EC01117}"/>
              </a:ext>
            </a:extLst>
          </p:cNvPr>
          <p:cNvSpPr txBox="1"/>
          <p:nvPr/>
        </p:nvSpPr>
        <p:spPr>
          <a:xfrm>
            <a:off x="3576104" y="5703683"/>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AD47">
                    <a:lumMod val="75000"/>
                  </a:srgbClr>
                </a:solidFill>
                <a:effectLst/>
                <a:uLnTx/>
                <a:uFillTx/>
                <a:latin typeface="Corbel" panose="020B0503020204020204" pitchFamily="34" charset="0"/>
                <a:ea typeface="ＭＳ Ｐゴシック" panose="020B0600070205080204" pitchFamily="34" charset="-128"/>
                <a:cs typeface="Arial" panose="020B0604020202020204" pitchFamily="34" charset="0"/>
              </a:rPr>
              <a:t>output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AD47">
                    <a:lumMod val="75000"/>
                  </a:srgbClr>
                </a:solidFill>
                <a:effectLst/>
                <a:uLnTx/>
                <a:uFillTx/>
                <a:latin typeface="Corbel" panose="020B0503020204020204" pitchFamily="34" charset="0"/>
                <a:ea typeface="ＭＳ Ｐゴシック" panose="020B0600070205080204" pitchFamily="34" charset="-128"/>
                <a:cs typeface="Arial" panose="020B0604020202020204" pitchFamily="34" charset="0"/>
              </a:rPr>
              <a:t>vector</a:t>
            </a:r>
          </a:p>
        </p:txBody>
      </p:sp>
      <p:sp>
        <p:nvSpPr>
          <p:cNvPr id="74" name="TextBox 73">
            <a:extLst>
              <a:ext uri="{FF2B5EF4-FFF2-40B4-BE49-F238E27FC236}">
                <a16:creationId xmlns:a16="http://schemas.microsoft.com/office/drawing/2014/main" id="{549E17C4-CCD6-4975-A244-6D40CDC6F814}"/>
              </a:ext>
            </a:extLst>
          </p:cNvPr>
          <p:cNvSpPr txBox="1"/>
          <p:nvPr/>
        </p:nvSpPr>
        <p:spPr>
          <a:xfrm>
            <a:off x="6088976" y="1531408"/>
            <a:ext cx="364907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C000"/>
                </a:solidFill>
                <a:effectLst/>
                <a:uLnTx/>
                <a:uFillTx/>
                <a:latin typeface="Corbel" panose="020B0503020204020204" pitchFamily="34" charset="0"/>
                <a:ea typeface="ＭＳ Ｐゴシック" panose="020B0600070205080204" pitchFamily="34" charset="-128"/>
                <a:cs typeface="Arial" panose="020B0604020202020204" pitchFamily="34" charset="0"/>
              </a:rPr>
              <a:t>match logic</a:t>
            </a:r>
          </a:p>
        </p:txBody>
      </p:sp>
      <p:sp>
        <p:nvSpPr>
          <p:cNvPr id="80" name="TextBox 79">
            <a:extLst>
              <a:ext uri="{FF2B5EF4-FFF2-40B4-BE49-F238E27FC236}">
                <a16:creationId xmlns:a16="http://schemas.microsoft.com/office/drawing/2014/main" id="{283E4029-EC6B-17CF-A76E-32088220A3F2}"/>
              </a:ext>
            </a:extLst>
          </p:cNvPr>
          <p:cNvSpPr txBox="1"/>
          <p:nvPr/>
        </p:nvSpPr>
        <p:spPr>
          <a:xfrm rot="5400000">
            <a:off x="5608648" y="3024316"/>
            <a:ext cx="364907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4472C4"/>
                </a:solidFill>
                <a:effectLst/>
                <a:uLnTx/>
                <a:uFillTx/>
                <a:latin typeface="Corbel" panose="020B0503020204020204" pitchFamily="34" charset="0"/>
                <a:ea typeface="ＭＳ Ｐゴシック" panose="020B0600070205080204" pitchFamily="34" charset="-128"/>
                <a:cs typeface="Arial" panose="020B0604020202020204" pitchFamily="34" charset="0"/>
              </a:rPr>
              <a:t>DRAM array</a:t>
            </a:r>
          </a:p>
        </p:txBody>
      </p:sp>
      <p:sp>
        <p:nvSpPr>
          <p:cNvPr id="82" name="Rectangle 81">
            <a:extLst>
              <a:ext uri="{FF2B5EF4-FFF2-40B4-BE49-F238E27FC236}">
                <a16:creationId xmlns:a16="http://schemas.microsoft.com/office/drawing/2014/main" id="{62BDDE6A-4739-7DE9-17E3-D3F0466696F8}"/>
              </a:ext>
            </a:extLst>
          </p:cNvPr>
          <p:cNvSpPr/>
          <p:nvPr/>
        </p:nvSpPr>
        <p:spPr>
          <a:xfrm>
            <a:off x="4935550" y="2400162"/>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F51FD"/>
                </a:solidFill>
                <a:effectLst/>
                <a:uLnTx/>
                <a:uFillTx/>
                <a:latin typeface="Corbel" panose="020B0503020204020204" pitchFamily="34" charset="0"/>
                <a:ea typeface="+mn-ea"/>
                <a:cs typeface="+mn-cs"/>
              </a:rPr>
              <a:t>0</a:t>
            </a:r>
          </a:p>
        </p:txBody>
      </p:sp>
      <p:sp>
        <p:nvSpPr>
          <p:cNvPr id="83" name="Rectangle 82">
            <a:extLst>
              <a:ext uri="{FF2B5EF4-FFF2-40B4-BE49-F238E27FC236}">
                <a16:creationId xmlns:a16="http://schemas.microsoft.com/office/drawing/2014/main" id="{0AB9FB35-61EA-83FA-E6A5-94C08C60E54A}"/>
              </a:ext>
            </a:extLst>
          </p:cNvPr>
          <p:cNvSpPr/>
          <p:nvPr/>
        </p:nvSpPr>
        <p:spPr>
          <a:xfrm>
            <a:off x="4935550" y="2766371"/>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E0000"/>
                </a:solidFill>
                <a:effectLst/>
                <a:uLnTx/>
                <a:uFillTx/>
                <a:latin typeface="Corbel" panose="020B0503020204020204" pitchFamily="34" charset="0"/>
                <a:ea typeface="+mn-ea"/>
                <a:cs typeface="+mn-cs"/>
              </a:rPr>
              <a:t>1</a:t>
            </a:r>
          </a:p>
        </p:txBody>
      </p:sp>
      <p:sp>
        <p:nvSpPr>
          <p:cNvPr id="84" name="Rectangle 83">
            <a:extLst>
              <a:ext uri="{FF2B5EF4-FFF2-40B4-BE49-F238E27FC236}">
                <a16:creationId xmlns:a16="http://schemas.microsoft.com/office/drawing/2014/main" id="{FF1258C3-D9FB-0C18-2D3C-A98C5A7E0564}"/>
              </a:ext>
            </a:extLst>
          </p:cNvPr>
          <p:cNvSpPr/>
          <p:nvPr/>
        </p:nvSpPr>
        <p:spPr>
          <a:xfrm>
            <a:off x="4934718" y="3156622"/>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F52FF"/>
                </a:solidFill>
                <a:effectLst/>
                <a:uLnTx/>
                <a:uFillTx/>
                <a:latin typeface="Corbel" panose="020B0503020204020204" pitchFamily="34" charset="0"/>
                <a:ea typeface="+mn-ea"/>
                <a:cs typeface="+mn-cs"/>
              </a:rPr>
              <a:t>2</a:t>
            </a:r>
          </a:p>
        </p:txBody>
      </p:sp>
      <p:sp>
        <p:nvSpPr>
          <p:cNvPr id="85" name="Rectangle 84">
            <a:extLst>
              <a:ext uri="{FF2B5EF4-FFF2-40B4-BE49-F238E27FC236}">
                <a16:creationId xmlns:a16="http://schemas.microsoft.com/office/drawing/2014/main" id="{CF06D91A-016B-D11C-864D-895C394BB662}"/>
              </a:ext>
            </a:extLst>
          </p:cNvPr>
          <p:cNvSpPr/>
          <p:nvPr/>
        </p:nvSpPr>
        <p:spPr>
          <a:xfrm>
            <a:off x="4934491" y="3505647"/>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F52FF"/>
                </a:solidFill>
                <a:effectLst/>
                <a:uLnTx/>
                <a:uFillTx/>
                <a:latin typeface="Corbel" panose="020B0503020204020204" pitchFamily="34" charset="0"/>
                <a:ea typeface="+mn-ea"/>
                <a:cs typeface="+mn-cs"/>
              </a:rPr>
              <a:t>3</a:t>
            </a:r>
          </a:p>
        </p:txBody>
      </p:sp>
      <p:cxnSp>
        <p:nvCxnSpPr>
          <p:cNvPr id="87" name="Straight Arrow Connector 86">
            <a:extLst>
              <a:ext uri="{FF2B5EF4-FFF2-40B4-BE49-F238E27FC236}">
                <a16:creationId xmlns:a16="http://schemas.microsoft.com/office/drawing/2014/main" id="{3D9963A9-A5EA-04E1-3026-C8D6B5061355}"/>
              </a:ext>
            </a:extLst>
          </p:cNvPr>
          <p:cNvCxnSpPr>
            <a:cxnSpLocks/>
          </p:cNvCxnSpPr>
          <p:nvPr/>
        </p:nvCxnSpPr>
        <p:spPr>
          <a:xfrm>
            <a:off x="3366391" y="3251264"/>
            <a:ext cx="1148820" cy="0"/>
          </a:xfrm>
          <a:prstGeom prst="straightConnector1">
            <a:avLst/>
          </a:prstGeom>
          <a:ln w="57150">
            <a:solidFill>
              <a:srgbClr val="FF0000"/>
            </a:solidFill>
            <a:tailEnd type="triangle"/>
          </a:ln>
        </p:spPr>
        <p:style>
          <a:lnRef idx="1">
            <a:schemeClr val="accent1"/>
          </a:lnRef>
          <a:fillRef idx="0">
            <a:schemeClr val="accent1"/>
          </a:fillRef>
          <a:effectRef idx="0">
            <a:schemeClr val="accent1"/>
          </a:effectRef>
          <a:fontRef idx="minor">
            <a:schemeClr val="tx1"/>
          </a:fontRef>
        </p:style>
      </p:cxnSp>
      <p:graphicFrame>
        <p:nvGraphicFramePr>
          <p:cNvPr id="39" name="Table 275">
            <a:extLst>
              <a:ext uri="{FF2B5EF4-FFF2-40B4-BE49-F238E27FC236}">
                <a16:creationId xmlns:a16="http://schemas.microsoft.com/office/drawing/2014/main" id="{AE5A250C-6243-27C7-CB43-5BA2E4893154}"/>
              </a:ext>
            </a:extLst>
          </p:cNvPr>
          <p:cNvGraphicFramePr>
            <a:graphicFrameLocks noGrp="1"/>
          </p:cNvGraphicFramePr>
          <p:nvPr/>
        </p:nvGraphicFramePr>
        <p:xfrm>
          <a:off x="5291690" y="2852701"/>
          <a:ext cx="1800000" cy="396000"/>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gridCol w="450000">
                  <a:extLst>
                    <a:ext uri="{9D8B030D-6E8A-4147-A177-3AD203B41FA5}">
                      <a16:colId xmlns:a16="http://schemas.microsoft.com/office/drawing/2014/main" val="468283467"/>
                    </a:ext>
                  </a:extLst>
                </a:gridCol>
                <a:gridCol w="450000">
                  <a:extLst>
                    <a:ext uri="{9D8B030D-6E8A-4147-A177-3AD203B41FA5}">
                      <a16:colId xmlns:a16="http://schemas.microsoft.com/office/drawing/2014/main" val="3823604040"/>
                    </a:ext>
                  </a:extLst>
                </a:gridCol>
                <a:gridCol w="450000">
                  <a:extLst>
                    <a:ext uri="{9D8B030D-6E8A-4147-A177-3AD203B41FA5}">
                      <a16:colId xmlns:a16="http://schemas.microsoft.com/office/drawing/2014/main" val="3652080883"/>
                    </a:ext>
                  </a:extLst>
                </a:gridCol>
              </a:tblGrid>
              <a:tr h="396000">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749445941"/>
                  </a:ext>
                </a:extLst>
              </a:tr>
            </a:tbl>
          </a:graphicData>
        </a:graphic>
      </p:graphicFrame>
      <p:sp>
        <p:nvSpPr>
          <p:cNvPr id="42" name="TextBox 41">
            <a:extLst>
              <a:ext uri="{FF2B5EF4-FFF2-40B4-BE49-F238E27FC236}">
                <a16:creationId xmlns:a16="http://schemas.microsoft.com/office/drawing/2014/main" id="{94FA8F60-FB12-ED2A-1185-D1C32819EBD5}"/>
              </a:ext>
            </a:extLst>
          </p:cNvPr>
          <p:cNvSpPr txBox="1"/>
          <p:nvPr/>
        </p:nvSpPr>
        <p:spPr>
          <a:xfrm>
            <a:off x="3811694" y="4612111"/>
            <a:ext cx="135233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93889F"/>
                </a:solidFill>
                <a:effectLst/>
                <a:uLnTx/>
                <a:uFillTx/>
                <a:latin typeface="Corbel" panose="020B0503020204020204" pitchFamily="34" charset="0"/>
                <a:ea typeface="ＭＳ Ｐゴシック" panose="020B0600070205080204" pitchFamily="34" charset="-128"/>
                <a:cs typeface="Arial" panose="020B0604020202020204" pitchFamily="34" charset="0"/>
              </a:rPr>
              <a:t>row buffer</a:t>
            </a:r>
          </a:p>
        </p:txBody>
      </p:sp>
      <p:cxnSp>
        <p:nvCxnSpPr>
          <p:cNvPr id="44" name="Elbow Connector 43">
            <a:extLst>
              <a:ext uri="{FF2B5EF4-FFF2-40B4-BE49-F238E27FC236}">
                <a16:creationId xmlns:a16="http://schemas.microsoft.com/office/drawing/2014/main" id="{0E30AD85-D66D-E03C-58EE-96EE725550FA}"/>
              </a:ext>
            </a:extLst>
          </p:cNvPr>
          <p:cNvCxnSpPr>
            <a:cxnSpLocks/>
          </p:cNvCxnSpPr>
          <p:nvPr/>
        </p:nvCxnSpPr>
        <p:spPr>
          <a:xfrm rot="5400000" flipH="1" flipV="1">
            <a:off x="4745177" y="1952206"/>
            <a:ext cx="470099" cy="420004"/>
          </a:xfrm>
          <a:prstGeom prst="bentConnector2">
            <a:avLst/>
          </a:prstGeom>
          <a:ln w="38100">
            <a:solidFill>
              <a:srgbClr val="C00000"/>
            </a:solidFill>
            <a:prstDash val="sysDot"/>
            <a:tailEnd type="triangle" w="med" len="sm"/>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952939626"/>
      </p:ext>
    </p:extLst>
  </p:cSld>
  <p:clrMapOvr>
    <a:masterClrMapping/>
  </p:clrMapOvr>
  <mc:AlternateContent xmlns:mc="http://schemas.openxmlformats.org/markup-compatibility/2006" xmlns:p14="http://schemas.microsoft.com/office/powerpoint/2010/main">
    <mc:Choice Requires="p14">
      <p:transition p14:dur="300">
        <p:fade/>
      </p:transition>
    </mc:Choice>
    <mc:Fallback xmlns="">
      <p:transition>
        <p:fade/>
      </p:transition>
    </mc:Fallback>
  </mc:AlternateContent>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 name="TextBox 91">
            <a:extLst>
              <a:ext uri="{FF2B5EF4-FFF2-40B4-BE49-F238E27FC236}">
                <a16:creationId xmlns:a16="http://schemas.microsoft.com/office/drawing/2014/main" id="{F0912C0E-F66C-CC78-E512-3C50625CE485}"/>
              </a:ext>
            </a:extLst>
          </p:cNvPr>
          <p:cNvSpPr txBox="1"/>
          <p:nvPr/>
        </p:nvSpPr>
        <p:spPr>
          <a:xfrm>
            <a:off x="2778847" y="2451714"/>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0000"/>
                </a:solidFill>
                <a:effectLst/>
                <a:uLnTx/>
                <a:uFillTx/>
                <a:latin typeface="Corbel" panose="020B0503020204020204" pitchFamily="34" charset="0"/>
                <a:ea typeface="ＭＳ Ｐゴシック" panose="020B0600070205080204" pitchFamily="34" charset="-128"/>
                <a:cs typeface="Arial" panose="020B0604020202020204" pitchFamily="34" charset="0"/>
              </a:rPr>
              <a:t>pLUTo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0000"/>
                </a:solidFill>
                <a:effectLst/>
                <a:uLnTx/>
                <a:uFillTx/>
                <a:latin typeface="Corbel" panose="020B0503020204020204" pitchFamily="34" charset="0"/>
                <a:ea typeface="ＭＳ Ｐゴシック" panose="020B0600070205080204" pitchFamily="34" charset="-128"/>
                <a:cs typeface="Arial" panose="020B0604020202020204" pitchFamily="34" charset="0"/>
              </a:rPr>
              <a:t>row sweep</a:t>
            </a:r>
          </a:p>
        </p:txBody>
      </p:sp>
      <p:sp>
        <p:nvSpPr>
          <p:cNvPr id="70" name="Rectangle 69">
            <a:extLst>
              <a:ext uri="{FF2B5EF4-FFF2-40B4-BE49-F238E27FC236}">
                <a16:creationId xmlns:a16="http://schemas.microsoft.com/office/drawing/2014/main" id="{4F87D1AE-C9E8-030A-A3DD-CE41E1CA8BC8}"/>
              </a:ext>
            </a:extLst>
          </p:cNvPr>
          <p:cNvSpPr/>
          <p:nvPr/>
        </p:nvSpPr>
        <p:spPr>
          <a:xfrm>
            <a:off x="0" y="629616"/>
            <a:ext cx="2716306" cy="5826540"/>
          </a:xfrm>
          <a:prstGeom prst="rect">
            <a:avLst/>
          </a:prstGeom>
          <a:solidFill>
            <a:srgbClr val="FFFDF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5" name="Rounded Rectangle 64">
            <a:extLst>
              <a:ext uri="{FF2B5EF4-FFF2-40B4-BE49-F238E27FC236}">
                <a16:creationId xmlns:a16="http://schemas.microsoft.com/office/drawing/2014/main" id="{8FFE4315-EE8D-144A-008D-8DCDDE3CFCC3}"/>
              </a:ext>
            </a:extLst>
          </p:cNvPr>
          <p:cNvSpPr/>
          <p:nvPr/>
        </p:nvSpPr>
        <p:spPr>
          <a:xfrm>
            <a:off x="96426" y="736537"/>
            <a:ext cx="2519027" cy="1079711"/>
          </a:xfrm>
          <a:prstGeom prst="roundRect">
            <a:avLst/>
          </a:prstGeom>
          <a:solidFill>
            <a:schemeClr val="accent5">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 name="Straight Connector 4">
            <a:extLst>
              <a:ext uri="{FF2B5EF4-FFF2-40B4-BE49-F238E27FC236}">
                <a16:creationId xmlns:a16="http://schemas.microsoft.com/office/drawing/2014/main" id="{4F55892D-F829-1FC6-94CF-7204C63F8EB6}"/>
              </a:ext>
            </a:extLst>
          </p:cNvPr>
          <p:cNvCxnSpPr>
            <a:cxnSpLocks/>
          </p:cNvCxnSpPr>
          <p:nvPr/>
        </p:nvCxnSpPr>
        <p:spPr>
          <a:xfrm rot="5400000" flipH="1">
            <a:off x="5043784" y="3295028"/>
            <a:ext cx="3963" cy="274320"/>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14" name="Straight Connector 13">
            <a:extLst>
              <a:ext uri="{FF2B5EF4-FFF2-40B4-BE49-F238E27FC236}">
                <a16:creationId xmlns:a16="http://schemas.microsoft.com/office/drawing/2014/main" id="{E65ADB8B-E7D5-CC71-7D28-06DEDEE97FE9}"/>
              </a:ext>
            </a:extLst>
          </p:cNvPr>
          <p:cNvCxnSpPr>
            <a:cxnSpLocks/>
          </p:cNvCxnSpPr>
          <p:nvPr/>
        </p:nvCxnSpPr>
        <p:spPr>
          <a:xfrm rot="5400000" flipH="1">
            <a:off x="5043784" y="3673964"/>
            <a:ext cx="3963" cy="274320"/>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sp>
        <p:nvSpPr>
          <p:cNvPr id="3" name="Title 1" descr=" 6">
            <a:extLst>
              <a:ext uri="{FF2B5EF4-FFF2-40B4-BE49-F238E27FC236}">
                <a16:creationId xmlns:a16="http://schemas.microsoft.com/office/drawing/2014/main" id="{225FE3A3-6745-502D-7F59-15867750339D}"/>
              </a:ext>
            </a:extLst>
          </p:cNvPr>
          <p:cNvSpPr txBox="1">
            <a:spLocks/>
          </p:cNvSpPr>
          <p:nvPr/>
        </p:nvSpPr>
        <p:spPr>
          <a:xfrm>
            <a:off x="178177" y="0"/>
            <a:ext cx="8787647" cy="704757"/>
          </a:xfrm>
          <a:prstGeom prst="rect">
            <a:avLst/>
          </a:prstGeom>
        </p:spPr>
        <p:txBody>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en-US" sz="4400" b="1" i="0" u="none" strike="noStrike" kern="1200" cap="none" spc="0" normalizeH="0" baseline="0" noProof="0">
                <a:ln>
                  <a:noFill/>
                </a:ln>
                <a:solidFill>
                  <a:prstClr val="black"/>
                </a:solidFill>
                <a:effectLst/>
                <a:uLnTx/>
                <a:uFillTx/>
                <a:latin typeface="Corbel" panose="020B0503020204020204" pitchFamily="34" charset="0"/>
                <a:ea typeface="+mj-ea"/>
                <a:cs typeface="+mj-cs"/>
              </a:rPr>
              <a:t>In-DRAM pLUTo LUT Query: Step 2</a:t>
            </a:r>
          </a:p>
        </p:txBody>
      </p:sp>
      <p:sp>
        <p:nvSpPr>
          <p:cNvPr id="7" name="Slide Number Placeholder 6">
            <a:extLst>
              <a:ext uri="{FF2B5EF4-FFF2-40B4-BE49-F238E27FC236}">
                <a16:creationId xmlns:a16="http://schemas.microsoft.com/office/drawing/2014/main" id="{BFC4D882-EE1D-5CC0-E0E4-710C3B18C938}"/>
              </a:ext>
            </a:extLst>
          </p:cNvPr>
          <p:cNvSpPr>
            <a:spLocks noGrp="1"/>
          </p:cNvSpPr>
          <p:nvPr>
            <p:ph type="sldNum" sz="quarter" idx="12"/>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DEAB76D-489F-BC47-AE8A-9A4958F60173}" type="slidenum">
              <a:rPr kumimoji="0" lang="en-CH" sz="1400" b="0" i="0" u="none" strike="noStrike" kern="1200" cap="none" spc="0" normalizeH="0" baseline="0" noProof="0" smtClean="0">
                <a:ln>
                  <a:noFill/>
                </a:ln>
                <a:solidFill>
                  <a:prstClr val="white">
                    <a:lumMod val="65000"/>
                  </a:prstClr>
                </a:solidFill>
                <a:effectLst/>
                <a:uLnTx/>
                <a:uFillTx/>
                <a:latin typeface="Corbel" panose="020B0503020204020204" pitchFamily="34" charset="0"/>
                <a:ea typeface="ＭＳ Ｐゴシック" panose="020B0600070205080204" pitchFamily="34" charset="-128"/>
                <a:cs typeface="+mn-cs"/>
              </a:rPr>
              <a:pPr marL="0" marR="0" lvl="0" indent="0" algn="r" defTabSz="457200" rtl="0" eaLnBrk="1" fontAlgn="auto" latinLnBrk="0" hangingPunct="1">
                <a:lnSpc>
                  <a:spcPct val="100000"/>
                </a:lnSpc>
                <a:spcBef>
                  <a:spcPts val="0"/>
                </a:spcBef>
                <a:spcAft>
                  <a:spcPts val="0"/>
                </a:spcAft>
                <a:buClrTx/>
                <a:buSzTx/>
                <a:buFontTx/>
                <a:buNone/>
                <a:tabLst/>
                <a:defRPr/>
              </a:pPr>
              <a:t>82</a:t>
            </a:fld>
            <a:endParaRPr kumimoji="0" lang="en-CH" sz="1400" b="0" i="0" u="none" strike="noStrike" kern="1200" cap="none" spc="0" normalizeH="0" baseline="0" noProof="0">
              <a:ln>
                <a:noFill/>
              </a:ln>
              <a:solidFill>
                <a:prstClr val="white">
                  <a:lumMod val="65000"/>
                </a:prstClr>
              </a:solidFill>
              <a:effectLst/>
              <a:uLnTx/>
              <a:uFillTx/>
              <a:latin typeface="Corbel" panose="020B0503020204020204" pitchFamily="34" charset="0"/>
              <a:ea typeface="ＭＳ Ｐゴシック" panose="020B0600070205080204" pitchFamily="34" charset="-128"/>
              <a:cs typeface="+mn-cs"/>
            </a:endParaRPr>
          </a:p>
        </p:txBody>
      </p:sp>
      <p:cxnSp>
        <p:nvCxnSpPr>
          <p:cNvPr id="4" name="Straight Connector 3">
            <a:extLst>
              <a:ext uri="{FF2B5EF4-FFF2-40B4-BE49-F238E27FC236}">
                <a16:creationId xmlns:a16="http://schemas.microsoft.com/office/drawing/2014/main" id="{193B17EE-D4CE-E933-0A10-8DE0F4AE053C}"/>
              </a:ext>
            </a:extLst>
          </p:cNvPr>
          <p:cNvCxnSpPr>
            <a:cxnSpLocks/>
          </p:cNvCxnSpPr>
          <p:nvPr/>
        </p:nvCxnSpPr>
        <p:spPr>
          <a:xfrm>
            <a:off x="5515720" y="4182844"/>
            <a:ext cx="0" cy="325603"/>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cxnSp>
        <p:nvCxnSpPr>
          <p:cNvPr id="8" name="Straight Connector 7">
            <a:extLst>
              <a:ext uri="{FF2B5EF4-FFF2-40B4-BE49-F238E27FC236}">
                <a16:creationId xmlns:a16="http://schemas.microsoft.com/office/drawing/2014/main" id="{DF1F5B15-D6F8-544E-2EC6-234CE9693377}"/>
              </a:ext>
            </a:extLst>
          </p:cNvPr>
          <p:cNvCxnSpPr>
            <a:cxnSpLocks/>
          </p:cNvCxnSpPr>
          <p:nvPr/>
        </p:nvCxnSpPr>
        <p:spPr>
          <a:xfrm>
            <a:off x="5965170" y="4182844"/>
            <a:ext cx="0" cy="332948"/>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cxnSp>
        <p:nvCxnSpPr>
          <p:cNvPr id="9" name="Straight Connector 8">
            <a:extLst>
              <a:ext uri="{FF2B5EF4-FFF2-40B4-BE49-F238E27FC236}">
                <a16:creationId xmlns:a16="http://schemas.microsoft.com/office/drawing/2014/main" id="{BBD8907C-D053-3E28-0A5B-1508DA6E7B16}"/>
              </a:ext>
            </a:extLst>
          </p:cNvPr>
          <p:cNvCxnSpPr>
            <a:cxnSpLocks/>
          </p:cNvCxnSpPr>
          <p:nvPr/>
        </p:nvCxnSpPr>
        <p:spPr>
          <a:xfrm>
            <a:off x="6414620" y="4182805"/>
            <a:ext cx="0" cy="332948"/>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cxnSp>
        <p:nvCxnSpPr>
          <p:cNvPr id="10" name="Straight Connector 9">
            <a:extLst>
              <a:ext uri="{FF2B5EF4-FFF2-40B4-BE49-F238E27FC236}">
                <a16:creationId xmlns:a16="http://schemas.microsoft.com/office/drawing/2014/main" id="{204CBF14-CE3C-D0AF-0904-EB85AA35F9B3}"/>
              </a:ext>
            </a:extLst>
          </p:cNvPr>
          <p:cNvCxnSpPr>
            <a:cxnSpLocks/>
          </p:cNvCxnSpPr>
          <p:nvPr/>
        </p:nvCxnSpPr>
        <p:spPr>
          <a:xfrm>
            <a:off x="6864069" y="4175499"/>
            <a:ext cx="0" cy="332948"/>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sp>
        <p:nvSpPr>
          <p:cNvPr id="11" name="Rounded Rectangle 10">
            <a:extLst>
              <a:ext uri="{FF2B5EF4-FFF2-40B4-BE49-F238E27FC236}">
                <a16:creationId xmlns:a16="http://schemas.microsoft.com/office/drawing/2014/main" id="{6504418D-A90C-D6E7-1C54-18A1A7C9A1D0}"/>
              </a:ext>
            </a:extLst>
          </p:cNvPr>
          <p:cNvSpPr/>
          <p:nvPr/>
        </p:nvSpPr>
        <p:spPr>
          <a:xfrm>
            <a:off x="5192143" y="2334911"/>
            <a:ext cx="2028915" cy="1840762"/>
          </a:xfrm>
          <a:prstGeom prst="roundRect">
            <a:avLst>
              <a:gd name="adj" fmla="val 1622"/>
            </a:avLst>
          </a:prstGeom>
          <a:solidFill>
            <a:schemeClr val="accent5">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2500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aphicFrame>
        <p:nvGraphicFramePr>
          <p:cNvPr id="12" name="Table 275">
            <a:extLst>
              <a:ext uri="{FF2B5EF4-FFF2-40B4-BE49-F238E27FC236}">
                <a16:creationId xmlns:a16="http://schemas.microsoft.com/office/drawing/2014/main" id="{76354472-B820-C436-4D54-CDDC66664919}"/>
              </a:ext>
            </a:extLst>
          </p:cNvPr>
          <p:cNvGraphicFramePr>
            <a:graphicFrameLocks noGrp="1"/>
          </p:cNvGraphicFramePr>
          <p:nvPr/>
        </p:nvGraphicFramePr>
        <p:xfrm>
          <a:off x="5292522" y="2459192"/>
          <a:ext cx="1800000" cy="1584000"/>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gridCol w="450000">
                  <a:extLst>
                    <a:ext uri="{9D8B030D-6E8A-4147-A177-3AD203B41FA5}">
                      <a16:colId xmlns:a16="http://schemas.microsoft.com/office/drawing/2014/main" val="468283467"/>
                    </a:ext>
                  </a:extLst>
                </a:gridCol>
                <a:gridCol w="450000">
                  <a:extLst>
                    <a:ext uri="{9D8B030D-6E8A-4147-A177-3AD203B41FA5}">
                      <a16:colId xmlns:a16="http://schemas.microsoft.com/office/drawing/2014/main" val="3823604040"/>
                    </a:ext>
                  </a:extLst>
                </a:gridCol>
                <a:gridCol w="450000">
                  <a:extLst>
                    <a:ext uri="{9D8B030D-6E8A-4147-A177-3AD203B41FA5}">
                      <a16:colId xmlns:a16="http://schemas.microsoft.com/office/drawing/2014/main" val="3652080883"/>
                    </a:ext>
                  </a:extLst>
                </a:gridCol>
              </a:tblGrid>
              <a:tr h="396000">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r h="396000">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BE6D8"/>
                    </a:solidFill>
                  </a:tcPr>
                </a:tc>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BE6D8"/>
                    </a:solidFill>
                  </a:tcPr>
                </a:tc>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BE6D8"/>
                    </a:solidFill>
                  </a:tcPr>
                </a:tc>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BE6D8"/>
                    </a:solidFill>
                  </a:tcPr>
                </a:tc>
                <a:extLst>
                  <a:ext uri="{0D108BD9-81ED-4DB2-BD59-A6C34878D82A}">
                    <a16:rowId xmlns:a16="http://schemas.microsoft.com/office/drawing/2014/main" val="1856769038"/>
                  </a:ext>
                </a:extLst>
              </a:tr>
              <a:tr h="396000">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581351085"/>
                  </a:ext>
                </a:extLst>
              </a:tr>
              <a:tr h="396000">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504728428"/>
                  </a:ext>
                </a:extLst>
              </a:tr>
            </a:tbl>
          </a:graphicData>
        </a:graphic>
      </p:graphicFrame>
      <p:sp>
        <p:nvSpPr>
          <p:cNvPr id="13" name="Rounded Rectangle 12">
            <a:extLst>
              <a:ext uri="{FF2B5EF4-FFF2-40B4-BE49-F238E27FC236}">
                <a16:creationId xmlns:a16="http://schemas.microsoft.com/office/drawing/2014/main" id="{D69C4F41-50ED-CF54-644A-2ED316781EF1}"/>
              </a:ext>
            </a:extLst>
          </p:cNvPr>
          <p:cNvSpPr/>
          <p:nvPr/>
        </p:nvSpPr>
        <p:spPr>
          <a:xfrm rot="5400000">
            <a:off x="5898769" y="3790738"/>
            <a:ext cx="582102" cy="2028912"/>
          </a:xfrm>
          <a:prstGeom prst="roundRect">
            <a:avLst/>
          </a:prstGeom>
          <a:pattFill prst="wdUpDiag">
            <a:fgClr>
              <a:srgbClr val="BBAECA"/>
            </a:fgClr>
            <a:bgClr>
              <a:srgbClr val="DFCFF0"/>
            </a:bgClr>
          </a:patt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pSp>
        <p:nvGrpSpPr>
          <p:cNvPr id="16" name="Group 15">
            <a:extLst>
              <a:ext uri="{FF2B5EF4-FFF2-40B4-BE49-F238E27FC236}">
                <a16:creationId xmlns:a16="http://schemas.microsoft.com/office/drawing/2014/main" id="{5B03AEA4-1D6D-2A02-F28E-1BE0E4D10B9C}"/>
              </a:ext>
            </a:extLst>
          </p:cNvPr>
          <p:cNvGrpSpPr/>
          <p:nvPr/>
        </p:nvGrpSpPr>
        <p:grpSpPr>
          <a:xfrm>
            <a:off x="5408073" y="5120617"/>
            <a:ext cx="173332" cy="648969"/>
            <a:chOff x="2521758" y="3054797"/>
            <a:chExt cx="64008" cy="188069"/>
          </a:xfrm>
        </p:grpSpPr>
        <p:cxnSp>
          <p:nvCxnSpPr>
            <p:cNvPr id="29" name="Straight Connector 28">
              <a:extLst>
                <a:ext uri="{FF2B5EF4-FFF2-40B4-BE49-F238E27FC236}">
                  <a16:creationId xmlns:a16="http://schemas.microsoft.com/office/drawing/2014/main" id="{56411DE6-322D-76E3-294D-9E5A2FA79FF8}"/>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31" name="Straight Connector 30">
              <a:extLst>
                <a:ext uri="{FF2B5EF4-FFF2-40B4-BE49-F238E27FC236}">
                  <a16:creationId xmlns:a16="http://schemas.microsoft.com/office/drawing/2014/main" id="{6001E9C3-356E-AE87-FFA4-05FFDFC51AF4}"/>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32" name="Straight Connector 31">
              <a:extLst>
                <a:ext uri="{FF2B5EF4-FFF2-40B4-BE49-F238E27FC236}">
                  <a16:creationId xmlns:a16="http://schemas.microsoft.com/office/drawing/2014/main" id="{6291C3A9-C7BF-6832-8EBF-7A977669D976}"/>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grpSp>
        <p:nvGrpSpPr>
          <p:cNvPr id="17" name="Group 16">
            <a:extLst>
              <a:ext uri="{FF2B5EF4-FFF2-40B4-BE49-F238E27FC236}">
                <a16:creationId xmlns:a16="http://schemas.microsoft.com/office/drawing/2014/main" id="{FDD767DD-4EAE-2CA4-A7CE-A5CF80FEF08C}"/>
              </a:ext>
            </a:extLst>
          </p:cNvPr>
          <p:cNvGrpSpPr/>
          <p:nvPr/>
        </p:nvGrpSpPr>
        <p:grpSpPr>
          <a:xfrm>
            <a:off x="5837030" y="5109582"/>
            <a:ext cx="173332" cy="648969"/>
            <a:chOff x="2521758" y="3054797"/>
            <a:chExt cx="64008" cy="188069"/>
          </a:xfrm>
        </p:grpSpPr>
        <p:cxnSp>
          <p:nvCxnSpPr>
            <p:cNvPr id="26" name="Straight Connector 25">
              <a:extLst>
                <a:ext uri="{FF2B5EF4-FFF2-40B4-BE49-F238E27FC236}">
                  <a16:creationId xmlns:a16="http://schemas.microsoft.com/office/drawing/2014/main" id="{E2764FA7-945D-6ACC-4476-AB0E702C8F95}"/>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7" name="Straight Connector 26">
              <a:extLst>
                <a:ext uri="{FF2B5EF4-FFF2-40B4-BE49-F238E27FC236}">
                  <a16:creationId xmlns:a16="http://schemas.microsoft.com/office/drawing/2014/main" id="{9DA23700-D9EA-5D46-34FC-D8C81067954B}"/>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8" name="Straight Connector 27">
              <a:extLst>
                <a:ext uri="{FF2B5EF4-FFF2-40B4-BE49-F238E27FC236}">
                  <a16:creationId xmlns:a16="http://schemas.microsoft.com/office/drawing/2014/main" id="{65F5F5EB-C469-F183-795C-3CF3D5200AE9}"/>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grpSp>
        <p:nvGrpSpPr>
          <p:cNvPr id="18" name="Group 17">
            <a:extLst>
              <a:ext uri="{FF2B5EF4-FFF2-40B4-BE49-F238E27FC236}">
                <a16:creationId xmlns:a16="http://schemas.microsoft.com/office/drawing/2014/main" id="{5C2F244F-AD02-F297-C498-C497F46F443E}"/>
              </a:ext>
            </a:extLst>
          </p:cNvPr>
          <p:cNvGrpSpPr/>
          <p:nvPr/>
        </p:nvGrpSpPr>
        <p:grpSpPr>
          <a:xfrm>
            <a:off x="6248380" y="5108314"/>
            <a:ext cx="173332" cy="648969"/>
            <a:chOff x="2521758" y="3054797"/>
            <a:chExt cx="64008" cy="188069"/>
          </a:xfrm>
        </p:grpSpPr>
        <p:cxnSp>
          <p:nvCxnSpPr>
            <p:cNvPr id="23" name="Straight Connector 22">
              <a:extLst>
                <a:ext uri="{FF2B5EF4-FFF2-40B4-BE49-F238E27FC236}">
                  <a16:creationId xmlns:a16="http://schemas.microsoft.com/office/drawing/2014/main" id="{9F9C2302-8BFC-2113-6E2C-ACFF464016EB}"/>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4" name="Straight Connector 23">
              <a:extLst>
                <a:ext uri="{FF2B5EF4-FFF2-40B4-BE49-F238E27FC236}">
                  <a16:creationId xmlns:a16="http://schemas.microsoft.com/office/drawing/2014/main" id="{7FE804DF-ACC9-5681-9141-E12E98F04E34}"/>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5" name="Straight Connector 24">
              <a:extLst>
                <a:ext uri="{FF2B5EF4-FFF2-40B4-BE49-F238E27FC236}">
                  <a16:creationId xmlns:a16="http://schemas.microsoft.com/office/drawing/2014/main" id="{011A845C-4B36-622D-79D2-2EEC712480E0}"/>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grpSp>
        <p:nvGrpSpPr>
          <p:cNvPr id="19" name="Group 18">
            <a:extLst>
              <a:ext uri="{FF2B5EF4-FFF2-40B4-BE49-F238E27FC236}">
                <a16:creationId xmlns:a16="http://schemas.microsoft.com/office/drawing/2014/main" id="{D60879E2-DF9F-933F-7EBD-BAA733433234}"/>
              </a:ext>
            </a:extLst>
          </p:cNvPr>
          <p:cNvGrpSpPr/>
          <p:nvPr/>
        </p:nvGrpSpPr>
        <p:grpSpPr>
          <a:xfrm>
            <a:off x="6672336" y="5120617"/>
            <a:ext cx="173332" cy="648969"/>
            <a:chOff x="2521758" y="3054797"/>
            <a:chExt cx="64008" cy="188069"/>
          </a:xfrm>
        </p:grpSpPr>
        <p:cxnSp>
          <p:nvCxnSpPr>
            <p:cNvPr id="20" name="Straight Connector 19">
              <a:extLst>
                <a:ext uri="{FF2B5EF4-FFF2-40B4-BE49-F238E27FC236}">
                  <a16:creationId xmlns:a16="http://schemas.microsoft.com/office/drawing/2014/main" id="{98070522-1F0D-F9D0-1868-64E7D1BD153B}"/>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1" name="Straight Connector 20">
              <a:extLst>
                <a:ext uri="{FF2B5EF4-FFF2-40B4-BE49-F238E27FC236}">
                  <a16:creationId xmlns:a16="http://schemas.microsoft.com/office/drawing/2014/main" id="{A7BC7AE7-4BBB-BD85-E12B-FD544420F3FB}"/>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2" name="Straight Connector 21">
              <a:extLst>
                <a:ext uri="{FF2B5EF4-FFF2-40B4-BE49-F238E27FC236}">
                  <a16:creationId xmlns:a16="http://schemas.microsoft.com/office/drawing/2014/main" id="{8B1EFA1E-657A-E290-1E60-D94A0BF19A73}"/>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sp>
        <p:nvSpPr>
          <p:cNvPr id="33" name="Rounded Rectangle 32">
            <a:extLst>
              <a:ext uri="{FF2B5EF4-FFF2-40B4-BE49-F238E27FC236}">
                <a16:creationId xmlns:a16="http://schemas.microsoft.com/office/drawing/2014/main" id="{0C60ECAA-E984-0339-82FC-E5B0B4C5608E}"/>
              </a:ext>
            </a:extLst>
          </p:cNvPr>
          <p:cNvSpPr/>
          <p:nvPr/>
        </p:nvSpPr>
        <p:spPr>
          <a:xfrm rot="5400000">
            <a:off x="5897652" y="5047299"/>
            <a:ext cx="584335" cy="2028912"/>
          </a:xfrm>
          <a:prstGeom prst="roundRect">
            <a:avLst/>
          </a:prstGeom>
          <a:solidFill>
            <a:schemeClr val="accent6">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aphicFrame>
        <p:nvGraphicFramePr>
          <p:cNvPr id="34" name="Table 275">
            <a:extLst>
              <a:ext uri="{FF2B5EF4-FFF2-40B4-BE49-F238E27FC236}">
                <a16:creationId xmlns:a16="http://schemas.microsoft.com/office/drawing/2014/main" id="{91C1B412-F7C0-9BF4-466A-716D27FABB97}"/>
              </a:ext>
            </a:extLst>
          </p:cNvPr>
          <p:cNvGraphicFramePr>
            <a:graphicFrameLocks noGrp="1"/>
          </p:cNvGraphicFramePr>
          <p:nvPr/>
        </p:nvGraphicFramePr>
        <p:xfrm>
          <a:off x="5292522" y="4591707"/>
          <a:ext cx="1799968" cy="441960"/>
        </p:xfrm>
        <a:graphic>
          <a:graphicData uri="http://schemas.openxmlformats.org/drawingml/2006/table">
            <a:tbl>
              <a:tblPr firstRow="1" bandRow="1">
                <a:tableStyleId>{5940675A-B579-460E-94D1-54222C63F5DA}</a:tableStyleId>
              </a:tblPr>
              <a:tblGrid>
                <a:gridCol w="449992">
                  <a:extLst>
                    <a:ext uri="{9D8B030D-6E8A-4147-A177-3AD203B41FA5}">
                      <a16:colId xmlns:a16="http://schemas.microsoft.com/office/drawing/2014/main" val="4227494446"/>
                    </a:ext>
                  </a:extLst>
                </a:gridCol>
                <a:gridCol w="449992">
                  <a:extLst>
                    <a:ext uri="{9D8B030D-6E8A-4147-A177-3AD203B41FA5}">
                      <a16:colId xmlns:a16="http://schemas.microsoft.com/office/drawing/2014/main" val="468283467"/>
                    </a:ext>
                  </a:extLst>
                </a:gridCol>
                <a:gridCol w="449992">
                  <a:extLst>
                    <a:ext uri="{9D8B030D-6E8A-4147-A177-3AD203B41FA5}">
                      <a16:colId xmlns:a16="http://schemas.microsoft.com/office/drawing/2014/main" val="3823604040"/>
                    </a:ext>
                  </a:extLst>
                </a:gridCol>
                <a:gridCol w="449992">
                  <a:extLst>
                    <a:ext uri="{9D8B030D-6E8A-4147-A177-3AD203B41FA5}">
                      <a16:colId xmlns:a16="http://schemas.microsoft.com/office/drawing/2014/main" val="3652080883"/>
                    </a:ext>
                  </a:extLst>
                </a:gridCol>
              </a:tblGrid>
              <a:tr h="435088">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bl>
          </a:graphicData>
        </a:graphic>
      </p:graphicFrame>
      <p:sp>
        <p:nvSpPr>
          <p:cNvPr id="35" name="Rounded Rectangle 34">
            <a:extLst>
              <a:ext uri="{FF2B5EF4-FFF2-40B4-BE49-F238E27FC236}">
                <a16:creationId xmlns:a16="http://schemas.microsoft.com/office/drawing/2014/main" id="{5853E33A-0C10-F411-BD05-35B1A76C00B3}"/>
              </a:ext>
            </a:extLst>
          </p:cNvPr>
          <p:cNvSpPr/>
          <p:nvPr/>
        </p:nvSpPr>
        <p:spPr>
          <a:xfrm rot="5400000">
            <a:off x="5909541" y="170856"/>
            <a:ext cx="579239" cy="2014040"/>
          </a:xfrm>
          <a:prstGeom prst="roundRect">
            <a:avLst/>
          </a:prstGeom>
          <a:solidFill>
            <a:srgbClr val="E4D9F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aphicFrame>
        <p:nvGraphicFramePr>
          <p:cNvPr id="36" name="Table 275">
            <a:extLst>
              <a:ext uri="{FF2B5EF4-FFF2-40B4-BE49-F238E27FC236}">
                <a16:creationId xmlns:a16="http://schemas.microsoft.com/office/drawing/2014/main" id="{28DFCE45-3B33-AE43-69DA-C1AF5E3FC3E2}"/>
              </a:ext>
            </a:extLst>
          </p:cNvPr>
          <p:cNvGraphicFramePr>
            <a:graphicFrameLocks noGrp="1"/>
          </p:cNvGraphicFramePr>
          <p:nvPr/>
        </p:nvGraphicFramePr>
        <p:xfrm>
          <a:off x="5301890" y="994064"/>
          <a:ext cx="1800000" cy="396000"/>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gridCol w="450000">
                  <a:extLst>
                    <a:ext uri="{9D8B030D-6E8A-4147-A177-3AD203B41FA5}">
                      <a16:colId xmlns:a16="http://schemas.microsoft.com/office/drawing/2014/main" val="468283467"/>
                    </a:ext>
                  </a:extLst>
                </a:gridCol>
                <a:gridCol w="450000">
                  <a:extLst>
                    <a:ext uri="{9D8B030D-6E8A-4147-A177-3AD203B41FA5}">
                      <a16:colId xmlns:a16="http://schemas.microsoft.com/office/drawing/2014/main" val="3823604040"/>
                    </a:ext>
                  </a:extLst>
                </a:gridCol>
                <a:gridCol w="450000">
                  <a:extLst>
                    <a:ext uri="{9D8B030D-6E8A-4147-A177-3AD203B41FA5}">
                      <a16:colId xmlns:a16="http://schemas.microsoft.com/office/drawing/2014/main" val="3652080883"/>
                    </a:ext>
                  </a:extLst>
                </a:gridCol>
              </a:tblGrid>
              <a:tr h="396000">
                <a:tc>
                  <a:txBody>
                    <a:bodyPr/>
                    <a:lstStyle/>
                    <a:p>
                      <a:pPr algn="ctr"/>
                      <a:r>
                        <a:rPr lang="en-US" sz="2400" b="1" i="0">
                          <a:solidFill>
                            <a:srgbClr val="0051FF"/>
                          </a:solidFill>
                          <a:latin typeface="Corbel" panose="020B0503020204020204" pitchFamily="34" charset="0"/>
                          <a:cs typeface="Arial" panose="020B0604020202020204" pitchFamily="34" charset="0"/>
                        </a:rPr>
                        <a:t>1</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solidFill>
                            <a:srgbClr val="0051FF"/>
                          </a:solidFill>
                          <a:latin typeface="Corbel" panose="020B0503020204020204" pitchFamily="34" charset="0"/>
                          <a:cs typeface="Arial" panose="020B0604020202020204" pitchFamily="34" charset="0"/>
                        </a:rPr>
                        <a:t>0</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solidFill>
                            <a:srgbClr val="0051FF"/>
                          </a:solidFill>
                          <a:latin typeface="Corbel" panose="020B0503020204020204" pitchFamily="34" charset="0"/>
                          <a:cs typeface="Arial" panose="020B0604020202020204" pitchFamily="34" charset="0"/>
                        </a:rPr>
                        <a:t>1</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solidFill>
                            <a:srgbClr val="0051FF"/>
                          </a:solidFill>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bl>
          </a:graphicData>
        </a:graphic>
      </p:graphicFrame>
      <p:cxnSp>
        <p:nvCxnSpPr>
          <p:cNvPr id="37" name="Elbow Connector 36">
            <a:extLst>
              <a:ext uri="{FF2B5EF4-FFF2-40B4-BE49-F238E27FC236}">
                <a16:creationId xmlns:a16="http://schemas.microsoft.com/office/drawing/2014/main" id="{8F539379-865B-D64A-C423-25BD1E83EAE5}"/>
              </a:ext>
            </a:extLst>
          </p:cNvPr>
          <p:cNvCxnSpPr>
            <a:cxnSpLocks/>
          </p:cNvCxnSpPr>
          <p:nvPr/>
        </p:nvCxnSpPr>
        <p:spPr>
          <a:xfrm rot="10800000" flipH="1" flipV="1">
            <a:off x="7211141" y="1924870"/>
            <a:ext cx="4" cy="3566160"/>
          </a:xfrm>
          <a:prstGeom prst="bentConnector3">
            <a:avLst>
              <a:gd name="adj1" fmla="val 12220150000"/>
            </a:avLst>
          </a:prstGeom>
          <a:ln w="38100">
            <a:solidFill>
              <a:schemeClr val="accent4"/>
            </a:solidFill>
            <a:prstDash val="sysDot"/>
            <a:tailEnd type="triangle" w="med" len="sm"/>
          </a:ln>
        </p:spPr>
        <p:style>
          <a:lnRef idx="1">
            <a:schemeClr val="accent1"/>
          </a:lnRef>
          <a:fillRef idx="0">
            <a:schemeClr val="accent1"/>
          </a:fillRef>
          <a:effectRef idx="0">
            <a:schemeClr val="accent1"/>
          </a:effectRef>
          <a:fontRef idx="minor">
            <a:schemeClr val="tx1"/>
          </a:fontRef>
        </p:style>
      </p:cxnSp>
      <p:sp>
        <p:nvSpPr>
          <p:cNvPr id="41" name="Rounded Rectangle 40">
            <a:extLst>
              <a:ext uri="{FF2B5EF4-FFF2-40B4-BE49-F238E27FC236}">
                <a16:creationId xmlns:a16="http://schemas.microsoft.com/office/drawing/2014/main" id="{5EA5FF2D-CA4D-044D-5240-D82BF10A85FD}"/>
              </a:ext>
            </a:extLst>
          </p:cNvPr>
          <p:cNvSpPr/>
          <p:nvPr/>
        </p:nvSpPr>
        <p:spPr>
          <a:xfrm rot="5400000">
            <a:off x="5907630" y="920136"/>
            <a:ext cx="579240" cy="2014044"/>
          </a:xfrm>
          <a:prstGeom prst="roundRect">
            <a:avLst/>
          </a:prstGeom>
          <a:solidFill>
            <a:schemeClr val="accent4">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cxnSp>
        <p:nvCxnSpPr>
          <p:cNvPr id="45" name="Straight Connector 44">
            <a:extLst>
              <a:ext uri="{FF2B5EF4-FFF2-40B4-BE49-F238E27FC236}">
                <a16:creationId xmlns:a16="http://schemas.microsoft.com/office/drawing/2014/main" id="{89C1CC0F-521D-7468-5B21-5D065B5C0AAC}"/>
              </a:ext>
            </a:extLst>
          </p:cNvPr>
          <p:cNvCxnSpPr>
            <a:cxnSpLocks/>
          </p:cNvCxnSpPr>
          <p:nvPr/>
        </p:nvCxnSpPr>
        <p:spPr>
          <a:xfrm rot="5400000" flipH="1">
            <a:off x="5043785" y="2512001"/>
            <a:ext cx="3963" cy="274320"/>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46" name="Straight Connector 45">
            <a:extLst>
              <a:ext uri="{FF2B5EF4-FFF2-40B4-BE49-F238E27FC236}">
                <a16:creationId xmlns:a16="http://schemas.microsoft.com/office/drawing/2014/main" id="{A3BF5155-D76B-0F51-84F0-F9C02F239946}"/>
              </a:ext>
            </a:extLst>
          </p:cNvPr>
          <p:cNvCxnSpPr>
            <a:cxnSpLocks/>
          </p:cNvCxnSpPr>
          <p:nvPr/>
        </p:nvCxnSpPr>
        <p:spPr>
          <a:xfrm rot="5400000" flipH="1">
            <a:off x="5043785" y="2898164"/>
            <a:ext cx="3963" cy="274320"/>
          </a:xfrm>
          <a:prstGeom prst="line">
            <a:avLst/>
          </a:prstGeom>
          <a:solidFill>
            <a:schemeClr val="bg1"/>
          </a:solidFill>
          <a:ln w="38100">
            <a:solidFill>
              <a:srgbClr val="FE0000"/>
            </a:solidFill>
          </a:ln>
        </p:spPr>
        <p:style>
          <a:lnRef idx="1">
            <a:schemeClr val="accent4"/>
          </a:lnRef>
          <a:fillRef idx="0">
            <a:schemeClr val="accent4"/>
          </a:fillRef>
          <a:effectRef idx="0">
            <a:schemeClr val="accent4"/>
          </a:effectRef>
          <a:fontRef idx="minor">
            <a:schemeClr val="tx1"/>
          </a:fontRef>
        </p:style>
      </p:cxnSp>
      <p:sp>
        <p:nvSpPr>
          <p:cNvPr id="48" name="Rounded Rectangle 47">
            <a:extLst>
              <a:ext uri="{FF2B5EF4-FFF2-40B4-BE49-F238E27FC236}">
                <a16:creationId xmlns:a16="http://schemas.microsoft.com/office/drawing/2014/main" id="{8376977C-3282-EAB6-98E7-B196ED4F6F12}"/>
              </a:ext>
            </a:extLst>
          </p:cNvPr>
          <p:cNvSpPr/>
          <p:nvPr/>
        </p:nvSpPr>
        <p:spPr>
          <a:xfrm rot="16200000">
            <a:off x="3943110" y="3070211"/>
            <a:ext cx="1654227" cy="308319"/>
          </a:xfrm>
          <a:prstGeom prst="roundRect">
            <a:avLst/>
          </a:prstGeom>
          <a:solidFill>
            <a:schemeClr val="accent2">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cxnSp>
        <p:nvCxnSpPr>
          <p:cNvPr id="40" name="Straight Arrow Connector 39">
            <a:extLst>
              <a:ext uri="{FF2B5EF4-FFF2-40B4-BE49-F238E27FC236}">
                <a16:creationId xmlns:a16="http://schemas.microsoft.com/office/drawing/2014/main" id="{29BE35DF-E2E1-9179-05DF-E58F667CD1C6}"/>
              </a:ext>
            </a:extLst>
          </p:cNvPr>
          <p:cNvCxnSpPr>
            <a:cxnSpLocks/>
          </p:cNvCxnSpPr>
          <p:nvPr/>
        </p:nvCxnSpPr>
        <p:spPr>
          <a:xfrm>
            <a:off x="6869931"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cxnSp>
        <p:nvCxnSpPr>
          <p:cNvPr id="96" name="Straight Arrow Connector 95">
            <a:extLst>
              <a:ext uri="{FF2B5EF4-FFF2-40B4-BE49-F238E27FC236}">
                <a16:creationId xmlns:a16="http://schemas.microsoft.com/office/drawing/2014/main" id="{763874F1-B1FE-6D5F-7855-22E1EE847861}"/>
              </a:ext>
            </a:extLst>
          </p:cNvPr>
          <p:cNvCxnSpPr>
            <a:cxnSpLocks/>
          </p:cNvCxnSpPr>
          <p:nvPr/>
        </p:nvCxnSpPr>
        <p:spPr>
          <a:xfrm>
            <a:off x="6425888"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cxnSp>
        <p:nvCxnSpPr>
          <p:cNvPr id="99" name="Straight Arrow Connector 98">
            <a:extLst>
              <a:ext uri="{FF2B5EF4-FFF2-40B4-BE49-F238E27FC236}">
                <a16:creationId xmlns:a16="http://schemas.microsoft.com/office/drawing/2014/main" id="{79333CE1-7BE6-2786-C4D3-1E02C6E6158E}"/>
              </a:ext>
            </a:extLst>
          </p:cNvPr>
          <p:cNvCxnSpPr>
            <a:cxnSpLocks/>
          </p:cNvCxnSpPr>
          <p:nvPr/>
        </p:nvCxnSpPr>
        <p:spPr>
          <a:xfrm>
            <a:off x="5968231"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cxnSp>
        <p:nvCxnSpPr>
          <p:cNvPr id="100" name="Straight Arrow Connector 99">
            <a:extLst>
              <a:ext uri="{FF2B5EF4-FFF2-40B4-BE49-F238E27FC236}">
                <a16:creationId xmlns:a16="http://schemas.microsoft.com/office/drawing/2014/main" id="{24D7EFB3-2A69-80D9-0B83-2890B46C68C1}"/>
              </a:ext>
            </a:extLst>
          </p:cNvPr>
          <p:cNvCxnSpPr>
            <a:cxnSpLocks/>
          </p:cNvCxnSpPr>
          <p:nvPr/>
        </p:nvCxnSpPr>
        <p:spPr>
          <a:xfrm>
            <a:off x="5524188"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graphicFrame>
        <p:nvGraphicFramePr>
          <p:cNvPr id="2" name="Table 275">
            <a:extLst>
              <a:ext uri="{FF2B5EF4-FFF2-40B4-BE49-F238E27FC236}">
                <a16:creationId xmlns:a16="http://schemas.microsoft.com/office/drawing/2014/main" id="{F33BC4AD-3B1B-2EF3-C96B-80CD4D672F26}"/>
              </a:ext>
            </a:extLst>
          </p:cNvPr>
          <p:cNvGraphicFramePr>
            <a:graphicFrameLocks noGrp="1"/>
          </p:cNvGraphicFramePr>
          <p:nvPr/>
        </p:nvGraphicFramePr>
        <p:xfrm>
          <a:off x="5289835" y="5836646"/>
          <a:ext cx="1799968" cy="441960"/>
        </p:xfrm>
        <a:graphic>
          <a:graphicData uri="http://schemas.openxmlformats.org/drawingml/2006/table">
            <a:tbl>
              <a:tblPr firstRow="1" bandRow="1">
                <a:tableStyleId>{5940675A-B579-460E-94D1-54222C63F5DA}</a:tableStyleId>
              </a:tblPr>
              <a:tblGrid>
                <a:gridCol w="449992">
                  <a:extLst>
                    <a:ext uri="{9D8B030D-6E8A-4147-A177-3AD203B41FA5}">
                      <a16:colId xmlns:a16="http://schemas.microsoft.com/office/drawing/2014/main" val="4227494446"/>
                    </a:ext>
                  </a:extLst>
                </a:gridCol>
                <a:gridCol w="449992">
                  <a:extLst>
                    <a:ext uri="{9D8B030D-6E8A-4147-A177-3AD203B41FA5}">
                      <a16:colId xmlns:a16="http://schemas.microsoft.com/office/drawing/2014/main" val="468283467"/>
                    </a:ext>
                  </a:extLst>
                </a:gridCol>
                <a:gridCol w="449992">
                  <a:extLst>
                    <a:ext uri="{9D8B030D-6E8A-4147-A177-3AD203B41FA5}">
                      <a16:colId xmlns:a16="http://schemas.microsoft.com/office/drawing/2014/main" val="3823604040"/>
                    </a:ext>
                  </a:extLst>
                </a:gridCol>
                <a:gridCol w="449992">
                  <a:extLst>
                    <a:ext uri="{9D8B030D-6E8A-4147-A177-3AD203B41FA5}">
                      <a16:colId xmlns:a16="http://schemas.microsoft.com/office/drawing/2014/main" val="3652080883"/>
                    </a:ext>
                  </a:extLst>
                </a:gridCol>
              </a:tblGrid>
              <a:tr h="435088">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2F2F4"/>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bl>
          </a:graphicData>
        </a:graphic>
      </p:graphicFrame>
      <p:sp>
        <p:nvSpPr>
          <p:cNvPr id="6" name="Rectangle 5">
            <a:extLst>
              <a:ext uri="{FF2B5EF4-FFF2-40B4-BE49-F238E27FC236}">
                <a16:creationId xmlns:a16="http://schemas.microsoft.com/office/drawing/2014/main" id="{A24D5187-9386-EE2D-06AA-276EFF556DC4}"/>
              </a:ext>
            </a:extLst>
          </p:cNvPr>
          <p:cNvSpPr>
            <a:spLocks/>
          </p:cNvSpPr>
          <p:nvPr/>
        </p:nvSpPr>
        <p:spPr>
          <a:xfrm>
            <a:off x="5304367" y="1728351"/>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15" name="Rectangle 14">
            <a:extLst>
              <a:ext uri="{FF2B5EF4-FFF2-40B4-BE49-F238E27FC236}">
                <a16:creationId xmlns:a16="http://schemas.microsoft.com/office/drawing/2014/main" id="{8F0AB727-4535-4F51-A029-2FF715B1BB4F}"/>
              </a:ext>
            </a:extLst>
          </p:cNvPr>
          <p:cNvSpPr/>
          <p:nvPr/>
        </p:nvSpPr>
        <p:spPr>
          <a:xfrm>
            <a:off x="5770841" y="1729900"/>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30" name="Rectangle 29">
            <a:extLst>
              <a:ext uri="{FF2B5EF4-FFF2-40B4-BE49-F238E27FC236}">
                <a16:creationId xmlns:a16="http://schemas.microsoft.com/office/drawing/2014/main" id="{58E8DFCC-D41E-B4DC-0E11-DDBA39AF97F5}"/>
              </a:ext>
            </a:extLst>
          </p:cNvPr>
          <p:cNvSpPr/>
          <p:nvPr/>
        </p:nvSpPr>
        <p:spPr>
          <a:xfrm>
            <a:off x="6237315" y="1729900"/>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38" name="Rectangle 37">
            <a:extLst>
              <a:ext uri="{FF2B5EF4-FFF2-40B4-BE49-F238E27FC236}">
                <a16:creationId xmlns:a16="http://schemas.microsoft.com/office/drawing/2014/main" id="{6606B0FB-9FD3-1633-090F-A442DDBC5782}"/>
              </a:ext>
            </a:extLst>
          </p:cNvPr>
          <p:cNvSpPr/>
          <p:nvPr/>
        </p:nvSpPr>
        <p:spPr>
          <a:xfrm>
            <a:off x="6703788" y="1729900"/>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47" name="TextBox 46">
            <a:extLst>
              <a:ext uri="{FF2B5EF4-FFF2-40B4-BE49-F238E27FC236}">
                <a16:creationId xmlns:a16="http://schemas.microsoft.com/office/drawing/2014/main" id="{48209F93-C678-77FE-0741-880FAEA05260}"/>
              </a:ext>
            </a:extLst>
          </p:cNvPr>
          <p:cNvSpPr txBox="1"/>
          <p:nvPr/>
        </p:nvSpPr>
        <p:spPr>
          <a:xfrm>
            <a:off x="234762" y="5148517"/>
            <a:ext cx="2245127"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input vector</a:t>
            </a:r>
          </a:p>
        </p:txBody>
      </p:sp>
      <p:graphicFrame>
        <p:nvGraphicFramePr>
          <p:cNvPr id="50" name="Table 275">
            <a:extLst>
              <a:ext uri="{FF2B5EF4-FFF2-40B4-BE49-F238E27FC236}">
                <a16:creationId xmlns:a16="http://schemas.microsoft.com/office/drawing/2014/main" id="{F4FAEFC2-F020-2F17-D28B-888C8568909C}"/>
              </a:ext>
            </a:extLst>
          </p:cNvPr>
          <p:cNvGraphicFramePr>
            <a:graphicFrameLocks noGrp="1"/>
          </p:cNvGraphicFramePr>
          <p:nvPr/>
        </p:nvGraphicFramePr>
        <p:xfrm>
          <a:off x="426103" y="2000679"/>
          <a:ext cx="1854538" cy="2194560"/>
        </p:xfrm>
        <a:graphic>
          <a:graphicData uri="http://schemas.openxmlformats.org/drawingml/2006/table">
            <a:tbl>
              <a:tblPr firstRow="1" bandRow="1">
                <a:tableStyleId>{5940675A-B579-460E-94D1-54222C63F5DA}</a:tableStyleId>
              </a:tblPr>
              <a:tblGrid>
                <a:gridCol w="560388">
                  <a:extLst>
                    <a:ext uri="{9D8B030D-6E8A-4147-A177-3AD203B41FA5}">
                      <a16:colId xmlns:a16="http://schemas.microsoft.com/office/drawing/2014/main" val="1193322599"/>
                    </a:ext>
                  </a:extLst>
                </a:gridCol>
                <a:gridCol w="816943">
                  <a:extLst>
                    <a:ext uri="{9D8B030D-6E8A-4147-A177-3AD203B41FA5}">
                      <a16:colId xmlns:a16="http://schemas.microsoft.com/office/drawing/2014/main" val="4227494446"/>
                    </a:ext>
                  </a:extLst>
                </a:gridCol>
                <a:gridCol w="477207">
                  <a:extLst>
                    <a:ext uri="{9D8B030D-6E8A-4147-A177-3AD203B41FA5}">
                      <a16:colId xmlns:a16="http://schemas.microsoft.com/office/drawing/2014/main" val="468283467"/>
                    </a:ext>
                  </a:extLst>
                </a:gridCol>
              </a:tblGrid>
              <a:tr h="270417">
                <a:tc>
                  <a:txBody>
                    <a:bodyPr/>
                    <a:lstStyle/>
                    <a:p>
                      <a:pPr algn="ctr"/>
                      <a:endParaRPr lang="en-US" sz="1800" b="0" i="0">
                        <a:latin typeface="Corbel" panose="020B0503020204020204" pitchFamily="34" charset="0"/>
                        <a:cs typeface="Arial" panose="020B0604020202020204" pitchFamily="34" charset="0"/>
                      </a:endParaRPr>
                    </a:p>
                  </a:txBody>
                  <a:tcPr marL="0" marR="0" marT="0" marB="0" anchor="ctr">
                    <a:lnL w="6350" cap="flat" cmpd="sng" algn="ctr">
                      <a:no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ctr"/>
                      <a:r>
                        <a:rPr lang="en-US" sz="1800" b="0" i="0">
                          <a:latin typeface="Corbel" panose="020B0503020204020204" pitchFamily="34" charset="0"/>
                          <a:cs typeface="Arial" panose="020B0604020202020204" pitchFamily="34" charset="0"/>
                        </a:rPr>
                        <a:t>Prime numbers</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algn="ctr"/>
                      <a:r>
                        <a:rPr lang="en-US" sz="1000">
                          <a:latin typeface="Arial" panose="020B0604020202020204" pitchFamily="34" charset="0"/>
                          <a:cs typeface="Arial" panose="020B0604020202020204" pitchFamily="34" charset="0"/>
                        </a:rPr>
                        <a:t>A</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r h="0">
                <a:tc>
                  <a:txBody>
                    <a:bodyPr/>
                    <a:lstStyle/>
                    <a:p>
                      <a:pPr algn="ctr"/>
                      <a:r>
                        <a:rPr lang="en-US" sz="1800" b="0" i="0">
                          <a:latin typeface="Corbel" panose="020B0503020204020204" pitchFamily="34" charset="0"/>
                          <a:cs typeface="Arial" panose="020B0604020202020204" pitchFamily="34" charset="0"/>
                        </a:rPr>
                        <a:t>LUT</a:t>
                      </a:r>
                    </a:p>
                    <a:p>
                      <a:pPr algn="ctr"/>
                      <a:r>
                        <a:rPr lang="en-US" sz="1800" b="0" i="0">
                          <a:latin typeface="Corbel" panose="020B0503020204020204" pitchFamily="34" charset="0"/>
                          <a:cs typeface="Arial" panose="020B0604020202020204" pitchFamily="34" charset="0"/>
                        </a:rPr>
                        <a:t>index</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err="1">
                          <a:latin typeface="Corbel" panose="020B0503020204020204" pitchFamily="34" charset="0"/>
                          <a:cs typeface="Arial" panose="020B0604020202020204" pitchFamily="34" charset="0"/>
                        </a:rPr>
                        <a:t>i</a:t>
                      </a:r>
                      <a:endParaRPr lang="en-US" sz="1800" b="0" i="0">
                        <a:latin typeface="Corbel" panose="020B0503020204020204" pitchFamily="34" charset="0"/>
                        <a:cs typeface="Arial" panose="020B0604020202020204" pitchFamily="34" charset="0"/>
                      </a:endParaRP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f(</a:t>
                      </a:r>
                      <a:r>
                        <a:rPr lang="en-US" sz="1800" b="0" i="0" err="1">
                          <a:latin typeface="Corbel" panose="020B0503020204020204" pitchFamily="34" charset="0"/>
                          <a:cs typeface="Arial" panose="020B0604020202020204" pitchFamily="34" charset="0"/>
                        </a:rPr>
                        <a:t>i</a:t>
                      </a:r>
                      <a:r>
                        <a:rPr lang="en-US" sz="1800" b="0" i="0">
                          <a:latin typeface="Corbel" panose="020B0503020204020204" pitchFamily="34" charset="0"/>
                          <a:cs typeface="Arial" panose="020B0604020202020204" pitchFamily="34" charset="0"/>
                        </a:rPr>
                        <a:t>)</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856769038"/>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0</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latin typeface="Corbel" panose="020B0503020204020204" pitchFamily="34" charset="0"/>
                          <a:cs typeface="Arial" panose="020B0604020202020204" pitchFamily="34" charset="0"/>
                        </a:rPr>
                        <a:t>1</a:t>
                      </a:r>
                      <a:r>
                        <a:rPr lang="en-US" sz="1800" b="0" i="0" baseline="30000">
                          <a:latin typeface="Corbel" panose="020B0503020204020204" pitchFamily="34" charset="0"/>
                          <a:cs typeface="Arial" panose="020B0604020202020204" pitchFamily="34" charset="0"/>
                        </a:rPr>
                        <a:t>st</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2</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581351085"/>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1</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solidFill>
                            <a:schemeClr val="tx1"/>
                          </a:solidFill>
                          <a:latin typeface="Corbel" panose="020B0503020204020204" pitchFamily="34" charset="0"/>
                          <a:cs typeface="Arial" panose="020B0604020202020204" pitchFamily="34" charset="0"/>
                        </a:rPr>
                        <a:t>2</a:t>
                      </a:r>
                      <a:r>
                        <a:rPr lang="en-US" sz="1800" b="0" i="0" baseline="30000">
                          <a:solidFill>
                            <a:schemeClr val="tx1"/>
                          </a:solidFill>
                          <a:latin typeface="Corbel" panose="020B0503020204020204" pitchFamily="34" charset="0"/>
                          <a:cs typeface="Arial" panose="020B0604020202020204" pitchFamily="34" charset="0"/>
                        </a:rPr>
                        <a:t>nd</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chemeClr val="tx1"/>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508754334"/>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2</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latin typeface="Corbel" panose="020B0503020204020204" pitchFamily="34" charset="0"/>
                          <a:cs typeface="Arial" panose="020B0604020202020204" pitchFamily="34" charset="0"/>
                        </a:rPr>
                        <a:t>3</a:t>
                      </a:r>
                      <a:r>
                        <a:rPr lang="en-US" sz="1800" b="0" i="0" baseline="30000">
                          <a:latin typeface="Corbel" panose="020B0503020204020204" pitchFamily="34" charset="0"/>
                          <a:cs typeface="Arial" panose="020B0604020202020204" pitchFamily="34" charset="0"/>
                        </a:rPr>
                        <a:t>rd</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5</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364916830"/>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latin typeface="Corbel" panose="020B0503020204020204" pitchFamily="34" charset="0"/>
                          <a:cs typeface="Arial" panose="020B0604020202020204" pitchFamily="34" charset="0"/>
                        </a:rPr>
                        <a:t>4</a:t>
                      </a:r>
                      <a:r>
                        <a:rPr lang="en-US" sz="1800" b="0" i="0" baseline="30000">
                          <a:latin typeface="Corbel" panose="020B0503020204020204" pitchFamily="34" charset="0"/>
                          <a:cs typeface="Arial" panose="020B0604020202020204" pitchFamily="34" charset="0"/>
                        </a:rPr>
                        <a:t>th</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7</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816069710"/>
                  </a:ext>
                </a:extLst>
              </a:tr>
            </a:tbl>
          </a:graphicData>
        </a:graphic>
      </p:graphicFrame>
      <p:graphicFrame>
        <p:nvGraphicFramePr>
          <p:cNvPr id="52" name="Table 275">
            <a:extLst>
              <a:ext uri="{FF2B5EF4-FFF2-40B4-BE49-F238E27FC236}">
                <a16:creationId xmlns:a16="http://schemas.microsoft.com/office/drawing/2014/main" id="{D03E7150-1EF3-DD7E-1AAE-429CCC880DF9}"/>
              </a:ext>
            </a:extLst>
          </p:cNvPr>
          <p:cNvGraphicFramePr>
            <a:graphicFrameLocks noGrp="1"/>
          </p:cNvGraphicFramePr>
          <p:nvPr/>
        </p:nvGraphicFramePr>
        <p:xfrm>
          <a:off x="419382" y="4801677"/>
          <a:ext cx="1863744" cy="384881"/>
        </p:xfrm>
        <a:graphic>
          <a:graphicData uri="http://schemas.openxmlformats.org/drawingml/2006/table">
            <a:tbl>
              <a:tblPr firstRow="1" bandRow="1">
                <a:tableStyleId>{5940675A-B579-460E-94D1-54222C63F5DA}</a:tableStyleId>
              </a:tblPr>
              <a:tblGrid>
                <a:gridCol w="465936">
                  <a:extLst>
                    <a:ext uri="{9D8B030D-6E8A-4147-A177-3AD203B41FA5}">
                      <a16:colId xmlns:a16="http://schemas.microsoft.com/office/drawing/2014/main" val="4227494446"/>
                    </a:ext>
                  </a:extLst>
                </a:gridCol>
                <a:gridCol w="465936">
                  <a:extLst>
                    <a:ext uri="{9D8B030D-6E8A-4147-A177-3AD203B41FA5}">
                      <a16:colId xmlns:a16="http://schemas.microsoft.com/office/drawing/2014/main" val="468283467"/>
                    </a:ext>
                  </a:extLst>
                </a:gridCol>
                <a:gridCol w="465936">
                  <a:extLst>
                    <a:ext uri="{9D8B030D-6E8A-4147-A177-3AD203B41FA5}">
                      <a16:colId xmlns:a16="http://schemas.microsoft.com/office/drawing/2014/main" val="3823604040"/>
                    </a:ext>
                  </a:extLst>
                </a:gridCol>
                <a:gridCol w="465936">
                  <a:extLst>
                    <a:ext uri="{9D8B030D-6E8A-4147-A177-3AD203B41FA5}">
                      <a16:colId xmlns:a16="http://schemas.microsoft.com/office/drawing/2014/main" val="3652080883"/>
                    </a:ext>
                  </a:extLst>
                </a:gridCol>
              </a:tblGrid>
              <a:tr h="384881">
                <a:tc>
                  <a:txBody>
                    <a:bodyPr/>
                    <a:lstStyle/>
                    <a:p>
                      <a:pPr algn="ctr"/>
                      <a:r>
                        <a:rPr lang="en-US" sz="1800" b="0" i="0">
                          <a:solidFill>
                            <a:srgbClr val="0051FF"/>
                          </a:solidFill>
                          <a:latin typeface="Corbel" panose="020B0503020204020204" pitchFamily="34" charset="0"/>
                          <a:cs typeface="Arial" panose="020B0604020202020204" pitchFamily="34" charset="0"/>
                        </a:rPr>
                        <a:t>1</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0051FF"/>
                          </a:solidFill>
                          <a:latin typeface="Corbel" panose="020B0503020204020204" pitchFamily="34" charset="0"/>
                          <a:cs typeface="Arial" panose="020B0604020202020204" pitchFamily="34" charset="0"/>
                        </a:rPr>
                        <a:t>0</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0051FF"/>
                          </a:solidFill>
                          <a:latin typeface="Corbel" panose="020B0503020204020204" pitchFamily="34" charset="0"/>
                          <a:cs typeface="Arial" panose="020B0604020202020204" pitchFamily="34" charset="0"/>
                        </a:rPr>
                        <a:t>1</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0051FF"/>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749445941"/>
                  </a:ext>
                </a:extLst>
              </a:tr>
            </a:tbl>
          </a:graphicData>
        </a:graphic>
      </p:graphicFrame>
      <p:sp>
        <p:nvSpPr>
          <p:cNvPr id="54" name="TextBox 53">
            <a:extLst>
              <a:ext uri="{FF2B5EF4-FFF2-40B4-BE49-F238E27FC236}">
                <a16:creationId xmlns:a16="http://schemas.microsoft.com/office/drawing/2014/main" id="{0298F78F-23E2-99F4-79F3-CD12675CB412}"/>
              </a:ext>
            </a:extLst>
          </p:cNvPr>
          <p:cNvSpPr txBox="1"/>
          <p:nvPr/>
        </p:nvSpPr>
        <p:spPr>
          <a:xfrm>
            <a:off x="426103" y="4167177"/>
            <a:ext cx="1854538"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sng"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l</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ook</a:t>
            </a:r>
            <a:r>
              <a:rPr kumimoji="0" lang="en-US" sz="2000" b="0" i="0" u="sng"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u</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p </a:t>
            </a:r>
            <a:r>
              <a:rPr kumimoji="0" lang="en-US" sz="2000" b="0" i="0" u="sng"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t</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able</a:t>
            </a:r>
          </a:p>
        </p:txBody>
      </p:sp>
      <p:sp>
        <p:nvSpPr>
          <p:cNvPr id="55" name="TextBox 54">
            <a:extLst>
              <a:ext uri="{FF2B5EF4-FFF2-40B4-BE49-F238E27FC236}">
                <a16:creationId xmlns:a16="http://schemas.microsoft.com/office/drawing/2014/main" id="{7195EE43-7896-3B0F-7D8D-A5EE61665E18}"/>
              </a:ext>
            </a:extLst>
          </p:cNvPr>
          <p:cNvSpPr txBox="1"/>
          <p:nvPr/>
        </p:nvSpPr>
        <p:spPr>
          <a:xfrm>
            <a:off x="328507" y="6078612"/>
            <a:ext cx="204201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output vector</a:t>
            </a:r>
          </a:p>
        </p:txBody>
      </p:sp>
      <p:graphicFrame>
        <p:nvGraphicFramePr>
          <p:cNvPr id="56" name="Table 275">
            <a:extLst>
              <a:ext uri="{FF2B5EF4-FFF2-40B4-BE49-F238E27FC236}">
                <a16:creationId xmlns:a16="http://schemas.microsoft.com/office/drawing/2014/main" id="{42AC9FCD-CC4B-AED2-A9FC-1476D069C04D}"/>
              </a:ext>
            </a:extLst>
          </p:cNvPr>
          <p:cNvGraphicFramePr>
            <a:graphicFrameLocks noGrp="1"/>
          </p:cNvGraphicFramePr>
          <p:nvPr/>
        </p:nvGraphicFramePr>
        <p:xfrm>
          <a:off x="419382" y="5745220"/>
          <a:ext cx="1863740" cy="384881"/>
        </p:xfrm>
        <a:graphic>
          <a:graphicData uri="http://schemas.openxmlformats.org/drawingml/2006/table">
            <a:tbl>
              <a:tblPr firstRow="1" bandRow="1">
                <a:tableStyleId>{5940675A-B579-460E-94D1-54222C63F5DA}</a:tableStyleId>
              </a:tblPr>
              <a:tblGrid>
                <a:gridCol w="465935">
                  <a:extLst>
                    <a:ext uri="{9D8B030D-6E8A-4147-A177-3AD203B41FA5}">
                      <a16:colId xmlns:a16="http://schemas.microsoft.com/office/drawing/2014/main" val="4227494446"/>
                    </a:ext>
                  </a:extLst>
                </a:gridCol>
                <a:gridCol w="465935">
                  <a:extLst>
                    <a:ext uri="{9D8B030D-6E8A-4147-A177-3AD203B41FA5}">
                      <a16:colId xmlns:a16="http://schemas.microsoft.com/office/drawing/2014/main" val="468283467"/>
                    </a:ext>
                  </a:extLst>
                </a:gridCol>
                <a:gridCol w="465935">
                  <a:extLst>
                    <a:ext uri="{9D8B030D-6E8A-4147-A177-3AD203B41FA5}">
                      <a16:colId xmlns:a16="http://schemas.microsoft.com/office/drawing/2014/main" val="3823604040"/>
                    </a:ext>
                  </a:extLst>
                </a:gridCol>
                <a:gridCol w="465935">
                  <a:extLst>
                    <a:ext uri="{9D8B030D-6E8A-4147-A177-3AD203B41FA5}">
                      <a16:colId xmlns:a16="http://schemas.microsoft.com/office/drawing/2014/main" val="3652080883"/>
                    </a:ext>
                  </a:extLst>
                </a:gridCol>
              </a:tblGrid>
              <a:tr h="384881">
                <a:tc>
                  <a:txBody>
                    <a:bodyPr/>
                    <a:lstStyle/>
                    <a:p>
                      <a:pPr algn="ctr"/>
                      <a:r>
                        <a:rPr lang="en-US" sz="1800" b="0" i="0">
                          <a:solidFill>
                            <a:srgbClr val="FF0000"/>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FF0000"/>
                          </a:solidFill>
                          <a:latin typeface="Corbel" panose="020B0503020204020204" pitchFamily="34" charset="0"/>
                          <a:cs typeface="Arial" panose="020B0604020202020204" pitchFamily="34" charset="0"/>
                        </a:rPr>
                        <a:t>2</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FF0000"/>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FF0000"/>
                          </a:solidFill>
                          <a:latin typeface="Corbel" panose="020B0503020204020204" pitchFamily="34" charset="0"/>
                          <a:cs typeface="Arial" panose="020B0604020202020204" pitchFamily="34" charset="0"/>
                        </a:rPr>
                        <a:t>7</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749445941"/>
                  </a:ext>
                </a:extLst>
              </a:tr>
            </a:tbl>
          </a:graphicData>
        </a:graphic>
      </p:graphicFrame>
      <p:sp>
        <p:nvSpPr>
          <p:cNvPr id="64" name="TextBox 63">
            <a:extLst>
              <a:ext uri="{FF2B5EF4-FFF2-40B4-BE49-F238E27FC236}">
                <a16:creationId xmlns:a16="http://schemas.microsoft.com/office/drawing/2014/main" id="{77C6A9F9-CFD2-BFB6-5FD1-46212866E231}"/>
              </a:ext>
            </a:extLst>
          </p:cNvPr>
          <p:cNvSpPr txBox="1"/>
          <p:nvPr/>
        </p:nvSpPr>
        <p:spPr>
          <a:xfrm>
            <a:off x="-118226" y="766965"/>
            <a:ext cx="2944440" cy="1015663"/>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LUT Query: </a:t>
            </a:r>
            <a:b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b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Return {2</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nd</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1</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st</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2</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nd</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4</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th</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prime numbers</a:t>
            </a:r>
          </a:p>
        </p:txBody>
      </p:sp>
      <p:sp>
        <p:nvSpPr>
          <p:cNvPr id="71" name="TextBox 70">
            <a:extLst>
              <a:ext uri="{FF2B5EF4-FFF2-40B4-BE49-F238E27FC236}">
                <a16:creationId xmlns:a16="http://schemas.microsoft.com/office/drawing/2014/main" id="{96464DE5-8775-54F7-E800-368C864AD146}"/>
              </a:ext>
            </a:extLst>
          </p:cNvPr>
          <p:cNvSpPr txBox="1"/>
          <p:nvPr/>
        </p:nvSpPr>
        <p:spPr>
          <a:xfrm>
            <a:off x="3602360" y="807886"/>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30A0"/>
                </a:solidFill>
                <a:effectLst/>
                <a:uLnTx/>
                <a:uFillTx/>
                <a:latin typeface="Corbel" panose="020B0503020204020204" pitchFamily="34" charset="0"/>
                <a:ea typeface="ＭＳ Ｐゴシック" panose="020B0600070205080204" pitchFamily="34" charset="-128"/>
                <a:cs typeface="Arial" panose="020B0604020202020204" pitchFamily="34" charset="0"/>
              </a:rPr>
              <a:t>input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30A0"/>
                </a:solidFill>
                <a:effectLst/>
                <a:uLnTx/>
                <a:uFillTx/>
                <a:latin typeface="Corbel" panose="020B0503020204020204" pitchFamily="34" charset="0"/>
                <a:ea typeface="ＭＳ Ｐゴシック" panose="020B0600070205080204" pitchFamily="34" charset="-128"/>
                <a:cs typeface="Arial" panose="020B0604020202020204" pitchFamily="34" charset="0"/>
              </a:rPr>
              <a:t>vector</a:t>
            </a:r>
          </a:p>
        </p:txBody>
      </p:sp>
      <p:sp>
        <p:nvSpPr>
          <p:cNvPr id="73" name="TextBox 72">
            <a:extLst>
              <a:ext uri="{FF2B5EF4-FFF2-40B4-BE49-F238E27FC236}">
                <a16:creationId xmlns:a16="http://schemas.microsoft.com/office/drawing/2014/main" id="{D7B72F86-2B91-59AA-47AC-78725EC01117}"/>
              </a:ext>
            </a:extLst>
          </p:cNvPr>
          <p:cNvSpPr txBox="1"/>
          <p:nvPr/>
        </p:nvSpPr>
        <p:spPr>
          <a:xfrm>
            <a:off x="3576104" y="5703683"/>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AD47">
                    <a:lumMod val="75000"/>
                  </a:srgbClr>
                </a:solidFill>
                <a:effectLst/>
                <a:uLnTx/>
                <a:uFillTx/>
                <a:latin typeface="Corbel" panose="020B0503020204020204" pitchFamily="34" charset="0"/>
                <a:ea typeface="ＭＳ Ｐゴシック" panose="020B0600070205080204" pitchFamily="34" charset="-128"/>
                <a:cs typeface="Arial" panose="020B0604020202020204" pitchFamily="34" charset="0"/>
              </a:rPr>
              <a:t>output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AD47">
                    <a:lumMod val="75000"/>
                  </a:srgbClr>
                </a:solidFill>
                <a:effectLst/>
                <a:uLnTx/>
                <a:uFillTx/>
                <a:latin typeface="Corbel" panose="020B0503020204020204" pitchFamily="34" charset="0"/>
                <a:ea typeface="ＭＳ Ｐゴシック" panose="020B0600070205080204" pitchFamily="34" charset="-128"/>
                <a:cs typeface="Arial" panose="020B0604020202020204" pitchFamily="34" charset="0"/>
              </a:rPr>
              <a:t>vector</a:t>
            </a:r>
          </a:p>
        </p:txBody>
      </p:sp>
      <p:sp>
        <p:nvSpPr>
          <p:cNvPr id="74" name="TextBox 73">
            <a:extLst>
              <a:ext uri="{FF2B5EF4-FFF2-40B4-BE49-F238E27FC236}">
                <a16:creationId xmlns:a16="http://schemas.microsoft.com/office/drawing/2014/main" id="{549E17C4-CCD6-4975-A244-6D40CDC6F814}"/>
              </a:ext>
            </a:extLst>
          </p:cNvPr>
          <p:cNvSpPr txBox="1"/>
          <p:nvPr/>
        </p:nvSpPr>
        <p:spPr>
          <a:xfrm>
            <a:off x="6088976" y="1531408"/>
            <a:ext cx="364907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C000"/>
                </a:solidFill>
                <a:effectLst/>
                <a:uLnTx/>
                <a:uFillTx/>
                <a:latin typeface="Corbel" panose="020B0503020204020204" pitchFamily="34" charset="0"/>
                <a:ea typeface="ＭＳ Ｐゴシック" panose="020B0600070205080204" pitchFamily="34" charset="-128"/>
                <a:cs typeface="Arial" panose="020B0604020202020204" pitchFamily="34" charset="0"/>
              </a:rPr>
              <a:t>match logic</a:t>
            </a:r>
          </a:p>
        </p:txBody>
      </p:sp>
      <p:sp>
        <p:nvSpPr>
          <p:cNvPr id="80" name="TextBox 79">
            <a:extLst>
              <a:ext uri="{FF2B5EF4-FFF2-40B4-BE49-F238E27FC236}">
                <a16:creationId xmlns:a16="http://schemas.microsoft.com/office/drawing/2014/main" id="{283E4029-EC6B-17CF-A76E-32088220A3F2}"/>
              </a:ext>
            </a:extLst>
          </p:cNvPr>
          <p:cNvSpPr txBox="1"/>
          <p:nvPr/>
        </p:nvSpPr>
        <p:spPr>
          <a:xfrm rot="5400000">
            <a:off x="5608648" y="3024316"/>
            <a:ext cx="364907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4472C4"/>
                </a:solidFill>
                <a:effectLst/>
                <a:uLnTx/>
                <a:uFillTx/>
                <a:latin typeface="Corbel" panose="020B0503020204020204" pitchFamily="34" charset="0"/>
                <a:ea typeface="ＭＳ Ｐゴシック" panose="020B0600070205080204" pitchFamily="34" charset="-128"/>
                <a:cs typeface="Arial" panose="020B0604020202020204" pitchFamily="34" charset="0"/>
              </a:rPr>
              <a:t>DRAM array</a:t>
            </a:r>
          </a:p>
        </p:txBody>
      </p:sp>
      <p:sp>
        <p:nvSpPr>
          <p:cNvPr id="82" name="Rectangle 81">
            <a:extLst>
              <a:ext uri="{FF2B5EF4-FFF2-40B4-BE49-F238E27FC236}">
                <a16:creationId xmlns:a16="http://schemas.microsoft.com/office/drawing/2014/main" id="{62BDDE6A-4739-7DE9-17E3-D3F0466696F8}"/>
              </a:ext>
            </a:extLst>
          </p:cNvPr>
          <p:cNvSpPr/>
          <p:nvPr/>
        </p:nvSpPr>
        <p:spPr>
          <a:xfrm>
            <a:off x="4935550" y="2400162"/>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F51FD"/>
                </a:solidFill>
                <a:effectLst/>
                <a:uLnTx/>
                <a:uFillTx/>
                <a:latin typeface="Corbel" panose="020B0503020204020204" pitchFamily="34" charset="0"/>
                <a:ea typeface="+mn-ea"/>
                <a:cs typeface="+mn-cs"/>
              </a:rPr>
              <a:t>0</a:t>
            </a:r>
          </a:p>
        </p:txBody>
      </p:sp>
      <p:sp>
        <p:nvSpPr>
          <p:cNvPr id="83" name="Rectangle 82">
            <a:extLst>
              <a:ext uri="{FF2B5EF4-FFF2-40B4-BE49-F238E27FC236}">
                <a16:creationId xmlns:a16="http://schemas.microsoft.com/office/drawing/2014/main" id="{0AB9FB35-61EA-83FA-E6A5-94C08C60E54A}"/>
              </a:ext>
            </a:extLst>
          </p:cNvPr>
          <p:cNvSpPr/>
          <p:nvPr/>
        </p:nvSpPr>
        <p:spPr>
          <a:xfrm>
            <a:off x="4935550" y="2766371"/>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E0000"/>
                </a:solidFill>
                <a:effectLst/>
                <a:uLnTx/>
                <a:uFillTx/>
                <a:latin typeface="Corbel" panose="020B0503020204020204" pitchFamily="34" charset="0"/>
                <a:ea typeface="+mn-ea"/>
                <a:cs typeface="+mn-cs"/>
              </a:rPr>
              <a:t>1</a:t>
            </a:r>
          </a:p>
        </p:txBody>
      </p:sp>
      <p:sp>
        <p:nvSpPr>
          <p:cNvPr id="84" name="Rectangle 83">
            <a:extLst>
              <a:ext uri="{FF2B5EF4-FFF2-40B4-BE49-F238E27FC236}">
                <a16:creationId xmlns:a16="http://schemas.microsoft.com/office/drawing/2014/main" id="{FF1258C3-D9FB-0C18-2D3C-A98C5A7E0564}"/>
              </a:ext>
            </a:extLst>
          </p:cNvPr>
          <p:cNvSpPr/>
          <p:nvPr/>
        </p:nvSpPr>
        <p:spPr>
          <a:xfrm>
            <a:off x="4934718" y="3156622"/>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F52FF"/>
                </a:solidFill>
                <a:effectLst/>
                <a:uLnTx/>
                <a:uFillTx/>
                <a:latin typeface="Corbel" panose="020B0503020204020204" pitchFamily="34" charset="0"/>
                <a:ea typeface="+mn-ea"/>
                <a:cs typeface="+mn-cs"/>
              </a:rPr>
              <a:t>2</a:t>
            </a:r>
          </a:p>
        </p:txBody>
      </p:sp>
      <p:sp>
        <p:nvSpPr>
          <p:cNvPr id="85" name="Rectangle 84">
            <a:extLst>
              <a:ext uri="{FF2B5EF4-FFF2-40B4-BE49-F238E27FC236}">
                <a16:creationId xmlns:a16="http://schemas.microsoft.com/office/drawing/2014/main" id="{CF06D91A-016B-D11C-864D-895C394BB662}"/>
              </a:ext>
            </a:extLst>
          </p:cNvPr>
          <p:cNvSpPr/>
          <p:nvPr/>
        </p:nvSpPr>
        <p:spPr>
          <a:xfrm>
            <a:off x="4934491" y="3505647"/>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F52FF"/>
                </a:solidFill>
                <a:effectLst/>
                <a:uLnTx/>
                <a:uFillTx/>
                <a:latin typeface="Corbel" panose="020B0503020204020204" pitchFamily="34" charset="0"/>
                <a:ea typeface="+mn-ea"/>
                <a:cs typeface="+mn-cs"/>
              </a:rPr>
              <a:t>3</a:t>
            </a:r>
          </a:p>
        </p:txBody>
      </p:sp>
      <p:cxnSp>
        <p:nvCxnSpPr>
          <p:cNvPr id="87" name="Straight Arrow Connector 86">
            <a:extLst>
              <a:ext uri="{FF2B5EF4-FFF2-40B4-BE49-F238E27FC236}">
                <a16:creationId xmlns:a16="http://schemas.microsoft.com/office/drawing/2014/main" id="{3D9963A9-A5EA-04E1-3026-C8D6B5061355}"/>
              </a:ext>
            </a:extLst>
          </p:cNvPr>
          <p:cNvCxnSpPr>
            <a:cxnSpLocks/>
          </p:cNvCxnSpPr>
          <p:nvPr/>
        </p:nvCxnSpPr>
        <p:spPr>
          <a:xfrm>
            <a:off x="3366391" y="3251264"/>
            <a:ext cx="1148820" cy="0"/>
          </a:xfrm>
          <a:prstGeom prst="straightConnector1">
            <a:avLst/>
          </a:prstGeom>
          <a:ln w="5715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42" name="Rectangle 41">
            <a:extLst>
              <a:ext uri="{FF2B5EF4-FFF2-40B4-BE49-F238E27FC236}">
                <a16:creationId xmlns:a16="http://schemas.microsoft.com/office/drawing/2014/main" id="{944E90B4-D238-9C23-497E-9BA056F02923}"/>
              </a:ext>
            </a:extLst>
          </p:cNvPr>
          <p:cNvSpPr/>
          <p:nvPr/>
        </p:nvSpPr>
        <p:spPr>
          <a:xfrm>
            <a:off x="5306775" y="1729428"/>
            <a:ext cx="392400" cy="392400"/>
          </a:xfrm>
          <a:prstGeom prst="rect">
            <a:avLst/>
          </a:prstGeom>
          <a:solidFill>
            <a:schemeClr val="accent6">
              <a:lumMod val="40000"/>
              <a:lumOff val="60000"/>
            </a:schemeClr>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0000"/>
                </a:solidFill>
                <a:effectLst/>
                <a:uLnTx/>
                <a:uFillTx/>
                <a:latin typeface="Arial" panose="020B0604020202020204" pitchFamily="34" charset="0"/>
                <a:ea typeface="+mn-ea"/>
                <a:cs typeface="Arial" panose="020B0604020202020204" pitchFamily="34" charset="0"/>
              </a:rPr>
              <a:t>✓</a:t>
            </a:r>
            <a:endParaRPr kumimoji="0" lang="en-US" sz="28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44" name="Rectangle 43">
            <a:extLst>
              <a:ext uri="{FF2B5EF4-FFF2-40B4-BE49-F238E27FC236}">
                <a16:creationId xmlns:a16="http://schemas.microsoft.com/office/drawing/2014/main" id="{39D14E65-9366-2144-7050-648A3219DAB2}"/>
              </a:ext>
            </a:extLst>
          </p:cNvPr>
          <p:cNvSpPr>
            <a:spLocks/>
          </p:cNvSpPr>
          <p:nvPr/>
        </p:nvSpPr>
        <p:spPr>
          <a:xfrm>
            <a:off x="5774387" y="1730815"/>
            <a:ext cx="392400" cy="392400"/>
          </a:xfrm>
          <a:prstGeom prst="rect">
            <a:avLst/>
          </a:prstGeom>
          <a:solidFill>
            <a:schemeClr val="accent3">
              <a:lumMod val="20000"/>
              <a:lumOff val="80000"/>
            </a:schemeClr>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srgbClr val="FF0000"/>
                </a:solidFill>
                <a:effectLst/>
                <a:uLnTx/>
                <a:uFillTx/>
                <a:latin typeface="Corbel" panose="020B0503020204020204" pitchFamily="34" charset="0"/>
                <a:ea typeface="+mn-ea"/>
                <a:cs typeface="Arial" panose="020B0604020202020204" pitchFamily="34" charset="0"/>
              </a:rPr>
              <a:t>𝘅</a:t>
            </a:r>
          </a:p>
        </p:txBody>
      </p:sp>
      <p:sp>
        <p:nvSpPr>
          <p:cNvPr id="49" name="Rectangle 48">
            <a:extLst>
              <a:ext uri="{FF2B5EF4-FFF2-40B4-BE49-F238E27FC236}">
                <a16:creationId xmlns:a16="http://schemas.microsoft.com/office/drawing/2014/main" id="{32CF4084-0343-3B8E-4E78-0EEFB84B1A99}"/>
              </a:ext>
            </a:extLst>
          </p:cNvPr>
          <p:cNvSpPr/>
          <p:nvPr/>
        </p:nvSpPr>
        <p:spPr>
          <a:xfrm>
            <a:off x="6237217" y="1729428"/>
            <a:ext cx="392400" cy="392400"/>
          </a:xfrm>
          <a:prstGeom prst="rect">
            <a:avLst/>
          </a:prstGeom>
          <a:solidFill>
            <a:schemeClr val="accent6">
              <a:lumMod val="40000"/>
              <a:lumOff val="60000"/>
            </a:schemeClr>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0000"/>
                </a:solidFill>
                <a:effectLst/>
                <a:uLnTx/>
                <a:uFillTx/>
                <a:latin typeface="Arial" panose="020B0604020202020204" pitchFamily="34" charset="0"/>
                <a:ea typeface="+mn-ea"/>
                <a:cs typeface="Arial" panose="020B0604020202020204" pitchFamily="34" charset="0"/>
              </a:rPr>
              <a:t>✓</a:t>
            </a:r>
            <a:endParaRPr kumimoji="0" lang="en-US" sz="28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51" name="Rectangle 50">
            <a:extLst>
              <a:ext uri="{FF2B5EF4-FFF2-40B4-BE49-F238E27FC236}">
                <a16:creationId xmlns:a16="http://schemas.microsoft.com/office/drawing/2014/main" id="{2338C925-EB0C-FED6-B6EA-69A0D7B6D4C8}"/>
              </a:ext>
            </a:extLst>
          </p:cNvPr>
          <p:cNvSpPr>
            <a:spLocks/>
          </p:cNvSpPr>
          <p:nvPr/>
        </p:nvSpPr>
        <p:spPr>
          <a:xfrm>
            <a:off x="6704829" y="1722794"/>
            <a:ext cx="392400" cy="392400"/>
          </a:xfrm>
          <a:prstGeom prst="rect">
            <a:avLst/>
          </a:prstGeom>
          <a:solidFill>
            <a:schemeClr val="accent3">
              <a:lumMod val="20000"/>
              <a:lumOff val="80000"/>
            </a:schemeClr>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srgbClr val="FF0000"/>
                </a:solidFill>
                <a:effectLst/>
                <a:uLnTx/>
                <a:uFillTx/>
                <a:latin typeface="Corbel" panose="020B0503020204020204" pitchFamily="34" charset="0"/>
                <a:ea typeface="+mn-ea"/>
                <a:cs typeface="Arial" panose="020B0604020202020204" pitchFamily="34" charset="0"/>
              </a:rPr>
              <a:t>𝘅</a:t>
            </a:r>
          </a:p>
        </p:txBody>
      </p:sp>
      <p:graphicFrame>
        <p:nvGraphicFramePr>
          <p:cNvPr id="60" name="Table 275">
            <a:extLst>
              <a:ext uri="{FF2B5EF4-FFF2-40B4-BE49-F238E27FC236}">
                <a16:creationId xmlns:a16="http://schemas.microsoft.com/office/drawing/2014/main" id="{7E5251D0-FDEB-CB9B-DE8D-6D6E15507AF7}"/>
              </a:ext>
            </a:extLst>
          </p:cNvPr>
          <p:cNvGraphicFramePr>
            <a:graphicFrameLocks noGrp="1"/>
          </p:cNvGraphicFramePr>
          <p:nvPr/>
        </p:nvGraphicFramePr>
        <p:xfrm>
          <a:off x="5293107" y="4596447"/>
          <a:ext cx="1800000" cy="442916"/>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gridCol w="450000">
                  <a:extLst>
                    <a:ext uri="{9D8B030D-6E8A-4147-A177-3AD203B41FA5}">
                      <a16:colId xmlns:a16="http://schemas.microsoft.com/office/drawing/2014/main" val="468283467"/>
                    </a:ext>
                  </a:extLst>
                </a:gridCol>
                <a:gridCol w="450000">
                  <a:extLst>
                    <a:ext uri="{9D8B030D-6E8A-4147-A177-3AD203B41FA5}">
                      <a16:colId xmlns:a16="http://schemas.microsoft.com/office/drawing/2014/main" val="3823604040"/>
                    </a:ext>
                  </a:extLst>
                </a:gridCol>
                <a:gridCol w="450000">
                  <a:extLst>
                    <a:ext uri="{9D8B030D-6E8A-4147-A177-3AD203B41FA5}">
                      <a16:colId xmlns:a16="http://schemas.microsoft.com/office/drawing/2014/main" val="3652080883"/>
                    </a:ext>
                  </a:extLst>
                </a:gridCol>
              </a:tblGrid>
              <a:tr h="442916">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749445941"/>
                  </a:ext>
                </a:extLst>
              </a:tr>
            </a:tbl>
          </a:graphicData>
        </a:graphic>
      </p:graphicFrame>
      <p:graphicFrame>
        <p:nvGraphicFramePr>
          <p:cNvPr id="58" name="Table 275">
            <a:extLst>
              <a:ext uri="{FF2B5EF4-FFF2-40B4-BE49-F238E27FC236}">
                <a16:creationId xmlns:a16="http://schemas.microsoft.com/office/drawing/2014/main" id="{0FA397C7-34DA-F6FD-474D-7030F53B27E0}"/>
              </a:ext>
            </a:extLst>
          </p:cNvPr>
          <p:cNvGraphicFramePr>
            <a:graphicFrameLocks noGrp="1"/>
          </p:cNvGraphicFramePr>
          <p:nvPr/>
        </p:nvGraphicFramePr>
        <p:xfrm>
          <a:off x="5294190" y="4601831"/>
          <a:ext cx="452186" cy="431836"/>
        </p:xfrm>
        <a:graphic>
          <a:graphicData uri="http://schemas.openxmlformats.org/drawingml/2006/table">
            <a:tbl>
              <a:tblPr firstRow="1" bandRow="1">
                <a:tableStyleId>{5940675A-B579-460E-94D1-54222C63F5DA}</a:tableStyleId>
              </a:tblPr>
              <a:tblGrid>
                <a:gridCol w="452186">
                  <a:extLst>
                    <a:ext uri="{9D8B030D-6E8A-4147-A177-3AD203B41FA5}">
                      <a16:colId xmlns:a16="http://schemas.microsoft.com/office/drawing/2014/main" val="4227494446"/>
                    </a:ext>
                  </a:extLst>
                </a:gridCol>
              </a:tblGrid>
              <a:tr h="431836">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749445941"/>
                  </a:ext>
                </a:extLst>
              </a:tr>
            </a:tbl>
          </a:graphicData>
        </a:graphic>
      </p:graphicFrame>
      <p:graphicFrame>
        <p:nvGraphicFramePr>
          <p:cNvPr id="61" name="Table 275">
            <a:extLst>
              <a:ext uri="{FF2B5EF4-FFF2-40B4-BE49-F238E27FC236}">
                <a16:creationId xmlns:a16="http://schemas.microsoft.com/office/drawing/2014/main" id="{A860B7FC-75E9-351E-810D-49359C324738}"/>
              </a:ext>
            </a:extLst>
          </p:cNvPr>
          <p:cNvGraphicFramePr>
            <a:graphicFrameLocks noGrp="1"/>
          </p:cNvGraphicFramePr>
          <p:nvPr/>
        </p:nvGraphicFramePr>
        <p:xfrm>
          <a:off x="6198242" y="4601831"/>
          <a:ext cx="445625" cy="431836"/>
        </p:xfrm>
        <a:graphic>
          <a:graphicData uri="http://schemas.openxmlformats.org/drawingml/2006/table">
            <a:tbl>
              <a:tblPr firstRow="1" bandRow="1">
                <a:tableStyleId>{5940675A-B579-460E-94D1-54222C63F5DA}</a:tableStyleId>
              </a:tblPr>
              <a:tblGrid>
                <a:gridCol w="445625">
                  <a:extLst>
                    <a:ext uri="{9D8B030D-6E8A-4147-A177-3AD203B41FA5}">
                      <a16:colId xmlns:a16="http://schemas.microsoft.com/office/drawing/2014/main" val="4227494446"/>
                    </a:ext>
                  </a:extLst>
                </a:gridCol>
              </a:tblGrid>
              <a:tr h="431836">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749445941"/>
                  </a:ext>
                </a:extLst>
              </a:tr>
            </a:tbl>
          </a:graphicData>
        </a:graphic>
      </p:graphicFrame>
      <p:sp>
        <p:nvSpPr>
          <p:cNvPr id="39" name="TextBox 38">
            <a:extLst>
              <a:ext uri="{FF2B5EF4-FFF2-40B4-BE49-F238E27FC236}">
                <a16:creationId xmlns:a16="http://schemas.microsoft.com/office/drawing/2014/main" id="{A4BBA772-E58C-25DF-A149-F58D0AD9FE07}"/>
              </a:ext>
            </a:extLst>
          </p:cNvPr>
          <p:cNvSpPr txBox="1"/>
          <p:nvPr/>
        </p:nvSpPr>
        <p:spPr>
          <a:xfrm>
            <a:off x="3811694" y="4612111"/>
            <a:ext cx="135233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93889F"/>
                </a:solidFill>
                <a:effectLst/>
                <a:uLnTx/>
                <a:uFillTx/>
                <a:latin typeface="Corbel" panose="020B0503020204020204" pitchFamily="34" charset="0"/>
                <a:ea typeface="ＭＳ Ｐゴシック" panose="020B0600070205080204" pitchFamily="34" charset="-128"/>
                <a:cs typeface="Arial" panose="020B0604020202020204" pitchFamily="34" charset="0"/>
              </a:rPr>
              <a:t>row buffer</a:t>
            </a:r>
          </a:p>
        </p:txBody>
      </p:sp>
      <p:cxnSp>
        <p:nvCxnSpPr>
          <p:cNvPr id="53" name="Elbow Connector 52">
            <a:extLst>
              <a:ext uri="{FF2B5EF4-FFF2-40B4-BE49-F238E27FC236}">
                <a16:creationId xmlns:a16="http://schemas.microsoft.com/office/drawing/2014/main" id="{D21910A7-8803-8F40-B93D-479E884B33C1}"/>
              </a:ext>
            </a:extLst>
          </p:cNvPr>
          <p:cNvCxnSpPr>
            <a:cxnSpLocks/>
          </p:cNvCxnSpPr>
          <p:nvPr/>
        </p:nvCxnSpPr>
        <p:spPr>
          <a:xfrm rot="5400000" flipH="1" flipV="1">
            <a:off x="4745177" y="1952206"/>
            <a:ext cx="470099" cy="420004"/>
          </a:xfrm>
          <a:prstGeom prst="bentConnector2">
            <a:avLst/>
          </a:prstGeom>
          <a:ln w="38100">
            <a:solidFill>
              <a:srgbClr val="C00000"/>
            </a:solidFill>
            <a:prstDash val="sysDot"/>
            <a:tailEnd type="triangle" w="med" len="sm"/>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022044781"/>
      </p:ext>
    </p:extLst>
  </p:cSld>
  <p:clrMapOvr>
    <a:masterClrMapping/>
  </p:clrMapOvr>
  <mc:AlternateContent xmlns:mc="http://schemas.openxmlformats.org/markup-compatibility/2006" xmlns:p159="http://schemas.microsoft.com/office/powerpoint/2015/09/main">
    <mc:Choice Requires="p159">
      <p:transition>
        <p159:morph option="byObject"/>
      </p:transition>
    </mc:Choice>
    <mc:Fallback xmlns="">
      <p:transition>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58"/>
                                        </p:tgtEl>
                                        <p:attrNameLst>
                                          <p:attrName>style.visibility</p:attrName>
                                        </p:attrNameLst>
                                      </p:cBhvr>
                                      <p:to>
                                        <p:strVal val="visible"/>
                                      </p:to>
                                    </p:set>
                                    <p:animEffect transition="in" filter="fade">
                                      <p:cBhvr>
                                        <p:cTn id="7" dur="500"/>
                                        <p:tgtEl>
                                          <p:spTgt spid="58"/>
                                        </p:tgtEl>
                                      </p:cBhvr>
                                    </p:animEffect>
                                  </p:childTnLst>
                                </p:cTn>
                              </p:par>
                              <p:par>
                                <p:cTn id="8" presetID="10" presetClass="entr" presetSubtype="0" fill="hold" nodeType="withEffect">
                                  <p:stCondLst>
                                    <p:cond delay="0"/>
                                  </p:stCondLst>
                                  <p:childTnLst>
                                    <p:set>
                                      <p:cBhvr>
                                        <p:cTn id="9" dur="1" fill="hold">
                                          <p:stCondLst>
                                            <p:cond delay="0"/>
                                          </p:stCondLst>
                                        </p:cTn>
                                        <p:tgtEl>
                                          <p:spTgt spid="61"/>
                                        </p:tgtEl>
                                        <p:attrNameLst>
                                          <p:attrName>style.visibility</p:attrName>
                                        </p:attrNameLst>
                                      </p:cBhvr>
                                      <p:to>
                                        <p:strVal val="visible"/>
                                      </p:to>
                                    </p:set>
                                    <p:animEffect transition="in" filter="fade">
                                      <p:cBhvr>
                                        <p:cTn id="10" dur="500"/>
                                        <p:tgtEl>
                                          <p:spTgt spid="61"/>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42"/>
                                        </p:tgtEl>
                                        <p:attrNameLst>
                                          <p:attrName>style.visibility</p:attrName>
                                        </p:attrNameLst>
                                      </p:cBhvr>
                                      <p:to>
                                        <p:strVal val="visible"/>
                                      </p:to>
                                    </p:set>
                                    <p:animEffect transition="in" filter="fade">
                                      <p:cBhvr>
                                        <p:cTn id="15" dur="300"/>
                                        <p:tgtEl>
                                          <p:spTgt spid="42"/>
                                        </p:tgtEl>
                                      </p:cBhvr>
                                    </p:animEffect>
                                  </p:childTnLst>
                                </p:cTn>
                              </p:par>
                            </p:childTnLst>
                          </p:cTn>
                        </p:par>
                        <p:par>
                          <p:cTn id="16" fill="hold">
                            <p:stCondLst>
                              <p:cond delay="300"/>
                            </p:stCondLst>
                            <p:childTnLst>
                              <p:par>
                                <p:cTn id="17" presetID="10" presetClass="entr" presetSubtype="0" fill="hold" grpId="0" nodeType="afterEffect">
                                  <p:stCondLst>
                                    <p:cond delay="0"/>
                                  </p:stCondLst>
                                  <p:childTnLst>
                                    <p:set>
                                      <p:cBhvr>
                                        <p:cTn id="18" dur="1" fill="hold">
                                          <p:stCondLst>
                                            <p:cond delay="0"/>
                                          </p:stCondLst>
                                        </p:cTn>
                                        <p:tgtEl>
                                          <p:spTgt spid="44"/>
                                        </p:tgtEl>
                                        <p:attrNameLst>
                                          <p:attrName>style.visibility</p:attrName>
                                        </p:attrNameLst>
                                      </p:cBhvr>
                                      <p:to>
                                        <p:strVal val="visible"/>
                                      </p:to>
                                    </p:set>
                                    <p:animEffect transition="in" filter="fade">
                                      <p:cBhvr>
                                        <p:cTn id="19" dur="300"/>
                                        <p:tgtEl>
                                          <p:spTgt spid="44"/>
                                        </p:tgtEl>
                                      </p:cBhvr>
                                    </p:animEffect>
                                  </p:childTnLst>
                                </p:cTn>
                              </p:par>
                            </p:childTnLst>
                          </p:cTn>
                        </p:par>
                        <p:par>
                          <p:cTn id="20" fill="hold">
                            <p:stCondLst>
                              <p:cond delay="600"/>
                            </p:stCondLst>
                            <p:childTnLst>
                              <p:par>
                                <p:cTn id="21" presetID="10" presetClass="entr" presetSubtype="0" fill="hold" grpId="0" nodeType="afterEffect">
                                  <p:stCondLst>
                                    <p:cond delay="0"/>
                                  </p:stCondLst>
                                  <p:childTnLst>
                                    <p:set>
                                      <p:cBhvr>
                                        <p:cTn id="22" dur="1" fill="hold">
                                          <p:stCondLst>
                                            <p:cond delay="0"/>
                                          </p:stCondLst>
                                        </p:cTn>
                                        <p:tgtEl>
                                          <p:spTgt spid="49"/>
                                        </p:tgtEl>
                                        <p:attrNameLst>
                                          <p:attrName>style.visibility</p:attrName>
                                        </p:attrNameLst>
                                      </p:cBhvr>
                                      <p:to>
                                        <p:strVal val="visible"/>
                                      </p:to>
                                    </p:set>
                                    <p:animEffect transition="in" filter="fade">
                                      <p:cBhvr>
                                        <p:cTn id="23" dur="300"/>
                                        <p:tgtEl>
                                          <p:spTgt spid="49"/>
                                        </p:tgtEl>
                                      </p:cBhvr>
                                    </p:animEffect>
                                  </p:childTnLst>
                                </p:cTn>
                              </p:par>
                            </p:childTnLst>
                          </p:cTn>
                        </p:par>
                        <p:par>
                          <p:cTn id="24" fill="hold">
                            <p:stCondLst>
                              <p:cond delay="900"/>
                            </p:stCondLst>
                            <p:childTnLst>
                              <p:par>
                                <p:cTn id="25" presetID="10" presetClass="entr" presetSubtype="0" fill="hold" grpId="0" nodeType="afterEffect">
                                  <p:stCondLst>
                                    <p:cond delay="0"/>
                                  </p:stCondLst>
                                  <p:childTnLst>
                                    <p:set>
                                      <p:cBhvr>
                                        <p:cTn id="26" dur="1" fill="hold">
                                          <p:stCondLst>
                                            <p:cond delay="0"/>
                                          </p:stCondLst>
                                        </p:cTn>
                                        <p:tgtEl>
                                          <p:spTgt spid="51"/>
                                        </p:tgtEl>
                                        <p:attrNameLst>
                                          <p:attrName>style.visibility</p:attrName>
                                        </p:attrNameLst>
                                      </p:cBhvr>
                                      <p:to>
                                        <p:strVal val="visible"/>
                                      </p:to>
                                    </p:set>
                                    <p:animEffect transition="in" filter="fade">
                                      <p:cBhvr>
                                        <p:cTn id="27" dur="300"/>
                                        <p:tgtEl>
                                          <p:spTgt spid="5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 grpId="0" animBg="1"/>
      <p:bldP spid="44" grpId="0" animBg="1"/>
      <p:bldP spid="49" grpId="0" animBg="1"/>
      <p:bldP spid="51" grpId="0" animBg="1"/>
    </p:bld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39" name="Straight Connector 38">
            <a:extLst>
              <a:ext uri="{FF2B5EF4-FFF2-40B4-BE49-F238E27FC236}">
                <a16:creationId xmlns:a16="http://schemas.microsoft.com/office/drawing/2014/main" id="{01DA1C2F-782B-F892-B834-0679DC39492C}"/>
              </a:ext>
            </a:extLst>
          </p:cNvPr>
          <p:cNvCxnSpPr>
            <a:cxnSpLocks/>
          </p:cNvCxnSpPr>
          <p:nvPr/>
        </p:nvCxnSpPr>
        <p:spPr>
          <a:xfrm>
            <a:off x="5515720" y="5112234"/>
            <a:ext cx="0" cy="657352"/>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cxnSp>
        <p:nvCxnSpPr>
          <p:cNvPr id="53" name="Straight Connector 52">
            <a:extLst>
              <a:ext uri="{FF2B5EF4-FFF2-40B4-BE49-F238E27FC236}">
                <a16:creationId xmlns:a16="http://schemas.microsoft.com/office/drawing/2014/main" id="{1E781B67-2E06-1D8A-8974-976C22A359BE}"/>
              </a:ext>
            </a:extLst>
          </p:cNvPr>
          <p:cNvCxnSpPr>
            <a:cxnSpLocks/>
          </p:cNvCxnSpPr>
          <p:nvPr/>
        </p:nvCxnSpPr>
        <p:spPr>
          <a:xfrm>
            <a:off x="6414620" y="5112195"/>
            <a:ext cx="0" cy="657391"/>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sp>
        <p:nvSpPr>
          <p:cNvPr id="92" name="TextBox 91">
            <a:extLst>
              <a:ext uri="{FF2B5EF4-FFF2-40B4-BE49-F238E27FC236}">
                <a16:creationId xmlns:a16="http://schemas.microsoft.com/office/drawing/2014/main" id="{F0912C0E-F66C-CC78-E512-3C50625CE485}"/>
              </a:ext>
            </a:extLst>
          </p:cNvPr>
          <p:cNvSpPr txBox="1"/>
          <p:nvPr/>
        </p:nvSpPr>
        <p:spPr>
          <a:xfrm>
            <a:off x="2778847" y="2451714"/>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0000"/>
                </a:solidFill>
                <a:effectLst/>
                <a:uLnTx/>
                <a:uFillTx/>
                <a:latin typeface="Corbel" panose="020B0503020204020204" pitchFamily="34" charset="0"/>
                <a:ea typeface="ＭＳ Ｐゴシック" panose="020B0600070205080204" pitchFamily="34" charset="-128"/>
                <a:cs typeface="Arial" panose="020B0604020202020204" pitchFamily="34" charset="0"/>
              </a:rPr>
              <a:t>pLUTo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0000"/>
                </a:solidFill>
                <a:effectLst/>
                <a:uLnTx/>
                <a:uFillTx/>
                <a:latin typeface="Corbel" panose="020B0503020204020204" pitchFamily="34" charset="0"/>
                <a:ea typeface="ＭＳ Ｐゴシック" panose="020B0600070205080204" pitchFamily="34" charset="-128"/>
                <a:cs typeface="Arial" panose="020B0604020202020204" pitchFamily="34" charset="0"/>
              </a:rPr>
              <a:t>row sweep</a:t>
            </a:r>
          </a:p>
        </p:txBody>
      </p:sp>
      <p:sp>
        <p:nvSpPr>
          <p:cNvPr id="70" name="Rectangle 69">
            <a:extLst>
              <a:ext uri="{FF2B5EF4-FFF2-40B4-BE49-F238E27FC236}">
                <a16:creationId xmlns:a16="http://schemas.microsoft.com/office/drawing/2014/main" id="{4F87D1AE-C9E8-030A-A3DD-CE41E1CA8BC8}"/>
              </a:ext>
            </a:extLst>
          </p:cNvPr>
          <p:cNvSpPr/>
          <p:nvPr/>
        </p:nvSpPr>
        <p:spPr>
          <a:xfrm>
            <a:off x="0" y="629616"/>
            <a:ext cx="2716306" cy="5826540"/>
          </a:xfrm>
          <a:prstGeom prst="rect">
            <a:avLst/>
          </a:prstGeom>
          <a:solidFill>
            <a:srgbClr val="FFFDF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5" name="Rounded Rectangle 64">
            <a:extLst>
              <a:ext uri="{FF2B5EF4-FFF2-40B4-BE49-F238E27FC236}">
                <a16:creationId xmlns:a16="http://schemas.microsoft.com/office/drawing/2014/main" id="{8FFE4315-EE8D-144A-008D-8DCDDE3CFCC3}"/>
              </a:ext>
            </a:extLst>
          </p:cNvPr>
          <p:cNvSpPr/>
          <p:nvPr/>
        </p:nvSpPr>
        <p:spPr>
          <a:xfrm>
            <a:off x="96426" y="736537"/>
            <a:ext cx="2519027" cy="1079711"/>
          </a:xfrm>
          <a:prstGeom prst="roundRect">
            <a:avLst/>
          </a:prstGeom>
          <a:solidFill>
            <a:schemeClr val="accent5">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 name="Straight Connector 4">
            <a:extLst>
              <a:ext uri="{FF2B5EF4-FFF2-40B4-BE49-F238E27FC236}">
                <a16:creationId xmlns:a16="http://schemas.microsoft.com/office/drawing/2014/main" id="{4F55892D-F829-1FC6-94CF-7204C63F8EB6}"/>
              </a:ext>
            </a:extLst>
          </p:cNvPr>
          <p:cNvCxnSpPr>
            <a:cxnSpLocks/>
          </p:cNvCxnSpPr>
          <p:nvPr/>
        </p:nvCxnSpPr>
        <p:spPr>
          <a:xfrm rot="5400000" flipH="1">
            <a:off x="5043784" y="3295028"/>
            <a:ext cx="3963" cy="274320"/>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14" name="Straight Connector 13">
            <a:extLst>
              <a:ext uri="{FF2B5EF4-FFF2-40B4-BE49-F238E27FC236}">
                <a16:creationId xmlns:a16="http://schemas.microsoft.com/office/drawing/2014/main" id="{E65ADB8B-E7D5-CC71-7D28-06DEDEE97FE9}"/>
              </a:ext>
            </a:extLst>
          </p:cNvPr>
          <p:cNvCxnSpPr>
            <a:cxnSpLocks/>
          </p:cNvCxnSpPr>
          <p:nvPr/>
        </p:nvCxnSpPr>
        <p:spPr>
          <a:xfrm rot="5400000" flipH="1">
            <a:off x="5043784" y="3673964"/>
            <a:ext cx="3963" cy="274320"/>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sp>
        <p:nvSpPr>
          <p:cNvPr id="3" name="Title 1" descr=" 6">
            <a:extLst>
              <a:ext uri="{FF2B5EF4-FFF2-40B4-BE49-F238E27FC236}">
                <a16:creationId xmlns:a16="http://schemas.microsoft.com/office/drawing/2014/main" id="{225FE3A3-6745-502D-7F59-15867750339D}"/>
              </a:ext>
            </a:extLst>
          </p:cNvPr>
          <p:cNvSpPr txBox="1">
            <a:spLocks/>
          </p:cNvSpPr>
          <p:nvPr/>
        </p:nvSpPr>
        <p:spPr>
          <a:xfrm>
            <a:off x="178177" y="0"/>
            <a:ext cx="8787647" cy="704757"/>
          </a:xfrm>
          <a:prstGeom prst="rect">
            <a:avLst/>
          </a:prstGeom>
        </p:spPr>
        <p:txBody>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en-US" sz="4400" b="1" i="0" u="none" strike="noStrike" kern="1200" cap="none" spc="0" normalizeH="0" baseline="0" noProof="0">
                <a:ln>
                  <a:noFill/>
                </a:ln>
                <a:solidFill>
                  <a:prstClr val="black"/>
                </a:solidFill>
                <a:effectLst/>
                <a:uLnTx/>
                <a:uFillTx/>
                <a:latin typeface="Corbel" panose="020B0503020204020204" pitchFamily="34" charset="0"/>
                <a:ea typeface="+mj-ea"/>
                <a:cs typeface="+mj-cs"/>
              </a:rPr>
              <a:t>In-DRAM pLUTo LUT Query: Step 2</a:t>
            </a:r>
          </a:p>
        </p:txBody>
      </p:sp>
      <p:sp>
        <p:nvSpPr>
          <p:cNvPr id="7" name="Slide Number Placeholder 6">
            <a:extLst>
              <a:ext uri="{FF2B5EF4-FFF2-40B4-BE49-F238E27FC236}">
                <a16:creationId xmlns:a16="http://schemas.microsoft.com/office/drawing/2014/main" id="{BFC4D882-EE1D-5CC0-E0E4-710C3B18C938}"/>
              </a:ext>
            </a:extLst>
          </p:cNvPr>
          <p:cNvSpPr>
            <a:spLocks noGrp="1"/>
          </p:cNvSpPr>
          <p:nvPr>
            <p:ph type="sldNum" sz="quarter" idx="12"/>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DEAB76D-489F-BC47-AE8A-9A4958F60173}" type="slidenum">
              <a:rPr kumimoji="0" lang="en-CH" sz="1400" b="0" i="0" u="none" strike="noStrike" kern="1200" cap="none" spc="0" normalizeH="0" baseline="0" noProof="0" smtClean="0">
                <a:ln>
                  <a:noFill/>
                </a:ln>
                <a:solidFill>
                  <a:prstClr val="white">
                    <a:lumMod val="65000"/>
                  </a:prstClr>
                </a:solidFill>
                <a:effectLst/>
                <a:uLnTx/>
                <a:uFillTx/>
                <a:latin typeface="Corbel" panose="020B0503020204020204" pitchFamily="34" charset="0"/>
                <a:ea typeface="ＭＳ Ｐゴシック" panose="020B0600070205080204" pitchFamily="34" charset="-128"/>
                <a:cs typeface="+mn-cs"/>
              </a:rPr>
              <a:pPr marL="0" marR="0" lvl="0" indent="0" algn="r" defTabSz="457200" rtl="0" eaLnBrk="1" fontAlgn="auto" latinLnBrk="0" hangingPunct="1">
                <a:lnSpc>
                  <a:spcPct val="100000"/>
                </a:lnSpc>
                <a:spcBef>
                  <a:spcPts val="0"/>
                </a:spcBef>
                <a:spcAft>
                  <a:spcPts val="0"/>
                </a:spcAft>
                <a:buClrTx/>
                <a:buSzTx/>
                <a:buFontTx/>
                <a:buNone/>
                <a:tabLst/>
                <a:defRPr/>
              </a:pPr>
              <a:t>83</a:t>
            </a:fld>
            <a:endParaRPr kumimoji="0" lang="en-CH" sz="1400" b="0" i="0" u="none" strike="noStrike" kern="1200" cap="none" spc="0" normalizeH="0" baseline="0" noProof="0">
              <a:ln>
                <a:noFill/>
              </a:ln>
              <a:solidFill>
                <a:prstClr val="white">
                  <a:lumMod val="65000"/>
                </a:prstClr>
              </a:solidFill>
              <a:effectLst/>
              <a:uLnTx/>
              <a:uFillTx/>
              <a:latin typeface="Corbel" panose="020B0503020204020204" pitchFamily="34" charset="0"/>
              <a:ea typeface="ＭＳ Ｐゴシック" panose="020B0600070205080204" pitchFamily="34" charset="-128"/>
              <a:cs typeface="+mn-cs"/>
            </a:endParaRPr>
          </a:p>
        </p:txBody>
      </p:sp>
      <p:cxnSp>
        <p:nvCxnSpPr>
          <p:cNvPr id="4" name="Straight Connector 3">
            <a:extLst>
              <a:ext uri="{FF2B5EF4-FFF2-40B4-BE49-F238E27FC236}">
                <a16:creationId xmlns:a16="http://schemas.microsoft.com/office/drawing/2014/main" id="{193B17EE-D4CE-E933-0A10-8DE0F4AE053C}"/>
              </a:ext>
            </a:extLst>
          </p:cNvPr>
          <p:cNvCxnSpPr>
            <a:cxnSpLocks/>
          </p:cNvCxnSpPr>
          <p:nvPr/>
        </p:nvCxnSpPr>
        <p:spPr>
          <a:xfrm>
            <a:off x="5515720" y="4182844"/>
            <a:ext cx="0" cy="325603"/>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cxnSp>
        <p:nvCxnSpPr>
          <p:cNvPr id="8" name="Straight Connector 7">
            <a:extLst>
              <a:ext uri="{FF2B5EF4-FFF2-40B4-BE49-F238E27FC236}">
                <a16:creationId xmlns:a16="http://schemas.microsoft.com/office/drawing/2014/main" id="{DF1F5B15-D6F8-544E-2EC6-234CE9693377}"/>
              </a:ext>
            </a:extLst>
          </p:cNvPr>
          <p:cNvCxnSpPr>
            <a:cxnSpLocks/>
          </p:cNvCxnSpPr>
          <p:nvPr/>
        </p:nvCxnSpPr>
        <p:spPr>
          <a:xfrm>
            <a:off x="5965170" y="4182844"/>
            <a:ext cx="0" cy="332948"/>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cxnSp>
        <p:nvCxnSpPr>
          <p:cNvPr id="9" name="Straight Connector 8">
            <a:extLst>
              <a:ext uri="{FF2B5EF4-FFF2-40B4-BE49-F238E27FC236}">
                <a16:creationId xmlns:a16="http://schemas.microsoft.com/office/drawing/2014/main" id="{BBD8907C-D053-3E28-0A5B-1508DA6E7B16}"/>
              </a:ext>
            </a:extLst>
          </p:cNvPr>
          <p:cNvCxnSpPr>
            <a:cxnSpLocks/>
          </p:cNvCxnSpPr>
          <p:nvPr/>
        </p:nvCxnSpPr>
        <p:spPr>
          <a:xfrm>
            <a:off x="6414620" y="4182805"/>
            <a:ext cx="0" cy="332948"/>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cxnSp>
        <p:nvCxnSpPr>
          <p:cNvPr id="10" name="Straight Connector 9">
            <a:extLst>
              <a:ext uri="{FF2B5EF4-FFF2-40B4-BE49-F238E27FC236}">
                <a16:creationId xmlns:a16="http://schemas.microsoft.com/office/drawing/2014/main" id="{204CBF14-CE3C-D0AF-0904-EB85AA35F9B3}"/>
              </a:ext>
            </a:extLst>
          </p:cNvPr>
          <p:cNvCxnSpPr>
            <a:cxnSpLocks/>
          </p:cNvCxnSpPr>
          <p:nvPr/>
        </p:nvCxnSpPr>
        <p:spPr>
          <a:xfrm>
            <a:off x="6864069" y="4175499"/>
            <a:ext cx="0" cy="332948"/>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sp>
        <p:nvSpPr>
          <p:cNvPr id="11" name="Rounded Rectangle 10">
            <a:extLst>
              <a:ext uri="{FF2B5EF4-FFF2-40B4-BE49-F238E27FC236}">
                <a16:creationId xmlns:a16="http://schemas.microsoft.com/office/drawing/2014/main" id="{6504418D-A90C-D6E7-1C54-18A1A7C9A1D0}"/>
              </a:ext>
            </a:extLst>
          </p:cNvPr>
          <p:cNvSpPr/>
          <p:nvPr/>
        </p:nvSpPr>
        <p:spPr>
          <a:xfrm>
            <a:off x="5192143" y="2334911"/>
            <a:ext cx="2028915" cy="1840762"/>
          </a:xfrm>
          <a:prstGeom prst="roundRect">
            <a:avLst>
              <a:gd name="adj" fmla="val 1622"/>
            </a:avLst>
          </a:prstGeom>
          <a:solidFill>
            <a:schemeClr val="accent5">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2500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aphicFrame>
        <p:nvGraphicFramePr>
          <p:cNvPr id="12" name="Table 275">
            <a:extLst>
              <a:ext uri="{FF2B5EF4-FFF2-40B4-BE49-F238E27FC236}">
                <a16:creationId xmlns:a16="http://schemas.microsoft.com/office/drawing/2014/main" id="{76354472-B820-C436-4D54-CDDC66664919}"/>
              </a:ext>
            </a:extLst>
          </p:cNvPr>
          <p:cNvGraphicFramePr>
            <a:graphicFrameLocks noGrp="1"/>
          </p:cNvGraphicFramePr>
          <p:nvPr/>
        </p:nvGraphicFramePr>
        <p:xfrm>
          <a:off x="5292522" y="2459192"/>
          <a:ext cx="1800000" cy="1584000"/>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gridCol w="450000">
                  <a:extLst>
                    <a:ext uri="{9D8B030D-6E8A-4147-A177-3AD203B41FA5}">
                      <a16:colId xmlns:a16="http://schemas.microsoft.com/office/drawing/2014/main" val="468283467"/>
                    </a:ext>
                  </a:extLst>
                </a:gridCol>
                <a:gridCol w="450000">
                  <a:extLst>
                    <a:ext uri="{9D8B030D-6E8A-4147-A177-3AD203B41FA5}">
                      <a16:colId xmlns:a16="http://schemas.microsoft.com/office/drawing/2014/main" val="3823604040"/>
                    </a:ext>
                  </a:extLst>
                </a:gridCol>
                <a:gridCol w="450000">
                  <a:extLst>
                    <a:ext uri="{9D8B030D-6E8A-4147-A177-3AD203B41FA5}">
                      <a16:colId xmlns:a16="http://schemas.microsoft.com/office/drawing/2014/main" val="3652080883"/>
                    </a:ext>
                  </a:extLst>
                </a:gridCol>
              </a:tblGrid>
              <a:tr h="396000">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r h="396000">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BE6D8"/>
                    </a:solidFill>
                  </a:tcPr>
                </a:tc>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BE6D8"/>
                    </a:solidFill>
                  </a:tcPr>
                </a:tc>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BE6D8"/>
                    </a:solidFill>
                  </a:tcPr>
                </a:tc>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BE6D8"/>
                    </a:solidFill>
                  </a:tcPr>
                </a:tc>
                <a:extLst>
                  <a:ext uri="{0D108BD9-81ED-4DB2-BD59-A6C34878D82A}">
                    <a16:rowId xmlns:a16="http://schemas.microsoft.com/office/drawing/2014/main" val="1856769038"/>
                  </a:ext>
                </a:extLst>
              </a:tr>
              <a:tr h="396000">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581351085"/>
                  </a:ext>
                </a:extLst>
              </a:tr>
              <a:tr h="396000">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504728428"/>
                  </a:ext>
                </a:extLst>
              </a:tr>
            </a:tbl>
          </a:graphicData>
        </a:graphic>
      </p:graphicFrame>
      <p:sp>
        <p:nvSpPr>
          <p:cNvPr id="13" name="Rounded Rectangle 12">
            <a:extLst>
              <a:ext uri="{FF2B5EF4-FFF2-40B4-BE49-F238E27FC236}">
                <a16:creationId xmlns:a16="http://schemas.microsoft.com/office/drawing/2014/main" id="{D69C4F41-50ED-CF54-644A-2ED316781EF1}"/>
              </a:ext>
            </a:extLst>
          </p:cNvPr>
          <p:cNvSpPr/>
          <p:nvPr/>
        </p:nvSpPr>
        <p:spPr>
          <a:xfrm rot="5400000">
            <a:off x="5898769" y="3790738"/>
            <a:ext cx="582102" cy="2028912"/>
          </a:xfrm>
          <a:prstGeom prst="roundRect">
            <a:avLst/>
          </a:prstGeom>
          <a:pattFill prst="wdUpDiag">
            <a:fgClr>
              <a:srgbClr val="BBAECA"/>
            </a:fgClr>
            <a:bgClr>
              <a:srgbClr val="DFCFF0"/>
            </a:bgClr>
          </a:patt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pSp>
        <p:nvGrpSpPr>
          <p:cNvPr id="17" name="Group 16">
            <a:extLst>
              <a:ext uri="{FF2B5EF4-FFF2-40B4-BE49-F238E27FC236}">
                <a16:creationId xmlns:a16="http://schemas.microsoft.com/office/drawing/2014/main" id="{FDD767DD-4EAE-2CA4-A7CE-A5CF80FEF08C}"/>
              </a:ext>
            </a:extLst>
          </p:cNvPr>
          <p:cNvGrpSpPr/>
          <p:nvPr/>
        </p:nvGrpSpPr>
        <p:grpSpPr>
          <a:xfrm>
            <a:off x="5837030" y="5109582"/>
            <a:ext cx="173332" cy="648969"/>
            <a:chOff x="2521758" y="3054797"/>
            <a:chExt cx="64008" cy="188069"/>
          </a:xfrm>
        </p:grpSpPr>
        <p:cxnSp>
          <p:nvCxnSpPr>
            <p:cNvPr id="26" name="Straight Connector 25">
              <a:extLst>
                <a:ext uri="{FF2B5EF4-FFF2-40B4-BE49-F238E27FC236}">
                  <a16:creationId xmlns:a16="http://schemas.microsoft.com/office/drawing/2014/main" id="{E2764FA7-945D-6ACC-4476-AB0E702C8F95}"/>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7" name="Straight Connector 26">
              <a:extLst>
                <a:ext uri="{FF2B5EF4-FFF2-40B4-BE49-F238E27FC236}">
                  <a16:creationId xmlns:a16="http://schemas.microsoft.com/office/drawing/2014/main" id="{9DA23700-D9EA-5D46-34FC-D8C81067954B}"/>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8" name="Straight Connector 27">
              <a:extLst>
                <a:ext uri="{FF2B5EF4-FFF2-40B4-BE49-F238E27FC236}">
                  <a16:creationId xmlns:a16="http://schemas.microsoft.com/office/drawing/2014/main" id="{65F5F5EB-C469-F183-795C-3CF3D5200AE9}"/>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grpSp>
        <p:nvGrpSpPr>
          <p:cNvPr id="19" name="Group 18">
            <a:extLst>
              <a:ext uri="{FF2B5EF4-FFF2-40B4-BE49-F238E27FC236}">
                <a16:creationId xmlns:a16="http://schemas.microsoft.com/office/drawing/2014/main" id="{D60879E2-DF9F-933F-7EBD-BAA733433234}"/>
              </a:ext>
            </a:extLst>
          </p:cNvPr>
          <p:cNvGrpSpPr/>
          <p:nvPr/>
        </p:nvGrpSpPr>
        <p:grpSpPr>
          <a:xfrm>
            <a:off x="6672336" y="5120617"/>
            <a:ext cx="173332" cy="648969"/>
            <a:chOff x="2521758" y="3054797"/>
            <a:chExt cx="64008" cy="188069"/>
          </a:xfrm>
        </p:grpSpPr>
        <p:cxnSp>
          <p:nvCxnSpPr>
            <p:cNvPr id="20" name="Straight Connector 19">
              <a:extLst>
                <a:ext uri="{FF2B5EF4-FFF2-40B4-BE49-F238E27FC236}">
                  <a16:creationId xmlns:a16="http://schemas.microsoft.com/office/drawing/2014/main" id="{98070522-1F0D-F9D0-1868-64E7D1BD153B}"/>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1" name="Straight Connector 20">
              <a:extLst>
                <a:ext uri="{FF2B5EF4-FFF2-40B4-BE49-F238E27FC236}">
                  <a16:creationId xmlns:a16="http://schemas.microsoft.com/office/drawing/2014/main" id="{A7BC7AE7-4BBB-BD85-E12B-FD544420F3FB}"/>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2" name="Straight Connector 21">
              <a:extLst>
                <a:ext uri="{FF2B5EF4-FFF2-40B4-BE49-F238E27FC236}">
                  <a16:creationId xmlns:a16="http://schemas.microsoft.com/office/drawing/2014/main" id="{8B1EFA1E-657A-E290-1E60-D94A0BF19A73}"/>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sp>
        <p:nvSpPr>
          <p:cNvPr id="33" name="Rounded Rectangle 32">
            <a:extLst>
              <a:ext uri="{FF2B5EF4-FFF2-40B4-BE49-F238E27FC236}">
                <a16:creationId xmlns:a16="http://schemas.microsoft.com/office/drawing/2014/main" id="{0C60ECAA-E984-0339-82FC-E5B0B4C5608E}"/>
              </a:ext>
            </a:extLst>
          </p:cNvPr>
          <p:cNvSpPr/>
          <p:nvPr/>
        </p:nvSpPr>
        <p:spPr>
          <a:xfrm rot="5400000">
            <a:off x="5897652" y="5047299"/>
            <a:ext cx="584335" cy="2028912"/>
          </a:xfrm>
          <a:prstGeom prst="roundRect">
            <a:avLst/>
          </a:prstGeom>
          <a:solidFill>
            <a:schemeClr val="accent6">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aphicFrame>
        <p:nvGraphicFramePr>
          <p:cNvPr id="34" name="Table 275">
            <a:extLst>
              <a:ext uri="{FF2B5EF4-FFF2-40B4-BE49-F238E27FC236}">
                <a16:creationId xmlns:a16="http://schemas.microsoft.com/office/drawing/2014/main" id="{91C1B412-F7C0-9BF4-466A-716D27FABB97}"/>
              </a:ext>
            </a:extLst>
          </p:cNvPr>
          <p:cNvGraphicFramePr>
            <a:graphicFrameLocks noGrp="1"/>
          </p:cNvGraphicFramePr>
          <p:nvPr/>
        </p:nvGraphicFramePr>
        <p:xfrm>
          <a:off x="5292522" y="4591707"/>
          <a:ext cx="1799968" cy="441960"/>
        </p:xfrm>
        <a:graphic>
          <a:graphicData uri="http://schemas.openxmlformats.org/drawingml/2006/table">
            <a:tbl>
              <a:tblPr firstRow="1" bandRow="1">
                <a:tableStyleId>{5940675A-B579-460E-94D1-54222C63F5DA}</a:tableStyleId>
              </a:tblPr>
              <a:tblGrid>
                <a:gridCol w="449992">
                  <a:extLst>
                    <a:ext uri="{9D8B030D-6E8A-4147-A177-3AD203B41FA5}">
                      <a16:colId xmlns:a16="http://schemas.microsoft.com/office/drawing/2014/main" val="4227494446"/>
                    </a:ext>
                  </a:extLst>
                </a:gridCol>
                <a:gridCol w="449992">
                  <a:extLst>
                    <a:ext uri="{9D8B030D-6E8A-4147-A177-3AD203B41FA5}">
                      <a16:colId xmlns:a16="http://schemas.microsoft.com/office/drawing/2014/main" val="468283467"/>
                    </a:ext>
                  </a:extLst>
                </a:gridCol>
                <a:gridCol w="449992">
                  <a:extLst>
                    <a:ext uri="{9D8B030D-6E8A-4147-A177-3AD203B41FA5}">
                      <a16:colId xmlns:a16="http://schemas.microsoft.com/office/drawing/2014/main" val="3823604040"/>
                    </a:ext>
                  </a:extLst>
                </a:gridCol>
                <a:gridCol w="449992">
                  <a:extLst>
                    <a:ext uri="{9D8B030D-6E8A-4147-A177-3AD203B41FA5}">
                      <a16:colId xmlns:a16="http://schemas.microsoft.com/office/drawing/2014/main" val="3652080883"/>
                    </a:ext>
                  </a:extLst>
                </a:gridCol>
              </a:tblGrid>
              <a:tr h="435088">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bl>
          </a:graphicData>
        </a:graphic>
      </p:graphicFrame>
      <p:sp>
        <p:nvSpPr>
          <p:cNvPr id="35" name="Rounded Rectangle 34">
            <a:extLst>
              <a:ext uri="{FF2B5EF4-FFF2-40B4-BE49-F238E27FC236}">
                <a16:creationId xmlns:a16="http://schemas.microsoft.com/office/drawing/2014/main" id="{5853E33A-0C10-F411-BD05-35B1A76C00B3}"/>
              </a:ext>
            </a:extLst>
          </p:cNvPr>
          <p:cNvSpPr/>
          <p:nvPr/>
        </p:nvSpPr>
        <p:spPr>
          <a:xfrm rot="5400000">
            <a:off x="5909541" y="170856"/>
            <a:ext cx="579239" cy="2014040"/>
          </a:xfrm>
          <a:prstGeom prst="roundRect">
            <a:avLst/>
          </a:prstGeom>
          <a:solidFill>
            <a:srgbClr val="E4D9F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aphicFrame>
        <p:nvGraphicFramePr>
          <p:cNvPr id="36" name="Table 275">
            <a:extLst>
              <a:ext uri="{FF2B5EF4-FFF2-40B4-BE49-F238E27FC236}">
                <a16:creationId xmlns:a16="http://schemas.microsoft.com/office/drawing/2014/main" id="{28DFCE45-3B33-AE43-69DA-C1AF5E3FC3E2}"/>
              </a:ext>
            </a:extLst>
          </p:cNvPr>
          <p:cNvGraphicFramePr>
            <a:graphicFrameLocks noGrp="1"/>
          </p:cNvGraphicFramePr>
          <p:nvPr/>
        </p:nvGraphicFramePr>
        <p:xfrm>
          <a:off x="5301890" y="994064"/>
          <a:ext cx="1800000" cy="396000"/>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gridCol w="450000">
                  <a:extLst>
                    <a:ext uri="{9D8B030D-6E8A-4147-A177-3AD203B41FA5}">
                      <a16:colId xmlns:a16="http://schemas.microsoft.com/office/drawing/2014/main" val="468283467"/>
                    </a:ext>
                  </a:extLst>
                </a:gridCol>
                <a:gridCol w="450000">
                  <a:extLst>
                    <a:ext uri="{9D8B030D-6E8A-4147-A177-3AD203B41FA5}">
                      <a16:colId xmlns:a16="http://schemas.microsoft.com/office/drawing/2014/main" val="3823604040"/>
                    </a:ext>
                  </a:extLst>
                </a:gridCol>
                <a:gridCol w="450000">
                  <a:extLst>
                    <a:ext uri="{9D8B030D-6E8A-4147-A177-3AD203B41FA5}">
                      <a16:colId xmlns:a16="http://schemas.microsoft.com/office/drawing/2014/main" val="3652080883"/>
                    </a:ext>
                  </a:extLst>
                </a:gridCol>
              </a:tblGrid>
              <a:tr h="396000">
                <a:tc>
                  <a:txBody>
                    <a:bodyPr/>
                    <a:lstStyle/>
                    <a:p>
                      <a:pPr algn="ctr"/>
                      <a:r>
                        <a:rPr lang="en-US" sz="2400" b="1" i="0">
                          <a:solidFill>
                            <a:srgbClr val="0051FF"/>
                          </a:solidFill>
                          <a:latin typeface="Corbel" panose="020B0503020204020204" pitchFamily="34" charset="0"/>
                          <a:cs typeface="Arial" panose="020B0604020202020204" pitchFamily="34" charset="0"/>
                        </a:rPr>
                        <a:t>1</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solidFill>
                            <a:srgbClr val="0051FF"/>
                          </a:solidFill>
                          <a:latin typeface="Corbel" panose="020B0503020204020204" pitchFamily="34" charset="0"/>
                          <a:cs typeface="Arial" panose="020B0604020202020204" pitchFamily="34" charset="0"/>
                        </a:rPr>
                        <a:t>0</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solidFill>
                            <a:srgbClr val="0051FF"/>
                          </a:solidFill>
                          <a:latin typeface="Corbel" panose="020B0503020204020204" pitchFamily="34" charset="0"/>
                          <a:cs typeface="Arial" panose="020B0604020202020204" pitchFamily="34" charset="0"/>
                        </a:rPr>
                        <a:t>1</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solidFill>
                            <a:srgbClr val="0051FF"/>
                          </a:solidFill>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bl>
          </a:graphicData>
        </a:graphic>
      </p:graphicFrame>
      <p:cxnSp>
        <p:nvCxnSpPr>
          <p:cNvPr id="37" name="Elbow Connector 36">
            <a:extLst>
              <a:ext uri="{FF2B5EF4-FFF2-40B4-BE49-F238E27FC236}">
                <a16:creationId xmlns:a16="http://schemas.microsoft.com/office/drawing/2014/main" id="{8F539379-865B-D64A-C423-25BD1E83EAE5}"/>
              </a:ext>
            </a:extLst>
          </p:cNvPr>
          <p:cNvCxnSpPr>
            <a:cxnSpLocks/>
          </p:cNvCxnSpPr>
          <p:nvPr/>
        </p:nvCxnSpPr>
        <p:spPr>
          <a:xfrm rot="10800000" flipH="1" flipV="1">
            <a:off x="7211141" y="1924870"/>
            <a:ext cx="4" cy="3566160"/>
          </a:xfrm>
          <a:prstGeom prst="bentConnector3">
            <a:avLst>
              <a:gd name="adj1" fmla="val 12220150000"/>
            </a:avLst>
          </a:prstGeom>
          <a:ln w="38100">
            <a:solidFill>
              <a:schemeClr val="accent4"/>
            </a:solidFill>
            <a:prstDash val="sysDot"/>
            <a:tailEnd type="triangle" w="med" len="sm"/>
          </a:ln>
        </p:spPr>
        <p:style>
          <a:lnRef idx="1">
            <a:schemeClr val="accent1"/>
          </a:lnRef>
          <a:fillRef idx="0">
            <a:schemeClr val="accent1"/>
          </a:fillRef>
          <a:effectRef idx="0">
            <a:schemeClr val="accent1"/>
          </a:effectRef>
          <a:fontRef idx="minor">
            <a:schemeClr val="tx1"/>
          </a:fontRef>
        </p:style>
      </p:cxnSp>
      <p:sp>
        <p:nvSpPr>
          <p:cNvPr id="41" name="Rounded Rectangle 40">
            <a:extLst>
              <a:ext uri="{FF2B5EF4-FFF2-40B4-BE49-F238E27FC236}">
                <a16:creationId xmlns:a16="http://schemas.microsoft.com/office/drawing/2014/main" id="{5EA5FF2D-CA4D-044D-5240-D82BF10A85FD}"/>
              </a:ext>
            </a:extLst>
          </p:cNvPr>
          <p:cNvSpPr/>
          <p:nvPr/>
        </p:nvSpPr>
        <p:spPr>
          <a:xfrm rot="5400000">
            <a:off x="5907630" y="920136"/>
            <a:ext cx="579240" cy="2014044"/>
          </a:xfrm>
          <a:prstGeom prst="roundRect">
            <a:avLst/>
          </a:prstGeom>
          <a:solidFill>
            <a:schemeClr val="accent4">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cxnSp>
        <p:nvCxnSpPr>
          <p:cNvPr id="45" name="Straight Connector 44">
            <a:extLst>
              <a:ext uri="{FF2B5EF4-FFF2-40B4-BE49-F238E27FC236}">
                <a16:creationId xmlns:a16="http://schemas.microsoft.com/office/drawing/2014/main" id="{89C1CC0F-521D-7468-5B21-5D065B5C0AAC}"/>
              </a:ext>
            </a:extLst>
          </p:cNvPr>
          <p:cNvCxnSpPr>
            <a:cxnSpLocks/>
          </p:cNvCxnSpPr>
          <p:nvPr/>
        </p:nvCxnSpPr>
        <p:spPr>
          <a:xfrm rot="5400000" flipH="1">
            <a:off x="5043785" y="2512001"/>
            <a:ext cx="3963" cy="274320"/>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46" name="Straight Connector 45">
            <a:extLst>
              <a:ext uri="{FF2B5EF4-FFF2-40B4-BE49-F238E27FC236}">
                <a16:creationId xmlns:a16="http://schemas.microsoft.com/office/drawing/2014/main" id="{A3BF5155-D76B-0F51-84F0-F9C02F239946}"/>
              </a:ext>
            </a:extLst>
          </p:cNvPr>
          <p:cNvCxnSpPr>
            <a:cxnSpLocks/>
          </p:cNvCxnSpPr>
          <p:nvPr/>
        </p:nvCxnSpPr>
        <p:spPr>
          <a:xfrm rot="5400000" flipH="1">
            <a:off x="5043785" y="2898164"/>
            <a:ext cx="3963" cy="274320"/>
          </a:xfrm>
          <a:prstGeom prst="line">
            <a:avLst/>
          </a:prstGeom>
          <a:solidFill>
            <a:schemeClr val="bg1"/>
          </a:solidFill>
          <a:ln w="38100">
            <a:solidFill>
              <a:srgbClr val="FE0000"/>
            </a:solidFill>
          </a:ln>
        </p:spPr>
        <p:style>
          <a:lnRef idx="1">
            <a:schemeClr val="accent4"/>
          </a:lnRef>
          <a:fillRef idx="0">
            <a:schemeClr val="accent4"/>
          </a:fillRef>
          <a:effectRef idx="0">
            <a:schemeClr val="accent4"/>
          </a:effectRef>
          <a:fontRef idx="minor">
            <a:schemeClr val="tx1"/>
          </a:fontRef>
        </p:style>
      </p:cxnSp>
      <p:sp>
        <p:nvSpPr>
          <p:cNvPr id="48" name="Rounded Rectangle 47">
            <a:extLst>
              <a:ext uri="{FF2B5EF4-FFF2-40B4-BE49-F238E27FC236}">
                <a16:creationId xmlns:a16="http://schemas.microsoft.com/office/drawing/2014/main" id="{8376977C-3282-EAB6-98E7-B196ED4F6F12}"/>
              </a:ext>
            </a:extLst>
          </p:cNvPr>
          <p:cNvSpPr/>
          <p:nvPr/>
        </p:nvSpPr>
        <p:spPr>
          <a:xfrm rot="16200000">
            <a:off x="3943110" y="3070211"/>
            <a:ext cx="1654227" cy="308319"/>
          </a:xfrm>
          <a:prstGeom prst="roundRect">
            <a:avLst/>
          </a:prstGeom>
          <a:solidFill>
            <a:schemeClr val="accent2">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cxnSp>
        <p:nvCxnSpPr>
          <p:cNvPr id="40" name="Straight Arrow Connector 39">
            <a:extLst>
              <a:ext uri="{FF2B5EF4-FFF2-40B4-BE49-F238E27FC236}">
                <a16:creationId xmlns:a16="http://schemas.microsoft.com/office/drawing/2014/main" id="{29BE35DF-E2E1-9179-05DF-E58F667CD1C6}"/>
              </a:ext>
            </a:extLst>
          </p:cNvPr>
          <p:cNvCxnSpPr>
            <a:cxnSpLocks/>
          </p:cNvCxnSpPr>
          <p:nvPr/>
        </p:nvCxnSpPr>
        <p:spPr>
          <a:xfrm>
            <a:off x="6869931"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cxnSp>
        <p:nvCxnSpPr>
          <p:cNvPr id="96" name="Straight Arrow Connector 95">
            <a:extLst>
              <a:ext uri="{FF2B5EF4-FFF2-40B4-BE49-F238E27FC236}">
                <a16:creationId xmlns:a16="http://schemas.microsoft.com/office/drawing/2014/main" id="{763874F1-B1FE-6D5F-7855-22E1EE847861}"/>
              </a:ext>
            </a:extLst>
          </p:cNvPr>
          <p:cNvCxnSpPr>
            <a:cxnSpLocks/>
          </p:cNvCxnSpPr>
          <p:nvPr/>
        </p:nvCxnSpPr>
        <p:spPr>
          <a:xfrm>
            <a:off x="6425888"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cxnSp>
        <p:nvCxnSpPr>
          <p:cNvPr id="99" name="Straight Arrow Connector 98">
            <a:extLst>
              <a:ext uri="{FF2B5EF4-FFF2-40B4-BE49-F238E27FC236}">
                <a16:creationId xmlns:a16="http://schemas.microsoft.com/office/drawing/2014/main" id="{79333CE1-7BE6-2786-C4D3-1E02C6E6158E}"/>
              </a:ext>
            </a:extLst>
          </p:cNvPr>
          <p:cNvCxnSpPr>
            <a:cxnSpLocks/>
          </p:cNvCxnSpPr>
          <p:nvPr/>
        </p:nvCxnSpPr>
        <p:spPr>
          <a:xfrm>
            <a:off x="5968231"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cxnSp>
        <p:nvCxnSpPr>
          <p:cNvPr id="100" name="Straight Arrow Connector 99">
            <a:extLst>
              <a:ext uri="{FF2B5EF4-FFF2-40B4-BE49-F238E27FC236}">
                <a16:creationId xmlns:a16="http://schemas.microsoft.com/office/drawing/2014/main" id="{24D7EFB3-2A69-80D9-0B83-2890B46C68C1}"/>
              </a:ext>
            </a:extLst>
          </p:cNvPr>
          <p:cNvCxnSpPr>
            <a:cxnSpLocks/>
          </p:cNvCxnSpPr>
          <p:nvPr/>
        </p:nvCxnSpPr>
        <p:spPr>
          <a:xfrm>
            <a:off x="5524188"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graphicFrame>
        <p:nvGraphicFramePr>
          <p:cNvPr id="2" name="Table 275">
            <a:extLst>
              <a:ext uri="{FF2B5EF4-FFF2-40B4-BE49-F238E27FC236}">
                <a16:creationId xmlns:a16="http://schemas.microsoft.com/office/drawing/2014/main" id="{F33BC4AD-3B1B-2EF3-C96B-80CD4D672F26}"/>
              </a:ext>
            </a:extLst>
          </p:cNvPr>
          <p:cNvGraphicFramePr>
            <a:graphicFrameLocks noGrp="1"/>
          </p:cNvGraphicFramePr>
          <p:nvPr/>
        </p:nvGraphicFramePr>
        <p:xfrm>
          <a:off x="5289835" y="5836646"/>
          <a:ext cx="1799968" cy="441960"/>
        </p:xfrm>
        <a:graphic>
          <a:graphicData uri="http://schemas.openxmlformats.org/drawingml/2006/table">
            <a:tbl>
              <a:tblPr firstRow="1" bandRow="1">
                <a:tableStyleId>{5940675A-B579-460E-94D1-54222C63F5DA}</a:tableStyleId>
              </a:tblPr>
              <a:tblGrid>
                <a:gridCol w="449992">
                  <a:extLst>
                    <a:ext uri="{9D8B030D-6E8A-4147-A177-3AD203B41FA5}">
                      <a16:colId xmlns:a16="http://schemas.microsoft.com/office/drawing/2014/main" val="4227494446"/>
                    </a:ext>
                  </a:extLst>
                </a:gridCol>
                <a:gridCol w="449992">
                  <a:extLst>
                    <a:ext uri="{9D8B030D-6E8A-4147-A177-3AD203B41FA5}">
                      <a16:colId xmlns:a16="http://schemas.microsoft.com/office/drawing/2014/main" val="468283467"/>
                    </a:ext>
                  </a:extLst>
                </a:gridCol>
                <a:gridCol w="449992">
                  <a:extLst>
                    <a:ext uri="{9D8B030D-6E8A-4147-A177-3AD203B41FA5}">
                      <a16:colId xmlns:a16="http://schemas.microsoft.com/office/drawing/2014/main" val="3823604040"/>
                    </a:ext>
                  </a:extLst>
                </a:gridCol>
                <a:gridCol w="449992">
                  <a:extLst>
                    <a:ext uri="{9D8B030D-6E8A-4147-A177-3AD203B41FA5}">
                      <a16:colId xmlns:a16="http://schemas.microsoft.com/office/drawing/2014/main" val="3652080883"/>
                    </a:ext>
                  </a:extLst>
                </a:gridCol>
              </a:tblGrid>
              <a:tr h="435088">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2F2F4"/>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bl>
          </a:graphicData>
        </a:graphic>
      </p:graphicFrame>
      <p:sp>
        <p:nvSpPr>
          <p:cNvPr id="6" name="Rectangle 5">
            <a:extLst>
              <a:ext uri="{FF2B5EF4-FFF2-40B4-BE49-F238E27FC236}">
                <a16:creationId xmlns:a16="http://schemas.microsoft.com/office/drawing/2014/main" id="{A24D5187-9386-EE2D-06AA-276EFF556DC4}"/>
              </a:ext>
            </a:extLst>
          </p:cNvPr>
          <p:cNvSpPr>
            <a:spLocks/>
          </p:cNvSpPr>
          <p:nvPr/>
        </p:nvSpPr>
        <p:spPr>
          <a:xfrm>
            <a:off x="5304367" y="1728351"/>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15" name="Rectangle 14">
            <a:extLst>
              <a:ext uri="{FF2B5EF4-FFF2-40B4-BE49-F238E27FC236}">
                <a16:creationId xmlns:a16="http://schemas.microsoft.com/office/drawing/2014/main" id="{8F0AB727-4535-4F51-A029-2FF715B1BB4F}"/>
              </a:ext>
            </a:extLst>
          </p:cNvPr>
          <p:cNvSpPr/>
          <p:nvPr/>
        </p:nvSpPr>
        <p:spPr>
          <a:xfrm>
            <a:off x="5770841" y="1729900"/>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30" name="Rectangle 29">
            <a:extLst>
              <a:ext uri="{FF2B5EF4-FFF2-40B4-BE49-F238E27FC236}">
                <a16:creationId xmlns:a16="http://schemas.microsoft.com/office/drawing/2014/main" id="{58E8DFCC-D41E-B4DC-0E11-DDBA39AF97F5}"/>
              </a:ext>
            </a:extLst>
          </p:cNvPr>
          <p:cNvSpPr/>
          <p:nvPr/>
        </p:nvSpPr>
        <p:spPr>
          <a:xfrm>
            <a:off x="6237315" y="1729900"/>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38" name="Rectangle 37">
            <a:extLst>
              <a:ext uri="{FF2B5EF4-FFF2-40B4-BE49-F238E27FC236}">
                <a16:creationId xmlns:a16="http://schemas.microsoft.com/office/drawing/2014/main" id="{6606B0FB-9FD3-1633-090F-A442DDBC5782}"/>
              </a:ext>
            </a:extLst>
          </p:cNvPr>
          <p:cNvSpPr/>
          <p:nvPr/>
        </p:nvSpPr>
        <p:spPr>
          <a:xfrm>
            <a:off x="6703788" y="1729900"/>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47" name="TextBox 46">
            <a:extLst>
              <a:ext uri="{FF2B5EF4-FFF2-40B4-BE49-F238E27FC236}">
                <a16:creationId xmlns:a16="http://schemas.microsoft.com/office/drawing/2014/main" id="{48209F93-C678-77FE-0741-880FAEA05260}"/>
              </a:ext>
            </a:extLst>
          </p:cNvPr>
          <p:cNvSpPr txBox="1"/>
          <p:nvPr/>
        </p:nvSpPr>
        <p:spPr>
          <a:xfrm>
            <a:off x="234762" y="5148517"/>
            <a:ext cx="2245127"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input vector</a:t>
            </a:r>
          </a:p>
        </p:txBody>
      </p:sp>
      <p:graphicFrame>
        <p:nvGraphicFramePr>
          <p:cNvPr id="50" name="Table 275">
            <a:extLst>
              <a:ext uri="{FF2B5EF4-FFF2-40B4-BE49-F238E27FC236}">
                <a16:creationId xmlns:a16="http://schemas.microsoft.com/office/drawing/2014/main" id="{F4FAEFC2-F020-2F17-D28B-888C8568909C}"/>
              </a:ext>
            </a:extLst>
          </p:cNvPr>
          <p:cNvGraphicFramePr>
            <a:graphicFrameLocks noGrp="1"/>
          </p:cNvGraphicFramePr>
          <p:nvPr/>
        </p:nvGraphicFramePr>
        <p:xfrm>
          <a:off x="426103" y="2000679"/>
          <a:ext cx="1854538" cy="2194560"/>
        </p:xfrm>
        <a:graphic>
          <a:graphicData uri="http://schemas.openxmlformats.org/drawingml/2006/table">
            <a:tbl>
              <a:tblPr firstRow="1" bandRow="1">
                <a:tableStyleId>{5940675A-B579-460E-94D1-54222C63F5DA}</a:tableStyleId>
              </a:tblPr>
              <a:tblGrid>
                <a:gridCol w="560388">
                  <a:extLst>
                    <a:ext uri="{9D8B030D-6E8A-4147-A177-3AD203B41FA5}">
                      <a16:colId xmlns:a16="http://schemas.microsoft.com/office/drawing/2014/main" val="1193322599"/>
                    </a:ext>
                  </a:extLst>
                </a:gridCol>
                <a:gridCol w="816943">
                  <a:extLst>
                    <a:ext uri="{9D8B030D-6E8A-4147-A177-3AD203B41FA5}">
                      <a16:colId xmlns:a16="http://schemas.microsoft.com/office/drawing/2014/main" val="4227494446"/>
                    </a:ext>
                  </a:extLst>
                </a:gridCol>
                <a:gridCol w="477207">
                  <a:extLst>
                    <a:ext uri="{9D8B030D-6E8A-4147-A177-3AD203B41FA5}">
                      <a16:colId xmlns:a16="http://schemas.microsoft.com/office/drawing/2014/main" val="468283467"/>
                    </a:ext>
                  </a:extLst>
                </a:gridCol>
              </a:tblGrid>
              <a:tr h="270417">
                <a:tc>
                  <a:txBody>
                    <a:bodyPr/>
                    <a:lstStyle/>
                    <a:p>
                      <a:pPr algn="ctr"/>
                      <a:endParaRPr lang="en-US" sz="1800" b="0" i="0">
                        <a:latin typeface="Corbel" panose="020B0503020204020204" pitchFamily="34" charset="0"/>
                        <a:cs typeface="Arial" panose="020B0604020202020204" pitchFamily="34" charset="0"/>
                      </a:endParaRPr>
                    </a:p>
                  </a:txBody>
                  <a:tcPr marL="0" marR="0" marT="0" marB="0" anchor="ctr">
                    <a:lnL w="6350" cap="flat" cmpd="sng" algn="ctr">
                      <a:no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ctr"/>
                      <a:r>
                        <a:rPr lang="en-US" sz="1800" b="0" i="0">
                          <a:latin typeface="Corbel" panose="020B0503020204020204" pitchFamily="34" charset="0"/>
                          <a:cs typeface="Arial" panose="020B0604020202020204" pitchFamily="34" charset="0"/>
                        </a:rPr>
                        <a:t>Prime numbers</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algn="ctr"/>
                      <a:r>
                        <a:rPr lang="en-US" sz="1000">
                          <a:latin typeface="Arial" panose="020B0604020202020204" pitchFamily="34" charset="0"/>
                          <a:cs typeface="Arial" panose="020B0604020202020204" pitchFamily="34" charset="0"/>
                        </a:rPr>
                        <a:t>A</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r h="0">
                <a:tc>
                  <a:txBody>
                    <a:bodyPr/>
                    <a:lstStyle/>
                    <a:p>
                      <a:pPr algn="ctr"/>
                      <a:r>
                        <a:rPr lang="en-US" sz="1800" b="0" i="0">
                          <a:latin typeface="Corbel" panose="020B0503020204020204" pitchFamily="34" charset="0"/>
                          <a:cs typeface="Arial" panose="020B0604020202020204" pitchFamily="34" charset="0"/>
                        </a:rPr>
                        <a:t>LUT</a:t>
                      </a:r>
                    </a:p>
                    <a:p>
                      <a:pPr algn="ctr"/>
                      <a:r>
                        <a:rPr lang="en-US" sz="1800" b="0" i="0">
                          <a:latin typeface="Corbel" panose="020B0503020204020204" pitchFamily="34" charset="0"/>
                          <a:cs typeface="Arial" panose="020B0604020202020204" pitchFamily="34" charset="0"/>
                        </a:rPr>
                        <a:t>index</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err="1">
                          <a:latin typeface="Corbel" panose="020B0503020204020204" pitchFamily="34" charset="0"/>
                          <a:cs typeface="Arial" panose="020B0604020202020204" pitchFamily="34" charset="0"/>
                        </a:rPr>
                        <a:t>i</a:t>
                      </a:r>
                      <a:endParaRPr lang="en-US" sz="1800" b="0" i="0">
                        <a:latin typeface="Corbel" panose="020B0503020204020204" pitchFamily="34" charset="0"/>
                        <a:cs typeface="Arial" panose="020B0604020202020204" pitchFamily="34" charset="0"/>
                      </a:endParaRP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f(</a:t>
                      </a:r>
                      <a:r>
                        <a:rPr lang="en-US" sz="1800" b="0" i="0" err="1">
                          <a:latin typeface="Corbel" panose="020B0503020204020204" pitchFamily="34" charset="0"/>
                          <a:cs typeface="Arial" panose="020B0604020202020204" pitchFamily="34" charset="0"/>
                        </a:rPr>
                        <a:t>i</a:t>
                      </a:r>
                      <a:r>
                        <a:rPr lang="en-US" sz="1800" b="0" i="0">
                          <a:latin typeface="Corbel" panose="020B0503020204020204" pitchFamily="34" charset="0"/>
                          <a:cs typeface="Arial" panose="020B0604020202020204" pitchFamily="34" charset="0"/>
                        </a:rPr>
                        <a:t>)</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856769038"/>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0</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latin typeface="Corbel" panose="020B0503020204020204" pitchFamily="34" charset="0"/>
                          <a:cs typeface="Arial" panose="020B0604020202020204" pitchFamily="34" charset="0"/>
                        </a:rPr>
                        <a:t>1</a:t>
                      </a:r>
                      <a:r>
                        <a:rPr lang="en-US" sz="1800" b="0" i="0" baseline="30000">
                          <a:latin typeface="Corbel" panose="020B0503020204020204" pitchFamily="34" charset="0"/>
                          <a:cs typeface="Arial" panose="020B0604020202020204" pitchFamily="34" charset="0"/>
                        </a:rPr>
                        <a:t>st</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2</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581351085"/>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1</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solidFill>
                            <a:schemeClr val="tx1"/>
                          </a:solidFill>
                          <a:latin typeface="Corbel" panose="020B0503020204020204" pitchFamily="34" charset="0"/>
                          <a:cs typeface="Arial" panose="020B0604020202020204" pitchFamily="34" charset="0"/>
                        </a:rPr>
                        <a:t>2</a:t>
                      </a:r>
                      <a:r>
                        <a:rPr lang="en-US" sz="1800" b="0" i="0" baseline="30000">
                          <a:solidFill>
                            <a:schemeClr val="tx1"/>
                          </a:solidFill>
                          <a:latin typeface="Corbel" panose="020B0503020204020204" pitchFamily="34" charset="0"/>
                          <a:cs typeface="Arial" panose="020B0604020202020204" pitchFamily="34" charset="0"/>
                        </a:rPr>
                        <a:t>nd</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chemeClr val="tx1"/>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508754334"/>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2</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latin typeface="Corbel" panose="020B0503020204020204" pitchFamily="34" charset="0"/>
                          <a:cs typeface="Arial" panose="020B0604020202020204" pitchFamily="34" charset="0"/>
                        </a:rPr>
                        <a:t>3</a:t>
                      </a:r>
                      <a:r>
                        <a:rPr lang="en-US" sz="1800" b="0" i="0" baseline="30000">
                          <a:latin typeface="Corbel" panose="020B0503020204020204" pitchFamily="34" charset="0"/>
                          <a:cs typeface="Arial" panose="020B0604020202020204" pitchFamily="34" charset="0"/>
                        </a:rPr>
                        <a:t>rd</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5</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364916830"/>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latin typeface="Corbel" panose="020B0503020204020204" pitchFamily="34" charset="0"/>
                          <a:cs typeface="Arial" panose="020B0604020202020204" pitchFamily="34" charset="0"/>
                        </a:rPr>
                        <a:t>4</a:t>
                      </a:r>
                      <a:r>
                        <a:rPr lang="en-US" sz="1800" b="0" i="0" baseline="30000">
                          <a:latin typeface="Corbel" panose="020B0503020204020204" pitchFamily="34" charset="0"/>
                          <a:cs typeface="Arial" panose="020B0604020202020204" pitchFamily="34" charset="0"/>
                        </a:rPr>
                        <a:t>th</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7</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816069710"/>
                  </a:ext>
                </a:extLst>
              </a:tr>
            </a:tbl>
          </a:graphicData>
        </a:graphic>
      </p:graphicFrame>
      <p:graphicFrame>
        <p:nvGraphicFramePr>
          <p:cNvPr id="52" name="Table 275">
            <a:extLst>
              <a:ext uri="{FF2B5EF4-FFF2-40B4-BE49-F238E27FC236}">
                <a16:creationId xmlns:a16="http://schemas.microsoft.com/office/drawing/2014/main" id="{D03E7150-1EF3-DD7E-1AAE-429CCC880DF9}"/>
              </a:ext>
            </a:extLst>
          </p:cNvPr>
          <p:cNvGraphicFramePr>
            <a:graphicFrameLocks noGrp="1"/>
          </p:cNvGraphicFramePr>
          <p:nvPr/>
        </p:nvGraphicFramePr>
        <p:xfrm>
          <a:off x="419382" y="4801677"/>
          <a:ext cx="1863744" cy="384881"/>
        </p:xfrm>
        <a:graphic>
          <a:graphicData uri="http://schemas.openxmlformats.org/drawingml/2006/table">
            <a:tbl>
              <a:tblPr firstRow="1" bandRow="1">
                <a:tableStyleId>{5940675A-B579-460E-94D1-54222C63F5DA}</a:tableStyleId>
              </a:tblPr>
              <a:tblGrid>
                <a:gridCol w="465936">
                  <a:extLst>
                    <a:ext uri="{9D8B030D-6E8A-4147-A177-3AD203B41FA5}">
                      <a16:colId xmlns:a16="http://schemas.microsoft.com/office/drawing/2014/main" val="4227494446"/>
                    </a:ext>
                  </a:extLst>
                </a:gridCol>
                <a:gridCol w="465936">
                  <a:extLst>
                    <a:ext uri="{9D8B030D-6E8A-4147-A177-3AD203B41FA5}">
                      <a16:colId xmlns:a16="http://schemas.microsoft.com/office/drawing/2014/main" val="468283467"/>
                    </a:ext>
                  </a:extLst>
                </a:gridCol>
                <a:gridCol w="465936">
                  <a:extLst>
                    <a:ext uri="{9D8B030D-6E8A-4147-A177-3AD203B41FA5}">
                      <a16:colId xmlns:a16="http://schemas.microsoft.com/office/drawing/2014/main" val="3823604040"/>
                    </a:ext>
                  </a:extLst>
                </a:gridCol>
                <a:gridCol w="465936">
                  <a:extLst>
                    <a:ext uri="{9D8B030D-6E8A-4147-A177-3AD203B41FA5}">
                      <a16:colId xmlns:a16="http://schemas.microsoft.com/office/drawing/2014/main" val="3652080883"/>
                    </a:ext>
                  </a:extLst>
                </a:gridCol>
              </a:tblGrid>
              <a:tr h="384881">
                <a:tc>
                  <a:txBody>
                    <a:bodyPr/>
                    <a:lstStyle/>
                    <a:p>
                      <a:pPr algn="ctr"/>
                      <a:r>
                        <a:rPr lang="en-US" sz="1800" b="0" i="0">
                          <a:solidFill>
                            <a:srgbClr val="0051FF"/>
                          </a:solidFill>
                          <a:latin typeface="Corbel" panose="020B0503020204020204" pitchFamily="34" charset="0"/>
                          <a:cs typeface="Arial" panose="020B0604020202020204" pitchFamily="34" charset="0"/>
                        </a:rPr>
                        <a:t>1</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0051FF"/>
                          </a:solidFill>
                          <a:latin typeface="Corbel" panose="020B0503020204020204" pitchFamily="34" charset="0"/>
                          <a:cs typeface="Arial" panose="020B0604020202020204" pitchFamily="34" charset="0"/>
                        </a:rPr>
                        <a:t>0</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0051FF"/>
                          </a:solidFill>
                          <a:latin typeface="Corbel" panose="020B0503020204020204" pitchFamily="34" charset="0"/>
                          <a:cs typeface="Arial" panose="020B0604020202020204" pitchFamily="34" charset="0"/>
                        </a:rPr>
                        <a:t>1</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0051FF"/>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749445941"/>
                  </a:ext>
                </a:extLst>
              </a:tr>
            </a:tbl>
          </a:graphicData>
        </a:graphic>
      </p:graphicFrame>
      <p:sp>
        <p:nvSpPr>
          <p:cNvPr id="54" name="TextBox 53">
            <a:extLst>
              <a:ext uri="{FF2B5EF4-FFF2-40B4-BE49-F238E27FC236}">
                <a16:creationId xmlns:a16="http://schemas.microsoft.com/office/drawing/2014/main" id="{0298F78F-23E2-99F4-79F3-CD12675CB412}"/>
              </a:ext>
            </a:extLst>
          </p:cNvPr>
          <p:cNvSpPr txBox="1"/>
          <p:nvPr/>
        </p:nvSpPr>
        <p:spPr>
          <a:xfrm>
            <a:off x="426103" y="4167177"/>
            <a:ext cx="1854538"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sng"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l</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ook</a:t>
            </a:r>
            <a:r>
              <a:rPr kumimoji="0" lang="en-US" sz="2000" b="0" i="0" u="sng"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u</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p </a:t>
            </a:r>
            <a:r>
              <a:rPr kumimoji="0" lang="en-US" sz="2000" b="0" i="0" u="sng"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t</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able</a:t>
            </a:r>
          </a:p>
        </p:txBody>
      </p:sp>
      <p:sp>
        <p:nvSpPr>
          <p:cNvPr id="55" name="TextBox 54">
            <a:extLst>
              <a:ext uri="{FF2B5EF4-FFF2-40B4-BE49-F238E27FC236}">
                <a16:creationId xmlns:a16="http://schemas.microsoft.com/office/drawing/2014/main" id="{7195EE43-7896-3B0F-7D8D-A5EE61665E18}"/>
              </a:ext>
            </a:extLst>
          </p:cNvPr>
          <p:cNvSpPr txBox="1"/>
          <p:nvPr/>
        </p:nvSpPr>
        <p:spPr>
          <a:xfrm>
            <a:off x="328507" y="6078612"/>
            <a:ext cx="204201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output vector</a:t>
            </a:r>
          </a:p>
        </p:txBody>
      </p:sp>
      <p:graphicFrame>
        <p:nvGraphicFramePr>
          <p:cNvPr id="56" name="Table 275">
            <a:extLst>
              <a:ext uri="{FF2B5EF4-FFF2-40B4-BE49-F238E27FC236}">
                <a16:creationId xmlns:a16="http://schemas.microsoft.com/office/drawing/2014/main" id="{42AC9FCD-CC4B-AED2-A9FC-1476D069C04D}"/>
              </a:ext>
            </a:extLst>
          </p:cNvPr>
          <p:cNvGraphicFramePr>
            <a:graphicFrameLocks noGrp="1"/>
          </p:cNvGraphicFramePr>
          <p:nvPr/>
        </p:nvGraphicFramePr>
        <p:xfrm>
          <a:off x="419382" y="5745220"/>
          <a:ext cx="1863740" cy="384881"/>
        </p:xfrm>
        <a:graphic>
          <a:graphicData uri="http://schemas.openxmlformats.org/drawingml/2006/table">
            <a:tbl>
              <a:tblPr firstRow="1" bandRow="1">
                <a:tableStyleId>{5940675A-B579-460E-94D1-54222C63F5DA}</a:tableStyleId>
              </a:tblPr>
              <a:tblGrid>
                <a:gridCol w="465935">
                  <a:extLst>
                    <a:ext uri="{9D8B030D-6E8A-4147-A177-3AD203B41FA5}">
                      <a16:colId xmlns:a16="http://schemas.microsoft.com/office/drawing/2014/main" val="4227494446"/>
                    </a:ext>
                  </a:extLst>
                </a:gridCol>
                <a:gridCol w="465935">
                  <a:extLst>
                    <a:ext uri="{9D8B030D-6E8A-4147-A177-3AD203B41FA5}">
                      <a16:colId xmlns:a16="http://schemas.microsoft.com/office/drawing/2014/main" val="468283467"/>
                    </a:ext>
                  </a:extLst>
                </a:gridCol>
                <a:gridCol w="465935">
                  <a:extLst>
                    <a:ext uri="{9D8B030D-6E8A-4147-A177-3AD203B41FA5}">
                      <a16:colId xmlns:a16="http://schemas.microsoft.com/office/drawing/2014/main" val="3823604040"/>
                    </a:ext>
                  </a:extLst>
                </a:gridCol>
                <a:gridCol w="465935">
                  <a:extLst>
                    <a:ext uri="{9D8B030D-6E8A-4147-A177-3AD203B41FA5}">
                      <a16:colId xmlns:a16="http://schemas.microsoft.com/office/drawing/2014/main" val="3652080883"/>
                    </a:ext>
                  </a:extLst>
                </a:gridCol>
              </a:tblGrid>
              <a:tr h="384881">
                <a:tc>
                  <a:txBody>
                    <a:bodyPr/>
                    <a:lstStyle/>
                    <a:p>
                      <a:pPr algn="ctr"/>
                      <a:r>
                        <a:rPr lang="en-US" sz="1800" b="0" i="0">
                          <a:solidFill>
                            <a:srgbClr val="FF0000"/>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FF0000"/>
                          </a:solidFill>
                          <a:latin typeface="Corbel" panose="020B0503020204020204" pitchFamily="34" charset="0"/>
                          <a:cs typeface="Arial" panose="020B0604020202020204" pitchFamily="34" charset="0"/>
                        </a:rPr>
                        <a:t>2</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FF0000"/>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FF0000"/>
                          </a:solidFill>
                          <a:latin typeface="Corbel" panose="020B0503020204020204" pitchFamily="34" charset="0"/>
                          <a:cs typeface="Arial" panose="020B0604020202020204" pitchFamily="34" charset="0"/>
                        </a:rPr>
                        <a:t>7</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749445941"/>
                  </a:ext>
                </a:extLst>
              </a:tr>
            </a:tbl>
          </a:graphicData>
        </a:graphic>
      </p:graphicFrame>
      <p:sp>
        <p:nvSpPr>
          <p:cNvPr id="64" name="TextBox 63">
            <a:extLst>
              <a:ext uri="{FF2B5EF4-FFF2-40B4-BE49-F238E27FC236}">
                <a16:creationId xmlns:a16="http://schemas.microsoft.com/office/drawing/2014/main" id="{77C6A9F9-CFD2-BFB6-5FD1-46212866E231}"/>
              </a:ext>
            </a:extLst>
          </p:cNvPr>
          <p:cNvSpPr txBox="1"/>
          <p:nvPr/>
        </p:nvSpPr>
        <p:spPr>
          <a:xfrm>
            <a:off x="-118226" y="766965"/>
            <a:ext cx="2944440" cy="1015663"/>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LUT Query: </a:t>
            </a:r>
            <a:b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b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Return {2</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nd</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1</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st</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2</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nd</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4</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th</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prime numbers</a:t>
            </a:r>
          </a:p>
        </p:txBody>
      </p:sp>
      <p:sp>
        <p:nvSpPr>
          <p:cNvPr id="71" name="TextBox 70">
            <a:extLst>
              <a:ext uri="{FF2B5EF4-FFF2-40B4-BE49-F238E27FC236}">
                <a16:creationId xmlns:a16="http://schemas.microsoft.com/office/drawing/2014/main" id="{96464DE5-8775-54F7-E800-368C864AD146}"/>
              </a:ext>
            </a:extLst>
          </p:cNvPr>
          <p:cNvSpPr txBox="1"/>
          <p:nvPr/>
        </p:nvSpPr>
        <p:spPr>
          <a:xfrm>
            <a:off x="3602360" y="807886"/>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30A0"/>
                </a:solidFill>
                <a:effectLst/>
                <a:uLnTx/>
                <a:uFillTx/>
                <a:latin typeface="Corbel" panose="020B0503020204020204" pitchFamily="34" charset="0"/>
                <a:ea typeface="ＭＳ Ｐゴシック" panose="020B0600070205080204" pitchFamily="34" charset="-128"/>
                <a:cs typeface="Arial" panose="020B0604020202020204" pitchFamily="34" charset="0"/>
              </a:rPr>
              <a:t>input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30A0"/>
                </a:solidFill>
                <a:effectLst/>
                <a:uLnTx/>
                <a:uFillTx/>
                <a:latin typeface="Corbel" panose="020B0503020204020204" pitchFamily="34" charset="0"/>
                <a:ea typeface="ＭＳ Ｐゴシック" panose="020B0600070205080204" pitchFamily="34" charset="-128"/>
                <a:cs typeface="Arial" panose="020B0604020202020204" pitchFamily="34" charset="0"/>
              </a:rPr>
              <a:t>vector</a:t>
            </a:r>
          </a:p>
        </p:txBody>
      </p:sp>
      <p:sp>
        <p:nvSpPr>
          <p:cNvPr id="73" name="TextBox 72">
            <a:extLst>
              <a:ext uri="{FF2B5EF4-FFF2-40B4-BE49-F238E27FC236}">
                <a16:creationId xmlns:a16="http://schemas.microsoft.com/office/drawing/2014/main" id="{D7B72F86-2B91-59AA-47AC-78725EC01117}"/>
              </a:ext>
            </a:extLst>
          </p:cNvPr>
          <p:cNvSpPr txBox="1"/>
          <p:nvPr/>
        </p:nvSpPr>
        <p:spPr>
          <a:xfrm>
            <a:off x="3576104" y="5703683"/>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AD47">
                    <a:lumMod val="75000"/>
                  </a:srgbClr>
                </a:solidFill>
                <a:effectLst/>
                <a:uLnTx/>
                <a:uFillTx/>
                <a:latin typeface="Corbel" panose="020B0503020204020204" pitchFamily="34" charset="0"/>
                <a:ea typeface="ＭＳ Ｐゴシック" panose="020B0600070205080204" pitchFamily="34" charset="-128"/>
                <a:cs typeface="Arial" panose="020B0604020202020204" pitchFamily="34" charset="0"/>
              </a:rPr>
              <a:t>output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AD47">
                    <a:lumMod val="75000"/>
                  </a:srgbClr>
                </a:solidFill>
                <a:effectLst/>
                <a:uLnTx/>
                <a:uFillTx/>
                <a:latin typeface="Corbel" panose="020B0503020204020204" pitchFamily="34" charset="0"/>
                <a:ea typeface="ＭＳ Ｐゴシック" panose="020B0600070205080204" pitchFamily="34" charset="-128"/>
                <a:cs typeface="Arial" panose="020B0604020202020204" pitchFamily="34" charset="0"/>
              </a:rPr>
              <a:t>vector</a:t>
            </a:r>
          </a:p>
        </p:txBody>
      </p:sp>
      <p:sp>
        <p:nvSpPr>
          <p:cNvPr id="74" name="TextBox 73">
            <a:extLst>
              <a:ext uri="{FF2B5EF4-FFF2-40B4-BE49-F238E27FC236}">
                <a16:creationId xmlns:a16="http://schemas.microsoft.com/office/drawing/2014/main" id="{549E17C4-CCD6-4975-A244-6D40CDC6F814}"/>
              </a:ext>
            </a:extLst>
          </p:cNvPr>
          <p:cNvSpPr txBox="1"/>
          <p:nvPr/>
        </p:nvSpPr>
        <p:spPr>
          <a:xfrm>
            <a:off x="6088976" y="1531408"/>
            <a:ext cx="364907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C000"/>
                </a:solidFill>
                <a:effectLst/>
                <a:uLnTx/>
                <a:uFillTx/>
                <a:latin typeface="Corbel" panose="020B0503020204020204" pitchFamily="34" charset="0"/>
                <a:ea typeface="ＭＳ Ｐゴシック" panose="020B0600070205080204" pitchFamily="34" charset="-128"/>
                <a:cs typeface="Arial" panose="020B0604020202020204" pitchFamily="34" charset="0"/>
              </a:rPr>
              <a:t>match logic</a:t>
            </a:r>
          </a:p>
        </p:txBody>
      </p:sp>
      <p:sp>
        <p:nvSpPr>
          <p:cNvPr id="80" name="TextBox 79">
            <a:extLst>
              <a:ext uri="{FF2B5EF4-FFF2-40B4-BE49-F238E27FC236}">
                <a16:creationId xmlns:a16="http://schemas.microsoft.com/office/drawing/2014/main" id="{283E4029-EC6B-17CF-A76E-32088220A3F2}"/>
              </a:ext>
            </a:extLst>
          </p:cNvPr>
          <p:cNvSpPr txBox="1"/>
          <p:nvPr/>
        </p:nvSpPr>
        <p:spPr>
          <a:xfrm rot="5400000">
            <a:off x="5608648" y="3024316"/>
            <a:ext cx="364907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4472C4"/>
                </a:solidFill>
                <a:effectLst/>
                <a:uLnTx/>
                <a:uFillTx/>
                <a:latin typeface="Corbel" panose="020B0503020204020204" pitchFamily="34" charset="0"/>
                <a:ea typeface="ＭＳ Ｐゴシック" panose="020B0600070205080204" pitchFamily="34" charset="-128"/>
                <a:cs typeface="Arial" panose="020B0604020202020204" pitchFamily="34" charset="0"/>
              </a:rPr>
              <a:t>DRAM array</a:t>
            </a:r>
          </a:p>
        </p:txBody>
      </p:sp>
      <p:sp>
        <p:nvSpPr>
          <p:cNvPr id="82" name="Rectangle 81">
            <a:extLst>
              <a:ext uri="{FF2B5EF4-FFF2-40B4-BE49-F238E27FC236}">
                <a16:creationId xmlns:a16="http://schemas.microsoft.com/office/drawing/2014/main" id="{62BDDE6A-4739-7DE9-17E3-D3F0466696F8}"/>
              </a:ext>
            </a:extLst>
          </p:cNvPr>
          <p:cNvSpPr/>
          <p:nvPr/>
        </p:nvSpPr>
        <p:spPr>
          <a:xfrm>
            <a:off x="4935550" y="2400162"/>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F51FD"/>
                </a:solidFill>
                <a:effectLst/>
                <a:uLnTx/>
                <a:uFillTx/>
                <a:latin typeface="Corbel" panose="020B0503020204020204" pitchFamily="34" charset="0"/>
                <a:ea typeface="+mn-ea"/>
                <a:cs typeface="+mn-cs"/>
              </a:rPr>
              <a:t>0</a:t>
            </a:r>
          </a:p>
        </p:txBody>
      </p:sp>
      <p:sp>
        <p:nvSpPr>
          <p:cNvPr id="83" name="Rectangle 82">
            <a:extLst>
              <a:ext uri="{FF2B5EF4-FFF2-40B4-BE49-F238E27FC236}">
                <a16:creationId xmlns:a16="http://schemas.microsoft.com/office/drawing/2014/main" id="{0AB9FB35-61EA-83FA-E6A5-94C08C60E54A}"/>
              </a:ext>
            </a:extLst>
          </p:cNvPr>
          <p:cNvSpPr/>
          <p:nvPr/>
        </p:nvSpPr>
        <p:spPr>
          <a:xfrm>
            <a:off x="4935550" y="2766371"/>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E0000"/>
                </a:solidFill>
                <a:effectLst/>
                <a:uLnTx/>
                <a:uFillTx/>
                <a:latin typeface="Corbel" panose="020B0503020204020204" pitchFamily="34" charset="0"/>
                <a:ea typeface="+mn-ea"/>
                <a:cs typeface="+mn-cs"/>
              </a:rPr>
              <a:t>1</a:t>
            </a:r>
          </a:p>
        </p:txBody>
      </p:sp>
      <p:sp>
        <p:nvSpPr>
          <p:cNvPr id="84" name="Rectangle 83">
            <a:extLst>
              <a:ext uri="{FF2B5EF4-FFF2-40B4-BE49-F238E27FC236}">
                <a16:creationId xmlns:a16="http://schemas.microsoft.com/office/drawing/2014/main" id="{FF1258C3-D9FB-0C18-2D3C-A98C5A7E0564}"/>
              </a:ext>
            </a:extLst>
          </p:cNvPr>
          <p:cNvSpPr/>
          <p:nvPr/>
        </p:nvSpPr>
        <p:spPr>
          <a:xfrm>
            <a:off x="4934718" y="3156622"/>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F52FF"/>
                </a:solidFill>
                <a:effectLst/>
                <a:uLnTx/>
                <a:uFillTx/>
                <a:latin typeface="Corbel" panose="020B0503020204020204" pitchFamily="34" charset="0"/>
                <a:ea typeface="+mn-ea"/>
                <a:cs typeface="+mn-cs"/>
              </a:rPr>
              <a:t>2</a:t>
            </a:r>
          </a:p>
        </p:txBody>
      </p:sp>
      <p:sp>
        <p:nvSpPr>
          <p:cNvPr id="85" name="Rectangle 84">
            <a:extLst>
              <a:ext uri="{FF2B5EF4-FFF2-40B4-BE49-F238E27FC236}">
                <a16:creationId xmlns:a16="http://schemas.microsoft.com/office/drawing/2014/main" id="{CF06D91A-016B-D11C-864D-895C394BB662}"/>
              </a:ext>
            </a:extLst>
          </p:cNvPr>
          <p:cNvSpPr/>
          <p:nvPr/>
        </p:nvSpPr>
        <p:spPr>
          <a:xfrm>
            <a:off x="4934491" y="3505647"/>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F52FF"/>
                </a:solidFill>
                <a:effectLst/>
                <a:uLnTx/>
                <a:uFillTx/>
                <a:latin typeface="Corbel" panose="020B0503020204020204" pitchFamily="34" charset="0"/>
                <a:ea typeface="+mn-ea"/>
                <a:cs typeface="+mn-cs"/>
              </a:rPr>
              <a:t>3</a:t>
            </a:r>
          </a:p>
        </p:txBody>
      </p:sp>
      <p:cxnSp>
        <p:nvCxnSpPr>
          <p:cNvPr id="87" name="Straight Arrow Connector 86">
            <a:extLst>
              <a:ext uri="{FF2B5EF4-FFF2-40B4-BE49-F238E27FC236}">
                <a16:creationId xmlns:a16="http://schemas.microsoft.com/office/drawing/2014/main" id="{3D9963A9-A5EA-04E1-3026-C8D6B5061355}"/>
              </a:ext>
            </a:extLst>
          </p:cNvPr>
          <p:cNvCxnSpPr>
            <a:cxnSpLocks/>
          </p:cNvCxnSpPr>
          <p:nvPr/>
        </p:nvCxnSpPr>
        <p:spPr>
          <a:xfrm>
            <a:off x="3366391" y="3251264"/>
            <a:ext cx="1148820" cy="0"/>
          </a:xfrm>
          <a:prstGeom prst="straightConnector1">
            <a:avLst/>
          </a:prstGeom>
          <a:ln w="5715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42" name="Rectangle 41">
            <a:extLst>
              <a:ext uri="{FF2B5EF4-FFF2-40B4-BE49-F238E27FC236}">
                <a16:creationId xmlns:a16="http://schemas.microsoft.com/office/drawing/2014/main" id="{944E90B4-D238-9C23-497E-9BA056F02923}"/>
              </a:ext>
            </a:extLst>
          </p:cNvPr>
          <p:cNvSpPr/>
          <p:nvPr/>
        </p:nvSpPr>
        <p:spPr>
          <a:xfrm>
            <a:off x="5306775" y="1729428"/>
            <a:ext cx="392400" cy="392400"/>
          </a:xfrm>
          <a:prstGeom prst="rect">
            <a:avLst/>
          </a:prstGeom>
          <a:solidFill>
            <a:schemeClr val="accent6">
              <a:lumMod val="40000"/>
              <a:lumOff val="60000"/>
            </a:schemeClr>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0000"/>
                </a:solidFill>
                <a:effectLst/>
                <a:uLnTx/>
                <a:uFillTx/>
                <a:latin typeface="Arial" panose="020B0604020202020204" pitchFamily="34" charset="0"/>
                <a:ea typeface="+mn-ea"/>
                <a:cs typeface="Arial" panose="020B0604020202020204" pitchFamily="34" charset="0"/>
              </a:rPr>
              <a:t>✓</a:t>
            </a:r>
            <a:endParaRPr kumimoji="0" lang="en-US" sz="28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44" name="Rectangle 43">
            <a:extLst>
              <a:ext uri="{FF2B5EF4-FFF2-40B4-BE49-F238E27FC236}">
                <a16:creationId xmlns:a16="http://schemas.microsoft.com/office/drawing/2014/main" id="{39D14E65-9366-2144-7050-648A3219DAB2}"/>
              </a:ext>
            </a:extLst>
          </p:cNvPr>
          <p:cNvSpPr>
            <a:spLocks/>
          </p:cNvSpPr>
          <p:nvPr/>
        </p:nvSpPr>
        <p:spPr>
          <a:xfrm>
            <a:off x="5774387" y="1730815"/>
            <a:ext cx="392400" cy="392400"/>
          </a:xfrm>
          <a:prstGeom prst="rect">
            <a:avLst/>
          </a:prstGeom>
          <a:solidFill>
            <a:schemeClr val="accent3">
              <a:lumMod val="20000"/>
              <a:lumOff val="80000"/>
            </a:schemeClr>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srgbClr val="FF0000"/>
                </a:solidFill>
                <a:effectLst/>
                <a:uLnTx/>
                <a:uFillTx/>
                <a:latin typeface="Corbel" panose="020B0503020204020204" pitchFamily="34" charset="0"/>
                <a:ea typeface="+mn-ea"/>
                <a:cs typeface="Arial" panose="020B0604020202020204" pitchFamily="34" charset="0"/>
              </a:rPr>
              <a:t>𝘅</a:t>
            </a:r>
          </a:p>
        </p:txBody>
      </p:sp>
      <p:sp>
        <p:nvSpPr>
          <p:cNvPr id="49" name="Rectangle 48">
            <a:extLst>
              <a:ext uri="{FF2B5EF4-FFF2-40B4-BE49-F238E27FC236}">
                <a16:creationId xmlns:a16="http://schemas.microsoft.com/office/drawing/2014/main" id="{32CF4084-0343-3B8E-4E78-0EEFB84B1A99}"/>
              </a:ext>
            </a:extLst>
          </p:cNvPr>
          <p:cNvSpPr/>
          <p:nvPr/>
        </p:nvSpPr>
        <p:spPr>
          <a:xfrm>
            <a:off x="6237217" y="1729428"/>
            <a:ext cx="392400" cy="392400"/>
          </a:xfrm>
          <a:prstGeom prst="rect">
            <a:avLst/>
          </a:prstGeom>
          <a:solidFill>
            <a:schemeClr val="accent6">
              <a:lumMod val="40000"/>
              <a:lumOff val="60000"/>
            </a:schemeClr>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0000"/>
                </a:solidFill>
                <a:effectLst/>
                <a:uLnTx/>
                <a:uFillTx/>
                <a:latin typeface="Arial" panose="020B0604020202020204" pitchFamily="34" charset="0"/>
                <a:ea typeface="+mn-ea"/>
                <a:cs typeface="Arial" panose="020B0604020202020204" pitchFamily="34" charset="0"/>
              </a:rPr>
              <a:t>✓</a:t>
            </a:r>
            <a:endParaRPr kumimoji="0" lang="en-US" sz="28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51" name="Rectangle 50">
            <a:extLst>
              <a:ext uri="{FF2B5EF4-FFF2-40B4-BE49-F238E27FC236}">
                <a16:creationId xmlns:a16="http://schemas.microsoft.com/office/drawing/2014/main" id="{2338C925-EB0C-FED6-B6EA-69A0D7B6D4C8}"/>
              </a:ext>
            </a:extLst>
          </p:cNvPr>
          <p:cNvSpPr>
            <a:spLocks/>
          </p:cNvSpPr>
          <p:nvPr/>
        </p:nvSpPr>
        <p:spPr>
          <a:xfrm>
            <a:off x="6704829" y="1722794"/>
            <a:ext cx="392400" cy="392400"/>
          </a:xfrm>
          <a:prstGeom prst="rect">
            <a:avLst/>
          </a:prstGeom>
          <a:solidFill>
            <a:schemeClr val="accent3">
              <a:lumMod val="20000"/>
              <a:lumOff val="80000"/>
            </a:schemeClr>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srgbClr val="FF0000"/>
                </a:solidFill>
                <a:effectLst/>
                <a:uLnTx/>
                <a:uFillTx/>
                <a:latin typeface="Corbel" panose="020B0503020204020204" pitchFamily="34" charset="0"/>
                <a:ea typeface="+mn-ea"/>
                <a:cs typeface="Arial" panose="020B0604020202020204" pitchFamily="34" charset="0"/>
              </a:rPr>
              <a:t>𝘅</a:t>
            </a:r>
          </a:p>
        </p:txBody>
      </p:sp>
      <p:graphicFrame>
        <p:nvGraphicFramePr>
          <p:cNvPr id="60" name="Table 275">
            <a:extLst>
              <a:ext uri="{FF2B5EF4-FFF2-40B4-BE49-F238E27FC236}">
                <a16:creationId xmlns:a16="http://schemas.microsoft.com/office/drawing/2014/main" id="{7E5251D0-FDEB-CB9B-DE8D-6D6E15507AF7}"/>
              </a:ext>
            </a:extLst>
          </p:cNvPr>
          <p:cNvGraphicFramePr>
            <a:graphicFrameLocks noGrp="1"/>
          </p:cNvGraphicFramePr>
          <p:nvPr/>
        </p:nvGraphicFramePr>
        <p:xfrm>
          <a:off x="5293107" y="4596447"/>
          <a:ext cx="1800000" cy="442916"/>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gridCol w="450000">
                  <a:extLst>
                    <a:ext uri="{9D8B030D-6E8A-4147-A177-3AD203B41FA5}">
                      <a16:colId xmlns:a16="http://schemas.microsoft.com/office/drawing/2014/main" val="468283467"/>
                    </a:ext>
                  </a:extLst>
                </a:gridCol>
                <a:gridCol w="450000">
                  <a:extLst>
                    <a:ext uri="{9D8B030D-6E8A-4147-A177-3AD203B41FA5}">
                      <a16:colId xmlns:a16="http://schemas.microsoft.com/office/drawing/2014/main" val="3823604040"/>
                    </a:ext>
                  </a:extLst>
                </a:gridCol>
                <a:gridCol w="450000">
                  <a:extLst>
                    <a:ext uri="{9D8B030D-6E8A-4147-A177-3AD203B41FA5}">
                      <a16:colId xmlns:a16="http://schemas.microsoft.com/office/drawing/2014/main" val="3652080883"/>
                    </a:ext>
                  </a:extLst>
                </a:gridCol>
              </a:tblGrid>
              <a:tr h="442916">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749445941"/>
                  </a:ext>
                </a:extLst>
              </a:tr>
            </a:tbl>
          </a:graphicData>
        </a:graphic>
      </p:graphicFrame>
      <p:graphicFrame>
        <p:nvGraphicFramePr>
          <p:cNvPr id="58" name="Table 275">
            <a:extLst>
              <a:ext uri="{FF2B5EF4-FFF2-40B4-BE49-F238E27FC236}">
                <a16:creationId xmlns:a16="http://schemas.microsoft.com/office/drawing/2014/main" id="{0FA397C7-34DA-F6FD-474D-7030F53B27E0}"/>
              </a:ext>
            </a:extLst>
          </p:cNvPr>
          <p:cNvGraphicFramePr>
            <a:graphicFrameLocks noGrp="1"/>
          </p:cNvGraphicFramePr>
          <p:nvPr/>
        </p:nvGraphicFramePr>
        <p:xfrm>
          <a:off x="5289377" y="5842536"/>
          <a:ext cx="450060" cy="431836"/>
        </p:xfrm>
        <a:graphic>
          <a:graphicData uri="http://schemas.openxmlformats.org/drawingml/2006/table">
            <a:tbl>
              <a:tblPr firstRow="1" bandRow="1">
                <a:tableStyleId>{5940675A-B579-460E-94D1-54222C63F5DA}</a:tableStyleId>
              </a:tblPr>
              <a:tblGrid>
                <a:gridCol w="450060">
                  <a:extLst>
                    <a:ext uri="{9D8B030D-6E8A-4147-A177-3AD203B41FA5}">
                      <a16:colId xmlns:a16="http://schemas.microsoft.com/office/drawing/2014/main" val="4227494446"/>
                    </a:ext>
                  </a:extLst>
                </a:gridCol>
              </a:tblGrid>
              <a:tr h="431836">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749445941"/>
                  </a:ext>
                </a:extLst>
              </a:tr>
            </a:tbl>
          </a:graphicData>
        </a:graphic>
      </p:graphicFrame>
      <p:graphicFrame>
        <p:nvGraphicFramePr>
          <p:cNvPr id="61" name="Table 275">
            <a:extLst>
              <a:ext uri="{FF2B5EF4-FFF2-40B4-BE49-F238E27FC236}">
                <a16:creationId xmlns:a16="http://schemas.microsoft.com/office/drawing/2014/main" id="{A860B7FC-75E9-351E-810D-49359C324738}"/>
              </a:ext>
            </a:extLst>
          </p:cNvPr>
          <p:cNvGraphicFramePr>
            <a:graphicFrameLocks noGrp="1"/>
          </p:cNvGraphicFramePr>
          <p:nvPr/>
        </p:nvGraphicFramePr>
        <p:xfrm>
          <a:off x="6200932" y="5842536"/>
          <a:ext cx="428686" cy="431836"/>
        </p:xfrm>
        <a:graphic>
          <a:graphicData uri="http://schemas.openxmlformats.org/drawingml/2006/table">
            <a:tbl>
              <a:tblPr firstRow="1" bandRow="1">
                <a:tableStyleId>{5940675A-B579-460E-94D1-54222C63F5DA}</a:tableStyleId>
              </a:tblPr>
              <a:tblGrid>
                <a:gridCol w="428686">
                  <a:extLst>
                    <a:ext uri="{9D8B030D-6E8A-4147-A177-3AD203B41FA5}">
                      <a16:colId xmlns:a16="http://schemas.microsoft.com/office/drawing/2014/main" val="4227494446"/>
                    </a:ext>
                  </a:extLst>
                </a:gridCol>
              </a:tblGrid>
              <a:tr h="431836">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749445941"/>
                  </a:ext>
                </a:extLst>
              </a:tr>
            </a:tbl>
          </a:graphicData>
        </a:graphic>
      </p:graphicFrame>
      <p:cxnSp>
        <p:nvCxnSpPr>
          <p:cNvPr id="16" name="Elbow Connector 15">
            <a:extLst>
              <a:ext uri="{FF2B5EF4-FFF2-40B4-BE49-F238E27FC236}">
                <a16:creationId xmlns:a16="http://schemas.microsoft.com/office/drawing/2014/main" id="{B681FDDF-4A4D-B565-C6BA-B2E31BE5FEFA}"/>
              </a:ext>
            </a:extLst>
          </p:cNvPr>
          <p:cNvCxnSpPr>
            <a:cxnSpLocks/>
          </p:cNvCxnSpPr>
          <p:nvPr/>
        </p:nvCxnSpPr>
        <p:spPr>
          <a:xfrm rot="5400000" flipH="1" flipV="1">
            <a:off x="4745177" y="1952206"/>
            <a:ext cx="470099" cy="420004"/>
          </a:xfrm>
          <a:prstGeom prst="bentConnector2">
            <a:avLst/>
          </a:prstGeom>
          <a:ln w="38100">
            <a:solidFill>
              <a:srgbClr val="C00000"/>
            </a:solidFill>
            <a:prstDash val="sysDot"/>
            <a:tailEnd type="triangle" w="med" len="sm"/>
          </a:ln>
        </p:spPr>
        <p:style>
          <a:lnRef idx="1">
            <a:schemeClr val="accent1"/>
          </a:lnRef>
          <a:fillRef idx="0">
            <a:schemeClr val="accent1"/>
          </a:fillRef>
          <a:effectRef idx="0">
            <a:schemeClr val="accent1"/>
          </a:effectRef>
          <a:fontRef idx="minor">
            <a:schemeClr val="tx1"/>
          </a:fontRef>
        </p:style>
      </p:cxnSp>
      <p:sp>
        <p:nvSpPr>
          <p:cNvPr id="18" name="TextBox 17">
            <a:extLst>
              <a:ext uri="{FF2B5EF4-FFF2-40B4-BE49-F238E27FC236}">
                <a16:creationId xmlns:a16="http://schemas.microsoft.com/office/drawing/2014/main" id="{1BBCADDB-2C8A-B6DF-64EF-0BD200FB6392}"/>
              </a:ext>
            </a:extLst>
          </p:cNvPr>
          <p:cNvSpPr txBox="1"/>
          <p:nvPr/>
        </p:nvSpPr>
        <p:spPr>
          <a:xfrm>
            <a:off x="3811694" y="4612111"/>
            <a:ext cx="135233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93889F"/>
                </a:solidFill>
                <a:effectLst/>
                <a:uLnTx/>
                <a:uFillTx/>
                <a:latin typeface="Corbel" panose="020B0503020204020204" pitchFamily="34" charset="0"/>
                <a:ea typeface="ＭＳ Ｐゴシック" panose="020B0600070205080204" pitchFamily="34" charset="-128"/>
                <a:cs typeface="Arial" panose="020B0604020202020204" pitchFamily="34" charset="0"/>
              </a:rPr>
              <a:t>row buffer</a:t>
            </a:r>
          </a:p>
        </p:txBody>
      </p:sp>
    </p:spTree>
    <p:extLst>
      <p:ext uri="{BB962C8B-B14F-4D97-AF65-F5344CB8AC3E}">
        <p14:creationId xmlns:p14="http://schemas.microsoft.com/office/powerpoint/2010/main" val="3656652484"/>
      </p:ext>
    </p:extLst>
  </p:cSld>
  <p:clrMapOvr>
    <a:masterClrMapping/>
  </p:clrMapOvr>
  <mc:AlternateContent xmlns:mc="http://schemas.openxmlformats.org/markup-compatibility/2006" xmlns:p159="http://schemas.microsoft.com/office/powerpoint/2015/09/main">
    <mc:Choice Requires="p159">
      <p:transition>
        <p159:morph option="byObject"/>
      </p:transition>
    </mc:Choice>
    <mc:Fallback xmlns="">
      <p:transition>
        <p:fade/>
      </p:transition>
    </mc:Fallback>
  </mc:AlternateContent>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3" name="TextBox 72">
            <a:extLst>
              <a:ext uri="{FF2B5EF4-FFF2-40B4-BE49-F238E27FC236}">
                <a16:creationId xmlns:a16="http://schemas.microsoft.com/office/drawing/2014/main" id="{D7B72F86-2B91-59AA-47AC-78725EC01117}"/>
              </a:ext>
            </a:extLst>
          </p:cNvPr>
          <p:cNvSpPr txBox="1"/>
          <p:nvPr/>
        </p:nvSpPr>
        <p:spPr>
          <a:xfrm>
            <a:off x="3576104" y="5703683"/>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AD47">
                    <a:lumMod val="75000"/>
                  </a:srgbClr>
                </a:solidFill>
                <a:effectLst/>
                <a:uLnTx/>
                <a:uFillTx/>
                <a:latin typeface="Corbel" panose="020B0503020204020204" pitchFamily="34" charset="0"/>
                <a:ea typeface="ＭＳ Ｐゴシック" panose="020B0600070205080204" pitchFamily="34" charset="-128"/>
                <a:cs typeface="Arial" panose="020B0604020202020204" pitchFamily="34" charset="0"/>
              </a:rPr>
              <a:t>output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AD47">
                    <a:lumMod val="75000"/>
                  </a:srgbClr>
                </a:solidFill>
                <a:effectLst/>
                <a:uLnTx/>
                <a:uFillTx/>
                <a:latin typeface="Corbel" panose="020B0503020204020204" pitchFamily="34" charset="0"/>
                <a:ea typeface="ＭＳ Ｐゴシック" panose="020B0600070205080204" pitchFamily="34" charset="-128"/>
                <a:cs typeface="Arial" panose="020B0604020202020204" pitchFamily="34" charset="0"/>
              </a:rPr>
              <a:t>vector</a:t>
            </a:r>
          </a:p>
        </p:txBody>
      </p:sp>
      <p:sp>
        <p:nvSpPr>
          <p:cNvPr id="92" name="TextBox 91">
            <a:extLst>
              <a:ext uri="{FF2B5EF4-FFF2-40B4-BE49-F238E27FC236}">
                <a16:creationId xmlns:a16="http://schemas.microsoft.com/office/drawing/2014/main" id="{F0912C0E-F66C-CC78-E512-3C50625CE485}"/>
              </a:ext>
            </a:extLst>
          </p:cNvPr>
          <p:cNvSpPr txBox="1"/>
          <p:nvPr/>
        </p:nvSpPr>
        <p:spPr>
          <a:xfrm>
            <a:off x="2778847" y="2451714"/>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0000"/>
                </a:solidFill>
                <a:effectLst/>
                <a:uLnTx/>
                <a:uFillTx/>
                <a:latin typeface="Corbel" panose="020B0503020204020204" pitchFamily="34" charset="0"/>
                <a:ea typeface="ＭＳ Ｐゴシック" panose="020B0600070205080204" pitchFamily="34" charset="-128"/>
                <a:cs typeface="Arial" panose="020B0604020202020204" pitchFamily="34" charset="0"/>
              </a:rPr>
              <a:t>pLUTo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0000"/>
                </a:solidFill>
                <a:effectLst/>
                <a:uLnTx/>
                <a:uFillTx/>
                <a:latin typeface="Corbel" panose="020B0503020204020204" pitchFamily="34" charset="0"/>
                <a:ea typeface="ＭＳ Ｐゴシック" panose="020B0600070205080204" pitchFamily="34" charset="-128"/>
                <a:cs typeface="Arial" panose="020B0604020202020204" pitchFamily="34" charset="0"/>
              </a:rPr>
              <a:t>row sweep</a:t>
            </a:r>
          </a:p>
        </p:txBody>
      </p:sp>
      <p:sp>
        <p:nvSpPr>
          <p:cNvPr id="70" name="Rectangle 69">
            <a:extLst>
              <a:ext uri="{FF2B5EF4-FFF2-40B4-BE49-F238E27FC236}">
                <a16:creationId xmlns:a16="http://schemas.microsoft.com/office/drawing/2014/main" id="{4F87D1AE-C9E8-030A-A3DD-CE41E1CA8BC8}"/>
              </a:ext>
            </a:extLst>
          </p:cNvPr>
          <p:cNvSpPr/>
          <p:nvPr/>
        </p:nvSpPr>
        <p:spPr>
          <a:xfrm>
            <a:off x="0" y="629616"/>
            <a:ext cx="2716306" cy="5826540"/>
          </a:xfrm>
          <a:prstGeom prst="rect">
            <a:avLst/>
          </a:prstGeom>
          <a:solidFill>
            <a:srgbClr val="FFFDF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5" name="Rounded Rectangle 64">
            <a:extLst>
              <a:ext uri="{FF2B5EF4-FFF2-40B4-BE49-F238E27FC236}">
                <a16:creationId xmlns:a16="http://schemas.microsoft.com/office/drawing/2014/main" id="{8FFE4315-EE8D-144A-008D-8DCDDE3CFCC3}"/>
              </a:ext>
            </a:extLst>
          </p:cNvPr>
          <p:cNvSpPr/>
          <p:nvPr/>
        </p:nvSpPr>
        <p:spPr>
          <a:xfrm>
            <a:off x="96426" y="736537"/>
            <a:ext cx="2519027" cy="1079711"/>
          </a:xfrm>
          <a:prstGeom prst="roundRect">
            <a:avLst/>
          </a:prstGeom>
          <a:solidFill>
            <a:schemeClr val="accent5">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 name="Straight Connector 4">
            <a:extLst>
              <a:ext uri="{FF2B5EF4-FFF2-40B4-BE49-F238E27FC236}">
                <a16:creationId xmlns:a16="http://schemas.microsoft.com/office/drawing/2014/main" id="{4F55892D-F829-1FC6-94CF-7204C63F8EB6}"/>
              </a:ext>
            </a:extLst>
          </p:cNvPr>
          <p:cNvCxnSpPr>
            <a:cxnSpLocks/>
          </p:cNvCxnSpPr>
          <p:nvPr/>
        </p:nvCxnSpPr>
        <p:spPr>
          <a:xfrm rot="5400000" flipH="1">
            <a:off x="5043784" y="3295028"/>
            <a:ext cx="3963" cy="274320"/>
          </a:xfrm>
          <a:prstGeom prst="line">
            <a:avLst/>
          </a:prstGeom>
          <a:solidFill>
            <a:schemeClr val="bg1"/>
          </a:solidFill>
          <a:ln w="38100">
            <a:solidFill>
              <a:srgbClr val="FE0000"/>
            </a:solidFill>
          </a:ln>
        </p:spPr>
        <p:style>
          <a:lnRef idx="1">
            <a:schemeClr val="accent4"/>
          </a:lnRef>
          <a:fillRef idx="0">
            <a:schemeClr val="accent4"/>
          </a:fillRef>
          <a:effectRef idx="0">
            <a:schemeClr val="accent4"/>
          </a:effectRef>
          <a:fontRef idx="minor">
            <a:schemeClr val="tx1"/>
          </a:fontRef>
        </p:style>
      </p:cxnSp>
      <p:cxnSp>
        <p:nvCxnSpPr>
          <p:cNvPr id="14" name="Straight Connector 13">
            <a:extLst>
              <a:ext uri="{FF2B5EF4-FFF2-40B4-BE49-F238E27FC236}">
                <a16:creationId xmlns:a16="http://schemas.microsoft.com/office/drawing/2014/main" id="{E65ADB8B-E7D5-CC71-7D28-06DEDEE97FE9}"/>
              </a:ext>
            </a:extLst>
          </p:cNvPr>
          <p:cNvCxnSpPr>
            <a:cxnSpLocks/>
          </p:cNvCxnSpPr>
          <p:nvPr/>
        </p:nvCxnSpPr>
        <p:spPr>
          <a:xfrm rot="5400000" flipH="1">
            <a:off x="5043784" y="3673964"/>
            <a:ext cx="3963" cy="274320"/>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sp>
        <p:nvSpPr>
          <p:cNvPr id="3" name="Title 1" descr=" 6">
            <a:extLst>
              <a:ext uri="{FF2B5EF4-FFF2-40B4-BE49-F238E27FC236}">
                <a16:creationId xmlns:a16="http://schemas.microsoft.com/office/drawing/2014/main" id="{225FE3A3-6745-502D-7F59-15867750339D}"/>
              </a:ext>
            </a:extLst>
          </p:cNvPr>
          <p:cNvSpPr txBox="1">
            <a:spLocks/>
          </p:cNvSpPr>
          <p:nvPr/>
        </p:nvSpPr>
        <p:spPr>
          <a:xfrm>
            <a:off x="178177" y="0"/>
            <a:ext cx="8787647" cy="704757"/>
          </a:xfrm>
          <a:prstGeom prst="rect">
            <a:avLst/>
          </a:prstGeom>
        </p:spPr>
        <p:txBody>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en-US" sz="4400" b="1" i="0" u="none" strike="noStrike" kern="1200" cap="none" spc="0" normalizeH="0" baseline="0" noProof="0">
                <a:ln>
                  <a:noFill/>
                </a:ln>
                <a:solidFill>
                  <a:prstClr val="black"/>
                </a:solidFill>
                <a:effectLst/>
                <a:uLnTx/>
                <a:uFillTx/>
                <a:latin typeface="Corbel" panose="020B0503020204020204" pitchFamily="34" charset="0"/>
                <a:ea typeface="+mj-ea"/>
                <a:cs typeface="+mj-cs"/>
              </a:rPr>
              <a:t>In-DRAM pLUTo LUT Query: Step 3</a:t>
            </a:r>
          </a:p>
        </p:txBody>
      </p:sp>
      <p:sp>
        <p:nvSpPr>
          <p:cNvPr id="7" name="Slide Number Placeholder 6">
            <a:extLst>
              <a:ext uri="{FF2B5EF4-FFF2-40B4-BE49-F238E27FC236}">
                <a16:creationId xmlns:a16="http://schemas.microsoft.com/office/drawing/2014/main" id="{BFC4D882-EE1D-5CC0-E0E4-710C3B18C938}"/>
              </a:ext>
            </a:extLst>
          </p:cNvPr>
          <p:cNvSpPr>
            <a:spLocks noGrp="1"/>
          </p:cNvSpPr>
          <p:nvPr>
            <p:ph type="sldNum" sz="quarter" idx="12"/>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DEAB76D-489F-BC47-AE8A-9A4958F60173}" type="slidenum">
              <a:rPr kumimoji="0" lang="en-CH" sz="1400" b="0" i="0" u="none" strike="noStrike" kern="1200" cap="none" spc="0" normalizeH="0" baseline="0" noProof="0" smtClean="0">
                <a:ln>
                  <a:noFill/>
                </a:ln>
                <a:solidFill>
                  <a:prstClr val="white">
                    <a:lumMod val="65000"/>
                  </a:prstClr>
                </a:solidFill>
                <a:effectLst/>
                <a:uLnTx/>
                <a:uFillTx/>
                <a:latin typeface="Corbel" panose="020B0503020204020204" pitchFamily="34" charset="0"/>
                <a:ea typeface="ＭＳ Ｐゴシック" panose="020B0600070205080204" pitchFamily="34" charset="-128"/>
                <a:cs typeface="+mn-cs"/>
              </a:rPr>
              <a:pPr marL="0" marR="0" lvl="0" indent="0" algn="r" defTabSz="457200" rtl="0" eaLnBrk="1" fontAlgn="auto" latinLnBrk="0" hangingPunct="1">
                <a:lnSpc>
                  <a:spcPct val="100000"/>
                </a:lnSpc>
                <a:spcBef>
                  <a:spcPts val="0"/>
                </a:spcBef>
                <a:spcAft>
                  <a:spcPts val="0"/>
                </a:spcAft>
                <a:buClrTx/>
                <a:buSzTx/>
                <a:buFontTx/>
                <a:buNone/>
                <a:tabLst/>
                <a:defRPr/>
              </a:pPr>
              <a:t>84</a:t>
            </a:fld>
            <a:endParaRPr kumimoji="0" lang="en-CH" sz="1400" b="0" i="0" u="none" strike="noStrike" kern="1200" cap="none" spc="0" normalizeH="0" baseline="0" noProof="0">
              <a:ln>
                <a:noFill/>
              </a:ln>
              <a:solidFill>
                <a:prstClr val="white">
                  <a:lumMod val="65000"/>
                </a:prstClr>
              </a:solidFill>
              <a:effectLst/>
              <a:uLnTx/>
              <a:uFillTx/>
              <a:latin typeface="Corbel" panose="020B0503020204020204" pitchFamily="34" charset="0"/>
              <a:ea typeface="ＭＳ Ｐゴシック" panose="020B0600070205080204" pitchFamily="34" charset="-128"/>
              <a:cs typeface="+mn-cs"/>
            </a:endParaRPr>
          </a:p>
        </p:txBody>
      </p:sp>
      <p:cxnSp>
        <p:nvCxnSpPr>
          <p:cNvPr id="4" name="Straight Connector 3">
            <a:extLst>
              <a:ext uri="{FF2B5EF4-FFF2-40B4-BE49-F238E27FC236}">
                <a16:creationId xmlns:a16="http://schemas.microsoft.com/office/drawing/2014/main" id="{193B17EE-D4CE-E933-0A10-8DE0F4AE053C}"/>
              </a:ext>
            </a:extLst>
          </p:cNvPr>
          <p:cNvCxnSpPr>
            <a:cxnSpLocks/>
          </p:cNvCxnSpPr>
          <p:nvPr/>
        </p:nvCxnSpPr>
        <p:spPr>
          <a:xfrm>
            <a:off x="5515720" y="4182844"/>
            <a:ext cx="0" cy="325603"/>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cxnSp>
        <p:nvCxnSpPr>
          <p:cNvPr id="8" name="Straight Connector 7">
            <a:extLst>
              <a:ext uri="{FF2B5EF4-FFF2-40B4-BE49-F238E27FC236}">
                <a16:creationId xmlns:a16="http://schemas.microsoft.com/office/drawing/2014/main" id="{DF1F5B15-D6F8-544E-2EC6-234CE9693377}"/>
              </a:ext>
            </a:extLst>
          </p:cNvPr>
          <p:cNvCxnSpPr>
            <a:cxnSpLocks/>
          </p:cNvCxnSpPr>
          <p:nvPr/>
        </p:nvCxnSpPr>
        <p:spPr>
          <a:xfrm>
            <a:off x="5965170" y="4182844"/>
            <a:ext cx="0" cy="332948"/>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cxnSp>
        <p:nvCxnSpPr>
          <p:cNvPr id="9" name="Straight Connector 8">
            <a:extLst>
              <a:ext uri="{FF2B5EF4-FFF2-40B4-BE49-F238E27FC236}">
                <a16:creationId xmlns:a16="http://schemas.microsoft.com/office/drawing/2014/main" id="{BBD8907C-D053-3E28-0A5B-1508DA6E7B16}"/>
              </a:ext>
            </a:extLst>
          </p:cNvPr>
          <p:cNvCxnSpPr>
            <a:cxnSpLocks/>
          </p:cNvCxnSpPr>
          <p:nvPr/>
        </p:nvCxnSpPr>
        <p:spPr>
          <a:xfrm>
            <a:off x="6414620" y="4182805"/>
            <a:ext cx="0" cy="332948"/>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cxnSp>
        <p:nvCxnSpPr>
          <p:cNvPr id="10" name="Straight Connector 9">
            <a:extLst>
              <a:ext uri="{FF2B5EF4-FFF2-40B4-BE49-F238E27FC236}">
                <a16:creationId xmlns:a16="http://schemas.microsoft.com/office/drawing/2014/main" id="{204CBF14-CE3C-D0AF-0904-EB85AA35F9B3}"/>
              </a:ext>
            </a:extLst>
          </p:cNvPr>
          <p:cNvCxnSpPr>
            <a:cxnSpLocks/>
          </p:cNvCxnSpPr>
          <p:nvPr/>
        </p:nvCxnSpPr>
        <p:spPr>
          <a:xfrm>
            <a:off x="6864069" y="4175499"/>
            <a:ext cx="0" cy="332948"/>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sp>
        <p:nvSpPr>
          <p:cNvPr id="11" name="Rounded Rectangle 10">
            <a:extLst>
              <a:ext uri="{FF2B5EF4-FFF2-40B4-BE49-F238E27FC236}">
                <a16:creationId xmlns:a16="http://schemas.microsoft.com/office/drawing/2014/main" id="{6504418D-A90C-D6E7-1C54-18A1A7C9A1D0}"/>
              </a:ext>
            </a:extLst>
          </p:cNvPr>
          <p:cNvSpPr/>
          <p:nvPr/>
        </p:nvSpPr>
        <p:spPr>
          <a:xfrm>
            <a:off x="5192143" y="2334911"/>
            <a:ext cx="2028915" cy="1840762"/>
          </a:xfrm>
          <a:prstGeom prst="roundRect">
            <a:avLst>
              <a:gd name="adj" fmla="val 1622"/>
            </a:avLst>
          </a:prstGeom>
          <a:solidFill>
            <a:schemeClr val="accent5">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2500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aphicFrame>
        <p:nvGraphicFramePr>
          <p:cNvPr id="12" name="Table 275">
            <a:extLst>
              <a:ext uri="{FF2B5EF4-FFF2-40B4-BE49-F238E27FC236}">
                <a16:creationId xmlns:a16="http://schemas.microsoft.com/office/drawing/2014/main" id="{76354472-B820-C436-4D54-CDDC66664919}"/>
              </a:ext>
            </a:extLst>
          </p:cNvPr>
          <p:cNvGraphicFramePr>
            <a:graphicFrameLocks noGrp="1"/>
          </p:cNvGraphicFramePr>
          <p:nvPr/>
        </p:nvGraphicFramePr>
        <p:xfrm>
          <a:off x="5292522" y="2459192"/>
          <a:ext cx="1800000" cy="1584000"/>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gridCol w="450000">
                  <a:extLst>
                    <a:ext uri="{9D8B030D-6E8A-4147-A177-3AD203B41FA5}">
                      <a16:colId xmlns:a16="http://schemas.microsoft.com/office/drawing/2014/main" val="468283467"/>
                    </a:ext>
                  </a:extLst>
                </a:gridCol>
                <a:gridCol w="450000">
                  <a:extLst>
                    <a:ext uri="{9D8B030D-6E8A-4147-A177-3AD203B41FA5}">
                      <a16:colId xmlns:a16="http://schemas.microsoft.com/office/drawing/2014/main" val="3823604040"/>
                    </a:ext>
                  </a:extLst>
                </a:gridCol>
                <a:gridCol w="450000">
                  <a:extLst>
                    <a:ext uri="{9D8B030D-6E8A-4147-A177-3AD203B41FA5}">
                      <a16:colId xmlns:a16="http://schemas.microsoft.com/office/drawing/2014/main" val="3652080883"/>
                    </a:ext>
                  </a:extLst>
                </a:gridCol>
              </a:tblGrid>
              <a:tr h="396000">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r h="396000">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1856769038"/>
                  </a:ext>
                </a:extLst>
              </a:tr>
              <a:tr h="396000">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BE6D8"/>
                    </a:solidFill>
                  </a:tcPr>
                </a:tc>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BE6D8"/>
                    </a:solidFill>
                  </a:tcPr>
                </a:tc>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BE6D8"/>
                    </a:solidFill>
                  </a:tcPr>
                </a:tc>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BE6D8"/>
                    </a:solidFill>
                  </a:tcPr>
                </a:tc>
                <a:extLst>
                  <a:ext uri="{0D108BD9-81ED-4DB2-BD59-A6C34878D82A}">
                    <a16:rowId xmlns:a16="http://schemas.microsoft.com/office/drawing/2014/main" val="3581351085"/>
                  </a:ext>
                </a:extLst>
              </a:tr>
              <a:tr h="396000">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504728428"/>
                  </a:ext>
                </a:extLst>
              </a:tr>
            </a:tbl>
          </a:graphicData>
        </a:graphic>
      </p:graphicFrame>
      <p:sp>
        <p:nvSpPr>
          <p:cNvPr id="13" name="Rounded Rectangle 12">
            <a:extLst>
              <a:ext uri="{FF2B5EF4-FFF2-40B4-BE49-F238E27FC236}">
                <a16:creationId xmlns:a16="http://schemas.microsoft.com/office/drawing/2014/main" id="{D69C4F41-50ED-CF54-644A-2ED316781EF1}"/>
              </a:ext>
            </a:extLst>
          </p:cNvPr>
          <p:cNvSpPr/>
          <p:nvPr/>
        </p:nvSpPr>
        <p:spPr>
          <a:xfrm rot="5400000">
            <a:off x="5898769" y="3790738"/>
            <a:ext cx="582102" cy="2028912"/>
          </a:xfrm>
          <a:prstGeom prst="roundRect">
            <a:avLst/>
          </a:prstGeom>
          <a:pattFill prst="wdUpDiag">
            <a:fgClr>
              <a:srgbClr val="BBAECA"/>
            </a:fgClr>
            <a:bgClr>
              <a:srgbClr val="DFCFF0"/>
            </a:bgClr>
          </a:patt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pSp>
        <p:nvGrpSpPr>
          <p:cNvPr id="16" name="Group 15">
            <a:extLst>
              <a:ext uri="{FF2B5EF4-FFF2-40B4-BE49-F238E27FC236}">
                <a16:creationId xmlns:a16="http://schemas.microsoft.com/office/drawing/2014/main" id="{5B03AEA4-1D6D-2A02-F28E-1BE0E4D10B9C}"/>
              </a:ext>
            </a:extLst>
          </p:cNvPr>
          <p:cNvGrpSpPr/>
          <p:nvPr/>
        </p:nvGrpSpPr>
        <p:grpSpPr>
          <a:xfrm>
            <a:off x="5408073" y="5120617"/>
            <a:ext cx="173332" cy="648969"/>
            <a:chOff x="2521758" y="3054797"/>
            <a:chExt cx="64008" cy="188069"/>
          </a:xfrm>
        </p:grpSpPr>
        <p:cxnSp>
          <p:nvCxnSpPr>
            <p:cNvPr id="29" name="Straight Connector 28">
              <a:extLst>
                <a:ext uri="{FF2B5EF4-FFF2-40B4-BE49-F238E27FC236}">
                  <a16:creationId xmlns:a16="http://schemas.microsoft.com/office/drawing/2014/main" id="{56411DE6-322D-76E3-294D-9E5A2FA79FF8}"/>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31" name="Straight Connector 30">
              <a:extLst>
                <a:ext uri="{FF2B5EF4-FFF2-40B4-BE49-F238E27FC236}">
                  <a16:creationId xmlns:a16="http://schemas.microsoft.com/office/drawing/2014/main" id="{6001E9C3-356E-AE87-FFA4-05FFDFC51AF4}"/>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32" name="Straight Connector 31">
              <a:extLst>
                <a:ext uri="{FF2B5EF4-FFF2-40B4-BE49-F238E27FC236}">
                  <a16:creationId xmlns:a16="http://schemas.microsoft.com/office/drawing/2014/main" id="{6291C3A9-C7BF-6832-8EBF-7A977669D976}"/>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grpSp>
        <p:nvGrpSpPr>
          <p:cNvPr id="17" name="Group 16">
            <a:extLst>
              <a:ext uri="{FF2B5EF4-FFF2-40B4-BE49-F238E27FC236}">
                <a16:creationId xmlns:a16="http://schemas.microsoft.com/office/drawing/2014/main" id="{FDD767DD-4EAE-2CA4-A7CE-A5CF80FEF08C}"/>
              </a:ext>
            </a:extLst>
          </p:cNvPr>
          <p:cNvGrpSpPr/>
          <p:nvPr/>
        </p:nvGrpSpPr>
        <p:grpSpPr>
          <a:xfrm>
            <a:off x="5837030" y="5109582"/>
            <a:ext cx="173332" cy="648969"/>
            <a:chOff x="2521758" y="3054797"/>
            <a:chExt cx="64008" cy="188069"/>
          </a:xfrm>
        </p:grpSpPr>
        <p:cxnSp>
          <p:nvCxnSpPr>
            <p:cNvPr id="26" name="Straight Connector 25">
              <a:extLst>
                <a:ext uri="{FF2B5EF4-FFF2-40B4-BE49-F238E27FC236}">
                  <a16:creationId xmlns:a16="http://schemas.microsoft.com/office/drawing/2014/main" id="{E2764FA7-945D-6ACC-4476-AB0E702C8F95}"/>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7" name="Straight Connector 26">
              <a:extLst>
                <a:ext uri="{FF2B5EF4-FFF2-40B4-BE49-F238E27FC236}">
                  <a16:creationId xmlns:a16="http://schemas.microsoft.com/office/drawing/2014/main" id="{9DA23700-D9EA-5D46-34FC-D8C81067954B}"/>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8" name="Straight Connector 27">
              <a:extLst>
                <a:ext uri="{FF2B5EF4-FFF2-40B4-BE49-F238E27FC236}">
                  <a16:creationId xmlns:a16="http://schemas.microsoft.com/office/drawing/2014/main" id="{65F5F5EB-C469-F183-795C-3CF3D5200AE9}"/>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grpSp>
        <p:nvGrpSpPr>
          <p:cNvPr id="18" name="Group 17">
            <a:extLst>
              <a:ext uri="{FF2B5EF4-FFF2-40B4-BE49-F238E27FC236}">
                <a16:creationId xmlns:a16="http://schemas.microsoft.com/office/drawing/2014/main" id="{5C2F244F-AD02-F297-C498-C497F46F443E}"/>
              </a:ext>
            </a:extLst>
          </p:cNvPr>
          <p:cNvGrpSpPr/>
          <p:nvPr/>
        </p:nvGrpSpPr>
        <p:grpSpPr>
          <a:xfrm>
            <a:off x="6248380" y="5108314"/>
            <a:ext cx="173332" cy="648969"/>
            <a:chOff x="2521758" y="3054797"/>
            <a:chExt cx="64008" cy="188069"/>
          </a:xfrm>
        </p:grpSpPr>
        <p:cxnSp>
          <p:nvCxnSpPr>
            <p:cNvPr id="23" name="Straight Connector 22">
              <a:extLst>
                <a:ext uri="{FF2B5EF4-FFF2-40B4-BE49-F238E27FC236}">
                  <a16:creationId xmlns:a16="http://schemas.microsoft.com/office/drawing/2014/main" id="{9F9C2302-8BFC-2113-6E2C-ACFF464016EB}"/>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4" name="Straight Connector 23">
              <a:extLst>
                <a:ext uri="{FF2B5EF4-FFF2-40B4-BE49-F238E27FC236}">
                  <a16:creationId xmlns:a16="http://schemas.microsoft.com/office/drawing/2014/main" id="{7FE804DF-ACC9-5681-9141-E12E98F04E34}"/>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5" name="Straight Connector 24">
              <a:extLst>
                <a:ext uri="{FF2B5EF4-FFF2-40B4-BE49-F238E27FC236}">
                  <a16:creationId xmlns:a16="http://schemas.microsoft.com/office/drawing/2014/main" id="{011A845C-4B36-622D-79D2-2EEC712480E0}"/>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grpSp>
        <p:nvGrpSpPr>
          <p:cNvPr id="19" name="Group 18">
            <a:extLst>
              <a:ext uri="{FF2B5EF4-FFF2-40B4-BE49-F238E27FC236}">
                <a16:creationId xmlns:a16="http://schemas.microsoft.com/office/drawing/2014/main" id="{D60879E2-DF9F-933F-7EBD-BAA733433234}"/>
              </a:ext>
            </a:extLst>
          </p:cNvPr>
          <p:cNvGrpSpPr/>
          <p:nvPr/>
        </p:nvGrpSpPr>
        <p:grpSpPr>
          <a:xfrm>
            <a:off x="6672336" y="5120617"/>
            <a:ext cx="173332" cy="648969"/>
            <a:chOff x="2521758" y="3054797"/>
            <a:chExt cx="64008" cy="188069"/>
          </a:xfrm>
        </p:grpSpPr>
        <p:cxnSp>
          <p:nvCxnSpPr>
            <p:cNvPr id="20" name="Straight Connector 19">
              <a:extLst>
                <a:ext uri="{FF2B5EF4-FFF2-40B4-BE49-F238E27FC236}">
                  <a16:creationId xmlns:a16="http://schemas.microsoft.com/office/drawing/2014/main" id="{98070522-1F0D-F9D0-1868-64E7D1BD153B}"/>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1" name="Straight Connector 20">
              <a:extLst>
                <a:ext uri="{FF2B5EF4-FFF2-40B4-BE49-F238E27FC236}">
                  <a16:creationId xmlns:a16="http://schemas.microsoft.com/office/drawing/2014/main" id="{A7BC7AE7-4BBB-BD85-E12B-FD544420F3FB}"/>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2" name="Straight Connector 21">
              <a:extLst>
                <a:ext uri="{FF2B5EF4-FFF2-40B4-BE49-F238E27FC236}">
                  <a16:creationId xmlns:a16="http://schemas.microsoft.com/office/drawing/2014/main" id="{8B1EFA1E-657A-E290-1E60-D94A0BF19A73}"/>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sp>
        <p:nvSpPr>
          <p:cNvPr id="33" name="Rounded Rectangle 32">
            <a:extLst>
              <a:ext uri="{FF2B5EF4-FFF2-40B4-BE49-F238E27FC236}">
                <a16:creationId xmlns:a16="http://schemas.microsoft.com/office/drawing/2014/main" id="{0C60ECAA-E984-0339-82FC-E5B0B4C5608E}"/>
              </a:ext>
            </a:extLst>
          </p:cNvPr>
          <p:cNvSpPr/>
          <p:nvPr/>
        </p:nvSpPr>
        <p:spPr>
          <a:xfrm rot="5400000">
            <a:off x="5897652" y="5047299"/>
            <a:ext cx="584335" cy="2028912"/>
          </a:xfrm>
          <a:prstGeom prst="roundRect">
            <a:avLst/>
          </a:prstGeom>
          <a:solidFill>
            <a:schemeClr val="accent6">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aphicFrame>
        <p:nvGraphicFramePr>
          <p:cNvPr id="34" name="Table 275">
            <a:extLst>
              <a:ext uri="{FF2B5EF4-FFF2-40B4-BE49-F238E27FC236}">
                <a16:creationId xmlns:a16="http://schemas.microsoft.com/office/drawing/2014/main" id="{91C1B412-F7C0-9BF4-466A-716D27FABB97}"/>
              </a:ext>
            </a:extLst>
          </p:cNvPr>
          <p:cNvGraphicFramePr>
            <a:graphicFrameLocks noGrp="1"/>
          </p:cNvGraphicFramePr>
          <p:nvPr/>
        </p:nvGraphicFramePr>
        <p:xfrm>
          <a:off x="5292522" y="4591707"/>
          <a:ext cx="1799968" cy="441960"/>
        </p:xfrm>
        <a:graphic>
          <a:graphicData uri="http://schemas.openxmlformats.org/drawingml/2006/table">
            <a:tbl>
              <a:tblPr firstRow="1" bandRow="1">
                <a:tableStyleId>{5940675A-B579-460E-94D1-54222C63F5DA}</a:tableStyleId>
              </a:tblPr>
              <a:tblGrid>
                <a:gridCol w="449992">
                  <a:extLst>
                    <a:ext uri="{9D8B030D-6E8A-4147-A177-3AD203B41FA5}">
                      <a16:colId xmlns:a16="http://schemas.microsoft.com/office/drawing/2014/main" val="4227494446"/>
                    </a:ext>
                  </a:extLst>
                </a:gridCol>
                <a:gridCol w="449992">
                  <a:extLst>
                    <a:ext uri="{9D8B030D-6E8A-4147-A177-3AD203B41FA5}">
                      <a16:colId xmlns:a16="http://schemas.microsoft.com/office/drawing/2014/main" val="468283467"/>
                    </a:ext>
                  </a:extLst>
                </a:gridCol>
                <a:gridCol w="449992">
                  <a:extLst>
                    <a:ext uri="{9D8B030D-6E8A-4147-A177-3AD203B41FA5}">
                      <a16:colId xmlns:a16="http://schemas.microsoft.com/office/drawing/2014/main" val="3823604040"/>
                    </a:ext>
                  </a:extLst>
                </a:gridCol>
                <a:gridCol w="449992">
                  <a:extLst>
                    <a:ext uri="{9D8B030D-6E8A-4147-A177-3AD203B41FA5}">
                      <a16:colId xmlns:a16="http://schemas.microsoft.com/office/drawing/2014/main" val="3652080883"/>
                    </a:ext>
                  </a:extLst>
                </a:gridCol>
              </a:tblGrid>
              <a:tr h="435088">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bl>
          </a:graphicData>
        </a:graphic>
      </p:graphicFrame>
      <p:sp>
        <p:nvSpPr>
          <p:cNvPr id="35" name="Rounded Rectangle 34">
            <a:extLst>
              <a:ext uri="{FF2B5EF4-FFF2-40B4-BE49-F238E27FC236}">
                <a16:creationId xmlns:a16="http://schemas.microsoft.com/office/drawing/2014/main" id="{5853E33A-0C10-F411-BD05-35B1A76C00B3}"/>
              </a:ext>
            </a:extLst>
          </p:cNvPr>
          <p:cNvSpPr/>
          <p:nvPr/>
        </p:nvSpPr>
        <p:spPr>
          <a:xfrm rot="5400000">
            <a:off x="5909541" y="170856"/>
            <a:ext cx="579239" cy="2014040"/>
          </a:xfrm>
          <a:prstGeom prst="roundRect">
            <a:avLst/>
          </a:prstGeom>
          <a:solidFill>
            <a:srgbClr val="E4D9F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aphicFrame>
        <p:nvGraphicFramePr>
          <p:cNvPr id="36" name="Table 275">
            <a:extLst>
              <a:ext uri="{FF2B5EF4-FFF2-40B4-BE49-F238E27FC236}">
                <a16:creationId xmlns:a16="http://schemas.microsoft.com/office/drawing/2014/main" id="{28DFCE45-3B33-AE43-69DA-C1AF5E3FC3E2}"/>
              </a:ext>
            </a:extLst>
          </p:cNvPr>
          <p:cNvGraphicFramePr>
            <a:graphicFrameLocks noGrp="1"/>
          </p:cNvGraphicFramePr>
          <p:nvPr/>
        </p:nvGraphicFramePr>
        <p:xfrm>
          <a:off x="5301890" y="994064"/>
          <a:ext cx="1800000" cy="396000"/>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gridCol w="450000">
                  <a:extLst>
                    <a:ext uri="{9D8B030D-6E8A-4147-A177-3AD203B41FA5}">
                      <a16:colId xmlns:a16="http://schemas.microsoft.com/office/drawing/2014/main" val="468283467"/>
                    </a:ext>
                  </a:extLst>
                </a:gridCol>
                <a:gridCol w="450000">
                  <a:extLst>
                    <a:ext uri="{9D8B030D-6E8A-4147-A177-3AD203B41FA5}">
                      <a16:colId xmlns:a16="http://schemas.microsoft.com/office/drawing/2014/main" val="3823604040"/>
                    </a:ext>
                  </a:extLst>
                </a:gridCol>
                <a:gridCol w="450000">
                  <a:extLst>
                    <a:ext uri="{9D8B030D-6E8A-4147-A177-3AD203B41FA5}">
                      <a16:colId xmlns:a16="http://schemas.microsoft.com/office/drawing/2014/main" val="3652080883"/>
                    </a:ext>
                  </a:extLst>
                </a:gridCol>
              </a:tblGrid>
              <a:tr h="396000">
                <a:tc>
                  <a:txBody>
                    <a:bodyPr/>
                    <a:lstStyle/>
                    <a:p>
                      <a:pPr algn="ctr"/>
                      <a:r>
                        <a:rPr lang="en-US" sz="2400" b="1" i="0">
                          <a:solidFill>
                            <a:srgbClr val="0051FF"/>
                          </a:solidFill>
                          <a:latin typeface="Corbel" panose="020B0503020204020204" pitchFamily="34" charset="0"/>
                          <a:cs typeface="Arial" panose="020B0604020202020204" pitchFamily="34" charset="0"/>
                        </a:rPr>
                        <a:t>1</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solidFill>
                            <a:srgbClr val="0051FF"/>
                          </a:solidFill>
                          <a:latin typeface="Corbel" panose="020B0503020204020204" pitchFamily="34" charset="0"/>
                          <a:cs typeface="Arial" panose="020B0604020202020204" pitchFamily="34" charset="0"/>
                        </a:rPr>
                        <a:t>0</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solidFill>
                            <a:srgbClr val="0051FF"/>
                          </a:solidFill>
                          <a:latin typeface="Corbel" panose="020B0503020204020204" pitchFamily="34" charset="0"/>
                          <a:cs typeface="Arial" panose="020B0604020202020204" pitchFamily="34" charset="0"/>
                        </a:rPr>
                        <a:t>1</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solidFill>
                            <a:srgbClr val="0051FF"/>
                          </a:solidFill>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bl>
          </a:graphicData>
        </a:graphic>
      </p:graphicFrame>
      <p:cxnSp>
        <p:nvCxnSpPr>
          <p:cNvPr id="37" name="Elbow Connector 36">
            <a:extLst>
              <a:ext uri="{FF2B5EF4-FFF2-40B4-BE49-F238E27FC236}">
                <a16:creationId xmlns:a16="http://schemas.microsoft.com/office/drawing/2014/main" id="{8F539379-865B-D64A-C423-25BD1E83EAE5}"/>
              </a:ext>
            </a:extLst>
          </p:cNvPr>
          <p:cNvCxnSpPr>
            <a:cxnSpLocks/>
          </p:cNvCxnSpPr>
          <p:nvPr/>
        </p:nvCxnSpPr>
        <p:spPr>
          <a:xfrm rot="10800000" flipH="1" flipV="1">
            <a:off x="7211141" y="1924870"/>
            <a:ext cx="4" cy="3566160"/>
          </a:xfrm>
          <a:prstGeom prst="bentConnector3">
            <a:avLst>
              <a:gd name="adj1" fmla="val 12220150000"/>
            </a:avLst>
          </a:prstGeom>
          <a:ln w="38100">
            <a:solidFill>
              <a:schemeClr val="accent4"/>
            </a:solidFill>
            <a:prstDash val="sysDot"/>
            <a:tailEnd type="triangle" w="med" len="sm"/>
          </a:ln>
        </p:spPr>
        <p:style>
          <a:lnRef idx="1">
            <a:schemeClr val="accent1"/>
          </a:lnRef>
          <a:fillRef idx="0">
            <a:schemeClr val="accent1"/>
          </a:fillRef>
          <a:effectRef idx="0">
            <a:schemeClr val="accent1"/>
          </a:effectRef>
          <a:fontRef idx="minor">
            <a:schemeClr val="tx1"/>
          </a:fontRef>
        </p:style>
      </p:cxnSp>
      <p:sp>
        <p:nvSpPr>
          <p:cNvPr id="41" name="Rounded Rectangle 40">
            <a:extLst>
              <a:ext uri="{FF2B5EF4-FFF2-40B4-BE49-F238E27FC236}">
                <a16:creationId xmlns:a16="http://schemas.microsoft.com/office/drawing/2014/main" id="{5EA5FF2D-CA4D-044D-5240-D82BF10A85FD}"/>
              </a:ext>
            </a:extLst>
          </p:cNvPr>
          <p:cNvSpPr/>
          <p:nvPr/>
        </p:nvSpPr>
        <p:spPr>
          <a:xfrm rot="5400000">
            <a:off x="5907630" y="920136"/>
            <a:ext cx="579240" cy="2014044"/>
          </a:xfrm>
          <a:prstGeom prst="roundRect">
            <a:avLst/>
          </a:prstGeom>
          <a:solidFill>
            <a:schemeClr val="accent4">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cxnSp>
        <p:nvCxnSpPr>
          <p:cNvPr id="45" name="Straight Connector 44">
            <a:extLst>
              <a:ext uri="{FF2B5EF4-FFF2-40B4-BE49-F238E27FC236}">
                <a16:creationId xmlns:a16="http://schemas.microsoft.com/office/drawing/2014/main" id="{89C1CC0F-521D-7468-5B21-5D065B5C0AAC}"/>
              </a:ext>
            </a:extLst>
          </p:cNvPr>
          <p:cNvCxnSpPr>
            <a:cxnSpLocks/>
          </p:cNvCxnSpPr>
          <p:nvPr/>
        </p:nvCxnSpPr>
        <p:spPr>
          <a:xfrm rot="5400000" flipH="1">
            <a:off x="5043785" y="2512001"/>
            <a:ext cx="3963" cy="274320"/>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46" name="Straight Connector 45">
            <a:extLst>
              <a:ext uri="{FF2B5EF4-FFF2-40B4-BE49-F238E27FC236}">
                <a16:creationId xmlns:a16="http://schemas.microsoft.com/office/drawing/2014/main" id="{A3BF5155-D76B-0F51-84F0-F9C02F239946}"/>
              </a:ext>
            </a:extLst>
          </p:cNvPr>
          <p:cNvCxnSpPr>
            <a:cxnSpLocks/>
          </p:cNvCxnSpPr>
          <p:nvPr/>
        </p:nvCxnSpPr>
        <p:spPr>
          <a:xfrm rot="5400000" flipH="1">
            <a:off x="5043785" y="2898164"/>
            <a:ext cx="3963" cy="274320"/>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sp>
        <p:nvSpPr>
          <p:cNvPr id="48" name="Rounded Rectangle 47">
            <a:extLst>
              <a:ext uri="{FF2B5EF4-FFF2-40B4-BE49-F238E27FC236}">
                <a16:creationId xmlns:a16="http://schemas.microsoft.com/office/drawing/2014/main" id="{8376977C-3282-EAB6-98E7-B196ED4F6F12}"/>
              </a:ext>
            </a:extLst>
          </p:cNvPr>
          <p:cNvSpPr/>
          <p:nvPr/>
        </p:nvSpPr>
        <p:spPr>
          <a:xfrm rot="16200000">
            <a:off x="3943110" y="3070211"/>
            <a:ext cx="1654227" cy="308319"/>
          </a:xfrm>
          <a:prstGeom prst="roundRect">
            <a:avLst/>
          </a:prstGeom>
          <a:solidFill>
            <a:schemeClr val="accent2">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cxnSp>
        <p:nvCxnSpPr>
          <p:cNvPr id="40" name="Straight Arrow Connector 39">
            <a:extLst>
              <a:ext uri="{FF2B5EF4-FFF2-40B4-BE49-F238E27FC236}">
                <a16:creationId xmlns:a16="http://schemas.microsoft.com/office/drawing/2014/main" id="{29BE35DF-E2E1-9179-05DF-E58F667CD1C6}"/>
              </a:ext>
            </a:extLst>
          </p:cNvPr>
          <p:cNvCxnSpPr>
            <a:cxnSpLocks/>
          </p:cNvCxnSpPr>
          <p:nvPr/>
        </p:nvCxnSpPr>
        <p:spPr>
          <a:xfrm>
            <a:off x="6869931"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cxnSp>
        <p:nvCxnSpPr>
          <p:cNvPr id="96" name="Straight Arrow Connector 95">
            <a:extLst>
              <a:ext uri="{FF2B5EF4-FFF2-40B4-BE49-F238E27FC236}">
                <a16:creationId xmlns:a16="http://schemas.microsoft.com/office/drawing/2014/main" id="{763874F1-B1FE-6D5F-7855-22E1EE847861}"/>
              </a:ext>
            </a:extLst>
          </p:cNvPr>
          <p:cNvCxnSpPr>
            <a:cxnSpLocks/>
          </p:cNvCxnSpPr>
          <p:nvPr/>
        </p:nvCxnSpPr>
        <p:spPr>
          <a:xfrm>
            <a:off x="6425888"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cxnSp>
        <p:nvCxnSpPr>
          <p:cNvPr id="99" name="Straight Arrow Connector 98">
            <a:extLst>
              <a:ext uri="{FF2B5EF4-FFF2-40B4-BE49-F238E27FC236}">
                <a16:creationId xmlns:a16="http://schemas.microsoft.com/office/drawing/2014/main" id="{79333CE1-7BE6-2786-C4D3-1E02C6E6158E}"/>
              </a:ext>
            </a:extLst>
          </p:cNvPr>
          <p:cNvCxnSpPr>
            <a:cxnSpLocks/>
          </p:cNvCxnSpPr>
          <p:nvPr/>
        </p:nvCxnSpPr>
        <p:spPr>
          <a:xfrm>
            <a:off x="5968231"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cxnSp>
        <p:nvCxnSpPr>
          <p:cNvPr id="100" name="Straight Arrow Connector 99">
            <a:extLst>
              <a:ext uri="{FF2B5EF4-FFF2-40B4-BE49-F238E27FC236}">
                <a16:creationId xmlns:a16="http://schemas.microsoft.com/office/drawing/2014/main" id="{24D7EFB3-2A69-80D9-0B83-2890B46C68C1}"/>
              </a:ext>
            </a:extLst>
          </p:cNvPr>
          <p:cNvCxnSpPr>
            <a:cxnSpLocks/>
          </p:cNvCxnSpPr>
          <p:nvPr/>
        </p:nvCxnSpPr>
        <p:spPr>
          <a:xfrm>
            <a:off x="5524188"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graphicFrame>
        <p:nvGraphicFramePr>
          <p:cNvPr id="2" name="Table 275">
            <a:extLst>
              <a:ext uri="{FF2B5EF4-FFF2-40B4-BE49-F238E27FC236}">
                <a16:creationId xmlns:a16="http://schemas.microsoft.com/office/drawing/2014/main" id="{F33BC4AD-3B1B-2EF3-C96B-80CD4D672F26}"/>
              </a:ext>
            </a:extLst>
          </p:cNvPr>
          <p:cNvGraphicFramePr>
            <a:graphicFrameLocks noGrp="1"/>
          </p:cNvGraphicFramePr>
          <p:nvPr/>
        </p:nvGraphicFramePr>
        <p:xfrm>
          <a:off x="5289835" y="5836646"/>
          <a:ext cx="1799968" cy="441960"/>
        </p:xfrm>
        <a:graphic>
          <a:graphicData uri="http://schemas.openxmlformats.org/drawingml/2006/table">
            <a:tbl>
              <a:tblPr firstRow="1" bandRow="1">
                <a:tableStyleId>{5940675A-B579-460E-94D1-54222C63F5DA}</a:tableStyleId>
              </a:tblPr>
              <a:tblGrid>
                <a:gridCol w="449992">
                  <a:extLst>
                    <a:ext uri="{9D8B030D-6E8A-4147-A177-3AD203B41FA5}">
                      <a16:colId xmlns:a16="http://schemas.microsoft.com/office/drawing/2014/main" val="4227494446"/>
                    </a:ext>
                  </a:extLst>
                </a:gridCol>
                <a:gridCol w="449992">
                  <a:extLst>
                    <a:ext uri="{9D8B030D-6E8A-4147-A177-3AD203B41FA5}">
                      <a16:colId xmlns:a16="http://schemas.microsoft.com/office/drawing/2014/main" val="468283467"/>
                    </a:ext>
                  </a:extLst>
                </a:gridCol>
                <a:gridCol w="449992">
                  <a:extLst>
                    <a:ext uri="{9D8B030D-6E8A-4147-A177-3AD203B41FA5}">
                      <a16:colId xmlns:a16="http://schemas.microsoft.com/office/drawing/2014/main" val="3823604040"/>
                    </a:ext>
                  </a:extLst>
                </a:gridCol>
                <a:gridCol w="449992">
                  <a:extLst>
                    <a:ext uri="{9D8B030D-6E8A-4147-A177-3AD203B41FA5}">
                      <a16:colId xmlns:a16="http://schemas.microsoft.com/office/drawing/2014/main" val="3652080883"/>
                    </a:ext>
                  </a:extLst>
                </a:gridCol>
              </a:tblGrid>
              <a:tr h="435088">
                <a:tc>
                  <a:txBody>
                    <a:bodyPr/>
                    <a:lstStyle/>
                    <a:p>
                      <a:pPr algn="ctr"/>
                      <a:r>
                        <a:rPr lang="en-US" sz="29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2F2F4"/>
                    </a:solidFill>
                  </a:tcPr>
                </a:tc>
                <a:tc>
                  <a:txBody>
                    <a:bodyPr/>
                    <a:lstStyle/>
                    <a:p>
                      <a:pPr algn="ctr"/>
                      <a:r>
                        <a:rPr lang="en-US" sz="29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2F2F4"/>
                    </a:solidFill>
                  </a:tcPr>
                </a:tc>
                <a:tc>
                  <a:txBody>
                    <a:bodyPr/>
                    <a:lstStyle/>
                    <a:p>
                      <a:pPr algn="ctr"/>
                      <a:r>
                        <a:rPr lang="en-US" sz="29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2F2F4"/>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bl>
          </a:graphicData>
        </a:graphic>
      </p:graphicFrame>
      <p:sp>
        <p:nvSpPr>
          <p:cNvPr id="6" name="Rectangle 5">
            <a:extLst>
              <a:ext uri="{FF2B5EF4-FFF2-40B4-BE49-F238E27FC236}">
                <a16:creationId xmlns:a16="http://schemas.microsoft.com/office/drawing/2014/main" id="{A24D5187-9386-EE2D-06AA-276EFF556DC4}"/>
              </a:ext>
            </a:extLst>
          </p:cNvPr>
          <p:cNvSpPr>
            <a:spLocks/>
          </p:cNvSpPr>
          <p:nvPr/>
        </p:nvSpPr>
        <p:spPr>
          <a:xfrm>
            <a:off x="5304367" y="1728351"/>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15" name="Rectangle 14">
            <a:extLst>
              <a:ext uri="{FF2B5EF4-FFF2-40B4-BE49-F238E27FC236}">
                <a16:creationId xmlns:a16="http://schemas.microsoft.com/office/drawing/2014/main" id="{8F0AB727-4535-4F51-A029-2FF715B1BB4F}"/>
              </a:ext>
            </a:extLst>
          </p:cNvPr>
          <p:cNvSpPr/>
          <p:nvPr/>
        </p:nvSpPr>
        <p:spPr>
          <a:xfrm>
            <a:off x="5770841" y="1729900"/>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30" name="Rectangle 29">
            <a:extLst>
              <a:ext uri="{FF2B5EF4-FFF2-40B4-BE49-F238E27FC236}">
                <a16:creationId xmlns:a16="http://schemas.microsoft.com/office/drawing/2014/main" id="{58E8DFCC-D41E-B4DC-0E11-DDBA39AF97F5}"/>
              </a:ext>
            </a:extLst>
          </p:cNvPr>
          <p:cNvSpPr/>
          <p:nvPr/>
        </p:nvSpPr>
        <p:spPr>
          <a:xfrm>
            <a:off x="6237315" y="1729900"/>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38" name="Rectangle 37">
            <a:extLst>
              <a:ext uri="{FF2B5EF4-FFF2-40B4-BE49-F238E27FC236}">
                <a16:creationId xmlns:a16="http://schemas.microsoft.com/office/drawing/2014/main" id="{6606B0FB-9FD3-1633-090F-A442DDBC5782}"/>
              </a:ext>
            </a:extLst>
          </p:cNvPr>
          <p:cNvSpPr/>
          <p:nvPr/>
        </p:nvSpPr>
        <p:spPr>
          <a:xfrm>
            <a:off x="6703788" y="1729900"/>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47" name="TextBox 46">
            <a:extLst>
              <a:ext uri="{FF2B5EF4-FFF2-40B4-BE49-F238E27FC236}">
                <a16:creationId xmlns:a16="http://schemas.microsoft.com/office/drawing/2014/main" id="{48209F93-C678-77FE-0741-880FAEA05260}"/>
              </a:ext>
            </a:extLst>
          </p:cNvPr>
          <p:cNvSpPr txBox="1"/>
          <p:nvPr/>
        </p:nvSpPr>
        <p:spPr>
          <a:xfrm>
            <a:off x="234762" y="5148517"/>
            <a:ext cx="2245127"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input vector</a:t>
            </a:r>
          </a:p>
        </p:txBody>
      </p:sp>
      <p:graphicFrame>
        <p:nvGraphicFramePr>
          <p:cNvPr id="50" name="Table 275">
            <a:extLst>
              <a:ext uri="{FF2B5EF4-FFF2-40B4-BE49-F238E27FC236}">
                <a16:creationId xmlns:a16="http://schemas.microsoft.com/office/drawing/2014/main" id="{F4FAEFC2-F020-2F17-D28B-888C8568909C}"/>
              </a:ext>
            </a:extLst>
          </p:cNvPr>
          <p:cNvGraphicFramePr>
            <a:graphicFrameLocks noGrp="1"/>
          </p:cNvGraphicFramePr>
          <p:nvPr/>
        </p:nvGraphicFramePr>
        <p:xfrm>
          <a:off x="426103" y="2000679"/>
          <a:ext cx="1854538" cy="2194560"/>
        </p:xfrm>
        <a:graphic>
          <a:graphicData uri="http://schemas.openxmlformats.org/drawingml/2006/table">
            <a:tbl>
              <a:tblPr firstRow="1" bandRow="1">
                <a:tableStyleId>{5940675A-B579-460E-94D1-54222C63F5DA}</a:tableStyleId>
              </a:tblPr>
              <a:tblGrid>
                <a:gridCol w="560388">
                  <a:extLst>
                    <a:ext uri="{9D8B030D-6E8A-4147-A177-3AD203B41FA5}">
                      <a16:colId xmlns:a16="http://schemas.microsoft.com/office/drawing/2014/main" val="1193322599"/>
                    </a:ext>
                  </a:extLst>
                </a:gridCol>
                <a:gridCol w="816943">
                  <a:extLst>
                    <a:ext uri="{9D8B030D-6E8A-4147-A177-3AD203B41FA5}">
                      <a16:colId xmlns:a16="http://schemas.microsoft.com/office/drawing/2014/main" val="4227494446"/>
                    </a:ext>
                  </a:extLst>
                </a:gridCol>
                <a:gridCol w="477207">
                  <a:extLst>
                    <a:ext uri="{9D8B030D-6E8A-4147-A177-3AD203B41FA5}">
                      <a16:colId xmlns:a16="http://schemas.microsoft.com/office/drawing/2014/main" val="468283467"/>
                    </a:ext>
                  </a:extLst>
                </a:gridCol>
              </a:tblGrid>
              <a:tr h="270417">
                <a:tc>
                  <a:txBody>
                    <a:bodyPr/>
                    <a:lstStyle/>
                    <a:p>
                      <a:pPr algn="ctr"/>
                      <a:endParaRPr lang="en-US" sz="1800" b="0" i="0">
                        <a:latin typeface="Corbel" panose="020B0503020204020204" pitchFamily="34" charset="0"/>
                        <a:cs typeface="Arial" panose="020B0604020202020204" pitchFamily="34" charset="0"/>
                      </a:endParaRPr>
                    </a:p>
                  </a:txBody>
                  <a:tcPr marL="0" marR="0" marT="0" marB="0" anchor="ctr">
                    <a:lnL w="6350" cap="flat" cmpd="sng" algn="ctr">
                      <a:no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ctr"/>
                      <a:r>
                        <a:rPr lang="en-US" sz="1800" b="0" i="0">
                          <a:latin typeface="Corbel" panose="020B0503020204020204" pitchFamily="34" charset="0"/>
                          <a:cs typeface="Arial" panose="020B0604020202020204" pitchFamily="34" charset="0"/>
                        </a:rPr>
                        <a:t>Prime numbers</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algn="ctr"/>
                      <a:r>
                        <a:rPr lang="en-US" sz="1000">
                          <a:latin typeface="Arial" panose="020B0604020202020204" pitchFamily="34" charset="0"/>
                          <a:cs typeface="Arial" panose="020B0604020202020204" pitchFamily="34" charset="0"/>
                        </a:rPr>
                        <a:t>A</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r h="0">
                <a:tc>
                  <a:txBody>
                    <a:bodyPr/>
                    <a:lstStyle/>
                    <a:p>
                      <a:pPr algn="ctr"/>
                      <a:r>
                        <a:rPr lang="en-US" sz="1800" b="0" i="0">
                          <a:latin typeface="Corbel" panose="020B0503020204020204" pitchFamily="34" charset="0"/>
                          <a:cs typeface="Arial" panose="020B0604020202020204" pitchFamily="34" charset="0"/>
                        </a:rPr>
                        <a:t>LUT</a:t>
                      </a:r>
                    </a:p>
                    <a:p>
                      <a:pPr algn="ctr"/>
                      <a:r>
                        <a:rPr lang="en-US" sz="1800" b="0" i="0">
                          <a:latin typeface="Corbel" panose="020B0503020204020204" pitchFamily="34" charset="0"/>
                          <a:cs typeface="Arial" panose="020B0604020202020204" pitchFamily="34" charset="0"/>
                        </a:rPr>
                        <a:t>index</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err="1">
                          <a:latin typeface="Corbel" panose="020B0503020204020204" pitchFamily="34" charset="0"/>
                          <a:cs typeface="Arial" panose="020B0604020202020204" pitchFamily="34" charset="0"/>
                        </a:rPr>
                        <a:t>i</a:t>
                      </a:r>
                      <a:endParaRPr lang="en-US" sz="1800" b="0" i="0">
                        <a:latin typeface="Corbel" panose="020B0503020204020204" pitchFamily="34" charset="0"/>
                        <a:cs typeface="Arial" panose="020B0604020202020204" pitchFamily="34" charset="0"/>
                      </a:endParaRP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f(</a:t>
                      </a:r>
                      <a:r>
                        <a:rPr lang="en-US" sz="1800" b="0" i="0" err="1">
                          <a:latin typeface="Corbel" panose="020B0503020204020204" pitchFamily="34" charset="0"/>
                          <a:cs typeface="Arial" panose="020B0604020202020204" pitchFamily="34" charset="0"/>
                        </a:rPr>
                        <a:t>i</a:t>
                      </a:r>
                      <a:r>
                        <a:rPr lang="en-US" sz="1800" b="0" i="0">
                          <a:latin typeface="Corbel" panose="020B0503020204020204" pitchFamily="34" charset="0"/>
                          <a:cs typeface="Arial" panose="020B0604020202020204" pitchFamily="34" charset="0"/>
                        </a:rPr>
                        <a:t>)</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856769038"/>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0</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latin typeface="Corbel" panose="020B0503020204020204" pitchFamily="34" charset="0"/>
                          <a:cs typeface="Arial" panose="020B0604020202020204" pitchFamily="34" charset="0"/>
                        </a:rPr>
                        <a:t>1</a:t>
                      </a:r>
                      <a:r>
                        <a:rPr lang="en-US" sz="1800" b="0" i="0" baseline="30000">
                          <a:latin typeface="Corbel" panose="020B0503020204020204" pitchFamily="34" charset="0"/>
                          <a:cs typeface="Arial" panose="020B0604020202020204" pitchFamily="34" charset="0"/>
                        </a:rPr>
                        <a:t>st</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2</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581351085"/>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1</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solidFill>
                            <a:schemeClr val="tx1"/>
                          </a:solidFill>
                          <a:latin typeface="Corbel" panose="020B0503020204020204" pitchFamily="34" charset="0"/>
                          <a:cs typeface="Arial" panose="020B0604020202020204" pitchFamily="34" charset="0"/>
                        </a:rPr>
                        <a:t>2</a:t>
                      </a:r>
                      <a:r>
                        <a:rPr lang="en-US" sz="1800" b="0" i="0" baseline="30000">
                          <a:solidFill>
                            <a:schemeClr val="tx1"/>
                          </a:solidFill>
                          <a:latin typeface="Corbel" panose="020B0503020204020204" pitchFamily="34" charset="0"/>
                          <a:cs typeface="Arial" panose="020B0604020202020204" pitchFamily="34" charset="0"/>
                        </a:rPr>
                        <a:t>nd</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4"/>
                    </a:solidFill>
                  </a:tcPr>
                </a:tc>
                <a:tc>
                  <a:txBody>
                    <a:bodyPr/>
                    <a:lstStyle/>
                    <a:p>
                      <a:pPr algn="ctr"/>
                      <a:r>
                        <a:rPr lang="en-US" sz="1800" b="0" i="0">
                          <a:solidFill>
                            <a:schemeClr val="tx1"/>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4"/>
                    </a:solidFill>
                  </a:tcPr>
                </a:tc>
                <a:extLst>
                  <a:ext uri="{0D108BD9-81ED-4DB2-BD59-A6C34878D82A}">
                    <a16:rowId xmlns:a16="http://schemas.microsoft.com/office/drawing/2014/main" val="1508754334"/>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2</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latin typeface="Corbel" panose="020B0503020204020204" pitchFamily="34" charset="0"/>
                          <a:cs typeface="Arial" panose="020B0604020202020204" pitchFamily="34" charset="0"/>
                        </a:rPr>
                        <a:t>3</a:t>
                      </a:r>
                      <a:r>
                        <a:rPr lang="en-US" sz="1800" b="0" i="0" baseline="30000">
                          <a:latin typeface="Corbel" panose="020B0503020204020204" pitchFamily="34" charset="0"/>
                          <a:cs typeface="Arial" panose="020B0604020202020204" pitchFamily="34" charset="0"/>
                        </a:rPr>
                        <a:t>rd</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5</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364916830"/>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latin typeface="Corbel" panose="020B0503020204020204" pitchFamily="34" charset="0"/>
                          <a:cs typeface="Arial" panose="020B0604020202020204" pitchFamily="34" charset="0"/>
                        </a:rPr>
                        <a:t>4</a:t>
                      </a:r>
                      <a:r>
                        <a:rPr lang="en-US" sz="1800" b="0" i="0" baseline="30000">
                          <a:latin typeface="Corbel" panose="020B0503020204020204" pitchFamily="34" charset="0"/>
                          <a:cs typeface="Arial" panose="020B0604020202020204" pitchFamily="34" charset="0"/>
                        </a:rPr>
                        <a:t>th</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7</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816069710"/>
                  </a:ext>
                </a:extLst>
              </a:tr>
            </a:tbl>
          </a:graphicData>
        </a:graphic>
      </p:graphicFrame>
      <p:graphicFrame>
        <p:nvGraphicFramePr>
          <p:cNvPr id="52" name="Table 275">
            <a:extLst>
              <a:ext uri="{FF2B5EF4-FFF2-40B4-BE49-F238E27FC236}">
                <a16:creationId xmlns:a16="http://schemas.microsoft.com/office/drawing/2014/main" id="{D03E7150-1EF3-DD7E-1AAE-429CCC880DF9}"/>
              </a:ext>
            </a:extLst>
          </p:cNvPr>
          <p:cNvGraphicFramePr>
            <a:graphicFrameLocks noGrp="1"/>
          </p:cNvGraphicFramePr>
          <p:nvPr/>
        </p:nvGraphicFramePr>
        <p:xfrm>
          <a:off x="419382" y="4801677"/>
          <a:ext cx="1863744" cy="384881"/>
        </p:xfrm>
        <a:graphic>
          <a:graphicData uri="http://schemas.openxmlformats.org/drawingml/2006/table">
            <a:tbl>
              <a:tblPr firstRow="1" bandRow="1">
                <a:tableStyleId>{5940675A-B579-460E-94D1-54222C63F5DA}</a:tableStyleId>
              </a:tblPr>
              <a:tblGrid>
                <a:gridCol w="465936">
                  <a:extLst>
                    <a:ext uri="{9D8B030D-6E8A-4147-A177-3AD203B41FA5}">
                      <a16:colId xmlns:a16="http://schemas.microsoft.com/office/drawing/2014/main" val="4227494446"/>
                    </a:ext>
                  </a:extLst>
                </a:gridCol>
                <a:gridCol w="465936">
                  <a:extLst>
                    <a:ext uri="{9D8B030D-6E8A-4147-A177-3AD203B41FA5}">
                      <a16:colId xmlns:a16="http://schemas.microsoft.com/office/drawing/2014/main" val="468283467"/>
                    </a:ext>
                  </a:extLst>
                </a:gridCol>
                <a:gridCol w="465936">
                  <a:extLst>
                    <a:ext uri="{9D8B030D-6E8A-4147-A177-3AD203B41FA5}">
                      <a16:colId xmlns:a16="http://schemas.microsoft.com/office/drawing/2014/main" val="3823604040"/>
                    </a:ext>
                  </a:extLst>
                </a:gridCol>
                <a:gridCol w="465936">
                  <a:extLst>
                    <a:ext uri="{9D8B030D-6E8A-4147-A177-3AD203B41FA5}">
                      <a16:colId xmlns:a16="http://schemas.microsoft.com/office/drawing/2014/main" val="3652080883"/>
                    </a:ext>
                  </a:extLst>
                </a:gridCol>
              </a:tblGrid>
              <a:tr h="384881">
                <a:tc>
                  <a:txBody>
                    <a:bodyPr/>
                    <a:lstStyle/>
                    <a:p>
                      <a:pPr algn="ctr"/>
                      <a:r>
                        <a:rPr lang="en-US" sz="1800" b="0" i="0">
                          <a:solidFill>
                            <a:srgbClr val="0051FF"/>
                          </a:solidFill>
                          <a:latin typeface="Corbel" panose="020B0503020204020204" pitchFamily="34" charset="0"/>
                          <a:cs typeface="Arial" panose="020B0604020202020204" pitchFamily="34" charset="0"/>
                        </a:rPr>
                        <a:t>1</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0051FF"/>
                          </a:solidFill>
                          <a:latin typeface="Corbel" panose="020B0503020204020204" pitchFamily="34" charset="0"/>
                          <a:cs typeface="Arial" panose="020B0604020202020204" pitchFamily="34" charset="0"/>
                        </a:rPr>
                        <a:t>0</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0051FF"/>
                          </a:solidFill>
                          <a:latin typeface="Corbel" panose="020B0503020204020204" pitchFamily="34" charset="0"/>
                          <a:cs typeface="Arial" panose="020B0604020202020204" pitchFamily="34" charset="0"/>
                        </a:rPr>
                        <a:t>1</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0051FF"/>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749445941"/>
                  </a:ext>
                </a:extLst>
              </a:tr>
            </a:tbl>
          </a:graphicData>
        </a:graphic>
      </p:graphicFrame>
      <p:sp>
        <p:nvSpPr>
          <p:cNvPr id="54" name="TextBox 53">
            <a:extLst>
              <a:ext uri="{FF2B5EF4-FFF2-40B4-BE49-F238E27FC236}">
                <a16:creationId xmlns:a16="http://schemas.microsoft.com/office/drawing/2014/main" id="{0298F78F-23E2-99F4-79F3-CD12675CB412}"/>
              </a:ext>
            </a:extLst>
          </p:cNvPr>
          <p:cNvSpPr txBox="1"/>
          <p:nvPr/>
        </p:nvSpPr>
        <p:spPr>
          <a:xfrm>
            <a:off x="426103" y="4167177"/>
            <a:ext cx="1854538"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sng"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l</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ook</a:t>
            </a:r>
            <a:r>
              <a:rPr kumimoji="0" lang="en-US" sz="2000" b="0" i="0" u="sng"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u</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p </a:t>
            </a:r>
            <a:r>
              <a:rPr kumimoji="0" lang="en-US" sz="2000" b="0" i="0" u="sng"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t</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able</a:t>
            </a:r>
          </a:p>
        </p:txBody>
      </p:sp>
      <p:sp>
        <p:nvSpPr>
          <p:cNvPr id="55" name="TextBox 54">
            <a:extLst>
              <a:ext uri="{FF2B5EF4-FFF2-40B4-BE49-F238E27FC236}">
                <a16:creationId xmlns:a16="http://schemas.microsoft.com/office/drawing/2014/main" id="{7195EE43-7896-3B0F-7D8D-A5EE61665E18}"/>
              </a:ext>
            </a:extLst>
          </p:cNvPr>
          <p:cNvSpPr txBox="1"/>
          <p:nvPr/>
        </p:nvSpPr>
        <p:spPr>
          <a:xfrm>
            <a:off x="328507" y="6078612"/>
            <a:ext cx="204201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output vector</a:t>
            </a:r>
          </a:p>
        </p:txBody>
      </p:sp>
      <p:graphicFrame>
        <p:nvGraphicFramePr>
          <p:cNvPr id="56" name="Table 275">
            <a:extLst>
              <a:ext uri="{FF2B5EF4-FFF2-40B4-BE49-F238E27FC236}">
                <a16:creationId xmlns:a16="http://schemas.microsoft.com/office/drawing/2014/main" id="{42AC9FCD-CC4B-AED2-A9FC-1476D069C04D}"/>
              </a:ext>
            </a:extLst>
          </p:cNvPr>
          <p:cNvGraphicFramePr>
            <a:graphicFrameLocks noGrp="1"/>
          </p:cNvGraphicFramePr>
          <p:nvPr/>
        </p:nvGraphicFramePr>
        <p:xfrm>
          <a:off x="419382" y="5745220"/>
          <a:ext cx="1863740" cy="384881"/>
        </p:xfrm>
        <a:graphic>
          <a:graphicData uri="http://schemas.openxmlformats.org/drawingml/2006/table">
            <a:tbl>
              <a:tblPr firstRow="1" bandRow="1">
                <a:tableStyleId>{5940675A-B579-460E-94D1-54222C63F5DA}</a:tableStyleId>
              </a:tblPr>
              <a:tblGrid>
                <a:gridCol w="465935">
                  <a:extLst>
                    <a:ext uri="{9D8B030D-6E8A-4147-A177-3AD203B41FA5}">
                      <a16:colId xmlns:a16="http://schemas.microsoft.com/office/drawing/2014/main" val="4227494446"/>
                    </a:ext>
                  </a:extLst>
                </a:gridCol>
                <a:gridCol w="465935">
                  <a:extLst>
                    <a:ext uri="{9D8B030D-6E8A-4147-A177-3AD203B41FA5}">
                      <a16:colId xmlns:a16="http://schemas.microsoft.com/office/drawing/2014/main" val="468283467"/>
                    </a:ext>
                  </a:extLst>
                </a:gridCol>
                <a:gridCol w="465935">
                  <a:extLst>
                    <a:ext uri="{9D8B030D-6E8A-4147-A177-3AD203B41FA5}">
                      <a16:colId xmlns:a16="http://schemas.microsoft.com/office/drawing/2014/main" val="3823604040"/>
                    </a:ext>
                  </a:extLst>
                </a:gridCol>
                <a:gridCol w="465935">
                  <a:extLst>
                    <a:ext uri="{9D8B030D-6E8A-4147-A177-3AD203B41FA5}">
                      <a16:colId xmlns:a16="http://schemas.microsoft.com/office/drawing/2014/main" val="3652080883"/>
                    </a:ext>
                  </a:extLst>
                </a:gridCol>
              </a:tblGrid>
              <a:tr h="384881">
                <a:tc>
                  <a:txBody>
                    <a:bodyPr/>
                    <a:lstStyle/>
                    <a:p>
                      <a:pPr algn="ctr"/>
                      <a:r>
                        <a:rPr lang="en-US" sz="1800" b="0" i="0">
                          <a:solidFill>
                            <a:srgbClr val="FF0000"/>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FF0000"/>
                          </a:solidFill>
                          <a:latin typeface="Corbel" panose="020B0503020204020204" pitchFamily="34" charset="0"/>
                          <a:cs typeface="Arial" panose="020B0604020202020204" pitchFamily="34" charset="0"/>
                        </a:rPr>
                        <a:t>2</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FF0000"/>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FF0000"/>
                          </a:solidFill>
                          <a:latin typeface="Corbel" panose="020B0503020204020204" pitchFamily="34" charset="0"/>
                          <a:cs typeface="Arial" panose="020B0604020202020204" pitchFamily="34" charset="0"/>
                        </a:rPr>
                        <a:t>7</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749445941"/>
                  </a:ext>
                </a:extLst>
              </a:tr>
            </a:tbl>
          </a:graphicData>
        </a:graphic>
      </p:graphicFrame>
      <p:sp>
        <p:nvSpPr>
          <p:cNvPr id="64" name="TextBox 63">
            <a:extLst>
              <a:ext uri="{FF2B5EF4-FFF2-40B4-BE49-F238E27FC236}">
                <a16:creationId xmlns:a16="http://schemas.microsoft.com/office/drawing/2014/main" id="{77C6A9F9-CFD2-BFB6-5FD1-46212866E231}"/>
              </a:ext>
            </a:extLst>
          </p:cNvPr>
          <p:cNvSpPr txBox="1"/>
          <p:nvPr/>
        </p:nvSpPr>
        <p:spPr>
          <a:xfrm>
            <a:off x="-118226" y="766965"/>
            <a:ext cx="2944440" cy="1015663"/>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LUT Query: </a:t>
            </a:r>
            <a:b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b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Return {2</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nd</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1</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st</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2</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nd</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4</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th</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prime numbers</a:t>
            </a:r>
          </a:p>
        </p:txBody>
      </p:sp>
      <p:sp>
        <p:nvSpPr>
          <p:cNvPr id="71" name="TextBox 70">
            <a:extLst>
              <a:ext uri="{FF2B5EF4-FFF2-40B4-BE49-F238E27FC236}">
                <a16:creationId xmlns:a16="http://schemas.microsoft.com/office/drawing/2014/main" id="{96464DE5-8775-54F7-E800-368C864AD146}"/>
              </a:ext>
            </a:extLst>
          </p:cNvPr>
          <p:cNvSpPr txBox="1"/>
          <p:nvPr/>
        </p:nvSpPr>
        <p:spPr>
          <a:xfrm>
            <a:off x="3602360" y="807886"/>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30A0"/>
                </a:solidFill>
                <a:effectLst/>
                <a:uLnTx/>
                <a:uFillTx/>
                <a:latin typeface="Corbel" panose="020B0503020204020204" pitchFamily="34" charset="0"/>
                <a:ea typeface="ＭＳ Ｐゴシック" panose="020B0600070205080204" pitchFamily="34" charset="-128"/>
                <a:cs typeface="Arial" panose="020B0604020202020204" pitchFamily="34" charset="0"/>
              </a:rPr>
              <a:t>input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30A0"/>
                </a:solidFill>
                <a:effectLst/>
                <a:uLnTx/>
                <a:uFillTx/>
                <a:latin typeface="Corbel" panose="020B0503020204020204" pitchFamily="34" charset="0"/>
                <a:ea typeface="ＭＳ Ｐゴシック" panose="020B0600070205080204" pitchFamily="34" charset="-128"/>
                <a:cs typeface="Arial" panose="020B0604020202020204" pitchFamily="34" charset="0"/>
              </a:rPr>
              <a:t>vector</a:t>
            </a:r>
          </a:p>
        </p:txBody>
      </p:sp>
      <p:sp>
        <p:nvSpPr>
          <p:cNvPr id="74" name="TextBox 73">
            <a:extLst>
              <a:ext uri="{FF2B5EF4-FFF2-40B4-BE49-F238E27FC236}">
                <a16:creationId xmlns:a16="http://schemas.microsoft.com/office/drawing/2014/main" id="{549E17C4-CCD6-4975-A244-6D40CDC6F814}"/>
              </a:ext>
            </a:extLst>
          </p:cNvPr>
          <p:cNvSpPr txBox="1"/>
          <p:nvPr/>
        </p:nvSpPr>
        <p:spPr>
          <a:xfrm>
            <a:off x="6088976" y="1531408"/>
            <a:ext cx="364907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C000"/>
                </a:solidFill>
                <a:effectLst/>
                <a:uLnTx/>
                <a:uFillTx/>
                <a:latin typeface="Corbel" panose="020B0503020204020204" pitchFamily="34" charset="0"/>
                <a:ea typeface="ＭＳ Ｐゴシック" panose="020B0600070205080204" pitchFamily="34" charset="-128"/>
                <a:cs typeface="Arial" panose="020B0604020202020204" pitchFamily="34" charset="0"/>
              </a:rPr>
              <a:t>match logic</a:t>
            </a:r>
          </a:p>
        </p:txBody>
      </p:sp>
      <p:sp>
        <p:nvSpPr>
          <p:cNvPr id="80" name="TextBox 79">
            <a:extLst>
              <a:ext uri="{FF2B5EF4-FFF2-40B4-BE49-F238E27FC236}">
                <a16:creationId xmlns:a16="http://schemas.microsoft.com/office/drawing/2014/main" id="{283E4029-EC6B-17CF-A76E-32088220A3F2}"/>
              </a:ext>
            </a:extLst>
          </p:cNvPr>
          <p:cNvSpPr txBox="1"/>
          <p:nvPr/>
        </p:nvSpPr>
        <p:spPr>
          <a:xfrm rot="5400000">
            <a:off x="5608648" y="3024316"/>
            <a:ext cx="364907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4472C4"/>
                </a:solidFill>
                <a:effectLst/>
                <a:uLnTx/>
                <a:uFillTx/>
                <a:latin typeface="Corbel" panose="020B0503020204020204" pitchFamily="34" charset="0"/>
                <a:ea typeface="ＭＳ Ｐゴシック" panose="020B0600070205080204" pitchFamily="34" charset="-128"/>
                <a:cs typeface="Arial" panose="020B0604020202020204" pitchFamily="34" charset="0"/>
              </a:rPr>
              <a:t>DRAM array</a:t>
            </a:r>
          </a:p>
        </p:txBody>
      </p:sp>
      <p:sp>
        <p:nvSpPr>
          <p:cNvPr id="82" name="Rectangle 81">
            <a:extLst>
              <a:ext uri="{FF2B5EF4-FFF2-40B4-BE49-F238E27FC236}">
                <a16:creationId xmlns:a16="http://schemas.microsoft.com/office/drawing/2014/main" id="{62BDDE6A-4739-7DE9-17E3-D3F0466696F8}"/>
              </a:ext>
            </a:extLst>
          </p:cNvPr>
          <p:cNvSpPr/>
          <p:nvPr/>
        </p:nvSpPr>
        <p:spPr>
          <a:xfrm>
            <a:off x="4935550" y="2400162"/>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F51FD"/>
                </a:solidFill>
                <a:effectLst/>
                <a:uLnTx/>
                <a:uFillTx/>
                <a:latin typeface="Corbel" panose="020B0503020204020204" pitchFamily="34" charset="0"/>
                <a:ea typeface="+mn-ea"/>
                <a:cs typeface="+mn-cs"/>
              </a:rPr>
              <a:t>0</a:t>
            </a:r>
          </a:p>
        </p:txBody>
      </p:sp>
      <p:sp>
        <p:nvSpPr>
          <p:cNvPr id="83" name="Rectangle 82">
            <a:extLst>
              <a:ext uri="{FF2B5EF4-FFF2-40B4-BE49-F238E27FC236}">
                <a16:creationId xmlns:a16="http://schemas.microsoft.com/office/drawing/2014/main" id="{0AB9FB35-61EA-83FA-E6A5-94C08C60E54A}"/>
              </a:ext>
            </a:extLst>
          </p:cNvPr>
          <p:cNvSpPr/>
          <p:nvPr/>
        </p:nvSpPr>
        <p:spPr>
          <a:xfrm>
            <a:off x="4935550" y="2766371"/>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F51FD"/>
                </a:solidFill>
                <a:effectLst/>
                <a:uLnTx/>
                <a:uFillTx/>
                <a:latin typeface="Corbel" panose="020B0503020204020204" pitchFamily="34" charset="0"/>
                <a:ea typeface="+mn-ea"/>
                <a:cs typeface="+mn-cs"/>
              </a:rPr>
              <a:t>1</a:t>
            </a:r>
          </a:p>
        </p:txBody>
      </p:sp>
      <p:sp>
        <p:nvSpPr>
          <p:cNvPr id="84" name="Rectangle 83">
            <a:extLst>
              <a:ext uri="{FF2B5EF4-FFF2-40B4-BE49-F238E27FC236}">
                <a16:creationId xmlns:a16="http://schemas.microsoft.com/office/drawing/2014/main" id="{FF1258C3-D9FB-0C18-2D3C-A98C5A7E0564}"/>
              </a:ext>
            </a:extLst>
          </p:cNvPr>
          <p:cNvSpPr/>
          <p:nvPr/>
        </p:nvSpPr>
        <p:spPr>
          <a:xfrm>
            <a:off x="4934718" y="3156622"/>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E0000"/>
                </a:solidFill>
                <a:effectLst/>
                <a:uLnTx/>
                <a:uFillTx/>
                <a:latin typeface="Corbel" panose="020B0503020204020204" pitchFamily="34" charset="0"/>
                <a:ea typeface="+mn-ea"/>
                <a:cs typeface="+mn-cs"/>
              </a:rPr>
              <a:t>2</a:t>
            </a:r>
          </a:p>
        </p:txBody>
      </p:sp>
      <p:sp>
        <p:nvSpPr>
          <p:cNvPr id="85" name="Rectangle 84">
            <a:extLst>
              <a:ext uri="{FF2B5EF4-FFF2-40B4-BE49-F238E27FC236}">
                <a16:creationId xmlns:a16="http://schemas.microsoft.com/office/drawing/2014/main" id="{CF06D91A-016B-D11C-864D-895C394BB662}"/>
              </a:ext>
            </a:extLst>
          </p:cNvPr>
          <p:cNvSpPr/>
          <p:nvPr/>
        </p:nvSpPr>
        <p:spPr>
          <a:xfrm>
            <a:off x="4934491" y="3505647"/>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F52FF"/>
                </a:solidFill>
                <a:effectLst/>
                <a:uLnTx/>
                <a:uFillTx/>
                <a:latin typeface="Corbel" panose="020B0503020204020204" pitchFamily="34" charset="0"/>
                <a:ea typeface="+mn-ea"/>
                <a:cs typeface="+mn-cs"/>
              </a:rPr>
              <a:t>3</a:t>
            </a:r>
          </a:p>
        </p:txBody>
      </p:sp>
      <p:cxnSp>
        <p:nvCxnSpPr>
          <p:cNvPr id="87" name="Straight Arrow Connector 86">
            <a:extLst>
              <a:ext uri="{FF2B5EF4-FFF2-40B4-BE49-F238E27FC236}">
                <a16:creationId xmlns:a16="http://schemas.microsoft.com/office/drawing/2014/main" id="{3D9963A9-A5EA-04E1-3026-C8D6B5061355}"/>
              </a:ext>
            </a:extLst>
          </p:cNvPr>
          <p:cNvCxnSpPr>
            <a:cxnSpLocks/>
          </p:cNvCxnSpPr>
          <p:nvPr/>
        </p:nvCxnSpPr>
        <p:spPr>
          <a:xfrm>
            <a:off x="3366391" y="3251264"/>
            <a:ext cx="1148820" cy="0"/>
          </a:xfrm>
          <a:prstGeom prst="straightConnector1">
            <a:avLst/>
          </a:prstGeom>
          <a:ln w="57150">
            <a:solidFill>
              <a:srgbClr val="FF0000"/>
            </a:solidFill>
            <a:tailEnd type="triangle"/>
          </a:ln>
        </p:spPr>
        <p:style>
          <a:lnRef idx="1">
            <a:schemeClr val="accent1"/>
          </a:lnRef>
          <a:fillRef idx="0">
            <a:schemeClr val="accent1"/>
          </a:fillRef>
          <a:effectRef idx="0">
            <a:schemeClr val="accent1"/>
          </a:effectRef>
          <a:fontRef idx="minor">
            <a:schemeClr val="tx1"/>
          </a:fontRef>
        </p:style>
      </p:cxnSp>
      <p:graphicFrame>
        <p:nvGraphicFramePr>
          <p:cNvPr id="39" name="Table 275">
            <a:extLst>
              <a:ext uri="{FF2B5EF4-FFF2-40B4-BE49-F238E27FC236}">
                <a16:creationId xmlns:a16="http://schemas.microsoft.com/office/drawing/2014/main" id="{AE5A250C-6243-27C7-CB43-5BA2E4893154}"/>
              </a:ext>
            </a:extLst>
          </p:cNvPr>
          <p:cNvGraphicFramePr>
            <a:graphicFrameLocks noGrp="1"/>
          </p:cNvGraphicFramePr>
          <p:nvPr/>
        </p:nvGraphicFramePr>
        <p:xfrm>
          <a:off x="5292749" y="3251985"/>
          <a:ext cx="1800000" cy="396000"/>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gridCol w="450000">
                  <a:extLst>
                    <a:ext uri="{9D8B030D-6E8A-4147-A177-3AD203B41FA5}">
                      <a16:colId xmlns:a16="http://schemas.microsoft.com/office/drawing/2014/main" val="468283467"/>
                    </a:ext>
                  </a:extLst>
                </a:gridCol>
                <a:gridCol w="450000">
                  <a:extLst>
                    <a:ext uri="{9D8B030D-6E8A-4147-A177-3AD203B41FA5}">
                      <a16:colId xmlns:a16="http://schemas.microsoft.com/office/drawing/2014/main" val="3823604040"/>
                    </a:ext>
                  </a:extLst>
                </a:gridCol>
                <a:gridCol w="450000">
                  <a:extLst>
                    <a:ext uri="{9D8B030D-6E8A-4147-A177-3AD203B41FA5}">
                      <a16:colId xmlns:a16="http://schemas.microsoft.com/office/drawing/2014/main" val="3652080883"/>
                    </a:ext>
                  </a:extLst>
                </a:gridCol>
              </a:tblGrid>
              <a:tr h="396000">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749445941"/>
                  </a:ext>
                </a:extLst>
              </a:tr>
            </a:tbl>
          </a:graphicData>
        </a:graphic>
      </p:graphicFrame>
      <p:sp>
        <p:nvSpPr>
          <p:cNvPr id="42" name="TextBox 41">
            <a:extLst>
              <a:ext uri="{FF2B5EF4-FFF2-40B4-BE49-F238E27FC236}">
                <a16:creationId xmlns:a16="http://schemas.microsoft.com/office/drawing/2014/main" id="{CDF1BB71-BBE3-ED47-87E4-F6CEED2DD998}"/>
              </a:ext>
            </a:extLst>
          </p:cNvPr>
          <p:cNvSpPr txBox="1"/>
          <p:nvPr/>
        </p:nvSpPr>
        <p:spPr>
          <a:xfrm>
            <a:off x="3811694" y="4612111"/>
            <a:ext cx="135233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93889F"/>
                </a:solidFill>
                <a:effectLst/>
                <a:uLnTx/>
                <a:uFillTx/>
                <a:latin typeface="Corbel" panose="020B0503020204020204" pitchFamily="34" charset="0"/>
                <a:ea typeface="ＭＳ Ｐゴシック" panose="020B0600070205080204" pitchFamily="34" charset="-128"/>
                <a:cs typeface="Arial" panose="020B0604020202020204" pitchFamily="34" charset="0"/>
              </a:rPr>
              <a:t>row buffer</a:t>
            </a:r>
          </a:p>
        </p:txBody>
      </p:sp>
      <p:cxnSp>
        <p:nvCxnSpPr>
          <p:cNvPr id="44" name="Elbow Connector 43">
            <a:extLst>
              <a:ext uri="{FF2B5EF4-FFF2-40B4-BE49-F238E27FC236}">
                <a16:creationId xmlns:a16="http://schemas.microsoft.com/office/drawing/2014/main" id="{40D3056F-0546-F0E2-FA52-E7A7A535D13F}"/>
              </a:ext>
            </a:extLst>
          </p:cNvPr>
          <p:cNvCxnSpPr>
            <a:cxnSpLocks/>
          </p:cNvCxnSpPr>
          <p:nvPr/>
        </p:nvCxnSpPr>
        <p:spPr>
          <a:xfrm rot="5400000" flipH="1" flipV="1">
            <a:off x="4745177" y="1952206"/>
            <a:ext cx="470099" cy="420004"/>
          </a:xfrm>
          <a:prstGeom prst="bentConnector2">
            <a:avLst/>
          </a:prstGeom>
          <a:ln w="38100">
            <a:solidFill>
              <a:srgbClr val="C00000"/>
            </a:solidFill>
            <a:prstDash val="sysDot"/>
            <a:tailEnd type="triangle" w="med" len="sm"/>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054423900"/>
      </p:ext>
    </p:extLst>
  </p:cSld>
  <p:clrMapOvr>
    <a:masterClrMapping/>
  </p:clrMapOvr>
  <mc:AlternateContent xmlns:mc="http://schemas.openxmlformats.org/markup-compatibility/2006" xmlns:p14="http://schemas.microsoft.com/office/powerpoint/2010/main">
    <mc:Choice Requires="p14">
      <p:transition p14:dur="300">
        <p:fade/>
      </p:transition>
    </mc:Choice>
    <mc:Fallback xmlns="">
      <p:transition>
        <p:fade/>
      </p:transition>
    </mc:Fallback>
  </mc:AlternateContent>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3" name="TextBox 72">
            <a:extLst>
              <a:ext uri="{FF2B5EF4-FFF2-40B4-BE49-F238E27FC236}">
                <a16:creationId xmlns:a16="http://schemas.microsoft.com/office/drawing/2014/main" id="{D7B72F86-2B91-59AA-47AC-78725EC01117}"/>
              </a:ext>
            </a:extLst>
          </p:cNvPr>
          <p:cNvSpPr txBox="1"/>
          <p:nvPr/>
        </p:nvSpPr>
        <p:spPr>
          <a:xfrm>
            <a:off x="3576104" y="5703683"/>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AD47">
                    <a:lumMod val="75000"/>
                  </a:srgbClr>
                </a:solidFill>
                <a:effectLst/>
                <a:uLnTx/>
                <a:uFillTx/>
                <a:latin typeface="Corbel" panose="020B0503020204020204" pitchFamily="34" charset="0"/>
                <a:ea typeface="ＭＳ Ｐゴシック" panose="020B0600070205080204" pitchFamily="34" charset="-128"/>
                <a:cs typeface="Arial" panose="020B0604020202020204" pitchFamily="34" charset="0"/>
              </a:rPr>
              <a:t>output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AD47">
                    <a:lumMod val="75000"/>
                  </a:srgbClr>
                </a:solidFill>
                <a:effectLst/>
                <a:uLnTx/>
                <a:uFillTx/>
                <a:latin typeface="Corbel" panose="020B0503020204020204" pitchFamily="34" charset="0"/>
                <a:ea typeface="ＭＳ Ｐゴシック" panose="020B0600070205080204" pitchFamily="34" charset="-128"/>
                <a:cs typeface="Arial" panose="020B0604020202020204" pitchFamily="34" charset="0"/>
              </a:rPr>
              <a:t>vector</a:t>
            </a:r>
          </a:p>
        </p:txBody>
      </p:sp>
      <p:sp>
        <p:nvSpPr>
          <p:cNvPr id="92" name="TextBox 91">
            <a:extLst>
              <a:ext uri="{FF2B5EF4-FFF2-40B4-BE49-F238E27FC236}">
                <a16:creationId xmlns:a16="http://schemas.microsoft.com/office/drawing/2014/main" id="{F0912C0E-F66C-CC78-E512-3C50625CE485}"/>
              </a:ext>
            </a:extLst>
          </p:cNvPr>
          <p:cNvSpPr txBox="1"/>
          <p:nvPr/>
        </p:nvSpPr>
        <p:spPr>
          <a:xfrm>
            <a:off x="2778847" y="2451714"/>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0000"/>
                </a:solidFill>
                <a:effectLst/>
                <a:uLnTx/>
                <a:uFillTx/>
                <a:latin typeface="Corbel" panose="020B0503020204020204" pitchFamily="34" charset="0"/>
                <a:ea typeface="ＭＳ Ｐゴシック" panose="020B0600070205080204" pitchFamily="34" charset="-128"/>
                <a:cs typeface="Arial" panose="020B0604020202020204" pitchFamily="34" charset="0"/>
              </a:rPr>
              <a:t>pLUTo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0000"/>
                </a:solidFill>
                <a:effectLst/>
                <a:uLnTx/>
                <a:uFillTx/>
                <a:latin typeface="Corbel" panose="020B0503020204020204" pitchFamily="34" charset="0"/>
                <a:ea typeface="ＭＳ Ｐゴシック" panose="020B0600070205080204" pitchFamily="34" charset="-128"/>
                <a:cs typeface="Arial" panose="020B0604020202020204" pitchFamily="34" charset="0"/>
              </a:rPr>
              <a:t>row sweep</a:t>
            </a:r>
          </a:p>
        </p:txBody>
      </p:sp>
      <p:sp>
        <p:nvSpPr>
          <p:cNvPr id="70" name="Rectangle 69">
            <a:extLst>
              <a:ext uri="{FF2B5EF4-FFF2-40B4-BE49-F238E27FC236}">
                <a16:creationId xmlns:a16="http://schemas.microsoft.com/office/drawing/2014/main" id="{4F87D1AE-C9E8-030A-A3DD-CE41E1CA8BC8}"/>
              </a:ext>
            </a:extLst>
          </p:cNvPr>
          <p:cNvSpPr/>
          <p:nvPr/>
        </p:nvSpPr>
        <p:spPr>
          <a:xfrm>
            <a:off x="0" y="629616"/>
            <a:ext cx="2716306" cy="5826540"/>
          </a:xfrm>
          <a:prstGeom prst="rect">
            <a:avLst/>
          </a:prstGeom>
          <a:solidFill>
            <a:srgbClr val="FFFDF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5" name="Rounded Rectangle 64">
            <a:extLst>
              <a:ext uri="{FF2B5EF4-FFF2-40B4-BE49-F238E27FC236}">
                <a16:creationId xmlns:a16="http://schemas.microsoft.com/office/drawing/2014/main" id="{8FFE4315-EE8D-144A-008D-8DCDDE3CFCC3}"/>
              </a:ext>
            </a:extLst>
          </p:cNvPr>
          <p:cNvSpPr/>
          <p:nvPr/>
        </p:nvSpPr>
        <p:spPr>
          <a:xfrm>
            <a:off x="96426" y="736537"/>
            <a:ext cx="2519027" cy="1079711"/>
          </a:xfrm>
          <a:prstGeom prst="roundRect">
            <a:avLst/>
          </a:prstGeom>
          <a:solidFill>
            <a:schemeClr val="accent5">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 name="Straight Connector 4">
            <a:extLst>
              <a:ext uri="{FF2B5EF4-FFF2-40B4-BE49-F238E27FC236}">
                <a16:creationId xmlns:a16="http://schemas.microsoft.com/office/drawing/2014/main" id="{4F55892D-F829-1FC6-94CF-7204C63F8EB6}"/>
              </a:ext>
            </a:extLst>
          </p:cNvPr>
          <p:cNvCxnSpPr>
            <a:cxnSpLocks/>
          </p:cNvCxnSpPr>
          <p:nvPr/>
        </p:nvCxnSpPr>
        <p:spPr>
          <a:xfrm rot="5400000" flipH="1">
            <a:off x="5043784" y="3295028"/>
            <a:ext cx="3963" cy="274320"/>
          </a:xfrm>
          <a:prstGeom prst="line">
            <a:avLst/>
          </a:prstGeom>
          <a:solidFill>
            <a:schemeClr val="bg1"/>
          </a:solidFill>
          <a:ln w="38100">
            <a:solidFill>
              <a:srgbClr val="FE0000"/>
            </a:solidFill>
          </a:ln>
        </p:spPr>
        <p:style>
          <a:lnRef idx="1">
            <a:schemeClr val="accent4"/>
          </a:lnRef>
          <a:fillRef idx="0">
            <a:schemeClr val="accent4"/>
          </a:fillRef>
          <a:effectRef idx="0">
            <a:schemeClr val="accent4"/>
          </a:effectRef>
          <a:fontRef idx="minor">
            <a:schemeClr val="tx1"/>
          </a:fontRef>
        </p:style>
      </p:cxnSp>
      <p:cxnSp>
        <p:nvCxnSpPr>
          <p:cNvPr id="14" name="Straight Connector 13">
            <a:extLst>
              <a:ext uri="{FF2B5EF4-FFF2-40B4-BE49-F238E27FC236}">
                <a16:creationId xmlns:a16="http://schemas.microsoft.com/office/drawing/2014/main" id="{E65ADB8B-E7D5-CC71-7D28-06DEDEE97FE9}"/>
              </a:ext>
            </a:extLst>
          </p:cNvPr>
          <p:cNvCxnSpPr>
            <a:cxnSpLocks/>
          </p:cNvCxnSpPr>
          <p:nvPr/>
        </p:nvCxnSpPr>
        <p:spPr>
          <a:xfrm rot="5400000" flipH="1">
            <a:off x="5043784" y="3673964"/>
            <a:ext cx="3963" cy="274320"/>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sp>
        <p:nvSpPr>
          <p:cNvPr id="3" name="Title 1" descr=" 6">
            <a:extLst>
              <a:ext uri="{FF2B5EF4-FFF2-40B4-BE49-F238E27FC236}">
                <a16:creationId xmlns:a16="http://schemas.microsoft.com/office/drawing/2014/main" id="{225FE3A3-6745-502D-7F59-15867750339D}"/>
              </a:ext>
            </a:extLst>
          </p:cNvPr>
          <p:cNvSpPr txBox="1">
            <a:spLocks/>
          </p:cNvSpPr>
          <p:nvPr/>
        </p:nvSpPr>
        <p:spPr>
          <a:xfrm>
            <a:off x="178177" y="0"/>
            <a:ext cx="8787647" cy="704757"/>
          </a:xfrm>
          <a:prstGeom prst="rect">
            <a:avLst/>
          </a:prstGeom>
        </p:spPr>
        <p:txBody>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en-US" sz="4400" b="1" i="0" u="none" strike="noStrike" kern="1200" cap="none" spc="0" normalizeH="0" baseline="0" noProof="0">
                <a:ln>
                  <a:noFill/>
                </a:ln>
                <a:solidFill>
                  <a:prstClr val="black"/>
                </a:solidFill>
                <a:effectLst/>
                <a:uLnTx/>
                <a:uFillTx/>
                <a:latin typeface="Corbel" panose="020B0503020204020204" pitchFamily="34" charset="0"/>
                <a:ea typeface="+mj-ea"/>
                <a:cs typeface="+mj-cs"/>
              </a:rPr>
              <a:t>In-DRAM pLUTo LUT Query: Step 3</a:t>
            </a:r>
          </a:p>
        </p:txBody>
      </p:sp>
      <p:sp>
        <p:nvSpPr>
          <p:cNvPr id="7" name="Slide Number Placeholder 6">
            <a:extLst>
              <a:ext uri="{FF2B5EF4-FFF2-40B4-BE49-F238E27FC236}">
                <a16:creationId xmlns:a16="http://schemas.microsoft.com/office/drawing/2014/main" id="{BFC4D882-EE1D-5CC0-E0E4-710C3B18C938}"/>
              </a:ext>
            </a:extLst>
          </p:cNvPr>
          <p:cNvSpPr>
            <a:spLocks noGrp="1"/>
          </p:cNvSpPr>
          <p:nvPr>
            <p:ph type="sldNum" sz="quarter" idx="12"/>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DEAB76D-489F-BC47-AE8A-9A4958F60173}" type="slidenum">
              <a:rPr kumimoji="0" lang="en-CH" sz="1400" b="0" i="0" u="none" strike="noStrike" kern="1200" cap="none" spc="0" normalizeH="0" baseline="0" noProof="0" smtClean="0">
                <a:ln>
                  <a:noFill/>
                </a:ln>
                <a:solidFill>
                  <a:prstClr val="white">
                    <a:lumMod val="65000"/>
                  </a:prstClr>
                </a:solidFill>
                <a:effectLst/>
                <a:uLnTx/>
                <a:uFillTx/>
                <a:latin typeface="Corbel" panose="020B0503020204020204" pitchFamily="34" charset="0"/>
                <a:ea typeface="ＭＳ Ｐゴシック" panose="020B0600070205080204" pitchFamily="34" charset="-128"/>
                <a:cs typeface="+mn-cs"/>
              </a:rPr>
              <a:pPr marL="0" marR="0" lvl="0" indent="0" algn="r" defTabSz="457200" rtl="0" eaLnBrk="1" fontAlgn="auto" latinLnBrk="0" hangingPunct="1">
                <a:lnSpc>
                  <a:spcPct val="100000"/>
                </a:lnSpc>
                <a:spcBef>
                  <a:spcPts val="0"/>
                </a:spcBef>
                <a:spcAft>
                  <a:spcPts val="0"/>
                </a:spcAft>
                <a:buClrTx/>
                <a:buSzTx/>
                <a:buFontTx/>
                <a:buNone/>
                <a:tabLst/>
                <a:defRPr/>
              </a:pPr>
              <a:t>85</a:t>
            </a:fld>
            <a:endParaRPr kumimoji="0" lang="en-CH" sz="1400" b="0" i="0" u="none" strike="noStrike" kern="1200" cap="none" spc="0" normalizeH="0" baseline="0" noProof="0">
              <a:ln>
                <a:noFill/>
              </a:ln>
              <a:solidFill>
                <a:prstClr val="white">
                  <a:lumMod val="65000"/>
                </a:prstClr>
              </a:solidFill>
              <a:effectLst/>
              <a:uLnTx/>
              <a:uFillTx/>
              <a:latin typeface="Corbel" panose="020B0503020204020204" pitchFamily="34" charset="0"/>
              <a:ea typeface="ＭＳ Ｐゴシック" panose="020B0600070205080204" pitchFamily="34" charset="-128"/>
              <a:cs typeface="+mn-cs"/>
            </a:endParaRPr>
          </a:p>
        </p:txBody>
      </p:sp>
      <p:cxnSp>
        <p:nvCxnSpPr>
          <p:cNvPr id="4" name="Straight Connector 3">
            <a:extLst>
              <a:ext uri="{FF2B5EF4-FFF2-40B4-BE49-F238E27FC236}">
                <a16:creationId xmlns:a16="http://schemas.microsoft.com/office/drawing/2014/main" id="{193B17EE-D4CE-E933-0A10-8DE0F4AE053C}"/>
              </a:ext>
            </a:extLst>
          </p:cNvPr>
          <p:cNvCxnSpPr>
            <a:cxnSpLocks/>
          </p:cNvCxnSpPr>
          <p:nvPr/>
        </p:nvCxnSpPr>
        <p:spPr>
          <a:xfrm>
            <a:off x="5515720" y="4182844"/>
            <a:ext cx="0" cy="325603"/>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cxnSp>
        <p:nvCxnSpPr>
          <p:cNvPr id="8" name="Straight Connector 7">
            <a:extLst>
              <a:ext uri="{FF2B5EF4-FFF2-40B4-BE49-F238E27FC236}">
                <a16:creationId xmlns:a16="http://schemas.microsoft.com/office/drawing/2014/main" id="{DF1F5B15-D6F8-544E-2EC6-234CE9693377}"/>
              </a:ext>
            </a:extLst>
          </p:cNvPr>
          <p:cNvCxnSpPr>
            <a:cxnSpLocks/>
          </p:cNvCxnSpPr>
          <p:nvPr/>
        </p:nvCxnSpPr>
        <p:spPr>
          <a:xfrm>
            <a:off x="5965170" y="4182844"/>
            <a:ext cx="0" cy="332948"/>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cxnSp>
        <p:nvCxnSpPr>
          <p:cNvPr id="9" name="Straight Connector 8">
            <a:extLst>
              <a:ext uri="{FF2B5EF4-FFF2-40B4-BE49-F238E27FC236}">
                <a16:creationId xmlns:a16="http://schemas.microsoft.com/office/drawing/2014/main" id="{BBD8907C-D053-3E28-0A5B-1508DA6E7B16}"/>
              </a:ext>
            </a:extLst>
          </p:cNvPr>
          <p:cNvCxnSpPr>
            <a:cxnSpLocks/>
          </p:cNvCxnSpPr>
          <p:nvPr/>
        </p:nvCxnSpPr>
        <p:spPr>
          <a:xfrm>
            <a:off x="6414620" y="4182805"/>
            <a:ext cx="0" cy="332948"/>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cxnSp>
        <p:nvCxnSpPr>
          <p:cNvPr id="10" name="Straight Connector 9">
            <a:extLst>
              <a:ext uri="{FF2B5EF4-FFF2-40B4-BE49-F238E27FC236}">
                <a16:creationId xmlns:a16="http://schemas.microsoft.com/office/drawing/2014/main" id="{204CBF14-CE3C-D0AF-0904-EB85AA35F9B3}"/>
              </a:ext>
            </a:extLst>
          </p:cNvPr>
          <p:cNvCxnSpPr>
            <a:cxnSpLocks/>
          </p:cNvCxnSpPr>
          <p:nvPr/>
        </p:nvCxnSpPr>
        <p:spPr>
          <a:xfrm>
            <a:off x="6864069" y="4175499"/>
            <a:ext cx="0" cy="332948"/>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sp>
        <p:nvSpPr>
          <p:cNvPr id="11" name="Rounded Rectangle 10">
            <a:extLst>
              <a:ext uri="{FF2B5EF4-FFF2-40B4-BE49-F238E27FC236}">
                <a16:creationId xmlns:a16="http://schemas.microsoft.com/office/drawing/2014/main" id="{6504418D-A90C-D6E7-1C54-18A1A7C9A1D0}"/>
              </a:ext>
            </a:extLst>
          </p:cNvPr>
          <p:cNvSpPr/>
          <p:nvPr/>
        </p:nvSpPr>
        <p:spPr>
          <a:xfrm>
            <a:off x="5192143" y="2334911"/>
            <a:ext cx="2028915" cy="1840762"/>
          </a:xfrm>
          <a:prstGeom prst="roundRect">
            <a:avLst>
              <a:gd name="adj" fmla="val 1622"/>
            </a:avLst>
          </a:prstGeom>
          <a:solidFill>
            <a:schemeClr val="accent5">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2500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aphicFrame>
        <p:nvGraphicFramePr>
          <p:cNvPr id="12" name="Table 275">
            <a:extLst>
              <a:ext uri="{FF2B5EF4-FFF2-40B4-BE49-F238E27FC236}">
                <a16:creationId xmlns:a16="http://schemas.microsoft.com/office/drawing/2014/main" id="{76354472-B820-C436-4D54-CDDC66664919}"/>
              </a:ext>
            </a:extLst>
          </p:cNvPr>
          <p:cNvGraphicFramePr>
            <a:graphicFrameLocks noGrp="1"/>
          </p:cNvGraphicFramePr>
          <p:nvPr/>
        </p:nvGraphicFramePr>
        <p:xfrm>
          <a:off x="5292522" y="2459192"/>
          <a:ext cx="1800000" cy="1584000"/>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gridCol w="450000">
                  <a:extLst>
                    <a:ext uri="{9D8B030D-6E8A-4147-A177-3AD203B41FA5}">
                      <a16:colId xmlns:a16="http://schemas.microsoft.com/office/drawing/2014/main" val="468283467"/>
                    </a:ext>
                  </a:extLst>
                </a:gridCol>
                <a:gridCol w="450000">
                  <a:extLst>
                    <a:ext uri="{9D8B030D-6E8A-4147-A177-3AD203B41FA5}">
                      <a16:colId xmlns:a16="http://schemas.microsoft.com/office/drawing/2014/main" val="3823604040"/>
                    </a:ext>
                  </a:extLst>
                </a:gridCol>
                <a:gridCol w="450000">
                  <a:extLst>
                    <a:ext uri="{9D8B030D-6E8A-4147-A177-3AD203B41FA5}">
                      <a16:colId xmlns:a16="http://schemas.microsoft.com/office/drawing/2014/main" val="3652080883"/>
                    </a:ext>
                  </a:extLst>
                </a:gridCol>
              </a:tblGrid>
              <a:tr h="396000">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r h="396000">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1856769038"/>
                  </a:ext>
                </a:extLst>
              </a:tr>
              <a:tr h="396000">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BE6D8"/>
                    </a:solidFill>
                  </a:tcPr>
                </a:tc>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BE6D8"/>
                    </a:solidFill>
                  </a:tcPr>
                </a:tc>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BE6D8"/>
                    </a:solidFill>
                  </a:tcPr>
                </a:tc>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BE6D8"/>
                    </a:solidFill>
                  </a:tcPr>
                </a:tc>
                <a:extLst>
                  <a:ext uri="{0D108BD9-81ED-4DB2-BD59-A6C34878D82A}">
                    <a16:rowId xmlns:a16="http://schemas.microsoft.com/office/drawing/2014/main" val="3581351085"/>
                  </a:ext>
                </a:extLst>
              </a:tr>
              <a:tr h="396000">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504728428"/>
                  </a:ext>
                </a:extLst>
              </a:tr>
            </a:tbl>
          </a:graphicData>
        </a:graphic>
      </p:graphicFrame>
      <p:sp>
        <p:nvSpPr>
          <p:cNvPr id="13" name="Rounded Rectangle 12">
            <a:extLst>
              <a:ext uri="{FF2B5EF4-FFF2-40B4-BE49-F238E27FC236}">
                <a16:creationId xmlns:a16="http://schemas.microsoft.com/office/drawing/2014/main" id="{D69C4F41-50ED-CF54-644A-2ED316781EF1}"/>
              </a:ext>
            </a:extLst>
          </p:cNvPr>
          <p:cNvSpPr/>
          <p:nvPr/>
        </p:nvSpPr>
        <p:spPr>
          <a:xfrm rot="5400000">
            <a:off x="5898769" y="3790738"/>
            <a:ext cx="582102" cy="2028912"/>
          </a:xfrm>
          <a:prstGeom prst="roundRect">
            <a:avLst/>
          </a:prstGeom>
          <a:pattFill prst="wdUpDiag">
            <a:fgClr>
              <a:srgbClr val="BBAECA"/>
            </a:fgClr>
            <a:bgClr>
              <a:srgbClr val="DFCFF0"/>
            </a:bgClr>
          </a:patt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pSp>
        <p:nvGrpSpPr>
          <p:cNvPr id="16" name="Group 15">
            <a:extLst>
              <a:ext uri="{FF2B5EF4-FFF2-40B4-BE49-F238E27FC236}">
                <a16:creationId xmlns:a16="http://schemas.microsoft.com/office/drawing/2014/main" id="{5B03AEA4-1D6D-2A02-F28E-1BE0E4D10B9C}"/>
              </a:ext>
            </a:extLst>
          </p:cNvPr>
          <p:cNvGrpSpPr/>
          <p:nvPr/>
        </p:nvGrpSpPr>
        <p:grpSpPr>
          <a:xfrm>
            <a:off x="5408073" y="5120617"/>
            <a:ext cx="173332" cy="648969"/>
            <a:chOff x="2521758" y="3054797"/>
            <a:chExt cx="64008" cy="188069"/>
          </a:xfrm>
        </p:grpSpPr>
        <p:cxnSp>
          <p:nvCxnSpPr>
            <p:cNvPr id="29" name="Straight Connector 28">
              <a:extLst>
                <a:ext uri="{FF2B5EF4-FFF2-40B4-BE49-F238E27FC236}">
                  <a16:creationId xmlns:a16="http://schemas.microsoft.com/office/drawing/2014/main" id="{56411DE6-322D-76E3-294D-9E5A2FA79FF8}"/>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31" name="Straight Connector 30">
              <a:extLst>
                <a:ext uri="{FF2B5EF4-FFF2-40B4-BE49-F238E27FC236}">
                  <a16:creationId xmlns:a16="http://schemas.microsoft.com/office/drawing/2014/main" id="{6001E9C3-356E-AE87-FFA4-05FFDFC51AF4}"/>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32" name="Straight Connector 31">
              <a:extLst>
                <a:ext uri="{FF2B5EF4-FFF2-40B4-BE49-F238E27FC236}">
                  <a16:creationId xmlns:a16="http://schemas.microsoft.com/office/drawing/2014/main" id="{6291C3A9-C7BF-6832-8EBF-7A977669D976}"/>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grpSp>
        <p:nvGrpSpPr>
          <p:cNvPr id="17" name="Group 16">
            <a:extLst>
              <a:ext uri="{FF2B5EF4-FFF2-40B4-BE49-F238E27FC236}">
                <a16:creationId xmlns:a16="http://schemas.microsoft.com/office/drawing/2014/main" id="{FDD767DD-4EAE-2CA4-A7CE-A5CF80FEF08C}"/>
              </a:ext>
            </a:extLst>
          </p:cNvPr>
          <p:cNvGrpSpPr/>
          <p:nvPr/>
        </p:nvGrpSpPr>
        <p:grpSpPr>
          <a:xfrm>
            <a:off x="5837030" y="5109582"/>
            <a:ext cx="173332" cy="648969"/>
            <a:chOff x="2521758" y="3054797"/>
            <a:chExt cx="64008" cy="188069"/>
          </a:xfrm>
        </p:grpSpPr>
        <p:cxnSp>
          <p:nvCxnSpPr>
            <p:cNvPr id="26" name="Straight Connector 25">
              <a:extLst>
                <a:ext uri="{FF2B5EF4-FFF2-40B4-BE49-F238E27FC236}">
                  <a16:creationId xmlns:a16="http://schemas.microsoft.com/office/drawing/2014/main" id="{E2764FA7-945D-6ACC-4476-AB0E702C8F95}"/>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7" name="Straight Connector 26">
              <a:extLst>
                <a:ext uri="{FF2B5EF4-FFF2-40B4-BE49-F238E27FC236}">
                  <a16:creationId xmlns:a16="http://schemas.microsoft.com/office/drawing/2014/main" id="{9DA23700-D9EA-5D46-34FC-D8C81067954B}"/>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8" name="Straight Connector 27">
              <a:extLst>
                <a:ext uri="{FF2B5EF4-FFF2-40B4-BE49-F238E27FC236}">
                  <a16:creationId xmlns:a16="http://schemas.microsoft.com/office/drawing/2014/main" id="{65F5F5EB-C469-F183-795C-3CF3D5200AE9}"/>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grpSp>
        <p:nvGrpSpPr>
          <p:cNvPr id="18" name="Group 17">
            <a:extLst>
              <a:ext uri="{FF2B5EF4-FFF2-40B4-BE49-F238E27FC236}">
                <a16:creationId xmlns:a16="http://schemas.microsoft.com/office/drawing/2014/main" id="{5C2F244F-AD02-F297-C498-C497F46F443E}"/>
              </a:ext>
            </a:extLst>
          </p:cNvPr>
          <p:cNvGrpSpPr/>
          <p:nvPr/>
        </p:nvGrpSpPr>
        <p:grpSpPr>
          <a:xfrm>
            <a:off x="6248380" y="5108314"/>
            <a:ext cx="173332" cy="648969"/>
            <a:chOff x="2521758" y="3054797"/>
            <a:chExt cx="64008" cy="188069"/>
          </a:xfrm>
        </p:grpSpPr>
        <p:cxnSp>
          <p:nvCxnSpPr>
            <p:cNvPr id="23" name="Straight Connector 22">
              <a:extLst>
                <a:ext uri="{FF2B5EF4-FFF2-40B4-BE49-F238E27FC236}">
                  <a16:creationId xmlns:a16="http://schemas.microsoft.com/office/drawing/2014/main" id="{9F9C2302-8BFC-2113-6E2C-ACFF464016EB}"/>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4" name="Straight Connector 23">
              <a:extLst>
                <a:ext uri="{FF2B5EF4-FFF2-40B4-BE49-F238E27FC236}">
                  <a16:creationId xmlns:a16="http://schemas.microsoft.com/office/drawing/2014/main" id="{7FE804DF-ACC9-5681-9141-E12E98F04E34}"/>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5" name="Straight Connector 24">
              <a:extLst>
                <a:ext uri="{FF2B5EF4-FFF2-40B4-BE49-F238E27FC236}">
                  <a16:creationId xmlns:a16="http://schemas.microsoft.com/office/drawing/2014/main" id="{011A845C-4B36-622D-79D2-2EEC712480E0}"/>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grpSp>
        <p:nvGrpSpPr>
          <p:cNvPr id="19" name="Group 18">
            <a:extLst>
              <a:ext uri="{FF2B5EF4-FFF2-40B4-BE49-F238E27FC236}">
                <a16:creationId xmlns:a16="http://schemas.microsoft.com/office/drawing/2014/main" id="{D60879E2-DF9F-933F-7EBD-BAA733433234}"/>
              </a:ext>
            </a:extLst>
          </p:cNvPr>
          <p:cNvGrpSpPr/>
          <p:nvPr/>
        </p:nvGrpSpPr>
        <p:grpSpPr>
          <a:xfrm>
            <a:off x="6672336" y="5120617"/>
            <a:ext cx="173332" cy="648969"/>
            <a:chOff x="2521758" y="3054797"/>
            <a:chExt cx="64008" cy="188069"/>
          </a:xfrm>
        </p:grpSpPr>
        <p:cxnSp>
          <p:nvCxnSpPr>
            <p:cNvPr id="20" name="Straight Connector 19">
              <a:extLst>
                <a:ext uri="{FF2B5EF4-FFF2-40B4-BE49-F238E27FC236}">
                  <a16:creationId xmlns:a16="http://schemas.microsoft.com/office/drawing/2014/main" id="{98070522-1F0D-F9D0-1868-64E7D1BD153B}"/>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1" name="Straight Connector 20">
              <a:extLst>
                <a:ext uri="{FF2B5EF4-FFF2-40B4-BE49-F238E27FC236}">
                  <a16:creationId xmlns:a16="http://schemas.microsoft.com/office/drawing/2014/main" id="{A7BC7AE7-4BBB-BD85-E12B-FD544420F3FB}"/>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2" name="Straight Connector 21">
              <a:extLst>
                <a:ext uri="{FF2B5EF4-FFF2-40B4-BE49-F238E27FC236}">
                  <a16:creationId xmlns:a16="http://schemas.microsoft.com/office/drawing/2014/main" id="{8B1EFA1E-657A-E290-1E60-D94A0BF19A73}"/>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sp>
        <p:nvSpPr>
          <p:cNvPr id="33" name="Rounded Rectangle 32">
            <a:extLst>
              <a:ext uri="{FF2B5EF4-FFF2-40B4-BE49-F238E27FC236}">
                <a16:creationId xmlns:a16="http://schemas.microsoft.com/office/drawing/2014/main" id="{0C60ECAA-E984-0339-82FC-E5B0B4C5608E}"/>
              </a:ext>
            </a:extLst>
          </p:cNvPr>
          <p:cNvSpPr/>
          <p:nvPr/>
        </p:nvSpPr>
        <p:spPr>
          <a:xfrm rot="5400000">
            <a:off x="5897652" y="5047299"/>
            <a:ext cx="584335" cy="2028912"/>
          </a:xfrm>
          <a:prstGeom prst="roundRect">
            <a:avLst/>
          </a:prstGeom>
          <a:solidFill>
            <a:schemeClr val="accent6">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aphicFrame>
        <p:nvGraphicFramePr>
          <p:cNvPr id="34" name="Table 275">
            <a:extLst>
              <a:ext uri="{FF2B5EF4-FFF2-40B4-BE49-F238E27FC236}">
                <a16:creationId xmlns:a16="http://schemas.microsoft.com/office/drawing/2014/main" id="{91C1B412-F7C0-9BF4-466A-716D27FABB97}"/>
              </a:ext>
            </a:extLst>
          </p:cNvPr>
          <p:cNvGraphicFramePr>
            <a:graphicFrameLocks noGrp="1"/>
          </p:cNvGraphicFramePr>
          <p:nvPr/>
        </p:nvGraphicFramePr>
        <p:xfrm>
          <a:off x="5292522" y="4591707"/>
          <a:ext cx="1799968" cy="441960"/>
        </p:xfrm>
        <a:graphic>
          <a:graphicData uri="http://schemas.openxmlformats.org/drawingml/2006/table">
            <a:tbl>
              <a:tblPr firstRow="1" bandRow="1">
                <a:tableStyleId>{5940675A-B579-460E-94D1-54222C63F5DA}</a:tableStyleId>
              </a:tblPr>
              <a:tblGrid>
                <a:gridCol w="449992">
                  <a:extLst>
                    <a:ext uri="{9D8B030D-6E8A-4147-A177-3AD203B41FA5}">
                      <a16:colId xmlns:a16="http://schemas.microsoft.com/office/drawing/2014/main" val="4227494446"/>
                    </a:ext>
                  </a:extLst>
                </a:gridCol>
                <a:gridCol w="449992">
                  <a:extLst>
                    <a:ext uri="{9D8B030D-6E8A-4147-A177-3AD203B41FA5}">
                      <a16:colId xmlns:a16="http://schemas.microsoft.com/office/drawing/2014/main" val="468283467"/>
                    </a:ext>
                  </a:extLst>
                </a:gridCol>
                <a:gridCol w="449992">
                  <a:extLst>
                    <a:ext uri="{9D8B030D-6E8A-4147-A177-3AD203B41FA5}">
                      <a16:colId xmlns:a16="http://schemas.microsoft.com/office/drawing/2014/main" val="3823604040"/>
                    </a:ext>
                  </a:extLst>
                </a:gridCol>
                <a:gridCol w="449992">
                  <a:extLst>
                    <a:ext uri="{9D8B030D-6E8A-4147-A177-3AD203B41FA5}">
                      <a16:colId xmlns:a16="http://schemas.microsoft.com/office/drawing/2014/main" val="3652080883"/>
                    </a:ext>
                  </a:extLst>
                </a:gridCol>
              </a:tblGrid>
              <a:tr h="435088">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bl>
          </a:graphicData>
        </a:graphic>
      </p:graphicFrame>
      <p:sp>
        <p:nvSpPr>
          <p:cNvPr id="35" name="Rounded Rectangle 34">
            <a:extLst>
              <a:ext uri="{FF2B5EF4-FFF2-40B4-BE49-F238E27FC236}">
                <a16:creationId xmlns:a16="http://schemas.microsoft.com/office/drawing/2014/main" id="{5853E33A-0C10-F411-BD05-35B1A76C00B3}"/>
              </a:ext>
            </a:extLst>
          </p:cNvPr>
          <p:cNvSpPr/>
          <p:nvPr/>
        </p:nvSpPr>
        <p:spPr>
          <a:xfrm rot="5400000">
            <a:off x="5909541" y="170856"/>
            <a:ext cx="579239" cy="2014040"/>
          </a:xfrm>
          <a:prstGeom prst="roundRect">
            <a:avLst/>
          </a:prstGeom>
          <a:solidFill>
            <a:srgbClr val="E4D9F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aphicFrame>
        <p:nvGraphicFramePr>
          <p:cNvPr id="36" name="Table 275">
            <a:extLst>
              <a:ext uri="{FF2B5EF4-FFF2-40B4-BE49-F238E27FC236}">
                <a16:creationId xmlns:a16="http://schemas.microsoft.com/office/drawing/2014/main" id="{28DFCE45-3B33-AE43-69DA-C1AF5E3FC3E2}"/>
              </a:ext>
            </a:extLst>
          </p:cNvPr>
          <p:cNvGraphicFramePr>
            <a:graphicFrameLocks noGrp="1"/>
          </p:cNvGraphicFramePr>
          <p:nvPr/>
        </p:nvGraphicFramePr>
        <p:xfrm>
          <a:off x="5301890" y="994064"/>
          <a:ext cx="1800000" cy="396000"/>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gridCol w="450000">
                  <a:extLst>
                    <a:ext uri="{9D8B030D-6E8A-4147-A177-3AD203B41FA5}">
                      <a16:colId xmlns:a16="http://schemas.microsoft.com/office/drawing/2014/main" val="468283467"/>
                    </a:ext>
                  </a:extLst>
                </a:gridCol>
                <a:gridCol w="450000">
                  <a:extLst>
                    <a:ext uri="{9D8B030D-6E8A-4147-A177-3AD203B41FA5}">
                      <a16:colId xmlns:a16="http://schemas.microsoft.com/office/drawing/2014/main" val="3823604040"/>
                    </a:ext>
                  </a:extLst>
                </a:gridCol>
                <a:gridCol w="450000">
                  <a:extLst>
                    <a:ext uri="{9D8B030D-6E8A-4147-A177-3AD203B41FA5}">
                      <a16:colId xmlns:a16="http://schemas.microsoft.com/office/drawing/2014/main" val="3652080883"/>
                    </a:ext>
                  </a:extLst>
                </a:gridCol>
              </a:tblGrid>
              <a:tr h="396000">
                <a:tc>
                  <a:txBody>
                    <a:bodyPr/>
                    <a:lstStyle/>
                    <a:p>
                      <a:pPr algn="ctr"/>
                      <a:r>
                        <a:rPr lang="en-US" sz="2400" b="1" i="0">
                          <a:solidFill>
                            <a:srgbClr val="0051FF"/>
                          </a:solidFill>
                          <a:latin typeface="Corbel" panose="020B0503020204020204" pitchFamily="34" charset="0"/>
                          <a:cs typeface="Arial" panose="020B0604020202020204" pitchFamily="34" charset="0"/>
                        </a:rPr>
                        <a:t>1</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solidFill>
                            <a:srgbClr val="0051FF"/>
                          </a:solidFill>
                          <a:latin typeface="Corbel" panose="020B0503020204020204" pitchFamily="34" charset="0"/>
                          <a:cs typeface="Arial" panose="020B0604020202020204" pitchFamily="34" charset="0"/>
                        </a:rPr>
                        <a:t>0</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solidFill>
                            <a:srgbClr val="0051FF"/>
                          </a:solidFill>
                          <a:latin typeface="Corbel" panose="020B0503020204020204" pitchFamily="34" charset="0"/>
                          <a:cs typeface="Arial" panose="020B0604020202020204" pitchFamily="34" charset="0"/>
                        </a:rPr>
                        <a:t>1</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solidFill>
                            <a:srgbClr val="0051FF"/>
                          </a:solidFill>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bl>
          </a:graphicData>
        </a:graphic>
      </p:graphicFrame>
      <p:cxnSp>
        <p:nvCxnSpPr>
          <p:cNvPr id="37" name="Elbow Connector 36">
            <a:extLst>
              <a:ext uri="{FF2B5EF4-FFF2-40B4-BE49-F238E27FC236}">
                <a16:creationId xmlns:a16="http://schemas.microsoft.com/office/drawing/2014/main" id="{8F539379-865B-D64A-C423-25BD1E83EAE5}"/>
              </a:ext>
            </a:extLst>
          </p:cNvPr>
          <p:cNvCxnSpPr>
            <a:cxnSpLocks/>
          </p:cNvCxnSpPr>
          <p:nvPr/>
        </p:nvCxnSpPr>
        <p:spPr>
          <a:xfrm rot="10800000" flipH="1" flipV="1">
            <a:off x="7211141" y="1924870"/>
            <a:ext cx="4" cy="3566160"/>
          </a:xfrm>
          <a:prstGeom prst="bentConnector3">
            <a:avLst>
              <a:gd name="adj1" fmla="val 12220150000"/>
            </a:avLst>
          </a:prstGeom>
          <a:ln w="38100">
            <a:solidFill>
              <a:schemeClr val="accent4"/>
            </a:solidFill>
            <a:prstDash val="sysDot"/>
            <a:tailEnd type="triangle" w="med" len="sm"/>
          </a:ln>
        </p:spPr>
        <p:style>
          <a:lnRef idx="1">
            <a:schemeClr val="accent1"/>
          </a:lnRef>
          <a:fillRef idx="0">
            <a:schemeClr val="accent1"/>
          </a:fillRef>
          <a:effectRef idx="0">
            <a:schemeClr val="accent1"/>
          </a:effectRef>
          <a:fontRef idx="minor">
            <a:schemeClr val="tx1"/>
          </a:fontRef>
        </p:style>
      </p:cxnSp>
      <p:sp>
        <p:nvSpPr>
          <p:cNvPr id="41" name="Rounded Rectangle 40">
            <a:extLst>
              <a:ext uri="{FF2B5EF4-FFF2-40B4-BE49-F238E27FC236}">
                <a16:creationId xmlns:a16="http://schemas.microsoft.com/office/drawing/2014/main" id="{5EA5FF2D-CA4D-044D-5240-D82BF10A85FD}"/>
              </a:ext>
            </a:extLst>
          </p:cNvPr>
          <p:cNvSpPr/>
          <p:nvPr/>
        </p:nvSpPr>
        <p:spPr>
          <a:xfrm rot="5400000">
            <a:off x="5907630" y="920136"/>
            <a:ext cx="579240" cy="2014044"/>
          </a:xfrm>
          <a:prstGeom prst="roundRect">
            <a:avLst/>
          </a:prstGeom>
          <a:solidFill>
            <a:schemeClr val="accent4">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cxnSp>
        <p:nvCxnSpPr>
          <p:cNvPr id="45" name="Straight Connector 44">
            <a:extLst>
              <a:ext uri="{FF2B5EF4-FFF2-40B4-BE49-F238E27FC236}">
                <a16:creationId xmlns:a16="http://schemas.microsoft.com/office/drawing/2014/main" id="{89C1CC0F-521D-7468-5B21-5D065B5C0AAC}"/>
              </a:ext>
            </a:extLst>
          </p:cNvPr>
          <p:cNvCxnSpPr>
            <a:cxnSpLocks/>
          </p:cNvCxnSpPr>
          <p:nvPr/>
        </p:nvCxnSpPr>
        <p:spPr>
          <a:xfrm rot="5400000" flipH="1">
            <a:off x="5043785" y="2512001"/>
            <a:ext cx="3963" cy="274320"/>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46" name="Straight Connector 45">
            <a:extLst>
              <a:ext uri="{FF2B5EF4-FFF2-40B4-BE49-F238E27FC236}">
                <a16:creationId xmlns:a16="http://schemas.microsoft.com/office/drawing/2014/main" id="{A3BF5155-D76B-0F51-84F0-F9C02F239946}"/>
              </a:ext>
            </a:extLst>
          </p:cNvPr>
          <p:cNvCxnSpPr>
            <a:cxnSpLocks/>
          </p:cNvCxnSpPr>
          <p:nvPr/>
        </p:nvCxnSpPr>
        <p:spPr>
          <a:xfrm rot="5400000" flipH="1">
            <a:off x="5043785" y="2898164"/>
            <a:ext cx="3963" cy="274320"/>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sp>
        <p:nvSpPr>
          <p:cNvPr id="48" name="Rounded Rectangle 47">
            <a:extLst>
              <a:ext uri="{FF2B5EF4-FFF2-40B4-BE49-F238E27FC236}">
                <a16:creationId xmlns:a16="http://schemas.microsoft.com/office/drawing/2014/main" id="{8376977C-3282-EAB6-98E7-B196ED4F6F12}"/>
              </a:ext>
            </a:extLst>
          </p:cNvPr>
          <p:cNvSpPr/>
          <p:nvPr/>
        </p:nvSpPr>
        <p:spPr>
          <a:xfrm rot="16200000">
            <a:off x="3943110" y="3070211"/>
            <a:ext cx="1654227" cy="308319"/>
          </a:xfrm>
          <a:prstGeom prst="roundRect">
            <a:avLst/>
          </a:prstGeom>
          <a:solidFill>
            <a:schemeClr val="accent2">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cxnSp>
        <p:nvCxnSpPr>
          <p:cNvPr id="40" name="Straight Arrow Connector 39">
            <a:extLst>
              <a:ext uri="{FF2B5EF4-FFF2-40B4-BE49-F238E27FC236}">
                <a16:creationId xmlns:a16="http://schemas.microsoft.com/office/drawing/2014/main" id="{29BE35DF-E2E1-9179-05DF-E58F667CD1C6}"/>
              </a:ext>
            </a:extLst>
          </p:cNvPr>
          <p:cNvCxnSpPr>
            <a:cxnSpLocks/>
          </p:cNvCxnSpPr>
          <p:nvPr/>
        </p:nvCxnSpPr>
        <p:spPr>
          <a:xfrm>
            <a:off x="6869931"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cxnSp>
        <p:nvCxnSpPr>
          <p:cNvPr id="96" name="Straight Arrow Connector 95">
            <a:extLst>
              <a:ext uri="{FF2B5EF4-FFF2-40B4-BE49-F238E27FC236}">
                <a16:creationId xmlns:a16="http://schemas.microsoft.com/office/drawing/2014/main" id="{763874F1-B1FE-6D5F-7855-22E1EE847861}"/>
              </a:ext>
            </a:extLst>
          </p:cNvPr>
          <p:cNvCxnSpPr>
            <a:cxnSpLocks/>
          </p:cNvCxnSpPr>
          <p:nvPr/>
        </p:nvCxnSpPr>
        <p:spPr>
          <a:xfrm>
            <a:off x="6425888"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cxnSp>
        <p:nvCxnSpPr>
          <p:cNvPr id="99" name="Straight Arrow Connector 98">
            <a:extLst>
              <a:ext uri="{FF2B5EF4-FFF2-40B4-BE49-F238E27FC236}">
                <a16:creationId xmlns:a16="http://schemas.microsoft.com/office/drawing/2014/main" id="{79333CE1-7BE6-2786-C4D3-1E02C6E6158E}"/>
              </a:ext>
            </a:extLst>
          </p:cNvPr>
          <p:cNvCxnSpPr>
            <a:cxnSpLocks/>
          </p:cNvCxnSpPr>
          <p:nvPr/>
        </p:nvCxnSpPr>
        <p:spPr>
          <a:xfrm>
            <a:off x="5968231"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cxnSp>
        <p:nvCxnSpPr>
          <p:cNvPr id="100" name="Straight Arrow Connector 99">
            <a:extLst>
              <a:ext uri="{FF2B5EF4-FFF2-40B4-BE49-F238E27FC236}">
                <a16:creationId xmlns:a16="http://schemas.microsoft.com/office/drawing/2014/main" id="{24D7EFB3-2A69-80D9-0B83-2890B46C68C1}"/>
              </a:ext>
            </a:extLst>
          </p:cNvPr>
          <p:cNvCxnSpPr>
            <a:cxnSpLocks/>
          </p:cNvCxnSpPr>
          <p:nvPr/>
        </p:nvCxnSpPr>
        <p:spPr>
          <a:xfrm>
            <a:off x="5524188"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graphicFrame>
        <p:nvGraphicFramePr>
          <p:cNvPr id="2" name="Table 275">
            <a:extLst>
              <a:ext uri="{FF2B5EF4-FFF2-40B4-BE49-F238E27FC236}">
                <a16:creationId xmlns:a16="http://schemas.microsoft.com/office/drawing/2014/main" id="{F33BC4AD-3B1B-2EF3-C96B-80CD4D672F26}"/>
              </a:ext>
            </a:extLst>
          </p:cNvPr>
          <p:cNvGraphicFramePr>
            <a:graphicFrameLocks noGrp="1"/>
          </p:cNvGraphicFramePr>
          <p:nvPr/>
        </p:nvGraphicFramePr>
        <p:xfrm>
          <a:off x="5289835" y="5836646"/>
          <a:ext cx="1799968" cy="441960"/>
        </p:xfrm>
        <a:graphic>
          <a:graphicData uri="http://schemas.openxmlformats.org/drawingml/2006/table">
            <a:tbl>
              <a:tblPr firstRow="1" bandRow="1">
                <a:tableStyleId>{5940675A-B579-460E-94D1-54222C63F5DA}</a:tableStyleId>
              </a:tblPr>
              <a:tblGrid>
                <a:gridCol w="449992">
                  <a:extLst>
                    <a:ext uri="{9D8B030D-6E8A-4147-A177-3AD203B41FA5}">
                      <a16:colId xmlns:a16="http://schemas.microsoft.com/office/drawing/2014/main" val="4227494446"/>
                    </a:ext>
                  </a:extLst>
                </a:gridCol>
                <a:gridCol w="449992">
                  <a:extLst>
                    <a:ext uri="{9D8B030D-6E8A-4147-A177-3AD203B41FA5}">
                      <a16:colId xmlns:a16="http://schemas.microsoft.com/office/drawing/2014/main" val="468283467"/>
                    </a:ext>
                  </a:extLst>
                </a:gridCol>
                <a:gridCol w="449992">
                  <a:extLst>
                    <a:ext uri="{9D8B030D-6E8A-4147-A177-3AD203B41FA5}">
                      <a16:colId xmlns:a16="http://schemas.microsoft.com/office/drawing/2014/main" val="3823604040"/>
                    </a:ext>
                  </a:extLst>
                </a:gridCol>
                <a:gridCol w="449992">
                  <a:extLst>
                    <a:ext uri="{9D8B030D-6E8A-4147-A177-3AD203B41FA5}">
                      <a16:colId xmlns:a16="http://schemas.microsoft.com/office/drawing/2014/main" val="3652080883"/>
                    </a:ext>
                  </a:extLst>
                </a:gridCol>
              </a:tblGrid>
              <a:tr h="435088">
                <a:tc>
                  <a:txBody>
                    <a:bodyPr/>
                    <a:lstStyle/>
                    <a:p>
                      <a:pPr algn="ctr"/>
                      <a:r>
                        <a:rPr lang="en-US" sz="29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2F2F4"/>
                    </a:solidFill>
                  </a:tcPr>
                </a:tc>
                <a:tc>
                  <a:txBody>
                    <a:bodyPr/>
                    <a:lstStyle/>
                    <a:p>
                      <a:pPr algn="ctr"/>
                      <a:r>
                        <a:rPr lang="en-US" sz="29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2F2F4"/>
                    </a:solidFill>
                  </a:tcPr>
                </a:tc>
                <a:tc>
                  <a:txBody>
                    <a:bodyPr/>
                    <a:lstStyle/>
                    <a:p>
                      <a:pPr algn="ctr"/>
                      <a:r>
                        <a:rPr lang="en-US" sz="29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2F2F4"/>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bl>
          </a:graphicData>
        </a:graphic>
      </p:graphicFrame>
      <p:sp>
        <p:nvSpPr>
          <p:cNvPr id="6" name="Rectangle 5">
            <a:extLst>
              <a:ext uri="{FF2B5EF4-FFF2-40B4-BE49-F238E27FC236}">
                <a16:creationId xmlns:a16="http://schemas.microsoft.com/office/drawing/2014/main" id="{A24D5187-9386-EE2D-06AA-276EFF556DC4}"/>
              </a:ext>
            </a:extLst>
          </p:cNvPr>
          <p:cNvSpPr>
            <a:spLocks/>
          </p:cNvSpPr>
          <p:nvPr/>
        </p:nvSpPr>
        <p:spPr>
          <a:xfrm>
            <a:off x="5304367" y="1728351"/>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15" name="Rectangle 14">
            <a:extLst>
              <a:ext uri="{FF2B5EF4-FFF2-40B4-BE49-F238E27FC236}">
                <a16:creationId xmlns:a16="http://schemas.microsoft.com/office/drawing/2014/main" id="{8F0AB727-4535-4F51-A029-2FF715B1BB4F}"/>
              </a:ext>
            </a:extLst>
          </p:cNvPr>
          <p:cNvSpPr/>
          <p:nvPr/>
        </p:nvSpPr>
        <p:spPr>
          <a:xfrm>
            <a:off x="5770841" y="1729900"/>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30" name="Rectangle 29">
            <a:extLst>
              <a:ext uri="{FF2B5EF4-FFF2-40B4-BE49-F238E27FC236}">
                <a16:creationId xmlns:a16="http://schemas.microsoft.com/office/drawing/2014/main" id="{58E8DFCC-D41E-B4DC-0E11-DDBA39AF97F5}"/>
              </a:ext>
            </a:extLst>
          </p:cNvPr>
          <p:cNvSpPr/>
          <p:nvPr/>
        </p:nvSpPr>
        <p:spPr>
          <a:xfrm>
            <a:off x="6237315" y="1729900"/>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38" name="Rectangle 37">
            <a:extLst>
              <a:ext uri="{FF2B5EF4-FFF2-40B4-BE49-F238E27FC236}">
                <a16:creationId xmlns:a16="http://schemas.microsoft.com/office/drawing/2014/main" id="{6606B0FB-9FD3-1633-090F-A442DDBC5782}"/>
              </a:ext>
            </a:extLst>
          </p:cNvPr>
          <p:cNvSpPr/>
          <p:nvPr/>
        </p:nvSpPr>
        <p:spPr>
          <a:xfrm>
            <a:off x="6703788" y="1729900"/>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47" name="TextBox 46">
            <a:extLst>
              <a:ext uri="{FF2B5EF4-FFF2-40B4-BE49-F238E27FC236}">
                <a16:creationId xmlns:a16="http://schemas.microsoft.com/office/drawing/2014/main" id="{48209F93-C678-77FE-0741-880FAEA05260}"/>
              </a:ext>
            </a:extLst>
          </p:cNvPr>
          <p:cNvSpPr txBox="1"/>
          <p:nvPr/>
        </p:nvSpPr>
        <p:spPr>
          <a:xfrm>
            <a:off x="234762" y="5148517"/>
            <a:ext cx="2245127"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input vector</a:t>
            </a:r>
          </a:p>
        </p:txBody>
      </p:sp>
      <p:graphicFrame>
        <p:nvGraphicFramePr>
          <p:cNvPr id="50" name="Table 275">
            <a:extLst>
              <a:ext uri="{FF2B5EF4-FFF2-40B4-BE49-F238E27FC236}">
                <a16:creationId xmlns:a16="http://schemas.microsoft.com/office/drawing/2014/main" id="{F4FAEFC2-F020-2F17-D28B-888C8568909C}"/>
              </a:ext>
            </a:extLst>
          </p:cNvPr>
          <p:cNvGraphicFramePr>
            <a:graphicFrameLocks noGrp="1"/>
          </p:cNvGraphicFramePr>
          <p:nvPr/>
        </p:nvGraphicFramePr>
        <p:xfrm>
          <a:off x="426103" y="2000679"/>
          <a:ext cx="1854538" cy="2194560"/>
        </p:xfrm>
        <a:graphic>
          <a:graphicData uri="http://schemas.openxmlformats.org/drawingml/2006/table">
            <a:tbl>
              <a:tblPr firstRow="1" bandRow="1">
                <a:tableStyleId>{5940675A-B579-460E-94D1-54222C63F5DA}</a:tableStyleId>
              </a:tblPr>
              <a:tblGrid>
                <a:gridCol w="560388">
                  <a:extLst>
                    <a:ext uri="{9D8B030D-6E8A-4147-A177-3AD203B41FA5}">
                      <a16:colId xmlns:a16="http://schemas.microsoft.com/office/drawing/2014/main" val="1193322599"/>
                    </a:ext>
                  </a:extLst>
                </a:gridCol>
                <a:gridCol w="816943">
                  <a:extLst>
                    <a:ext uri="{9D8B030D-6E8A-4147-A177-3AD203B41FA5}">
                      <a16:colId xmlns:a16="http://schemas.microsoft.com/office/drawing/2014/main" val="4227494446"/>
                    </a:ext>
                  </a:extLst>
                </a:gridCol>
                <a:gridCol w="477207">
                  <a:extLst>
                    <a:ext uri="{9D8B030D-6E8A-4147-A177-3AD203B41FA5}">
                      <a16:colId xmlns:a16="http://schemas.microsoft.com/office/drawing/2014/main" val="468283467"/>
                    </a:ext>
                  </a:extLst>
                </a:gridCol>
              </a:tblGrid>
              <a:tr h="270417">
                <a:tc>
                  <a:txBody>
                    <a:bodyPr/>
                    <a:lstStyle/>
                    <a:p>
                      <a:pPr algn="ctr"/>
                      <a:endParaRPr lang="en-US" sz="1800" b="0" i="0">
                        <a:latin typeface="Corbel" panose="020B0503020204020204" pitchFamily="34" charset="0"/>
                        <a:cs typeface="Arial" panose="020B0604020202020204" pitchFamily="34" charset="0"/>
                      </a:endParaRPr>
                    </a:p>
                  </a:txBody>
                  <a:tcPr marL="0" marR="0" marT="0" marB="0" anchor="ctr">
                    <a:lnL w="6350" cap="flat" cmpd="sng" algn="ctr">
                      <a:no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ctr"/>
                      <a:r>
                        <a:rPr lang="en-US" sz="1800" b="0" i="0">
                          <a:latin typeface="Corbel" panose="020B0503020204020204" pitchFamily="34" charset="0"/>
                          <a:cs typeface="Arial" panose="020B0604020202020204" pitchFamily="34" charset="0"/>
                        </a:rPr>
                        <a:t>Prime numbers</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algn="ctr"/>
                      <a:r>
                        <a:rPr lang="en-US" sz="1000">
                          <a:latin typeface="Arial" panose="020B0604020202020204" pitchFamily="34" charset="0"/>
                          <a:cs typeface="Arial" panose="020B0604020202020204" pitchFamily="34" charset="0"/>
                        </a:rPr>
                        <a:t>A</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r h="0">
                <a:tc>
                  <a:txBody>
                    <a:bodyPr/>
                    <a:lstStyle/>
                    <a:p>
                      <a:pPr algn="ctr"/>
                      <a:r>
                        <a:rPr lang="en-US" sz="1800" b="0" i="0">
                          <a:latin typeface="Corbel" panose="020B0503020204020204" pitchFamily="34" charset="0"/>
                          <a:cs typeface="Arial" panose="020B0604020202020204" pitchFamily="34" charset="0"/>
                        </a:rPr>
                        <a:t>LUT</a:t>
                      </a:r>
                    </a:p>
                    <a:p>
                      <a:pPr algn="ctr"/>
                      <a:r>
                        <a:rPr lang="en-US" sz="1800" b="0" i="0">
                          <a:latin typeface="Corbel" panose="020B0503020204020204" pitchFamily="34" charset="0"/>
                          <a:cs typeface="Arial" panose="020B0604020202020204" pitchFamily="34" charset="0"/>
                        </a:rPr>
                        <a:t>index</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err="1">
                          <a:latin typeface="Corbel" panose="020B0503020204020204" pitchFamily="34" charset="0"/>
                          <a:cs typeface="Arial" panose="020B0604020202020204" pitchFamily="34" charset="0"/>
                        </a:rPr>
                        <a:t>i</a:t>
                      </a:r>
                      <a:endParaRPr lang="en-US" sz="1800" b="0" i="0">
                        <a:latin typeface="Corbel" panose="020B0503020204020204" pitchFamily="34" charset="0"/>
                        <a:cs typeface="Arial" panose="020B0604020202020204" pitchFamily="34" charset="0"/>
                      </a:endParaRP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f(</a:t>
                      </a:r>
                      <a:r>
                        <a:rPr lang="en-US" sz="1800" b="0" i="0" err="1">
                          <a:latin typeface="Corbel" panose="020B0503020204020204" pitchFamily="34" charset="0"/>
                          <a:cs typeface="Arial" panose="020B0604020202020204" pitchFamily="34" charset="0"/>
                        </a:rPr>
                        <a:t>i</a:t>
                      </a:r>
                      <a:r>
                        <a:rPr lang="en-US" sz="1800" b="0" i="0">
                          <a:latin typeface="Corbel" panose="020B0503020204020204" pitchFamily="34" charset="0"/>
                          <a:cs typeface="Arial" panose="020B0604020202020204" pitchFamily="34" charset="0"/>
                        </a:rPr>
                        <a:t>)</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856769038"/>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0</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latin typeface="Corbel" panose="020B0503020204020204" pitchFamily="34" charset="0"/>
                          <a:cs typeface="Arial" panose="020B0604020202020204" pitchFamily="34" charset="0"/>
                        </a:rPr>
                        <a:t>1</a:t>
                      </a:r>
                      <a:r>
                        <a:rPr lang="en-US" sz="1800" b="0" i="0" baseline="30000">
                          <a:latin typeface="Corbel" panose="020B0503020204020204" pitchFamily="34" charset="0"/>
                          <a:cs typeface="Arial" panose="020B0604020202020204" pitchFamily="34" charset="0"/>
                        </a:rPr>
                        <a:t>st</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2</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581351085"/>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1</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solidFill>
                            <a:schemeClr val="tx1"/>
                          </a:solidFill>
                          <a:latin typeface="Corbel" panose="020B0503020204020204" pitchFamily="34" charset="0"/>
                          <a:cs typeface="Arial" panose="020B0604020202020204" pitchFamily="34" charset="0"/>
                        </a:rPr>
                        <a:t>2</a:t>
                      </a:r>
                      <a:r>
                        <a:rPr lang="en-US" sz="1800" b="0" i="0" baseline="30000">
                          <a:solidFill>
                            <a:schemeClr val="tx1"/>
                          </a:solidFill>
                          <a:latin typeface="Corbel" panose="020B0503020204020204" pitchFamily="34" charset="0"/>
                          <a:cs typeface="Arial" panose="020B0604020202020204" pitchFamily="34" charset="0"/>
                        </a:rPr>
                        <a:t>nd</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4"/>
                    </a:solidFill>
                  </a:tcPr>
                </a:tc>
                <a:tc>
                  <a:txBody>
                    <a:bodyPr/>
                    <a:lstStyle/>
                    <a:p>
                      <a:pPr algn="ctr"/>
                      <a:r>
                        <a:rPr lang="en-US" sz="1800" b="0" i="0">
                          <a:solidFill>
                            <a:schemeClr val="tx1"/>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4"/>
                    </a:solidFill>
                  </a:tcPr>
                </a:tc>
                <a:extLst>
                  <a:ext uri="{0D108BD9-81ED-4DB2-BD59-A6C34878D82A}">
                    <a16:rowId xmlns:a16="http://schemas.microsoft.com/office/drawing/2014/main" val="1508754334"/>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2</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latin typeface="Corbel" panose="020B0503020204020204" pitchFamily="34" charset="0"/>
                          <a:cs typeface="Arial" panose="020B0604020202020204" pitchFamily="34" charset="0"/>
                        </a:rPr>
                        <a:t>3</a:t>
                      </a:r>
                      <a:r>
                        <a:rPr lang="en-US" sz="1800" b="0" i="0" baseline="30000">
                          <a:latin typeface="Corbel" panose="020B0503020204020204" pitchFamily="34" charset="0"/>
                          <a:cs typeface="Arial" panose="020B0604020202020204" pitchFamily="34" charset="0"/>
                        </a:rPr>
                        <a:t>rd</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5</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364916830"/>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latin typeface="Corbel" panose="020B0503020204020204" pitchFamily="34" charset="0"/>
                          <a:cs typeface="Arial" panose="020B0604020202020204" pitchFamily="34" charset="0"/>
                        </a:rPr>
                        <a:t>4</a:t>
                      </a:r>
                      <a:r>
                        <a:rPr lang="en-US" sz="1800" b="0" i="0" baseline="30000">
                          <a:latin typeface="Corbel" panose="020B0503020204020204" pitchFamily="34" charset="0"/>
                          <a:cs typeface="Arial" panose="020B0604020202020204" pitchFamily="34" charset="0"/>
                        </a:rPr>
                        <a:t>th</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7</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816069710"/>
                  </a:ext>
                </a:extLst>
              </a:tr>
            </a:tbl>
          </a:graphicData>
        </a:graphic>
      </p:graphicFrame>
      <p:graphicFrame>
        <p:nvGraphicFramePr>
          <p:cNvPr id="52" name="Table 275">
            <a:extLst>
              <a:ext uri="{FF2B5EF4-FFF2-40B4-BE49-F238E27FC236}">
                <a16:creationId xmlns:a16="http://schemas.microsoft.com/office/drawing/2014/main" id="{D03E7150-1EF3-DD7E-1AAE-429CCC880DF9}"/>
              </a:ext>
            </a:extLst>
          </p:cNvPr>
          <p:cNvGraphicFramePr>
            <a:graphicFrameLocks noGrp="1"/>
          </p:cNvGraphicFramePr>
          <p:nvPr/>
        </p:nvGraphicFramePr>
        <p:xfrm>
          <a:off x="419382" y="4801677"/>
          <a:ext cx="1863744" cy="384881"/>
        </p:xfrm>
        <a:graphic>
          <a:graphicData uri="http://schemas.openxmlformats.org/drawingml/2006/table">
            <a:tbl>
              <a:tblPr firstRow="1" bandRow="1">
                <a:tableStyleId>{5940675A-B579-460E-94D1-54222C63F5DA}</a:tableStyleId>
              </a:tblPr>
              <a:tblGrid>
                <a:gridCol w="465936">
                  <a:extLst>
                    <a:ext uri="{9D8B030D-6E8A-4147-A177-3AD203B41FA5}">
                      <a16:colId xmlns:a16="http://schemas.microsoft.com/office/drawing/2014/main" val="4227494446"/>
                    </a:ext>
                  </a:extLst>
                </a:gridCol>
                <a:gridCol w="465936">
                  <a:extLst>
                    <a:ext uri="{9D8B030D-6E8A-4147-A177-3AD203B41FA5}">
                      <a16:colId xmlns:a16="http://schemas.microsoft.com/office/drawing/2014/main" val="468283467"/>
                    </a:ext>
                  </a:extLst>
                </a:gridCol>
                <a:gridCol w="465936">
                  <a:extLst>
                    <a:ext uri="{9D8B030D-6E8A-4147-A177-3AD203B41FA5}">
                      <a16:colId xmlns:a16="http://schemas.microsoft.com/office/drawing/2014/main" val="3823604040"/>
                    </a:ext>
                  </a:extLst>
                </a:gridCol>
                <a:gridCol w="465936">
                  <a:extLst>
                    <a:ext uri="{9D8B030D-6E8A-4147-A177-3AD203B41FA5}">
                      <a16:colId xmlns:a16="http://schemas.microsoft.com/office/drawing/2014/main" val="3652080883"/>
                    </a:ext>
                  </a:extLst>
                </a:gridCol>
              </a:tblGrid>
              <a:tr h="384881">
                <a:tc>
                  <a:txBody>
                    <a:bodyPr/>
                    <a:lstStyle/>
                    <a:p>
                      <a:pPr algn="ctr"/>
                      <a:r>
                        <a:rPr lang="en-US" sz="1800" b="0" i="0">
                          <a:solidFill>
                            <a:srgbClr val="0051FF"/>
                          </a:solidFill>
                          <a:latin typeface="Corbel" panose="020B0503020204020204" pitchFamily="34" charset="0"/>
                          <a:cs typeface="Arial" panose="020B0604020202020204" pitchFamily="34" charset="0"/>
                        </a:rPr>
                        <a:t>1</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0051FF"/>
                          </a:solidFill>
                          <a:latin typeface="Corbel" panose="020B0503020204020204" pitchFamily="34" charset="0"/>
                          <a:cs typeface="Arial" panose="020B0604020202020204" pitchFamily="34" charset="0"/>
                        </a:rPr>
                        <a:t>0</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0051FF"/>
                          </a:solidFill>
                          <a:latin typeface="Corbel" panose="020B0503020204020204" pitchFamily="34" charset="0"/>
                          <a:cs typeface="Arial" panose="020B0604020202020204" pitchFamily="34" charset="0"/>
                        </a:rPr>
                        <a:t>1</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0051FF"/>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749445941"/>
                  </a:ext>
                </a:extLst>
              </a:tr>
            </a:tbl>
          </a:graphicData>
        </a:graphic>
      </p:graphicFrame>
      <p:sp>
        <p:nvSpPr>
          <p:cNvPr id="54" name="TextBox 53">
            <a:extLst>
              <a:ext uri="{FF2B5EF4-FFF2-40B4-BE49-F238E27FC236}">
                <a16:creationId xmlns:a16="http://schemas.microsoft.com/office/drawing/2014/main" id="{0298F78F-23E2-99F4-79F3-CD12675CB412}"/>
              </a:ext>
            </a:extLst>
          </p:cNvPr>
          <p:cNvSpPr txBox="1"/>
          <p:nvPr/>
        </p:nvSpPr>
        <p:spPr>
          <a:xfrm>
            <a:off x="426103" y="4167177"/>
            <a:ext cx="1854538"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sng"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l</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ook</a:t>
            </a:r>
            <a:r>
              <a:rPr kumimoji="0" lang="en-US" sz="2000" b="0" i="0" u="sng"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u</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p </a:t>
            </a:r>
            <a:r>
              <a:rPr kumimoji="0" lang="en-US" sz="2000" b="0" i="0" u="sng"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t</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able</a:t>
            </a:r>
          </a:p>
        </p:txBody>
      </p:sp>
      <p:sp>
        <p:nvSpPr>
          <p:cNvPr id="55" name="TextBox 54">
            <a:extLst>
              <a:ext uri="{FF2B5EF4-FFF2-40B4-BE49-F238E27FC236}">
                <a16:creationId xmlns:a16="http://schemas.microsoft.com/office/drawing/2014/main" id="{7195EE43-7896-3B0F-7D8D-A5EE61665E18}"/>
              </a:ext>
            </a:extLst>
          </p:cNvPr>
          <p:cNvSpPr txBox="1"/>
          <p:nvPr/>
        </p:nvSpPr>
        <p:spPr>
          <a:xfrm>
            <a:off x="328507" y="6078612"/>
            <a:ext cx="204201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output vector</a:t>
            </a:r>
          </a:p>
        </p:txBody>
      </p:sp>
      <p:graphicFrame>
        <p:nvGraphicFramePr>
          <p:cNvPr id="56" name="Table 275">
            <a:extLst>
              <a:ext uri="{FF2B5EF4-FFF2-40B4-BE49-F238E27FC236}">
                <a16:creationId xmlns:a16="http://schemas.microsoft.com/office/drawing/2014/main" id="{42AC9FCD-CC4B-AED2-A9FC-1476D069C04D}"/>
              </a:ext>
            </a:extLst>
          </p:cNvPr>
          <p:cNvGraphicFramePr>
            <a:graphicFrameLocks noGrp="1"/>
          </p:cNvGraphicFramePr>
          <p:nvPr/>
        </p:nvGraphicFramePr>
        <p:xfrm>
          <a:off x="419382" y="5745220"/>
          <a:ext cx="1863740" cy="384881"/>
        </p:xfrm>
        <a:graphic>
          <a:graphicData uri="http://schemas.openxmlformats.org/drawingml/2006/table">
            <a:tbl>
              <a:tblPr firstRow="1" bandRow="1">
                <a:tableStyleId>{5940675A-B579-460E-94D1-54222C63F5DA}</a:tableStyleId>
              </a:tblPr>
              <a:tblGrid>
                <a:gridCol w="465935">
                  <a:extLst>
                    <a:ext uri="{9D8B030D-6E8A-4147-A177-3AD203B41FA5}">
                      <a16:colId xmlns:a16="http://schemas.microsoft.com/office/drawing/2014/main" val="4227494446"/>
                    </a:ext>
                  </a:extLst>
                </a:gridCol>
                <a:gridCol w="465935">
                  <a:extLst>
                    <a:ext uri="{9D8B030D-6E8A-4147-A177-3AD203B41FA5}">
                      <a16:colId xmlns:a16="http://schemas.microsoft.com/office/drawing/2014/main" val="468283467"/>
                    </a:ext>
                  </a:extLst>
                </a:gridCol>
                <a:gridCol w="465935">
                  <a:extLst>
                    <a:ext uri="{9D8B030D-6E8A-4147-A177-3AD203B41FA5}">
                      <a16:colId xmlns:a16="http://schemas.microsoft.com/office/drawing/2014/main" val="3823604040"/>
                    </a:ext>
                  </a:extLst>
                </a:gridCol>
                <a:gridCol w="465935">
                  <a:extLst>
                    <a:ext uri="{9D8B030D-6E8A-4147-A177-3AD203B41FA5}">
                      <a16:colId xmlns:a16="http://schemas.microsoft.com/office/drawing/2014/main" val="3652080883"/>
                    </a:ext>
                  </a:extLst>
                </a:gridCol>
              </a:tblGrid>
              <a:tr h="384881">
                <a:tc>
                  <a:txBody>
                    <a:bodyPr/>
                    <a:lstStyle/>
                    <a:p>
                      <a:pPr algn="ctr"/>
                      <a:r>
                        <a:rPr lang="en-US" sz="1800" b="0" i="0">
                          <a:solidFill>
                            <a:srgbClr val="FF0000"/>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FF0000"/>
                          </a:solidFill>
                          <a:latin typeface="Corbel" panose="020B0503020204020204" pitchFamily="34" charset="0"/>
                          <a:cs typeface="Arial" panose="020B0604020202020204" pitchFamily="34" charset="0"/>
                        </a:rPr>
                        <a:t>2</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FF0000"/>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FF0000"/>
                          </a:solidFill>
                          <a:latin typeface="Corbel" panose="020B0503020204020204" pitchFamily="34" charset="0"/>
                          <a:cs typeface="Arial" panose="020B0604020202020204" pitchFamily="34" charset="0"/>
                        </a:rPr>
                        <a:t>7</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749445941"/>
                  </a:ext>
                </a:extLst>
              </a:tr>
            </a:tbl>
          </a:graphicData>
        </a:graphic>
      </p:graphicFrame>
      <p:sp>
        <p:nvSpPr>
          <p:cNvPr id="64" name="TextBox 63">
            <a:extLst>
              <a:ext uri="{FF2B5EF4-FFF2-40B4-BE49-F238E27FC236}">
                <a16:creationId xmlns:a16="http://schemas.microsoft.com/office/drawing/2014/main" id="{77C6A9F9-CFD2-BFB6-5FD1-46212866E231}"/>
              </a:ext>
            </a:extLst>
          </p:cNvPr>
          <p:cNvSpPr txBox="1"/>
          <p:nvPr/>
        </p:nvSpPr>
        <p:spPr>
          <a:xfrm>
            <a:off x="-118226" y="766965"/>
            <a:ext cx="2944440" cy="1015663"/>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LUT Query: </a:t>
            </a:r>
            <a:b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b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Return {2</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nd</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1</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st</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2</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nd</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4</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th</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prime numbers</a:t>
            </a:r>
          </a:p>
        </p:txBody>
      </p:sp>
      <p:sp>
        <p:nvSpPr>
          <p:cNvPr id="71" name="TextBox 70">
            <a:extLst>
              <a:ext uri="{FF2B5EF4-FFF2-40B4-BE49-F238E27FC236}">
                <a16:creationId xmlns:a16="http://schemas.microsoft.com/office/drawing/2014/main" id="{96464DE5-8775-54F7-E800-368C864AD146}"/>
              </a:ext>
            </a:extLst>
          </p:cNvPr>
          <p:cNvSpPr txBox="1"/>
          <p:nvPr/>
        </p:nvSpPr>
        <p:spPr>
          <a:xfrm>
            <a:off x="3602360" y="807886"/>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30A0"/>
                </a:solidFill>
                <a:effectLst/>
                <a:uLnTx/>
                <a:uFillTx/>
                <a:latin typeface="Corbel" panose="020B0503020204020204" pitchFamily="34" charset="0"/>
                <a:ea typeface="ＭＳ Ｐゴシック" panose="020B0600070205080204" pitchFamily="34" charset="-128"/>
                <a:cs typeface="Arial" panose="020B0604020202020204" pitchFamily="34" charset="0"/>
              </a:rPr>
              <a:t>input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30A0"/>
                </a:solidFill>
                <a:effectLst/>
                <a:uLnTx/>
                <a:uFillTx/>
                <a:latin typeface="Corbel" panose="020B0503020204020204" pitchFamily="34" charset="0"/>
                <a:ea typeface="ＭＳ Ｐゴシック" panose="020B0600070205080204" pitchFamily="34" charset="-128"/>
                <a:cs typeface="Arial" panose="020B0604020202020204" pitchFamily="34" charset="0"/>
              </a:rPr>
              <a:t>vector</a:t>
            </a:r>
          </a:p>
        </p:txBody>
      </p:sp>
      <p:sp>
        <p:nvSpPr>
          <p:cNvPr id="74" name="TextBox 73">
            <a:extLst>
              <a:ext uri="{FF2B5EF4-FFF2-40B4-BE49-F238E27FC236}">
                <a16:creationId xmlns:a16="http://schemas.microsoft.com/office/drawing/2014/main" id="{549E17C4-CCD6-4975-A244-6D40CDC6F814}"/>
              </a:ext>
            </a:extLst>
          </p:cNvPr>
          <p:cNvSpPr txBox="1"/>
          <p:nvPr/>
        </p:nvSpPr>
        <p:spPr>
          <a:xfrm>
            <a:off x="6088976" y="1531408"/>
            <a:ext cx="364907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C000"/>
                </a:solidFill>
                <a:effectLst/>
                <a:uLnTx/>
                <a:uFillTx/>
                <a:latin typeface="Corbel" panose="020B0503020204020204" pitchFamily="34" charset="0"/>
                <a:ea typeface="ＭＳ Ｐゴシック" panose="020B0600070205080204" pitchFamily="34" charset="-128"/>
                <a:cs typeface="Arial" panose="020B0604020202020204" pitchFamily="34" charset="0"/>
              </a:rPr>
              <a:t>match logic</a:t>
            </a:r>
          </a:p>
        </p:txBody>
      </p:sp>
      <p:sp>
        <p:nvSpPr>
          <p:cNvPr id="80" name="TextBox 79">
            <a:extLst>
              <a:ext uri="{FF2B5EF4-FFF2-40B4-BE49-F238E27FC236}">
                <a16:creationId xmlns:a16="http://schemas.microsoft.com/office/drawing/2014/main" id="{283E4029-EC6B-17CF-A76E-32088220A3F2}"/>
              </a:ext>
            </a:extLst>
          </p:cNvPr>
          <p:cNvSpPr txBox="1"/>
          <p:nvPr/>
        </p:nvSpPr>
        <p:spPr>
          <a:xfrm rot="5400000">
            <a:off x="5608648" y="3024316"/>
            <a:ext cx="364907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4472C4"/>
                </a:solidFill>
                <a:effectLst/>
                <a:uLnTx/>
                <a:uFillTx/>
                <a:latin typeface="Corbel" panose="020B0503020204020204" pitchFamily="34" charset="0"/>
                <a:ea typeface="ＭＳ Ｐゴシック" panose="020B0600070205080204" pitchFamily="34" charset="-128"/>
                <a:cs typeface="Arial" panose="020B0604020202020204" pitchFamily="34" charset="0"/>
              </a:rPr>
              <a:t>DRAM array</a:t>
            </a:r>
          </a:p>
        </p:txBody>
      </p:sp>
      <p:sp>
        <p:nvSpPr>
          <p:cNvPr id="82" name="Rectangle 81">
            <a:extLst>
              <a:ext uri="{FF2B5EF4-FFF2-40B4-BE49-F238E27FC236}">
                <a16:creationId xmlns:a16="http://schemas.microsoft.com/office/drawing/2014/main" id="{62BDDE6A-4739-7DE9-17E3-D3F0466696F8}"/>
              </a:ext>
            </a:extLst>
          </p:cNvPr>
          <p:cNvSpPr/>
          <p:nvPr/>
        </p:nvSpPr>
        <p:spPr>
          <a:xfrm>
            <a:off x="4935550" y="2400162"/>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F51FD"/>
                </a:solidFill>
                <a:effectLst/>
                <a:uLnTx/>
                <a:uFillTx/>
                <a:latin typeface="Corbel" panose="020B0503020204020204" pitchFamily="34" charset="0"/>
                <a:ea typeface="+mn-ea"/>
                <a:cs typeface="+mn-cs"/>
              </a:rPr>
              <a:t>0</a:t>
            </a:r>
          </a:p>
        </p:txBody>
      </p:sp>
      <p:sp>
        <p:nvSpPr>
          <p:cNvPr id="83" name="Rectangle 82">
            <a:extLst>
              <a:ext uri="{FF2B5EF4-FFF2-40B4-BE49-F238E27FC236}">
                <a16:creationId xmlns:a16="http://schemas.microsoft.com/office/drawing/2014/main" id="{0AB9FB35-61EA-83FA-E6A5-94C08C60E54A}"/>
              </a:ext>
            </a:extLst>
          </p:cNvPr>
          <p:cNvSpPr/>
          <p:nvPr/>
        </p:nvSpPr>
        <p:spPr>
          <a:xfrm>
            <a:off x="4935550" y="2766371"/>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F51FD"/>
                </a:solidFill>
                <a:effectLst/>
                <a:uLnTx/>
                <a:uFillTx/>
                <a:latin typeface="Corbel" panose="020B0503020204020204" pitchFamily="34" charset="0"/>
                <a:ea typeface="+mn-ea"/>
                <a:cs typeface="+mn-cs"/>
              </a:rPr>
              <a:t>1</a:t>
            </a:r>
          </a:p>
        </p:txBody>
      </p:sp>
      <p:sp>
        <p:nvSpPr>
          <p:cNvPr id="84" name="Rectangle 83">
            <a:extLst>
              <a:ext uri="{FF2B5EF4-FFF2-40B4-BE49-F238E27FC236}">
                <a16:creationId xmlns:a16="http://schemas.microsoft.com/office/drawing/2014/main" id="{FF1258C3-D9FB-0C18-2D3C-A98C5A7E0564}"/>
              </a:ext>
            </a:extLst>
          </p:cNvPr>
          <p:cNvSpPr/>
          <p:nvPr/>
        </p:nvSpPr>
        <p:spPr>
          <a:xfrm>
            <a:off x="4934718" y="3156622"/>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E0000"/>
                </a:solidFill>
                <a:effectLst/>
                <a:uLnTx/>
                <a:uFillTx/>
                <a:latin typeface="Corbel" panose="020B0503020204020204" pitchFamily="34" charset="0"/>
                <a:ea typeface="+mn-ea"/>
                <a:cs typeface="+mn-cs"/>
              </a:rPr>
              <a:t>2</a:t>
            </a:r>
          </a:p>
        </p:txBody>
      </p:sp>
      <p:sp>
        <p:nvSpPr>
          <p:cNvPr id="85" name="Rectangle 84">
            <a:extLst>
              <a:ext uri="{FF2B5EF4-FFF2-40B4-BE49-F238E27FC236}">
                <a16:creationId xmlns:a16="http://schemas.microsoft.com/office/drawing/2014/main" id="{CF06D91A-016B-D11C-864D-895C394BB662}"/>
              </a:ext>
            </a:extLst>
          </p:cNvPr>
          <p:cNvSpPr/>
          <p:nvPr/>
        </p:nvSpPr>
        <p:spPr>
          <a:xfrm>
            <a:off x="4934491" y="3505647"/>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F52FF"/>
                </a:solidFill>
                <a:effectLst/>
                <a:uLnTx/>
                <a:uFillTx/>
                <a:latin typeface="Corbel" panose="020B0503020204020204" pitchFamily="34" charset="0"/>
                <a:ea typeface="+mn-ea"/>
                <a:cs typeface="+mn-cs"/>
              </a:rPr>
              <a:t>3</a:t>
            </a:r>
          </a:p>
        </p:txBody>
      </p:sp>
      <p:cxnSp>
        <p:nvCxnSpPr>
          <p:cNvPr id="87" name="Straight Arrow Connector 86">
            <a:extLst>
              <a:ext uri="{FF2B5EF4-FFF2-40B4-BE49-F238E27FC236}">
                <a16:creationId xmlns:a16="http://schemas.microsoft.com/office/drawing/2014/main" id="{3D9963A9-A5EA-04E1-3026-C8D6B5061355}"/>
              </a:ext>
            </a:extLst>
          </p:cNvPr>
          <p:cNvCxnSpPr>
            <a:cxnSpLocks/>
          </p:cNvCxnSpPr>
          <p:nvPr/>
        </p:nvCxnSpPr>
        <p:spPr>
          <a:xfrm>
            <a:off x="3366391" y="3251264"/>
            <a:ext cx="1148820" cy="0"/>
          </a:xfrm>
          <a:prstGeom prst="straightConnector1">
            <a:avLst/>
          </a:prstGeom>
          <a:ln w="57150">
            <a:solidFill>
              <a:srgbClr val="FF0000"/>
            </a:solidFill>
            <a:tailEnd type="triangle"/>
          </a:ln>
        </p:spPr>
        <p:style>
          <a:lnRef idx="1">
            <a:schemeClr val="accent1"/>
          </a:lnRef>
          <a:fillRef idx="0">
            <a:schemeClr val="accent1"/>
          </a:fillRef>
          <a:effectRef idx="0">
            <a:schemeClr val="accent1"/>
          </a:effectRef>
          <a:fontRef idx="minor">
            <a:schemeClr val="tx1"/>
          </a:fontRef>
        </p:style>
      </p:cxnSp>
      <p:graphicFrame>
        <p:nvGraphicFramePr>
          <p:cNvPr id="39" name="Table 275">
            <a:extLst>
              <a:ext uri="{FF2B5EF4-FFF2-40B4-BE49-F238E27FC236}">
                <a16:creationId xmlns:a16="http://schemas.microsoft.com/office/drawing/2014/main" id="{AE5A250C-6243-27C7-CB43-5BA2E4893154}"/>
              </a:ext>
            </a:extLst>
          </p:cNvPr>
          <p:cNvGraphicFramePr>
            <a:graphicFrameLocks noGrp="1"/>
          </p:cNvGraphicFramePr>
          <p:nvPr/>
        </p:nvGraphicFramePr>
        <p:xfrm>
          <a:off x="5292749" y="4618506"/>
          <a:ext cx="1800000" cy="396000"/>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gridCol w="450000">
                  <a:extLst>
                    <a:ext uri="{9D8B030D-6E8A-4147-A177-3AD203B41FA5}">
                      <a16:colId xmlns:a16="http://schemas.microsoft.com/office/drawing/2014/main" val="468283467"/>
                    </a:ext>
                  </a:extLst>
                </a:gridCol>
                <a:gridCol w="450000">
                  <a:extLst>
                    <a:ext uri="{9D8B030D-6E8A-4147-A177-3AD203B41FA5}">
                      <a16:colId xmlns:a16="http://schemas.microsoft.com/office/drawing/2014/main" val="3823604040"/>
                    </a:ext>
                  </a:extLst>
                </a:gridCol>
                <a:gridCol w="450000">
                  <a:extLst>
                    <a:ext uri="{9D8B030D-6E8A-4147-A177-3AD203B41FA5}">
                      <a16:colId xmlns:a16="http://schemas.microsoft.com/office/drawing/2014/main" val="3652080883"/>
                    </a:ext>
                  </a:extLst>
                </a:gridCol>
              </a:tblGrid>
              <a:tr h="396000">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749445941"/>
                  </a:ext>
                </a:extLst>
              </a:tr>
            </a:tbl>
          </a:graphicData>
        </a:graphic>
      </p:graphicFrame>
      <p:sp>
        <p:nvSpPr>
          <p:cNvPr id="44" name="TextBox 43">
            <a:extLst>
              <a:ext uri="{FF2B5EF4-FFF2-40B4-BE49-F238E27FC236}">
                <a16:creationId xmlns:a16="http://schemas.microsoft.com/office/drawing/2014/main" id="{649A2B28-0B6A-1EBC-23BD-F7FED0AC2D1B}"/>
              </a:ext>
            </a:extLst>
          </p:cNvPr>
          <p:cNvSpPr txBox="1"/>
          <p:nvPr/>
        </p:nvSpPr>
        <p:spPr>
          <a:xfrm>
            <a:off x="3811694" y="4612111"/>
            <a:ext cx="135233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93889F"/>
                </a:solidFill>
                <a:effectLst/>
                <a:uLnTx/>
                <a:uFillTx/>
                <a:latin typeface="Corbel" panose="020B0503020204020204" pitchFamily="34" charset="0"/>
                <a:ea typeface="ＭＳ Ｐゴシック" panose="020B0600070205080204" pitchFamily="34" charset="-128"/>
                <a:cs typeface="Arial" panose="020B0604020202020204" pitchFamily="34" charset="0"/>
              </a:rPr>
              <a:t>row buffer</a:t>
            </a:r>
          </a:p>
        </p:txBody>
      </p:sp>
      <p:cxnSp>
        <p:nvCxnSpPr>
          <p:cNvPr id="49" name="Elbow Connector 48">
            <a:extLst>
              <a:ext uri="{FF2B5EF4-FFF2-40B4-BE49-F238E27FC236}">
                <a16:creationId xmlns:a16="http://schemas.microsoft.com/office/drawing/2014/main" id="{692C39D6-E62B-0C37-E766-3237DF6936C1}"/>
              </a:ext>
            </a:extLst>
          </p:cNvPr>
          <p:cNvCxnSpPr>
            <a:cxnSpLocks/>
          </p:cNvCxnSpPr>
          <p:nvPr/>
        </p:nvCxnSpPr>
        <p:spPr>
          <a:xfrm rot="5400000" flipH="1" flipV="1">
            <a:off x="4745177" y="1952206"/>
            <a:ext cx="470099" cy="420004"/>
          </a:xfrm>
          <a:prstGeom prst="bentConnector2">
            <a:avLst/>
          </a:prstGeom>
          <a:ln w="38100">
            <a:solidFill>
              <a:srgbClr val="C00000"/>
            </a:solidFill>
            <a:prstDash val="sysDot"/>
            <a:tailEnd type="triangle" w="med" len="sm"/>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496243484"/>
      </p:ext>
    </p:extLst>
  </p:cSld>
  <p:clrMapOvr>
    <a:masterClrMapping/>
  </p:clrMapOvr>
  <mc:AlternateContent xmlns:mc="http://schemas.openxmlformats.org/markup-compatibility/2006" xmlns:p159="http://schemas.microsoft.com/office/powerpoint/2015/09/main">
    <mc:Choice Requires="p159">
      <p:transition>
        <p159:morph option="byObject"/>
      </p:transition>
    </mc:Choice>
    <mc:Fallback xmlns="">
      <p:transition>
        <p:fade/>
      </p:transition>
    </mc:Fallback>
  </mc:AlternateContent>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3" name="TextBox 72">
            <a:extLst>
              <a:ext uri="{FF2B5EF4-FFF2-40B4-BE49-F238E27FC236}">
                <a16:creationId xmlns:a16="http://schemas.microsoft.com/office/drawing/2014/main" id="{D7B72F86-2B91-59AA-47AC-78725EC01117}"/>
              </a:ext>
            </a:extLst>
          </p:cNvPr>
          <p:cNvSpPr txBox="1"/>
          <p:nvPr/>
        </p:nvSpPr>
        <p:spPr>
          <a:xfrm>
            <a:off x="3576104" y="5703683"/>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AD47">
                    <a:lumMod val="75000"/>
                  </a:srgbClr>
                </a:solidFill>
                <a:effectLst/>
                <a:uLnTx/>
                <a:uFillTx/>
                <a:latin typeface="Corbel" panose="020B0503020204020204" pitchFamily="34" charset="0"/>
                <a:ea typeface="ＭＳ Ｐゴシック" panose="020B0600070205080204" pitchFamily="34" charset="-128"/>
                <a:cs typeface="Arial" panose="020B0604020202020204" pitchFamily="34" charset="0"/>
              </a:rPr>
              <a:t>output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AD47">
                    <a:lumMod val="75000"/>
                  </a:srgbClr>
                </a:solidFill>
                <a:effectLst/>
                <a:uLnTx/>
                <a:uFillTx/>
                <a:latin typeface="Corbel" panose="020B0503020204020204" pitchFamily="34" charset="0"/>
                <a:ea typeface="ＭＳ Ｐゴシック" panose="020B0600070205080204" pitchFamily="34" charset="-128"/>
                <a:cs typeface="Arial" panose="020B0604020202020204" pitchFamily="34" charset="0"/>
              </a:rPr>
              <a:t>vector</a:t>
            </a:r>
          </a:p>
        </p:txBody>
      </p:sp>
      <p:sp>
        <p:nvSpPr>
          <p:cNvPr id="92" name="TextBox 91">
            <a:extLst>
              <a:ext uri="{FF2B5EF4-FFF2-40B4-BE49-F238E27FC236}">
                <a16:creationId xmlns:a16="http://schemas.microsoft.com/office/drawing/2014/main" id="{F0912C0E-F66C-CC78-E512-3C50625CE485}"/>
              </a:ext>
            </a:extLst>
          </p:cNvPr>
          <p:cNvSpPr txBox="1"/>
          <p:nvPr/>
        </p:nvSpPr>
        <p:spPr>
          <a:xfrm>
            <a:off x="2778847" y="2451714"/>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0000"/>
                </a:solidFill>
                <a:effectLst/>
                <a:uLnTx/>
                <a:uFillTx/>
                <a:latin typeface="Corbel" panose="020B0503020204020204" pitchFamily="34" charset="0"/>
                <a:ea typeface="ＭＳ Ｐゴシック" panose="020B0600070205080204" pitchFamily="34" charset="-128"/>
                <a:cs typeface="Arial" panose="020B0604020202020204" pitchFamily="34" charset="0"/>
              </a:rPr>
              <a:t>pLUTo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0000"/>
                </a:solidFill>
                <a:effectLst/>
                <a:uLnTx/>
                <a:uFillTx/>
                <a:latin typeface="Corbel" panose="020B0503020204020204" pitchFamily="34" charset="0"/>
                <a:ea typeface="ＭＳ Ｐゴシック" panose="020B0600070205080204" pitchFamily="34" charset="-128"/>
                <a:cs typeface="Arial" panose="020B0604020202020204" pitchFamily="34" charset="0"/>
              </a:rPr>
              <a:t>row sweep</a:t>
            </a:r>
          </a:p>
        </p:txBody>
      </p:sp>
      <p:sp>
        <p:nvSpPr>
          <p:cNvPr id="70" name="Rectangle 69">
            <a:extLst>
              <a:ext uri="{FF2B5EF4-FFF2-40B4-BE49-F238E27FC236}">
                <a16:creationId xmlns:a16="http://schemas.microsoft.com/office/drawing/2014/main" id="{4F87D1AE-C9E8-030A-A3DD-CE41E1CA8BC8}"/>
              </a:ext>
            </a:extLst>
          </p:cNvPr>
          <p:cNvSpPr/>
          <p:nvPr/>
        </p:nvSpPr>
        <p:spPr>
          <a:xfrm>
            <a:off x="0" y="629616"/>
            <a:ext cx="2716306" cy="5826540"/>
          </a:xfrm>
          <a:prstGeom prst="rect">
            <a:avLst/>
          </a:prstGeom>
          <a:solidFill>
            <a:srgbClr val="FFFDF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5" name="Rounded Rectangle 64">
            <a:extLst>
              <a:ext uri="{FF2B5EF4-FFF2-40B4-BE49-F238E27FC236}">
                <a16:creationId xmlns:a16="http://schemas.microsoft.com/office/drawing/2014/main" id="{8FFE4315-EE8D-144A-008D-8DCDDE3CFCC3}"/>
              </a:ext>
            </a:extLst>
          </p:cNvPr>
          <p:cNvSpPr/>
          <p:nvPr/>
        </p:nvSpPr>
        <p:spPr>
          <a:xfrm>
            <a:off x="96426" y="736537"/>
            <a:ext cx="2519027" cy="1079711"/>
          </a:xfrm>
          <a:prstGeom prst="roundRect">
            <a:avLst/>
          </a:prstGeom>
          <a:solidFill>
            <a:schemeClr val="accent5">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14" name="Straight Connector 13">
            <a:extLst>
              <a:ext uri="{FF2B5EF4-FFF2-40B4-BE49-F238E27FC236}">
                <a16:creationId xmlns:a16="http://schemas.microsoft.com/office/drawing/2014/main" id="{E65ADB8B-E7D5-CC71-7D28-06DEDEE97FE9}"/>
              </a:ext>
            </a:extLst>
          </p:cNvPr>
          <p:cNvCxnSpPr>
            <a:cxnSpLocks/>
          </p:cNvCxnSpPr>
          <p:nvPr/>
        </p:nvCxnSpPr>
        <p:spPr>
          <a:xfrm rot="5400000" flipH="1">
            <a:off x="5043784" y="3673964"/>
            <a:ext cx="3963" cy="274320"/>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sp>
        <p:nvSpPr>
          <p:cNvPr id="3" name="Title 1" descr=" 6">
            <a:extLst>
              <a:ext uri="{FF2B5EF4-FFF2-40B4-BE49-F238E27FC236}">
                <a16:creationId xmlns:a16="http://schemas.microsoft.com/office/drawing/2014/main" id="{225FE3A3-6745-502D-7F59-15867750339D}"/>
              </a:ext>
            </a:extLst>
          </p:cNvPr>
          <p:cNvSpPr txBox="1">
            <a:spLocks/>
          </p:cNvSpPr>
          <p:nvPr/>
        </p:nvSpPr>
        <p:spPr>
          <a:xfrm>
            <a:off x="178177" y="0"/>
            <a:ext cx="8787647" cy="704757"/>
          </a:xfrm>
          <a:prstGeom prst="rect">
            <a:avLst/>
          </a:prstGeom>
        </p:spPr>
        <p:txBody>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en-US" sz="4400" b="1" i="0" u="none" strike="noStrike" kern="1200" cap="none" spc="0" normalizeH="0" baseline="0" noProof="0">
                <a:ln>
                  <a:noFill/>
                </a:ln>
                <a:solidFill>
                  <a:prstClr val="black"/>
                </a:solidFill>
                <a:effectLst/>
                <a:uLnTx/>
                <a:uFillTx/>
                <a:latin typeface="Corbel" panose="020B0503020204020204" pitchFamily="34" charset="0"/>
                <a:ea typeface="+mj-ea"/>
                <a:cs typeface="+mj-cs"/>
              </a:rPr>
              <a:t>In-DRAM pLUTo LUT Query: Step 3</a:t>
            </a:r>
          </a:p>
        </p:txBody>
      </p:sp>
      <p:sp>
        <p:nvSpPr>
          <p:cNvPr id="7" name="Slide Number Placeholder 6">
            <a:extLst>
              <a:ext uri="{FF2B5EF4-FFF2-40B4-BE49-F238E27FC236}">
                <a16:creationId xmlns:a16="http://schemas.microsoft.com/office/drawing/2014/main" id="{BFC4D882-EE1D-5CC0-E0E4-710C3B18C938}"/>
              </a:ext>
            </a:extLst>
          </p:cNvPr>
          <p:cNvSpPr>
            <a:spLocks noGrp="1"/>
          </p:cNvSpPr>
          <p:nvPr>
            <p:ph type="sldNum" sz="quarter" idx="12"/>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DEAB76D-489F-BC47-AE8A-9A4958F60173}" type="slidenum">
              <a:rPr kumimoji="0" lang="en-CH" sz="1400" b="0" i="0" u="none" strike="noStrike" kern="1200" cap="none" spc="0" normalizeH="0" baseline="0" noProof="0" smtClean="0">
                <a:ln>
                  <a:noFill/>
                </a:ln>
                <a:solidFill>
                  <a:prstClr val="white">
                    <a:lumMod val="65000"/>
                  </a:prstClr>
                </a:solidFill>
                <a:effectLst/>
                <a:uLnTx/>
                <a:uFillTx/>
                <a:latin typeface="Corbel" panose="020B0503020204020204" pitchFamily="34" charset="0"/>
                <a:ea typeface="ＭＳ Ｐゴシック" panose="020B0600070205080204" pitchFamily="34" charset="-128"/>
                <a:cs typeface="+mn-cs"/>
              </a:rPr>
              <a:pPr marL="0" marR="0" lvl="0" indent="0" algn="r" defTabSz="457200" rtl="0" eaLnBrk="1" fontAlgn="auto" latinLnBrk="0" hangingPunct="1">
                <a:lnSpc>
                  <a:spcPct val="100000"/>
                </a:lnSpc>
                <a:spcBef>
                  <a:spcPts val="0"/>
                </a:spcBef>
                <a:spcAft>
                  <a:spcPts val="0"/>
                </a:spcAft>
                <a:buClrTx/>
                <a:buSzTx/>
                <a:buFontTx/>
                <a:buNone/>
                <a:tabLst/>
                <a:defRPr/>
              </a:pPr>
              <a:t>86</a:t>
            </a:fld>
            <a:endParaRPr kumimoji="0" lang="en-CH" sz="1400" b="0" i="0" u="none" strike="noStrike" kern="1200" cap="none" spc="0" normalizeH="0" baseline="0" noProof="0">
              <a:ln>
                <a:noFill/>
              </a:ln>
              <a:solidFill>
                <a:prstClr val="white">
                  <a:lumMod val="65000"/>
                </a:prstClr>
              </a:solidFill>
              <a:effectLst/>
              <a:uLnTx/>
              <a:uFillTx/>
              <a:latin typeface="Corbel" panose="020B0503020204020204" pitchFamily="34" charset="0"/>
              <a:ea typeface="ＭＳ Ｐゴシック" panose="020B0600070205080204" pitchFamily="34" charset="-128"/>
              <a:cs typeface="+mn-cs"/>
            </a:endParaRPr>
          </a:p>
        </p:txBody>
      </p:sp>
      <p:cxnSp>
        <p:nvCxnSpPr>
          <p:cNvPr id="4" name="Straight Connector 3">
            <a:extLst>
              <a:ext uri="{FF2B5EF4-FFF2-40B4-BE49-F238E27FC236}">
                <a16:creationId xmlns:a16="http://schemas.microsoft.com/office/drawing/2014/main" id="{193B17EE-D4CE-E933-0A10-8DE0F4AE053C}"/>
              </a:ext>
            </a:extLst>
          </p:cNvPr>
          <p:cNvCxnSpPr>
            <a:cxnSpLocks/>
          </p:cNvCxnSpPr>
          <p:nvPr/>
        </p:nvCxnSpPr>
        <p:spPr>
          <a:xfrm>
            <a:off x="5515720" y="4182844"/>
            <a:ext cx="0" cy="325603"/>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cxnSp>
        <p:nvCxnSpPr>
          <p:cNvPr id="8" name="Straight Connector 7">
            <a:extLst>
              <a:ext uri="{FF2B5EF4-FFF2-40B4-BE49-F238E27FC236}">
                <a16:creationId xmlns:a16="http://schemas.microsoft.com/office/drawing/2014/main" id="{DF1F5B15-D6F8-544E-2EC6-234CE9693377}"/>
              </a:ext>
            </a:extLst>
          </p:cNvPr>
          <p:cNvCxnSpPr>
            <a:cxnSpLocks/>
          </p:cNvCxnSpPr>
          <p:nvPr/>
        </p:nvCxnSpPr>
        <p:spPr>
          <a:xfrm>
            <a:off x="5965170" y="4182844"/>
            <a:ext cx="0" cy="332948"/>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cxnSp>
        <p:nvCxnSpPr>
          <p:cNvPr id="9" name="Straight Connector 8">
            <a:extLst>
              <a:ext uri="{FF2B5EF4-FFF2-40B4-BE49-F238E27FC236}">
                <a16:creationId xmlns:a16="http://schemas.microsoft.com/office/drawing/2014/main" id="{BBD8907C-D053-3E28-0A5B-1508DA6E7B16}"/>
              </a:ext>
            </a:extLst>
          </p:cNvPr>
          <p:cNvCxnSpPr>
            <a:cxnSpLocks/>
          </p:cNvCxnSpPr>
          <p:nvPr/>
        </p:nvCxnSpPr>
        <p:spPr>
          <a:xfrm>
            <a:off x="6414620" y="4182805"/>
            <a:ext cx="0" cy="332948"/>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cxnSp>
        <p:nvCxnSpPr>
          <p:cNvPr id="10" name="Straight Connector 9">
            <a:extLst>
              <a:ext uri="{FF2B5EF4-FFF2-40B4-BE49-F238E27FC236}">
                <a16:creationId xmlns:a16="http://schemas.microsoft.com/office/drawing/2014/main" id="{204CBF14-CE3C-D0AF-0904-EB85AA35F9B3}"/>
              </a:ext>
            </a:extLst>
          </p:cNvPr>
          <p:cNvCxnSpPr>
            <a:cxnSpLocks/>
          </p:cNvCxnSpPr>
          <p:nvPr/>
        </p:nvCxnSpPr>
        <p:spPr>
          <a:xfrm>
            <a:off x="6864069" y="4175499"/>
            <a:ext cx="0" cy="332948"/>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sp>
        <p:nvSpPr>
          <p:cNvPr id="11" name="Rounded Rectangle 10">
            <a:extLst>
              <a:ext uri="{FF2B5EF4-FFF2-40B4-BE49-F238E27FC236}">
                <a16:creationId xmlns:a16="http://schemas.microsoft.com/office/drawing/2014/main" id="{6504418D-A90C-D6E7-1C54-18A1A7C9A1D0}"/>
              </a:ext>
            </a:extLst>
          </p:cNvPr>
          <p:cNvSpPr/>
          <p:nvPr/>
        </p:nvSpPr>
        <p:spPr>
          <a:xfrm>
            <a:off x="5192143" y="2334911"/>
            <a:ext cx="2028915" cy="1840762"/>
          </a:xfrm>
          <a:prstGeom prst="roundRect">
            <a:avLst>
              <a:gd name="adj" fmla="val 1622"/>
            </a:avLst>
          </a:prstGeom>
          <a:solidFill>
            <a:schemeClr val="accent5">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25000" noProof="0">
              <a:ln>
                <a:noFill/>
              </a:ln>
              <a:solidFill>
                <a:prstClr val="black"/>
              </a:solidFill>
              <a:effectLst/>
              <a:uLnTx/>
              <a:uFillTx/>
              <a:latin typeface="Corbel" panose="020B0503020204020204" pitchFamily="34" charset="0"/>
              <a:ea typeface="+mn-ea"/>
              <a:cs typeface="Arial" panose="020B0604020202020204" pitchFamily="34" charset="0"/>
            </a:endParaRPr>
          </a:p>
        </p:txBody>
      </p:sp>
      <p:sp>
        <p:nvSpPr>
          <p:cNvPr id="13" name="Rounded Rectangle 12">
            <a:extLst>
              <a:ext uri="{FF2B5EF4-FFF2-40B4-BE49-F238E27FC236}">
                <a16:creationId xmlns:a16="http://schemas.microsoft.com/office/drawing/2014/main" id="{D69C4F41-50ED-CF54-644A-2ED316781EF1}"/>
              </a:ext>
            </a:extLst>
          </p:cNvPr>
          <p:cNvSpPr/>
          <p:nvPr/>
        </p:nvSpPr>
        <p:spPr>
          <a:xfrm rot="5400000">
            <a:off x="5898769" y="3790738"/>
            <a:ext cx="582102" cy="2028912"/>
          </a:xfrm>
          <a:prstGeom prst="roundRect">
            <a:avLst/>
          </a:prstGeom>
          <a:pattFill prst="wdUpDiag">
            <a:fgClr>
              <a:srgbClr val="BBAECA"/>
            </a:fgClr>
            <a:bgClr>
              <a:srgbClr val="DFCFF0"/>
            </a:bgClr>
          </a:patt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pSp>
        <p:nvGrpSpPr>
          <p:cNvPr id="16" name="Group 15">
            <a:extLst>
              <a:ext uri="{FF2B5EF4-FFF2-40B4-BE49-F238E27FC236}">
                <a16:creationId xmlns:a16="http://schemas.microsoft.com/office/drawing/2014/main" id="{5B03AEA4-1D6D-2A02-F28E-1BE0E4D10B9C}"/>
              </a:ext>
            </a:extLst>
          </p:cNvPr>
          <p:cNvGrpSpPr/>
          <p:nvPr/>
        </p:nvGrpSpPr>
        <p:grpSpPr>
          <a:xfrm>
            <a:off x="5408073" y="5120617"/>
            <a:ext cx="173332" cy="648969"/>
            <a:chOff x="2521758" y="3054797"/>
            <a:chExt cx="64008" cy="188069"/>
          </a:xfrm>
        </p:grpSpPr>
        <p:cxnSp>
          <p:nvCxnSpPr>
            <p:cNvPr id="29" name="Straight Connector 28">
              <a:extLst>
                <a:ext uri="{FF2B5EF4-FFF2-40B4-BE49-F238E27FC236}">
                  <a16:creationId xmlns:a16="http://schemas.microsoft.com/office/drawing/2014/main" id="{56411DE6-322D-76E3-294D-9E5A2FA79FF8}"/>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31" name="Straight Connector 30">
              <a:extLst>
                <a:ext uri="{FF2B5EF4-FFF2-40B4-BE49-F238E27FC236}">
                  <a16:creationId xmlns:a16="http://schemas.microsoft.com/office/drawing/2014/main" id="{6001E9C3-356E-AE87-FFA4-05FFDFC51AF4}"/>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32" name="Straight Connector 31">
              <a:extLst>
                <a:ext uri="{FF2B5EF4-FFF2-40B4-BE49-F238E27FC236}">
                  <a16:creationId xmlns:a16="http://schemas.microsoft.com/office/drawing/2014/main" id="{6291C3A9-C7BF-6832-8EBF-7A977669D976}"/>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grpSp>
        <p:nvGrpSpPr>
          <p:cNvPr id="17" name="Group 16">
            <a:extLst>
              <a:ext uri="{FF2B5EF4-FFF2-40B4-BE49-F238E27FC236}">
                <a16:creationId xmlns:a16="http://schemas.microsoft.com/office/drawing/2014/main" id="{FDD767DD-4EAE-2CA4-A7CE-A5CF80FEF08C}"/>
              </a:ext>
            </a:extLst>
          </p:cNvPr>
          <p:cNvGrpSpPr/>
          <p:nvPr/>
        </p:nvGrpSpPr>
        <p:grpSpPr>
          <a:xfrm>
            <a:off x="5837030" y="5109582"/>
            <a:ext cx="173332" cy="648969"/>
            <a:chOff x="2521758" y="3054797"/>
            <a:chExt cx="64008" cy="188069"/>
          </a:xfrm>
        </p:grpSpPr>
        <p:cxnSp>
          <p:nvCxnSpPr>
            <p:cNvPr id="26" name="Straight Connector 25">
              <a:extLst>
                <a:ext uri="{FF2B5EF4-FFF2-40B4-BE49-F238E27FC236}">
                  <a16:creationId xmlns:a16="http://schemas.microsoft.com/office/drawing/2014/main" id="{E2764FA7-945D-6ACC-4476-AB0E702C8F95}"/>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7" name="Straight Connector 26">
              <a:extLst>
                <a:ext uri="{FF2B5EF4-FFF2-40B4-BE49-F238E27FC236}">
                  <a16:creationId xmlns:a16="http://schemas.microsoft.com/office/drawing/2014/main" id="{9DA23700-D9EA-5D46-34FC-D8C81067954B}"/>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8" name="Straight Connector 27">
              <a:extLst>
                <a:ext uri="{FF2B5EF4-FFF2-40B4-BE49-F238E27FC236}">
                  <a16:creationId xmlns:a16="http://schemas.microsoft.com/office/drawing/2014/main" id="{65F5F5EB-C469-F183-795C-3CF3D5200AE9}"/>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grpSp>
        <p:nvGrpSpPr>
          <p:cNvPr id="18" name="Group 17">
            <a:extLst>
              <a:ext uri="{FF2B5EF4-FFF2-40B4-BE49-F238E27FC236}">
                <a16:creationId xmlns:a16="http://schemas.microsoft.com/office/drawing/2014/main" id="{5C2F244F-AD02-F297-C498-C497F46F443E}"/>
              </a:ext>
            </a:extLst>
          </p:cNvPr>
          <p:cNvGrpSpPr/>
          <p:nvPr/>
        </p:nvGrpSpPr>
        <p:grpSpPr>
          <a:xfrm>
            <a:off x="6248380" y="5108314"/>
            <a:ext cx="173332" cy="648969"/>
            <a:chOff x="2521758" y="3054797"/>
            <a:chExt cx="64008" cy="188069"/>
          </a:xfrm>
        </p:grpSpPr>
        <p:cxnSp>
          <p:nvCxnSpPr>
            <p:cNvPr id="23" name="Straight Connector 22">
              <a:extLst>
                <a:ext uri="{FF2B5EF4-FFF2-40B4-BE49-F238E27FC236}">
                  <a16:creationId xmlns:a16="http://schemas.microsoft.com/office/drawing/2014/main" id="{9F9C2302-8BFC-2113-6E2C-ACFF464016EB}"/>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4" name="Straight Connector 23">
              <a:extLst>
                <a:ext uri="{FF2B5EF4-FFF2-40B4-BE49-F238E27FC236}">
                  <a16:creationId xmlns:a16="http://schemas.microsoft.com/office/drawing/2014/main" id="{7FE804DF-ACC9-5681-9141-E12E98F04E34}"/>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5" name="Straight Connector 24">
              <a:extLst>
                <a:ext uri="{FF2B5EF4-FFF2-40B4-BE49-F238E27FC236}">
                  <a16:creationId xmlns:a16="http://schemas.microsoft.com/office/drawing/2014/main" id="{011A845C-4B36-622D-79D2-2EEC712480E0}"/>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grpSp>
        <p:nvGrpSpPr>
          <p:cNvPr id="19" name="Group 18">
            <a:extLst>
              <a:ext uri="{FF2B5EF4-FFF2-40B4-BE49-F238E27FC236}">
                <a16:creationId xmlns:a16="http://schemas.microsoft.com/office/drawing/2014/main" id="{D60879E2-DF9F-933F-7EBD-BAA733433234}"/>
              </a:ext>
            </a:extLst>
          </p:cNvPr>
          <p:cNvGrpSpPr/>
          <p:nvPr/>
        </p:nvGrpSpPr>
        <p:grpSpPr>
          <a:xfrm>
            <a:off x="6672336" y="5120617"/>
            <a:ext cx="173332" cy="648969"/>
            <a:chOff x="2521758" y="3054797"/>
            <a:chExt cx="64008" cy="188069"/>
          </a:xfrm>
        </p:grpSpPr>
        <p:cxnSp>
          <p:nvCxnSpPr>
            <p:cNvPr id="20" name="Straight Connector 19">
              <a:extLst>
                <a:ext uri="{FF2B5EF4-FFF2-40B4-BE49-F238E27FC236}">
                  <a16:creationId xmlns:a16="http://schemas.microsoft.com/office/drawing/2014/main" id="{98070522-1F0D-F9D0-1868-64E7D1BD153B}"/>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1" name="Straight Connector 20">
              <a:extLst>
                <a:ext uri="{FF2B5EF4-FFF2-40B4-BE49-F238E27FC236}">
                  <a16:creationId xmlns:a16="http://schemas.microsoft.com/office/drawing/2014/main" id="{A7BC7AE7-4BBB-BD85-E12B-FD544420F3FB}"/>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2" name="Straight Connector 21">
              <a:extLst>
                <a:ext uri="{FF2B5EF4-FFF2-40B4-BE49-F238E27FC236}">
                  <a16:creationId xmlns:a16="http://schemas.microsoft.com/office/drawing/2014/main" id="{8B1EFA1E-657A-E290-1E60-D94A0BF19A73}"/>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sp>
        <p:nvSpPr>
          <p:cNvPr id="33" name="Rounded Rectangle 32">
            <a:extLst>
              <a:ext uri="{FF2B5EF4-FFF2-40B4-BE49-F238E27FC236}">
                <a16:creationId xmlns:a16="http://schemas.microsoft.com/office/drawing/2014/main" id="{0C60ECAA-E984-0339-82FC-E5B0B4C5608E}"/>
              </a:ext>
            </a:extLst>
          </p:cNvPr>
          <p:cNvSpPr/>
          <p:nvPr/>
        </p:nvSpPr>
        <p:spPr>
          <a:xfrm rot="5400000">
            <a:off x="5897652" y="5047299"/>
            <a:ext cx="584335" cy="2028912"/>
          </a:xfrm>
          <a:prstGeom prst="roundRect">
            <a:avLst/>
          </a:prstGeom>
          <a:solidFill>
            <a:schemeClr val="accent6">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sp>
        <p:nvSpPr>
          <p:cNvPr id="35" name="Rounded Rectangle 34">
            <a:extLst>
              <a:ext uri="{FF2B5EF4-FFF2-40B4-BE49-F238E27FC236}">
                <a16:creationId xmlns:a16="http://schemas.microsoft.com/office/drawing/2014/main" id="{5853E33A-0C10-F411-BD05-35B1A76C00B3}"/>
              </a:ext>
            </a:extLst>
          </p:cNvPr>
          <p:cNvSpPr/>
          <p:nvPr/>
        </p:nvSpPr>
        <p:spPr>
          <a:xfrm rot="5400000">
            <a:off x="5909541" y="170856"/>
            <a:ext cx="579239" cy="2014040"/>
          </a:xfrm>
          <a:prstGeom prst="roundRect">
            <a:avLst/>
          </a:prstGeom>
          <a:solidFill>
            <a:srgbClr val="E4D9F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aphicFrame>
        <p:nvGraphicFramePr>
          <p:cNvPr id="36" name="Table 275">
            <a:extLst>
              <a:ext uri="{FF2B5EF4-FFF2-40B4-BE49-F238E27FC236}">
                <a16:creationId xmlns:a16="http://schemas.microsoft.com/office/drawing/2014/main" id="{28DFCE45-3B33-AE43-69DA-C1AF5E3FC3E2}"/>
              </a:ext>
            </a:extLst>
          </p:cNvPr>
          <p:cNvGraphicFramePr>
            <a:graphicFrameLocks noGrp="1"/>
          </p:cNvGraphicFramePr>
          <p:nvPr/>
        </p:nvGraphicFramePr>
        <p:xfrm>
          <a:off x="5301890" y="994064"/>
          <a:ext cx="1800000" cy="396000"/>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gridCol w="450000">
                  <a:extLst>
                    <a:ext uri="{9D8B030D-6E8A-4147-A177-3AD203B41FA5}">
                      <a16:colId xmlns:a16="http://schemas.microsoft.com/office/drawing/2014/main" val="468283467"/>
                    </a:ext>
                  </a:extLst>
                </a:gridCol>
                <a:gridCol w="450000">
                  <a:extLst>
                    <a:ext uri="{9D8B030D-6E8A-4147-A177-3AD203B41FA5}">
                      <a16:colId xmlns:a16="http://schemas.microsoft.com/office/drawing/2014/main" val="3823604040"/>
                    </a:ext>
                  </a:extLst>
                </a:gridCol>
                <a:gridCol w="450000">
                  <a:extLst>
                    <a:ext uri="{9D8B030D-6E8A-4147-A177-3AD203B41FA5}">
                      <a16:colId xmlns:a16="http://schemas.microsoft.com/office/drawing/2014/main" val="3652080883"/>
                    </a:ext>
                  </a:extLst>
                </a:gridCol>
              </a:tblGrid>
              <a:tr h="396000">
                <a:tc>
                  <a:txBody>
                    <a:bodyPr/>
                    <a:lstStyle/>
                    <a:p>
                      <a:pPr algn="ctr"/>
                      <a:r>
                        <a:rPr lang="en-US" sz="2400" b="1" i="0">
                          <a:solidFill>
                            <a:srgbClr val="0051FF"/>
                          </a:solidFill>
                          <a:latin typeface="Corbel" panose="020B0503020204020204" pitchFamily="34" charset="0"/>
                          <a:cs typeface="Arial" panose="020B0604020202020204" pitchFamily="34" charset="0"/>
                        </a:rPr>
                        <a:t>1</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solidFill>
                            <a:srgbClr val="0051FF"/>
                          </a:solidFill>
                          <a:latin typeface="Corbel" panose="020B0503020204020204" pitchFamily="34" charset="0"/>
                          <a:cs typeface="Arial" panose="020B0604020202020204" pitchFamily="34" charset="0"/>
                        </a:rPr>
                        <a:t>0</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solidFill>
                            <a:srgbClr val="0051FF"/>
                          </a:solidFill>
                          <a:latin typeface="Corbel" panose="020B0503020204020204" pitchFamily="34" charset="0"/>
                          <a:cs typeface="Arial" panose="020B0604020202020204" pitchFamily="34" charset="0"/>
                        </a:rPr>
                        <a:t>1</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solidFill>
                            <a:srgbClr val="0051FF"/>
                          </a:solidFill>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bl>
          </a:graphicData>
        </a:graphic>
      </p:graphicFrame>
      <p:cxnSp>
        <p:nvCxnSpPr>
          <p:cNvPr id="37" name="Elbow Connector 36">
            <a:extLst>
              <a:ext uri="{FF2B5EF4-FFF2-40B4-BE49-F238E27FC236}">
                <a16:creationId xmlns:a16="http://schemas.microsoft.com/office/drawing/2014/main" id="{8F539379-865B-D64A-C423-25BD1E83EAE5}"/>
              </a:ext>
            </a:extLst>
          </p:cNvPr>
          <p:cNvCxnSpPr>
            <a:cxnSpLocks/>
          </p:cNvCxnSpPr>
          <p:nvPr/>
        </p:nvCxnSpPr>
        <p:spPr>
          <a:xfrm rot="10800000" flipH="1" flipV="1">
            <a:off x="7211141" y="1924870"/>
            <a:ext cx="4" cy="3566160"/>
          </a:xfrm>
          <a:prstGeom prst="bentConnector3">
            <a:avLst>
              <a:gd name="adj1" fmla="val 12220150000"/>
            </a:avLst>
          </a:prstGeom>
          <a:ln w="38100">
            <a:solidFill>
              <a:schemeClr val="accent4"/>
            </a:solidFill>
            <a:prstDash val="sysDot"/>
            <a:tailEnd type="triangle" w="med" len="sm"/>
          </a:ln>
        </p:spPr>
        <p:style>
          <a:lnRef idx="1">
            <a:schemeClr val="accent1"/>
          </a:lnRef>
          <a:fillRef idx="0">
            <a:schemeClr val="accent1"/>
          </a:fillRef>
          <a:effectRef idx="0">
            <a:schemeClr val="accent1"/>
          </a:effectRef>
          <a:fontRef idx="minor">
            <a:schemeClr val="tx1"/>
          </a:fontRef>
        </p:style>
      </p:cxnSp>
      <p:sp>
        <p:nvSpPr>
          <p:cNvPr id="41" name="Rounded Rectangle 40">
            <a:extLst>
              <a:ext uri="{FF2B5EF4-FFF2-40B4-BE49-F238E27FC236}">
                <a16:creationId xmlns:a16="http://schemas.microsoft.com/office/drawing/2014/main" id="{5EA5FF2D-CA4D-044D-5240-D82BF10A85FD}"/>
              </a:ext>
            </a:extLst>
          </p:cNvPr>
          <p:cNvSpPr/>
          <p:nvPr/>
        </p:nvSpPr>
        <p:spPr>
          <a:xfrm rot="5400000">
            <a:off x="5907630" y="920136"/>
            <a:ext cx="579240" cy="2014044"/>
          </a:xfrm>
          <a:prstGeom prst="roundRect">
            <a:avLst/>
          </a:prstGeom>
          <a:solidFill>
            <a:schemeClr val="accent4">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cxnSp>
        <p:nvCxnSpPr>
          <p:cNvPr id="45" name="Straight Connector 44">
            <a:extLst>
              <a:ext uri="{FF2B5EF4-FFF2-40B4-BE49-F238E27FC236}">
                <a16:creationId xmlns:a16="http://schemas.microsoft.com/office/drawing/2014/main" id="{89C1CC0F-521D-7468-5B21-5D065B5C0AAC}"/>
              </a:ext>
            </a:extLst>
          </p:cNvPr>
          <p:cNvCxnSpPr>
            <a:cxnSpLocks/>
          </p:cNvCxnSpPr>
          <p:nvPr/>
        </p:nvCxnSpPr>
        <p:spPr>
          <a:xfrm rot="5400000" flipH="1">
            <a:off x="5043785" y="2512001"/>
            <a:ext cx="3963" cy="274320"/>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40" name="Straight Arrow Connector 39">
            <a:extLst>
              <a:ext uri="{FF2B5EF4-FFF2-40B4-BE49-F238E27FC236}">
                <a16:creationId xmlns:a16="http://schemas.microsoft.com/office/drawing/2014/main" id="{29BE35DF-E2E1-9179-05DF-E58F667CD1C6}"/>
              </a:ext>
            </a:extLst>
          </p:cNvPr>
          <p:cNvCxnSpPr>
            <a:cxnSpLocks/>
          </p:cNvCxnSpPr>
          <p:nvPr/>
        </p:nvCxnSpPr>
        <p:spPr>
          <a:xfrm>
            <a:off x="6869931"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cxnSp>
        <p:nvCxnSpPr>
          <p:cNvPr id="96" name="Straight Arrow Connector 95">
            <a:extLst>
              <a:ext uri="{FF2B5EF4-FFF2-40B4-BE49-F238E27FC236}">
                <a16:creationId xmlns:a16="http://schemas.microsoft.com/office/drawing/2014/main" id="{763874F1-B1FE-6D5F-7855-22E1EE847861}"/>
              </a:ext>
            </a:extLst>
          </p:cNvPr>
          <p:cNvCxnSpPr>
            <a:cxnSpLocks/>
          </p:cNvCxnSpPr>
          <p:nvPr/>
        </p:nvCxnSpPr>
        <p:spPr>
          <a:xfrm>
            <a:off x="6425888"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cxnSp>
        <p:nvCxnSpPr>
          <p:cNvPr id="99" name="Straight Arrow Connector 98">
            <a:extLst>
              <a:ext uri="{FF2B5EF4-FFF2-40B4-BE49-F238E27FC236}">
                <a16:creationId xmlns:a16="http://schemas.microsoft.com/office/drawing/2014/main" id="{79333CE1-7BE6-2786-C4D3-1E02C6E6158E}"/>
              </a:ext>
            </a:extLst>
          </p:cNvPr>
          <p:cNvCxnSpPr>
            <a:cxnSpLocks/>
          </p:cNvCxnSpPr>
          <p:nvPr/>
        </p:nvCxnSpPr>
        <p:spPr>
          <a:xfrm>
            <a:off x="5968231"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cxnSp>
        <p:nvCxnSpPr>
          <p:cNvPr id="100" name="Straight Arrow Connector 99">
            <a:extLst>
              <a:ext uri="{FF2B5EF4-FFF2-40B4-BE49-F238E27FC236}">
                <a16:creationId xmlns:a16="http://schemas.microsoft.com/office/drawing/2014/main" id="{24D7EFB3-2A69-80D9-0B83-2890B46C68C1}"/>
              </a:ext>
            </a:extLst>
          </p:cNvPr>
          <p:cNvCxnSpPr>
            <a:cxnSpLocks/>
          </p:cNvCxnSpPr>
          <p:nvPr/>
        </p:nvCxnSpPr>
        <p:spPr>
          <a:xfrm>
            <a:off x="5524188"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graphicFrame>
        <p:nvGraphicFramePr>
          <p:cNvPr id="2" name="Table 275">
            <a:extLst>
              <a:ext uri="{FF2B5EF4-FFF2-40B4-BE49-F238E27FC236}">
                <a16:creationId xmlns:a16="http://schemas.microsoft.com/office/drawing/2014/main" id="{F33BC4AD-3B1B-2EF3-C96B-80CD4D672F26}"/>
              </a:ext>
            </a:extLst>
          </p:cNvPr>
          <p:cNvGraphicFramePr>
            <a:graphicFrameLocks noGrp="1"/>
          </p:cNvGraphicFramePr>
          <p:nvPr/>
        </p:nvGraphicFramePr>
        <p:xfrm>
          <a:off x="5289835" y="5836646"/>
          <a:ext cx="1799968" cy="441960"/>
        </p:xfrm>
        <a:graphic>
          <a:graphicData uri="http://schemas.openxmlformats.org/drawingml/2006/table">
            <a:tbl>
              <a:tblPr firstRow="1" bandRow="1">
                <a:tableStyleId>{5940675A-B579-460E-94D1-54222C63F5DA}</a:tableStyleId>
              </a:tblPr>
              <a:tblGrid>
                <a:gridCol w="449992">
                  <a:extLst>
                    <a:ext uri="{9D8B030D-6E8A-4147-A177-3AD203B41FA5}">
                      <a16:colId xmlns:a16="http://schemas.microsoft.com/office/drawing/2014/main" val="4227494446"/>
                    </a:ext>
                  </a:extLst>
                </a:gridCol>
                <a:gridCol w="449992">
                  <a:extLst>
                    <a:ext uri="{9D8B030D-6E8A-4147-A177-3AD203B41FA5}">
                      <a16:colId xmlns:a16="http://schemas.microsoft.com/office/drawing/2014/main" val="468283467"/>
                    </a:ext>
                  </a:extLst>
                </a:gridCol>
                <a:gridCol w="449992">
                  <a:extLst>
                    <a:ext uri="{9D8B030D-6E8A-4147-A177-3AD203B41FA5}">
                      <a16:colId xmlns:a16="http://schemas.microsoft.com/office/drawing/2014/main" val="3823604040"/>
                    </a:ext>
                  </a:extLst>
                </a:gridCol>
                <a:gridCol w="449992">
                  <a:extLst>
                    <a:ext uri="{9D8B030D-6E8A-4147-A177-3AD203B41FA5}">
                      <a16:colId xmlns:a16="http://schemas.microsoft.com/office/drawing/2014/main" val="3652080883"/>
                    </a:ext>
                  </a:extLst>
                </a:gridCol>
              </a:tblGrid>
              <a:tr h="435088">
                <a:tc>
                  <a:txBody>
                    <a:bodyPr/>
                    <a:lstStyle/>
                    <a:p>
                      <a:pPr algn="ctr"/>
                      <a:r>
                        <a:rPr lang="en-US" sz="29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2F2F4"/>
                    </a:solidFill>
                  </a:tcPr>
                </a:tc>
                <a:tc>
                  <a:txBody>
                    <a:bodyPr/>
                    <a:lstStyle/>
                    <a:p>
                      <a:pPr algn="ctr"/>
                      <a:r>
                        <a:rPr lang="en-US" sz="29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2F2F4"/>
                    </a:solidFill>
                  </a:tcPr>
                </a:tc>
                <a:tc>
                  <a:txBody>
                    <a:bodyPr/>
                    <a:lstStyle/>
                    <a:p>
                      <a:pPr algn="ctr"/>
                      <a:r>
                        <a:rPr lang="en-US" sz="29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2F2F4"/>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bl>
          </a:graphicData>
        </a:graphic>
      </p:graphicFrame>
      <p:sp>
        <p:nvSpPr>
          <p:cNvPr id="6" name="Rectangle 5">
            <a:extLst>
              <a:ext uri="{FF2B5EF4-FFF2-40B4-BE49-F238E27FC236}">
                <a16:creationId xmlns:a16="http://schemas.microsoft.com/office/drawing/2014/main" id="{A24D5187-9386-EE2D-06AA-276EFF556DC4}"/>
              </a:ext>
            </a:extLst>
          </p:cNvPr>
          <p:cNvSpPr>
            <a:spLocks/>
          </p:cNvSpPr>
          <p:nvPr/>
        </p:nvSpPr>
        <p:spPr>
          <a:xfrm>
            <a:off x="5304367" y="1728351"/>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15" name="Rectangle 14">
            <a:extLst>
              <a:ext uri="{FF2B5EF4-FFF2-40B4-BE49-F238E27FC236}">
                <a16:creationId xmlns:a16="http://schemas.microsoft.com/office/drawing/2014/main" id="{8F0AB727-4535-4F51-A029-2FF715B1BB4F}"/>
              </a:ext>
            </a:extLst>
          </p:cNvPr>
          <p:cNvSpPr/>
          <p:nvPr/>
        </p:nvSpPr>
        <p:spPr>
          <a:xfrm>
            <a:off x="5770841" y="1729900"/>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30" name="Rectangle 29">
            <a:extLst>
              <a:ext uri="{FF2B5EF4-FFF2-40B4-BE49-F238E27FC236}">
                <a16:creationId xmlns:a16="http://schemas.microsoft.com/office/drawing/2014/main" id="{58E8DFCC-D41E-B4DC-0E11-DDBA39AF97F5}"/>
              </a:ext>
            </a:extLst>
          </p:cNvPr>
          <p:cNvSpPr/>
          <p:nvPr/>
        </p:nvSpPr>
        <p:spPr>
          <a:xfrm>
            <a:off x="6237315" y="1729900"/>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38" name="Rectangle 37">
            <a:extLst>
              <a:ext uri="{FF2B5EF4-FFF2-40B4-BE49-F238E27FC236}">
                <a16:creationId xmlns:a16="http://schemas.microsoft.com/office/drawing/2014/main" id="{6606B0FB-9FD3-1633-090F-A442DDBC5782}"/>
              </a:ext>
            </a:extLst>
          </p:cNvPr>
          <p:cNvSpPr/>
          <p:nvPr/>
        </p:nvSpPr>
        <p:spPr>
          <a:xfrm>
            <a:off x="6703788" y="1729900"/>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47" name="TextBox 46">
            <a:extLst>
              <a:ext uri="{FF2B5EF4-FFF2-40B4-BE49-F238E27FC236}">
                <a16:creationId xmlns:a16="http://schemas.microsoft.com/office/drawing/2014/main" id="{48209F93-C678-77FE-0741-880FAEA05260}"/>
              </a:ext>
            </a:extLst>
          </p:cNvPr>
          <p:cNvSpPr txBox="1"/>
          <p:nvPr/>
        </p:nvSpPr>
        <p:spPr>
          <a:xfrm>
            <a:off x="234762" y="5148517"/>
            <a:ext cx="2245127"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input vector</a:t>
            </a:r>
          </a:p>
        </p:txBody>
      </p:sp>
      <p:graphicFrame>
        <p:nvGraphicFramePr>
          <p:cNvPr id="50" name="Table 275">
            <a:extLst>
              <a:ext uri="{FF2B5EF4-FFF2-40B4-BE49-F238E27FC236}">
                <a16:creationId xmlns:a16="http://schemas.microsoft.com/office/drawing/2014/main" id="{F4FAEFC2-F020-2F17-D28B-888C8568909C}"/>
              </a:ext>
            </a:extLst>
          </p:cNvPr>
          <p:cNvGraphicFramePr>
            <a:graphicFrameLocks noGrp="1"/>
          </p:cNvGraphicFramePr>
          <p:nvPr/>
        </p:nvGraphicFramePr>
        <p:xfrm>
          <a:off x="426103" y="2000679"/>
          <a:ext cx="1854538" cy="2194560"/>
        </p:xfrm>
        <a:graphic>
          <a:graphicData uri="http://schemas.openxmlformats.org/drawingml/2006/table">
            <a:tbl>
              <a:tblPr firstRow="1" bandRow="1">
                <a:tableStyleId>{5940675A-B579-460E-94D1-54222C63F5DA}</a:tableStyleId>
              </a:tblPr>
              <a:tblGrid>
                <a:gridCol w="560388">
                  <a:extLst>
                    <a:ext uri="{9D8B030D-6E8A-4147-A177-3AD203B41FA5}">
                      <a16:colId xmlns:a16="http://schemas.microsoft.com/office/drawing/2014/main" val="1193322599"/>
                    </a:ext>
                  </a:extLst>
                </a:gridCol>
                <a:gridCol w="816943">
                  <a:extLst>
                    <a:ext uri="{9D8B030D-6E8A-4147-A177-3AD203B41FA5}">
                      <a16:colId xmlns:a16="http://schemas.microsoft.com/office/drawing/2014/main" val="4227494446"/>
                    </a:ext>
                  </a:extLst>
                </a:gridCol>
                <a:gridCol w="477207">
                  <a:extLst>
                    <a:ext uri="{9D8B030D-6E8A-4147-A177-3AD203B41FA5}">
                      <a16:colId xmlns:a16="http://schemas.microsoft.com/office/drawing/2014/main" val="468283467"/>
                    </a:ext>
                  </a:extLst>
                </a:gridCol>
              </a:tblGrid>
              <a:tr h="270417">
                <a:tc>
                  <a:txBody>
                    <a:bodyPr/>
                    <a:lstStyle/>
                    <a:p>
                      <a:pPr algn="ctr"/>
                      <a:endParaRPr lang="en-US" sz="1800" b="0" i="0">
                        <a:latin typeface="Corbel" panose="020B0503020204020204" pitchFamily="34" charset="0"/>
                        <a:cs typeface="Arial" panose="020B0604020202020204" pitchFamily="34" charset="0"/>
                      </a:endParaRPr>
                    </a:p>
                  </a:txBody>
                  <a:tcPr marL="0" marR="0" marT="0" marB="0" anchor="ctr">
                    <a:lnL w="6350" cap="flat" cmpd="sng" algn="ctr">
                      <a:no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ctr"/>
                      <a:r>
                        <a:rPr lang="en-US" sz="1800" b="0" i="0">
                          <a:latin typeface="Corbel" panose="020B0503020204020204" pitchFamily="34" charset="0"/>
                          <a:cs typeface="Arial" panose="020B0604020202020204" pitchFamily="34" charset="0"/>
                        </a:rPr>
                        <a:t>Prime numbers</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algn="ctr"/>
                      <a:r>
                        <a:rPr lang="en-US" sz="1000">
                          <a:latin typeface="Arial" panose="020B0604020202020204" pitchFamily="34" charset="0"/>
                          <a:cs typeface="Arial" panose="020B0604020202020204" pitchFamily="34" charset="0"/>
                        </a:rPr>
                        <a:t>A</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r h="0">
                <a:tc>
                  <a:txBody>
                    <a:bodyPr/>
                    <a:lstStyle/>
                    <a:p>
                      <a:pPr algn="ctr"/>
                      <a:r>
                        <a:rPr lang="en-US" sz="1800" b="0" i="0">
                          <a:latin typeface="Corbel" panose="020B0503020204020204" pitchFamily="34" charset="0"/>
                          <a:cs typeface="Arial" panose="020B0604020202020204" pitchFamily="34" charset="0"/>
                        </a:rPr>
                        <a:t>LUT</a:t>
                      </a:r>
                    </a:p>
                    <a:p>
                      <a:pPr algn="ctr"/>
                      <a:r>
                        <a:rPr lang="en-US" sz="1800" b="0" i="0">
                          <a:latin typeface="Corbel" panose="020B0503020204020204" pitchFamily="34" charset="0"/>
                          <a:cs typeface="Arial" panose="020B0604020202020204" pitchFamily="34" charset="0"/>
                        </a:rPr>
                        <a:t>index</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err="1">
                          <a:latin typeface="Corbel" panose="020B0503020204020204" pitchFamily="34" charset="0"/>
                          <a:cs typeface="Arial" panose="020B0604020202020204" pitchFamily="34" charset="0"/>
                        </a:rPr>
                        <a:t>i</a:t>
                      </a:r>
                      <a:endParaRPr lang="en-US" sz="1800" b="0" i="0">
                        <a:latin typeface="Corbel" panose="020B0503020204020204" pitchFamily="34" charset="0"/>
                        <a:cs typeface="Arial" panose="020B0604020202020204" pitchFamily="34" charset="0"/>
                      </a:endParaRP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f(</a:t>
                      </a:r>
                      <a:r>
                        <a:rPr lang="en-US" sz="1800" b="0" i="0" err="1">
                          <a:latin typeface="Corbel" panose="020B0503020204020204" pitchFamily="34" charset="0"/>
                          <a:cs typeface="Arial" panose="020B0604020202020204" pitchFamily="34" charset="0"/>
                        </a:rPr>
                        <a:t>i</a:t>
                      </a:r>
                      <a:r>
                        <a:rPr lang="en-US" sz="1800" b="0" i="0">
                          <a:latin typeface="Corbel" panose="020B0503020204020204" pitchFamily="34" charset="0"/>
                          <a:cs typeface="Arial" panose="020B0604020202020204" pitchFamily="34" charset="0"/>
                        </a:rPr>
                        <a:t>)</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856769038"/>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0</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latin typeface="Corbel" panose="020B0503020204020204" pitchFamily="34" charset="0"/>
                          <a:cs typeface="Arial" panose="020B0604020202020204" pitchFamily="34" charset="0"/>
                        </a:rPr>
                        <a:t>1</a:t>
                      </a:r>
                      <a:r>
                        <a:rPr lang="en-US" sz="1800" b="0" i="0" baseline="30000">
                          <a:latin typeface="Corbel" panose="020B0503020204020204" pitchFamily="34" charset="0"/>
                          <a:cs typeface="Arial" panose="020B0604020202020204" pitchFamily="34" charset="0"/>
                        </a:rPr>
                        <a:t>st</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2</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581351085"/>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1</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solidFill>
                            <a:schemeClr val="tx1"/>
                          </a:solidFill>
                          <a:latin typeface="Corbel" panose="020B0503020204020204" pitchFamily="34" charset="0"/>
                          <a:cs typeface="Arial" panose="020B0604020202020204" pitchFamily="34" charset="0"/>
                        </a:rPr>
                        <a:t>2</a:t>
                      </a:r>
                      <a:r>
                        <a:rPr lang="en-US" sz="1800" b="0" i="0" baseline="30000">
                          <a:solidFill>
                            <a:schemeClr val="tx1"/>
                          </a:solidFill>
                          <a:latin typeface="Corbel" panose="020B0503020204020204" pitchFamily="34" charset="0"/>
                          <a:cs typeface="Arial" panose="020B0604020202020204" pitchFamily="34" charset="0"/>
                        </a:rPr>
                        <a:t>nd</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chemeClr val="tx1"/>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508754334"/>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2</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latin typeface="Corbel" panose="020B0503020204020204" pitchFamily="34" charset="0"/>
                          <a:cs typeface="Arial" panose="020B0604020202020204" pitchFamily="34" charset="0"/>
                        </a:rPr>
                        <a:t>3</a:t>
                      </a:r>
                      <a:r>
                        <a:rPr lang="en-US" sz="1800" b="0" i="0" baseline="30000">
                          <a:latin typeface="Corbel" panose="020B0503020204020204" pitchFamily="34" charset="0"/>
                          <a:cs typeface="Arial" panose="020B0604020202020204" pitchFamily="34" charset="0"/>
                        </a:rPr>
                        <a:t>rd</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5</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364916830"/>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latin typeface="Corbel" panose="020B0503020204020204" pitchFamily="34" charset="0"/>
                          <a:cs typeface="Arial" panose="020B0604020202020204" pitchFamily="34" charset="0"/>
                        </a:rPr>
                        <a:t>4</a:t>
                      </a:r>
                      <a:r>
                        <a:rPr lang="en-US" sz="1800" b="0" i="0" baseline="30000">
                          <a:latin typeface="Corbel" panose="020B0503020204020204" pitchFamily="34" charset="0"/>
                          <a:cs typeface="Arial" panose="020B0604020202020204" pitchFamily="34" charset="0"/>
                        </a:rPr>
                        <a:t>th</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7</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816069710"/>
                  </a:ext>
                </a:extLst>
              </a:tr>
            </a:tbl>
          </a:graphicData>
        </a:graphic>
      </p:graphicFrame>
      <p:graphicFrame>
        <p:nvGraphicFramePr>
          <p:cNvPr id="52" name="Table 275">
            <a:extLst>
              <a:ext uri="{FF2B5EF4-FFF2-40B4-BE49-F238E27FC236}">
                <a16:creationId xmlns:a16="http://schemas.microsoft.com/office/drawing/2014/main" id="{D03E7150-1EF3-DD7E-1AAE-429CCC880DF9}"/>
              </a:ext>
            </a:extLst>
          </p:cNvPr>
          <p:cNvGraphicFramePr>
            <a:graphicFrameLocks noGrp="1"/>
          </p:cNvGraphicFramePr>
          <p:nvPr/>
        </p:nvGraphicFramePr>
        <p:xfrm>
          <a:off x="419382" y="4801677"/>
          <a:ext cx="1863744" cy="384881"/>
        </p:xfrm>
        <a:graphic>
          <a:graphicData uri="http://schemas.openxmlformats.org/drawingml/2006/table">
            <a:tbl>
              <a:tblPr firstRow="1" bandRow="1">
                <a:tableStyleId>{5940675A-B579-460E-94D1-54222C63F5DA}</a:tableStyleId>
              </a:tblPr>
              <a:tblGrid>
                <a:gridCol w="465936">
                  <a:extLst>
                    <a:ext uri="{9D8B030D-6E8A-4147-A177-3AD203B41FA5}">
                      <a16:colId xmlns:a16="http://schemas.microsoft.com/office/drawing/2014/main" val="4227494446"/>
                    </a:ext>
                  </a:extLst>
                </a:gridCol>
                <a:gridCol w="465936">
                  <a:extLst>
                    <a:ext uri="{9D8B030D-6E8A-4147-A177-3AD203B41FA5}">
                      <a16:colId xmlns:a16="http://schemas.microsoft.com/office/drawing/2014/main" val="468283467"/>
                    </a:ext>
                  </a:extLst>
                </a:gridCol>
                <a:gridCol w="465936">
                  <a:extLst>
                    <a:ext uri="{9D8B030D-6E8A-4147-A177-3AD203B41FA5}">
                      <a16:colId xmlns:a16="http://schemas.microsoft.com/office/drawing/2014/main" val="3823604040"/>
                    </a:ext>
                  </a:extLst>
                </a:gridCol>
                <a:gridCol w="465936">
                  <a:extLst>
                    <a:ext uri="{9D8B030D-6E8A-4147-A177-3AD203B41FA5}">
                      <a16:colId xmlns:a16="http://schemas.microsoft.com/office/drawing/2014/main" val="3652080883"/>
                    </a:ext>
                  </a:extLst>
                </a:gridCol>
              </a:tblGrid>
              <a:tr h="384881">
                <a:tc>
                  <a:txBody>
                    <a:bodyPr/>
                    <a:lstStyle/>
                    <a:p>
                      <a:pPr algn="ctr"/>
                      <a:r>
                        <a:rPr lang="en-US" sz="1800" b="0" i="0">
                          <a:solidFill>
                            <a:srgbClr val="0051FF"/>
                          </a:solidFill>
                          <a:latin typeface="Corbel" panose="020B0503020204020204" pitchFamily="34" charset="0"/>
                          <a:cs typeface="Arial" panose="020B0604020202020204" pitchFamily="34" charset="0"/>
                        </a:rPr>
                        <a:t>1</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0051FF"/>
                          </a:solidFill>
                          <a:latin typeface="Corbel" panose="020B0503020204020204" pitchFamily="34" charset="0"/>
                          <a:cs typeface="Arial" panose="020B0604020202020204" pitchFamily="34" charset="0"/>
                        </a:rPr>
                        <a:t>0</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0051FF"/>
                          </a:solidFill>
                          <a:latin typeface="Corbel" panose="020B0503020204020204" pitchFamily="34" charset="0"/>
                          <a:cs typeface="Arial" panose="020B0604020202020204" pitchFamily="34" charset="0"/>
                        </a:rPr>
                        <a:t>1</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0051FF"/>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749445941"/>
                  </a:ext>
                </a:extLst>
              </a:tr>
            </a:tbl>
          </a:graphicData>
        </a:graphic>
      </p:graphicFrame>
      <p:sp>
        <p:nvSpPr>
          <p:cNvPr id="54" name="TextBox 53">
            <a:extLst>
              <a:ext uri="{FF2B5EF4-FFF2-40B4-BE49-F238E27FC236}">
                <a16:creationId xmlns:a16="http://schemas.microsoft.com/office/drawing/2014/main" id="{0298F78F-23E2-99F4-79F3-CD12675CB412}"/>
              </a:ext>
            </a:extLst>
          </p:cNvPr>
          <p:cNvSpPr txBox="1"/>
          <p:nvPr/>
        </p:nvSpPr>
        <p:spPr>
          <a:xfrm>
            <a:off x="426103" y="4167177"/>
            <a:ext cx="1854538"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sng"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l</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ook</a:t>
            </a:r>
            <a:r>
              <a:rPr kumimoji="0" lang="en-US" sz="2000" b="0" i="0" u="sng"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u</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p </a:t>
            </a:r>
            <a:r>
              <a:rPr kumimoji="0" lang="en-US" sz="2000" b="0" i="0" u="sng"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t</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able</a:t>
            </a:r>
          </a:p>
        </p:txBody>
      </p:sp>
      <p:sp>
        <p:nvSpPr>
          <p:cNvPr id="55" name="TextBox 54">
            <a:extLst>
              <a:ext uri="{FF2B5EF4-FFF2-40B4-BE49-F238E27FC236}">
                <a16:creationId xmlns:a16="http://schemas.microsoft.com/office/drawing/2014/main" id="{7195EE43-7896-3B0F-7D8D-A5EE61665E18}"/>
              </a:ext>
            </a:extLst>
          </p:cNvPr>
          <p:cNvSpPr txBox="1"/>
          <p:nvPr/>
        </p:nvSpPr>
        <p:spPr>
          <a:xfrm>
            <a:off x="328507" y="6078612"/>
            <a:ext cx="204201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output vector</a:t>
            </a:r>
          </a:p>
        </p:txBody>
      </p:sp>
      <p:graphicFrame>
        <p:nvGraphicFramePr>
          <p:cNvPr id="56" name="Table 275">
            <a:extLst>
              <a:ext uri="{FF2B5EF4-FFF2-40B4-BE49-F238E27FC236}">
                <a16:creationId xmlns:a16="http://schemas.microsoft.com/office/drawing/2014/main" id="{42AC9FCD-CC4B-AED2-A9FC-1476D069C04D}"/>
              </a:ext>
            </a:extLst>
          </p:cNvPr>
          <p:cNvGraphicFramePr>
            <a:graphicFrameLocks noGrp="1"/>
          </p:cNvGraphicFramePr>
          <p:nvPr/>
        </p:nvGraphicFramePr>
        <p:xfrm>
          <a:off x="419382" y="5745220"/>
          <a:ext cx="1863740" cy="384881"/>
        </p:xfrm>
        <a:graphic>
          <a:graphicData uri="http://schemas.openxmlformats.org/drawingml/2006/table">
            <a:tbl>
              <a:tblPr firstRow="1" bandRow="1">
                <a:tableStyleId>{5940675A-B579-460E-94D1-54222C63F5DA}</a:tableStyleId>
              </a:tblPr>
              <a:tblGrid>
                <a:gridCol w="465935">
                  <a:extLst>
                    <a:ext uri="{9D8B030D-6E8A-4147-A177-3AD203B41FA5}">
                      <a16:colId xmlns:a16="http://schemas.microsoft.com/office/drawing/2014/main" val="4227494446"/>
                    </a:ext>
                  </a:extLst>
                </a:gridCol>
                <a:gridCol w="465935">
                  <a:extLst>
                    <a:ext uri="{9D8B030D-6E8A-4147-A177-3AD203B41FA5}">
                      <a16:colId xmlns:a16="http://schemas.microsoft.com/office/drawing/2014/main" val="468283467"/>
                    </a:ext>
                  </a:extLst>
                </a:gridCol>
                <a:gridCol w="465935">
                  <a:extLst>
                    <a:ext uri="{9D8B030D-6E8A-4147-A177-3AD203B41FA5}">
                      <a16:colId xmlns:a16="http://schemas.microsoft.com/office/drawing/2014/main" val="3823604040"/>
                    </a:ext>
                  </a:extLst>
                </a:gridCol>
                <a:gridCol w="465935">
                  <a:extLst>
                    <a:ext uri="{9D8B030D-6E8A-4147-A177-3AD203B41FA5}">
                      <a16:colId xmlns:a16="http://schemas.microsoft.com/office/drawing/2014/main" val="3652080883"/>
                    </a:ext>
                  </a:extLst>
                </a:gridCol>
              </a:tblGrid>
              <a:tr h="384881">
                <a:tc>
                  <a:txBody>
                    <a:bodyPr/>
                    <a:lstStyle/>
                    <a:p>
                      <a:pPr algn="ctr"/>
                      <a:r>
                        <a:rPr lang="en-US" sz="1800" b="0" i="0">
                          <a:solidFill>
                            <a:srgbClr val="FF0000"/>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FF0000"/>
                          </a:solidFill>
                          <a:latin typeface="Corbel" panose="020B0503020204020204" pitchFamily="34" charset="0"/>
                          <a:cs typeface="Arial" panose="020B0604020202020204" pitchFamily="34" charset="0"/>
                        </a:rPr>
                        <a:t>2</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FF0000"/>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FF0000"/>
                          </a:solidFill>
                          <a:latin typeface="Corbel" panose="020B0503020204020204" pitchFamily="34" charset="0"/>
                          <a:cs typeface="Arial" panose="020B0604020202020204" pitchFamily="34" charset="0"/>
                        </a:rPr>
                        <a:t>7</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749445941"/>
                  </a:ext>
                </a:extLst>
              </a:tr>
            </a:tbl>
          </a:graphicData>
        </a:graphic>
      </p:graphicFrame>
      <p:sp>
        <p:nvSpPr>
          <p:cNvPr id="64" name="TextBox 63">
            <a:extLst>
              <a:ext uri="{FF2B5EF4-FFF2-40B4-BE49-F238E27FC236}">
                <a16:creationId xmlns:a16="http://schemas.microsoft.com/office/drawing/2014/main" id="{77C6A9F9-CFD2-BFB6-5FD1-46212866E231}"/>
              </a:ext>
            </a:extLst>
          </p:cNvPr>
          <p:cNvSpPr txBox="1"/>
          <p:nvPr/>
        </p:nvSpPr>
        <p:spPr>
          <a:xfrm>
            <a:off x="-118226" y="766965"/>
            <a:ext cx="2944440" cy="1015663"/>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LUT Query: </a:t>
            </a:r>
            <a:b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b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Return {2</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nd</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1</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st</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2</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nd</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4</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th</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prime numbers</a:t>
            </a:r>
          </a:p>
        </p:txBody>
      </p:sp>
      <p:sp>
        <p:nvSpPr>
          <p:cNvPr id="71" name="TextBox 70">
            <a:extLst>
              <a:ext uri="{FF2B5EF4-FFF2-40B4-BE49-F238E27FC236}">
                <a16:creationId xmlns:a16="http://schemas.microsoft.com/office/drawing/2014/main" id="{96464DE5-8775-54F7-E800-368C864AD146}"/>
              </a:ext>
            </a:extLst>
          </p:cNvPr>
          <p:cNvSpPr txBox="1"/>
          <p:nvPr/>
        </p:nvSpPr>
        <p:spPr>
          <a:xfrm>
            <a:off x="3602360" y="807886"/>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30A0"/>
                </a:solidFill>
                <a:effectLst/>
                <a:uLnTx/>
                <a:uFillTx/>
                <a:latin typeface="Corbel" panose="020B0503020204020204" pitchFamily="34" charset="0"/>
                <a:ea typeface="ＭＳ Ｐゴシック" panose="020B0600070205080204" pitchFamily="34" charset="-128"/>
                <a:cs typeface="Arial" panose="020B0604020202020204" pitchFamily="34" charset="0"/>
              </a:rPr>
              <a:t>input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30A0"/>
                </a:solidFill>
                <a:effectLst/>
                <a:uLnTx/>
                <a:uFillTx/>
                <a:latin typeface="Corbel" panose="020B0503020204020204" pitchFamily="34" charset="0"/>
                <a:ea typeface="ＭＳ Ｐゴシック" panose="020B0600070205080204" pitchFamily="34" charset="-128"/>
                <a:cs typeface="Arial" panose="020B0604020202020204" pitchFamily="34" charset="0"/>
              </a:rPr>
              <a:t>vector</a:t>
            </a:r>
          </a:p>
        </p:txBody>
      </p:sp>
      <p:sp>
        <p:nvSpPr>
          <p:cNvPr id="74" name="TextBox 73">
            <a:extLst>
              <a:ext uri="{FF2B5EF4-FFF2-40B4-BE49-F238E27FC236}">
                <a16:creationId xmlns:a16="http://schemas.microsoft.com/office/drawing/2014/main" id="{549E17C4-CCD6-4975-A244-6D40CDC6F814}"/>
              </a:ext>
            </a:extLst>
          </p:cNvPr>
          <p:cNvSpPr txBox="1"/>
          <p:nvPr/>
        </p:nvSpPr>
        <p:spPr>
          <a:xfrm>
            <a:off x="6088976" y="1531408"/>
            <a:ext cx="364907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C000"/>
                </a:solidFill>
                <a:effectLst/>
                <a:uLnTx/>
                <a:uFillTx/>
                <a:latin typeface="Corbel" panose="020B0503020204020204" pitchFamily="34" charset="0"/>
                <a:ea typeface="ＭＳ Ｐゴシック" panose="020B0600070205080204" pitchFamily="34" charset="-128"/>
                <a:cs typeface="Arial" panose="020B0604020202020204" pitchFamily="34" charset="0"/>
              </a:rPr>
              <a:t>match logic</a:t>
            </a:r>
          </a:p>
        </p:txBody>
      </p:sp>
      <p:sp>
        <p:nvSpPr>
          <p:cNvPr id="80" name="TextBox 79">
            <a:extLst>
              <a:ext uri="{FF2B5EF4-FFF2-40B4-BE49-F238E27FC236}">
                <a16:creationId xmlns:a16="http://schemas.microsoft.com/office/drawing/2014/main" id="{283E4029-EC6B-17CF-A76E-32088220A3F2}"/>
              </a:ext>
            </a:extLst>
          </p:cNvPr>
          <p:cNvSpPr txBox="1"/>
          <p:nvPr/>
        </p:nvSpPr>
        <p:spPr>
          <a:xfrm rot="5400000">
            <a:off x="5608648" y="3024316"/>
            <a:ext cx="364907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4472C4"/>
                </a:solidFill>
                <a:effectLst/>
                <a:uLnTx/>
                <a:uFillTx/>
                <a:latin typeface="Corbel" panose="020B0503020204020204" pitchFamily="34" charset="0"/>
                <a:ea typeface="ＭＳ Ｐゴシック" panose="020B0600070205080204" pitchFamily="34" charset="-128"/>
                <a:cs typeface="Arial" panose="020B0604020202020204" pitchFamily="34" charset="0"/>
              </a:rPr>
              <a:t>DRAM array</a:t>
            </a:r>
          </a:p>
        </p:txBody>
      </p:sp>
      <p:sp>
        <p:nvSpPr>
          <p:cNvPr id="82" name="Rectangle 81">
            <a:extLst>
              <a:ext uri="{FF2B5EF4-FFF2-40B4-BE49-F238E27FC236}">
                <a16:creationId xmlns:a16="http://schemas.microsoft.com/office/drawing/2014/main" id="{62BDDE6A-4739-7DE9-17E3-D3F0466696F8}"/>
              </a:ext>
            </a:extLst>
          </p:cNvPr>
          <p:cNvSpPr/>
          <p:nvPr/>
        </p:nvSpPr>
        <p:spPr>
          <a:xfrm>
            <a:off x="4935550" y="2400162"/>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F51FD"/>
                </a:solidFill>
                <a:effectLst/>
                <a:uLnTx/>
                <a:uFillTx/>
                <a:latin typeface="Corbel" panose="020B0503020204020204" pitchFamily="34" charset="0"/>
                <a:ea typeface="+mn-ea"/>
                <a:cs typeface="+mn-cs"/>
              </a:rPr>
              <a:t>0</a:t>
            </a:r>
          </a:p>
        </p:txBody>
      </p:sp>
      <p:sp>
        <p:nvSpPr>
          <p:cNvPr id="85" name="Rectangle 84">
            <a:extLst>
              <a:ext uri="{FF2B5EF4-FFF2-40B4-BE49-F238E27FC236}">
                <a16:creationId xmlns:a16="http://schemas.microsoft.com/office/drawing/2014/main" id="{CF06D91A-016B-D11C-864D-895C394BB662}"/>
              </a:ext>
            </a:extLst>
          </p:cNvPr>
          <p:cNvSpPr/>
          <p:nvPr/>
        </p:nvSpPr>
        <p:spPr>
          <a:xfrm>
            <a:off x="4934491" y="3505647"/>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F52FF"/>
                </a:solidFill>
                <a:effectLst/>
                <a:uLnTx/>
                <a:uFillTx/>
                <a:latin typeface="Corbel" panose="020B0503020204020204" pitchFamily="34" charset="0"/>
                <a:ea typeface="+mn-ea"/>
                <a:cs typeface="+mn-cs"/>
              </a:rPr>
              <a:t>3</a:t>
            </a:r>
          </a:p>
        </p:txBody>
      </p:sp>
      <p:cxnSp>
        <p:nvCxnSpPr>
          <p:cNvPr id="87" name="Straight Arrow Connector 86">
            <a:extLst>
              <a:ext uri="{FF2B5EF4-FFF2-40B4-BE49-F238E27FC236}">
                <a16:creationId xmlns:a16="http://schemas.microsoft.com/office/drawing/2014/main" id="{3D9963A9-A5EA-04E1-3026-C8D6B5061355}"/>
              </a:ext>
            </a:extLst>
          </p:cNvPr>
          <p:cNvCxnSpPr>
            <a:cxnSpLocks/>
          </p:cNvCxnSpPr>
          <p:nvPr/>
        </p:nvCxnSpPr>
        <p:spPr>
          <a:xfrm>
            <a:off x="3366391" y="3251264"/>
            <a:ext cx="1148820" cy="0"/>
          </a:xfrm>
          <a:prstGeom prst="straightConnector1">
            <a:avLst/>
          </a:prstGeom>
          <a:ln w="5715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44" name="Rectangle 43">
            <a:extLst>
              <a:ext uri="{FF2B5EF4-FFF2-40B4-BE49-F238E27FC236}">
                <a16:creationId xmlns:a16="http://schemas.microsoft.com/office/drawing/2014/main" id="{39D14E65-9366-2144-7050-648A3219DAB2}"/>
              </a:ext>
            </a:extLst>
          </p:cNvPr>
          <p:cNvSpPr>
            <a:spLocks/>
          </p:cNvSpPr>
          <p:nvPr/>
        </p:nvSpPr>
        <p:spPr>
          <a:xfrm>
            <a:off x="5774387" y="1730815"/>
            <a:ext cx="392400" cy="392400"/>
          </a:xfrm>
          <a:prstGeom prst="rect">
            <a:avLst/>
          </a:prstGeom>
          <a:solidFill>
            <a:schemeClr val="accent3">
              <a:lumMod val="20000"/>
              <a:lumOff val="80000"/>
            </a:schemeClr>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srgbClr val="FF0000"/>
                </a:solidFill>
                <a:effectLst/>
                <a:uLnTx/>
                <a:uFillTx/>
                <a:latin typeface="Corbel" panose="020B0503020204020204" pitchFamily="34" charset="0"/>
                <a:ea typeface="+mn-ea"/>
                <a:cs typeface="Arial" panose="020B0604020202020204" pitchFamily="34" charset="0"/>
              </a:rPr>
              <a:t>𝘅</a:t>
            </a:r>
          </a:p>
        </p:txBody>
      </p:sp>
      <p:sp>
        <p:nvSpPr>
          <p:cNvPr id="51" name="Rectangle 50">
            <a:extLst>
              <a:ext uri="{FF2B5EF4-FFF2-40B4-BE49-F238E27FC236}">
                <a16:creationId xmlns:a16="http://schemas.microsoft.com/office/drawing/2014/main" id="{2338C925-EB0C-FED6-B6EA-69A0D7B6D4C8}"/>
              </a:ext>
            </a:extLst>
          </p:cNvPr>
          <p:cNvSpPr>
            <a:spLocks/>
          </p:cNvSpPr>
          <p:nvPr/>
        </p:nvSpPr>
        <p:spPr>
          <a:xfrm>
            <a:off x="6704829" y="1722794"/>
            <a:ext cx="392400" cy="392400"/>
          </a:xfrm>
          <a:prstGeom prst="rect">
            <a:avLst/>
          </a:prstGeom>
          <a:solidFill>
            <a:schemeClr val="accent3">
              <a:lumMod val="20000"/>
              <a:lumOff val="80000"/>
            </a:schemeClr>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srgbClr val="FF0000"/>
                </a:solidFill>
                <a:effectLst/>
                <a:uLnTx/>
                <a:uFillTx/>
                <a:latin typeface="Corbel" panose="020B0503020204020204" pitchFamily="34" charset="0"/>
                <a:ea typeface="+mn-ea"/>
                <a:cs typeface="Arial" panose="020B0604020202020204" pitchFamily="34" charset="0"/>
              </a:rPr>
              <a:t>𝘅</a:t>
            </a:r>
          </a:p>
        </p:txBody>
      </p:sp>
      <p:cxnSp>
        <p:nvCxnSpPr>
          <p:cNvPr id="39" name="Straight Connector 38">
            <a:extLst>
              <a:ext uri="{FF2B5EF4-FFF2-40B4-BE49-F238E27FC236}">
                <a16:creationId xmlns:a16="http://schemas.microsoft.com/office/drawing/2014/main" id="{0788DB41-2F4F-F0BE-EDFA-DD518815F61A}"/>
              </a:ext>
            </a:extLst>
          </p:cNvPr>
          <p:cNvCxnSpPr>
            <a:cxnSpLocks/>
          </p:cNvCxnSpPr>
          <p:nvPr/>
        </p:nvCxnSpPr>
        <p:spPr>
          <a:xfrm rot="5400000" flipH="1">
            <a:off x="5043784" y="3295028"/>
            <a:ext cx="3963" cy="274320"/>
          </a:xfrm>
          <a:prstGeom prst="line">
            <a:avLst/>
          </a:prstGeom>
          <a:solidFill>
            <a:schemeClr val="bg1"/>
          </a:solidFill>
          <a:ln w="38100">
            <a:solidFill>
              <a:srgbClr val="FE0000"/>
            </a:solidFill>
          </a:ln>
        </p:spPr>
        <p:style>
          <a:lnRef idx="1">
            <a:schemeClr val="accent4"/>
          </a:lnRef>
          <a:fillRef idx="0">
            <a:schemeClr val="accent4"/>
          </a:fillRef>
          <a:effectRef idx="0">
            <a:schemeClr val="accent4"/>
          </a:effectRef>
          <a:fontRef idx="minor">
            <a:schemeClr val="tx1"/>
          </a:fontRef>
        </p:style>
      </p:cxnSp>
      <p:cxnSp>
        <p:nvCxnSpPr>
          <p:cNvPr id="53" name="Straight Connector 52">
            <a:extLst>
              <a:ext uri="{FF2B5EF4-FFF2-40B4-BE49-F238E27FC236}">
                <a16:creationId xmlns:a16="http://schemas.microsoft.com/office/drawing/2014/main" id="{CBA1B380-E5CF-878D-0C01-33367B57B206}"/>
              </a:ext>
            </a:extLst>
          </p:cNvPr>
          <p:cNvCxnSpPr>
            <a:cxnSpLocks/>
          </p:cNvCxnSpPr>
          <p:nvPr/>
        </p:nvCxnSpPr>
        <p:spPr>
          <a:xfrm rot="5400000" flipH="1">
            <a:off x="5043785" y="2898164"/>
            <a:ext cx="3963" cy="274320"/>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sp>
        <p:nvSpPr>
          <p:cNvPr id="57" name="Rectangle 56">
            <a:extLst>
              <a:ext uri="{FF2B5EF4-FFF2-40B4-BE49-F238E27FC236}">
                <a16:creationId xmlns:a16="http://schemas.microsoft.com/office/drawing/2014/main" id="{A0FE0F04-CB70-63E2-8391-C7AD5EE7AE6B}"/>
              </a:ext>
            </a:extLst>
          </p:cNvPr>
          <p:cNvSpPr/>
          <p:nvPr/>
        </p:nvSpPr>
        <p:spPr>
          <a:xfrm>
            <a:off x="4935550" y="2766371"/>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F51FD"/>
                </a:solidFill>
                <a:effectLst/>
                <a:uLnTx/>
                <a:uFillTx/>
                <a:latin typeface="Corbel" panose="020B0503020204020204" pitchFamily="34" charset="0"/>
                <a:ea typeface="+mn-ea"/>
                <a:cs typeface="+mn-cs"/>
              </a:rPr>
              <a:t>1</a:t>
            </a:r>
          </a:p>
        </p:txBody>
      </p:sp>
      <p:sp>
        <p:nvSpPr>
          <p:cNvPr id="59" name="Rectangle 58">
            <a:extLst>
              <a:ext uri="{FF2B5EF4-FFF2-40B4-BE49-F238E27FC236}">
                <a16:creationId xmlns:a16="http://schemas.microsoft.com/office/drawing/2014/main" id="{6049C2BC-922E-373C-59FE-F36F95C4A9D1}"/>
              </a:ext>
            </a:extLst>
          </p:cNvPr>
          <p:cNvSpPr/>
          <p:nvPr/>
        </p:nvSpPr>
        <p:spPr>
          <a:xfrm>
            <a:off x="4934718" y="3156622"/>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E0000"/>
                </a:solidFill>
                <a:effectLst/>
                <a:uLnTx/>
                <a:uFillTx/>
                <a:latin typeface="Corbel" panose="020B0503020204020204" pitchFamily="34" charset="0"/>
                <a:ea typeface="+mn-ea"/>
                <a:cs typeface="+mn-cs"/>
              </a:rPr>
              <a:t>2</a:t>
            </a:r>
          </a:p>
        </p:txBody>
      </p:sp>
      <p:sp>
        <p:nvSpPr>
          <p:cNvPr id="48" name="Rounded Rectangle 47">
            <a:extLst>
              <a:ext uri="{FF2B5EF4-FFF2-40B4-BE49-F238E27FC236}">
                <a16:creationId xmlns:a16="http://schemas.microsoft.com/office/drawing/2014/main" id="{8376977C-3282-EAB6-98E7-B196ED4F6F12}"/>
              </a:ext>
            </a:extLst>
          </p:cNvPr>
          <p:cNvSpPr/>
          <p:nvPr/>
        </p:nvSpPr>
        <p:spPr>
          <a:xfrm rot="16200000">
            <a:off x="3943110" y="3070211"/>
            <a:ext cx="1654227" cy="308319"/>
          </a:xfrm>
          <a:prstGeom prst="roundRect">
            <a:avLst/>
          </a:prstGeom>
          <a:solidFill>
            <a:schemeClr val="accent2">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aphicFrame>
        <p:nvGraphicFramePr>
          <p:cNvPr id="62" name="Table 275">
            <a:extLst>
              <a:ext uri="{FF2B5EF4-FFF2-40B4-BE49-F238E27FC236}">
                <a16:creationId xmlns:a16="http://schemas.microsoft.com/office/drawing/2014/main" id="{798DEEFD-8F33-EF72-BB5D-96F19EBDAE8B}"/>
              </a:ext>
            </a:extLst>
          </p:cNvPr>
          <p:cNvGraphicFramePr>
            <a:graphicFrameLocks noGrp="1"/>
          </p:cNvGraphicFramePr>
          <p:nvPr/>
        </p:nvGraphicFramePr>
        <p:xfrm>
          <a:off x="5292522" y="2459192"/>
          <a:ext cx="1800000" cy="1584000"/>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gridCol w="450000">
                  <a:extLst>
                    <a:ext uri="{9D8B030D-6E8A-4147-A177-3AD203B41FA5}">
                      <a16:colId xmlns:a16="http://schemas.microsoft.com/office/drawing/2014/main" val="468283467"/>
                    </a:ext>
                  </a:extLst>
                </a:gridCol>
                <a:gridCol w="450000">
                  <a:extLst>
                    <a:ext uri="{9D8B030D-6E8A-4147-A177-3AD203B41FA5}">
                      <a16:colId xmlns:a16="http://schemas.microsoft.com/office/drawing/2014/main" val="3823604040"/>
                    </a:ext>
                  </a:extLst>
                </a:gridCol>
                <a:gridCol w="450000">
                  <a:extLst>
                    <a:ext uri="{9D8B030D-6E8A-4147-A177-3AD203B41FA5}">
                      <a16:colId xmlns:a16="http://schemas.microsoft.com/office/drawing/2014/main" val="3652080883"/>
                    </a:ext>
                  </a:extLst>
                </a:gridCol>
              </a:tblGrid>
              <a:tr h="396000">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r h="396000">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1856769038"/>
                  </a:ext>
                </a:extLst>
              </a:tr>
              <a:tr h="396000">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BE6D8"/>
                    </a:solidFill>
                  </a:tcPr>
                </a:tc>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BE6D8"/>
                    </a:solidFill>
                  </a:tcPr>
                </a:tc>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BE6D8"/>
                    </a:solidFill>
                  </a:tcPr>
                </a:tc>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BE6D8"/>
                    </a:solidFill>
                  </a:tcPr>
                </a:tc>
                <a:extLst>
                  <a:ext uri="{0D108BD9-81ED-4DB2-BD59-A6C34878D82A}">
                    <a16:rowId xmlns:a16="http://schemas.microsoft.com/office/drawing/2014/main" val="3581351085"/>
                  </a:ext>
                </a:extLst>
              </a:tr>
              <a:tr h="396000">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504728428"/>
                  </a:ext>
                </a:extLst>
              </a:tr>
            </a:tbl>
          </a:graphicData>
        </a:graphic>
      </p:graphicFrame>
      <p:sp>
        <p:nvSpPr>
          <p:cNvPr id="63" name="Rectangle 62">
            <a:extLst>
              <a:ext uri="{FF2B5EF4-FFF2-40B4-BE49-F238E27FC236}">
                <a16:creationId xmlns:a16="http://schemas.microsoft.com/office/drawing/2014/main" id="{5A477D21-33B7-5A26-E257-89EE36038008}"/>
              </a:ext>
            </a:extLst>
          </p:cNvPr>
          <p:cNvSpPr>
            <a:spLocks/>
          </p:cNvSpPr>
          <p:nvPr/>
        </p:nvSpPr>
        <p:spPr>
          <a:xfrm>
            <a:off x="5305613" y="1730815"/>
            <a:ext cx="392400" cy="392400"/>
          </a:xfrm>
          <a:prstGeom prst="rect">
            <a:avLst/>
          </a:prstGeom>
          <a:solidFill>
            <a:schemeClr val="accent3">
              <a:lumMod val="20000"/>
              <a:lumOff val="80000"/>
            </a:schemeClr>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srgbClr val="FF0000"/>
                </a:solidFill>
                <a:effectLst/>
                <a:uLnTx/>
                <a:uFillTx/>
                <a:latin typeface="Corbel" panose="020B0503020204020204" pitchFamily="34" charset="0"/>
                <a:ea typeface="+mn-ea"/>
                <a:cs typeface="Arial" panose="020B0604020202020204" pitchFamily="34" charset="0"/>
              </a:rPr>
              <a:t>𝘅</a:t>
            </a:r>
          </a:p>
        </p:txBody>
      </p:sp>
      <p:sp>
        <p:nvSpPr>
          <p:cNvPr id="66" name="Rectangle 65">
            <a:extLst>
              <a:ext uri="{FF2B5EF4-FFF2-40B4-BE49-F238E27FC236}">
                <a16:creationId xmlns:a16="http://schemas.microsoft.com/office/drawing/2014/main" id="{A8973704-B3B8-B45F-413E-83C53CF8BB36}"/>
              </a:ext>
            </a:extLst>
          </p:cNvPr>
          <p:cNvSpPr>
            <a:spLocks/>
          </p:cNvSpPr>
          <p:nvPr/>
        </p:nvSpPr>
        <p:spPr>
          <a:xfrm>
            <a:off x="6236055" y="1722794"/>
            <a:ext cx="392400" cy="392400"/>
          </a:xfrm>
          <a:prstGeom prst="rect">
            <a:avLst/>
          </a:prstGeom>
          <a:solidFill>
            <a:schemeClr val="accent3">
              <a:lumMod val="20000"/>
              <a:lumOff val="80000"/>
            </a:schemeClr>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srgbClr val="FF0000"/>
                </a:solidFill>
                <a:effectLst/>
                <a:uLnTx/>
                <a:uFillTx/>
                <a:latin typeface="Corbel" panose="020B0503020204020204" pitchFamily="34" charset="0"/>
                <a:ea typeface="+mn-ea"/>
                <a:cs typeface="Arial" panose="020B0604020202020204" pitchFamily="34" charset="0"/>
              </a:rPr>
              <a:t>𝘅</a:t>
            </a:r>
          </a:p>
        </p:txBody>
      </p:sp>
      <p:graphicFrame>
        <p:nvGraphicFramePr>
          <p:cNvPr id="67" name="Table 275">
            <a:extLst>
              <a:ext uri="{FF2B5EF4-FFF2-40B4-BE49-F238E27FC236}">
                <a16:creationId xmlns:a16="http://schemas.microsoft.com/office/drawing/2014/main" id="{FBC603E3-98EB-1F90-D2E7-34285F36F3C6}"/>
              </a:ext>
            </a:extLst>
          </p:cNvPr>
          <p:cNvGraphicFramePr>
            <a:graphicFrameLocks noGrp="1"/>
          </p:cNvGraphicFramePr>
          <p:nvPr/>
        </p:nvGraphicFramePr>
        <p:xfrm>
          <a:off x="5292749" y="4618506"/>
          <a:ext cx="1800000" cy="396000"/>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gridCol w="450000">
                  <a:extLst>
                    <a:ext uri="{9D8B030D-6E8A-4147-A177-3AD203B41FA5}">
                      <a16:colId xmlns:a16="http://schemas.microsoft.com/office/drawing/2014/main" val="468283467"/>
                    </a:ext>
                  </a:extLst>
                </a:gridCol>
                <a:gridCol w="450000">
                  <a:extLst>
                    <a:ext uri="{9D8B030D-6E8A-4147-A177-3AD203B41FA5}">
                      <a16:colId xmlns:a16="http://schemas.microsoft.com/office/drawing/2014/main" val="3823604040"/>
                    </a:ext>
                  </a:extLst>
                </a:gridCol>
                <a:gridCol w="450000">
                  <a:extLst>
                    <a:ext uri="{9D8B030D-6E8A-4147-A177-3AD203B41FA5}">
                      <a16:colId xmlns:a16="http://schemas.microsoft.com/office/drawing/2014/main" val="3652080883"/>
                    </a:ext>
                  </a:extLst>
                </a:gridCol>
              </a:tblGrid>
              <a:tr h="396000">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749445941"/>
                  </a:ext>
                </a:extLst>
              </a:tr>
            </a:tbl>
          </a:graphicData>
        </a:graphic>
      </p:graphicFrame>
      <p:sp>
        <p:nvSpPr>
          <p:cNvPr id="5" name="TextBox 4">
            <a:extLst>
              <a:ext uri="{FF2B5EF4-FFF2-40B4-BE49-F238E27FC236}">
                <a16:creationId xmlns:a16="http://schemas.microsoft.com/office/drawing/2014/main" id="{8F07413E-5760-B826-E33F-9DFE01F17068}"/>
              </a:ext>
            </a:extLst>
          </p:cNvPr>
          <p:cNvSpPr txBox="1"/>
          <p:nvPr/>
        </p:nvSpPr>
        <p:spPr>
          <a:xfrm>
            <a:off x="3811694" y="4612111"/>
            <a:ext cx="135233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93889F"/>
                </a:solidFill>
                <a:effectLst/>
                <a:uLnTx/>
                <a:uFillTx/>
                <a:latin typeface="Corbel" panose="020B0503020204020204" pitchFamily="34" charset="0"/>
                <a:ea typeface="ＭＳ Ｐゴシック" panose="020B0600070205080204" pitchFamily="34" charset="-128"/>
                <a:cs typeface="Arial" panose="020B0604020202020204" pitchFamily="34" charset="0"/>
              </a:rPr>
              <a:t>row buffer</a:t>
            </a:r>
          </a:p>
        </p:txBody>
      </p:sp>
      <p:cxnSp>
        <p:nvCxnSpPr>
          <p:cNvPr id="12" name="Elbow Connector 11">
            <a:extLst>
              <a:ext uri="{FF2B5EF4-FFF2-40B4-BE49-F238E27FC236}">
                <a16:creationId xmlns:a16="http://schemas.microsoft.com/office/drawing/2014/main" id="{05FD02F3-B399-BE3E-C3D2-DF81C6CE52A7}"/>
              </a:ext>
            </a:extLst>
          </p:cNvPr>
          <p:cNvCxnSpPr>
            <a:cxnSpLocks/>
          </p:cNvCxnSpPr>
          <p:nvPr/>
        </p:nvCxnSpPr>
        <p:spPr>
          <a:xfrm rot="5400000" flipH="1" flipV="1">
            <a:off x="4745177" y="1952206"/>
            <a:ext cx="470099" cy="420004"/>
          </a:xfrm>
          <a:prstGeom prst="bentConnector2">
            <a:avLst/>
          </a:prstGeom>
          <a:ln w="38100">
            <a:solidFill>
              <a:srgbClr val="C00000"/>
            </a:solidFill>
            <a:prstDash val="sysDot"/>
            <a:tailEnd type="triangle" w="med" len="sm"/>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94656855"/>
      </p:ext>
    </p:extLst>
  </p:cSld>
  <p:clrMapOvr>
    <a:masterClrMapping/>
  </p:clrMapOvr>
  <mc:AlternateContent xmlns:mc="http://schemas.openxmlformats.org/markup-compatibility/2006" xmlns:p159="http://schemas.microsoft.com/office/powerpoint/2015/09/main">
    <mc:Choice Requires="p159">
      <p:transition>
        <p159:morph option="byObject"/>
      </p:transition>
    </mc:Choice>
    <mc:Fallback xmlns="">
      <p:transition>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63"/>
                                        </p:tgtEl>
                                        <p:attrNameLst>
                                          <p:attrName>style.visibility</p:attrName>
                                        </p:attrNameLst>
                                      </p:cBhvr>
                                      <p:to>
                                        <p:strVal val="visible"/>
                                      </p:to>
                                    </p:set>
                                    <p:animEffect transition="in" filter="fade">
                                      <p:cBhvr>
                                        <p:cTn id="7" dur="300"/>
                                        <p:tgtEl>
                                          <p:spTgt spid="63"/>
                                        </p:tgtEl>
                                      </p:cBhvr>
                                    </p:animEffect>
                                  </p:childTnLst>
                                </p:cTn>
                              </p:par>
                            </p:childTnLst>
                          </p:cTn>
                        </p:par>
                        <p:par>
                          <p:cTn id="8" fill="hold">
                            <p:stCondLst>
                              <p:cond delay="300"/>
                            </p:stCondLst>
                            <p:childTnLst>
                              <p:par>
                                <p:cTn id="9" presetID="10" presetClass="entr" presetSubtype="0" fill="hold" grpId="0" nodeType="afterEffect">
                                  <p:stCondLst>
                                    <p:cond delay="0"/>
                                  </p:stCondLst>
                                  <p:childTnLst>
                                    <p:set>
                                      <p:cBhvr>
                                        <p:cTn id="10" dur="1" fill="hold">
                                          <p:stCondLst>
                                            <p:cond delay="0"/>
                                          </p:stCondLst>
                                        </p:cTn>
                                        <p:tgtEl>
                                          <p:spTgt spid="44"/>
                                        </p:tgtEl>
                                        <p:attrNameLst>
                                          <p:attrName>style.visibility</p:attrName>
                                        </p:attrNameLst>
                                      </p:cBhvr>
                                      <p:to>
                                        <p:strVal val="visible"/>
                                      </p:to>
                                    </p:set>
                                    <p:animEffect transition="in" filter="fade">
                                      <p:cBhvr>
                                        <p:cTn id="11" dur="300"/>
                                        <p:tgtEl>
                                          <p:spTgt spid="44"/>
                                        </p:tgtEl>
                                      </p:cBhvr>
                                    </p:animEffect>
                                  </p:childTnLst>
                                </p:cTn>
                              </p:par>
                            </p:childTnLst>
                          </p:cTn>
                        </p:par>
                        <p:par>
                          <p:cTn id="12" fill="hold">
                            <p:stCondLst>
                              <p:cond delay="600"/>
                            </p:stCondLst>
                            <p:childTnLst>
                              <p:par>
                                <p:cTn id="13" presetID="10" presetClass="entr" presetSubtype="0" fill="hold" grpId="0" nodeType="afterEffect">
                                  <p:stCondLst>
                                    <p:cond delay="0"/>
                                  </p:stCondLst>
                                  <p:childTnLst>
                                    <p:set>
                                      <p:cBhvr>
                                        <p:cTn id="14" dur="1" fill="hold">
                                          <p:stCondLst>
                                            <p:cond delay="0"/>
                                          </p:stCondLst>
                                        </p:cTn>
                                        <p:tgtEl>
                                          <p:spTgt spid="66"/>
                                        </p:tgtEl>
                                        <p:attrNameLst>
                                          <p:attrName>style.visibility</p:attrName>
                                        </p:attrNameLst>
                                      </p:cBhvr>
                                      <p:to>
                                        <p:strVal val="visible"/>
                                      </p:to>
                                    </p:set>
                                    <p:animEffect transition="in" filter="fade">
                                      <p:cBhvr>
                                        <p:cTn id="15" dur="300"/>
                                        <p:tgtEl>
                                          <p:spTgt spid="66"/>
                                        </p:tgtEl>
                                      </p:cBhvr>
                                    </p:animEffect>
                                  </p:childTnLst>
                                </p:cTn>
                              </p:par>
                            </p:childTnLst>
                          </p:cTn>
                        </p:par>
                        <p:par>
                          <p:cTn id="16" fill="hold">
                            <p:stCondLst>
                              <p:cond delay="900"/>
                            </p:stCondLst>
                            <p:childTnLst>
                              <p:par>
                                <p:cTn id="17" presetID="10" presetClass="entr" presetSubtype="0" fill="hold" grpId="0" nodeType="afterEffect">
                                  <p:stCondLst>
                                    <p:cond delay="0"/>
                                  </p:stCondLst>
                                  <p:childTnLst>
                                    <p:set>
                                      <p:cBhvr>
                                        <p:cTn id="18" dur="1" fill="hold">
                                          <p:stCondLst>
                                            <p:cond delay="0"/>
                                          </p:stCondLst>
                                        </p:cTn>
                                        <p:tgtEl>
                                          <p:spTgt spid="51"/>
                                        </p:tgtEl>
                                        <p:attrNameLst>
                                          <p:attrName>style.visibility</p:attrName>
                                        </p:attrNameLst>
                                      </p:cBhvr>
                                      <p:to>
                                        <p:strVal val="visible"/>
                                      </p:to>
                                    </p:set>
                                    <p:animEffect transition="in" filter="fade">
                                      <p:cBhvr>
                                        <p:cTn id="19" dur="300"/>
                                        <p:tgtEl>
                                          <p:spTgt spid="5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animBg="1"/>
      <p:bldP spid="51" grpId="0" animBg="1"/>
      <p:bldP spid="63" grpId="0" animBg="1"/>
      <p:bldP spid="66" grpId="0" animBg="1"/>
    </p:bld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 name="TextBox 91">
            <a:extLst>
              <a:ext uri="{FF2B5EF4-FFF2-40B4-BE49-F238E27FC236}">
                <a16:creationId xmlns:a16="http://schemas.microsoft.com/office/drawing/2014/main" id="{F0912C0E-F66C-CC78-E512-3C50625CE485}"/>
              </a:ext>
            </a:extLst>
          </p:cNvPr>
          <p:cNvSpPr txBox="1"/>
          <p:nvPr/>
        </p:nvSpPr>
        <p:spPr>
          <a:xfrm>
            <a:off x="2778847" y="2451714"/>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0000"/>
                </a:solidFill>
                <a:effectLst/>
                <a:uLnTx/>
                <a:uFillTx/>
                <a:latin typeface="Corbel" panose="020B0503020204020204" pitchFamily="34" charset="0"/>
                <a:ea typeface="ＭＳ Ｐゴシック" panose="020B0600070205080204" pitchFamily="34" charset="-128"/>
                <a:cs typeface="Arial" panose="020B0604020202020204" pitchFamily="34" charset="0"/>
              </a:rPr>
              <a:t>pLUTo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0000"/>
                </a:solidFill>
                <a:effectLst/>
                <a:uLnTx/>
                <a:uFillTx/>
                <a:latin typeface="Corbel" panose="020B0503020204020204" pitchFamily="34" charset="0"/>
                <a:ea typeface="ＭＳ Ｐゴシック" panose="020B0600070205080204" pitchFamily="34" charset="-128"/>
                <a:cs typeface="Arial" panose="020B0604020202020204" pitchFamily="34" charset="0"/>
              </a:rPr>
              <a:t>row sweep</a:t>
            </a:r>
          </a:p>
        </p:txBody>
      </p:sp>
      <p:sp>
        <p:nvSpPr>
          <p:cNvPr id="70" name="Rectangle 69">
            <a:extLst>
              <a:ext uri="{FF2B5EF4-FFF2-40B4-BE49-F238E27FC236}">
                <a16:creationId xmlns:a16="http://schemas.microsoft.com/office/drawing/2014/main" id="{4F87D1AE-C9E8-030A-A3DD-CE41E1CA8BC8}"/>
              </a:ext>
            </a:extLst>
          </p:cNvPr>
          <p:cNvSpPr/>
          <p:nvPr/>
        </p:nvSpPr>
        <p:spPr>
          <a:xfrm>
            <a:off x="0" y="629616"/>
            <a:ext cx="2716306" cy="5826540"/>
          </a:xfrm>
          <a:prstGeom prst="rect">
            <a:avLst/>
          </a:prstGeom>
          <a:solidFill>
            <a:srgbClr val="FFFDF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5" name="Rounded Rectangle 64">
            <a:extLst>
              <a:ext uri="{FF2B5EF4-FFF2-40B4-BE49-F238E27FC236}">
                <a16:creationId xmlns:a16="http://schemas.microsoft.com/office/drawing/2014/main" id="{8FFE4315-EE8D-144A-008D-8DCDDE3CFCC3}"/>
              </a:ext>
            </a:extLst>
          </p:cNvPr>
          <p:cNvSpPr/>
          <p:nvPr/>
        </p:nvSpPr>
        <p:spPr>
          <a:xfrm>
            <a:off x="96426" y="736537"/>
            <a:ext cx="2519027" cy="1079711"/>
          </a:xfrm>
          <a:prstGeom prst="roundRect">
            <a:avLst/>
          </a:prstGeom>
          <a:solidFill>
            <a:schemeClr val="accent5">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cxnSp>
        <p:nvCxnSpPr>
          <p:cNvPr id="5" name="Straight Connector 4">
            <a:extLst>
              <a:ext uri="{FF2B5EF4-FFF2-40B4-BE49-F238E27FC236}">
                <a16:creationId xmlns:a16="http://schemas.microsoft.com/office/drawing/2014/main" id="{4F55892D-F829-1FC6-94CF-7204C63F8EB6}"/>
              </a:ext>
            </a:extLst>
          </p:cNvPr>
          <p:cNvCxnSpPr>
            <a:cxnSpLocks/>
          </p:cNvCxnSpPr>
          <p:nvPr/>
        </p:nvCxnSpPr>
        <p:spPr>
          <a:xfrm rot="5400000" flipH="1">
            <a:off x="5043784" y="3295028"/>
            <a:ext cx="3963" cy="274320"/>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14" name="Straight Connector 13">
            <a:extLst>
              <a:ext uri="{FF2B5EF4-FFF2-40B4-BE49-F238E27FC236}">
                <a16:creationId xmlns:a16="http://schemas.microsoft.com/office/drawing/2014/main" id="{E65ADB8B-E7D5-CC71-7D28-06DEDEE97FE9}"/>
              </a:ext>
            </a:extLst>
          </p:cNvPr>
          <p:cNvCxnSpPr>
            <a:cxnSpLocks/>
          </p:cNvCxnSpPr>
          <p:nvPr/>
        </p:nvCxnSpPr>
        <p:spPr>
          <a:xfrm rot="5400000" flipH="1">
            <a:off x="5043784" y="3673964"/>
            <a:ext cx="3963" cy="274320"/>
          </a:xfrm>
          <a:prstGeom prst="line">
            <a:avLst/>
          </a:prstGeom>
          <a:solidFill>
            <a:schemeClr val="bg1"/>
          </a:solidFill>
          <a:ln w="38100">
            <a:solidFill>
              <a:srgbClr val="FE0000"/>
            </a:solidFill>
          </a:ln>
        </p:spPr>
        <p:style>
          <a:lnRef idx="1">
            <a:schemeClr val="accent4"/>
          </a:lnRef>
          <a:fillRef idx="0">
            <a:schemeClr val="accent4"/>
          </a:fillRef>
          <a:effectRef idx="0">
            <a:schemeClr val="accent4"/>
          </a:effectRef>
          <a:fontRef idx="minor">
            <a:schemeClr val="tx1"/>
          </a:fontRef>
        </p:style>
      </p:cxnSp>
      <p:sp>
        <p:nvSpPr>
          <p:cNvPr id="3" name="Title 1" descr=" 6">
            <a:extLst>
              <a:ext uri="{FF2B5EF4-FFF2-40B4-BE49-F238E27FC236}">
                <a16:creationId xmlns:a16="http://schemas.microsoft.com/office/drawing/2014/main" id="{225FE3A3-6745-502D-7F59-15867750339D}"/>
              </a:ext>
            </a:extLst>
          </p:cNvPr>
          <p:cNvSpPr txBox="1">
            <a:spLocks/>
          </p:cNvSpPr>
          <p:nvPr/>
        </p:nvSpPr>
        <p:spPr>
          <a:xfrm>
            <a:off x="178177" y="0"/>
            <a:ext cx="8787647" cy="704757"/>
          </a:xfrm>
          <a:prstGeom prst="rect">
            <a:avLst/>
          </a:prstGeom>
        </p:spPr>
        <p:txBody>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en-US" sz="4400" b="1" i="0" u="none" strike="noStrike" kern="1200" cap="none" spc="0" normalizeH="0" baseline="0" noProof="0">
                <a:ln>
                  <a:noFill/>
                </a:ln>
                <a:solidFill>
                  <a:prstClr val="black"/>
                </a:solidFill>
                <a:effectLst/>
                <a:uLnTx/>
                <a:uFillTx/>
                <a:latin typeface="Corbel" panose="020B0503020204020204" pitchFamily="34" charset="0"/>
                <a:ea typeface="+mj-ea"/>
                <a:cs typeface="+mj-cs"/>
              </a:rPr>
              <a:t>In-DRAM pLUTo LUT Query: Step 4</a:t>
            </a:r>
          </a:p>
        </p:txBody>
      </p:sp>
      <p:sp>
        <p:nvSpPr>
          <p:cNvPr id="7" name="Slide Number Placeholder 6">
            <a:extLst>
              <a:ext uri="{FF2B5EF4-FFF2-40B4-BE49-F238E27FC236}">
                <a16:creationId xmlns:a16="http://schemas.microsoft.com/office/drawing/2014/main" id="{BFC4D882-EE1D-5CC0-E0E4-710C3B18C938}"/>
              </a:ext>
            </a:extLst>
          </p:cNvPr>
          <p:cNvSpPr>
            <a:spLocks noGrp="1"/>
          </p:cNvSpPr>
          <p:nvPr>
            <p:ph type="sldNum" sz="quarter" idx="12"/>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DEAB76D-489F-BC47-AE8A-9A4958F60173}" type="slidenum">
              <a:rPr kumimoji="0" lang="en-CH" sz="1400" b="0" i="0" u="none" strike="noStrike" kern="1200" cap="none" spc="0" normalizeH="0" baseline="0" noProof="0" smtClean="0">
                <a:ln>
                  <a:noFill/>
                </a:ln>
                <a:solidFill>
                  <a:prstClr val="white">
                    <a:lumMod val="65000"/>
                  </a:prstClr>
                </a:solidFill>
                <a:effectLst/>
                <a:uLnTx/>
                <a:uFillTx/>
                <a:latin typeface="Corbel" panose="020B0503020204020204" pitchFamily="34" charset="0"/>
                <a:ea typeface="ＭＳ Ｐゴシック" panose="020B0600070205080204" pitchFamily="34" charset="-128"/>
                <a:cs typeface="+mn-cs"/>
              </a:rPr>
              <a:pPr marL="0" marR="0" lvl="0" indent="0" algn="r" defTabSz="457200" rtl="0" eaLnBrk="1" fontAlgn="auto" latinLnBrk="0" hangingPunct="1">
                <a:lnSpc>
                  <a:spcPct val="100000"/>
                </a:lnSpc>
                <a:spcBef>
                  <a:spcPts val="0"/>
                </a:spcBef>
                <a:spcAft>
                  <a:spcPts val="0"/>
                </a:spcAft>
                <a:buClrTx/>
                <a:buSzTx/>
                <a:buFontTx/>
                <a:buNone/>
                <a:tabLst/>
                <a:defRPr/>
              </a:pPr>
              <a:t>87</a:t>
            </a:fld>
            <a:endParaRPr kumimoji="0" lang="en-CH" sz="1400" b="0" i="0" u="none" strike="noStrike" kern="1200" cap="none" spc="0" normalizeH="0" baseline="0" noProof="0">
              <a:ln>
                <a:noFill/>
              </a:ln>
              <a:solidFill>
                <a:prstClr val="white">
                  <a:lumMod val="65000"/>
                </a:prstClr>
              </a:solidFill>
              <a:effectLst/>
              <a:uLnTx/>
              <a:uFillTx/>
              <a:latin typeface="Corbel" panose="020B0503020204020204" pitchFamily="34" charset="0"/>
              <a:ea typeface="ＭＳ Ｐゴシック" panose="020B0600070205080204" pitchFamily="34" charset="-128"/>
              <a:cs typeface="+mn-cs"/>
            </a:endParaRPr>
          </a:p>
        </p:txBody>
      </p:sp>
      <p:cxnSp>
        <p:nvCxnSpPr>
          <p:cNvPr id="4" name="Straight Connector 3">
            <a:extLst>
              <a:ext uri="{FF2B5EF4-FFF2-40B4-BE49-F238E27FC236}">
                <a16:creationId xmlns:a16="http://schemas.microsoft.com/office/drawing/2014/main" id="{193B17EE-D4CE-E933-0A10-8DE0F4AE053C}"/>
              </a:ext>
            </a:extLst>
          </p:cNvPr>
          <p:cNvCxnSpPr>
            <a:cxnSpLocks/>
          </p:cNvCxnSpPr>
          <p:nvPr/>
        </p:nvCxnSpPr>
        <p:spPr>
          <a:xfrm>
            <a:off x="5515720" y="4182844"/>
            <a:ext cx="0" cy="325603"/>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cxnSp>
        <p:nvCxnSpPr>
          <p:cNvPr id="8" name="Straight Connector 7">
            <a:extLst>
              <a:ext uri="{FF2B5EF4-FFF2-40B4-BE49-F238E27FC236}">
                <a16:creationId xmlns:a16="http://schemas.microsoft.com/office/drawing/2014/main" id="{DF1F5B15-D6F8-544E-2EC6-234CE9693377}"/>
              </a:ext>
            </a:extLst>
          </p:cNvPr>
          <p:cNvCxnSpPr>
            <a:cxnSpLocks/>
          </p:cNvCxnSpPr>
          <p:nvPr/>
        </p:nvCxnSpPr>
        <p:spPr>
          <a:xfrm>
            <a:off x="5965170" y="4182844"/>
            <a:ext cx="0" cy="332948"/>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cxnSp>
        <p:nvCxnSpPr>
          <p:cNvPr id="9" name="Straight Connector 8">
            <a:extLst>
              <a:ext uri="{FF2B5EF4-FFF2-40B4-BE49-F238E27FC236}">
                <a16:creationId xmlns:a16="http://schemas.microsoft.com/office/drawing/2014/main" id="{BBD8907C-D053-3E28-0A5B-1508DA6E7B16}"/>
              </a:ext>
            </a:extLst>
          </p:cNvPr>
          <p:cNvCxnSpPr>
            <a:cxnSpLocks/>
          </p:cNvCxnSpPr>
          <p:nvPr/>
        </p:nvCxnSpPr>
        <p:spPr>
          <a:xfrm>
            <a:off x="6414620" y="4182805"/>
            <a:ext cx="0" cy="332948"/>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cxnSp>
        <p:nvCxnSpPr>
          <p:cNvPr id="10" name="Straight Connector 9">
            <a:extLst>
              <a:ext uri="{FF2B5EF4-FFF2-40B4-BE49-F238E27FC236}">
                <a16:creationId xmlns:a16="http://schemas.microsoft.com/office/drawing/2014/main" id="{204CBF14-CE3C-D0AF-0904-EB85AA35F9B3}"/>
              </a:ext>
            </a:extLst>
          </p:cNvPr>
          <p:cNvCxnSpPr>
            <a:cxnSpLocks/>
          </p:cNvCxnSpPr>
          <p:nvPr/>
        </p:nvCxnSpPr>
        <p:spPr>
          <a:xfrm>
            <a:off x="6864069" y="4175499"/>
            <a:ext cx="0" cy="332948"/>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sp>
        <p:nvSpPr>
          <p:cNvPr id="11" name="Rounded Rectangle 10">
            <a:extLst>
              <a:ext uri="{FF2B5EF4-FFF2-40B4-BE49-F238E27FC236}">
                <a16:creationId xmlns:a16="http://schemas.microsoft.com/office/drawing/2014/main" id="{6504418D-A90C-D6E7-1C54-18A1A7C9A1D0}"/>
              </a:ext>
            </a:extLst>
          </p:cNvPr>
          <p:cNvSpPr/>
          <p:nvPr/>
        </p:nvSpPr>
        <p:spPr>
          <a:xfrm>
            <a:off x="5192143" y="2334911"/>
            <a:ext cx="2028915" cy="1840762"/>
          </a:xfrm>
          <a:prstGeom prst="roundRect">
            <a:avLst>
              <a:gd name="adj" fmla="val 1622"/>
            </a:avLst>
          </a:prstGeom>
          <a:solidFill>
            <a:schemeClr val="accent5">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2500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aphicFrame>
        <p:nvGraphicFramePr>
          <p:cNvPr id="12" name="Table 275">
            <a:extLst>
              <a:ext uri="{FF2B5EF4-FFF2-40B4-BE49-F238E27FC236}">
                <a16:creationId xmlns:a16="http://schemas.microsoft.com/office/drawing/2014/main" id="{76354472-B820-C436-4D54-CDDC66664919}"/>
              </a:ext>
            </a:extLst>
          </p:cNvPr>
          <p:cNvGraphicFramePr>
            <a:graphicFrameLocks noGrp="1"/>
          </p:cNvGraphicFramePr>
          <p:nvPr/>
        </p:nvGraphicFramePr>
        <p:xfrm>
          <a:off x="5292522" y="2459192"/>
          <a:ext cx="1800000" cy="1584000"/>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gridCol w="450000">
                  <a:extLst>
                    <a:ext uri="{9D8B030D-6E8A-4147-A177-3AD203B41FA5}">
                      <a16:colId xmlns:a16="http://schemas.microsoft.com/office/drawing/2014/main" val="468283467"/>
                    </a:ext>
                  </a:extLst>
                </a:gridCol>
                <a:gridCol w="450000">
                  <a:extLst>
                    <a:ext uri="{9D8B030D-6E8A-4147-A177-3AD203B41FA5}">
                      <a16:colId xmlns:a16="http://schemas.microsoft.com/office/drawing/2014/main" val="3823604040"/>
                    </a:ext>
                  </a:extLst>
                </a:gridCol>
                <a:gridCol w="450000">
                  <a:extLst>
                    <a:ext uri="{9D8B030D-6E8A-4147-A177-3AD203B41FA5}">
                      <a16:colId xmlns:a16="http://schemas.microsoft.com/office/drawing/2014/main" val="3652080883"/>
                    </a:ext>
                  </a:extLst>
                </a:gridCol>
              </a:tblGrid>
              <a:tr h="396000">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r h="396000">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2F2F4"/>
                    </a:solidFill>
                  </a:tcPr>
                </a:tc>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2F2F4"/>
                    </a:solidFill>
                  </a:tcPr>
                </a:tc>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2F2F4"/>
                    </a:solidFill>
                  </a:tcPr>
                </a:tc>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2F2F4"/>
                    </a:solidFill>
                  </a:tcPr>
                </a:tc>
                <a:extLst>
                  <a:ext uri="{0D108BD9-81ED-4DB2-BD59-A6C34878D82A}">
                    <a16:rowId xmlns:a16="http://schemas.microsoft.com/office/drawing/2014/main" val="1856769038"/>
                  </a:ext>
                </a:extLst>
              </a:tr>
              <a:tr h="396000">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581351085"/>
                  </a:ext>
                </a:extLst>
              </a:tr>
              <a:tr h="396000">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BE6D8"/>
                    </a:solidFill>
                  </a:tcPr>
                </a:tc>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BE6D8"/>
                    </a:solidFill>
                  </a:tcPr>
                </a:tc>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BE6D8"/>
                    </a:solidFill>
                  </a:tcPr>
                </a:tc>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BE6D8"/>
                    </a:solidFill>
                  </a:tcPr>
                </a:tc>
                <a:extLst>
                  <a:ext uri="{0D108BD9-81ED-4DB2-BD59-A6C34878D82A}">
                    <a16:rowId xmlns:a16="http://schemas.microsoft.com/office/drawing/2014/main" val="504728428"/>
                  </a:ext>
                </a:extLst>
              </a:tr>
            </a:tbl>
          </a:graphicData>
        </a:graphic>
      </p:graphicFrame>
      <p:sp>
        <p:nvSpPr>
          <p:cNvPr id="13" name="Rounded Rectangle 12">
            <a:extLst>
              <a:ext uri="{FF2B5EF4-FFF2-40B4-BE49-F238E27FC236}">
                <a16:creationId xmlns:a16="http://schemas.microsoft.com/office/drawing/2014/main" id="{D69C4F41-50ED-CF54-644A-2ED316781EF1}"/>
              </a:ext>
            </a:extLst>
          </p:cNvPr>
          <p:cNvSpPr/>
          <p:nvPr/>
        </p:nvSpPr>
        <p:spPr>
          <a:xfrm rot="5400000">
            <a:off x="5898769" y="3790738"/>
            <a:ext cx="582102" cy="2028912"/>
          </a:xfrm>
          <a:prstGeom prst="roundRect">
            <a:avLst/>
          </a:prstGeom>
          <a:pattFill prst="wdUpDiag">
            <a:fgClr>
              <a:srgbClr val="BBAECA"/>
            </a:fgClr>
            <a:bgClr>
              <a:srgbClr val="DFCFF0"/>
            </a:bgClr>
          </a:patt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pSp>
        <p:nvGrpSpPr>
          <p:cNvPr id="16" name="Group 15">
            <a:extLst>
              <a:ext uri="{FF2B5EF4-FFF2-40B4-BE49-F238E27FC236}">
                <a16:creationId xmlns:a16="http://schemas.microsoft.com/office/drawing/2014/main" id="{5B03AEA4-1D6D-2A02-F28E-1BE0E4D10B9C}"/>
              </a:ext>
            </a:extLst>
          </p:cNvPr>
          <p:cNvGrpSpPr/>
          <p:nvPr/>
        </p:nvGrpSpPr>
        <p:grpSpPr>
          <a:xfrm>
            <a:off x="5408073" y="5120617"/>
            <a:ext cx="173332" cy="648969"/>
            <a:chOff x="2521758" y="3054797"/>
            <a:chExt cx="64008" cy="188069"/>
          </a:xfrm>
        </p:grpSpPr>
        <p:cxnSp>
          <p:nvCxnSpPr>
            <p:cNvPr id="29" name="Straight Connector 28">
              <a:extLst>
                <a:ext uri="{FF2B5EF4-FFF2-40B4-BE49-F238E27FC236}">
                  <a16:creationId xmlns:a16="http://schemas.microsoft.com/office/drawing/2014/main" id="{56411DE6-322D-76E3-294D-9E5A2FA79FF8}"/>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31" name="Straight Connector 30">
              <a:extLst>
                <a:ext uri="{FF2B5EF4-FFF2-40B4-BE49-F238E27FC236}">
                  <a16:creationId xmlns:a16="http://schemas.microsoft.com/office/drawing/2014/main" id="{6001E9C3-356E-AE87-FFA4-05FFDFC51AF4}"/>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32" name="Straight Connector 31">
              <a:extLst>
                <a:ext uri="{FF2B5EF4-FFF2-40B4-BE49-F238E27FC236}">
                  <a16:creationId xmlns:a16="http://schemas.microsoft.com/office/drawing/2014/main" id="{6291C3A9-C7BF-6832-8EBF-7A977669D976}"/>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grpSp>
        <p:nvGrpSpPr>
          <p:cNvPr id="17" name="Group 16">
            <a:extLst>
              <a:ext uri="{FF2B5EF4-FFF2-40B4-BE49-F238E27FC236}">
                <a16:creationId xmlns:a16="http://schemas.microsoft.com/office/drawing/2014/main" id="{FDD767DD-4EAE-2CA4-A7CE-A5CF80FEF08C}"/>
              </a:ext>
            </a:extLst>
          </p:cNvPr>
          <p:cNvGrpSpPr/>
          <p:nvPr/>
        </p:nvGrpSpPr>
        <p:grpSpPr>
          <a:xfrm>
            <a:off x="5837030" y="5109582"/>
            <a:ext cx="173332" cy="648969"/>
            <a:chOff x="2521758" y="3054797"/>
            <a:chExt cx="64008" cy="188069"/>
          </a:xfrm>
        </p:grpSpPr>
        <p:cxnSp>
          <p:nvCxnSpPr>
            <p:cNvPr id="26" name="Straight Connector 25">
              <a:extLst>
                <a:ext uri="{FF2B5EF4-FFF2-40B4-BE49-F238E27FC236}">
                  <a16:creationId xmlns:a16="http://schemas.microsoft.com/office/drawing/2014/main" id="{E2764FA7-945D-6ACC-4476-AB0E702C8F95}"/>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7" name="Straight Connector 26">
              <a:extLst>
                <a:ext uri="{FF2B5EF4-FFF2-40B4-BE49-F238E27FC236}">
                  <a16:creationId xmlns:a16="http://schemas.microsoft.com/office/drawing/2014/main" id="{9DA23700-D9EA-5D46-34FC-D8C81067954B}"/>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8" name="Straight Connector 27">
              <a:extLst>
                <a:ext uri="{FF2B5EF4-FFF2-40B4-BE49-F238E27FC236}">
                  <a16:creationId xmlns:a16="http://schemas.microsoft.com/office/drawing/2014/main" id="{65F5F5EB-C469-F183-795C-3CF3D5200AE9}"/>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grpSp>
        <p:nvGrpSpPr>
          <p:cNvPr id="18" name="Group 17">
            <a:extLst>
              <a:ext uri="{FF2B5EF4-FFF2-40B4-BE49-F238E27FC236}">
                <a16:creationId xmlns:a16="http://schemas.microsoft.com/office/drawing/2014/main" id="{5C2F244F-AD02-F297-C498-C497F46F443E}"/>
              </a:ext>
            </a:extLst>
          </p:cNvPr>
          <p:cNvGrpSpPr/>
          <p:nvPr/>
        </p:nvGrpSpPr>
        <p:grpSpPr>
          <a:xfrm>
            <a:off x="6248380" y="5108314"/>
            <a:ext cx="173332" cy="648969"/>
            <a:chOff x="2521758" y="3054797"/>
            <a:chExt cx="64008" cy="188069"/>
          </a:xfrm>
        </p:grpSpPr>
        <p:cxnSp>
          <p:nvCxnSpPr>
            <p:cNvPr id="23" name="Straight Connector 22">
              <a:extLst>
                <a:ext uri="{FF2B5EF4-FFF2-40B4-BE49-F238E27FC236}">
                  <a16:creationId xmlns:a16="http://schemas.microsoft.com/office/drawing/2014/main" id="{9F9C2302-8BFC-2113-6E2C-ACFF464016EB}"/>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4" name="Straight Connector 23">
              <a:extLst>
                <a:ext uri="{FF2B5EF4-FFF2-40B4-BE49-F238E27FC236}">
                  <a16:creationId xmlns:a16="http://schemas.microsoft.com/office/drawing/2014/main" id="{7FE804DF-ACC9-5681-9141-E12E98F04E34}"/>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5" name="Straight Connector 24">
              <a:extLst>
                <a:ext uri="{FF2B5EF4-FFF2-40B4-BE49-F238E27FC236}">
                  <a16:creationId xmlns:a16="http://schemas.microsoft.com/office/drawing/2014/main" id="{011A845C-4B36-622D-79D2-2EEC712480E0}"/>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grpSp>
        <p:nvGrpSpPr>
          <p:cNvPr id="19" name="Group 18">
            <a:extLst>
              <a:ext uri="{FF2B5EF4-FFF2-40B4-BE49-F238E27FC236}">
                <a16:creationId xmlns:a16="http://schemas.microsoft.com/office/drawing/2014/main" id="{D60879E2-DF9F-933F-7EBD-BAA733433234}"/>
              </a:ext>
            </a:extLst>
          </p:cNvPr>
          <p:cNvGrpSpPr/>
          <p:nvPr/>
        </p:nvGrpSpPr>
        <p:grpSpPr>
          <a:xfrm>
            <a:off x="6672336" y="5120617"/>
            <a:ext cx="173332" cy="648969"/>
            <a:chOff x="2521758" y="3054797"/>
            <a:chExt cx="64008" cy="188069"/>
          </a:xfrm>
        </p:grpSpPr>
        <p:cxnSp>
          <p:nvCxnSpPr>
            <p:cNvPr id="20" name="Straight Connector 19">
              <a:extLst>
                <a:ext uri="{FF2B5EF4-FFF2-40B4-BE49-F238E27FC236}">
                  <a16:creationId xmlns:a16="http://schemas.microsoft.com/office/drawing/2014/main" id="{98070522-1F0D-F9D0-1868-64E7D1BD153B}"/>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1" name="Straight Connector 20">
              <a:extLst>
                <a:ext uri="{FF2B5EF4-FFF2-40B4-BE49-F238E27FC236}">
                  <a16:creationId xmlns:a16="http://schemas.microsoft.com/office/drawing/2014/main" id="{A7BC7AE7-4BBB-BD85-E12B-FD544420F3FB}"/>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2" name="Straight Connector 21">
              <a:extLst>
                <a:ext uri="{FF2B5EF4-FFF2-40B4-BE49-F238E27FC236}">
                  <a16:creationId xmlns:a16="http://schemas.microsoft.com/office/drawing/2014/main" id="{8B1EFA1E-657A-E290-1E60-D94A0BF19A73}"/>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sp>
        <p:nvSpPr>
          <p:cNvPr id="33" name="Rounded Rectangle 32">
            <a:extLst>
              <a:ext uri="{FF2B5EF4-FFF2-40B4-BE49-F238E27FC236}">
                <a16:creationId xmlns:a16="http://schemas.microsoft.com/office/drawing/2014/main" id="{0C60ECAA-E984-0339-82FC-E5B0B4C5608E}"/>
              </a:ext>
            </a:extLst>
          </p:cNvPr>
          <p:cNvSpPr/>
          <p:nvPr/>
        </p:nvSpPr>
        <p:spPr>
          <a:xfrm rot="5400000">
            <a:off x="5897652" y="5047299"/>
            <a:ext cx="584335" cy="2028912"/>
          </a:xfrm>
          <a:prstGeom prst="roundRect">
            <a:avLst/>
          </a:prstGeom>
          <a:solidFill>
            <a:schemeClr val="accent6">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aphicFrame>
        <p:nvGraphicFramePr>
          <p:cNvPr id="34" name="Table 275">
            <a:extLst>
              <a:ext uri="{FF2B5EF4-FFF2-40B4-BE49-F238E27FC236}">
                <a16:creationId xmlns:a16="http://schemas.microsoft.com/office/drawing/2014/main" id="{91C1B412-F7C0-9BF4-466A-716D27FABB97}"/>
              </a:ext>
            </a:extLst>
          </p:cNvPr>
          <p:cNvGraphicFramePr>
            <a:graphicFrameLocks noGrp="1"/>
          </p:cNvGraphicFramePr>
          <p:nvPr/>
        </p:nvGraphicFramePr>
        <p:xfrm>
          <a:off x="5292522" y="4591707"/>
          <a:ext cx="1799968" cy="441960"/>
        </p:xfrm>
        <a:graphic>
          <a:graphicData uri="http://schemas.openxmlformats.org/drawingml/2006/table">
            <a:tbl>
              <a:tblPr firstRow="1" bandRow="1">
                <a:tableStyleId>{5940675A-B579-460E-94D1-54222C63F5DA}</a:tableStyleId>
              </a:tblPr>
              <a:tblGrid>
                <a:gridCol w="449992">
                  <a:extLst>
                    <a:ext uri="{9D8B030D-6E8A-4147-A177-3AD203B41FA5}">
                      <a16:colId xmlns:a16="http://schemas.microsoft.com/office/drawing/2014/main" val="4227494446"/>
                    </a:ext>
                  </a:extLst>
                </a:gridCol>
                <a:gridCol w="449992">
                  <a:extLst>
                    <a:ext uri="{9D8B030D-6E8A-4147-A177-3AD203B41FA5}">
                      <a16:colId xmlns:a16="http://schemas.microsoft.com/office/drawing/2014/main" val="468283467"/>
                    </a:ext>
                  </a:extLst>
                </a:gridCol>
                <a:gridCol w="449992">
                  <a:extLst>
                    <a:ext uri="{9D8B030D-6E8A-4147-A177-3AD203B41FA5}">
                      <a16:colId xmlns:a16="http://schemas.microsoft.com/office/drawing/2014/main" val="3823604040"/>
                    </a:ext>
                  </a:extLst>
                </a:gridCol>
                <a:gridCol w="449992">
                  <a:extLst>
                    <a:ext uri="{9D8B030D-6E8A-4147-A177-3AD203B41FA5}">
                      <a16:colId xmlns:a16="http://schemas.microsoft.com/office/drawing/2014/main" val="3652080883"/>
                    </a:ext>
                  </a:extLst>
                </a:gridCol>
              </a:tblGrid>
              <a:tr h="435088">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bl>
          </a:graphicData>
        </a:graphic>
      </p:graphicFrame>
      <p:sp>
        <p:nvSpPr>
          <p:cNvPr id="35" name="Rounded Rectangle 34">
            <a:extLst>
              <a:ext uri="{FF2B5EF4-FFF2-40B4-BE49-F238E27FC236}">
                <a16:creationId xmlns:a16="http://schemas.microsoft.com/office/drawing/2014/main" id="{5853E33A-0C10-F411-BD05-35B1A76C00B3}"/>
              </a:ext>
            </a:extLst>
          </p:cNvPr>
          <p:cNvSpPr/>
          <p:nvPr/>
        </p:nvSpPr>
        <p:spPr>
          <a:xfrm rot="5400000">
            <a:off x="5909541" y="170856"/>
            <a:ext cx="579239" cy="2014040"/>
          </a:xfrm>
          <a:prstGeom prst="roundRect">
            <a:avLst/>
          </a:prstGeom>
          <a:solidFill>
            <a:srgbClr val="E4D9F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aphicFrame>
        <p:nvGraphicFramePr>
          <p:cNvPr id="36" name="Table 275">
            <a:extLst>
              <a:ext uri="{FF2B5EF4-FFF2-40B4-BE49-F238E27FC236}">
                <a16:creationId xmlns:a16="http://schemas.microsoft.com/office/drawing/2014/main" id="{28DFCE45-3B33-AE43-69DA-C1AF5E3FC3E2}"/>
              </a:ext>
            </a:extLst>
          </p:cNvPr>
          <p:cNvGraphicFramePr>
            <a:graphicFrameLocks noGrp="1"/>
          </p:cNvGraphicFramePr>
          <p:nvPr/>
        </p:nvGraphicFramePr>
        <p:xfrm>
          <a:off x="5301890" y="994064"/>
          <a:ext cx="1800000" cy="396000"/>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gridCol w="450000">
                  <a:extLst>
                    <a:ext uri="{9D8B030D-6E8A-4147-A177-3AD203B41FA5}">
                      <a16:colId xmlns:a16="http://schemas.microsoft.com/office/drawing/2014/main" val="468283467"/>
                    </a:ext>
                  </a:extLst>
                </a:gridCol>
                <a:gridCol w="450000">
                  <a:extLst>
                    <a:ext uri="{9D8B030D-6E8A-4147-A177-3AD203B41FA5}">
                      <a16:colId xmlns:a16="http://schemas.microsoft.com/office/drawing/2014/main" val="3823604040"/>
                    </a:ext>
                  </a:extLst>
                </a:gridCol>
                <a:gridCol w="450000">
                  <a:extLst>
                    <a:ext uri="{9D8B030D-6E8A-4147-A177-3AD203B41FA5}">
                      <a16:colId xmlns:a16="http://schemas.microsoft.com/office/drawing/2014/main" val="3652080883"/>
                    </a:ext>
                  </a:extLst>
                </a:gridCol>
              </a:tblGrid>
              <a:tr h="396000">
                <a:tc>
                  <a:txBody>
                    <a:bodyPr/>
                    <a:lstStyle/>
                    <a:p>
                      <a:pPr algn="ctr"/>
                      <a:r>
                        <a:rPr lang="en-US" sz="2400" b="1" i="0">
                          <a:solidFill>
                            <a:srgbClr val="0051FF"/>
                          </a:solidFill>
                          <a:latin typeface="Corbel" panose="020B0503020204020204" pitchFamily="34" charset="0"/>
                          <a:cs typeface="Arial" panose="020B0604020202020204" pitchFamily="34" charset="0"/>
                        </a:rPr>
                        <a:t>1</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solidFill>
                            <a:srgbClr val="0051FF"/>
                          </a:solidFill>
                          <a:latin typeface="Corbel" panose="020B0503020204020204" pitchFamily="34" charset="0"/>
                          <a:cs typeface="Arial" panose="020B0604020202020204" pitchFamily="34" charset="0"/>
                        </a:rPr>
                        <a:t>0</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solidFill>
                            <a:srgbClr val="0051FF"/>
                          </a:solidFill>
                          <a:latin typeface="Corbel" panose="020B0503020204020204" pitchFamily="34" charset="0"/>
                          <a:cs typeface="Arial" panose="020B0604020202020204" pitchFamily="34" charset="0"/>
                        </a:rPr>
                        <a:t>1</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solidFill>
                            <a:srgbClr val="0051FF"/>
                          </a:solidFill>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bl>
          </a:graphicData>
        </a:graphic>
      </p:graphicFrame>
      <p:cxnSp>
        <p:nvCxnSpPr>
          <p:cNvPr id="37" name="Elbow Connector 36">
            <a:extLst>
              <a:ext uri="{FF2B5EF4-FFF2-40B4-BE49-F238E27FC236}">
                <a16:creationId xmlns:a16="http://schemas.microsoft.com/office/drawing/2014/main" id="{8F539379-865B-D64A-C423-25BD1E83EAE5}"/>
              </a:ext>
            </a:extLst>
          </p:cNvPr>
          <p:cNvCxnSpPr>
            <a:cxnSpLocks/>
          </p:cNvCxnSpPr>
          <p:nvPr/>
        </p:nvCxnSpPr>
        <p:spPr>
          <a:xfrm rot="10800000" flipH="1" flipV="1">
            <a:off x="7211141" y="1924870"/>
            <a:ext cx="4" cy="3566160"/>
          </a:xfrm>
          <a:prstGeom prst="bentConnector3">
            <a:avLst>
              <a:gd name="adj1" fmla="val 12220150000"/>
            </a:avLst>
          </a:prstGeom>
          <a:ln w="38100">
            <a:solidFill>
              <a:schemeClr val="accent4"/>
            </a:solidFill>
            <a:prstDash val="sysDot"/>
            <a:tailEnd type="triangle" w="med" len="sm"/>
          </a:ln>
        </p:spPr>
        <p:style>
          <a:lnRef idx="1">
            <a:schemeClr val="accent1"/>
          </a:lnRef>
          <a:fillRef idx="0">
            <a:schemeClr val="accent1"/>
          </a:fillRef>
          <a:effectRef idx="0">
            <a:schemeClr val="accent1"/>
          </a:effectRef>
          <a:fontRef idx="minor">
            <a:schemeClr val="tx1"/>
          </a:fontRef>
        </p:style>
      </p:cxnSp>
      <p:sp>
        <p:nvSpPr>
          <p:cNvPr id="41" name="Rounded Rectangle 40">
            <a:extLst>
              <a:ext uri="{FF2B5EF4-FFF2-40B4-BE49-F238E27FC236}">
                <a16:creationId xmlns:a16="http://schemas.microsoft.com/office/drawing/2014/main" id="{5EA5FF2D-CA4D-044D-5240-D82BF10A85FD}"/>
              </a:ext>
            </a:extLst>
          </p:cNvPr>
          <p:cNvSpPr/>
          <p:nvPr/>
        </p:nvSpPr>
        <p:spPr>
          <a:xfrm rot="5400000">
            <a:off x="5907630" y="920136"/>
            <a:ext cx="579240" cy="2014044"/>
          </a:xfrm>
          <a:prstGeom prst="roundRect">
            <a:avLst/>
          </a:prstGeom>
          <a:solidFill>
            <a:schemeClr val="accent4">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cxnSp>
        <p:nvCxnSpPr>
          <p:cNvPr id="45" name="Straight Connector 44">
            <a:extLst>
              <a:ext uri="{FF2B5EF4-FFF2-40B4-BE49-F238E27FC236}">
                <a16:creationId xmlns:a16="http://schemas.microsoft.com/office/drawing/2014/main" id="{89C1CC0F-521D-7468-5B21-5D065B5C0AAC}"/>
              </a:ext>
            </a:extLst>
          </p:cNvPr>
          <p:cNvCxnSpPr>
            <a:cxnSpLocks/>
          </p:cNvCxnSpPr>
          <p:nvPr/>
        </p:nvCxnSpPr>
        <p:spPr>
          <a:xfrm rot="5400000" flipH="1">
            <a:off x="5043785" y="2512001"/>
            <a:ext cx="3963" cy="274320"/>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46" name="Straight Connector 45">
            <a:extLst>
              <a:ext uri="{FF2B5EF4-FFF2-40B4-BE49-F238E27FC236}">
                <a16:creationId xmlns:a16="http://schemas.microsoft.com/office/drawing/2014/main" id="{A3BF5155-D76B-0F51-84F0-F9C02F239946}"/>
              </a:ext>
            </a:extLst>
          </p:cNvPr>
          <p:cNvCxnSpPr>
            <a:cxnSpLocks/>
          </p:cNvCxnSpPr>
          <p:nvPr/>
        </p:nvCxnSpPr>
        <p:spPr>
          <a:xfrm rot="5400000" flipH="1">
            <a:off x="5043785" y="2898164"/>
            <a:ext cx="3963" cy="274320"/>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sp>
        <p:nvSpPr>
          <p:cNvPr id="48" name="Rounded Rectangle 47">
            <a:extLst>
              <a:ext uri="{FF2B5EF4-FFF2-40B4-BE49-F238E27FC236}">
                <a16:creationId xmlns:a16="http://schemas.microsoft.com/office/drawing/2014/main" id="{8376977C-3282-EAB6-98E7-B196ED4F6F12}"/>
              </a:ext>
            </a:extLst>
          </p:cNvPr>
          <p:cNvSpPr/>
          <p:nvPr/>
        </p:nvSpPr>
        <p:spPr>
          <a:xfrm rot="16200000">
            <a:off x="3943110" y="3070211"/>
            <a:ext cx="1654227" cy="308319"/>
          </a:xfrm>
          <a:prstGeom prst="roundRect">
            <a:avLst/>
          </a:prstGeom>
          <a:solidFill>
            <a:schemeClr val="accent2">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cxnSp>
        <p:nvCxnSpPr>
          <p:cNvPr id="40" name="Straight Arrow Connector 39">
            <a:extLst>
              <a:ext uri="{FF2B5EF4-FFF2-40B4-BE49-F238E27FC236}">
                <a16:creationId xmlns:a16="http://schemas.microsoft.com/office/drawing/2014/main" id="{29BE35DF-E2E1-9179-05DF-E58F667CD1C6}"/>
              </a:ext>
            </a:extLst>
          </p:cNvPr>
          <p:cNvCxnSpPr>
            <a:cxnSpLocks/>
          </p:cNvCxnSpPr>
          <p:nvPr/>
        </p:nvCxnSpPr>
        <p:spPr>
          <a:xfrm>
            <a:off x="6869931"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cxnSp>
        <p:nvCxnSpPr>
          <p:cNvPr id="96" name="Straight Arrow Connector 95">
            <a:extLst>
              <a:ext uri="{FF2B5EF4-FFF2-40B4-BE49-F238E27FC236}">
                <a16:creationId xmlns:a16="http://schemas.microsoft.com/office/drawing/2014/main" id="{763874F1-B1FE-6D5F-7855-22E1EE847861}"/>
              </a:ext>
            </a:extLst>
          </p:cNvPr>
          <p:cNvCxnSpPr>
            <a:cxnSpLocks/>
          </p:cNvCxnSpPr>
          <p:nvPr/>
        </p:nvCxnSpPr>
        <p:spPr>
          <a:xfrm>
            <a:off x="6425888"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cxnSp>
        <p:nvCxnSpPr>
          <p:cNvPr id="99" name="Straight Arrow Connector 98">
            <a:extLst>
              <a:ext uri="{FF2B5EF4-FFF2-40B4-BE49-F238E27FC236}">
                <a16:creationId xmlns:a16="http://schemas.microsoft.com/office/drawing/2014/main" id="{79333CE1-7BE6-2786-C4D3-1E02C6E6158E}"/>
              </a:ext>
            </a:extLst>
          </p:cNvPr>
          <p:cNvCxnSpPr>
            <a:cxnSpLocks/>
          </p:cNvCxnSpPr>
          <p:nvPr/>
        </p:nvCxnSpPr>
        <p:spPr>
          <a:xfrm>
            <a:off x="5968231"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cxnSp>
        <p:nvCxnSpPr>
          <p:cNvPr id="100" name="Straight Arrow Connector 99">
            <a:extLst>
              <a:ext uri="{FF2B5EF4-FFF2-40B4-BE49-F238E27FC236}">
                <a16:creationId xmlns:a16="http://schemas.microsoft.com/office/drawing/2014/main" id="{24D7EFB3-2A69-80D9-0B83-2890B46C68C1}"/>
              </a:ext>
            </a:extLst>
          </p:cNvPr>
          <p:cNvCxnSpPr>
            <a:cxnSpLocks/>
          </p:cNvCxnSpPr>
          <p:nvPr/>
        </p:nvCxnSpPr>
        <p:spPr>
          <a:xfrm>
            <a:off x="5524188"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sp>
        <p:nvSpPr>
          <p:cNvPr id="6" name="Rectangle 5">
            <a:extLst>
              <a:ext uri="{FF2B5EF4-FFF2-40B4-BE49-F238E27FC236}">
                <a16:creationId xmlns:a16="http://schemas.microsoft.com/office/drawing/2014/main" id="{A24D5187-9386-EE2D-06AA-276EFF556DC4}"/>
              </a:ext>
            </a:extLst>
          </p:cNvPr>
          <p:cNvSpPr>
            <a:spLocks/>
          </p:cNvSpPr>
          <p:nvPr/>
        </p:nvSpPr>
        <p:spPr>
          <a:xfrm>
            <a:off x="5304367" y="1728351"/>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15" name="Rectangle 14">
            <a:extLst>
              <a:ext uri="{FF2B5EF4-FFF2-40B4-BE49-F238E27FC236}">
                <a16:creationId xmlns:a16="http://schemas.microsoft.com/office/drawing/2014/main" id="{8F0AB727-4535-4F51-A029-2FF715B1BB4F}"/>
              </a:ext>
            </a:extLst>
          </p:cNvPr>
          <p:cNvSpPr/>
          <p:nvPr/>
        </p:nvSpPr>
        <p:spPr>
          <a:xfrm>
            <a:off x="5770841" y="1729900"/>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30" name="Rectangle 29">
            <a:extLst>
              <a:ext uri="{FF2B5EF4-FFF2-40B4-BE49-F238E27FC236}">
                <a16:creationId xmlns:a16="http://schemas.microsoft.com/office/drawing/2014/main" id="{58E8DFCC-D41E-B4DC-0E11-DDBA39AF97F5}"/>
              </a:ext>
            </a:extLst>
          </p:cNvPr>
          <p:cNvSpPr/>
          <p:nvPr/>
        </p:nvSpPr>
        <p:spPr>
          <a:xfrm>
            <a:off x="6237315" y="1729900"/>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38" name="Rectangle 37">
            <a:extLst>
              <a:ext uri="{FF2B5EF4-FFF2-40B4-BE49-F238E27FC236}">
                <a16:creationId xmlns:a16="http://schemas.microsoft.com/office/drawing/2014/main" id="{6606B0FB-9FD3-1633-090F-A442DDBC5782}"/>
              </a:ext>
            </a:extLst>
          </p:cNvPr>
          <p:cNvSpPr/>
          <p:nvPr/>
        </p:nvSpPr>
        <p:spPr>
          <a:xfrm>
            <a:off x="6703788" y="1729900"/>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47" name="TextBox 46">
            <a:extLst>
              <a:ext uri="{FF2B5EF4-FFF2-40B4-BE49-F238E27FC236}">
                <a16:creationId xmlns:a16="http://schemas.microsoft.com/office/drawing/2014/main" id="{48209F93-C678-77FE-0741-880FAEA05260}"/>
              </a:ext>
            </a:extLst>
          </p:cNvPr>
          <p:cNvSpPr txBox="1"/>
          <p:nvPr/>
        </p:nvSpPr>
        <p:spPr>
          <a:xfrm>
            <a:off x="234762" y="5148517"/>
            <a:ext cx="2245127"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input vector</a:t>
            </a:r>
          </a:p>
        </p:txBody>
      </p:sp>
      <p:graphicFrame>
        <p:nvGraphicFramePr>
          <p:cNvPr id="50" name="Table 275">
            <a:extLst>
              <a:ext uri="{FF2B5EF4-FFF2-40B4-BE49-F238E27FC236}">
                <a16:creationId xmlns:a16="http://schemas.microsoft.com/office/drawing/2014/main" id="{F4FAEFC2-F020-2F17-D28B-888C8568909C}"/>
              </a:ext>
            </a:extLst>
          </p:cNvPr>
          <p:cNvGraphicFramePr>
            <a:graphicFrameLocks noGrp="1"/>
          </p:cNvGraphicFramePr>
          <p:nvPr/>
        </p:nvGraphicFramePr>
        <p:xfrm>
          <a:off x="426103" y="2000679"/>
          <a:ext cx="1854538" cy="2194560"/>
        </p:xfrm>
        <a:graphic>
          <a:graphicData uri="http://schemas.openxmlformats.org/drawingml/2006/table">
            <a:tbl>
              <a:tblPr firstRow="1" bandRow="1">
                <a:tableStyleId>{5940675A-B579-460E-94D1-54222C63F5DA}</a:tableStyleId>
              </a:tblPr>
              <a:tblGrid>
                <a:gridCol w="560388">
                  <a:extLst>
                    <a:ext uri="{9D8B030D-6E8A-4147-A177-3AD203B41FA5}">
                      <a16:colId xmlns:a16="http://schemas.microsoft.com/office/drawing/2014/main" val="1193322599"/>
                    </a:ext>
                  </a:extLst>
                </a:gridCol>
                <a:gridCol w="816943">
                  <a:extLst>
                    <a:ext uri="{9D8B030D-6E8A-4147-A177-3AD203B41FA5}">
                      <a16:colId xmlns:a16="http://schemas.microsoft.com/office/drawing/2014/main" val="4227494446"/>
                    </a:ext>
                  </a:extLst>
                </a:gridCol>
                <a:gridCol w="477207">
                  <a:extLst>
                    <a:ext uri="{9D8B030D-6E8A-4147-A177-3AD203B41FA5}">
                      <a16:colId xmlns:a16="http://schemas.microsoft.com/office/drawing/2014/main" val="468283467"/>
                    </a:ext>
                  </a:extLst>
                </a:gridCol>
              </a:tblGrid>
              <a:tr h="270417">
                <a:tc>
                  <a:txBody>
                    <a:bodyPr/>
                    <a:lstStyle/>
                    <a:p>
                      <a:pPr algn="ctr"/>
                      <a:endParaRPr lang="en-US" sz="1800" b="0" i="0">
                        <a:latin typeface="Corbel" panose="020B0503020204020204" pitchFamily="34" charset="0"/>
                        <a:cs typeface="Arial" panose="020B0604020202020204" pitchFamily="34" charset="0"/>
                      </a:endParaRPr>
                    </a:p>
                  </a:txBody>
                  <a:tcPr marL="0" marR="0" marT="0" marB="0" anchor="ctr">
                    <a:lnL w="6350" cap="flat" cmpd="sng" algn="ctr">
                      <a:no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ctr"/>
                      <a:r>
                        <a:rPr lang="en-US" sz="1800" b="0" i="0">
                          <a:latin typeface="Corbel" panose="020B0503020204020204" pitchFamily="34" charset="0"/>
                          <a:cs typeface="Arial" panose="020B0604020202020204" pitchFamily="34" charset="0"/>
                        </a:rPr>
                        <a:t>Prime numbers</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algn="ctr"/>
                      <a:r>
                        <a:rPr lang="en-US" sz="1000">
                          <a:latin typeface="Arial" panose="020B0604020202020204" pitchFamily="34" charset="0"/>
                          <a:cs typeface="Arial" panose="020B0604020202020204" pitchFamily="34" charset="0"/>
                        </a:rPr>
                        <a:t>A</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r h="0">
                <a:tc>
                  <a:txBody>
                    <a:bodyPr/>
                    <a:lstStyle/>
                    <a:p>
                      <a:pPr algn="ctr"/>
                      <a:r>
                        <a:rPr lang="en-US" sz="1800" b="0" i="0">
                          <a:latin typeface="Corbel" panose="020B0503020204020204" pitchFamily="34" charset="0"/>
                          <a:cs typeface="Arial" panose="020B0604020202020204" pitchFamily="34" charset="0"/>
                        </a:rPr>
                        <a:t>LUT</a:t>
                      </a:r>
                    </a:p>
                    <a:p>
                      <a:pPr algn="ctr"/>
                      <a:r>
                        <a:rPr lang="en-US" sz="1800" b="0" i="0">
                          <a:latin typeface="Corbel" panose="020B0503020204020204" pitchFamily="34" charset="0"/>
                          <a:cs typeface="Arial" panose="020B0604020202020204" pitchFamily="34" charset="0"/>
                        </a:rPr>
                        <a:t>index</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err="1">
                          <a:latin typeface="Corbel" panose="020B0503020204020204" pitchFamily="34" charset="0"/>
                          <a:cs typeface="Arial" panose="020B0604020202020204" pitchFamily="34" charset="0"/>
                        </a:rPr>
                        <a:t>i</a:t>
                      </a:r>
                      <a:endParaRPr lang="en-US" sz="1800" b="0" i="0">
                        <a:latin typeface="Corbel" panose="020B0503020204020204" pitchFamily="34" charset="0"/>
                        <a:cs typeface="Arial" panose="020B0604020202020204" pitchFamily="34" charset="0"/>
                      </a:endParaRP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f(</a:t>
                      </a:r>
                      <a:r>
                        <a:rPr lang="en-US" sz="1800" b="0" i="0" err="1">
                          <a:latin typeface="Corbel" panose="020B0503020204020204" pitchFamily="34" charset="0"/>
                          <a:cs typeface="Arial" panose="020B0604020202020204" pitchFamily="34" charset="0"/>
                        </a:rPr>
                        <a:t>i</a:t>
                      </a:r>
                      <a:r>
                        <a:rPr lang="en-US" sz="1800" b="0" i="0">
                          <a:latin typeface="Corbel" panose="020B0503020204020204" pitchFamily="34" charset="0"/>
                          <a:cs typeface="Arial" panose="020B0604020202020204" pitchFamily="34" charset="0"/>
                        </a:rPr>
                        <a:t>)</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856769038"/>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0</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latin typeface="Corbel" panose="020B0503020204020204" pitchFamily="34" charset="0"/>
                          <a:cs typeface="Arial" panose="020B0604020202020204" pitchFamily="34" charset="0"/>
                        </a:rPr>
                        <a:t>1</a:t>
                      </a:r>
                      <a:r>
                        <a:rPr lang="en-US" sz="1800" b="0" i="0" baseline="30000">
                          <a:latin typeface="Corbel" panose="020B0503020204020204" pitchFamily="34" charset="0"/>
                          <a:cs typeface="Arial" panose="020B0604020202020204" pitchFamily="34" charset="0"/>
                        </a:rPr>
                        <a:t>st</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2</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581351085"/>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1</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solidFill>
                            <a:schemeClr val="tx1"/>
                          </a:solidFill>
                          <a:latin typeface="Corbel" panose="020B0503020204020204" pitchFamily="34" charset="0"/>
                          <a:cs typeface="Arial" panose="020B0604020202020204" pitchFamily="34" charset="0"/>
                        </a:rPr>
                        <a:t>2</a:t>
                      </a:r>
                      <a:r>
                        <a:rPr lang="en-US" sz="1800" b="0" i="0" baseline="30000">
                          <a:solidFill>
                            <a:schemeClr val="tx1"/>
                          </a:solidFill>
                          <a:latin typeface="Corbel" panose="020B0503020204020204" pitchFamily="34" charset="0"/>
                          <a:cs typeface="Arial" panose="020B0604020202020204" pitchFamily="34" charset="0"/>
                        </a:rPr>
                        <a:t>nd</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4"/>
                    </a:solidFill>
                  </a:tcPr>
                </a:tc>
                <a:tc>
                  <a:txBody>
                    <a:bodyPr/>
                    <a:lstStyle/>
                    <a:p>
                      <a:pPr algn="ctr"/>
                      <a:r>
                        <a:rPr lang="en-US" sz="1800" b="0" i="0">
                          <a:solidFill>
                            <a:schemeClr val="tx1"/>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4"/>
                    </a:solidFill>
                  </a:tcPr>
                </a:tc>
                <a:extLst>
                  <a:ext uri="{0D108BD9-81ED-4DB2-BD59-A6C34878D82A}">
                    <a16:rowId xmlns:a16="http://schemas.microsoft.com/office/drawing/2014/main" val="1508754334"/>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2</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latin typeface="Corbel" panose="020B0503020204020204" pitchFamily="34" charset="0"/>
                          <a:cs typeface="Arial" panose="020B0604020202020204" pitchFamily="34" charset="0"/>
                        </a:rPr>
                        <a:t>3</a:t>
                      </a:r>
                      <a:r>
                        <a:rPr lang="en-US" sz="1800" b="0" i="0" baseline="30000">
                          <a:latin typeface="Corbel" panose="020B0503020204020204" pitchFamily="34" charset="0"/>
                          <a:cs typeface="Arial" panose="020B0604020202020204" pitchFamily="34" charset="0"/>
                        </a:rPr>
                        <a:t>rd</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5</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364916830"/>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latin typeface="Corbel" panose="020B0503020204020204" pitchFamily="34" charset="0"/>
                          <a:cs typeface="Arial" panose="020B0604020202020204" pitchFamily="34" charset="0"/>
                        </a:rPr>
                        <a:t>4</a:t>
                      </a:r>
                      <a:r>
                        <a:rPr lang="en-US" sz="1800" b="0" i="0" baseline="30000">
                          <a:latin typeface="Corbel" panose="020B0503020204020204" pitchFamily="34" charset="0"/>
                          <a:cs typeface="Arial" panose="020B0604020202020204" pitchFamily="34" charset="0"/>
                        </a:rPr>
                        <a:t>th</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7</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816069710"/>
                  </a:ext>
                </a:extLst>
              </a:tr>
            </a:tbl>
          </a:graphicData>
        </a:graphic>
      </p:graphicFrame>
      <p:graphicFrame>
        <p:nvGraphicFramePr>
          <p:cNvPr id="52" name="Table 275">
            <a:extLst>
              <a:ext uri="{FF2B5EF4-FFF2-40B4-BE49-F238E27FC236}">
                <a16:creationId xmlns:a16="http://schemas.microsoft.com/office/drawing/2014/main" id="{D03E7150-1EF3-DD7E-1AAE-429CCC880DF9}"/>
              </a:ext>
            </a:extLst>
          </p:cNvPr>
          <p:cNvGraphicFramePr>
            <a:graphicFrameLocks noGrp="1"/>
          </p:cNvGraphicFramePr>
          <p:nvPr/>
        </p:nvGraphicFramePr>
        <p:xfrm>
          <a:off x="419382" y="4801677"/>
          <a:ext cx="1863744" cy="384881"/>
        </p:xfrm>
        <a:graphic>
          <a:graphicData uri="http://schemas.openxmlformats.org/drawingml/2006/table">
            <a:tbl>
              <a:tblPr firstRow="1" bandRow="1">
                <a:tableStyleId>{5940675A-B579-460E-94D1-54222C63F5DA}</a:tableStyleId>
              </a:tblPr>
              <a:tblGrid>
                <a:gridCol w="465936">
                  <a:extLst>
                    <a:ext uri="{9D8B030D-6E8A-4147-A177-3AD203B41FA5}">
                      <a16:colId xmlns:a16="http://schemas.microsoft.com/office/drawing/2014/main" val="4227494446"/>
                    </a:ext>
                  </a:extLst>
                </a:gridCol>
                <a:gridCol w="465936">
                  <a:extLst>
                    <a:ext uri="{9D8B030D-6E8A-4147-A177-3AD203B41FA5}">
                      <a16:colId xmlns:a16="http://schemas.microsoft.com/office/drawing/2014/main" val="468283467"/>
                    </a:ext>
                  </a:extLst>
                </a:gridCol>
                <a:gridCol w="465936">
                  <a:extLst>
                    <a:ext uri="{9D8B030D-6E8A-4147-A177-3AD203B41FA5}">
                      <a16:colId xmlns:a16="http://schemas.microsoft.com/office/drawing/2014/main" val="3823604040"/>
                    </a:ext>
                  </a:extLst>
                </a:gridCol>
                <a:gridCol w="465936">
                  <a:extLst>
                    <a:ext uri="{9D8B030D-6E8A-4147-A177-3AD203B41FA5}">
                      <a16:colId xmlns:a16="http://schemas.microsoft.com/office/drawing/2014/main" val="3652080883"/>
                    </a:ext>
                  </a:extLst>
                </a:gridCol>
              </a:tblGrid>
              <a:tr h="384881">
                <a:tc>
                  <a:txBody>
                    <a:bodyPr/>
                    <a:lstStyle/>
                    <a:p>
                      <a:pPr algn="ctr"/>
                      <a:r>
                        <a:rPr lang="en-US" sz="1800" b="0" i="0">
                          <a:solidFill>
                            <a:srgbClr val="0051FF"/>
                          </a:solidFill>
                          <a:latin typeface="Corbel" panose="020B0503020204020204" pitchFamily="34" charset="0"/>
                          <a:cs typeface="Arial" panose="020B0604020202020204" pitchFamily="34" charset="0"/>
                        </a:rPr>
                        <a:t>1</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0051FF"/>
                          </a:solidFill>
                          <a:latin typeface="Corbel" panose="020B0503020204020204" pitchFamily="34" charset="0"/>
                          <a:cs typeface="Arial" panose="020B0604020202020204" pitchFamily="34" charset="0"/>
                        </a:rPr>
                        <a:t>0</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0051FF"/>
                          </a:solidFill>
                          <a:latin typeface="Corbel" panose="020B0503020204020204" pitchFamily="34" charset="0"/>
                          <a:cs typeface="Arial" panose="020B0604020202020204" pitchFamily="34" charset="0"/>
                        </a:rPr>
                        <a:t>1</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0051FF"/>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749445941"/>
                  </a:ext>
                </a:extLst>
              </a:tr>
            </a:tbl>
          </a:graphicData>
        </a:graphic>
      </p:graphicFrame>
      <p:sp>
        <p:nvSpPr>
          <p:cNvPr id="54" name="TextBox 53">
            <a:extLst>
              <a:ext uri="{FF2B5EF4-FFF2-40B4-BE49-F238E27FC236}">
                <a16:creationId xmlns:a16="http://schemas.microsoft.com/office/drawing/2014/main" id="{0298F78F-23E2-99F4-79F3-CD12675CB412}"/>
              </a:ext>
            </a:extLst>
          </p:cNvPr>
          <p:cNvSpPr txBox="1"/>
          <p:nvPr/>
        </p:nvSpPr>
        <p:spPr>
          <a:xfrm>
            <a:off x="426103" y="4167177"/>
            <a:ext cx="1854538"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sng"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l</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ook</a:t>
            </a:r>
            <a:r>
              <a:rPr kumimoji="0" lang="en-US" sz="2000" b="0" i="0" u="sng"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u</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p </a:t>
            </a:r>
            <a:r>
              <a:rPr kumimoji="0" lang="en-US" sz="2000" b="0" i="0" u="sng"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t</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able</a:t>
            </a:r>
          </a:p>
        </p:txBody>
      </p:sp>
      <p:sp>
        <p:nvSpPr>
          <p:cNvPr id="55" name="TextBox 54">
            <a:extLst>
              <a:ext uri="{FF2B5EF4-FFF2-40B4-BE49-F238E27FC236}">
                <a16:creationId xmlns:a16="http://schemas.microsoft.com/office/drawing/2014/main" id="{7195EE43-7896-3B0F-7D8D-A5EE61665E18}"/>
              </a:ext>
            </a:extLst>
          </p:cNvPr>
          <p:cNvSpPr txBox="1"/>
          <p:nvPr/>
        </p:nvSpPr>
        <p:spPr>
          <a:xfrm>
            <a:off x="328507" y="6078612"/>
            <a:ext cx="204201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output vector</a:t>
            </a:r>
          </a:p>
        </p:txBody>
      </p:sp>
      <p:graphicFrame>
        <p:nvGraphicFramePr>
          <p:cNvPr id="56" name="Table 275">
            <a:extLst>
              <a:ext uri="{FF2B5EF4-FFF2-40B4-BE49-F238E27FC236}">
                <a16:creationId xmlns:a16="http://schemas.microsoft.com/office/drawing/2014/main" id="{42AC9FCD-CC4B-AED2-A9FC-1476D069C04D}"/>
              </a:ext>
            </a:extLst>
          </p:cNvPr>
          <p:cNvGraphicFramePr>
            <a:graphicFrameLocks noGrp="1"/>
          </p:cNvGraphicFramePr>
          <p:nvPr/>
        </p:nvGraphicFramePr>
        <p:xfrm>
          <a:off x="419382" y="5745220"/>
          <a:ext cx="1863740" cy="384881"/>
        </p:xfrm>
        <a:graphic>
          <a:graphicData uri="http://schemas.openxmlformats.org/drawingml/2006/table">
            <a:tbl>
              <a:tblPr firstRow="1" bandRow="1">
                <a:tableStyleId>{5940675A-B579-460E-94D1-54222C63F5DA}</a:tableStyleId>
              </a:tblPr>
              <a:tblGrid>
                <a:gridCol w="465935">
                  <a:extLst>
                    <a:ext uri="{9D8B030D-6E8A-4147-A177-3AD203B41FA5}">
                      <a16:colId xmlns:a16="http://schemas.microsoft.com/office/drawing/2014/main" val="4227494446"/>
                    </a:ext>
                  </a:extLst>
                </a:gridCol>
                <a:gridCol w="465935">
                  <a:extLst>
                    <a:ext uri="{9D8B030D-6E8A-4147-A177-3AD203B41FA5}">
                      <a16:colId xmlns:a16="http://schemas.microsoft.com/office/drawing/2014/main" val="468283467"/>
                    </a:ext>
                  </a:extLst>
                </a:gridCol>
                <a:gridCol w="465935">
                  <a:extLst>
                    <a:ext uri="{9D8B030D-6E8A-4147-A177-3AD203B41FA5}">
                      <a16:colId xmlns:a16="http://schemas.microsoft.com/office/drawing/2014/main" val="3823604040"/>
                    </a:ext>
                  </a:extLst>
                </a:gridCol>
                <a:gridCol w="465935">
                  <a:extLst>
                    <a:ext uri="{9D8B030D-6E8A-4147-A177-3AD203B41FA5}">
                      <a16:colId xmlns:a16="http://schemas.microsoft.com/office/drawing/2014/main" val="3652080883"/>
                    </a:ext>
                  </a:extLst>
                </a:gridCol>
              </a:tblGrid>
              <a:tr h="384881">
                <a:tc>
                  <a:txBody>
                    <a:bodyPr/>
                    <a:lstStyle/>
                    <a:p>
                      <a:pPr algn="ctr"/>
                      <a:r>
                        <a:rPr lang="en-US" sz="1800" b="0" i="0">
                          <a:solidFill>
                            <a:srgbClr val="FF0000"/>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FF0000"/>
                          </a:solidFill>
                          <a:latin typeface="Corbel" panose="020B0503020204020204" pitchFamily="34" charset="0"/>
                          <a:cs typeface="Arial" panose="020B0604020202020204" pitchFamily="34" charset="0"/>
                        </a:rPr>
                        <a:t>2</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FF0000"/>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FF0000"/>
                          </a:solidFill>
                          <a:latin typeface="Corbel" panose="020B0503020204020204" pitchFamily="34" charset="0"/>
                          <a:cs typeface="Arial" panose="020B0604020202020204" pitchFamily="34" charset="0"/>
                        </a:rPr>
                        <a:t>7</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749445941"/>
                  </a:ext>
                </a:extLst>
              </a:tr>
            </a:tbl>
          </a:graphicData>
        </a:graphic>
      </p:graphicFrame>
      <p:sp>
        <p:nvSpPr>
          <p:cNvPr id="64" name="TextBox 63">
            <a:extLst>
              <a:ext uri="{FF2B5EF4-FFF2-40B4-BE49-F238E27FC236}">
                <a16:creationId xmlns:a16="http://schemas.microsoft.com/office/drawing/2014/main" id="{77C6A9F9-CFD2-BFB6-5FD1-46212866E231}"/>
              </a:ext>
            </a:extLst>
          </p:cNvPr>
          <p:cNvSpPr txBox="1"/>
          <p:nvPr/>
        </p:nvSpPr>
        <p:spPr>
          <a:xfrm>
            <a:off x="-118226" y="766965"/>
            <a:ext cx="2944440" cy="1015663"/>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LUT Query: </a:t>
            </a:r>
            <a:b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b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Return {2</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nd</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1</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st</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2</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nd</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4</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th</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prime numbers</a:t>
            </a:r>
          </a:p>
        </p:txBody>
      </p:sp>
      <p:sp>
        <p:nvSpPr>
          <p:cNvPr id="71" name="TextBox 70">
            <a:extLst>
              <a:ext uri="{FF2B5EF4-FFF2-40B4-BE49-F238E27FC236}">
                <a16:creationId xmlns:a16="http://schemas.microsoft.com/office/drawing/2014/main" id="{96464DE5-8775-54F7-E800-368C864AD146}"/>
              </a:ext>
            </a:extLst>
          </p:cNvPr>
          <p:cNvSpPr txBox="1"/>
          <p:nvPr/>
        </p:nvSpPr>
        <p:spPr>
          <a:xfrm>
            <a:off x="3602360" y="807886"/>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30A0"/>
                </a:solidFill>
                <a:effectLst/>
                <a:uLnTx/>
                <a:uFillTx/>
                <a:latin typeface="Corbel" panose="020B0503020204020204" pitchFamily="34" charset="0"/>
                <a:ea typeface="ＭＳ Ｐゴシック" panose="020B0600070205080204" pitchFamily="34" charset="-128"/>
                <a:cs typeface="Arial" panose="020B0604020202020204" pitchFamily="34" charset="0"/>
              </a:rPr>
              <a:t>input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30A0"/>
                </a:solidFill>
                <a:effectLst/>
                <a:uLnTx/>
                <a:uFillTx/>
                <a:latin typeface="Corbel" panose="020B0503020204020204" pitchFamily="34" charset="0"/>
                <a:ea typeface="ＭＳ Ｐゴシック" panose="020B0600070205080204" pitchFamily="34" charset="-128"/>
                <a:cs typeface="Arial" panose="020B0604020202020204" pitchFamily="34" charset="0"/>
              </a:rPr>
              <a:t>vector</a:t>
            </a:r>
          </a:p>
        </p:txBody>
      </p:sp>
      <p:sp>
        <p:nvSpPr>
          <p:cNvPr id="73" name="TextBox 72">
            <a:extLst>
              <a:ext uri="{FF2B5EF4-FFF2-40B4-BE49-F238E27FC236}">
                <a16:creationId xmlns:a16="http://schemas.microsoft.com/office/drawing/2014/main" id="{D7B72F86-2B91-59AA-47AC-78725EC01117}"/>
              </a:ext>
            </a:extLst>
          </p:cNvPr>
          <p:cNvSpPr txBox="1"/>
          <p:nvPr/>
        </p:nvSpPr>
        <p:spPr>
          <a:xfrm>
            <a:off x="3576104" y="5703683"/>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AD47">
                    <a:lumMod val="75000"/>
                  </a:srgbClr>
                </a:solidFill>
                <a:effectLst/>
                <a:uLnTx/>
                <a:uFillTx/>
                <a:latin typeface="Corbel" panose="020B0503020204020204" pitchFamily="34" charset="0"/>
                <a:ea typeface="ＭＳ Ｐゴシック" panose="020B0600070205080204" pitchFamily="34" charset="-128"/>
                <a:cs typeface="Arial" panose="020B0604020202020204" pitchFamily="34" charset="0"/>
              </a:rPr>
              <a:t>output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AD47">
                    <a:lumMod val="75000"/>
                  </a:srgbClr>
                </a:solidFill>
                <a:effectLst/>
                <a:uLnTx/>
                <a:uFillTx/>
                <a:latin typeface="Corbel" panose="020B0503020204020204" pitchFamily="34" charset="0"/>
                <a:ea typeface="ＭＳ Ｐゴシック" panose="020B0600070205080204" pitchFamily="34" charset="-128"/>
                <a:cs typeface="Arial" panose="020B0604020202020204" pitchFamily="34" charset="0"/>
              </a:rPr>
              <a:t>vector</a:t>
            </a:r>
          </a:p>
        </p:txBody>
      </p:sp>
      <p:sp>
        <p:nvSpPr>
          <p:cNvPr id="74" name="TextBox 73">
            <a:extLst>
              <a:ext uri="{FF2B5EF4-FFF2-40B4-BE49-F238E27FC236}">
                <a16:creationId xmlns:a16="http://schemas.microsoft.com/office/drawing/2014/main" id="{549E17C4-CCD6-4975-A244-6D40CDC6F814}"/>
              </a:ext>
            </a:extLst>
          </p:cNvPr>
          <p:cNvSpPr txBox="1"/>
          <p:nvPr/>
        </p:nvSpPr>
        <p:spPr>
          <a:xfrm>
            <a:off x="6088976" y="1531408"/>
            <a:ext cx="364907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C000"/>
                </a:solidFill>
                <a:effectLst/>
                <a:uLnTx/>
                <a:uFillTx/>
                <a:latin typeface="Corbel" panose="020B0503020204020204" pitchFamily="34" charset="0"/>
                <a:ea typeface="ＭＳ Ｐゴシック" panose="020B0600070205080204" pitchFamily="34" charset="-128"/>
                <a:cs typeface="Arial" panose="020B0604020202020204" pitchFamily="34" charset="0"/>
              </a:rPr>
              <a:t>match logic</a:t>
            </a:r>
          </a:p>
        </p:txBody>
      </p:sp>
      <p:sp>
        <p:nvSpPr>
          <p:cNvPr id="80" name="TextBox 79">
            <a:extLst>
              <a:ext uri="{FF2B5EF4-FFF2-40B4-BE49-F238E27FC236}">
                <a16:creationId xmlns:a16="http://schemas.microsoft.com/office/drawing/2014/main" id="{283E4029-EC6B-17CF-A76E-32088220A3F2}"/>
              </a:ext>
            </a:extLst>
          </p:cNvPr>
          <p:cNvSpPr txBox="1"/>
          <p:nvPr/>
        </p:nvSpPr>
        <p:spPr>
          <a:xfrm rot="5400000">
            <a:off x="5608648" y="3024316"/>
            <a:ext cx="364907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4472C4"/>
                </a:solidFill>
                <a:effectLst/>
                <a:uLnTx/>
                <a:uFillTx/>
                <a:latin typeface="Corbel" panose="020B0503020204020204" pitchFamily="34" charset="0"/>
                <a:ea typeface="ＭＳ Ｐゴシック" panose="020B0600070205080204" pitchFamily="34" charset="-128"/>
                <a:cs typeface="Arial" panose="020B0604020202020204" pitchFamily="34" charset="0"/>
              </a:rPr>
              <a:t>DRAM array</a:t>
            </a:r>
          </a:p>
        </p:txBody>
      </p:sp>
      <p:sp>
        <p:nvSpPr>
          <p:cNvPr id="82" name="Rectangle 81">
            <a:extLst>
              <a:ext uri="{FF2B5EF4-FFF2-40B4-BE49-F238E27FC236}">
                <a16:creationId xmlns:a16="http://schemas.microsoft.com/office/drawing/2014/main" id="{62BDDE6A-4739-7DE9-17E3-D3F0466696F8}"/>
              </a:ext>
            </a:extLst>
          </p:cNvPr>
          <p:cNvSpPr/>
          <p:nvPr/>
        </p:nvSpPr>
        <p:spPr>
          <a:xfrm>
            <a:off x="4935550" y="2400162"/>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F51FD"/>
                </a:solidFill>
                <a:effectLst/>
                <a:uLnTx/>
                <a:uFillTx/>
                <a:latin typeface="Corbel" panose="020B0503020204020204" pitchFamily="34" charset="0"/>
                <a:ea typeface="+mn-ea"/>
                <a:cs typeface="+mn-cs"/>
              </a:rPr>
              <a:t>0</a:t>
            </a:r>
          </a:p>
        </p:txBody>
      </p:sp>
      <p:sp>
        <p:nvSpPr>
          <p:cNvPr id="83" name="Rectangle 82">
            <a:extLst>
              <a:ext uri="{FF2B5EF4-FFF2-40B4-BE49-F238E27FC236}">
                <a16:creationId xmlns:a16="http://schemas.microsoft.com/office/drawing/2014/main" id="{0AB9FB35-61EA-83FA-E6A5-94C08C60E54A}"/>
              </a:ext>
            </a:extLst>
          </p:cNvPr>
          <p:cNvSpPr/>
          <p:nvPr/>
        </p:nvSpPr>
        <p:spPr>
          <a:xfrm>
            <a:off x="4935550" y="2766371"/>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F51FD"/>
                </a:solidFill>
                <a:effectLst/>
                <a:uLnTx/>
                <a:uFillTx/>
                <a:latin typeface="Corbel" panose="020B0503020204020204" pitchFamily="34" charset="0"/>
                <a:ea typeface="+mn-ea"/>
                <a:cs typeface="+mn-cs"/>
              </a:rPr>
              <a:t>1</a:t>
            </a:r>
          </a:p>
        </p:txBody>
      </p:sp>
      <p:sp>
        <p:nvSpPr>
          <p:cNvPr id="84" name="Rectangle 83">
            <a:extLst>
              <a:ext uri="{FF2B5EF4-FFF2-40B4-BE49-F238E27FC236}">
                <a16:creationId xmlns:a16="http://schemas.microsoft.com/office/drawing/2014/main" id="{FF1258C3-D9FB-0C18-2D3C-A98C5A7E0564}"/>
              </a:ext>
            </a:extLst>
          </p:cNvPr>
          <p:cNvSpPr/>
          <p:nvPr/>
        </p:nvSpPr>
        <p:spPr>
          <a:xfrm>
            <a:off x="4934718" y="3156622"/>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F52FF"/>
                </a:solidFill>
                <a:effectLst/>
                <a:uLnTx/>
                <a:uFillTx/>
                <a:latin typeface="Corbel" panose="020B0503020204020204" pitchFamily="34" charset="0"/>
                <a:ea typeface="+mn-ea"/>
                <a:cs typeface="+mn-cs"/>
              </a:rPr>
              <a:t>2</a:t>
            </a:r>
          </a:p>
        </p:txBody>
      </p:sp>
      <p:sp>
        <p:nvSpPr>
          <p:cNvPr id="85" name="Rectangle 84">
            <a:extLst>
              <a:ext uri="{FF2B5EF4-FFF2-40B4-BE49-F238E27FC236}">
                <a16:creationId xmlns:a16="http://schemas.microsoft.com/office/drawing/2014/main" id="{CF06D91A-016B-D11C-864D-895C394BB662}"/>
              </a:ext>
            </a:extLst>
          </p:cNvPr>
          <p:cNvSpPr/>
          <p:nvPr/>
        </p:nvSpPr>
        <p:spPr>
          <a:xfrm>
            <a:off x="4934491" y="3505647"/>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E0000"/>
                </a:solidFill>
                <a:effectLst/>
                <a:uLnTx/>
                <a:uFillTx/>
                <a:latin typeface="Corbel" panose="020B0503020204020204" pitchFamily="34" charset="0"/>
                <a:ea typeface="+mn-ea"/>
                <a:cs typeface="+mn-cs"/>
              </a:rPr>
              <a:t>3</a:t>
            </a:r>
          </a:p>
        </p:txBody>
      </p:sp>
      <p:cxnSp>
        <p:nvCxnSpPr>
          <p:cNvPr id="87" name="Straight Arrow Connector 86">
            <a:extLst>
              <a:ext uri="{FF2B5EF4-FFF2-40B4-BE49-F238E27FC236}">
                <a16:creationId xmlns:a16="http://schemas.microsoft.com/office/drawing/2014/main" id="{3D9963A9-A5EA-04E1-3026-C8D6B5061355}"/>
              </a:ext>
            </a:extLst>
          </p:cNvPr>
          <p:cNvCxnSpPr>
            <a:cxnSpLocks/>
          </p:cNvCxnSpPr>
          <p:nvPr/>
        </p:nvCxnSpPr>
        <p:spPr>
          <a:xfrm>
            <a:off x="3366391" y="3251264"/>
            <a:ext cx="1148820" cy="0"/>
          </a:xfrm>
          <a:prstGeom prst="straightConnector1">
            <a:avLst/>
          </a:prstGeom>
          <a:ln w="57150">
            <a:solidFill>
              <a:srgbClr val="FF0000"/>
            </a:solidFill>
            <a:tailEnd type="triangle"/>
          </a:ln>
        </p:spPr>
        <p:style>
          <a:lnRef idx="1">
            <a:schemeClr val="accent1"/>
          </a:lnRef>
          <a:fillRef idx="0">
            <a:schemeClr val="accent1"/>
          </a:fillRef>
          <a:effectRef idx="0">
            <a:schemeClr val="accent1"/>
          </a:effectRef>
          <a:fontRef idx="minor">
            <a:schemeClr val="tx1"/>
          </a:fontRef>
        </p:style>
      </p:cxnSp>
      <p:graphicFrame>
        <p:nvGraphicFramePr>
          <p:cNvPr id="39" name="Table 275">
            <a:extLst>
              <a:ext uri="{FF2B5EF4-FFF2-40B4-BE49-F238E27FC236}">
                <a16:creationId xmlns:a16="http://schemas.microsoft.com/office/drawing/2014/main" id="{AE5A250C-6243-27C7-CB43-5BA2E4893154}"/>
              </a:ext>
            </a:extLst>
          </p:cNvPr>
          <p:cNvGraphicFramePr>
            <a:graphicFrameLocks noGrp="1"/>
          </p:cNvGraphicFramePr>
          <p:nvPr/>
        </p:nvGraphicFramePr>
        <p:xfrm>
          <a:off x="5289819" y="3657552"/>
          <a:ext cx="1800000" cy="396000"/>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gridCol w="450000">
                  <a:extLst>
                    <a:ext uri="{9D8B030D-6E8A-4147-A177-3AD203B41FA5}">
                      <a16:colId xmlns:a16="http://schemas.microsoft.com/office/drawing/2014/main" val="468283467"/>
                    </a:ext>
                  </a:extLst>
                </a:gridCol>
                <a:gridCol w="450000">
                  <a:extLst>
                    <a:ext uri="{9D8B030D-6E8A-4147-A177-3AD203B41FA5}">
                      <a16:colId xmlns:a16="http://schemas.microsoft.com/office/drawing/2014/main" val="3823604040"/>
                    </a:ext>
                  </a:extLst>
                </a:gridCol>
                <a:gridCol w="450000">
                  <a:extLst>
                    <a:ext uri="{9D8B030D-6E8A-4147-A177-3AD203B41FA5}">
                      <a16:colId xmlns:a16="http://schemas.microsoft.com/office/drawing/2014/main" val="3652080883"/>
                    </a:ext>
                  </a:extLst>
                </a:gridCol>
              </a:tblGrid>
              <a:tr h="396000">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749445941"/>
                  </a:ext>
                </a:extLst>
              </a:tr>
            </a:tbl>
          </a:graphicData>
        </a:graphic>
      </p:graphicFrame>
      <p:graphicFrame>
        <p:nvGraphicFramePr>
          <p:cNvPr id="44" name="Table 275">
            <a:extLst>
              <a:ext uri="{FF2B5EF4-FFF2-40B4-BE49-F238E27FC236}">
                <a16:creationId xmlns:a16="http://schemas.microsoft.com/office/drawing/2014/main" id="{64439993-E4C2-2AB5-3670-977C347856B0}"/>
              </a:ext>
            </a:extLst>
          </p:cNvPr>
          <p:cNvGraphicFramePr>
            <a:graphicFrameLocks noGrp="1"/>
          </p:cNvGraphicFramePr>
          <p:nvPr/>
        </p:nvGraphicFramePr>
        <p:xfrm>
          <a:off x="5289835" y="5836646"/>
          <a:ext cx="1799968" cy="441960"/>
        </p:xfrm>
        <a:graphic>
          <a:graphicData uri="http://schemas.openxmlformats.org/drawingml/2006/table">
            <a:tbl>
              <a:tblPr firstRow="1" bandRow="1">
                <a:tableStyleId>{5940675A-B579-460E-94D1-54222C63F5DA}</a:tableStyleId>
              </a:tblPr>
              <a:tblGrid>
                <a:gridCol w="449992">
                  <a:extLst>
                    <a:ext uri="{9D8B030D-6E8A-4147-A177-3AD203B41FA5}">
                      <a16:colId xmlns:a16="http://schemas.microsoft.com/office/drawing/2014/main" val="4227494446"/>
                    </a:ext>
                  </a:extLst>
                </a:gridCol>
                <a:gridCol w="449992">
                  <a:extLst>
                    <a:ext uri="{9D8B030D-6E8A-4147-A177-3AD203B41FA5}">
                      <a16:colId xmlns:a16="http://schemas.microsoft.com/office/drawing/2014/main" val="468283467"/>
                    </a:ext>
                  </a:extLst>
                </a:gridCol>
                <a:gridCol w="449992">
                  <a:extLst>
                    <a:ext uri="{9D8B030D-6E8A-4147-A177-3AD203B41FA5}">
                      <a16:colId xmlns:a16="http://schemas.microsoft.com/office/drawing/2014/main" val="3823604040"/>
                    </a:ext>
                  </a:extLst>
                </a:gridCol>
                <a:gridCol w="449992">
                  <a:extLst>
                    <a:ext uri="{9D8B030D-6E8A-4147-A177-3AD203B41FA5}">
                      <a16:colId xmlns:a16="http://schemas.microsoft.com/office/drawing/2014/main" val="3652080883"/>
                    </a:ext>
                  </a:extLst>
                </a:gridCol>
              </a:tblGrid>
              <a:tr h="435088">
                <a:tc>
                  <a:txBody>
                    <a:bodyPr/>
                    <a:lstStyle/>
                    <a:p>
                      <a:pPr algn="ctr"/>
                      <a:r>
                        <a:rPr lang="en-US" sz="29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2F2F4"/>
                    </a:solidFill>
                  </a:tcPr>
                </a:tc>
                <a:tc>
                  <a:txBody>
                    <a:bodyPr/>
                    <a:lstStyle/>
                    <a:p>
                      <a:pPr algn="ctr"/>
                      <a:r>
                        <a:rPr lang="en-US" sz="29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2F2F4"/>
                    </a:solidFill>
                  </a:tcPr>
                </a:tc>
                <a:tc>
                  <a:txBody>
                    <a:bodyPr/>
                    <a:lstStyle/>
                    <a:p>
                      <a:pPr algn="ctr"/>
                      <a:r>
                        <a:rPr lang="en-US" sz="29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2F2F4"/>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bl>
          </a:graphicData>
        </a:graphic>
      </p:graphicFrame>
      <p:sp>
        <p:nvSpPr>
          <p:cNvPr id="2" name="TextBox 1">
            <a:extLst>
              <a:ext uri="{FF2B5EF4-FFF2-40B4-BE49-F238E27FC236}">
                <a16:creationId xmlns:a16="http://schemas.microsoft.com/office/drawing/2014/main" id="{113E2982-63BB-04EE-DCBD-290C4E131A5A}"/>
              </a:ext>
            </a:extLst>
          </p:cNvPr>
          <p:cNvSpPr txBox="1"/>
          <p:nvPr/>
        </p:nvSpPr>
        <p:spPr>
          <a:xfrm>
            <a:off x="3811694" y="4612111"/>
            <a:ext cx="135233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93889F"/>
                </a:solidFill>
                <a:effectLst/>
                <a:uLnTx/>
                <a:uFillTx/>
                <a:latin typeface="Corbel" panose="020B0503020204020204" pitchFamily="34" charset="0"/>
                <a:ea typeface="ＭＳ Ｐゴシック" panose="020B0600070205080204" pitchFamily="34" charset="-128"/>
                <a:cs typeface="Arial" panose="020B0604020202020204" pitchFamily="34" charset="0"/>
              </a:rPr>
              <a:t>row buffer</a:t>
            </a:r>
          </a:p>
        </p:txBody>
      </p:sp>
      <p:cxnSp>
        <p:nvCxnSpPr>
          <p:cNvPr id="42" name="Elbow Connector 41">
            <a:extLst>
              <a:ext uri="{FF2B5EF4-FFF2-40B4-BE49-F238E27FC236}">
                <a16:creationId xmlns:a16="http://schemas.microsoft.com/office/drawing/2014/main" id="{C6816B29-D5F8-5088-8E03-E54927D2FB8D}"/>
              </a:ext>
            </a:extLst>
          </p:cNvPr>
          <p:cNvCxnSpPr>
            <a:cxnSpLocks/>
          </p:cNvCxnSpPr>
          <p:nvPr/>
        </p:nvCxnSpPr>
        <p:spPr>
          <a:xfrm rot="5400000" flipH="1" flipV="1">
            <a:off x="4745177" y="1952206"/>
            <a:ext cx="470099" cy="420004"/>
          </a:xfrm>
          <a:prstGeom prst="bentConnector2">
            <a:avLst/>
          </a:prstGeom>
          <a:ln w="38100">
            <a:solidFill>
              <a:srgbClr val="C00000"/>
            </a:solidFill>
            <a:prstDash val="sysDot"/>
            <a:tailEnd type="triangle" w="med" len="sm"/>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981230305"/>
      </p:ext>
    </p:extLst>
  </p:cSld>
  <p:clrMapOvr>
    <a:masterClrMapping/>
  </p:clrMapOvr>
  <mc:AlternateContent xmlns:mc="http://schemas.openxmlformats.org/markup-compatibility/2006" xmlns:p14="http://schemas.microsoft.com/office/powerpoint/2010/main">
    <mc:Choice Requires="p14">
      <p:transition p14:dur="300">
        <p:fade/>
      </p:transition>
    </mc:Choice>
    <mc:Fallback xmlns="">
      <p:transition>
        <p:fade/>
      </p:transition>
    </mc:Fallback>
  </mc:AlternateContent>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66" name="Straight Connector 65">
            <a:extLst>
              <a:ext uri="{FF2B5EF4-FFF2-40B4-BE49-F238E27FC236}">
                <a16:creationId xmlns:a16="http://schemas.microsoft.com/office/drawing/2014/main" id="{AD553274-7A1E-4230-00B8-3C28AAA4D4FB}"/>
              </a:ext>
            </a:extLst>
          </p:cNvPr>
          <p:cNvCxnSpPr>
            <a:cxnSpLocks/>
          </p:cNvCxnSpPr>
          <p:nvPr/>
        </p:nvCxnSpPr>
        <p:spPr>
          <a:xfrm rot="5400000" flipH="1">
            <a:off x="5043784" y="3295028"/>
            <a:ext cx="3963" cy="274320"/>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67" name="Straight Connector 66">
            <a:extLst>
              <a:ext uri="{FF2B5EF4-FFF2-40B4-BE49-F238E27FC236}">
                <a16:creationId xmlns:a16="http://schemas.microsoft.com/office/drawing/2014/main" id="{97E7C732-F9C6-98DB-B38C-07912D355EB0}"/>
              </a:ext>
            </a:extLst>
          </p:cNvPr>
          <p:cNvCxnSpPr>
            <a:cxnSpLocks/>
          </p:cNvCxnSpPr>
          <p:nvPr/>
        </p:nvCxnSpPr>
        <p:spPr>
          <a:xfrm rot="5400000" flipH="1">
            <a:off x="5043784" y="3673964"/>
            <a:ext cx="3963" cy="274320"/>
          </a:xfrm>
          <a:prstGeom prst="line">
            <a:avLst/>
          </a:prstGeom>
          <a:solidFill>
            <a:schemeClr val="bg1"/>
          </a:solidFill>
          <a:ln w="38100">
            <a:solidFill>
              <a:srgbClr val="FE0000"/>
            </a:solidFill>
          </a:ln>
        </p:spPr>
        <p:style>
          <a:lnRef idx="1">
            <a:schemeClr val="accent4"/>
          </a:lnRef>
          <a:fillRef idx="0">
            <a:schemeClr val="accent4"/>
          </a:fillRef>
          <a:effectRef idx="0">
            <a:schemeClr val="accent4"/>
          </a:effectRef>
          <a:fontRef idx="minor">
            <a:schemeClr val="tx1"/>
          </a:fontRef>
        </p:style>
      </p:cxnSp>
      <p:cxnSp>
        <p:nvCxnSpPr>
          <p:cNvPr id="68" name="Straight Connector 67">
            <a:extLst>
              <a:ext uri="{FF2B5EF4-FFF2-40B4-BE49-F238E27FC236}">
                <a16:creationId xmlns:a16="http://schemas.microsoft.com/office/drawing/2014/main" id="{F7505D37-1168-F8B7-CAE6-80E6A6AAD615}"/>
              </a:ext>
            </a:extLst>
          </p:cNvPr>
          <p:cNvCxnSpPr>
            <a:cxnSpLocks/>
          </p:cNvCxnSpPr>
          <p:nvPr/>
        </p:nvCxnSpPr>
        <p:spPr>
          <a:xfrm rot="5400000" flipH="1">
            <a:off x="5043784" y="2512001"/>
            <a:ext cx="3963" cy="274320"/>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69" name="Straight Connector 68">
            <a:extLst>
              <a:ext uri="{FF2B5EF4-FFF2-40B4-BE49-F238E27FC236}">
                <a16:creationId xmlns:a16="http://schemas.microsoft.com/office/drawing/2014/main" id="{94DA2CE2-6A3B-E849-1186-4BD47B5E5CEB}"/>
              </a:ext>
            </a:extLst>
          </p:cNvPr>
          <p:cNvCxnSpPr>
            <a:cxnSpLocks/>
          </p:cNvCxnSpPr>
          <p:nvPr/>
        </p:nvCxnSpPr>
        <p:spPr>
          <a:xfrm rot="5400000" flipH="1">
            <a:off x="5043785" y="2898164"/>
            <a:ext cx="3963" cy="274320"/>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sp>
        <p:nvSpPr>
          <p:cNvPr id="72" name="Rectangle 71">
            <a:extLst>
              <a:ext uri="{FF2B5EF4-FFF2-40B4-BE49-F238E27FC236}">
                <a16:creationId xmlns:a16="http://schemas.microsoft.com/office/drawing/2014/main" id="{C494C289-5CD7-9327-0DB3-8CDB23D73352}"/>
              </a:ext>
            </a:extLst>
          </p:cNvPr>
          <p:cNvSpPr/>
          <p:nvPr/>
        </p:nvSpPr>
        <p:spPr>
          <a:xfrm>
            <a:off x="4935550" y="2400162"/>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F51FD"/>
                </a:solidFill>
                <a:effectLst/>
                <a:uLnTx/>
                <a:uFillTx/>
                <a:latin typeface="Corbel" panose="020B0503020204020204" pitchFamily="34" charset="0"/>
                <a:ea typeface="+mn-ea"/>
                <a:cs typeface="+mn-cs"/>
              </a:rPr>
              <a:t>0</a:t>
            </a:r>
          </a:p>
        </p:txBody>
      </p:sp>
      <p:sp>
        <p:nvSpPr>
          <p:cNvPr id="75" name="Rectangle 74">
            <a:extLst>
              <a:ext uri="{FF2B5EF4-FFF2-40B4-BE49-F238E27FC236}">
                <a16:creationId xmlns:a16="http://schemas.microsoft.com/office/drawing/2014/main" id="{A54E24EC-A176-4B65-7AA9-D7487B23ED3D}"/>
              </a:ext>
            </a:extLst>
          </p:cNvPr>
          <p:cNvSpPr/>
          <p:nvPr/>
        </p:nvSpPr>
        <p:spPr>
          <a:xfrm>
            <a:off x="4935550" y="2766371"/>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F51FD"/>
                </a:solidFill>
                <a:effectLst/>
                <a:uLnTx/>
                <a:uFillTx/>
                <a:latin typeface="Corbel" panose="020B0503020204020204" pitchFamily="34" charset="0"/>
                <a:ea typeface="+mn-ea"/>
                <a:cs typeface="+mn-cs"/>
              </a:rPr>
              <a:t>1</a:t>
            </a:r>
          </a:p>
        </p:txBody>
      </p:sp>
      <p:sp>
        <p:nvSpPr>
          <p:cNvPr id="76" name="Rectangle 75">
            <a:extLst>
              <a:ext uri="{FF2B5EF4-FFF2-40B4-BE49-F238E27FC236}">
                <a16:creationId xmlns:a16="http://schemas.microsoft.com/office/drawing/2014/main" id="{3348A4A1-6271-52CB-7D2F-921C15A5585B}"/>
              </a:ext>
            </a:extLst>
          </p:cNvPr>
          <p:cNvSpPr/>
          <p:nvPr/>
        </p:nvSpPr>
        <p:spPr>
          <a:xfrm>
            <a:off x="4934718" y="3156622"/>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F52FF"/>
                </a:solidFill>
                <a:effectLst/>
                <a:uLnTx/>
                <a:uFillTx/>
                <a:latin typeface="Corbel" panose="020B0503020204020204" pitchFamily="34" charset="0"/>
                <a:ea typeface="+mn-ea"/>
                <a:cs typeface="+mn-cs"/>
              </a:rPr>
              <a:t>2</a:t>
            </a:r>
          </a:p>
        </p:txBody>
      </p:sp>
      <p:sp>
        <p:nvSpPr>
          <p:cNvPr id="77" name="Rectangle 76">
            <a:extLst>
              <a:ext uri="{FF2B5EF4-FFF2-40B4-BE49-F238E27FC236}">
                <a16:creationId xmlns:a16="http://schemas.microsoft.com/office/drawing/2014/main" id="{9EC1D4EA-C2E5-07DD-C05B-1C11969447C5}"/>
              </a:ext>
            </a:extLst>
          </p:cNvPr>
          <p:cNvSpPr/>
          <p:nvPr/>
        </p:nvSpPr>
        <p:spPr>
          <a:xfrm>
            <a:off x="4934491" y="3505647"/>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E0000"/>
                </a:solidFill>
                <a:effectLst/>
                <a:uLnTx/>
                <a:uFillTx/>
                <a:latin typeface="Corbel" panose="020B0503020204020204" pitchFamily="34" charset="0"/>
                <a:ea typeface="+mn-ea"/>
                <a:cs typeface="+mn-cs"/>
              </a:rPr>
              <a:t>3</a:t>
            </a:r>
          </a:p>
        </p:txBody>
      </p:sp>
      <p:sp>
        <p:nvSpPr>
          <p:cNvPr id="73" name="TextBox 72">
            <a:extLst>
              <a:ext uri="{FF2B5EF4-FFF2-40B4-BE49-F238E27FC236}">
                <a16:creationId xmlns:a16="http://schemas.microsoft.com/office/drawing/2014/main" id="{D7B72F86-2B91-59AA-47AC-78725EC01117}"/>
              </a:ext>
            </a:extLst>
          </p:cNvPr>
          <p:cNvSpPr txBox="1"/>
          <p:nvPr/>
        </p:nvSpPr>
        <p:spPr>
          <a:xfrm>
            <a:off x="3576104" y="5703683"/>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AD47">
                    <a:lumMod val="75000"/>
                  </a:srgbClr>
                </a:solidFill>
                <a:effectLst/>
                <a:uLnTx/>
                <a:uFillTx/>
                <a:latin typeface="Corbel" panose="020B0503020204020204" pitchFamily="34" charset="0"/>
                <a:ea typeface="ＭＳ Ｐゴシック" panose="020B0600070205080204" pitchFamily="34" charset="-128"/>
                <a:cs typeface="Arial" panose="020B0604020202020204" pitchFamily="34" charset="0"/>
              </a:rPr>
              <a:t>output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AD47">
                    <a:lumMod val="75000"/>
                  </a:srgbClr>
                </a:solidFill>
                <a:effectLst/>
                <a:uLnTx/>
                <a:uFillTx/>
                <a:latin typeface="Corbel" panose="020B0503020204020204" pitchFamily="34" charset="0"/>
                <a:ea typeface="ＭＳ Ｐゴシック" panose="020B0600070205080204" pitchFamily="34" charset="-128"/>
                <a:cs typeface="Arial" panose="020B0604020202020204" pitchFamily="34" charset="0"/>
              </a:rPr>
              <a:t>vector</a:t>
            </a:r>
          </a:p>
        </p:txBody>
      </p:sp>
      <p:sp>
        <p:nvSpPr>
          <p:cNvPr id="33" name="Rounded Rectangle 32">
            <a:extLst>
              <a:ext uri="{FF2B5EF4-FFF2-40B4-BE49-F238E27FC236}">
                <a16:creationId xmlns:a16="http://schemas.microsoft.com/office/drawing/2014/main" id="{0C60ECAA-E984-0339-82FC-E5B0B4C5608E}"/>
              </a:ext>
            </a:extLst>
          </p:cNvPr>
          <p:cNvSpPr/>
          <p:nvPr/>
        </p:nvSpPr>
        <p:spPr>
          <a:xfrm rot="5400000">
            <a:off x="5897652" y="5047299"/>
            <a:ext cx="584335" cy="2028912"/>
          </a:xfrm>
          <a:prstGeom prst="roundRect">
            <a:avLst/>
          </a:prstGeom>
          <a:solidFill>
            <a:schemeClr val="accent6">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aphicFrame>
        <p:nvGraphicFramePr>
          <p:cNvPr id="63" name="Table 275">
            <a:extLst>
              <a:ext uri="{FF2B5EF4-FFF2-40B4-BE49-F238E27FC236}">
                <a16:creationId xmlns:a16="http://schemas.microsoft.com/office/drawing/2014/main" id="{C327EE3D-C243-BFF9-AB70-66BCA8F31A4D}"/>
              </a:ext>
            </a:extLst>
          </p:cNvPr>
          <p:cNvGraphicFramePr>
            <a:graphicFrameLocks noGrp="1"/>
          </p:cNvGraphicFramePr>
          <p:nvPr/>
        </p:nvGraphicFramePr>
        <p:xfrm>
          <a:off x="5289835" y="5836646"/>
          <a:ext cx="1799968" cy="441960"/>
        </p:xfrm>
        <a:graphic>
          <a:graphicData uri="http://schemas.openxmlformats.org/drawingml/2006/table">
            <a:tbl>
              <a:tblPr firstRow="1" bandRow="1">
                <a:tableStyleId>{5940675A-B579-460E-94D1-54222C63F5DA}</a:tableStyleId>
              </a:tblPr>
              <a:tblGrid>
                <a:gridCol w="449992">
                  <a:extLst>
                    <a:ext uri="{9D8B030D-6E8A-4147-A177-3AD203B41FA5}">
                      <a16:colId xmlns:a16="http://schemas.microsoft.com/office/drawing/2014/main" val="4227494446"/>
                    </a:ext>
                  </a:extLst>
                </a:gridCol>
                <a:gridCol w="449992">
                  <a:extLst>
                    <a:ext uri="{9D8B030D-6E8A-4147-A177-3AD203B41FA5}">
                      <a16:colId xmlns:a16="http://schemas.microsoft.com/office/drawing/2014/main" val="468283467"/>
                    </a:ext>
                  </a:extLst>
                </a:gridCol>
                <a:gridCol w="449992">
                  <a:extLst>
                    <a:ext uri="{9D8B030D-6E8A-4147-A177-3AD203B41FA5}">
                      <a16:colId xmlns:a16="http://schemas.microsoft.com/office/drawing/2014/main" val="3823604040"/>
                    </a:ext>
                  </a:extLst>
                </a:gridCol>
                <a:gridCol w="449992">
                  <a:extLst>
                    <a:ext uri="{9D8B030D-6E8A-4147-A177-3AD203B41FA5}">
                      <a16:colId xmlns:a16="http://schemas.microsoft.com/office/drawing/2014/main" val="3652080883"/>
                    </a:ext>
                  </a:extLst>
                </a:gridCol>
              </a:tblGrid>
              <a:tr h="435088">
                <a:tc>
                  <a:txBody>
                    <a:bodyPr/>
                    <a:lstStyle/>
                    <a:p>
                      <a:pPr algn="ctr"/>
                      <a:r>
                        <a:rPr lang="en-US" sz="29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BE6D8"/>
                    </a:solidFill>
                  </a:tcPr>
                </a:tc>
                <a:tc>
                  <a:txBody>
                    <a:bodyPr/>
                    <a:lstStyle/>
                    <a:p>
                      <a:pPr algn="ctr"/>
                      <a:r>
                        <a:rPr lang="en-US" sz="29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BE6D8"/>
                    </a:solidFill>
                  </a:tcPr>
                </a:tc>
                <a:tc>
                  <a:txBody>
                    <a:bodyPr/>
                    <a:lstStyle/>
                    <a:p>
                      <a:pPr algn="ctr"/>
                      <a:r>
                        <a:rPr lang="en-US" sz="29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BE6D8"/>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bl>
          </a:graphicData>
        </a:graphic>
      </p:graphicFrame>
      <p:sp>
        <p:nvSpPr>
          <p:cNvPr id="13" name="Rounded Rectangle 12">
            <a:extLst>
              <a:ext uri="{FF2B5EF4-FFF2-40B4-BE49-F238E27FC236}">
                <a16:creationId xmlns:a16="http://schemas.microsoft.com/office/drawing/2014/main" id="{D69C4F41-50ED-CF54-644A-2ED316781EF1}"/>
              </a:ext>
            </a:extLst>
          </p:cNvPr>
          <p:cNvSpPr/>
          <p:nvPr/>
        </p:nvSpPr>
        <p:spPr>
          <a:xfrm rot="5400000">
            <a:off x="5898769" y="3790738"/>
            <a:ext cx="582102" cy="2028912"/>
          </a:xfrm>
          <a:prstGeom prst="roundRect">
            <a:avLst/>
          </a:prstGeom>
          <a:pattFill prst="wdUpDiag">
            <a:fgClr>
              <a:srgbClr val="BBAECA"/>
            </a:fgClr>
            <a:bgClr>
              <a:srgbClr val="DFCFF0"/>
            </a:bgClr>
          </a:patt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aphicFrame>
        <p:nvGraphicFramePr>
          <p:cNvPr id="34" name="Table 275">
            <a:extLst>
              <a:ext uri="{FF2B5EF4-FFF2-40B4-BE49-F238E27FC236}">
                <a16:creationId xmlns:a16="http://schemas.microsoft.com/office/drawing/2014/main" id="{91C1B412-F7C0-9BF4-466A-716D27FABB97}"/>
              </a:ext>
            </a:extLst>
          </p:cNvPr>
          <p:cNvGraphicFramePr>
            <a:graphicFrameLocks noGrp="1"/>
          </p:cNvGraphicFramePr>
          <p:nvPr/>
        </p:nvGraphicFramePr>
        <p:xfrm>
          <a:off x="5292522" y="4591707"/>
          <a:ext cx="1799968" cy="441960"/>
        </p:xfrm>
        <a:graphic>
          <a:graphicData uri="http://schemas.openxmlformats.org/drawingml/2006/table">
            <a:tbl>
              <a:tblPr firstRow="1" bandRow="1">
                <a:tableStyleId>{5940675A-B579-460E-94D1-54222C63F5DA}</a:tableStyleId>
              </a:tblPr>
              <a:tblGrid>
                <a:gridCol w="449992">
                  <a:extLst>
                    <a:ext uri="{9D8B030D-6E8A-4147-A177-3AD203B41FA5}">
                      <a16:colId xmlns:a16="http://schemas.microsoft.com/office/drawing/2014/main" val="4227494446"/>
                    </a:ext>
                  </a:extLst>
                </a:gridCol>
                <a:gridCol w="449992">
                  <a:extLst>
                    <a:ext uri="{9D8B030D-6E8A-4147-A177-3AD203B41FA5}">
                      <a16:colId xmlns:a16="http://schemas.microsoft.com/office/drawing/2014/main" val="468283467"/>
                    </a:ext>
                  </a:extLst>
                </a:gridCol>
                <a:gridCol w="449992">
                  <a:extLst>
                    <a:ext uri="{9D8B030D-6E8A-4147-A177-3AD203B41FA5}">
                      <a16:colId xmlns:a16="http://schemas.microsoft.com/office/drawing/2014/main" val="3823604040"/>
                    </a:ext>
                  </a:extLst>
                </a:gridCol>
                <a:gridCol w="449992">
                  <a:extLst>
                    <a:ext uri="{9D8B030D-6E8A-4147-A177-3AD203B41FA5}">
                      <a16:colId xmlns:a16="http://schemas.microsoft.com/office/drawing/2014/main" val="3652080883"/>
                    </a:ext>
                  </a:extLst>
                </a:gridCol>
              </a:tblGrid>
              <a:tr h="435088">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bl>
          </a:graphicData>
        </a:graphic>
      </p:graphicFrame>
      <p:graphicFrame>
        <p:nvGraphicFramePr>
          <p:cNvPr id="57" name="Table 275">
            <a:extLst>
              <a:ext uri="{FF2B5EF4-FFF2-40B4-BE49-F238E27FC236}">
                <a16:creationId xmlns:a16="http://schemas.microsoft.com/office/drawing/2014/main" id="{5FDDDD92-579A-3304-C17A-0057D457E6A5}"/>
              </a:ext>
            </a:extLst>
          </p:cNvPr>
          <p:cNvGraphicFramePr>
            <a:graphicFrameLocks noGrp="1"/>
          </p:cNvGraphicFramePr>
          <p:nvPr/>
        </p:nvGraphicFramePr>
        <p:xfrm>
          <a:off x="5297596" y="4582557"/>
          <a:ext cx="1800000" cy="437756"/>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gridCol w="450000">
                  <a:extLst>
                    <a:ext uri="{9D8B030D-6E8A-4147-A177-3AD203B41FA5}">
                      <a16:colId xmlns:a16="http://schemas.microsoft.com/office/drawing/2014/main" val="468283467"/>
                    </a:ext>
                  </a:extLst>
                </a:gridCol>
                <a:gridCol w="450000">
                  <a:extLst>
                    <a:ext uri="{9D8B030D-6E8A-4147-A177-3AD203B41FA5}">
                      <a16:colId xmlns:a16="http://schemas.microsoft.com/office/drawing/2014/main" val="3823604040"/>
                    </a:ext>
                  </a:extLst>
                </a:gridCol>
                <a:gridCol w="450000">
                  <a:extLst>
                    <a:ext uri="{9D8B030D-6E8A-4147-A177-3AD203B41FA5}">
                      <a16:colId xmlns:a16="http://schemas.microsoft.com/office/drawing/2014/main" val="3652080883"/>
                    </a:ext>
                  </a:extLst>
                </a:gridCol>
              </a:tblGrid>
              <a:tr h="437756">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749445941"/>
                  </a:ext>
                </a:extLst>
              </a:tr>
            </a:tbl>
          </a:graphicData>
        </a:graphic>
      </p:graphicFrame>
      <p:sp>
        <p:nvSpPr>
          <p:cNvPr id="11" name="Rounded Rectangle 10">
            <a:extLst>
              <a:ext uri="{FF2B5EF4-FFF2-40B4-BE49-F238E27FC236}">
                <a16:creationId xmlns:a16="http://schemas.microsoft.com/office/drawing/2014/main" id="{6504418D-A90C-D6E7-1C54-18A1A7C9A1D0}"/>
              </a:ext>
            </a:extLst>
          </p:cNvPr>
          <p:cNvSpPr/>
          <p:nvPr/>
        </p:nvSpPr>
        <p:spPr>
          <a:xfrm>
            <a:off x="5192143" y="2334911"/>
            <a:ext cx="2028915" cy="1840762"/>
          </a:xfrm>
          <a:prstGeom prst="roundRect">
            <a:avLst>
              <a:gd name="adj" fmla="val 1622"/>
            </a:avLst>
          </a:prstGeom>
          <a:solidFill>
            <a:schemeClr val="accent5">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2500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aphicFrame>
        <p:nvGraphicFramePr>
          <p:cNvPr id="39" name="Table 275">
            <a:extLst>
              <a:ext uri="{FF2B5EF4-FFF2-40B4-BE49-F238E27FC236}">
                <a16:creationId xmlns:a16="http://schemas.microsoft.com/office/drawing/2014/main" id="{2A7B8F27-C6F1-EEEE-A6FC-15E4ADE13A41}"/>
              </a:ext>
            </a:extLst>
          </p:cNvPr>
          <p:cNvGraphicFramePr>
            <a:graphicFrameLocks noGrp="1"/>
          </p:cNvGraphicFramePr>
          <p:nvPr/>
        </p:nvGraphicFramePr>
        <p:xfrm>
          <a:off x="5292522" y="2459192"/>
          <a:ext cx="1800000" cy="1584000"/>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gridCol w="450000">
                  <a:extLst>
                    <a:ext uri="{9D8B030D-6E8A-4147-A177-3AD203B41FA5}">
                      <a16:colId xmlns:a16="http://schemas.microsoft.com/office/drawing/2014/main" val="468283467"/>
                    </a:ext>
                  </a:extLst>
                </a:gridCol>
                <a:gridCol w="450000">
                  <a:extLst>
                    <a:ext uri="{9D8B030D-6E8A-4147-A177-3AD203B41FA5}">
                      <a16:colId xmlns:a16="http://schemas.microsoft.com/office/drawing/2014/main" val="3823604040"/>
                    </a:ext>
                  </a:extLst>
                </a:gridCol>
                <a:gridCol w="450000">
                  <a:extLst>
                    <a:ext uri="{9D8B030D-6E8A-4147-A177-3AD203B41FA5}">
                      <a16:colId xmlns:a16="http://schemas.microsoft.com/office/drawing/2014/main" val="3652080883"/>
                    </a:ext>
                  </a:extLst>
                </a:gridCol>
              </a:tblGrid>
              <a:tr h="396000">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r h="396000">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2F2F4"/>
                    </a:solidFill>
                  </a:tcPr>
                </a:tc>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2F2F4"/>
                    </a:solidFill>
                  </a:tcPr>
                </a:tc>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2F2F4"/>
                    </a:solidFill>
                  </a:tcPr>
                </a:tc>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2F2F4"/>
                    </a:solidFill>
                  </a:tcPr>
                </a:tc>
                <a:extLst>
                  <a:ext uri="{0D108BD9-81ED-4DB2-BD59-A6C34878D82A}">
                    <a16:rowId xmlns:a16="http://schemas.microsoft.com/office/drawing/2014/main" val="1856769038"/>
                  </a:ext>
                </a:extLst>
              </a:tr>
              <a:tr h="396000">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581351085"/>
                  </a:ext>
                </a:extLst>
              </a:tr>
              <a:tr h="396000">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BE6D8"/>
                    </a:solidFill>
                  </a:tcPr>
                </a:tc>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BE6D8"/>
                    </a:solidFill>
                  </a:tcPr>
                </a:tc>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BE6D8"/>
                    </a:solidFill>
                  </a:tcPr>
                </a:tc>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BE6D8"/>
                    </a:solidFill>
                  </a:tcPr>
                </a:tc>
                <a:extLst>
                  <a:ext uri="{0D108BD9-81ED-4DB2-BD59-A6C34878D82A}">
                    <a16:rowId xmlns:a16="http://schemas.microsoft.com/office/drawing/2014/main" val="504728428"/>
                  </a:ext>
                </a:extLst>
              </a:tr>
            </a:tbl>
          </a:graphicData>
        </a:graphic>
      </p:graphicFrame>
      <p:sp>
        <p:nvSpPr>
          <p:cNvPr id="92" name="TextBox 91">
            <a:extLst>
              <a:ext uri="{FF2B5EF4-FFF2-40B4-BE49-F238E27FC236}">
                <a16:creationId xmlns:a16="http://schemas.microsoft.com/office/drawing/2014/main" id="{F0912C0E-F66C-CC78-E512-3C50625CE485}"/>
              </a:ext>
            </a:extLst>
          </p:cNvPr>
          <p:cNvSpPr txBox="1"/>
          <p:nvPr/>
        </p:nvSpPr>
        <p:spPr>
          <a:xfrm>
            <a:off x="2778847" y="2451714"/>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0000"/>
                </a:solidFill>
                <a:effectLst/>
                <a:uLnTx/>
                <a:uFillTx/>
                <a:latin typeface="Corbel" panose="020B0503020204020204" pitchFamily="34" charset="0"/>
                <a:ea typeface="ＭＳ Ｐゴシック" panose="020B0600070205080204" pitchFamily="34" charset="-128"/>
                <a:cs typeface="Arial" panose="020B0604020202020204" pitchFamily="34" charset="0"/>
              </a:rPr>
              <a:t>pLUTo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0000"/>
                </a:solidFill>
                <a:effectLst/>
                <a:uLnTx/>
                <a:uFillTx/>
                <a:latin typeface="Corbel" panose="020B0503020204020204" pitchFamily="34" charset="0"/>
                <a:ea typeface="ＭＳ Ｐゴシック" panose="020B0600070205080204" pitchFamily="34" charset="-128"/>
                <a:cs typeface="Arial" panose="020B0604020202020204" pitchFamily="34" charset="0"/>
              </a:rPr>
              <a:t>row sweep</a:t>
            </a:r>
          </a:p>
        </p:txBody>
      </p:sp>
      <p:sp>
        <p:nvSpPr>
          <p:cNvPr id="70" name="Rectangle 69">
            <a:extLst>
              <a:ext uri="{FF2B5EF4-FFF2-40B4-BE49-F238E27FC236}">
                <a16:creationId xmlns:a16="http://schemas.microsoft.com/office/drawing/2014/main" id="{4F87D1AE-C9E8-030A-A3DD-CE41E1CA8BC8}"/>
              </a:ext>
            </a:extLst>
          </p:cNvPr>
          <p:cNvSpPr/>
          <p:nvPr/>
        </p:nvSpPr>
        <p:spPr>
          <a:xfrm>
            <a:off x="0" y="629616"/>
            <a:ext cx="2716306" cy="5826540"/>
          </a:xfrm>
          <a:prstGeom prst="rect">
            <a:avLst/>
          </a:prstGeom>
          <a:solidFill>
            <a:srgbClr val="FFFDF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5" name="Rounded Rectangle 64">
            <a:extLst>
              <a:ext uri="{FF2B5EF4-FFF2-40B4-BE49-F238E27FC236}">
                <a16:creationId xmlns:a16="http://schemas.microsoft.com/office/drawing/2014/main" id="{8FFE4315-EE8D-144A-008D-8DCDDE3CFCC3}"/>
              </a:ext>
            </a:extLst>
          </p:cNvPr>
          <p:cNvSpPr/>
          <p:nvPr/>
        </p:nvSpPr>
        <p:spPr>
          <a:xfrm>
            <a:off x="96426" y="736537"/>
            <a:ext cx="2519027" cy="1079711"/>
          </a:xfrm>
          <a:prstGeom prst="roundRect">
            <a:avLst/>
          </a:prstGeom>
          <a:solidFill>
            <a:schemeClr val="accent5">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 name="Title 1" descr=" 6">
            <a:extLst>
              <a:ext uri="{FF2B5EF4-FFF2-40B4-BE49-F238E27FC236}">
                <a16:creationId xmlns:a16="http://schemas.microsoft.com/office/drawing/2014/main" id="{225FE3A3-6745-502D-7F59-15867750339D}"/>
              </a:ext>
            </a:extLst>
          </p:cNvPr>
          <p:cNvSpPr txBox="1">
            <a:spLocks/>
          </p:cNvSpPr>
          <p:nvPr/>
        </p:nvSpPr>
        <p:spPr>
          <a:xfrm>
            <a:off x="178177" y="0"/>
            <a:ext cx="8787647" cy="704757"/>
          </a:xfrm>
          <a:prstGeom prst="rect">
            <a:avLst/>
          </a:prstGeom>
        </p:spPr>
        <p:txBody>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en-US" sz="4400" b="1" i="0" u="none" strike="noStrike" kern="1200" cap="none" spc="0" normalizeH="0" baseline="0" noProof="0">
                <a:ln>
                  <a:noFill/>
                </a:ln>
                <a:solidFill>
                  <a:prstClr val="black"/>
                </a:solidFill>
                <a:effectLst/>
                <a:uLnTx/>
                <a:uFillTx/>
                <a:latin typeface="Corbel" panose="020B0503020204020204" pitchFamily="34" charset="0"/>
                <a:ea typeface="+mj-ea"/>
                <a:cs typeface="+mj-cs"/>
              </a:rPr>
              <a:t>In-DRAM pLUTo LUT Query: Step 4</a:t>
            </a:r>
          </a:p>
        </p:txBody>
      </p:sp>
      <p:sp>
        <p:nvSpPr>
          <p:cNvPr id="7" name="Slide Number Placeholder 6">
            <a:extLst>
              <a:ext uri="{FF2B5EF4-FFF2-40B4-BE49-F238E27FC236}">
                <a16:creationId xmlns:a16="http://schemas.microsoft.com/office/drawing/2014/main" id="{BFC4D882-EE1D-5CC0-E0E4-710C3B18C938}"/>
              </a:ext>
            </a:extLst>
          </p:cNvPr>
          <p:cNvSpPr>
            <a:spLocks noGrp="1"/>
          </p:cNvSpPr>
          <p:nvPr>
            <p:ph type="sldNum" sz="quarter" idx="12"/>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DEAB76D-489F-BC47-AE8A-9A4958F60173}" type="slidenum">
              <a:rPr kumimoji="0" lang="en-CH" sz="1400" b="0" i="0" u="none" strike="noStrike" kern="1200" cap="none" spc="0" normalizeH="0" baseline="0" noProof="0" smtClean="0">
                <a:ln>
                  <a:noFill/>
                </a:ln>
                <a:solidFill>
                  <a:prstClr val="white">
                    <a:lumMod val="65000"/>
                  </a:prstClr>
                </a:solidFill>
                <a:effectLst/>
                <a:uLnTx/>
                <a:uFillTx/>
                <a:latin typeface="Corbel" panose="020B0503020204020204" pitchFamily="34" charset="0"/>
                <a:ea typeface="ＭＳ Ｐゴシック" panose="020B0600070205080204" pitchFamily="34" charset="-128"/>
                <a:cs typeface="+mn-cs"/>
              </a:rPr>
              <a:pPr marL="0" marR="0" lvl="0" indent="0" algn="r" defTabSz="457200" rtl="0" eaLnBrk="1" fontAlgn="auto" latinLnBrk="0" hangingPunct="1">
                <a:lnSpc>
                  <a:spcPct val="100000"/>
                </a:lnSpc>
                <a:spcBef>
                  <a:spcPts val="0"/>
                </a:spcBef>
                <a:spcAft>
                  <a:spcPts val="0"/>
                </a:spcAft>
                <a:buClrTx/>
                <a:buSzTx/>
                <a:buFontTx/>
                <a:buNone/>
                <a:tabLst/>
                <a:defRPr/>
              </a:pPr>
              <a:t>88</a:t>
            </a:fld>
            <a:endParaRPr kumimoji="0" lang="en-CH" sz="1400" b="0" i="0" u="none" strike="noStrike" kern="1200" cap="none" spc="0" normalizeH="0" baseline="0" noProof="0">
              <a:ln>
                <a:noFill/>
              </a:ln>
              <a:solidFill>
                <a:prstClr val="white">
                  <a:lumMod val="65000"/>
                </a:prstClr>
              </a:solidFill>
              <a:effectLst/>
              <a:uLnTx/>
              <a:uFillTx/>
              <a:latin typeface="Corbel" panose="020B0503020204020204" pitchFamily="34" charset="0"/>
              <a:ea typeface="ＭＳ Ｐゴシック" panose="020B0600070205080204" pitchFamily="34" charset="-128"/>
              <a:cs typeface="+mn-cs"/>
            </a:endParaRPr>
          </a:p>
        </p:txBody>
      </p:sp>
      <p:cxnSp>
        <p:nvCxnSpPr>
          <p:cNvPr id="4" name="Straight Connector 3">
            <a:extLst>
              <a:ext uri="{FF2B5EF4-FFF2-40B4-BE49-F238E27FC236}">
                <a16:creationId xmlns:a16="http://schemas.microsoft.com/office/drawing/2014/main" id="{193B17EE-D4CE-E933-0A10-8DE0F4AE053C}"/>
              </a:ext>
            </a:extLst>
          </p:cNvPr>
          <p:cNvCxnSpPr>
            <a:cxnSpLocks/>
          </p:cNvCxnSpPr>
          <p:nvPr/>
        </p:nvCxnSpPr>
        <p:spPr>
          <a:xfrm>
            <a:off x="5515720" y="4182844"/>
            <a:ext cx="0" cy="325603"/>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cxnSp>
        <p:nvCxnSpPr>
          <p:cNvPr id="8" name="Straight Connector 7">
            <a:extLst>
              <a:ext uri="{FF2B5EF4-FFF2-40B4-BE49-F238E27FC236}">
                <a16:creationId xmlns:a16="http://schemas.microsoft.com/office/drawing/2014/main" id="{DF1F5B15-D6F8-544E-2EC6-234CE9693377}"/>
              </a:ext>
            </a:extLst>
          </p:cNvPr>
          <p:cNvCxnSpPr>
            <a:cxnSpLocks/>
          </p:cNvCxnSpPr>
          <p:nvPr/>
        </p:nvCxnSpPr>
        <p:spPr>
          <a:xfrm>
            <a:off x="5965170" y="4182844"/>
            <a:ext cx="0" cy="332948"/>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cxnSp>
        <p:nvCxnSpPr>
          <p:cNvPr id="9" name="Straight Connector 8">
            <a:extLst>
              <a:ext uri="{FF2B5EF4-FFF2-40B4-BE49-F238E27FC236}">
                <a16:creationId xmlns:a16="http://schemas.microsoft.com/office/drawing/2014/main" id="{BBD8907C-D053-3E28-0A5B-1508DA6E7B16}"/>
              </a:ext>
            </a:extLst>
          </p:cNvPr>
          <p:cNvCxnSpPr>
            <a:cxnSpLocks/>
          </p:cNvCxnSpPr>
          <p:nvPr/>
        </p:nvCxnSpPr>
        <p:spPr>
          <a:xfrm>
            <a:off x="6414620" y="4182805"/>
            <a:ext cx="0" cy="332948"/>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cxnSp>
        <p:nvCxnSpPr>
          <p:cNvPr id="10" name="Straight Connector 9">
            <a:extLst>
              <a:ext uri="{FF2B5EF4-FFF2-40B4-BE49-F238E27FC236}">
                <a16:creationId xmlns:a16="http://schemas.microsoft.com/office/drawing/2014/main" id="{204CBF14-CE3C-D0AF-0904-EB85AA35F9B3}"/>
              </a:ext>
            </a:extLst>
          </p:cNvPr>
          <p:cNvCxnSpPr>
            <a:cxnSpLocks/>
          </p:cNvCxnSpPr>
          <p:nvPr/>
        </p:nvCxnSpPr>
        <p:spPr>
          <a:xfrm>
            <a:off x="6864069" y="4175499"/>
            <a:ext cx="0" cy="332948"/>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grpSp>
        <p:nvGrpSpPr>
          <p:cNvPr id="16" name="Group 15">
            <a:extLst>
              <a:ext uri="{FF2B5EF4-FFF2-40B4-BE49-F238E27FC236}">
                <a16:creationId xmlns:a16="http://schemas.microsoft.com/office/drawing/2014/main" id="{5B03AEA4-1D6D-2A02-F28E-1BE0E4D10B9C}"/>
              </a:ext>
            </a:extLst>
          </p:cNvPr>
          <p:cNvGrpSpPr/>
          <p:nvPr/>
        </p:nvGrpSpPr>
        <p:grpSpPr>
          <a:xfrm>
            <a:off x="5408073" y="5120617"/>
            <a:ext cx="173332" cy="648969"/>
            <a:chOff x="2521758" y="3054797"/>
            <a:chExt cx="64008" cy="188069"/>
          </a:xfrm>
        </p:grpSpPr>
        <p:cxnSp>
          <p:nvCxnSpPr>
            <p:cNvPr id="29" name="Straight Connector 28">
              <a:extLst>
                <a:ext uri="{FF2B5EF4-FFF2-40B4-BE49-F238E27FC236}">
                  <a16:creationId xmlns:a16="http://schemas.microsoft.com/office/drawing/2014/main" id="{56411DE6-322D-76E3-294D-9E5A2FA79FF8}"/>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31" name="Straight Connector 30">
              <a:extLst>
                <a:ext uri="{FF2B5EF4-FFF2-40B4-BE49-F238E27FC236}">
                  <a16:creationId xmlns:a16="http://schemas.microsoft.com/office/drawing/2014/main" id="{6001E9C3-356E-AE87-FFA4-05FFDFC51AF4}"/>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32" name="Straight Connector 31">
              <a:extLst>
                <a:ext uri="{FF2B5EF4-FFF2-40B4-BE49-F238E27FC236}">
                  <a16:creationId xmlns:a16="http://schemas.microsoft.com/office/drawing/2014/main" id="{6291C3A9-C7BF-6832-8EBF-7A977669D976}"/>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grpSp>
        <p:nvGrpSpPr>
          <p:cNvPr id="17" name="Group 16">
            <a:extLst>
              <a:ext uri="{FF2B5EF4-FFF2-40B4-BE49-F238E27FC236}">
                <a16:creationId xmlns:a16="http://schemas.microsoft.com/office/drawing/2014/main" id="{FDD767DD-4EAE-2CA4-A7CE-A5CF80FEF08C}"/>
              </a:ext>
            </a:extLst>
          </p:cNvPr>
          <p:cNvGrpSpPr/>
          <p:nvPr/>
        </p:nvGrpSpPr>
        <p:grpSpPr>
          <a:xfrm>
            <a:off x="5837030" y="5109582"/>
            <a:ext cx="173332" cy="648969"/>
            <a:chOff x="2521758" y="3054797"/>
            <a:chExt cx="64008" cy="188069"/>
          </a:xfrm>
        </p:grpSpPr>
        <p:cxnSp>
          <p:nvCxnSpPr>
            <p:cNvPr id="26" name="Straight Connector 25">
              <a:extLst>
                <a:ext uri="{FF2B5EF4-FFF2-40B4-BE49-F238E27FC236}">
                  <a16:creationId xmlns:a16="http://schemas.microsoft.com/office/drawing/2014/main" id="{E2764FA7-945D-6ACC-4476-AB0E702C8F95}"/>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7" name="Straight Connector 26">
              <a:extLst>
                <a:ext uri="{FF2B5EF4-FFF2-40B4-BE49-F238E27FC236}">
                  <a16:creationId xmlns:a16="http://schemas.microsoft.com/office/drawing/2014/main" id="{9DA23700-D9EA-5D46-34FC-D8C81067954B}"/>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8" name="Straight Connector 27">
              <a:extLst>
                <a:ext uri="{FF2B5EF4-FFF2-40B4-BE49-F238E27FC236}">
                  <a16:creationId xmlns:a16="http://schemas.microsoft.com/office/drawing/2014/main" id="{65F5F5EB-C469-F183-795C-3CF3D5200AE9}"/>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grpSp>
        <p:nvGrpSpPr>
          <p:cNvPr id="18" name="Group 17">
            <a:extLst>
              <a:ext uri="{FF2B5EF4-FFF2-40B4-BE49-F238E27FC236}">
                <a16:creationId xmlns:a16="http://schemas.microsoft.com/office/drawing/2014/main" id="{5C2F244F-AD02-F297-C498-C497F46F443E}"/>
              </a:ext>
            </a:extLst>
          </p:cNvPr>
          <p:cNvGrpSpPr/>
          <p:nvPr/>
        </p:nvGrpSpPr>
        <p:grpSpPr>
          <a:xfrm>
            <a:off x="6248380" y="5108314"/>
            <a:ext cx="173332" cy="648969"/>
            <a:chOff x="2521758" y="3054797"/>
            <a:chExt cx="64008" cy="188069"/>
          </a:xfrm>
        </p:grpSpPr>
        <p:cxnSp>
          <p:nvCxnSpPr>
            <p:cNvPr id="23" name="Straight Connector 22">
              <a:extLst>
                <a:ext uri="{FF2B5EF4-FFF2-40B4-BE49-F238E27FC236}">
                  <a16:creationId xmlns:a16="http://schemas.microsoft.com/office/drawing/2014/main" id="{9F9C2302-8BFC-2113-6E2C-ACFF464016EB}"/>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4" name="Straight Connector 23">
              <a:extLst>
                <a:ext uri="{FF2B5EF4-FFF2-40B4-BE49-F238E27FC236}">
                  <a16:creationId xmlns:a16="http://schemas.microsoft.com/office/drawing/2014/main" id="{7FE804DF-ACC9-5681-9141-E12E98F04E34}"/>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5" name="Straight Connector 24">
              <a:extLst>
                <a:ext uri="{FF2B5EF4-FFF2-40B4-BE49-F238E27FC236}">
                  <a16:creationId xmlns:a16="http://schemas.microsoft.com/office/drawing/2014/main" id="{011A845C-4B36-622D-79D2-2EEC712480E0}"/>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grpSp>
        <p:nvGrpSpPr>
          <p:cNvPr id="19" name="Group 18">
            <a:extLst>
              <a:ext uri="{FF2B5EF4-FFF2-40B4-BE49-F238E27FC236}">
                <a16:creationId xmlns:a16="http://schemas.microsoft.com/office/drawing/2014/main" id="{D60879E2-DF9F-933F-7EBD-BAA733433234}"/>
              </a:ext>
            </a:extLst>
          </p:cNvPr>
          <p:cNvGrpSpPr/>
          <p:nvPr/>
        </p:nvGrpSpPr>
        <p:grpSpPr>
          <a:xfrm>
            <a:off x="6672336" y="5120617"/>
            <a:ext cx="173332" cy="648969"/>
            <a:chOff x="2521758" y="3054797"/>
            <a:chExt cx="64008" cy="188069"/>
          </a:xfrm>
        </p:grpSpPr>
        <p:cxnSp>
          <p:nvCxnSpPr>
            <p:cNvPr id="20" name="Straight Connector 19">
              <a:extLst>
                <a:ext uri="{FF2B5EF4-FFF2-40B4-BE49-F238E27FC236}">
                  <a16:creationId xmlns:a16="http://schemas.microsoft.com/office/drawing/2014/main" id="{98070522-1F0D-F9D0-1868-64E7D1BD153B}"/>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1" name="Straight Connector 20">
              <a:extLst>
                <a:ext uri="{FF2B5EF4-FFF2-40B4-BE49-F238E27FC236}">
                  <a16:creationId xmlns:a16="http://schemas.microsoft.com/office/drawing/2014/main" id="{A7BC7AE7-4BBB-BD85-E12B-FD544420F3FB}"/>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22" name="Straight Connector 21">
              <a:extLst>
                <a:ext uri="{FF2B5EF4-FFF2-40B4-BE49-F238E27FC236}">
                  <a16:creationId xmlns:a16="http://schemas.microsoft.com/office/drawing/2014/main" id="{8B1EFA1E-657A-E290-1E60-D94A0BF19A73}"/>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sp>
        <p:nvSpPr>
          <p:cNvPr id="35" name="Rounded Rectangle 34">
            <a:extLst>
              <a:ext uri="{FF2B5EF4-FFF2-40B4-BE49-F238E27FC236}">
                <a16:creationId xmlns:a16="http://schemas.microsoft.com/office/drawing/2014/main" id="{5853E33A-0C10-F411-BD05-35B1A76C00B3}"/>
              </a:ext>
            </a:extLst>
          </p:cNvPr>
          <p:cNvSpPr/>
          <p:nvPr/>
        </p:nvSpPr>
        <p:spPr>
          <a:xfrm rot="5400000">
            <a:off x="5909541" y="170856"/>
            <a:ext cx="579239" cy="2014040"/>
          </a:xfrm>
          <a:prstGeom prst="roundRect">
            <a:avLst/>
          </a:prstGeom>
          <a:solidFill>
            <a:srgbClr val="E4D9F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aphicFrame>
        <p:nvGraphicFramePr>
          <p:cNvPr id="36" name="Table 275">
            <a:extLst>
              <a:ext uri="{FF2B5EF4-FFF2-40B4-BE49-F238E27FC236}">
                <a16:creationId xmlns:a16="http://schemas.microsoft.com/office/drawing/2014/main" id="{28DFCE45-3B33-AE43-69DA-C1AF5E3FC3E2}"/>
              </a:ext>
            </a:extLst>
          </p:cNvPr>
          <p:cNvGraphicFramePr>
            <a:graphicFrameLocks noGrp="1"/>
          </p:cNvGraphicFramePr>
          <p:nvPr/>
        </p:nvGraphicFramePr>
        <p:xfrm>
          <a:off x="5301890" y="994064"/>
          <a:ext cx="1800000" cy="396000"/>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gridCol w="450000">
                  <a:extLst>
                    <a:ext uri="{9D8B030D-6E8A-4147-A177-3AD203B41FA5}">
                      <a16:colId xmlns:a16="http://schemas.microsoft.com/office/drawing/2014/main" val="468283467"/>
                    </a:ext>
                  </a:extLst>
                </a:gridCol>
                <a:gridCol w="450000">
                  <a:extLst>
                    <a:ext uri="{9D8B030D-6E8A-4147-A177-3AD203B41FA5}">
                      <a16:colId xmlns:a16="http://schemas.microsoft.com/office/drawing/2014/main" val="3823604040"/>
                    </a:ext>
                  </a:extLst>
                </a:gridCol>
                <a:gridCol w="450000">
                  <a:extLst>
                    <a:ext uri="{9D8B030D-6E8A-4147-A177-3AD203B41FA5}">
                      <a16:colId xmlns:a16="http://schemas.microsoft.com/office/drawing/2014/main" val="3652080883"/>
                    </a:ext>
                  </a:extLst>
                </a:gridCol>
              </a:tblGrid>
              <a:tr h="396000">
                <a:tc>
                  <a:txBody>
                    <a:bodyPr/>
                    <a:lstStyle/>
                    <a:p>
                      <a:pPr algn="ctr"/>
                      <a:r>
                        <a:rPr lang="en-US" sz="2400" b="1" i="0">
                          <a:solidFill>
                            <a:srgbClr val="0051FF"/>
                          </a:solidFill>
                          <a:latin typeface="Corbel" panose="020B0503020204020204" pitchFamily="34" charset="0"/>
                          <a:cs typeface="Arial" panose="020B0604020202020204" pitchFamily="34" charset="0"/>
                        </a:rPr>
                        <a:t>1</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solidFill>
                            <a:srgbClr val="0051FF"/>
                          </a:solidFill>
                          <a:latin typeface="Corbel" panose="020B0503020204020204" pitchFamily="34" charset="0"/>
                          <a:cs typeface="Arial" panose="020B0604020202020204" pitchFamily="34" charset="0"/>
                        </a:rPr>
                        <a:t>0</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solidFill>
                            <a:srgbClr val="0051FF"/>
                          </a:solidFill>
                          <a:latin typeface="Corbel" panose="020B0503020204020204" pitchFamily="34" charset="0"/>
                          <a:cs typeface="Arial" panose="020B0604020202020204" pitchFamily="34" charset="0"/>
                        </a:rPr>
                        <a:t>1</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solidFill>
                            <a:srgbClr val="0051FF"/>
                          </a:solidFill>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bl>
          </a:graphicData>
        </a:graphic>
      </p:graphicFrame>
      <p:cxnSp>
        <p:nvCxnSpPr>
          <p:cNvPr id="37" name="Elbow Connector 36">
            <a:extLst>
              <a:ext uri="{FF2B5EF4-FFF2-40B4-BE49-F238E27FC236}">
                <a16:creationId xmlns:a16="http://schemas.microsoft.com/office/drawing/2014/main" id="{8F539379-865B-D64A-C423-25BD1E83EAE5}"/>
              </a:ext>
            </a:extLst>
          </p:cNvPr>
          <p:cNvCxnSpPr>
            <a:cxnSpLocks/>
          </p:cNvCxnSpPr>
          <p:nvPr/>
        </p:nvCxnSpPr>
        <p:spPr>
          <a:xfrm rot="10800000" flipH="1" flipV="1">
            <a:off x="7211141" y="1924870"/>
            <a:ext cx="4" cy="3566160"/>
          </a:xfrm>
          <a:prstGeom prst="bentConnector3">
            <a:avLst>
              <a:gd name="adj1" fmla="val 12220150000"/>
            </a:avLst>
          </a:prstGeom>
          <a:ln w="38100">
            <a:solidFill>
              <a:schemeClr val="accent4"/>
            </a:solidFill>
            <a:prstDash val="sysDot"/>
            <a:tailEnd type="triangle" w="med" len="sm"/>
          </a:ln>
        </p:spPr>
        <p:style>
          <a:lnRef idx="1">
            <a:schemeClr val="accent1"/>
          </a:lnRef>
          <a:fillRef idx="0">
            <a:schemeClr val="accent1"/>
          </a:fillRef>
          <a:effectRef idx="0">
            <a:schemeClr val="accent1"/>
          </a:effectRef>
          <a:fontRef idx="minor">
            <a:schemeClr val="tx1"/>
          </a:fontRef>
        </p:style>
      </p:cxnSp>
      <p:sp>
        <p:nvSpPr>
          <p:cNvPr id="41" name="Rounded Rectangle 40">
            <a:extLst>
              <a:ext uri="{FF2B5EF4-FFF2-40B4-BE49-F238E27FC236}">
                <a16:creationId xmlns:a16="http://schemas.microsoft.com/office/drawing/2014/main" id="{5EA5FF2D-CA4D-044D-5240-D82BF10A85FD}"/>
              </a:ext>
            </a:extLst>
          </p:cNvPr>
          <p:cNvSpPr/>
          <p:nvPr/>
        </p:nvSpPr>
        <p:spPr>
          <a:xfrm rot="5400000">
            <a:off x="5907630" y="920136"/>
            <a:ext cx="579240" cy="2014044"/>
          </a:xfrm>
          <a:prstGeom prst="roundRect">
            <a:avLst/>
          </a:prstGeom>
          <a:solidFill>
            <a:schemeClr val="accent4">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sp>
        <p:nvSpPr>
          <p:cNvPr id="48" name="Rounded Rectangle 47">
            <a:extLst>
              <a:ext uri="{FF2B5EF4-FFF2-40B4-BE49-F238E27FC236}">
                <a16:creationId xmlns:a16="http://schemas.microsoft.com/office/drawing/2014/main" id="{8376977C-3282-EAB6-98E7-B196ED4F6F12}"/>
              </a:ext>
            </a:extLst>
          </p:cNvPr>
          <p:cNvSpPr/>
          <p:nvPr/>
        </p:nvSpPr>
        <p:spPr>
          <a:xfrm rot="16200000">
            <a:off x="3943110" y="3070211"/>
            <a:ext cx="1654227" cy="308319"/>
          </a:xfrm>
          <a:prstGeom prst="roundRect">
            <a:avLst/>
          </a:prstGeom>
          <a:solidFill>
            <a:schemeClr val="accent2">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cxnSp>
        <p:nvCxnSpPr>
          <p:cNvPr id="40" name="Straight Arrow Connector 39">
            <a:extLst>
              <a:ext uri="{FF2B5EF4-FFF2-40B4-BE49-F238E27FC236}">
                <a16:creationId xmlns:a16="http://schemas.microsoft.com/office/drawing/2014/main" id="{29BE35DF-E2E1-9179-05DF-E58F667CD1C6}"/>
              </a:ext>
            </a:extLst>
          </p:cNvPr>
          <p:cNvCxnSpPr>
            <a:cxnSpLocks/>
          </p:cNvCxnSpPr>
          <p:nvPr/>
        </p:nvCxnSpPr>
        <p:spPr>
          <a:xfrm>
            <a:off x="6869931"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cxnSp>
        <p:nvCxnSpPr>
          <p:cNvPr id="96" name="Straight Arrow Connector 95">
            <a:extLst>
              <a:ext uri="{FF2B5EF4-FFF2-40B4-BE49-F238E27FC236}">
                <a16:creationId xmlns:a16="http://schemas.microsoft.com/office/drawing/2014/main" id="{763874F1-B1FE-6D5F-7855-22E1EE847861}"/>
              </a:ext>
            </a:extLst>
          </p:cNvPr>
          <p:cNvCxnSpPr>
            <a:cxnSpLocks/>
          </p:cNvCxnSpPr>
          <p:nvPr/>
        </p:nvCxnSpPr>
        <p:spPr>
          <a:xfrm>
            <a:off x="6425888"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cxnSp>
        <p:nvCxnSpPr>
          <p:cNvPr id="99" name="Straight Arrow Connector 98">
            <a:extLst>
              <a:ext uri="{FF2B5EF4-FFF2-40B4-BE49-F238E27FC236}">
                <a16:creationId xmlns:a16="http://schemas.microsoft.com/office/drawing/2014/main" id="{79333CE1-7BE6-2786-C4D3-1E02C6E6158E}"/>
              </a:ext>
            </a:extLst>
          </p:cNvPr>
          <p:cNvCxnSpPr>
            <a:cxnSpLocks/>
          </p:cNvCxnSpPr>
          <p:nvPr/>
        </p:nvCxnSpPr>
        <p:spPr>
          <a:xfrm>
            <a:off x="5968231"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cxnSp>
        <p:nvCxnSpPr>
          <p:cNvPr id="100" name="Straight Arrow Connector 99">
            <a:extLst>
              <a:ext uri="{FF2B5EF4-FFF2-40B4-BE49-F238E27FC236}">
                <a16:creationId xmlns:a16="http://schemas.microsoft.com/office/drawing/2014/main" id="{24D7EFB3-2A69-80D9-0B83-2890B46C68C1}"/>
              </a:ext>
            </a:extLst>
          </p:cNvPr>
          <p:cNvCxnSpPr>
            <a:cxnSpLocks/>
          </p:cNvCxnSpPr>
          <p:nvPr/>
        </p:nvCxnSpPr>
        <p:spPr>
          <a:xfrm>
            <a:off x="5524188"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sp>
        <p:nvSpPr>
          <p:cNvPr id="6" name="Rectangle 5">
            <a:extLst>
              <a:ext uri="{FF2B5EF4-FFF2-40B4-BE49-F238E27FC236}">
                <a16:creationId xmlns:a16="http://schemas.microsoft.com/office/drawing/2014/main" id="{A24D5187-9386-EE2D-06AA-276EFF556DC4}"/>
              </a:ext>
            </a:extLst>
          </p:cNvPr>
          <p:cNvSpPr>
            <a:spLocks/>
          </p:cNvSpPr>
          <p:nvPr/>
        </p:nvSpPr>
        <p:spPr>
          <a:xfrm>
            <a:off x="5304367" y="1728351"/>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15" name="Rectangle 14">
            <a:extLst>
              <a:ext uri="{FF2B5EF4-FFF2-40B4-BE49-F238E27FC236}">
                <a16:creationId xmlns:a16="http://schemas.microsoft.com/office/drawing/2014/main" id="{8F0AB727-4535-4F51-A029-2FF715B1BB4F}"/>
              </a:ext>
            </a:extLst>
          </p:cNvPr>
          <p:cNvSpPr/>
          <p:nvPr/>
        </p:nvSpPr>
        <p:spPr>
          <a:xfrm>
            <a:off x="5770841" y="1729900"/>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30" name="Rectangle 29">
            <a:extLst>
              <a:ext uri="{FF2B5EF4-FFF2-40B4-BE49-F238E27FC236}">
                <a16:creationId xmlns:a16="http://schemas.microsoft.com/office/drawing/2014/main" id="{58E8DFCC-D41E-B4DC-0E11-DDBA39AF97F5}"/>
              </a:ext>
            </a:extLst>
          </p:cNvPr>
          <p:cNvSpPr/>
          <p:nvPr/>
        </p:nvSpPr>
        <p:spPr>
          <a:xfrm>
            <a:off x="6237315" y="1729900"/>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38" name="Rectangle 37">
            <a:extLst>
              <a:ext uri="{FF2B5EF4-FFF2-40B4-BE49-F238E27FC236}">
                <a16:creationId xmlns:a16="http://schemas.microsoft.com/office/drawing/2014/main" id="{6606B0FB-9FD3-1633-090F-A442DDBC5782}"/>
              </a:ext>
            </a:extLst>
          </p:cNvPr>
          <p:cNvSpPr/>
          <p:nvPr/>
        </p:nvSpPr>
        <p:spPr>
          <a:xfrm>
            <a:off x="6703788" y="1729900"/>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47" name="TextBox 46">
            <a:extLst>
              <a:ext uri="{FF2B5EF4-FFF2-40B4-BE49-F238E27FC236}">
                <a16:creationId xmlns:a16="http://schemas.microsoft.com/office/drawing/2014/main" id="{48209F93-C678-77FE-0741-880FAEA05260}"/>
              </a:ext>
            </a:extLst>
          </p:cNvPr>
          <p:cNvSpPr txBox="1"/>
          <p:nvPr/>
        </p:nvSpPr>
        <p:spPr>
          <a:xfrm>
            <a:off x="234762" y="5148517"/>
            <a:ext cx="2245127"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input vector</a:t>
            </a:r>
          </a:p>
        </p:txBody>
      </p:sp>
      <p:graphicFrame>
        <p:nvGraphicFramePr>
          <p:cNvPr id="50" name="Table 275">
            <a:extLst>
              <a:ext uri="{FF2B5EF4-FFF2-40B4-BE49-F238E27FC236}">
                <a16:creationId xmlns:a16="http://schemas.microsoft.com/office/drawing/2014/main" id="{F4FAEFC2-F020-2F17-D28B-888C8568909C}"/>
              </a:ext>
            </a:extLst>
          </p:cNvPr>
          <p:cNvGraphicFramePr>
            <a:graphicFrameLocks noGrp="1"/>
          </p:cNvGraphicFramePr>
          <p:nvPr/>
        </p:nvGraphicFramePr>
        <p:xfrm>
          <a:off x="426103" y="2000679"/>
          <a:ext cx="1854538" cy="2194560"/>
        </p:xfrm>
        <a:graphic>
          <a:graphicData uri="http://schemas.openxmlformats.org/drawingml/2006/table">
            <a:tbl>
              <a:tblPr firstRow="1" bandRow="1">
                <a:tableStyleId>{5940675A-B579-460E-94D1-54222C63F5DA}</a:tableStyleId>
              </a:tblPr>
              <a:tblGrid>
                <a:gridCol w="560388">
                  <a:extLst>
                    <a:ext uri="{9D8B030D-6E8A-4147-A177-3AD203B41FA5}">
                      <a16:colId xmlns:a16="http://schemas.microsoft.com/office/drawing/2014/main" val="1193322599"/>
                    </a:ext>
                  </a:extLst>
                </a:gridCol>
                <a:gridCol w="816943">
                  <a:extLst>
                    <a:ext uri="{9D8B030D-6E8A-4147-A177-3AD203B41FA5}">
                      <a16:colId xmlns:a16="http://schemas.microsoft.com/office/drawing/2014/main" val="4227494446"/>
                    </a:ext>
                  </a:extLst>
                </a:gridCol>
                <a:gridCol w="477207">
                  <a:extLst>
                    <a:ext uri="{9D8B030D-6E8A-4147-A177-3AD203B41FA5}">
                      <a16:colId xmlns:a16="http://schemas.microsoft.com/office/drawing/2014/main" val="468283467"/>
                    </a:ext>
                  </a:extLst>
                </a:gridCol>
              </a:tblGrid>
              <a:tr h="270417">
                <a:tc>
                  <a:txBody>
                    <a:bodyPr/>
                    <a:lstStyle/>
                    <a:p>
                      <a:pPr algn="ctr"/>
                      <a:endParaRPr lang="en-US" sz="1800" b="0" i="0">
                        <a:latin typeface="Corbel" panose="020B0503020204020204" pitchFamily="34" charset="0"/>
                        <a:cs typeface="Arial" panose="020B0604020202020204" pitchFamily="34" charset="0"/>
                      </a:endParaRPr>
                    </a:p>
                  </a:txBody>
                  <a:tcPr marL="0" marR="0" marT="0" marB="0" anchor="ctr">
                    <a:lnL w="6350" cap="flat" cmpd="sng" algn="ctr">
                      <a:no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ctr"/>
                      <a:r>
                        <a:rPr lang="en-US" sz="1800" b="0" i="0">
                          <a:latin typeface="Corbel" panose="020B0503020204020204" pitchFamily="34" charset="0"/>
                          <a:cs typeface="Arial" panose="020B0604020202020204" pitchFamily="34" charset="0"/>
                        </a:rPr>
                        <a:t>Prime numbers</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algn="ctr"/>
                      <a:r>
                        <a:rPr lang="en-US" sz="1000">
                          <a:latin typeface="Arial" panose="020B0604020202020204" pitchFamily="34" charset="0"/>
                          <a:cs typeface="Arial" panose="020B0604020202020204" pitchFamily="34" charset="0"/>
                        </a:rPr>
                        <a:t>A</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r h="0">
                <a:tc>
                  <a:txBody>
                    <a:bodyPr/>
                    <a:lstStyle/>
                    <a:p>
                      <a:pPr algn="ctr"/>
                      <a:r>
                        <a:rPr lang="en-US" sz="1800" b="0" i="0">
                          <a:latin typeface="Corbel" panose="020B0503020204020204" pitchFamily="34" charset="0"/>
                          <a:cs typeface="Arial" panose="020B0604020202020204" pitchFamily="34" charset="0"/>
                        </a:rPr>
                        <a:t>LUT</a:t>
                      </a:r>
                    </a:p>
                    <a:p>
                      <a:pPr algn="ctr"/>
                      <a:r>
                        <a:rPr lang="en-US" sz="1800" b="0" i="0">
                          <a:latin typeface="Corbel" panose="020B0503020204020204" pitchFamily="34" charset="0"/>
                          <a:cs typeface="Arial" panose="020B0604020202020204" pitchFamily="34" charset="0"/>
                        </a:rPr>
                        <a:t>index</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err="1">
                          <a:latin typeface="Corbel" panose="020B0503020204020204" pitchFamily="34" charset="0"/>
                          <a:cs typeface="Arial" panose="020B0604020202020204" pitchFamily="34" charset="0"/>
                        </a:rPr>
                        <a:t>i</a:t>
                      </a:r>
                      <a:endParaRPr lang="en-US" sz="1800" b="0" i="0">
                        <a:latin typeface="Corbel" panose="020B0503020204020204" pitchFamily="34" charset="0"/>
                        <a:cs typeface="Arial" panose="020B0604020202020204" pitchFamily="34" charset="0"/>
                      </a:endParaRP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f(</a:t>
                      </a:r>
                      <a:r>
                        <a:rPr lang="en-US" sz="1800" b="0" i="0" err="1">
                          <a:latin typeface="Corbel" panose="020B0503020204020204" pitchFamily="34" charset="0"/>
                          <a:cs typeface="Arial" panose="020B0604020202020204" pitchFamily="34" charset="0"/>
                        </a:rPr>
                        <a:t>i</a:t>
                      </a:r>
                      <a:r>
                        <a:rPr lang="en-US" sz="1800" b="0" i="0">
                          <a:latin typeface="Corbel" panose="020B0503020204020204" pitchFamily="34" charset="0"/>
                          <a:cs typeface="Arial" panose="020B0604020202020204" pitchFamily="34" charset="0"/>
                        </a:rPr>
                        <a:t>)</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856769038"/>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0</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latin typeface="Corbel" panose="020B0503020204020204" pitchFamily="34" charset="0"/>
                          <a:cs typeface="Arial" panose="020B0604020202020204" pitchFamily="34" charset="0"/>
                        </a:rPr>
                        <a:t>1</a:t>
                      </a:r>
                      <a:r>
                        <a:rPr lang="en-US" sz="1800" b="0" i="0" baseline="30000">
                          <a:latin typeface="Corbel" panose="020B0503020204020204" pitchFamily="34" charset="0"/>
                          <a:cs typeface="Arial" panose="020B0604020202020204" pitchFamily="34" charset="0"/>
                        </a:rPr>
                        <a:t>st</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2</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581351085"/>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1</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solidFill>
                            <a:schemeClr val="tx1"/>
                          </a:solidFill>
                          <a:latin typeface="Corbel" panose="020B0503020204020204" pitchFamily="34" charset="0"/>
                          <a:cs typeface="Arial" panose="020B0604020202020204" pitchFamily="34" charset="0"/>
                        </a:rPr>
                        <a:t>2</a:t>
                      </a:r>
                      <a:r>
                        <a:rPr lang="en-US" sz="1800" b="0" i="0" baseline="30000">
                          <a:solidFill>
                            <a:schemeClr val="tx1"/>
                          </a:solidFill>
                          <a:latin typeface="Corbel" panose="020B0503020204020204" pitchFamily="34" charset="0"/>
                          <a:cs typeface="Arial" panose="020B0604020202020204" pitchFamily="34" charset="0"/>
                        </a:rPr>
                        <a:t>nd</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chemeClr val="tx1"/>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508754334"/>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2</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latin typeface="Corbel" panose="020B0503020204020204" pitchFamily="34" charset="0"/>
                          <a:cs typeface="Arial" panose="020B0604020202020204" pitchFamily="34" charset="0"/>
                        </a:rPr>
                        <a:t>3</a:t>
                      </a:r>
                      <a:r>
                        <a:rPr lang="en-US" sz="1800" b="0" i="0" baseline="30000">
                          <a:latin typeface="Corbel" panose="020B0503020204020204" pitchFamily="34" charset="0"/>
                          <a:cs typeface="Arial" panose="020B0604020202020204" pitchFamily="34" charset="0"/>
                        </a:rPr>
                        <a:t>rd</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5</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364916830"/>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latin typeface="Corbel" panose="020B0503020204020204" pitchFamily="34" charset="0"/>
                          <a:cs typeface="Arial" panose="020B0604020202020204" pitchFamily="34" charset="0"/>
                        </a:rPr>
                        <a:t>4</a:t>
                      </a:r>
                      <a:r>
                        <a:rPr lang="en-US" sz="1800" b="0" i="0" baseline="30000">
                          <a:latin typeface="Corbel" panose="020B0503020204020204" pitchFamily="34" charset="0"/>
                          <a:cs typeface="Arial" panose="020B0604020202020204" pitchFamily="34" charset="0"/>
                        </a:rPr>
                        <a:t>th</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7</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816069710"/>
                  </a:ext>
                </a:extLst>
              </a:tr>
            </a:tbl>
          </a:graphicData>
        </a:graphic>
      </p:graphicFrame>
      <p:graphicFrame>
        <p:nvGraphicFramePr>
          <p:cNvPr id="52" name="Table 275">
            <a:extLst>
              <a:ext uri="{FF2B5EF4-FFF2-40B4-BE49-F238E27FC236}">
                <a16:creationId xmlns:a16="http://schemas.microsoft.com/office/drawing/2014/main" id="{D03E7150-1EF3-DD7E-1AAE-429CCC880DF9}"/>
              </a:ext>
            </a:extLst>
          </p:cNvPr>
          <p:cNvGraphicFramePr>
            <a:graphicFrameLocks noGrp="1"/>
          </p:cNvGraphicFramePr>
          <p:nvPr/>
        </p:nvGraphicFramePr>
        <p:xfrm>
          <a:off x="419382" y="4801677"/>
          <a:ext cx="1863744" cy="384881"/>
        </p:xfrm>
        <a:graphic>
          <a:graphicData uri="http://schemas.openxmlformats.org/drawingml/2006/table">
            <a:tbl>
              <a:tblPr firstRow="1" bandRow="1">
                <a:tableStyleId>{5940675A-B579-460E-94D1-54222C63F5DA}</a:tableStyleId>
              </a:tblPr>
              <a:tblGrid>
                <a:gridCol w="465936">
                  <a:extLst>
                    <a:ext uri="{9D8B030D-6E8A-4147-A177-3AD203B41FA5}">
                      <a16:colId xmlns:a16="http://schemas.microsoft.com/office/drawing/2014/main" val="4227494446"/>
                    </a:ext>
                  </a:extLst>
                </a:gridCol>
                <a:gridCol w="465936">
                  <a:extLst>
                    <a:ext uri="{9D8B030D-6E8A-4147-A177-3AD203B41FA5}">
                      <a16:colId xmlns:a16="http://schemas.microsoft.com/office/drawing/2014/main" val="468283467"/>
                    </a:ext>
                  </a:extLst>
                </a:gridCol>
                <a:gridCol w="465936">
                  <a:extLst>
                    <a:ext uri="{9D8B030D-6E8A-4147-A177-3AD203B41FA5}">
                      <a16:colId xmlns:a16="http://schemas.microsoft.com/office/drawing/2014/main" val="3823604040"/>
                    </a:ext>
                  </a:extLst>
                </a:gridCol>
                <a:gridCol w="465936">
                  <a:extLst>
                    <a:ext uri="{9D8B030D-6E8A-4147-A177-3AD203B41FA5}">
                      <a16:colId xmlns:a16="http://schemas.microsoft.com/office/drawing/2014/main" val="3652080883"/>
                    </a:ext>
                  </a:extLst>
                </a:gridCol>
              </a:tblGrid>
              <a:tr h="384881">
                <a:tc>
                  <a:txBody>
                    <a:bodyPr/>
                    <a:lstStyle/>
                    <a:p>
                      <a:pPr algn="ctr"/>
                      <a:r>
                        <a:rPr lang="en-US" sz="1800" b="0" i="0">
                          <a:solidFill>
                            <a:srgbClr val="0051FF"/>
                          </a:solidFill>
                          <a:latin typeface="Corbel" panose="020B0503020204020204" pitchFamily="34" charset="0"/>
                          <a:cs typeface="Arial" panose="020B0604020202020204" pitchFamily="34" charset="0"/>
                        </a:rPr>
                        <a:t>1</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0051FF"/>
                          </a:solidFill>
                          <a:latin typeface="Corbel" panose="020B0503020204020204" pitchFamily="34" charset="0"/>
                          <a:cs typeface="Arial" panose="020B0604020202020204" pitchFamily="34" charset="0"/>
                        </a:rPr>
                        <a:t>0</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0051FF"/>
                          </a:solidFill>
                          <a:latin typeface="Corbel" panose="020B0503020204020204" pitchFamily="34" charset="0"/>
                          <a:cs typeface="Arial" panose="020B0604020202020204" pitchFamily="34" charset="0"/>
                        </a:rPr>
                        <a:t>1</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0051FF"/>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749445941"/>
                  </a:ext>
                </a:extLst>
              </a:tr>
            </a:tbl>
          </a:graphicData>
        </a:graphic>
      </p:graphicFrame>
      <p:sp>
        <p:nvSpPr>
          <p:cNvPr id="54" name="TextBox 53">
            <a:extLst>
              <a:ext uri="{FF2B5EF4-FFF2-40B4-BE49-F238E27FC236}">
                <a16:creationId xmlns:a16="http://schemas.microsoft.com/office/drawing/2014/main" id="{0298F78F-23E2-99F4-79F3-CD12675CB412}"/>
              </a:ext>
            </a:extLst>
          </p:cNvPr>
          <p:cNvSpPr txBox="1"/>
          <p:nvPr/>
        </p:nvSpPr>
        <p:spPr>
          <a:xfrm>
            <a:off x="426103" y="4167177"/>
            <a:ext cx="1854538"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sng"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l</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ook</a:t>
            </a:r>
            <a:r>
              <a:rPr kumimoji="0" lang="en-US" sz="2000" b="0" i="0" u="sng"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u</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p </a:t>
            </a:r>
            <a:r>
              <a:rPr kumimoji="0" lang="en-US" sz="2000" b="0" i="0" u="sng"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t</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able</a:t>
            </a:r>
          </a:p>
        </p:txBody>
      </p:sp>
      <p:sp>
        <p:nvSpPr>
          <p:cNvPr id="55" name="TextBox 54">
            <a:extLst>
              <a:ext uri="{FF2B5EF4-FFF2-40B4-BE49-F238E27FC236}">
                <a16:creationId xmlns:a16="http://schemas.microsoft.com/office/drawing/2014/main" id="{7195EE43-7896-3B0F-7D8D-A5EE61665E18}"/>
              </a:ext>
            </a:extLst>
          </p:cNvPr>
          <p:cNvSpPr txBox="1"/>
          <p:nvPr/>
        </p:nvSpPr>
        <p:spPr>
          <a:xfrm>
            <a:off x="328507" y="6078612"/>
            <a:ext cx="204201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output vector</a:t>
            </a:r>
          </a:p>
        </p:txBody>
      </p:sp>
      <p:graphicFrame>
        <p:nvGraphicFramePr>
          <p:cNvPr id="56" name="Table 275">
            <a:extLst>
              <a:ext uri="{FF2B5EF4-FFF2-40B4-BE49-F238E27FC236}">
                <a16:creationId xmlns:a16="http://schemas.microsoft.com/office/drawing/2014/main" id="{42AC9FCD-CC4B-AED2-A9FC-1476D069C04D}"/>
              </a:ext>
            </a:extLst>
          </p:cNvPr>
          <p:cNvGraphicFramePr>
            <a:graphicFrameLocks noGrp="1"/>
          </p:cNvGraphicFramePr>
          <p:nvPr/>
        </p:nvGraphicFramePr>
        <p:xfrm>
          <a:off x="419382" y="5745220"/>
          <a:ext cx="1863740" cy="384881"/>
        </p:xfrm>
        <a:graphic>
          <a:graphicData uri="http://schemas.openxmlformats.org/drawingml/2006/table">
            <a:tbl>
              <a:tblPr firstRow="1" bandRow="1">
                <a:tableStyleId>{5940675A-B579-460E-94D1-54222C63F5DA}</a:tableStyleId>
              </a:tblPr>
              <a:tblGrid>
                <a:gridCol w="465935">
                  <a:extLst>
                    <a:ext uri="{9D8B030D-6E8A-4147-A177-3AD203B41FA5}">
                      <a16:colId xmlns:a16="http://schemas.microsoft.com/office/drawing/2014/main" val="4227494446"/>
                    </a:ext>
                  </a:extLst>
                </a:gridCol>
                <a:gridCol w="465935">
                  <a:extLst>
                    <a:ext uri="{9D8B030D-6E8A-4147-A177-3AD203B41FA5}">
                      <a16:colId xmlns:a16="http://schemas.microsoft.com/office/drawing/2014/main" val="468283467"/>
                    </a:ext>
                  </a:extLst>
                </a:gridCol>
                <a:gridCol w="465935">
                  <a:extLst>
                    <a:ext uri="{9D8B030D-6E8A-4147-A177-3AD203B41FA5}">
                      <a16:colId xmlns:a16="http://schemas.microsoft.com/office/drawing/2014/main" val="3823604040"/>
                    </a:ext>
                  </a:extLst>
                </a:gridCol>
                <a:gridCol w="465935">
                  <a:extLst>
                    <a:ext uri="{9D8B030D-6E8A-4147-A177-3AD203B41FA5}">
                      <a16:colId xmlns:a16="http://schemas.microsoft.com/office/drawing/2014/main" val="3652080883"/>
                    </a:ext>
                  </a:extLst>
                </a:gridCol>
              </a:tblGrid>
              <a:tr h="384881">
                <a:tc>
                  <a:txBody>
                    <a:bodyPr/>
                    <a:lstStyle/>
                    <a:p>
                      <a:pPr algn="ctr"/>
                      <a:r>
                        <a:rPr lang="en-US" sz="1800" b="0" i="0">
                          <a:solidFill>
                            <a:srgbClr val="FF0000"/>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FF0000"/>
                          </a:solidFill>
                          <a:latin typeface="Corbel" panose="020B0503020204020204" pitchFamily="34" charset="0"/>
                          <a:cs typeface="Arial" panose="020B0604020202020204" pitchFamily="34" charset="0"/>
                        </a:rPr>
                        <a:t>2</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FF0000"/>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FF0000"/>
                          </a:solidFill>
                          <a:latin typeface="Corbel" panose="020B0503020204020204" pitchFamily="34" charset="0"/>
                          <a:cs typeface="Arial" panose="020B0604020202020204" pitchFamily="34" charset="0"/>
                        </a:rPr>
                        <a:t>7</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749445941"/>
                  </a:ext>
                </a:extLst>
              </a:tr>
            </a:tbl>
          </a:graphicData>
        </a:graphic>
      </p:graphicFrame>
      <p:sp>
        <p:nvSpPr>
          <p:cNvPr id="64" name="TextBox 63">
            <a:extLst>
              <a:ext uri="{FF2B5EF4-FFF2-40B4-BE49-F238E27FC236}">
                <a16:creationId xmlns:a16="http://schemas.microsoft.com/office/drawing/2014/main" id="{77C6A9F9-CFD2-BFB6-5FD1-46212866E231}"/>
              </a:ext>
            </a:extLst>
          </p:cNvPr>
          <p:cNvSpPr txBox="1"/>
          <p:nvPr/>
        </p:nvSpPr>
        <p:spPr>
          <a:xfrm>
            <a:off x="-118226" y="766965"/>
            <a:ext cx="2944440" cy="1015663"/>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LUT Query: </a:t>
            </a:r>
            <a:b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b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Return {2</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nd</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1</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st</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2</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nd</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4</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th</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prime numbers</a:t>
            </a:r>
          </a:p>
        </p:txBody>
      </p:sp>
      <p:sp>
        <p:nvSpPr>
          <p:cNvPr id="71" name="TextBox 70">
            <a:extLst>
              <a:ext uri="{FF2B5EF4-FFF2-40B4-BE49-F238E27FC236}">
                <a16:creationId xmlns:a16="http://schemas.microsoft.com/office/drawing/2014/main" id="{96464DE5-8775-54F7-E800-368C864AD146}"/>
              </a:ext>
            </a:extLst>
          </p:cNvPr>
          <p:cNvSpPr txBox="1"/>
          <p:nvPr/>
        </p:nvSpPr>
        <p:spPr>
          <a:xfrm>
            <a:off x="3602360" y="807886"/>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30A0"/>
                </a:solidFill>
                <a:effectLst/>
                <a:uLnTx/>
                <a:uFillTx/>
                <a:latin typeface="Corbel" panose="020B0503020204020204" pitchFamily="34" charset="0"/>
                <a:ea typeface="ＭＳ Ｐゴシック" panose="020B0600070205080204" pitchFamily="34" charset="-128"/>
                <a:cs typeface="Arial" panose="020B0604020202020204" pitchFamily="34" charset="0"/>
              </a:rPr>
              <a:t>input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30A0"/>
                </a:solidFill>
                <a:effectLst/>
                <a:uLnTx/>
                <a:uFillTx/>
                <a:latin typeface="Corbel" panose="020B0503020204020204" pitchFamily="34" charset="0"/>
                <a:ea typeface="ＭＳ Ｐゴシック" panose="020B0600070205080204" pitchFamily="34" charset="-128"/>
                <a:cs typeface="Arial" panose="020B0604020202020204" pitchFamily="34" charset="0"/>
              </a:rPr>
              <a:t>vector</a:t>
            </a:r>
          </a:p>
        </p:txBody>
      </p:sp>
      <p:sp>
        <p:nvSpPr>
          <p:cNvPr id="74" name="TextBox 73">
            <a:extLst>
              <a:ext uri="{FF2B5EF4-FFF2-40B4-BE49-F238E27FC236}">
                <a16:creationId xmlns:a16="http://schemas.microsoft.com/office/drawing/2014/main" id="{549E17C4-CCD6-4975-A244-6D40CDC6F814}"/>
              </a:ext>
            </a:extLst>
          </p:cNvPr>
          <p:cNvSpPr txBox="1"/>
          <p:nvPr/>
        </p:nvSpPr>
        <p:spPr>
          <a:xfrm>
            <a:off x="6088976" y="1531408"/>
            <a:ext cx="364907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C000"/>
                </a:solidFill>
                <a:effectLst/>
                <a:uLnTx/>
                <a:uFillTx/>
                <a:latin typeface="Corbel" panose="020B0503020204020204" pitchFamily="34" charset="0"/>
                <a:ea typeface="ＭＳ Ｐゴシック" panose="020B0600070205080204" pitchFamily="34" charset="-128"/>
                <a:cs typeface="Arial" panose="020B0604020202020204" pitchFamily="34" charset="0"/>
              </a:rPr>
              <a:t>match logic</a:t>
            </a:r>
          </a:p>
        </p:txBody>
      </p:sp>
      <p:sp>
        <p:nvSpPr>
          <p:cNvPr id="80" name="TextBox 79">
            <a:extLst>
              <a:ext uri="{FF2B5EF4-FFF2-40B4-BE49-F238E27FC236}">
                <a16:creationId xmlns:a16="http://schemas.microsoft.com/office/drawing/2014/main" id="{283E4029-EC6B-17CF-A76E-32088220A3F2}"/>
              </a:ext>
            </a:extLst>
          </p:cNvPr>
          <p:cNvSpPr txBox="1"/>
          <p:nvPr/>
        </p:nvSpPr>
        <p:spPr>
          <a:xfrm rot="5400000">
            <a:off x="5608648" y="3024316"/>
            <a:ext cx="364907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4472C4"/>
                </a:solidFill>
                <a:effectLst/>
                <a:uLnTx/>
                <a:uFillTx/>
                <a:latin typeface="Corbel" panose="020B0503020204020204" pitchFamily="34" charset="0"/>
                <a:ea typeface="ＭＳ Ｐゴシック" panose="020B0600070205080204" pitchFamily="34" charset="-128"/>
                <a:cs typeface="Arial" panose="020B0604020202020204" pitchFamily="34" charset="0"/>
              </a:rPr>
              <a:t>DRAM array</a:t>
            </a:r>
          </a:p>
        </p:txBody>
      </p:sp>
      <p:cxnSp>
        <p:nvCxnSpPr>
          <p:cNvPr id="87" name="Straight Arrow Connector 86">
            <a:extLst>
              <a:ext uri="{FF2B5EF4-FFF2-40B4-BE49-F238E27FC236}">
                <a16:creationId xmlns:a16="http://schemas.microsoft.com/office/drawing/2014/main" id="{3D9963A9-A5EA-04E1-3026-C8D6B5061355}"/>
              </a:ext>
            </a:extLst>
          </p:cNvPr>
          <p:cNvCxnSpPr>
            <a:cxnSpLocks/>
          </p:cNvCxnSpPr>
          <p:nvPr/>
        </p:nvCxnSpPr>
        <p:spPr>
          <a:xfrm>
            <a:off x="3366391" y="3251264"/>
            <a:ext cx="1148820" cy="0"/>
          </a:xfrm>
          <a:prstGeom prst="straightConnector1">
            <a:avLst/>
          </a:prstGeom>
          <a:ln w="5715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44" name="Rectangle 43">
            <a:extLst>
              <a:ext uri="{FF2B5EF4-FFF2-40B4-BE49-F238E27FC236}">
                <a16:creationId xmlns:a16="http://schemas.microsoft.com/office/drawing/2014/main" id="{39D14E65-9366-2144-7050-648A3219DAB2}"/>
              </a:ext>
            </a:extLst>
          </p:cNvPr>
          <p:cNvSpPr>
            <a:spLocks/>
          </p:cNvSpPr>
          <p:nvPr/>
        </p:nvSpPr>
        <p:spPr>
          <a:xfrm>
            <a:off x="5774387" y="1730815"/>
            <a:ext cx="392400" cy="392400"/>
          </a:xfrm>
          <a:prstGeom prst="rect">
            <a:avLst/>
          </a:prstGeom>
          <a:solidFill>
            <a:schemeClr val="accent3">
              <a:lumMod val="20000"/>
              <a:lumOff val="80000"/>
            </a:schemeClr>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srgbClr val="FF0000"/>
                </a:solidFill>
                <a:effectLst/>
                <a:uLnTx/>
                <a:uFillTx/>
                <a:latin typeface="Corbel" panose="020B0503020204020204" pitchFamily="34" charset="0"/>
                <a:ea typeface="+mn-ea"/>
                <a:cs typeface="Arial" panose="020B0604020202020204" pitchFamily="34" charset="0"/>
              </a:rPr>
              <a:t>𝘅</a:t>
            </a:r>
          </a:p>
        </p:txBody>
      </p:sp>
      <p:sp>
        <p:nvSpPr>
          <p:cNvPr id="49" name="Rectangle 48">
            <a:extLst>
              <a:ext uri="{FF2B5EF4-FFF2-40B4-BE49-F238E27FC236}">
                <a16:creationId xmlns:a16="http://schemas.microsoft.com/office/drawing/2014/main" id="{32CF4084-0343-3B8E-4E78-0EEFB84B1A99}"/>
              </a:ext>
            </a:extLst>
          </p:cNvPr>
          <p:cNvSpPr/>
          <p:nvPr/>
        </p:nvSpPr>
        <p:spPr>
          <a:xfrm>
            <a:off x="6702747" y="1729463"/>
            <a:ext cx="392400" cy="392400"/>
          </a:xfrm>
          <a:prstGeom prst="rect">
            <a:avLst/>
          </a:prstGeom>
          <a:solidFill>
            <a:schemeClr val="accent6">
              <a:lumMod val="40000"/>
              <a:lumOff val="60000"/>
            </a:schemeClr>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0000"/>
                </a:solidFill>
                <a:effectLst/>
                <a:uLnTx/>
                <a:uFillTx/>
                <a:latin typeface="Arial" panose="020B0604020202020204" pitchFamily="34" charset="0"/>
                <a:ea typeface="+mn-ea"/>
                <a:cs typeface="Arial" panose="020B0604020202020204" pitchFamily="34" charset="0"/>
              </a:rPr>
              <a:t>✓</a:t>
            </a:r>
            <a:endParaRPr kumimoji="0" lang="en-US" sz="28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51" name="Rectangle 50">
            <a:extLst>
              <a:ext uri="{FF2B5EF4-FFF2-40B4-BE49-F238E27FC236}">
                <a16:creationId xmlns:a16="http://schemas.microsoft.com/office/drawing/2014/main" id="{2338C925-EB0C-FED6-B6EA-69A0D7B6D4C8}"/>
              </a:ext>
            </a:extLst>
          </p:cNvPr>
          <p:cNvSpPr>
            <a:spLocks/>
          </p:cNvSpPr>
          <p:nvPr/>
        </p:nvSpPr>
        <p:spPr>
          <a:xfrm>
            <a:off x="6240117" y="1730622"/>
            <a:ext cx="392400" cy="392400"/>
          </a:xfrm>
          <a:prstGeom prst="rect">
            <a:avLst/>
          </a:prstGeom>
          <a:solidFill>
            <a:schemeClr val="accent3">
              <a:lumMod val="20000"/>
              <a:lumOff val="80000"/>
            </a:schemeClr>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srgbClr val="FF0000"/>
                </a:solidFill>
                <a:effectLst/>
                <a:uLnTx/>
                <a:uFillTx/>
                <a:latin typeface="Corbel" panose="020B0503020204020204" pitchFamily="34" charset="0"/>
                <a:ea typeface="+mn-ea"/>
                <a:cs typeface="Arial" panose="020B0604020202020204" pitchFamily="34" charset="0"/>
              </a:rPr>
              <a:t>𝘅</a:t>
            </a:r>
          </a:p>
        </p:txBody>
      </p:sp>
      <p:graphicFrame>
        <p:nvGraphicFramePr>
          <p:cNvPr id="61" name="Table 275">
            <a:extLst>
              <a:ext uri="{FF2B5EF4-FFF2-40B4-BE49-F238E27FC236}">
                <a16:creationId xmlns:a16="http://schemas.microsoft.com/office/drawing/2014/main" id="{A860B7FC-75E9-351E-810D-49359C324738}"/>
              </a:ext>
            </a:extLst>
          </p:cNvPr>
          <p:cNvGraphicFramePr>
            <a:graphicFrameLocks noGrp="1"/>
          </p:cNvGraphicFramePr>
          <p:nvPr/>
        </p:nvGraphicFramePr>
        <p:xfrm>
          <a:off x="6647782" y="4582627"/>
          <a:ext cx="442021" cy="445962"/>
        </p:xfrm>
        <a:graphic>
          <a:graphicData uri="http://schemas.openxmlformats.org/drawingml/2006/table">
            <a:tbl>
              <a:tblPr firstRow="1" bandRow="1">
                <a:tableStyleId>{5940675A-B579-460E-94D1-54222C63F5DA}</a:tableStyleId>
              </a:tblPr>
              <a:tblGrid>
                <a:gridCol w="442021">
                  <a:extLst>
                    <a:ext uri="{9D8B030D-6E8A-4147-A177-3AD203B41FA5}">
                      <a16:colId xmlns:a16="http://schemas.microsoft.com/office/drawing/2014/main" val="4227494446"/>
                    </a:ext>
                  </a:extLst>
                </a:gridCol>
              </a:tblGrid>
              <a:tr h="445962">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749445941"/>
                  </a:ext>
                </a:extLst>
              </a:tr>
            </a:tbl>
          </a:graphicData>
        </a:graphic>
      </p:graphicFrame>
      <p:sp>
        <p:nvSpPr>
          <p:cNvPr id="62" name="Rectangle 61">
            <a:extLst>
              <a:ext uri="{FF2B5EF4-FFF2-40B4-BE49-F238E27FC236}">
                <a16:creationId xmlns:a16="http://schemas.microsoft.com/office/drawing/2014/main" id="{269F0211-B0B2-C901-2219-669DF132CC7C}"/>
              </a:ext>
            </a:extLst>
          </p:cNvPr>
          <p:cNvSpPr>
            <a:spLocks/>
          </p:cNvSpPr>
          <p:nvPr/>
        </p:nvSpPr>
        <p:spPr>
          <a:xfrm>
            <a:off x="5299602" y="1730815"/>
            <a:ext cx="392400" cy="392400"/>
          </a:xfrm>
          <a:prstGeom prst="rect">
            <a:avLst/>
          </a:prstGeom>
          <a:solidFill>
            <a:schemeClr val="accent3">
              <a:lumMod val="20000"/>
              <a:lumOff val="80000"/>
            </a:schemeClr>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srgbClr val="FF0000"/>
                </a:solidFill>
                <a:effectLst/>
                <a:uLnTx/>
                <a:uFillTx/>
                <a:latin typeface="Corbel" panose="020B0503020204020204" pitchFamily="34" charset="0"/>
                <a:ea typeface="+mn-ea"/>
                <a:cs typeface="Arial" panose="020B0604020202020204" pitchFamily="34" charset="0"/>
              </a:rPr>
              <a:t>𝘅</a:t>
            </a:r>
          </a:p>
        </p:txBody>
      </p:sp>
      <p:sp>
        <p:nvSpPr>
          <p:cNvPr id="2" name="TextBox 1">
            <a:extLst>
              <a:ext uri="{FF2B5EF4-FFF2-40B4-BE49-F238E27FC236}">
                <a16:creationId xmlns:a16="http://schemas.microsoft.com/office/drawing/2014/main" id="{0F9B672E-3CBD-6F98-A136-9B81D012EBDF}"/>
              </a:ext>
            </a:extLst>
          </p:cNvPr>
          <p:cNvSpPr txBox="1"/>
          <p:nvPr/>
        </p:nvSpPr>
        <p:spPr>
          <a:xfrm>
            <a:off x="3811694" y="4612111"/>
            <a:ext cx="135233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93889F"/>
                </a:solidFill>
                <a:effectLst/>
                <a:uLnTx/>
                <a:uFillTx/>
                <a:latin typeface="Corbel" panose="020B0503020204020204" pitchFamily="34" charset="0"/>
                <a:ea typeface="ＭＳ Ｐゴシック" panose="020B0600070205080204" pitchFamily="34" charset="-128"/>
                <a:cs typeface="Arial" panose="020B0604020202020204" pitchFamily="34" charset="0"/>
              </a:rPr>
              <a:t>row buffer</a:t>
            </a:r>
          </a:p>
        </p:txBody>
      </p:sp>
      <p:cxnSp>
        <p:nvCxnSpPr>
          <p:cNvPr id="5" name="Elbow Connector 4">
            <a:extLst>
              <a:ext uri="{FF2B5EF4-FFF2-40B4-BE49-F238E27FC236}">
                <a16:creationId xmlns:a16="http://schemas.microsoft.com/office/drawing/2014/main" id="{F93781A9-E976-BD16-E47D-3CC8DE045129}"/>
              </a:ext>
            </a:extLst>
          </p:cNvPr>
          <p:cNvCxnSpPr>
            <a:cxnSpLocks/>
          </p:cNvCxnSpPr>
          <p:nvPr/>
        </p:nvCxnSpPr>
        <p:spPr>
          <a:xfrm rot="5400000" flipH="1" flipV="1">
            <a:off x="4745177" y="1952206"/>
            <a:ext cx="470099" cy="420004"/>
          </a:xfrm>
          <a:prstGeom prst="bentConnector2">
            <a:avLst/>
          </a:prstGeom>
          <a:ln w="38100">
            <a:solidFill>
              <a:srgbClr val="C00000"/>
            </a:solidFill>
            <a:prstDash val="sysDot"/>
            <a:tailEnd type="triangle" w="med" len="sm"/>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78192466"/>
      </p:ext>
    </p:extLst>
  </p:cSld>
  <p:clrMapOvr>
    <a:masterClrMapping/>
  </p:clrMapOvr>
  <mc:AlternateContent xmlns:mc="http://schemas.openxmlformats.org/markup-compatibility/2006" xmlns:p159="http://schemas.microsoft.com/office/powerpoint/2015/09/main">
    <mc:Choice Requires="p159">
      <p:transition>
        <p159:morph option="byObject"/>
      </p:transition>
    </mc:Choice>
    <mc:Fallback xmlns="">
      <p:transition>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61"/>
                                        </p:tgtEl>
                                        <p:attrNameLst>
                                          <p:attrName>style.visibility</p:attrName>
                                        </p:attrNameLst>
                                      </p:cBhvr>
                                      <p:to>
                                        <p:strVal val="visible"/>
                                      </p:to>
                                    </p:set>
                                    <p:animEffect transition="in" filter="fade">
                                      <p:cBhvr>
                                        <p:cTn id="7" dur="500"/>
                                        <p:tgtEl>
                                          <p:spTgt spid="61"/>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2"/>
                                        </p:tgtEl>
                                        <p:attrNameLst>
                                          <p:attrName>style.visibility</p:attrName>
                                        </p:attrNameLst>
                                      </p:cBhvr>
                                      <p:to>
                                        <p:strVal val="visible"/>
                                      </p:to>
                                    </p:set>
                                    <p:animEffect transition="in" filter="fade">
                                      <p:cBhvr>
                                        <p:cTn id="12" dur="300"/>
                                        <p:tgtEl>
                                          <p:spTgt spid="62"/>
                                        </p:tgtEl>
                                      </p:cBhvr>
                                    </p:animEffect>
                                  </p:childTnLst>
                                </p:cTn>
                              </p:par>
                            </p:childTnLst>
                          </p:cTn>
                        </p:par>
                        <p:par>
                          <p:cTn id="13" fill="hold">
                            <p:stCondLst>
                              <p:cond delay="300"/>
                            </p:stCondLst>
                            <p:childTnLst>
                              <p:par>
                                <p:cTn id="14" presetID="10" presetClass="entr" presetSubtype="0" fill="hold" grpId="0" nodeType="afterEffect">
                                  <p:stCondLst>
                                    <p:cond delay="0"/>
                                  </p:stCondLst>
                                  <p:childTnLst>
                                    <p:set>
                                      <p:cBhvr>
                                        <p:cTn id="15" dur="1" fill="hold">
                                          <p:stCondLst>
                                            <p:cond delay="0"/>
                                          </p:stCondLst>
                                        </p:cTn>
                                        <p:tgtEl>
                                          <p:spTgt spid="44"/>
                                        </p:tgtEl>
                                        <p:attrNameLst>
                                          <p:attrName>style.visibility</p:attrName>
                                        </p:attrNameLst>
                                      </p:cBhvr>
                                      <p:to>
                                        <p:strVal val="visible"/>
                                      </p:to>
                                    </p:set>
                                    <p:animEffect transition="in" filter="fade">
                                      <p:cBhvr>
                                        <p:cTn id="16" dur="300"/>
                                        <p:tgtEl>
                                          <p:spTgt spid="44"/>
                                        </p:tgtEl>
                                      </p:cBhvr>
                                    </p:animEffect>
                                  </p:childTnLst>
                                </p:cTn>
                              </p:par>
                            </p:childTnLst>
                          </p:cTn>
                        </p:par>
                        <p:par>
                          <p:cTn id="17" fill="hold">
                            <p:stCondLst>
                              <p:cond delay="600"/>
                            </p:stCondLst>
                            <p:childTnLst>
                              <p:par>
                                <p:cTn id="18" presetID="10" presetClass="entr" presetSubtype="0" fill="hold" grpId="0" nodeType="afterEffect">
                                  <p:stCondLst>
                                    <p:cond delay="0"/>
                                  </p:stCondLst>
                                  <p:childTnLst>
                                    <p:set>
                                      <p:cBhvr>
                                        <p:cTn id="19" dur="1" fill="hold">
                                          <p:stCondLst>
                                            <p:cond delay="0"/>
                                          </p:stCondLst>
                                        </p:cTn>
                                        <p:tgtEl>
                                          <p:spTgt spid="51"/>
                                        </p:tgtEl>
                                        <p:attrNameLst>
                                          <p:attrName>style.visibility</p:attrName>
                                        </p:attrNameLst>
                                      </p:cBhvr>
                                      <p:to>
                                        <p:strVal val="visible"/>
                                      </p:to>
                                    </p:set>
                                    <p:animEffect transition="in" filter="fade">
                                      <p:cBhvr>
                                        <p:cTn id="20" dur="300"/>
                                        <p:tgtEl>
                                          <p:spTgt spid="51"/>
                                        </p:tgtEl>
                                      </p:cBhvr>
                                    </p:animEffect>
                                  </p:childTnLst>
                                </p:cTn>
                              </p:par>
                            </p:childTnLst>
                          </p:cTn>
                        </p:par>
                        <p:par>
                          <p:cTn id="21" fill="hold">
                            <p:stCondLst>
                              <p:cond delay="900"/>
                            </p:stCondLst>
                            <p:childTnLst>
                              <p:par>
                                <p:cTn id="22" presetID="10" presetClass="entr" presetSubtype="0" fill="hold" grpId="0" nodeType="afterEffect">
                                  <p:stCondLst>
                                    <p:cond delay="0"/>
                                  </p:stCondLst>
                                  <p:childTnLst>
                                    <p:set>
                                      <p:cBhvr>
                                        <p:cTn id="23" dur="1" fill="hold">
                                          <p:stCondLst>
                                            <p:cond delay="0"/>
                                          </p:stCondLst>
                                        </p:cTn>
                                        <p:tgtEl>
                                          <p:spTgt spid="49"/>
                                        </p:tgtEl>
                                        <p:attrNameLst>
                                          <p:attrName>style.visibility</p:attrName>
                                        </p:attrNameLst>
                                      </p:cBhvr>
                                      <p:to>
                                        <p:strVal val="visible"/>
                                      </p:to>
                                    </p:set>
                                    <p:animEffect transition="in" filter="fade">
                                      <p:cBhvr>
                                        <p:cTn id="24" dur="300"/>
                                        <p:tgtEl>
                                          <p:spTgt spid="4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animBg="1"/>
      <p:bldP spid="49" grpId="0" animBg="1"/>
      <p:bldP spid="51" grpId="0" animBg="1"/>
      <p:bldP spid="62" grpId="0" animBg="1"/>
    </p:bld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90" name="Straight Connector 89">
            <a:extLst>
              <a:ext uri="{FF2B5EF4-FFF2-40B4-BE49-F238E27FC236}">
                <a16:creationId xmlns:a16="http://schemas.microsoft.com/office/drawing/2014/main" id="{CED28A97-1327-4654-BAD1-B304AF9B7A46}"/>
              </a:ext>
            </a:extLst>
          </p:cNvPr>
          <p:cNvCxnSpPr>
            <a:cxnSpLocks/>
          </p:cNvCxnSpPr>
          <p:nvPr/>
        </p:nvCxnSpPr>
        <p:spPr>
          <a:xfrm rot="5400000" flipH="1">
            <a:off x="5043784" y="3295028"/>
            <a:ext cx="3963" cy="274320"/>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91" name="Straight Connector 90">
            <a:extLst>
              <a:ext uri="{FF2B5EF4-FFF2-40B4-BE49-F238E27FC236}">
                <a16:creationId xmlns:a16="http://schemas.microsoft.com/office/drawing/2014/main" id="{28FF9B2A-4C06-7CF7-B923-DFAA77F73227}"/>
              </a:ext>
            </a:extLst>
          </p:cNvPr>
          <p:cNvCxnSpPr>
            <a:cxnSpLocks/>
          </p:cNvCxnSpPr>
          <p:nvPr/>
        </p:nvCxnSpPr>
        <p:spPr>
          <a:xfrm rot="5400000" flipH="1">
            <a:off x="5043784" y="3673964"/>
            <a:ext cx="3963" cy="274320"/>
          </a:xfrm>
          <a:prstGeom prst="line">
            <a:avLst/>
          </a:prstGeom>
          <a:solidFill>
            <a:schemeClr val="bg1"/>
          </a:solidFill>
          <a:ln w="38100">
            <a:solidFill>
              <a:srgbClr val="FE0000"/>
            </a:solidFill>
          </a:ln>
        </p:spPr>
        <p:style>
          <a:lnRef idx="1">
            <a:schemeClr val="accent4"/>
          </a:lnRef>
          <a:fillRef idx="0">
            <a:schemeClr val="accent4"/>
          </a:fillRef>
          <a:effectRef idx="0">
            <a:schemeClr val="accent4"/>
          </a:effectRef>
          <a:fontRef idx="minor">
            <a:schemeClr val="tx1"/>
          </a:fontRef>
        </p:style>
      </p:cxnSp>
      <p:cxnSp>
        <p:nvCxnSpPr>
          <p:cNvPr id="93" name="Straight Connector 92">
            <a:extLst>
              <a:ext uri="{FF2B5EF4-FFF2-40B4-BE49-F238E27FC236}">
                <a16:creationId xmlns:a16="http://schemas.microsoft.com/office/drawing/2014/main" id="{09B3F347-2EA7-E7F5-10C9-8A7E31578AC9}"/>
              </a:ext>
            </a:extLst>
          </p:cNvPr>
          <p:cNvCxnSpPr>
            <a:cxnSpLocks/>
          </p:cNvCxnSpPr>
          <p:nvPr/>
        </p:nvCxnSpPr>
        <p:spPr>
          <a:xfrm rot="5400000" flipH="1">
            <a:off x="5043785" y="2512001"/>
            <a:ext cx="3963" cy="274320"/>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94" name="Straight Connector 93">
            <a:extLst>
              <a:ext uri="{FF2B5EF4-FFF2-40B4-BE49-F238E27FC236}">
                <a16:creationId xmlns:a16="http://schemas.microsoft.com/office/drawing/2014/main" id="{40C5E7B3-87EA-2417-E7D8-447E9E88AC0C}"/>
              </a:ext>
            </a:extLst>
          </p:cNvPr>
          <p:cNvCxnSpPr>
            <a:cxnSpLocks/>
          </p:cNvCxnSpPr>
          <p:nvPr/>
        </p:nvCxnSpPr>
        <p:spPr>
          <a:xfrm rot="5400000" flipH="1">
            <a:off x="5043785" y="2898164"/>
            <a:ext cx="3963" cy="274320"/>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sp>
        <p:nvSpPr>
          <p:cNvPr id="95" name="Rectangle 94">
            <a:extLst>
              <a:ext uri="{FF2B5EF4-FFF2-40B4-BE49-F238E27FC236}">
                <a16:creationId xmlns:a16="http://schemas.microsoft.com/office/drawing/2014/main" id="{48370A5F-117D-2853-70C8-A13CC6AA9038}"/>
              </a:ext>
            </a:extLst>
          </p:cNvPr>
          <p:cNvSpPr/>
          <p:nvPr/>
        </p:nvSpPr>
        <p:spPr>
          <a:xfrm>
            <a:off x="4935550" y="2400162"/>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F51FD"/>
                </a:solidFill>
                <a:effectLst/>
                <a:uLnTx/>
                <a:uFillTx/>
                <a:latin typeface="Corbel" panose="020B0503020204020204" pitchFamily="34" charset="0"/>
                <a:ea typeface="+mn-ea"/>
                <a:cs typeface="+mn-cs"/>
              </a:rPr>
              <a:t>0</a:t>
            </a:r>
          </a:p>
        </p:txBody>
      </p:sp>
      <p:sp>
        <p:nvSpPr>
          <p:cNvPr id="97" name="Rectangle 96">
            <a:extLst>
              <a:ext uri="{FF2B5EF4-FFF2-40B4-BE49-F238E27FC236}">
                <a16:creationId xmlns:a16="http://schemas.microsoft.com/office/drawing/2014/main" id="{924A2EBA-3ABD-12E1-C7F7-2108109ECA74}"/>
              </a:ext>
            </a:extLst>
          </p:cNvPr>
          <p:cNvSpPr/>
          <p:nvPr/>
        </p:nvSpPr>
        <p:spPr>
          <a:xfrm>
            <a:off x="4935550" y="2766371"/>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F51FD"/>
                </a:solidFill>
                <a:effectLst/>
                <a:uLnTx/>
                <a:uFillTx/>
                <a:latin typeface="Corbel" panose="020B0503020204020204" pitchFamily="34" charset="0"/>
                <a:ea typeface="+mn-ea"/>
                <a:cs typeface="+mn-cs"/>
              </a:rPr>
              <a:t>1</a:t>
            </a:r>
          </a:p>
        </p:txBody>
      </p:sp>
      <p:sp>
        <p:nvSpPr>
          <p:cNvPr id="98" name="Rectangle 97">
            <a:extLst>
              <a:ext uri="{FF2B5EF4-FFF2-40B4-BE49-F238E27FC236}">
                <a16:creationId xmlns:a16="http://schemas.microsoft.com/office/drawing/2014/main" id="{606FCF41-3893-ED96-C177-23E4244F1FFD}"/>
              </a:ext>
            </a:extLst>
          </p:cNvPr>
          <p:cNvSpPr/>
          <p:nvPr/>
        </p:nvSpPr>
        <p:spPr>
          <a:xfrm>
            <a:off x="4934718" y="3156622"/>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1F52FF"/>
                </a:solidFill>
                <a:effectLst/>
                <a:uLnTx/>
                <a:uFillTx/>
                <a:latin typeface="Corbel" panose="020B0503020204020204" pitchFamily="34" charset="0"/>
                <a:ea typeface="+mn-ea"/>
                <a:cs typeface="+mn-cs"/>
              </a:rPr>
              <a:t>2</a:t>
            </a:r>
          </a:p>
        </p:txBody>
      </p:sp>
      <p:sp>
        <p:nvSpPr>
          <p:cNvPr id="101" name="Rectangle 100">
            <a:extLst>
              <a:ext uri="{FF2B5EF4-FFF2-40B4-BE49-F238E27FC236}">
                <a16:creationId xmlns:a16="http://schemas.microsoft.com/office/drawing/2014/main" id="{CEFE363B-AF3B-8F90-A6B1-B34EA8D8F2DA}"/>
              </a:ext>
            </a:extLst>
          </p:cNvPr>
          <p:cNvSpPr/>
          <p:nvPr/>
        </p:nvSpPr>
        <p:spPr>
          <a:xfrm>
            <a:off x="4934491" y="3505647"/>
            <a:ext cx="281575" cy="2487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E0000"/>
                </a:solidFill>
                <a:effectLst/>
                <a:uLnTx/>
                <a:uFillTx/>
                <a:latin typeface="Corbel" panose="020B0503020204020204" pitchFamily="34" charset="0"/>
                <a:ea typeface="+mn-ea"/>
                <a:cs typeface="+mn-cs"/>
              </a:rPr>
              <a:t>3</a:t>
            </a:r>
          </a:p>
        </p:txBody>
      </p:sp>
      <p:cxnSp>
        <p:nvCxnSpPr>
          <p:cNvPr id="53" name="Straight Connector 52">
            <a:extLst>
              <a:ext uri="{FF2B5EF4-FFF2-40B4-BE49-F238E27FC236}">
                <a16:creationId xmlns:a16="http://schemas.microsoft.com/office/drawing/2014/main" id="{1E781B67-2E06-1D8A-8974-976C22A359BE}"/>
              </a:ext>
            </a:extLst>
          </p:cNvPr>
          <p:cNvCxnSpPr>
            <a:cxnSpLocks/>
          </p:cNvCxnSpPr>
          <p:nvPr/>
        </p:nvCxnSpPr>
        <p:spPr>
          <a:xfrm>
            <a:off x="6841024" y="5096245"/>
            <a:ext cx="0" cy="657391"/>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sp>
        <p:nvSpPr>
          <p:cNvPr id="92" name="TextBox 91">
            <a:extLst>
              <a:ext uri="{FF2B5EF4-FFF2-40B4-BE49-F238E27FC236}">
                <a16:creationId xmlns:a16="http://schemas.microsoft.com/office/drawing/2014/main" id="{F0912C0E-F66C-CC78-E512-3C50625CE485}"/>
              </a:ext>
            </a:extLst>
          </p:cNvPr>
          <p:cNvSpPr txBox="1"/>
          <p:nvPr/>
        </p:nvSpPr>
        <p:spPr>
          <a:xfrm>
            <a:off x="2778847" y="2451714"/>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0000"/>
                </a:solidFill>
                <a:effectLst/>
                <a:uLnTx/>
                <a:uFillTx/>
                <a:latin typeface="Corbel" panose="020B0503020204020204" pitchFamily="34" charset="0"/>
                <a:ea typeface="ＭＳ Ｐゴシック" panose="020B0600070205080204" pitchFamily="34" charset="-128"/>
                <a:cs typeface="Arial" panose="020B0604020202020204" pitchFamily="34" charset="0"/>
              </a:rPr>
              <a:t>pLUTo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0000"/>
                </a:solidFill>
                <a:effectLst/>
                <a:uLnTx/>
                <a:uFillTx/>
                <a:latin typeface="Corbel" panose="020B0503020204020204" pitchFamily="34" charset="0"/>
                <a:ea typeface="ＭＳ Ｐゴシック" panose="020B0600070205080204" pitchFamily="34" charset="-128"/>
                <a:cs typeface="Arial" panose="020B0604020202020204" pitchFamily="34" charset="0"/>
              </a:rPr>
              <a:t>row sweep</a:t>
            </a:r>
          </a:p>
        </p:txBody>
      </p:sp>
      <p:sp>
        <p:nvSpPr>
          <p:cNvPr id="70" name="Rectangle 69">
            <a:extLst>
              <a:ext uri="{FF2B5EF4-FFF2-40B4-BE49-F238E27FC236}">
                <a16:creationId xmlns:a16="http://schemas.microsoft.com/office/drawing/2014/main" id="{4F87D1AE-C9E8-030A-A3DD-CE41E1CA8BC8}"/>
              </a:ext>
            </a:extLst>
          </p:cNvPr>
          <p:cNvSpPr/>
          <p:nvPr/>
        </p:nvSpPr>
        <p:spPr>
          <a:xfrm>
            <a:off x="0" y="629616"/>
            <a:ext cx="2716306" cy="5826540"/>
          </a:xfrm>
          <a:prstGeom prst="rect">
            <a:avLst/>
          </a:prstGeom>
          <a:solidFill>
            <a:srgbClr val="FFFDF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65" name="Rounded Rectangle 64">
            <a:extLst>
              <a:ext uri="{FF2B5EF4-FFF2-40B4-BE49-F238E27FC236}">
                <a16:creationId xmlns:a16="http://schemas.microsoft.com/office/drawing/2014/main" id="{8FFE4315-EE8D-144A-008D-8DCDDE3CFCC3}"/>
              </a:ext>
            </a:extLst>
          </p:cNvPr>
          <p:cNvSpPr/>
          <p:nvPr/>
        </p:nvSpPr>
        <p:spPr>
          <a:xfrm>
            <a:off x="96426" y="736537"/>
            <a:ext cx="2519027" cy="1079711"/>
          </a:xfrm>
          <a:prstGeom prst="roundRect">
            <a:avLst/>
          </a:prstGeom>
          <a:solidFill>
            <a:schemeClr val="accent5">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 name="Title 1" descr=" 6">
            <a:extLst>
              <a:ext uri="{FF2B5EF4-FFF2-40B4-BE49-F238E27FC236}">
                <a16:creationId xmlns:a16="http://schemas.microsoft.com/office/drawing/2014/main" id="{225FE3A3-6745-502D-7F59-15867750339D}"/>
              </a:ext>
            </a:extLst>
          </p:cNvPr>
          <p:cNvSpPr txBox="1">
            <a:spLocks/>
          </p:cNvSpPr>
          <p:nvPr/>
        </p:nvSpPr>
        <p:spPr>
          <a:xfrm>
            <a:off x="178177" y="0"/>
            <a:ext cx="8787647" cy="704757"/>
          </a:xfrm>
          <a:prstGeom prst="rect">
            <a:avLst/>
          </a:prstGeom>
        </p:spPr>
        <p:txBody>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en-US" sz="4400" b="1" i="0" u="none" strike="noStrike" kern="1200" cap="none" spc="0" normalizeH="0" baseline="0" noProof="0">
                <a:ln>
                  <a:noFill/>
                </a:ln>
                <a:solidFill>
                  <a:prstClr val="black"/>
                </a:solidFill>
                <a:effectLst/>
                <a:uLnTx/>
                <a:uFillTx/>
                <a:latin typeface="Corbel" panose="020B0503020204020204" pitchFamily="34" charset="0"/>
                <a:ea typeface="+mj-ea"/>
                <a:cs typeface="+mj-cs"/>
              </a:rPr>
              <a:t>In-DRAM pLUTo LUT Query: Step 4</a:t>
            </a:r>
          </a:p>
        </p:txBody>
      </p:sp>
      <p:sp>
        <p:nvSpPr>
          <p:cNvPr id="7" name="Slide Number Placeholder 6">
            <a:extLst>
              <a:ext uri="{FF2B5EF4-FFF2-40B4-BE49-F238E27FC236}">
                <a16:creationId xmlns:a16="http://schemas.microsoft.com/office/drawing/2014/main" id="{BFC4D882-EE1D-5CC0-E0E4-710C3B18C938}"/>
              </a:ext>
            </a:extLst>
          </p:cNvPr>
          <p:cNvSpPr>
            <a:spLocks noGrp="1"/>
          </p:cNvSpPr>
          <p:nvPr>
            <p:ph type="sldNum" sz="quarter" idx="12"/>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DEAB76D-489F-BC47-AE8A-9A4958F60173}" type="slidenum">
              <a:rPr kumimoji="0" lang="en-CH" sz="1400" b="0" i="0" u="none" strike="noStrike" kern="1200" cap="none" spc="0" normalizeH="0" baseline="0" noProof="0" smtClean="0">
                <a:ln>
                  <a:noFill/>
                </a:ln>
                <a:solidFill>
                  <a:prstClr val="white">
                    <a:lumMod val="65000"/>
                  </a:prstClr>
                </a:solidFill>
                <a:effectLst/>
                <a:uLnTx/>
                <a:uFillTx/>
                <a:latin typeface="Corbel" panose="020B0503020204020204" pitchFamily="34" charset="0"/>
                <a:ea typeface="ＭＳ Ｐゴシック" panose="020B0600070205080204" pitchFamily="34" charset="-128"/>
                <a:cs typeface="+mn-cs"/>
              </a:rPr>
              <a:pPr marL="0" marR="0" lvl="0" indent="0" algn="r" defTabSz="457200" rtl="0" eaLnBrk="1" fontAlgn="auto" latinLnBrk="0" hangingPunct="1">
                <a:lnSpc>
                  <a:spcPct val="100000"/>
                </a:lnSpc>
                <a:spcBef>
                  <a:spcPts val="0"/>
                </a:spcBef>
                <a:spcAft>
                  <a:spcPts val="0"/>
                </a:spcAft>
                <a:buClrTx/>
                <a:buSzTx/>
                <a:buFontTx/>
                <a:buNone/>
                <a:tabLst/>
                <a:defRPr/>
              </a:pPr>
              <a:t>89</a:t>
            </a:fld>
            <a:endParaRPr kumimoji="0" lang="en-CH" sz="1400" b="0" i="0" u="none" strike="noStrike" kern="1200" cap="none" spc="0" normalizeH="0" baseline="0" noProof="0">
              <a:ln>
                <a:noFill/>
              </a:ln>
              <a:solidFill>
                <a:prstClr val="white">
                  <a:lumMod val="65000"/>
                </a:prstClr>
              </a:solidFill>
              <a:effectLst/>
              <a:uLnTx/>
              <a:uFillTx/>
              <a:latin typeface="Corbel" panose="020B0503020204020204" pitchFamily="34" charset="0"/>
              <a:ea typeface="ＭＳ Ｐゴシック" panose="020B0600070205080204" pitchFamily="34" charset="-128"/>
              <a:cs typeface="+mn-cs"/>
            </a:endParaRPr>
          </a:p>
        </p:txBody>
      </p:sp>
      <p:cxnSp>
        <p:nvCxnSpPr>
          <p:cNvPr id="4" name="Straight Connector 3">
            <a:extLst>
              <a:ext uri="{FF2B5EF4-FFF2-40B4-BE49-F238E27FC236}">
                <a16:creationId xmlns:a16="http://schemas.microsoft.com/office/drawing/2014/main" id="{193B17EE-D4CE-E933-0A10-8DE0F4AE053C}"/>
              </a:ext>
            </a:extLst>
          </p:cNvPr>
          <p:cNvCxnSpPr>
            <a:cxnSpLocks/>
          </p:cNvCxnSpPr>
          <p:nvPr/>
        </p:nvCxnSpPr>
        <p:spPr>
          <a:xfrm>
            <a:off x="5515720" y="4182844"/>
            <a:ext cx="0" cy="325603"/>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cxnSp>
        <p:nvCxnSpPr>
          <p:cNvPr id="8" name="Straight Connector 7">
            <a:extLst>
              <a:ext uri="{FF2B5EF4-FFF2-40B4-BE49-F238E27FC236}">
                <a16:creationId xmlns:a16="http://schemas.microsoft.com/office/drawing/2014/main" id="{DF1F5B15-D6F8-544E-2EC6-234CE9693377}"/>
              </a:ext>
            </a:extLst>
          </p:cNvPr>
          <p:cNvCxnSpPr>
            <a:cxnSpLocks/>
          </p:cNvCxnSpPr>
          <p:nvPr/>
        </p:nvCxnSpPr>
        <p:spPr>
          <a:xfrm>
            <a:off x="5965170" y="4182844"/>
            <a:ext cx="0" cy="332948"/>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cxnSp>
        <p:nvCxnSpPr>
          <p:cNvPr id="9" name="Straight Connector 8">
            <a:extLst>
              <a:ext uri="{FF2B5EF4-FFF2-40B4-BE49-F238E27FC236}">
                <a16:creationId xmlns:a16="http://schemas.microsoft.com/office/drawing/2014/main" id="{BBD8907C-D053-3E28-0A5B-1508DA6E7B16}"/>
              </a:ext>
            </a:extLst>
          </p:cNvPr>
          <p:cNvCxnSpPr>
            <a:cxnSpLocks/>
          </p:cNvCxnSpPr>
          <p:nvPr/>
        </p:nvCxnSpPr>
        <p:spPr>
          <a:xfrm>
            <a:off x="6414620" y="4182805"/>
            <a:ext cx="0" cy="332948"/>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cxnSp>
        <p:nvCxnSpPr>
          <p:cNvPr id="10" name="Straight Connector 9">
            <a:extLst>
              <a:ext uri="{FF2B5EF4-FFF2-40B4-BE49-F238E27FC236}">
                <a16:creationId xmlns:a16="http://schemas.microsoft.com/office/drawing/2014/main" id="{204CBF14-CE3C-D0AF-0904-EB85AA35F9B3}"/>
              </a:ext>
            </a:extLst>
          </p:cNvPr>
          <p:cNvCxnSpPr>
            <a:cxnSpLocks/>
          </p:cNvCxnSpPr>
          <p:nvPr/>
        </p:nvCxnSpPr>
        <p:spPr>
          <a:xfrm>
            <a:off x="6864069" y="4175499"/>
            <a:ext cx="0" cy="332948"/>
          </a:xfrm>
          <a:prstGeom prst="line">
            <a:avLst/>
          </a:prstGeom>
          <a:solidFill>
            <a:schemeClr val="bg1"/>
          </a:solidFill>
          <a:ln w="38100">
            <a:solidFill>
              <a:srgbClr val="FF0000"/>
            </a:solidFill>
          </a:ln>
        </p:spPr>
        <p:style>
          <a:lnRef idx="1">
            <a:schemeClr val="accent4"/>
          </a:lnRef>
          <a:fillRef idx="0">
            <a:schemeClr val="accent4"/>
          </a:fillRef>
          <a:effectRef idx="0">
            <a:schemeClr val="accent4"/>
          </a:effectRef>
          <a:fontRef idx="minor">
            <a:schemeClr val="tx1"/>
          </a:fontRef>
        </p:style>
      </p:cxnSp>
      <p:sp>
        <p:nvSpPr>
          <p:cNvPr id="11" name="Rounded Rectangle 10">
            <a:extLst>
              <a:ext uri="{FF2B5EF4-FFF2-40B4-BE49-F238E27FC236}">
                <a16:creationId xmlns:a16="http://schemas.microsoft.com/office/drawing/2014/main" id="{6504418D-A90C-D6E7-1C54-18A1A7C9A1D0}"/>
              </a:ext>
            </a:extLst>
          </p:cNvPr>
          <p:cNvSpPr/>
          <p:nvPr/>
        </p:nvSpPr>
        <p:spPr>
          <a:xfrm>
            <a:off x="5192143" y="2334911"/>
            <a:ext cx="2028915" cy="1840762"/>
          </a:xfrm>
          <a:prstGeom prst="roundRect">
            <a:avLst>
              <a:gd name="adj" fmla="val 1622"/>
            </a:avLst>
          </a:prstGeom>
          <a:solidFill>
            <a:schemeClr val="accent5">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2500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aphicFrame>
        <p:nvGraphicFramePr>
          <p:cNvPr id="12" name="Table 275">
            <a:extLst>
              <a:ext uri="{FF2B5EF4-FFF2-40B4-BE49-F238E27FC236}">
                <a16:creationId xmlns:a16="http://schemas.microsoft.com/office/drawing/2014/main" id="{76354472-B820-C436-4D54-CDDC66664919}"/>
              </a:ext>
            </a:extLst>
          </p:cNvPr>
          <p:cNvGraphicFramePr>
            <a:graphicFrameLocks noGrp="1"/>
          </p:cNvGraphicFramePr>
          <p:nvPr/>
        </p:nvGraphicFramePr>
        <p:xfrm>
          <a:off x="5292522" y="2459192"/>
          <a:ext cx="1800000" cy="1584000"/>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gridCol w="450000">
                  <a:extLst>
                    <a:ext uri="{9D8B030D-6E8A-4147-A177-3AD203B41FA5}">
                      <a16:colId xmlns:a16="http://schemas.microsoft.com/office/drawing/2014/main" val="468283467"/>
                    </a:ext>
                  </a:extLst>
                </a:gridCol>
                <a:gridCol w="450000">
                  <a:extLst>
                    <a:ext uri="{9D8B030D-6E8A-4147-A177-3AD203B41FA5}">
                      <a16:colId xmlns:a16="http://schemas.microsoft.com/office/drawing/2014/main" val="3823604040"/>
                    </a:ext>
                  </a:extLst>
                </a:gridCol>
                <a:gridCol w="450000">
                  <a:extLst>
                    <a:ext uri="{9D8B030D-6E8A-4147-A177-3AD203B41FA5}">
                      <a16:colId xmlns:a16="http://schemas.microsoft.com/office/drawing/2014/main" val="3652080883"/>
                    </a:ext>
                  </a:extLst>
                </a:gridCol>
              </a:tblGrid>
              <a:tr h="396000">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r h="396000">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BE6D8"/>
                    </a:solidFill>
                  </a:tcPr>
                </a:tc>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BE6D8"/>
                    </a:solidFill>
                  </a:tcPr>
                </a:tc>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BE6D8"/>
                    </a:solidFill>
                  </a:tcPr>
                </a:tc>
                <a:tc>
                  <a:txBody>
                    <a:bodyPr/>
                    <a:lstStyle/>
                    <a:p>
                      <a:pPr algn="ctr"/>
                      <a:r>
                        <a:rPr lang="en-US" sz="24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BE6D8"/>
                    </a:solidFill>
                  </a:tcPr>
                </a:tc>
                <a:extLst>
                  <a:ext uri="{0D108BD9-81ED-4DB2-BD59-A6C34878D82A}">
                    <a16:rowId xmlns:a16="http://schemas.microsoft.com/office/drawing/2014/main" val="1856769038"/>
                  </a:ext>
                </a:extLst>
              </a:tr>
              <a:tr h="396000">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5</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581351085"/>
                  </a:ext>
                </a:extLst>
              </a:tr>
              <a:tr h="396000">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504728428"/>
                  </a:ext>
                </a:extLst>
              </a:tr>
            </a:tbl>
          </a:graphicData>
        </a:graphic>
      </p:graphicFrame>
      <p:sp>
        <p:nvSpPr>
          <p:cNvPr id="13" name="Rounded Rectangle 12">
            <a:extLst>
              <a:ext uri="{FF2B5EF4-FFF2-40B4-BE49-F238E27FC236}">
                <a16:creationId xmlns:a16="http://schemas.microsoft.com/office/drawing/2014/main" id="{D69C4F41-50ED-CF54-644A-2ED316781EF1}"/>
              </a:ext>
            </a:extLst>
          </p:cNvPr>
          <p:cNvSpPr/>
          <p:nvPr/>
        </p:nvSpPr>
        <p:spPr>
          <a:xfrm rot="5400000">
            <a:off x="5898769" y="3790738"/>
            <a:ext cx="582102" cy="2028912"/>
          </a:xfrm>
          <a:prstGeom prst="roundRect">
            <a:avLst/>
          </a:prstGeom>
          <a:pattFill prst="wdUpDiag">
            <a:fgClr>
              <a:srgbClr val="BBAECA"/>
            </a:fgClr>
            <a:bgClr>
              <a:srgbClr val="DFCFF0"/>
            </a:bgClr>
          </a:patt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sp>
        <p:nvSpPr>
          <p:cNvPr id="33" name="Rounded Rectangle 32">
            <a:extLst>
              <a:ext uri="{FF2B5EF4-FFF2-40B4-BE49-F238E27FC236}">
                <a16:creationId xmlns:a16="http://schemas.microsoft.com/office/drawing/2014/main" id="{0C60ECAA-E984-0339-82FC-E5B0B4C5608E}"/>
              </a:ext>
            </a:extLst>
          </p:cNvPr>
          <p:cNvSpPr/>
          <p:nvPr/>
        </p:nvSpPr>
        <p:spPr>
          <a:xfrm rot="5400000">
            <a:off x="5897652" y="5047299"/>
            <a:ext cx="584335" cy="2028912"/>
          </a:xfrm>
          <a:prstGeom prst="roundRect">
            <a:avLst/>
          </a:prstGeom>
          <a:solidFill>
            <a:schemeClr val="accent6">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aphicFrame>
        <p:nvGraphicFramePr>
          <p:cNvPr id="34" name="Table 275">
            <a:extLst>
              <a:ext uri="{FF2B5EF4-FFF2-40B4-BE49-F238E27FC236}">
                <a16:creationId xmlns:a16="http://schemas.microsoft.com/office/drawing/2014/main" id="{91C1B412-F7C0-9BF4-466A-716D27FABB97}"/>
              </a:ext>
            </a:extLst>
          </p:cNvPr>
          <p:cNvGraphicFramePr>
            <a:graphicFrameLocks noGrp="1"/>
          </p:cNvGraphicFramePr>
          <p:nvPr/>
        </p:nvGraphicFramePr>
        <p:xfrm>
          <a:off x="5292522" y="4591707"/>
          <a:ext cx="1799968" cy="441960"/>
        </p:xfrm>
        <a:graphic>
          <a:graphicData uri="http://schemas.openxmlformats.org/drawingml/2006/table">
            <a:tbl>
              <a:tblPr firstRow="1" bandRow="1">
                <a:tableStyleId>{5940675A-B579-460E-94D1-54222C63F5DA}</a:tableStyleId>
              </a:tblPr>
              <a:tblGrid>
                <a:gridCol w="449992">
                  <a:extLst>
                    <a:ext uri="{9D8B030D-6E8A-4147-A177-3AD203B41FA5}">
                      <a16:colId xmlns:a16="http://schemas.microsoft.com/office/drawing/2014/main" val="4227494446"/>
                    </a:ext>
                  </a:extLst>
                </a:gridCol>
                <a:gridCol w="449992">
                  <a:extLst>
                    <a:ext uri="{9D8B030D-6E8A-4147-A177-3AD203B41FA5}">
                      <a16:colId xmlns:a16="http://schemas.microsoft.com/office/drawing/2014/main" val="468283467"/>
                    </a:ext>
                  </a:extLst>
                </a:gridCol>
                <a:gridCol w="449992">
                  <a:extLst>
                    <a:ext uri="{9D8B030D-6E8A-4147-A177-3AD203B41FA5}">
                      <a16:colId xmlns:a16="http://schemas.microsoft.com/office/drawing/2014/main" val="3823604040"/>
                    </a:ext>
                  </a:extLst>
                </a:gridCol>
                <a:gridCol w="449992">
                  <a:extLst>
                    <a:ext uri="{9D8B030D-6E8A-4147-A177-3AD203B41FA5}">
                      <a16:colId xmlns:a16="http://schemas.microsoft.com/office/drawing/2014/main" val="3652080883"/>
                    </a:ext>
                  </a:extLst>
                </a:gridCol>
              </a:tblGrid>
              <a:tr h="435088">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bl>
          </a:graphicData>
        </a:graphic>
      </p:graphicFrame>
      <p:sp>
        <p:nvSpPr>
          <p:cNvPr id="35" name="Rounded Rectangle 34">
            <a:extLst>
              <a:ext uri="{FF2B5EF4-FFF2-40B4-BE49-F238E27FC236}">
                <a16:creationId xmlns:a16="http://schemas.microsoft.com/office/drawing/2014/main" id="{5853E33A-0C10-F411-BD05-35B1A76C00B3}"/>
              </a:ext>
            </a:extLst>
          </p:cNvPr>
          <p:cNvSpPr/>
          <p:nvPr/>
        </p:nvSpPr>
        <p:spPr>
          <a:xfrm rot="5400000">
            <a:off x="5909541" y="170856"/>
            <a:ext cx="579239" cy="2014040"/>
          </a:xfrm>
          <a:prstGeom prst="roundRect">
            <a:avLst/>
          </a:prstGeom>
          <a:solidFill>
            <a:srgbClr val="E4D9F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graphicFrame>
        <p:nvGraphicFramePr>
          <p:cNvPr id="36" name="Table 275">
            <a:extLst>
              <a:ext uri="{FF2B5EF4-FFF2-40B4-BE49-F238E27FC236}">
                <a16:creationId xmlns:a16="http://schemas.microsoft.com/office/drawing/2014/main" id="{28DFCE45-3B33-AE43-69DA-C1AF5E3FC3E2}"/>
              </a:ext>
            </a:extLst>
          </p:cNvPr>
          <p:cNvGraphicFramePr>
            <a:graphicFrameLocks noGrp="1"/>
          </p:cNvGraphicFramePr>
          <p:nvPr/>
        </p:nvGraphicFramePr>
        <p:xfrm>
          <a:off x="5301890" y="994064"/>
          <a:ext cx="1800000" cy="396000"/>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gridCol w="450000">
                  <a:extLst>
                    <a:ext uri="{9D8B030D-6E8A-4147-A177-3AD203B41FA5}">
                      <a16:colId xmlns:a16="http://schemas.microsoft.com/office/drawing/2014/main" val="468283467"/>
                    </a:ext>
                  </a:extLst>
                </a:gridCol>
                <a:gridCol w="450000">
                  <a:extLst>
                    <a:ext uri="{9D8B030D-6E8A-4147-A177-3AD203B41FA5}">
                      <a16:colId xmlns:a16="http://schemas.microsoft.com/office/drawing/2014/main" val="3823604040"/>
                    </a:ext>
                  </a:extLst>
                </a:gridCol>
                <a:gridCol w="450000">
                  <a:extLst>
                    <a:ext uri="{9D8B030D-6E8A-4147-A177-3AD203B41FA5}">
                      <a16:colId xmlns:a16="http://schemas.microsoft.com/office/drawing/2014/main" val="3652080883"/>
                    </a:ext>
                  </a:extLst>
                </a:gridCol>
              </a:tblGrid>
              <a:tr h="396000">
                <a:tc>
                  <a:txBody>
                    <a:bodyPr/>
                    <a:lstStyle/>
                    <a:p>
                      <a:pPr algn="ctr"/>
                      <a:r>
                        <a:rPr lang="en-US" sz="2400" b="1" i="0">
                          <a:solidFill>
                            <a:srgbClr val="0051FF"/>
                          </a:solidFill>
                          <a:latin typeface="Corbel" panose="020B0503020204020204" pitchFamily="34" charset="0"/>
                          <a:cs typeface="Arial" panose="020B0604020202020204" pitchFamily="34" charset="0"/>
                        </a:rPr>
                        <a:t>1</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solidFill>
                            <a:srgbClr val="0051FF"/>
                          </a:solidFill>
                          <a:latin typeface="Corbel" panose="020B0503020204020204" pitchFamily="34" charset="0"/>
                          <a:cs typeface="Arial" panose="020B0604020202020204" pitchFamily="34" charset="0"/>
                        </a:rPr>
                        <a:t>0</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solidFill>
                            <a:srgbClr val="0051FF"/>
                          </a:solidFill>
                          <a:latin typeface="Corbel" panose="020B0503020204020204" pitchFamily="34" charset="0"/>
                          <a:cs typeface="Arial" panose="020B0604020202020204" pitchFamily="34" charset="0"/>
                        </a:rPr>
                        <a:t>1</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2400" b="1" i="0">
                          <a:solidFill>
                            <a:srgbClr val="0051FF"/>
                          </a:solidFill>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bl>
          </a:graphicData>
        </a:graphic>
      </p:graphicFrame>
      <p:cxnSp>
        <p:nvCxnSpPr>
          <p:cNvPr id="37" name="Elbow Connector 36">
            <a:extLst>
              <a:ext uri="{FF2B5EF4-FFF2-40B4-BE49-F238E27FC236}">
                <a16:creationId xmlns:a16="http://schemas.microsoft.com/office/drawing/2014/main" id="{8F539379-865B-D64A-C423-25BD1E83EAE5}"/>
              </a:ext>
            </a:extLst>
          </p:cNvPr>
          <p:cNvCxnSpPr>
            <a:cxnSpLocks/>
          </p:cNvCxnSpPr>
          <p:nvPr/>
        </p:nvCxnSpPr>
        <p:spPr>
          <a:xfrm rot="10800000" flipH="1" flipV="1">
            <a:off x="7211141" y="1924870"/>
            <a:ext cx="4" cy="3566160"/>
          </a:xfrm>
          <a:prstGeom prst="bentConnector3">
            <a:avLst>
              <a:gd name="adj1" fmla="val 12220150000"/>
            </a:avLst>
          </a:prstGeom>
          <a:ln w="38100">
            <a:solidFill>
              <a:schemeClr val="accent4"/>
            </a:solidFill>
            <a:prstDash val="sysDot"/>
            <a:tailEnd type="triangle" w="med" len="sm"/>
          </a:ln>
        </p:spPr>
        <p:style>
          <a:lnRef idx="1">
            <a:schemeClr val="accent1"/>
          </a:lnRef>
          <a:fillRef idx="0">
            <a:schemeClr val="accent1"/>
          </a:fillRef>
          <a:effectRef idx="0">
            <a:schemeClr val="accent1"/>
          </a:effectRef>
          <a:fontRef idx="minor">
            <a:schemeClr val="tx1"/>
          </a:fontRef>
        </p:style>
      </p:cxnSp>
      <p:sp>
        <p:nvSpPr>
          <p:cNvPr id="41" name="Rounded Rectangle 40">
            <a:extLst>
              <a:ext uri="{FF2B5EF4-FFF2-40B4-BE49-F238E27FC236}">
                <a16:creationId xmlns:a16="http://schemas.microsoft.com/office/drawing/2014/main" id="{5EA5FF2D-CA4D-044D-5240-D82BF10A85FD}"/>
              </a:ext>
            </a:extLst>
          </p:cNvPr>
          <p:cNvSpPr/>
          <p:nvPr/>
        </p:nvSpPr>
        <p:spPr>
          <a:xfrm rot="5400000">
            <a:off x="5907630" y="920136"/>
            <a:ext cx="579240" cy="2014044"/>
          </a:xfrm>
          <a:prstGeom prst="roundRect">
            <a:avLst/>
          </a:prstGeom>
          <a:solidFill>
            <a:schemeClr val="accent4">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t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sp>
        <p:nvSpPr>
          <p:cNvPr id="48" name="Rounded Rectangle 47">
            <a:extLst>
              <a:ext uri="{FF2B5EF4-FFF2-40B4-BE49-F238E27FC236}">
                <a16:creationId xmlns:a16="http://schemas.microsoft.com/office/drawing/2014/main" id="{8376977C-3282-EAB6-98E7-B196ED4F6F12}"/>
              </a:ext>
            </a:extLst>
          </p:cNvPr>
          <p:cNvSpPr/>
          <p:nvPr/>
        </p:nvSpPr>
        <p:spPr>
          <a:xfrm rot="16200000">
            <a:off x="3943110" y="3070211"/>
            <a:ext cx="1654227" cy="308319"/>
          </a:xfrm>
          <a:prstGeom prst="roundRect">
            <a:avLst/>
          </a:prstGeom>
          <a:solidFill>
            <a:schemeClr val="accent2">
              <a:lumMod val="20000"/>
              <a:lumOff val="80000"/>
            </a:schemeClr>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endParaRPr>
          </a:p>
        </p:txBody>
      </p:sp>
      <p:cxnSp>
        <p:nvCxnSpPr>
          <p:cNvPr id="40" name="Straight Arrow Connector 39">
            <a:extLst>
              <a:ext uri="{FF2B5EF4-FFF2-40B4-BE49-F238E27FC236}">
                <a16:creationId xmlns:a16="http://schemas.microsoft.com/office/drawing/2014/main" id="{29BE35DF-E2E1-9179-05DF-E58F667CD1C6}"/>
              </a:ext>
            </a:extLst>
          </p:cNvPr>
          <p:cNvCxnSpPr>
            <a:cxnSpLocks/>
          </p:cNvCxnSpPr>
          <p:nvPr/>
        </p:nvCxnSpPr>
        <p:spPr>
          <a:xfrm>
            <a:off x="6869931"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cxnSp>
        <p:nvCxnSpPr>
          <p:cNvPr id="96" name="Straight Arrow Connector 95">
            <a:extLst>
              <a:ext uri="{FF2B5EF4-FFF2-40B4-BE49-F238E27FC236}">
                <a16:creationId xmlns:a16="http://schemas.microsoft.com/office/drawing/2014/main" id="{763874F1-B1FE-6D5F-7855-22E1EE847861}"/>
              </a:ext>
            </a:extLst>
          </p:cNvPr>
          <p:cNvCxnSpPr>
            <a:cxnSpLocks/>
          </p:cNvCxnSpPr>
          <p:nvPr/>
        </p:nvCxnSpPr>
        <p:spPr>
          <a:xfrm>
            <a:off x="6425888"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cxnSp>
        <p:nvCxnSpPr>
          <p:cNvPr id="99" name="Straight Arrow Connector 98">
            <a:extLst>
              <a:ext uri="{FF2B5EF4-FFF2-40B4-BE49-F238E27FC236}">
                <a16:creationId xmlns:a16="http://schemas.microsoft.com/office/drawing/2014/main" id="{79333CE1-7BE6-2786-C4D3-1E02C6E6158E}"/>
              </a:ext>
            </a:extLst>
          </p:cNvPr>
          <p:cNvCxnSpPr>
            <a:cxnSpLocks/>
          </p:cNvCxnSpPr>
          <p:nvPr/>
        </p:nvCxnSpPr>
        <p:spPr>
          <a:xfrm>
            <a:off x="5968231"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cxnSp>
        <p:nvCxnSpPr>
          <p:cNvPr id="100" name="Straight Arrow Connector 99">
            <a:extLst>
              <a:ext uri="{FF2B5EF4-FFF2-40B4-BE49-F238E27FC236}">
                <a16:creationId xmlns:a16="http://schemas.microsoft.com/office/drawing/2014/main" id="{24D7EFB3-2A69-80D9-0B83-2890B46C68C1}"/>
              </a:ext>
            </a:extLst>
          </p:cNvPr>
          <p:cNvCxnSpPr>
            <a:cxnSpLocks/>
          </p:cNvCxnSpPr>
          <p:nvPr/>
        </p:nvCxnSpPr>
        <p:spPr>
          <a:xfrm>
            <a:off x="5524188" y="1390064"/>
            <a:ext cx="0" cy="339837"/>
          </a:xfrm>
          <a:prstGeom prst="straightConnector1">
            <a:avLst/>
          </a:prstGeom>
          <a:ln w="38100">
            <a:solidFill>
              <a:srgbClr val="C00000"/>
            </a:solidFill>
            <a:prstDash val="sysDash"/>
            <a:tailEnd type="triangle" w="lg" len="med"/>
          </a:ln>
        </p:spPr>
        <p:style>
          <a:lnRef idx="1">
            <a:schemeClr val="accent1"/>
          </a:lnRef>
          <a:fillRef idx="0">
            <a:schemeClr val="accent1"/>
          </a:fillRef>
          <a:effectRef idx="0">
            <a:schemeClr val="accent1"/>
          </a:effectRef>
          <a:fontRef idx="minor">
            <a:schemeClr val="tx1"/>
          </a:fontRef>
        </p:style>
      </p:cxnSp>
      <p:sp>
        <p:nvSpPr>
          <p:cNvPr id="6" name="Rectangle 5">
            <a:extLst>
              <a:ext uri="{FF2B5EF4-FFF2-40B4-BE49-F238E27FC236}">
                <a16:creationId xmlns:a16="http://schemas.microsoft.com/office/drawing/2014/main" id="{A24D5187-9386-EE2D-06AA-276EFF556DC4}"/>
              </a:ext>
            </a:extLst>
          </p:cNvPr>
          <p:cNvSpPr>
            <a:spLocks/>
          </p:cNvSpPr>
          <p:nvPr/>
        </p:nvSpPr>
        <p:spPr>
          <a:xfrm>
            <a:off x="5304367" y="1728351"/>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15" name="Rectangle 14">
            <a:extLst>
              <a:ext uri="{FF2B5EF4-FFF2-40B4-BE49-F238E27FC236}">
                <a16:creationId xmlns:a16="http://schemas.microsoft.com/office/drawing/2014/main" id="{8F0AB727-4535-4F51-A029-2FF715B1BB4F}"/>
              </a:ext>
            </a:extLst>
          </p:cNvPr>
          <p:cNvSpPr/>
          <p:nvPr/>
        </p:nvSpPr>
        <p:spPr>
          <a:xfrm>
            <a:off x="5770841" y="1729900"/>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30" name="Rectangle 29">
            <a:extLst>
              <a:ext uri="{FF2B5EF4-FFF2-40B4-BE49-F238E27FC236}">
                <a16:creationId xmlns:a16="http://schemas.microsoft.com/office/drawing/2014/main" id="{58E8DFCC-D41E-B4DC-0E11-DDBA39AF97F5}"/>
              </a:ext>
            </a:extLst>
          </p:cNvPr>
          <p:cNvSpPr/>
          <p:nvPr/>
        </p:nvSpPr>
        <p:spPr>
          <a:xfrm>
            <a:off x="6237315" y="1729900"/>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38" name="Rectangle 37">
            <a:extLst>
              <a:ext uri="{FF2B5EF4-FFF2-40B4-BE49-F238E27FC236}">
                <a16:creationId xmlns:a16="http://schemas.microsoft.com/office/drawing/2014/main" id="{6606B0FB-9FD3-1633-090F-A442DDBC5782}"/>
              </a:ext>
            </a:extLst>
          </p:cNvPr>
          <p:cNvSpPr/>
          <p:nvPr/>
        </p:nvSpPr>
        <p:spPr>
          <a:xfrm>
            <a:off x="6703788" y="1729900"/>
            <a:ext cx="392400" cy="392400"/>
          </a:xfrm>
          <a:prstGeom prst="rect">
            <a:avLst/>
          </a:prstGeom>
          <a:solidFill>
            <a:srgbClr val="FFECB3"/>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Arial" panose="020B0604020202020204" pitchFamily="34" charset="0"/>
              </a:rPr>
              <a:t>?</a:t>
            </a:r>
          </a:p>
        </p:txBody>
      </p:sp>
      <p:sp>
        <p:nvSpPr>
          <p:cNvPr id="47" name="TextBox 46">
            <a:extLst>
              <a:ext uri="{FF2B5EF4-FFF2-40B4-BE49-F238E27FC236}">
                <a16:creationId xmlns:a16="http://schemas.microsoft.com/office/drawing/2014/main" id="{48209F93-C678-77FE-0741-880FAEA05260}"/>
              </a:ext>
            </a:extLst>
          </p:cNvPr>
          <p:cNvSpPr txBox="1"/>
          <p:nvPr/>
        </p:nvSpPr>
        <p:spPr>
          <a:xfrm>
            <a:off x="234762" y="5148517"/>
            <a:ext cx="2245127"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input vector</a:t>
            </a:r>
          </a:p>
        </p:txBody>
      </p:sp>
      <p:graphicFrame>
        <p:nvGraphicFramePr>
          <p:cNvPr id="50" name="Table 275">
            <a:extLst>
              <a:ext uri="{FF2B5EF4-FFF2-40B4-BE49-F238E27FC236}">
                <a16:creationId xmlns:a16="http://schemas.microsoft.com/office/drawing/2014/main" id="{F4FAEFC2-F020-2F17-D28B-888C8568909C}"/>
              </a:ext>
            </a:extLst>
          </p:cNvPr>
          <p:cNvGraphicFramePr>
            <a:graphicFrameLocks noGrp="1"/>
          </p:cNvGraphicFramePr>
          <p:nvPr/>
        </p:nvGraphicFramePr>
        <p:xfrm>
          <a:off x="426103" y="2000679"/>
          <a:ext cx="1854538" cy="2194560"/>
        </p:xfrm>
        <a:graphic>
          <a:graphicData uri="http://schemas.openxmlformats.org/drawingml/2006/table">
            <a:tbl>
              <a:tblPr firstRow="1" bandRow="1">
                <a:tableStyleId>{5940675A-B579-460E-94D1-54222C63F5DA}</a:tableStyleId>
              </a:tblPr>
              <a:tblGrid>
                <a:gridCol w="560388">
                  <a:extLst>
                    <a:ext uri="{9D8B030D-6E8A-4147-A177-3AD203B41FA5}">
                      <a16:colId xmlns:a16="http://schemas.microsoft.com/office/drawing/2014/main" val="1193322599"/>
                    </a:ext>
                  </a:extLst>
                </a:gridCol>
                <a:gridCol w="816943">
                  <a:extLst>
                    <a:ext uri="{9D8B030D-6E8A-4147-A177-3AD203B41FA5}">
                      <a16:colId xmlns:a16="http://schemas.microsoft.com/office/drawing/2014/main" val="4227494446"/>
                    </a:ext>
                  </a:extLst>
                </a:gridCol>
                <a:gridCol w="477207">
                  <a:extLst>
                    <a:ext uri="{9D8B030D-6E8A-4147-A177-3AD203B41FA5}">
                      <a16:colId xmlns:a16="http://schemas.microsoft.com/office/drawing/2014/main" val="468283467"/>
                    </a:ext>
                  </a:extLst>
                </a:gridCol>
              </a:tblGrid>
              <a:tr h="270417">
                <a:tc>
                  <a:txBody>
                    <a:bodyPr/>
                    <a:lstStyle/>
                    <a:p>
                      <a:pPr algn="ctr"/>
                      <a:endParaRPr lang="en-US" sz="1800" b="0" i="0">
                        <a:latin typeface="Corbel" panose="020B0503020204020204" pitchFamily="34" charset="0"/>
                        <a:cs typeface="Arial" panose="020B0604020202020204" pitchFamily="34" charset="0"/>
                      </a:endParaRPr>
                    </a:p>
                  </a:txBody>
                  <a:tcPr marL="0" marR="0" marT="0" marB="0" anchor="ctr">
                    <a:lnL w="6350" cap="flat" cmpd="sng" algn="ctr">
                      <a:no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no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algn="ctr"/>
                      <a:r>
                        <a:rPr lang="en-US" sz="1800" b="0" i="0">
                          <a:latin typeface="Corbel" panose="020B0503020204020204" pitchFamily="34" charset="0"/>
                          <a:cs typeface="Arial" panose="020B0604020202020204" pitchFamily="34" charset="0"/>
                        </a:rPr>
                        <a:t>Prime numbers</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hMerge="1">
                  <a:txBody>
                    <a:bodyPr/>
                    <a:lstStyle/>
                    <a:p>
                      <a:pPr algn="ctr"/>
                      <a:r>
                        <a:rPr lang="en-US" sz="1000">
                          <a:latin typeface="Arial" panose="020B0604020202020204" pitchFamily="34" charset="0"/>
                          <a:cs typeface="Arial" panose="020B0604020202020204" pitchFamily="34" charset="0"/>
                        </a:rPr>
                        <a:t>A</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r h="0">
                <a:tc>
                  <a:txBody>
                    <a:bodyPr/>
                    <a:lstStyle/>
                    <a:p>
                      <a:pPr algn="ctr"/>
                      <a:r>
                        <a:rPr lang="en-US" sz="1800" b="0" i="0">
                          <a:latin typeface="Corbel" panose="020B0503020204020204" pitchFamily="34" charset="0"/>
                          <a:cs typeface="Arial" panose="020B0604020202020204" pitchFamily="34" charset="0"/>
                        </a:rPr>
                        <a:t>LUT</a:t>
                      </a:r>
                    </a:p>
                    <a:p>
                      <a:pPr algn="ctr"/>
                      <a:r>
                        <a:rPr lang="en-US" sz="1800" b="0" i="0">
                          <a:latin typeface="Corbel" panose="020B0503020204020204" pitchFamily="34" charset="0"/>
                          <a:cs typeface="Arial" panose="020B0604020202020204" pitchFamily="34" charset="0"/>
                        </a:rPr>
                        <a:t>index</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err="1">
                          <a:latin typeface="Corbel" panose="020B0503020204020204" pitchFamily="34" charset="0"/>
                          <a:cs typeface="Arial" panose="020B0604020202020204" pitchFamily="34" charset="0"/>
                        </a:rPr>
                        <a:t>i</a:t>
                      </a:r>
                      <a:endParaRPr lang="en-US" sz="1800" b="0" i="0">
                        <a:latin typeface="Corbel" panose="020B0503020204020204" pitchFamily="34" charset="0"/>
                        <a:cs typeface="Arial" panose="020B0604020202020204" pitchFamily="34" charset="0"/>
                      </a:endParaRP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f(</a:t>
                      </a:r>
                      <a:r>
                        <a:rPr lang="en-US" sz="1800" b="0" i="0" err="1">
                          <a:latin typeface="Corbel" panose="020B0503020204020204" pitchFamily="34" charset="0"/>
                          <a:cs typeface="Arial" panose="020B0604020202020204" pitchFamily="34" charset="0"/>
                        </a:rPr>
                        <a:t>i</a:t>
                      </a:r>
                      <a:r>
                        <a:rPr lang="en-US" sz="1800" b="0" i="0">
                          <a:latin typeface="Corbel" panose="020B0503020204020204" pitchFamily="34" charset="0"/>
                          <a:cs typeface="Arial" panose="020B0604020202020204" pitchFamily="34" charset="0"/>
                        </a:rPr>
                        <a:t>)</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856769038"/>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0</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latin typeface="Corbel" panose="020B0503020204020204" pitchFamily="34" charset="0"/>
                          <a:cs typeface="Arial" panose="020B0604020202020204" pitchFamily="34" charset="0"/>
                        </a:rPr>
                        <a:t>1</a:t>
                      </a:r>
                      <a:r>
                        <a:rPr lang="en-US" sz="1800" b="0" i="0" baseline="30000">
                          <a:latin typeface="Corbel" panose="020B0503020204020204" pitchFamily="34" charset="0"/>
                          <a:cs typeface="Arial" panose="020B0604020202020204" pitchFamily="34" charset="0"/>
                        </a:rPr>
                        <a:t>st</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2</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581351085"/>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1</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solidFill>
                            <a:schemeClr val="tx1"/>
                          </a:solidFill>
                          <a:latin typeface="Corbel" panose="020B0503020204020204" pitchFamily="34" charset="0"/>
                          <a:cs typeface="Arial" panose="020B0604020202020204" pitchFamily="34" charset="0"/>
                        </a:rPr>
                        <a:t>2</a:t>
                      </a:r>
                      <a:r>
                        <a:rPr lang="en-US" sz="1800" b="0" i="0" baseline="30000">
                          <a:solidFill>
                            <a:schemeClr val="tx1"/>
                          </a:solidFill>
                          <a:latin typeface="Corbel" panose="020B0503020204020204" pitchFamily="34" charset="0"/>
                          <a:cs typeface="Arial" panose="020B0604020202020204" pitchFamily="34" charset="0"/>
                        </a:rPr>
                        <a:t>nd</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chemeClr val="tx1"/>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508754334"/>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2</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latin typeface="Corbel" panose="020B0503020204020204" pitchFamily="34" charset="0"/>
                          <a:cs typeface="Arial" panose="020B0604020202020204" pitchFamily="34" charset="0"/>
                        </a:rPr>
                        <a:t>3</a:t>
                      </a:r>
                      <a:r>
                        <a:rPr lang="en-US" sz="1800" b="0" i="0" baseline="30000">
                          <a:latin typeface="Corbel" panose="020B0503020204020204" pitchFamily="34" charset="0"/>
                          <a:cs typeface="Arial" panose="020B0604020202020204" pitchFamily="34" charset="0"/>
                        </a:rPr>
                        <a:t>rd</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5</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1364916830"/>
                  </a:ext>
                </a:extLst>
              </a:tr>
              <a:tr h="135209">
                <a:tc>
                  <a:txBody>
                    <a:bodyPr/>
                    <a:lstStyle/>
                    <a:p>
                      <a:pPr algn="ctr"/>
                      <a:r>
                        <a:rPr lang="en-US" sz="1800" b="0" i="0" baseline="0">
                          <a:solidFill>
                            <a:srgbClr val="1F52FF"/>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DADADA"/>
                    </a:solidFill>
                  </a:tcPr>
                </a:tc>
                <a:tc>
                  <a:txBody>
                    <a:bodyPr/>
                    <a:lstStyle/>
                    <a:p>
                      <a:pPr algn="ctr"/>
                      <a:r>
                        <a:rPr lang="en-US" sz="1800" b="0" i="0">
                          <a:latin typeface="Corbel" panose="020B0503020204020204" pitchFamily="34" charset="0"/>
                          <a:cs typeface="Arial" panose="020B0604020202020204" pitchFamily="34" charset="0"/>
                        </a:rPr>
                        <a:t>4</a:t>
                      </a:r>
                      <a:r>
                        <a:rPr lang="en-US" sz="1800" b="0" i="0" baseline="30000">
                          <a:latin typeface="Corbel" panose="020B0503020204020204" pitchFamily="34" charset="0"/>
                          <a:cs typeface="Arial" panose="020B0604020202020204" pitchFamily="34" charset="0"/>
                        </a:rPr>
                        <a:t>th</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ctr"/>
                      <a:r>
                        <a:rPr lang="en-US" sz="1800" b="0" i="0">
                          <a:latin typeface="Corbel" panose="020B0503020204020204" pitchFamily="34" charset="0"/>
                          <a:cs typeface="Arial" panose="020B0604020202020204" pitchFamily="34" charset="0"/>
                        </a:rPr>
                        <a:t>7</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2816069710"/>
                  </a:ext>
                </a:extLst>
              </a:tr>
            </a:tbl>
          </a:graphicData>
        </a:graphic>
      </p:graphicFrame>
      <p:graphicFrame>
        <p:nvGraphicFramePr>
          <p:cNvPr id="52" name="Table 275">
            <a:extLst>
              <a:ext uri="{FF2B5EF4-FFF2-40B4-BE49-F238E27FC236}">
                <a16:creationId xmlns:a16="http://schemas.microsoft.com/office/drawing/2014/main" id="{D03E7150-1EF3-DD7E-1AAE-429CCC880DF9}"/>
              </a:ext>
            </a:extLst>
          </p:cNvPr>
          <p:cNvGraphicFramePr>
            <a:graphicFrameLocks noGrp="1"/>
          </p:cNvGraphicFramePr>
          <p:nvPr/>
        </p:nvGraphicFramePr>
        <p:xfrm>
          <a:off x="419382" y="4801677"/>
          <a:ext cx="1863744" cy="384881"/>
        </p:xfrm>
        <a:graphic>
          <a:graphicData uri="http://schemas.openxmlformats.org/drawingml/2006/table">
            <a:tbl>
              <a:tblPr firstRow="1" bandRow="1">
                <a:tableStyleId>{5940675A-B579-460E-94D1-54222C63F5DA}</a:tableStyleId>
              </a:tblPr>
              <a:tblGrid>
                <a:gridCol w="465936">
                  <a:extLst>
                    <a:ext uri="{9D8B030D-6E8A-4147-A177-3AD203B41FA5}">
                      <a16:colId xmlns:a16="http://schemas.microsoft.com/office/drawing/2014/main" val="4227494446"/>
                    </a:ext>
                  </a:extLst>
                </a:gridCol>
                <a:gridCol w="465936">
                  <a:extLst>
                    <a:ext uri="{9D8B030D-6E8A-4147-A177-3AD203B41FA5}">
                      <a16:colId xmlns:a16="http://schemas.microsoft.com/office/drawing/2014/main" val="468283467"/>
                    </a:ext>
                  </a:extLst>
                </a:gridCol>
                <a:gridCol w="465936">
                  <a:extLst>
                    <a:ext uri="{9D8B030D-6E8A-4147-A177-3AD203B41FA5}">
                      <a16:colId xmlns:a16="http://schemas.microsoft.com/office/drawing/2014/main" val="3823604040"/>
                    </a:ext>
                  </a:extLst>
                </a:gridCol>
                <a:gridCol w="465936">
                  <a:extLst>
                    <a:ext uri="{9D8B030D-6E8A-4147-A177-3AD203B41FA5}">
                      <a16:colId xmlns:a16="http://schemas.microsoft.com/office/drawing/2014/main" val="3652080883"/>
                    </a:ext>
                  </a:extLst>
                </a:gridCol>
              </a:tblGrid>
              <a:tr h="384881">
                <a:tc>
                  <a:txBody>
                    <a:bodyPr/>
                    <a:lstStyle/>
                    <a:p>
                      <a:pPr algn="ctr"/>
                      <a:r>
                        <a:rPr lang="en-US" sz="1800" b="0" i="0">
                          <a:solidFill>
                            <a:srgbClr val="0051FF"/>
                          </a:solidFill>
                          <a:latin typeface="Corbel" panose="020B0503020204020204" pitchFamily="34" charset="0"/>
                          <a:cs typeface="Arial" panose="020B0604020202020204" pitchFamily="34" charset="0"/>
                        </a:rPr>
                        <a:t>1</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0051FF"/>
                          </a:solidFill>
                          <a:latin typeface="Corbel" panose="020B0503020204020204" pitchFamily="34" charset="0"/>
                          <a:cs typeface="Arial" panose="020B0604020202020204" pitchFamily="34" charset="0"/>
                        </a:rPr>
                        <a:t>0</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0051FF"/>
                          </a:solidFill>
                          <a:latin typeface="Corbel" panose="020B0503020204020204" pitchFamily="34" charset="0"/>
                          <a:cs typeface="Arial" panose="020B0604020202020204" pitchFamily="34" charset="0"/>
                        </a:rPr>
                        <a:t>1</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0051FF"/>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749445941"/>
                  </a:ext>
                </a:extLst>
              </a:tr>
            </a:tbl>
          </a:graphicData>
        </a:graphic>
      </p:graphicFrame>
      <p:sp>
        <p:nvSpPr>
          <p:cNvPr id="54" name="TextBox 53">
            <a:extLst>
              <a:ext uri="{FF2B5EF4-FFF2-40B4-BE49-F238E27FC236}">
                <a16:creationId xmlns:a16="http://schemas.microsoft.com/office/drawing/2014/main" id="{0298F78F-23E2-99F4-79F3-CD12675CB412}"/>
              </a:ext>
            </a:extLst>
          </p:cNvPr>
          <p:cNvSpPr txBox="1"/>
          <p:nvPr/>
        </p:nvSpPr>
        <p:spPr>
          <a:xfrm>
            <a:off x="426103" y="4167177"/>
            <a:ext cx="1854538"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sng"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l</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ook</a:t>
            </a:r>
            <a:r>
              <a:rPr kumimoji="0" lang="en-US" sz="2000" b="0" i="0" u="sng"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u</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p </a:t>
            </a:r>
            <a:r>
              <a:rPr kumimoji="0" lang="en-US" sz="2000" b="0" i="0" u="sng"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t</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able</a:t>
            </a:r>
          </a:p>
        </p:txBody>
      </p:sp>
      <p:sp>
        <p:nvSpPr>
          <p:cNvPr id="55" name="TextBox 54">
            <a:extLst>
              <a:ext uri="{FF2B5EF4-FFF2-40B4-BE49-F238E27FC236}">
                <a16:creationId xmlns:a16="http://schemas.microsoft.com/office/drawing/2014/main" id="{7195EE43-7896-3B0F-7D8D-A5EE61665E18}"/>
              </a:ext>
            </a:extLst>
          </p:cNvPr>
          <p:cNvSpPr txBox="1"/>
          <p:nvPr/>
        </p:nvSpPr>
        <p:spPr>
          <a:xfrm>
            <a:off x="328507" y="6078612"/>
            <a:ext cx="204201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Arial" panose="020B0604020202020204" pitchFamily="34" charset="0"/>
              </a:rPr>
              <a:t>output vector</a:t>
            </a:r>
          </a:p>
        </p:txBody>
      </p:sp>
      <p:graphicFrame>
        <p:nvGraphicFramePr>
          <p:cNvPr id="56" name="Table 275">
            <a:extLst>
              <a:ext uri="{FF2B5EF4-FFF2-40B4-BE49-F238E27FC236}">
                <a16:creationId xmlns:a16="http://schemas.microsoft.com/office/drawing/2014/main" id="{42AC9FCD-CC4B-AED2-A9FC-1476D069C04D}"/>
              </a:ext>
            </a:extLst>
          </p:cNvPr>
          <p:cNvGraphicFramePr>
            <a:graphicFrameLocks noGrp="1"/>
          </p:cNvGraphicFramePr>
          <p:nvPr/>
        </p:nvGraphicFramePr>
        <p:xfrm>
          <a:off x="419382" y="5745220"/>
          <a:ext cx="1863740" cy="384881"/>
        </p:xfrm>
        <a:graphic>
          <a:graphicData uri="http://schemas.openxmlformats.org/drawingml/2006/table">
            <a:tbl>
              <a:tblPr firstRow="1" bandRow="1">
                <a:tableStyleId>{5940675A-B579-460E-94D1-54222C63F5DA}</a:tableStyleId>
              </a:tblPr>
              <a:tblGrid>
                <a:gridCol w="465935">
                  <a:extLst>
                    <a:ext uri="{9D8B030D-6E8A-4147-A177-3AD203B41FA5}">
                      <a16:colId xmlns:a16="http://schemas.microsoft.com/office/drawing/2014/main" val="4227494446"/>
                    </a:ext>
                  </a:extLst>
                </a:gridCol>
                <a:gridCol w="465935">
                  <a:extLst>
                    <a:ext uri="{9D8B030D-6E8A-4147-A177-3AD203B41FA5}">
                      <a16:colId xmlns:a16="http://schemas.microsoft.com/office/drawing/2014/main" val="468283467"/>
                    </a:ext>
                  </a:extLst>
                </a:gridCol>
                <a:gridCol w="465935">
                  <a:extLst>
                    <a:ext uri="{9D8B030D-6E8A-4147-A177-3AD203B41FA5}">
                      <a16:colId xmlns:a16="http://schemas.microsoft.com/office/drawing/2014/main" val="3823604040"/>
                    </a:ext>
                  </a:extLst>
                </a:gridCol>
                <a:gridCol w="465935">
                  <a:extLst>
                    <a:ext uri="{9D8B030D-6E8A-4147-A177-3AD203B41FA5}">
                      <a16:colId xmlns:a16="http://schemas.microsoft.com/office/drawing/2014/main" val="3652080883"/>
                    </a:ext>
                  </a:extLst>
                </a:gridCol>
              </a:tblGrid>
              <a:tr h="384881">
                <a:tc>
                  <a:txBody>
                    <a:bodyPr/>
                    <a:lstStyle/>
                    <a:p>
                      <a:pPr algn="ctr"/>
                      <a:r>
                        <a:rPr lang="en-US" sz="1800" b="0" i="0">
                          <a:solidFill>
                            <a:srgbClr val="FF0000"/>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FF0000"/>
                          </a:solidFill>
                          <a:latin typeface="Corbel" panose="020B0503020204020204" pitchFamily="34" charset="0"/>
                          <a:cs typeface="Arial" panose="020B0604020202020204" pitchFamily="34" charset="0"/>
                        </a:rPr>
                        <a:t>2</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FF0000"/>
                          </a:solidFill>
                          <a:latin typeface="Corbel" panose="020B0503020204020204" pitchFamily="34" charset="0"/>
                          <a:cs typeface="Arial" panose="020B0604020202020204" pitchFamily="34" charset="0"/>
                        </a:rPr>
                        <a:t>3</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tc>
                  <a:txBody>
                    <a:bodyPr/>
                    <a:lstStyle/>
                    <a:p>
                      <a:pPr algn="ctr"/>
                      <a:r>
                        <a:rPr lang="en-US" sz="1800" b="0" i="0">
                          <a:solidFill>
                            <a:srgbClr val="FF0000"/>
                          </a:solidFill>
                          <a:latin typeface="Corbel" panose="020B0503020204020204" pitchFamily="34" charset="0"/>
                          <a:cs typeface="Arial" panose="020B0604020202020204" pitchFamily="34" charset="0"/>
                        </a:rPr>
                        <a:t>7</a:t>
                      </a:r>
                    </a:p>
                  </a:txBody>
                  <a:tcPr marL="0" marR="0" marT="0" marB="0" anchor="ctr">
                    <a:lnL w="6350" cap="flat" cmpd="sng" algn="ctr">
                      <a:solidFill>
                        <a:schemeClr val="tx1"/>
                      </a:solidFill>
                      <a:prstDash val="solid"/>
                      <a:round/>
                      <a:headEnd type="none" w="med" len="med"/>
                      <a:tailEnd type="none" w="med" len="med"/>
                    </a:lnL>
                    <a:lnR w="6350" cap="flat" cmpd="sng" algn="ctr">
                      <a:solidFill>
                        <a:schemeClr val="tx1"/>
                      </a:solidFill>
                      <a:prstDash val="solid"/>
                      <a:round/>
                      <a:headEnd type="none" w="med" len="med"/>
                      <a:tailEnd type="none" w="med" len="med"/>
                    </a:lnR>
                    <a:lnT w="6350" cap="flat" cmpd="sng" algn="ctr">
                      <a:solidFill>
                        <a:schemeClr val="tx1"/>
                      </a:solidFill>
                      <a:prstDash val="solid"/>
                      <a:round/>
                      <a:headEnd type="none" w="med" len="med"/>
                      <a:tailEnd type="none" w="med" len="med"/>
                    </a:lnT>
                    <a:lnB w="63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2F2F2"/>
                    </a:solidFill>
                  </a:tcPr>
                </a:tc>
                <a:extLst>
                  <a:ext uri="{0D108BD9-81ED-4DB2-BD59-A6C34878D82A}">
                    <a16:rowId xmlns:a16="http://schemas.microsoft.com/office/drawing/2014/main" val="3749445941"/>
                  </a:ext>
                </a:extLst>
              </a:tr>
            </a:tbl>
          </a:graphicData>
        </a:graphic>
      </p:graphicFrame>
      <p:sp>
        <p:nvSpPr>
          <p:cNvPr id="64" name="TextBox 63">
            <a:extLst>
              <a:ext uri="{FF2B5EF4-FFF2-40B4-BE49-F238E27FC236}">
                <a16:creationId xmlns:a16="http://schemas.microsoft.com/office/drawing/2014/main" id="{77C6A9F9-CFD2-BFB6-5FD1-46212866E231}"/>
              </a:ext>
            </a:extLst>
          </p:cNvPr>
          <p:cNvSpPr txBox="1"/>
          <p:nvPr/>
        </p:nvSpPr>
        <p:spPr>
          <a:xfrm>
            <a:off x="-118226" y="766965"/>
            <a:ext cx="2944440" cy="1015663"/>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LUT Query: </a:t>
            </a:r>
            <a:b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b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Return {2</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nd</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1</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st</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2</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nd</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4</a:t>
            </a:r>
            <a:r>
              <a:rPr kumimoji="0" lang="en-US" sz="2000" b="0" i="0" u="none" strike="noStrike" kern="1200" cap="none" spc="0" normalizeH="0" baseline="30000" noProof="0">
                <a:ln>
                  <a:noFill/>
                </a:ln>
                <a:solidFill>
                  <a:prstClr val="black"/>
                </a:solidFill>
                <a:effectLst/>
                <a:uLnTx/>
                <a:uFillTx/>
                <a:latin typeface="Corbel" panose="020B0503020204020204" pitchFamily="34" charset="0"/>
                <a:ea typeface="ＭＳ Ｐゴシック" panose="020B0600070205080204" pitchFamily="34" charset="-128"/>
                <a:cs typeface="+mn-cs"/>
              </a:rPr>
              <a:t>th</a:t>
            </a:r>
            <a:r>
              <a:rPr kumimoji="0" lang="en-US" sz="2000" b="0" i="0"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0" i="1" u="none" strike="noStrike" kern="1200" cap="none" spc="0" normalizeH="0" baseline="0" noProof="0">
                <a:ln>
                  <a:noFill/>
                </a:ln>
                <a:solidFill>
                  <a:prstClr val="black"/>
                </a:solidFill>
                <a:effectLst/>
                <a:uLnTx/>
                <a:uFillTx/>
                <a:latin typeface="Corbel" panose="020B0503020204020204" pitchFamily="34" charset="0"/>
                <a:ea typeface="ＭＳ Ｐゴシック" panose="020B0600070205080204" pitchFamily="34" charset="-128"/>
                <a:cs typeface="+mn-cs"/>
              </a:rPr>
              <a:t>prime numbers</a:t>
            </a:r>
          </a:p>
        </p:txBody>
      </p:sp>
      <p:sp>
        <p:nvSpPr>
          <p:cNvPr id="71" name="TextBox 70">
            <a:extLst>
              <a:ext uri="{FF2B5EF4-FFF2-40B4-BE49-F238E27FC236}">
                <a16:creationId xmlns:a16="http://schemas.microsoft.com/office/drawing/2014/main" id="{96464DE5-8775-54F7-E800-368C864AD146}"/>
              </a:ext>
            </a:extLst>
          </p:cNvPr>
          <p:cNvSpPr txBox="1"/>
          <p:nvPr/>
        </p:nvSpPr>
        <p:spPr>
          <a:xfrm>
            <a:off x="3602360" y="807886"/>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30A0"/>
                </a:solidFill>
                <a:effectLst/>
                <a:uLnTx/>
                <a:uFillTx/>
                <a:latin typeface="Corbel" panose="020B0503020204020204" pitchFamily="34" charset="0"/>
                <a:ea typeface="ＭＳ Ｐゴシック" panose="020B0600070205080204" pitchFamily="34" charset="-128"/>
                <a:cs typeface="Arial" panose="020B0604020202020204" pitchFamily="34" charset="0"/>
              </a:rPr>
              <a:t>input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30A0"/>
                </a:solidFill>
                <a:effectLst/>
                <a:uLnTx/>
                <a:uFillTx/>
                <a:latin typeface="Corbel" panose="020B0503020204020204" pitchFamily="34" charset="0"/>
                <a:ea typeface="ＭＳ Ｐゴシック" panose="020B0600070205080204" pitchFamily="34" charset="-128"/>
                <a:cs typeface="Arial" panose="020B0604020202020204" pitchFamily="34" charset="0"/>
              </a:rPr>
              <a:t>vector</a:t>
            </a:r>
          </a:p>
        </p:txBody>
      </p:sp>
      <p:sp>
        <p:nvSpPr>
          <p:cNvPr id="73" name="TextBox 72">
            <a:extLst>
              <a:ext uri="{FF2B5EF4-FFF2-40B4-BE49-F238E27FC236}">
                <a16:creationId xmlns:a16="http://schemas.microsoft.com/office/drawing/2014/main" id="{D7B72F86-2B91-59AA-47AC-78725EC01117}"/>
              </a:ext>
            </a:extLst>
          </p:cNvPr>
          <p:cNvSpPr txBox="1"/>
          <p:nvPr/>
        </p:nvSpPr>
        <p:spPr>
          <a:xfrm>
            <a:off x="3576104" y="5703683"/>
            <a:ext cx="2245127" cy="707886"/>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AD47">
                    <a:lumMod val="75000"/>
                  </a:srgbClr>
                </a:solidFill>
                <a:effectLst/>
                <a:uLnTx/>
                <a:uFillTx/>
                <a:latin typeface="Corbel" panose="020B0503020204020204" pitchFamily="34" charset="0"/>
                <a:ea typeface="ＭＳ Ｐゴシック" panose="020B0600070205080204" pitchFamily="34" charset="-128"/>
                <a:cs typeface="Arial" panose="020B0604020202020204" pitchFamily="34" charset="0"/>
              </a:rPr>
              <a:t>output </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70AD47">
                    <a:lumMod val="75000"/>
                  </a:srgbClr>
                </a:solidFill>
                <a:effectLst/>
                <a:uLnTx/>
                <a:uFillTx/>
                <a:latin typeface="Corbel" panose="020B0503020204020204" pitchFamily="34" charset="0"/>
                <a:ea typeface="ＭＳ Ｐゴシック" panose="020B0600070205080204" pitchFamily="34" charset="-128"/>
                <a:cs typeface="Arial" panose="020B0604020202020204" pitchFamily="34" charset="0"/>
              </a:rPr>
              <a:t>vector</a:t>
            </a:r>
          </a:p>
        </p:txBody>
      </p:sp>
      <p:sp>
        <p:nvSpPr>
          <p:cNvPr id="74" name="TextBox 73">
            <a:extLst>
              <a:ext uri="{FF2B5EF4-FFF2-40B4-BE49-F238E27FC236}">
                <a16:creationId xmlns:a16="http://schemas.microsoft.com/office/drawing/2014/main" id="{549E17C4-CCD6-4975-A244-6D40CDC6F814}"/>
              </a:ext>
            </a:extLst>
          </p:cNvPr>
          <p:cNvSpPr txBox="1"/>
          <p:nvPr/>
        </p:nvSpPr>
        <p:spPr>
          <a:xfrm>
            <a:off x="6088976" y="1531408"/>
            <a:ext cx="364907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FFC000"/>
                </a:solidFill>
                <a:effectLst/>
                <a:uLnTx/>
                <a:uFillTx/>
                <a:latin typeface="Corbel" panose="020B0503020204020204" pitchFamily="34" charset="0"/>
                <a:ea typeface="ＭＳ Ｐゴシック" panose="020B0600070205080204" pitchFamily="34" charset="-128"/>
                <a:cs typeface="Arial" panose="020B0604020202020204" pitchFamily="34" charset="0"/>
              </a:rPr>
              <a:t>match logic</a:t>
            </a:r>
          </a:p>
        </p:txBody>
      </p:sp>
      <p:sp>
        <p:nvSpPr>
          <p:cNvPr id="80" name="TextBox 79">
            <a:extLst>
              <a:ext uri="{FF2B5EF4-FFF2-40B4-BE49-F238E27FC236}">
                <a16:creationId xmlns:a16="http://schemas.microsoft.com/office/drawing/2014/main" id="{283E4029-EC6B-17CF-A76E-32088220A3F2}"/>
              </a:ext>
            </a:extLst>
          </p:cNvPr>
          <p:cNvSpPr txBox="1"/>
          <p:nvPr/>
        </p:nvSpPr>
        <p:spPr>
          <a:xfrm rot="5400000">
            <a:off x="5608648" y="3024316"/>
            <a:ext cx="364907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4472C4"/>
                </a:solidFill>
                <a:effectLst/>
                <a:uLnTx/>
                <a:uFillTx/>
                <a:latin typeface="Corbel" panose="020B0503020204020204" pitchFamily="34" charset="0"/>
                <a:ea typeface="ＭＳ Ｐゴシック" panose="020B0600070205080204" pitchFamily="34" charset="-128"/>
                <a:cs typeface="Arial" panose="020B0604020202020204" pitchFamily="34" charset="0"/>
              </a:rPr>
              <a:t>DRAM array</a:t>
            </a:r>
          </a:p>
        </p:txBody>
      </p:sp>
      <p:cxnSp>
        <p:nvCxnSpPr>
          <p:cNvPr id="87" name="Straight Arrow Connector 86">
            <a:extLst>
              <a:ext uri="{FF2B5EF4-FFF2-40B4-BE49-F238E27FC236}">
                <a16:creationId xmlns:a16="http://schemas.microsoft.com/office/drawing/2014/main" id="{3D9963A9-A5EA-04E1-3026-C8D6B5061355}"/>
              </a:ext>
            </a:extLst>
          </p:cNvPr>
          <p:cNvCxnSpPr>
            <a:cxnSpLocks/>
          </p:cNvCxnSpPr>
          <p:nvPr/>
        </p:nvCxnSpPr>
        <p:spPr>
          <a:xfrm>
            <a:off x="3366391" y="3251264"/>
            <a:ext cx="1148820" cy="0"/>
          </a:xfrm>
          <a:prstGeom prst="straightConnector1">
            <a:avLst/>
          </a:prstGeom>
          <a:ln w="57150">
            <a:solidFill>
              <a:srgbClr val="FF0000"/>
            </a:solidFill>
            <a:tailEnd type="triangle"/>
          </a:ln>
        </p:spPr>
        <p:style>
          <a:lnRef idx="1">
            <a:schemeClr val="accent1"/>
          </a:lnRef>
          <a:fillRef idx="0">
            <a:schemeClr val="accent1"/>
          </a:fillRef>
          <a:effectRef idx="0">
            <a:schemeClr val="accent1"/>
          </a:effectRef>
          <a:fontRef idx="minor">
            <a:schemeClr val="tx1"/>
          </a:fontRef>
        </p:style>
      </p:cxnSp>
      <p:graphicFrame>
        <p:nvGraphicFramePr>
          <p:cNvPr id="60" name="Table 275">
            <a:extLst>
              <a:ext uri="{FF2B5EF4-FFF2-40B4-BE49-F238E27FC236}">
                <a16:creationId xmlns:a16="http://schemas.microsoft.com/office/drawing/2014/main" id="{7E5251D0-FDEB-CB9B-DE8D-6D6E15507AF7}"/>
              </a:ext>
            </a:extLst>
          </p:cNvPr>
          <p:cNvGraphicFramePr>
            <a:graphicFrameLocks noGrp="1"/>
          </p:cNvGraphicFramePr>
          <p:nvPr/>
        </p:nvGraphicFramePr>
        <p:xfrm>
          <a:off x="5296188" y="4577358"/>
          <a:ext cx="1800000" cy="442916"/>
        </p:xfrm>
        <a:graphic>
          <a:graphicData uri="http://schemas.openxmlformats.org/drawingml/2006/table">
            <a:tbl>
              <a:tblPr firstRow="1" bandRow="1">
                <a:tableStyleId>{5940675A-B579-460E-94D1-54222C63F5DA}</a:tableStyleId>
              </a:tblPr>
              <a:tblGrid>
                <a:gridCol w="450000">
                  <a:extLst>
                    <a:ext uri="{9D8B030D-6E8A-4147-A177-3AD203B41FA5}">
                      <a16:colId xmlns:a16="http://schemas.microsoft.com/office/drawing/2014/main" val="4227494446"/>
                    </a:ext>
                  </a:extLst>
                </a:gridCol>
                <a:gridCol w="450000">
                  <a:extLst>
                    <a:ext uri="{9D8B030D-6E8A-4147-A177-3AD203B41FA5}">
                      <a16:colId xmlns:a16="http://schemas.microsoft.com/office/drawing/2014/main" val="468283467"/>
                    </a:ext>
                  </a:extLst>
                </a:gridCol>
                <a:gridCol w="450000">
                  <a:extLst>
                    <a:ext uri="{9D8B030D-6E8A-4147-A177-3AD203B41FA5}">
                      <a16:colId xmlns:a16="http://schemas.microsoft.com/office/drawing/2014/main" val="3823604040"/>
                    </a:ext>
                  </a:extLst>
                </a:gridCol>
                <a:gridCol w="450000">
                  <a:extLst>
                    <a:ext uri="{9D8B030D-6E8A-4147-A177-3AD203B41FA5}">
                      <a16:colId xmlns:a16="http://schemas.microsoft.com/office/drawing/2014/main" val="3652080883"/>
                    </a:ext>
                  </a:extLst>
                </a:gridCol>
              </a:tblGrid>
              <a:tr h="442916">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24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749445941"/>
                  </a:ext>
                </a:extLst>
              </a:tr>
            </a:tbl>
          </a:graphicData>
        </a:graphic>
      </p:graphicFrame>
      <p:sp>
        <p:nvSpPr>
          <p:cNvPr id="16" name="Rectangle 15">
            <a:extLst>
              <a:ext uri="{FF2B5EF4-FFF2-40B4-BE49-F238E27FC236}">
                <a16:creationId xmlns:a16="http://schemas.microsoft.com/office/drawing/2014/main" id="{292C5F73-0A79-7E73-B984-82EC7D455178}"/>
              </a:ext>
            </a:extLst>
          </p:cNvPr>
          <p:cNvSpPr>
            <a:spLocks/>
          </p:cNvSpPr>
          <p:nvPr/>
        </p:nvSpPr>
        <p:spPr>
          <a:xfrm>
            <a:off x="5774387" y="1730815"/>
            <a:ext cx="392400" cy="392400"/>
          </a:xfrm>
          <a:prstGeom prst="rect">
            <a:avLst/>
          </a:prstGeom>
          <a:solidFill>
            <a:schemeClr val="accent3">
              <a:lumMod val="20000"/>
              <a:lumOff val="80000"/>
            </a:schemeClr>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srgbClr val="FF0000"/>
                </a:solidFill>
                <a:effectLst/>
                <a:uLnTx/>
                <a:uFillTx/>
                <a:latin typeface="Corbel" panose="020B0503020204020204" pitchFamily="34" charset="0"/>
                <a:ea typeface="+mn-ea"/>
                <a:cs typeface="Arial" panose="020B0604020202020204" pitchFamily="34" charset="0"/>
              </a:rPr>
              <a:t>𝘅</a:t>
            </a:r>
          </a:p>
        </p:txBody>
      </p:sp>
      <p:sp>
        <p:nvSpPr>
          <p:cNvPr id="18" name="Rectangle 17">
            <a:extLst>
              <a:ext uri="{FF2B5EF4-FFF2-40B4-BE49-F238E27FC236}">
                <a16:creationId xmlns:a16="http://schemas.microsoft.com/office/drawing/2014/main" id="{6ED0348B-7ABC-85B3-660F-948104CE5250}"/>
              </a:ext>
            </a:extLst>
          </p:cNvPr>
          <p:cNvSpPr/>
          <p:nvPr/>
        </p:nvSpPr>
        <p:spPr>
          <a:xfrm>
            <a:off x="6702747" y="1729463"/>
            <a:ext cx="392400" cy="392400"/>
          </a:xfrm>
          <a:prstGeom prst="rect">
            <a:avLst/>
          </a:prstGeom>
          <a:solidFill>
            <a:schemeClr val="accent6">
              <a:lumMod val="40000"/>
              <a:lumOff val="60000"/>
            </a:schemeClr>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a:ln>
                  <a:noFill/>
                </a:ln>
                <a:solidFill>
                  <a:srgbClr val="FF0000"/>
                </a:solidFill>
                <a:effectLst/>
                <a:uLnTx/>
                <a:uFillTx/>
                <a:latin typeface="Arial" panose="020B0604020202020204" pitchFamily="34" charset="0"/>
                <a:ea typeface="+mn-ea"/>
                <a:cs typeface="Arial" panose="020B0604020202020204" pitchFamily="34" charset="0"/>
              </a:rPr>
              <a:t>✓</a:t>
            </a:r>
            <a:endParaRPr kumimoji="0" lang="en-US" sz="2800" b="0" i="0" u="none" strike="noStrike" kern="1200" cap="none" spc="0" normalizeH="0" baseline="0" noProof="0">
              <a:ln>
                <a:noFill/>
              </a:ln>
              <a:solidFill>
                <a:prstClr val="black"/>
              </a:solidFill>
              <a:effectLst/>
              <a:uLnTx/>
              <a:uFillTx/>
              <a:latin typeface="Arial" panose="020B0604020202020204" pitchFamily="34" charset="0"/>
              <a:ea typeface="+mn-ea"/>
              <a:cs typeface="Arial" panose="020B0604020202020204" pitchFamily="34" charset="0"/>
            </a:endParaRPr>
          </a:p>
        </p:txBody>
      </p:sp>
      <p:sp>
        <p:nvSpPr>
          <p:cNvPr id="23" name="Rectangle 22">
            <a:extLst>
              <a:ext uri="{FF2B5EF4-FFF2-40B4-BE49-F238E27FC236}">
                <a16:creationId xmlns:a16="http://schemas.microsoft.com/office/drawing/2014/main" id="{3EA233D7-3617-322C-8364-7D40AD6A134A}"/>
              </a:ext>
            </a:extLst>
          </p:cNvPr>
          <p:cNvSpPr>
            <a:spLocks/>
          </p:cNvSpPr>
          <p:nvPr/>
        </p:nvSpPr>
        <p:spPr>
          <a:xfrm>
            <a:off x="6240117" y="1730622"/>
            <a:ext cx="392400" cy="392400"/>
          </a:xfrm>
          <a:prstGeom prst="rect">
            <a:avLst/>
          </a:prstGeom>
          <a:solidFill>
            <a:schemeClr val="accent3">
              <a:lumMod val="20000"/>
              <a:lumOff val="80000"/>
            </a:schemeClr>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srgbClr val="FF0000"/>
                </a:solidFill>
                <a:effectLst/>
                <a:uLnTx/>
                <a:uFillTx/>
                <a:latin typeface="Corbel" panose="020B0503020204020204" pitchFamily="34" charset="0"/>
                <a:ea typeface="+mn-ea"/>
                <a:cs typeface="Arial" panose="020B0604020202020204" pitchFamily="34" charset="0"/>
              </a:rPr>
              <a:t>𝘅</a:t>
            </a:r>
          </a:p>
        </p:txBody>
      </p:sp>
      <p:sp>
        <p:nvSpPr>
          <p:cNvPr id="24" name="Rectangle 23">
            <a:extLst>
              <a:ext uri="{FF2B5EF4-FFF2-40B4-BE49-F238E27FC236}">
                <a16:creationId xmlns:a16="http://schemas.microsoft.com/office/drawing/2014/main" id="{6344C1C6-7E7C-40FD-6A6F-E16EF1149616}"/>
              </a:ext>
            </a:extLst>
          </p:cNvPr>
          <p:cNvSpPr>
            <a:spLocks/>
          </p:cNvSpPr>
          <p:nvPr/>
        </p:nvSpPr>
        <p:spPr>
          <a:xfrm>
            <a:off x="5299602" y="1730815"/>
            <a:ext cx="392400" cy="392400"/>
          </a:xfrm>
          <a:prstGeom prst="rect">
            <a:avLst/>
          </a:prstGeom>
          <a:solidFill>
            <a:schemeClr val="accent3">
              <a:lumMod val="20000"/>
              <a:lumOff val="80000"/>
            </a:schemeClr>
          </a:solidFill>
          <a:ln w="28575">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a:ln>
                  <a:noFill/>
                </a:ln>
                <a:solidFill>
                  <a:srgbClr val="FF0000"/>
                </a:solidFill>
                <a:effectLst/>
                <a:uLnTx/>
                <a:uFillTx/>
                <a:latin typeface="Corbel" panose="020B0503020204020204" pitchFamily="34" charset="0"/>
                <a:ea typeface="+mn-ea"/>
                <a:cs typeface="Arial" panose="020B0604020202020204" pitchFamily="34" charset="0"/>
              </a:rPr>
              <a:t>𝘅</a:t>
            </a:r>
          </a:p>
        </p:txBody>
      </p:sp>
      <p:graphicFrame>
        <p:nvGraphicFramePr>
          <p:cNvPr id="25" name="Table 275">
            <a:extLst>
              <a:ext uri="{FF2B5EF4-FFF2-40B4-BE49-F238E27FC236}">
                <a16:creationId xmlns:a16="http://schemas.microsoft.com/office/drawing/2014/main" id="{FAF51640-A016-4B35-60D3-D3DDA6D16D2E}"/>
              </a:ext>
            </a:extLst>
          </p:cNvPr>
          <p:cNvGraphicFramePr>
            <a:graphicFrameLocks noGrp="1"/>
          </p:cNvGraphicFramePr>
          <p:nvPr/>
        </p:nvGraphicFramePr>
        <p:xfrm>
          <a:off x="5289835" y="5836646"/>
          <a:ext cx="1799968" cy="441960"/>
        </p:xfrm>
        <a:graphic>
          <a:graphicData uri="http://schemas.openxmlformats.org/drawingml/2006/table">
            <a:tbl>
              <a:tblPr firstRow="1" bandRow="1">
                <a:tableStyleId>{5940675A-B579-460E-94D1-54222C63F5DA}</a:tableStyleId>
              </a:tblPr>
              <a:tblGrid>
                <a:gridCol w="449992">
                  <a:extLst>
                    <a:ext uri="{9D8B030D-6E8A-4147-A177-3AD203B41FA5}">
                      <a16:colId xmlns:a16="http://schemas.microsoft.com/office/drawing/2014/main" val="4227494446"/>
                    </a:ext>
                  </a:extLst>
                </a:gridCol>
                <a:gridCol w="449992">
                  <a:extLst>
                    <a:ext uri="{9D8B030D-6E8A-4147-A177-3AD203B41FA5}">
                      <a16:colId xmlns:a16="http://schemas.microsoft.com/office/drawing/2014/main" val="468283467"/>
                    </a:ext>
                  </a:extLst>
                </a:gridCol>
                <a:gridCol w="449992">
                  <a:extLst>
                    <a:ext uri="{9D8B030D-6E8A-4147-A177-3AD203B41FA5}">
                      <a16:colId xmlns:a16="http://schemas.microsoft.com/office/drawing/2014/main" val="3823604040"/>
                    </a:ext>
                  </a:extLst>
                </a:gridCol>
                <a:gridCol w="449992">
                  <a:extLst>
                    <a:ext uri="{9D8B030D-6E8A-4147-A177-3AD203B41FA5}">
                      <a16:colId xmlns:a16="http://schemas.microsoft.com/office/drawing/2014/main" val="3652080883"/>
                    </a:ext>
                  </a:extLst>
                </a:gridCol>
              </a:tblGrid>
              <a:tr h="435088">
                <a:tc>
                  <a:txBody>
                    <a:bodyPr/>
                    <a:lstStyle/>
                    <a:p>
                      <a:pPr algn="ctr"/>
                      <a:r>
                        <a:rPr lang="en-US" sz="29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2F2F4"/>
                    </a:solidFill>
                  </a:tcPr>
                </a:tc>
                <a:tc>
                  <a:txBody>
                    <a:bodyPr/>
                    <a:lstStyle/>
                    <a:p>
                      <a:pPr algn="ctr"/>
                      <a:r>
                        <a:rPr lang="en-US" sz="2900" b="1" i="0">
                          <a:latin typeface="Corbel" panose="020B0503020204020204" pitchFamily="34" charset="0"/>
                          <a:cs typeface="Arial" panose="020B0604020202020204" pitchFamily="34" charset="0"/>
                        </a:rPr>
                        <a:t>2</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2F2F4"/>
                    </a:solidFill>
                  </a:tcPr>
                </a:tc>
                <a:tc>
                  <a:txBody>
                    <a:bodyPr/>
                    <a:lstStyle/>
                    <a:p>
                      <a:pPr algn="ctr"/>
                      <a:r>
                        <a:rPr lang="en-US" sz="2900" b="1" i="0">
                          <a:latin typeface="Corbel" panose="020B0503020204020204" pitchFamily="34" charset="0"/>
                          <a:cs typeface="Arial" panose="020B0604020202020204" pitchFamily="34" charset="0"/>
                        </a:rPr>
                        <a:t>3</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rgbClr val="F2F2F4"/>
                    </a:solidFill>
                  </a:tcPr>
                </a:tc>
                <a:tc>
                  <a:txBody>
                    <a:bodyPr/>
                    <a:lstStyle/>
                    <a:p>
                      <a:pPr algn="ctr"/>
                      <a:r>
                        <a:rPr lang="en-US" sz="2900" b="1" i="0">
                          <a:latin typeface="Corbel" panose="020B0503020204020204" pitchFamily="34" charset="0"/>
                          <a:cs typeface="Arial" panose="020B0604020202020204" pitchFamily="34" charset="0"/>
                        </a:rPr>
                        <a:t>-</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val="3749445941"/>
                  </a:ext>
                </a:extLst>
              </a:tr>
            </a:tbl>
          </a:graphicData>
        </a:graphic>
      </p:graphicFrame>
      <p:graphicFrame>
        <p:nvGraphicFramePr>
          <p:cNvPr id="29" name="Table 275">
            <a:extLst>
              <a:ext uri="{FF2B5EF4-FFF2-40B4-BE49-F238E27FC236}">
                <a16:creationId xmlns:a16="http://schemas.microsoft.com/office/drawing/2014/main" id="{A7C0EDD4-D0B0-2CB5-BEF2-BC861DF5CF0D}"/>
              </a:ext>
            </a:extLst>
          </p:cNvPr>
          <p:cNvGraphicFramePr>
            <a:graphicFrameLocks noGrp="1"/>
          </p:cNvGraphicFramePr>
          <p:nvPr/>
        </p:nvGraphicFramePr>
        <p:xfrm>
          <a:off x="6629715" y="5834198"/>
          <a:ext cx="460088" cy="444407"/>
        </p:xfrm>
        <a:graphic>
          <a:graphicData uri="http://schemas.openxmlformats.org/drawingml/2006/table">
            <a:tbl>
              <a:tblPr firstRow="1" bandRow="1">
                <a:tableStyleId>{5940675A-B579-460E-94D1-54222C63F5DA}</a:tableStyleId>
              </a:tblPr>
              <a:tblGrid>
                <a:gridCol w="460088">
                  <a:extLst>
                    <a:ext uri="{9D8B030D-6E8A-4147-A177-3AD203B41FA5}">
                      <a16:colId xmlns:a16="http://schemas.microsoft.com/office/drawing/2014/main" val="4227494446"/>
                    </a:ext>
                  </a:extLst>
                </a:gridCol>
              </a:tblGrid>
              <a:tr h="444407">
                <a:tc>
                  <a:txBody>
                    <a:bodyPr/>
                    <a:lstStyle/>
                    <a:p>
                      <a:pPr algn="ctr"/>
                      <a:r>
                        <a:rPr lang="en-US" sz="2900" b="1" i="0">
                          <a:latin typeface="Corbel" panose="020B0503020204020204" pitchFamily="34" charset="0"/>
                          <a:cs typeface="Arial" panose="020B0604020202020204" pitchFamily="34" charset="0"/>
                        </a:rPr>
                        <a:t>7</a:t>
                      </a:r>
                    </a:p>
                  </a:txBody>
                  <a:tcPr marL="0" marR="0" marT="0" marB="0" anchor="ctr">
                    <a:lnL w="19050" cap="flat" cmpd="sng" algn="ctr">
                      <a:solidFill>
                        <a:srgbClr val="002060"/>
                      </a:solidFill>
                      <a:prstDash val="solid"/>
                      <a:round/>
                      <a:headEnd type="none" w="med" len="med"/>
                      <a:tailEnd type="none" w="med" len="med"/>
                    </a:lnL>
                    <a:lnR w="19050" cap="flat" cmpd="sng" algn="ctr">
                      <a:solidFill>
                        <a:srgbClr val="002060"/>
                      </a:solidFill>
                      <a:prstDash val="solid"/>
                      <a:round/>
                      <a:headEnd type="none" w="med" len="med"/>
                      <a:tailEnd type="none" w="med" len="med"/>
                    </a:lnR>
                    <a:lnT w="19050" cap="flat" cmpd="sng" algn="ctr">
                      <a:solidFill>
                        <a:srgbClr val="002060"/>
                      </a:solidFill>
                      <a:prstDash val="solid"/>
                      <a:round/>
                      <a:headEnd type="none" w="med" len="med"/>
                      <a:tailEnd type="none" w="med" len="med"/>
                    </a:lnT>
                    <a:lnB w="19050" cap="flat" cmpd="sng" algn="ctr">
                      <a:solidFill>
                        <a:srgbClr val="002060"/>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749445941"/>
                  </a:ext>
                </a:extLst>
              </a:tr>
            </a:tbl>
          </a:graphicData>
        </a:graphic>
      </p:graphicFrame>
      <p:grpSp>
        <p:nvGrpSpPr>
          <p:cNvPr id="62" name="Group 61">
            <a:extLst>
              <a:ext uri="{FF2B5EF4-FFF2-40B4-BE49-F238E27FC236}">
                <a16:creationId xmlns:a16="http://schemas.microsoft.com/office/drawing/2014/main" id="{B809865E-7918-B1ED-8584-E65FCA821860}"/>
              </a:ext>
            </a:extLst>
          </p:cNvPr>
          <p:cNvGrpSpPr/>
          <p:nvPr/>
        </p:nvGrpSpPr>
        <p:grpSpPr>
          <a:xfrm>
            <a:off x="5408073" y="5120617"/>
            <a:ext cx="173332" cy="648969"/>
            <a:chOff x="2521758" y="3054797"/>
            <a:chExt cx="64008" cy="188069"/>
          </a:xfrm>
        </p:grpSpPr>
        <p:cxnSp>
          <p:nvCxnSpPr>
            <p:cNvPr id="63" name="Straight Connector 62">
              <a:extLst>
                <a:ext uri="{FF2B5EF4-FFF2-40B4-BE49-F238E27FC236}">
                  <a16:creationId xmlns:a16="http://schemas.microsoft.com/office/drawing/2014/main" id="{71D7B33F-05D4-7148-DA66-B6C5C0C8E41E}"/>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66" name="Straight Connector 65">
              <a:extLst>
                <a:ext uri="{FF2B5EF4-FFF2-40B4-BE49-F238E27FC236}">
                  <a16:creationId xmlns:a16="http://schemas.microsoft.com/office/drawing/2014/main" id="{B9C13320-F8C4-031C-2653-1E9E55264FAB}"/>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67" name="Straight Connector 66">
              <a:extLst>
                <a:ext uri="{FF2B5EF4-FFF2-40B4-BE49-F238E27FC236}">
                  <a16:creationId xmlns:a16="http://schemas.microsoft.com/office/drawing/2014/main" id="{CA16BCE8-191F-D367-B391-BF81F1681EA2}"/>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grpSp>
        <p:nvGrpSpPr>
          <p:cNvPr id="68" name="Group 67">
            <a:extLst>
              <a:ext uri="{FF2B5EF4-FFF2-40B4-BE49-F238E27FC236}">
                <a16:creationId xmlns:a16="http://schemas.microsoft.com/office/drawing/2014/main" id="{3BACE2F4-CA4E-EDF4-2D5E-CA34A2659F81}"/>
              </a:ext>
            </a:extLst>
          </p:cNvPr>
          <p:cNvGrpSpPr/>
          <p:nvPr/>
        </p:nvGrpSpPr>
        <p:grpSpPr>
          <a:xfrm>
            <a:off x="5837030" y="5109582"/>
            <a:ext cx="173332" cy="648969"/>
            <a:chOff x="2521758" y="3054797"/>
            <a:chExt cx="64008" cy="188069"/>
          </a:xfrm>
        </p:grpSpPr>
        <p:cxnSp>
          <p:nvCxnSpPr>
            <p:cNvPr id="69" name="Straight Connector 68">
              <a:extLst>
                <a:ext uri="{FF2B5EF4-FFF2-40B4-BE49-F238E27FC236}">
                  <a16:creationId xmlns:a16="http://schemas.microsoft.com/office/drawing/2014/main" id="{83EDF19A-DFD0-19B4-B7E8-47D884A2F49E}"/>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72" name="Straight Connector 71">
              <a:extLst>
                <a:ext uri="{FF2B5EF4-FFF2-40B4-BE49-F238E27FC236}">
                  <a16:creationId xmlns:a16="http://schemas.microsoft.com/office/drawing/2014/main" id="{376D74D8-1DFC-195C-4EC1-C31FC7E807A9}"/>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75" name="Straight Connector 74">
              <a:extLst>
                <a:ext uri="{FF2B5EF4-FFF2-40B4-BE49-F238E27FC236}">
                  <a16:creationId xmlns:a16="http://schemas.microsoft.com/office/drawing/2014/main" id="{2DC9CDB8-0DE1-5E41-1449-7D8795576011}"/>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grpSp>
        <p:nvGrpSpPr>
          <p:cNvPr id="76" name="Group 75">
            <a:extLst>
              <a:ext uri="{FF2B5EF4-FFF2-40B4-BE49-F238E27FC236}">
                <a16:creationId xmlns:a16="http://schemas.microsoft.com/office/drawing/2014/main" id="{D25D09C1-3BC6-0540-8E80-56BF54ED5842}"/>
              </a:ext>
            </a:extLst>
          </p:cNvPr>
          <p:cNvGrpSpPr/>
          <p:nvPr/>
        </p:nvGrpSpPr>
        <p:grpSpPr>
          <a:xfrm>
            <a:off x="6248380" y="5108314"/>
            <a:ext cx="173332" cy="648969"/>
            <a:chOff x="2521758" y="3054797"/>
            <a:chExt cx="64008" cy="188069"/>
          </a:xfrm>
        </p:grpSpPr>
        <p:cxnSp>
          <p:nvCxnSpPr>
            <p:cNvPr id="77" name="Straight Connector 76">
              <a:extLst>
                <a:ext uri="{FF2B5EF4-FFF2-40B4-BE49-F238E27FC236}">
                  <a16:creationId xmlns:a16="http://schemas.microsoft.com/office/drawing/2014/main" id="{B910F586-051F-BE4B-D214-3EE37DBE2539}"/>
                </a:ext>
              </a:extLst>
            </p:cNvPr>
            <p:cNvCxnSpPr>
              <a:cxnSpLocks/>
            </p:cNvCxnSpPr>
            <p:nvPr/>
          </p:nvCxnSpPr>
          <p:spPr>
            <a:xfrm>
              <a:off x="2584810" y="305479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78" name="Straight Connector 77">
              <a:extLst>
                <a:ext uri="{FF2B5EF4-FFF2-40B4-BE49-F238E27FC236}">
                  <a16:creationId xmlns:a16="http://schemas.microsoft.com/office/drawing/2014/main" id="{CCD5E672-D05F-86DA-838B-27600C10B854}"/>
                </a:ext>
              </a:extLst>
            </p:cNvPr>
            <p:cNvCxnSpPr>
              <a:cxnSpLocks/>
            </p:cNvCxnSpPr>
            <p:nvPr/>
          </p:nvCxnSpPr>
          <p:spPr>
            <a:xfrm flipH="1">
              <a:off x="2521758" y="3125963"/>
              <a:ext cx="64008" cy="39744"/>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cxnSp>
          <p:nvCxnSpPr>
            <p:cNvPr id="79" name="Straight Connector 78">
              <a:extLst>
                <a:ext uri="{FF2B5EF4-FFF2-40B4-BE49-F238E27FC236}">
                  <a16:creationId xmlns:a16="http://schemas.microsoft.com/office/drawing/2014/main" id="{F2579E7D-C785-9FA8-B227-7578F5D121BF}"/>
                </a:ext>
              </a:extLst>
            </p:cNvPr>
            <p:cNvCxnSpPr>
              <a:cxnSpLocks/>
            </p:cNvCxnSpPr>
            <p:nvPr/>
          </p:nvCxnSpPr>
          <p:spPr>
            <a:xfrm>
              <a:off x="2579335" y="3165707"/>
              <a:ext cx="0" cy="77159"/>
            </a:xfrm>
            <a:prstGeom prst="line">
              <a:avLst/>
            </a:prstGeom>
            <a:solidFill>
              <a:schemeClr val="bg1"/>
            </a:solidFill>
            <a:ln w="38100">
              <a:solidFill>
                <a:schemeClr val="tx1"/>
              </a:solidFill>
            </a:ln>
          </p:spPr>
          <p:style>
            <a:lnRef idx="1">
              <a:schemeClr val="accent4"/>
            </a:lnRef>
            <a:fillRef idx="0">
              <a:schemeClr val="accent4"/>
            </a:fillRef>
            <a:effectRef idx="0">
              <a:schemeClr val="accent4"/>
            </a:effectRef>
            <a:fontRef idx="minor">
              <a:schemeClr val="tx1"/>
            </a:fontRef>
          </p:style>
        </p:cxnSp>
      </p:grpSp>
      <p:sp>
        <p:nvSpPr>
          <p:cNvPr id="2" name="TextBox 1">
            <a:extLst>
              <a:ext uri="{FF2B5EF4-FFF2-40B4-BE49-F238E27FC236}">
                <a16:creationId xmlns:a16="http://schemas.microsoft.com/office/drawing/2014/main" id="{C3B5CA96-A1AE-86F4-8595-31CC4587119F}"/>
              </a:ext>
            </a:extLst>
          </p:cNvPr>
          <p:cNvSpPr txBox="1"/>
          <p:nvPr/>
        </p:nvSpPr>
        <p:spPr>
          <a:xfrm>
            <a:off x="3811694" y="4612111"/>
            <a:ext cx="1352330" cy="400110"/>
          </a:xfrm>
          <a:prstGeom prst="rect">
            <a:avLst/>
          </a:prstGeom>
          <a:no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a:ln>
                  <a:noFill/>
                </a:ln>
                <a:solidFill>
                  <a:srgbClr val="93889F"/>
                </a:solidFill>
                <a:effectLst/>
                <a:uLnTx/>
                <a:uFillTx/>
                <a:latin typeface="Corbel" panose="020B0503020204020204" pitchFamily="34" charset="0"/>
                <a:ea typeface="ＭＳ Ｐゴシック" panose="020B0600070205080204" pitchFamily="34" charset="-128"/>
                <a:cs typeface="Arial" panose="020B0604020202020204" pitchFamily="34" charset="0"/>
              </a:rPr>
              <a:t>row buffer</a:t>
            </a:r>
          </a:p>
        </p:txBody>
      </p:sp>
      <p:cxnSp>
        <p:nvCxnSpPr>
          <p:cNvPr id="5" name="Elbow Connector 4">
            <a:extLst>
              <a:ext uri="{FF2B5EF4-FFF2-40B4-BE49-F238E27FC236}">
                <a16:creationId xmlns:a16="http://schemas.microsoft.com/office/drawing/2014/main" id="{CF3CD798-26D3-9009-0910-03D7B89A586B}"/>
              </a:ext>
            </a:extLst>
          </p:cNvPr>
          <p:cNvCxnSpPr>
            <a:cxnSpLocks/>
          </p:cNvCxnSpPr>
          <p:nvPr/>
        </p:nvCxnSpPr>
        <p:spPr>
          <a:xfrm rot="5400000" flipH="1" flipV="1">
            <a:off x="4745177" y="1952206"/>
            <a:ext cx="470099" cy="420004"/>
          </a:xfrm>
          <a:prstGeom prst="bentConnector2">
            <a:avLst/>
          </a:prstGeom>
          <a:ln w="38100">
            <a:solidFill>
              <a:srgbClr val="C00000"/>
            </a:solidFill>
            <a:prstDash val="sysDot"/>
            <a:tailEnd type="triangle" w="med" len="sm"/>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975741015"/>
      </p:ext>
    </p:extLst>
  </p:cSld>
  <p:clrMapOvr>
    <a:masterClrMapping/>
  </p:clrMapOvr>
  <mc:AlternateContent xmlns:mc="http://schemas.openxmlformats.org/markup-compatibility/2006" xmlns:p159="http://schemas.microsoft.com/office/powerpoint/2015/09/main">
    <mc:Choice Requires="p159">
      <p:transition>
        <p159:morph option="byObject"/>
      </p:transition>
    </mc:Choice>
    <mc:Fallback xmlns="">
      <p:transition>
        <p:fade/>
      </p:transition>
    </mc:Fallback>
  </mc:AlternateContent>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02" name="Group 701">
            <a:extLst>
              <a:ext uri="{FF2B5EF4-FFF2-40B4-BE49-F238E27FC236}">
                <a16:creationId xmlns:a16="http://schemas.microsoft.com/office/drawing/2014/main" id="{2B6C259C-C63A-5E8F-C279-45B4471A6A0E}"/>
              </a:ext>
            </a:extLst>
          </p:cNvPr>
          <p:cNvGrpSpPr/>
          <p:nvPr/>
        </p:nvGrpSpPr>
        <p:grpSpPr>
          <a:xfrm>
            <a:off x="7887087" y="2545281"/>
            <a:ext cx="1081825" cy="821945"/>
            <a:chOff x="7887087" y="2545281"/>
            <a:chExt cx="1081825" cy="821945"/>
          </a:xfrm>
        </p:grpSpPr>
        <p:sp>
          <p:nvSpPr>
            <p:cNvPr id="703" name="TextBox 702">
              <a:extLst>
                <a:ext uri="{FF2B5EF4-FFF2-40B4-BE49-F238E27FC236}">
                  <a16:creationId xmlns:a16="http://schemas.microsoft.com/office/drawing/2014/main" id="{33137FE4-B408-F6F6-C4FC-0DE6F6216D46}"/>
                </a:ext>
              </a:extLst>
            </p:cNvPr>
            <p:cNvSpPr txBox="1"/>
            <p:nvPr/>
          </p:nvSpPr>
          <p:spPr>
            <a:xfrm>
              <a:off x="7887087" y="2997894"/>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 src</a:t>
              </a:r>
              <a:r>
                <a:rPr kumimoji="0" lang="en-US" sz="1800" b="1" i="1" u="none" strike="noStrike" kern="1200" cap="none" spc="0" normalizeH="0" baseline="-25000" noProof="0" dirty="0">
                  <a:ln>
                    <a:noFill/>
                  </a:ln>
                  <a:solidFill>
                    <a:srgbClr val="000000"/>
                  </a:solidFill>
                  <a:effectLst/>
                  <a:uLnTx/>
                  <a:uFillTx/>
                  <a:latin typeface="Avenir Next" panose="020B0503020202020204" pitchFamily="34" charset="0"/>
                  <a:ea typeface="+mn-ea"/>
                  <a:cs typeface="+mn-cs"/>
                </a:rPr>
                <a:t>3</a:t>
              </a:r>
              <a:endParaRPr kumimoji="0" lang="en-US" sz="1800" b="0" i="1" u="none" strike="noStrike" kern="1200" cap="none" spc="0" normalizeH="0" baseline="-25000" noProof="0" dirty="0">
                <a:ln>
                  <a:noFill/>
                </a:ln>
                <a:solidFill>
                  <a:srgbClr val="000000"/>
                </a:solidFill>
                <a:effectLst/>
                <a:uLnTx/>
                <a:uFillTx/>
                <a:latin typeface="Calibri" panose="020F0502020204030204"/>
                <a:ea typeface="+mn-ea"/>
                <a:cs typeface="+mn-cs"/>
              </a:endParaRPr>
            </a:p>
          </p:txBody>
        </p:sp>
        <p:sp>
          <p:nvSpPr>
            <p:cNvPr id="320" name="TextBox 319">
              <a:extLst>
                <a:ext uri="{FF2B5EF4-FFF2-40B4-BE49-F238E27FC236}">
                  <a16:creationId xmlns:a16="http://schemas.microsoft.com/office/drawing/2014/main" id="{F69479AD-FA49-1BC5-BDC2-F58781DBFEF0}"/>
                </a:ext>
              </a:extLst>
            </p:cNvPr>
            <p:cNvSpPr txBox="1"/>
            <p:nvPr/>
          </p:nvSpPr>
          <p:spPr>
            <a:xfrm>
              <a:off x="7887087" y="2771588"/>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 src</a:t>
              </a:r>
              <a:r>
                <a:rPr kumimoji="0" lang="en-US" sz="1800" b="1" i="1" u="none" strike="noStrike" kern="1200" cap="none" spc="0" normalizeH="0" baseline="-25000" noProof="0" dirty="0">
                  <a:ln>
                    <a:noFill/>
                  </a:ln>
                  <a:solidFill>
                    <a:srgbClr val="000000"/>
                  </a:solidFill>
                  <a:effectLst/>
                  <a:uLnTx/>
                  <a:uFillTx/>
                  <a:latin typeface="Avenir Next" panose="020B0503020202020204" pitchFamily="34" charset="0"/>
                  <a:ea typeface="+mn-ea"/>
                  <a:cs typeface="+mn-cs"/>
                </a:rPr>
                <a:t>2</a:t>
              </a:r>
              <a:endParaRPr kumimoji="0" lang="en-US" sz="1800" b="0" i="1" u="none" strike="noStrike" kern="1200" cap="none" spc="0" normalizeH="0" baseline="-25000" noProof="0" dirty="0">
                <a:ln>
                  <a:noFill/>
                </a:ln>
                <a:solidFill>
                  <a:srgbClr val="000000"/>
                </a:solidFill>
                <a:effectLst/>
                <a:uLnTx/>
                <a:uFillTx/>
                <a:latin typeface="Calibri" panose="020F0502020204030204"/>
                <a:ea typeface="+mn-ea"/>
                <a:cs typeface="+mn-cs"/>
              </a:endParaRPr>
            </a:p>
          </p:txBody>
        </p:sp>
        <p:sp>
          <p:nvSpPr>
            <p:cNvPr id="321" name="TextBox 320">
              <a:extLst>
                <a:ext uri="{FF2B5EF4-FFF2-40B4-BE49-F238E27FC236}">
                  <a16:creationId xmlns:a16="http://schemas.microsoft.com/office/drawing/2014/main" id="{FF50B97B-EC1E-B7CB-CD42-C91BFFF4A3CB}"/>
                </a:ext>
              </a:extLst>
            </p:cNvPr>
            <p:cNvSpPr txBox="1"/>
            <p:nvPr/>
          </p:nvSpPr>
          <p:spPr>
            <a:xfrm>
              <a:off x="7887087" y="2545281"/>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 src</a:t>
              </a:r>
              <a:r>
                <a:rPr kumimoji="0" lang="en-US" sz="1800" b="1" i="1" u="none" strike="noStrike" kern="1200" cap="none" spc="0" normalizeH="0" baseline="-25000" noProof="0" dirty="0">
                  <a:ln>
                    <a:noFill/>
                  </a:ln>
                  <a:solidFill>
                    <a:srgbClr val="000000"/>
                  </a:solidFill>
                  <a:effectLst/>
                  <a:uLnTx/>
                  <a:uFillTx/>
                  <a:latin typeface="Avenir Next" panose="020B0503020202020204" pitchFamily="34" charset="0"/>
                  <a:ea typeface="+mn-ea"/>
                  <a:cs typeface="+mn-cs"/>
                </a:rPr>
                <a:t>1</a:t>
              </a:r>
              <a:endParaRPr kumimoji="0" lang="en-US" sz="1800" b="0" i="1" u="none" strike="noStrike" kern="1200" cap="none" spc="0" normalizeH="0" baseline="-25000" noProof="0" dirty="0">
                <a:ln>
                  <a:noFill/>
                </a:ln>
                <a:solidFill>
                  <a:srgbClr val="000000"/>
                </a:solidFill>
                <a:effectLst/>
                <a:uLnTx/>
                <a:uFillTx/>
                <a:latin typeface="Calibri" panose="020F0502020204030204"/>
                <a:ea typeface="+mn-ea"/>
                <a:cs typeface="+mn-cs"/>
              </a:endParaRPr>
            </a:p>
          </p:txBody>
        </p:sp>
      </p:grpSp>
      <p:grpSp>
        <p:nvGrpSpPr>
          <p:cNvPr id="340" name="Group 339">
            <a:extLst>
              <a:ext uri="{FF2B5EF4-FFF2-40B4-BE49-F238E27FC236}">
                <a16:creationId xmlns:a16="http://schemas.microsoft.com/office/drawing/2014/main" id="{CC35E45C-1727-4240-ABB6-6BB6AD7FC789}"/>
              </a:ext>
            </a:extLst>
          </p:cNvPr>
          <p:cNvGrpSpPr/>
          <p:nvPr/>
        </p:nvGrpSpPr>
        <p:grpSpPr>
          <a:xfrm>
            <a:off x="1734836" y="2404844"/>
            <a:ext cx="1414038" cy="1414038"/>
            <a:chOff x="4876800" y="1600199"/>
            <a:chExt cx="2819401" cy="2819401"/>
          </a:xfrm>
        </p:grpSpPr>
        <p:grpSp>
          <p:nvGrpSpPr>
            <p:cNvPr id="341" name="Group 340">
              <a:extLst>
                <a:ext uri="{FF2B5EF4-FFF2-40B4-BE49-F238E27FC236}">
                  <a16:creationId xmlns:a16="http://schemas.microsoft.com/office/drawing/2014/main" id="{07D786E9-9BD2-604B-9AB2-DA6C25171B9D}"/>
                </a:ext>
              </a:extLst>
            </p:cNvPr>
            <p:cNvGrpSpPr/>
            <p:nvPr/>
          </p:nvGrpSpPr>
          <p:grpSpPr>
            <a:xfrm>
              <a:off x="5486400" y="3962400"/>
              <a:ext cx="2209800" cy="457200"/>
              <a:chOff x="5486400" y="3962400"/>
              <a:chExt cx="2209800" cy="457200"/>
            </a:xfrm>
          </p:grpSpPr>
          <p:sp>
            <p:nvSpPr>
              <p:cNvPr id="386" name="DRAM">
                <a:extLst>
                  <a:ext uri="{FF2B5EF4-FFF2-40B4-BE49-F238E27FC236}">
                    <a16:creationId xmlns:a16="http://schemas.microsoft.com/office/drawing/2014/main" id="{25AFF8CC-D2CE-4944-968E-16A914E96E0B}"/>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7" name="DRAM">
                <a:extLst>
                  <a:ext uri="{FF2B5EF4-FFF2-40B4-BE49-F238E27FC236}">
                    <a16:creationId xmlns:a16="http://schemas.microsoft.com/office/drawing/2014/main" id="{A59A5E2D-A64B-0D4D-8EA7-1030BECFC5C9}"/>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8" name="DRAM">
                <a:extLst>
                  <a:ext uri="{FF2B5EF4-FFF2-40B4-BE49-F238E27FC236}">
                    <a16:creationId xmlns:a16="http://schemas.microsoft.com/office/drawing/2014/main" id="{0AC56506-EA43-4C44-AEE1-7C14A8E91E6F}"/>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9" name="DRAM">
                <a:extLst>
                  <a:ext uri="{FF2B5EF4-FFF2-40B4-BE49-F238E27FC236}">
                    <a16:creationId xmlns:a16="http://schemas.microsoft.com/office/drawing/2014/main" id="{830F5712-D881-B848-A163-37C9BC9623BB}"/>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90" name="DRAM">
                <a:extLst>
                  <a:ext uri="{FF2B5EF4-FFF2-40B4-BE49-F238E27FC236}">
                    <a16:creationId xmlns:a16="http://schemas.microsoft.com/office/drawing/2014/main" id="{E35B8059-AE62-1C4D-A6FA-AE4C00592107}"/>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42" name="Group 341">
              <a:extLst>
                <a:ext uri="{FF2B5EF4-FFF2-40B4-BE49-F238E27FC236}">
                  <a16:creationId xmlns:a16="http://schemas.microsoft.com/office/drawing/2014/main" id="{FBFD512B-2633-3941-98E3-3FB6F769F062}"/>
                </a:ext>
              </a:extLst>
            </p:cNvPr>
            <p:cNvGrpSpPr/>
            <p:nvPr/>
          </p:nvGrpSpPr>
          <p:grpSpPr>
            <a:xfrm>
              <a:off x="4876800" y="1600200"/>
              <a:ext cx="457200" cy="2209800"/>
              <a:chOff x="4876800" y="1600200"/>
              <a:chExt cx="457200" cy="2209800"/>
            </a:xfrm>
          </p:grpSpPr>
          <p:sp>
            <p:nvSpPr>
              <p:cNvPr id="381" name="DRAM">
                <a:extLst>
                  <a:ext uri="{FF2B5EF4-FFF2-40B4-BE49-F238E27FC236}">
                    <a16:creationId xmlns:a16="http://schemas.microsoft.com/office/drawing/2014/main" id="{F0295A5A-104C-AC47-9B22-B86FF4637CC5}"/>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2" name="DRAM">
                <a:extLst>
                  <a:ext uri="{FF2B5EF4-FFF2-40B4-BE49-F238E27FC236}">
                    <a16:creationId xmlns:a16="http://schemas.microsoft.com/office/drawing/2014/main" id="{A95732E7-8722-DB42-BE30-4D7D083459E8}"/>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3" name="DRAM">
                <a:extLst>
                  <a:ext uri="{FF2B5EF4-FFF2-40B4-BE49-F238E27FC236}">
                    <a16:creationId xmlns:a16="http://schemas.microsoft.com/office/drawing/2014/main" id="{5C191B66-3FF9-B243-8625-8D3D8B5E0920}"/>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4" name="DRAM">
                <a:extLst>
                  <a:ext uri="{FF2B5EF4-FFF2-40B4-BE49-F238E27FC236}">
                    <a16:creationId xmlns:a16="http://schemas.microsoft.com/office/drawing/2014/main" id="{6A936B45-032D-1B4A-A275-60DFAFDAF3CD}"/>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85" name="DRAM">
                <a:extLst>
                  <a:ext uri="{FF2B5EF4-FFF2-40B4-BE49-F238E27FC236}">
                    <a16:creationId xmlns:a16="http://schemas.microsoft.com/office/drawing/2014/main" id="{92AC43AF-98B8-354F-84BD-0B1B67F3266A}"/>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43" name="Group 342">
              <a:extLst>
                <a:ext uri="{FF2B5EF4-FFF2-40B4-BE49-F238E27FC236}">
                  <a16:creationId xmlns:a16="http://schemas.microsoft.com/office/drawing/2014/main" id="{8A7DDA86-1037-5A4C-9F1C-0055EB7E57D7}"/>
                </a:ext>
              </a:extLst>
            </p:cNvPr>
            <p:cNvGrpSpPr/>
            <p:nvPr/>
          </p:nvGrpSpPr>
          <p:grpSpPr>
            <a:xfrm>
              <a:off x="5676900" y="1600199"/>
              <a:ext cx="1828800" cy="2362201"/>
              <a:chOff x="5676900" y="1170708"/>
              <a:chExt cx="1828800" cy="2791692"/>
            </a:xfrm>
          </p:grpSpPr>
          <p:cxnSp>
            <p:nvCxnSpPr>
              <p:cNvPr id="376" name="Straight Connector 375">
                <a:extLst>
                  <a:ext uri="{FF2B5EF4-FFF2-40B4-BE49-F238E27FC236}">
                    <a16:creationId xmlns:a16="http://schemas.microsoft.com/office/drawing/2014/main" id="{29FFA326-7640-9F45-8A15-1DCBB1088151}"/>
                  </a:ext>
                </a:extLst>
              </p:cNvPr>
              <p:cNvCxnSpPr>
                <a:cxnSpLocks/>
                <a:stCxn id="346" idx="0"/>
                <a:endCxn id="386"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7" name="Straight Connector 376">
                <a:extLst>
                  <a:ext uri="{FF2B5EF4-FFF2-40B4-BE49-F238E27FC236}">
                    <a16:creationId xmlns:a16="http://schemas.microsoft.com/office/drawing/2014/main" id="{324A8636-04C6-E741-B3D0-3FEBDF3B314B}"/>
                  </a:ext>
                </a:extLst>
              </p:cNvPr>
              <p:cNvCxnSpPr>
                <a:cxnSpLocks/>
                <a:stCxn id="348" idx="0"/>
                <a:endCxn id="388"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8" name="Straight Connector 377">
                <a:extLst>
                  <a:ext uri="{FF2B5EF4-FFF2-40B4-BE49-F238E27FC236}">
                    <a16:creationId xmlns:a16="http://schemas.microsoft.com/office/drawing/2014/main" id="{A36AED9A-C4A2-6041-88E8-2AB310150EBF}"/>
                  </a:ext>
                </a:extLst>
              </p:cNvPr>
              <p:cNvCxnSpPr>
                <a:cxnSpLocks/>
                <a:stCxn id="349" idx="0"/>
                <a:endCxn id="389"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9" name="Straight Connector 378">
                <a:extLst>
                  <a:ext uri="{FF2B5EF4-FFF2-40B4-BE49-F238E27FC236}">
                    <a16:creationId xmlns:a16="http://schemas.microsoft.com/office/drawing/2014/main" id="{AD0D7C1B-7F60-CB44-9583-5C5F08F22337}"/>
                  </a:ext>
                </a:extLst>
              </p:cNvPr>
              <p:cNvCxnSpPr>
                <a:cxnSpLocks/>
                <a:stCxn id="350" idx="0"/>
                <a:endCxn id="390"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80" name="Straight Connector 379">
                <a:extLst>
                  <a:ext uri="{FF2B5EF4-FFF2-40B4-BE49-F238E27FC236}">
                    <a16:creationId xmlns:a16="http://schemas.microsoft.com/office/drawing/2014/main" id="{E5D9C3DF-A3E2-804A-A10F-680406B6A719}"/>
                  </a:ext>
                </a:extLst>
              </p:cNvPr>
              <p:cNvCxnSpPr>
                <a:cxnSpLocks/>
                <a:stCxn id="347" idx="0"/>
                <a:endCxn id="387"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44" name="Group 343">
              <a:extLst>
                <a:ext uri="{FF2B5EF4-FFF2-40B4-BE49-F238E27FC236}">
                  <a16:creationId xmlns:a16="http://schemas.microsoft.com/office/drawing/2014/main" id="{48E21240-B567-8A4A-A2AD-6B219C062D5D}"/>
                </a:ext>
              </a:extLst>
            </p:cNvPr>
            <p:cNvGrpSpPr/>
            <p:nvPr/>
          </p:nvGrpSpPr>
          <p:grpSpPr>
            <a:xfrm>
              <a:off x="5334000" y="1790700"/>
              <a:ext cx="2362201" cy="1828800"/>
              <a:chOff x="5333998" y="1790700"/>
              <a:chExt cx="2791691" cy="1828800"/>
            </a:xfrm>
          </p:grpSpPr>
          <p:cxnSp>
            <p:nvCxnSpPr>
              <p:cNvPr id="371" name="Straight Connector 370">
                <a:extLst>
                  <a:ext uri="{FF2B5EF4-FFF2-40B4-BE49-F238E27FC236}">
                    <a16:creationId xmlns:a16="http://schemas.microsoft.com/office/drawing/2014/main" id="{C28A874C-9927-4B48-B779-3E40D990C9B4}"/>
                  </a:ext>
                </a:extLst>
              </p:cNvPr>
              <p:cNvCxnSpPr>
                <a:cxnSpLocks/>
                <a:stCxn id="350" idx="6"/>
                <a:endCxn id="381"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2" name="Straight Connector 371">
                <a:extLst>
                  <a:ext uri="{FF2B5EF4-FFF2-40B4-BE49-F238E27FC236}">
                    <a16:creationId xmlns:a16="http://schemas.microsoft.com/office/drawing/2014/main" id="{CB2AC50A-9D6B-764F-B364-48AE4970D378}"/>
                  </a:ext>
                </a:extLst>
              </p:cNvPr>
              <p:cNvCxnSpPr>
                <a:cxnSpLocks/>
                <a:stCxn id="355" idx="6"/>
                <a:endCxn id="382"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3" name="Straight Connector 372">
                <a:extLst>
                  <a:ext uri="{FF2B5EF4-FFF2-40B4-BE49-F238E27FC236}">
                    <a16:creationId xmlns:a16="http://schemas.microsoft.com/office/drawing/2014/main" id="{882D8C5E-F052-234C-8FF5-6A7DB46C8CD4}"/>
                  </a:ext>
                </a:extLst>
              </p:cNvPr>
              <p:cNvCxnSpPr>
                <a:cxnSpLocks/>
                <a:stCxn id="360" idx="6"/>
                <a:endCxn id="383"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4" name="Straight Connector 373">
                <a:extLst>
                  <a:ext uri="{FF2B5EF4-FFF2-40B4-BE49-F238E27FC236}">
                    <a16:creationId xmlns:a16="http://schemas.microsoft.com/office/drawing/2014/main" id="{1682FC39-5945-094F-A3FA-E8231AF82D4C}"/>
                  </a:ext>
                </a:extLst>
              </p:cNvPr>
              <p:cNvCxnSpPr>
                <a:cxnSpLocks/>
                <a:stCxn id="365" idx="6"/>
                <a:endCxn id="384"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375" name="Straight Connector 374">
                <a:extLst>
                  <a:ext uri="{FF2B5EF4-FFF2-40B4-BE49-F238E27FC236}">
                    <a16:creationId xmlns:a16="http://schemas.microsoft.com/office/drawing/2014/main" id="{AD25485F-B7C0-674E-A307-AD236EC77A9C}"/>
                  </a:ext>
                </a:extLst>
              </p:cNvPr>
              <p:cNvCxnSpPr>
                <a:cxnSpLocks/>
                <a:stCxn id="370" idx="6"/>
                <a:endCxn id="385"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45" name="Group 344">
              <a:extLst>
                <a:ext uri="{FF2B5EF4-FFF2-40B4-BE49-F238E27FC236}">
                  <a16:creationId xmlns:a16="http://schemas.microsoft.com/office/drawing/2014/main" id="{229D41FD-2CCA-4249-A6DE-D48343BF5009}"/>
                </a:ext>
              </a:extLst>
            </p:cNvPr>
            <p:cNvGrpSpPr/>
            <p:nvPr/>
          </p:nvGrpSpPr>
          <p:grpSpPr>
            <a:xfrm>
              <a:off x="5486400" y="1600200"/>
              <a:ext cx="2209800" cy="2209800"/>
              <a:chOff x="5486400" y="1600200"/>
              <a:chExt cx="2209800" cy="2209800"/>
            </a:xfrm>
          </p:grpSpPr>
          <p:sp>
            <p:nvSpPr>
              <p:cNvPr id="346" name="Oval 345">
                <a:extLst>
                  <a:ext uri="{FF2B5EF4-FFF2-40B4-BE49-F238E27FC236}">
                    <a16:creationId xmlns:a16="http://schemas.microsoft.com/office/drawing/2014/main" id="{DFA999E8-5131-9248-A99D-83D97CD28E87}"/>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7" name="Oval 346">
                <a:extLst>
                  <a:ext uri="{FF2B5EF4-FFF2-40B4-BE49-F238E27FC236}">
                    <a16:creationId xmlns:a16="http://schemas.microsoft.com/office/drawing/2014/main" id="{065DA791-AF26-F244-A31B-F9A127DC50E2}"/>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8" name="Oval 347">
                <a:extLst>
                  <a:ext uri="{FF2B5EF4-FFF2-40B4-BE49-F238E27FC236}">
                    <a16:creationId xmlns:a16="http://schemas.microsoft.com/office/drawing/2014/main" id="{67B7BC3F-263D-044F-9E20-F4A092F79728}"/>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9" name="Oval 348">
                <a:extLst>
                  <a:ext uri="{FF2B5EF4-FFF2-40B4-BE49-F238E27FC236}">
                    <a16:creationId xmlns:a16="http://schemas.microsoft.com/office/drawing/2014/main" id="{CD12FE48-46D9-1B4F-9B29-8C8A04EC544B}"/>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0" name="Oval 349">
                <a:extLst>
                  <a:ext uri="{FF2B5EF4-FFF2-40B4-BE49-F238E27FC236}">
                    <a16:creationId xmlns:a16="http://schemas.microsoft.com/office/drawing/2014/main" id="{23297995-A6C8-D942-BDAC-591A2FC62004}"/>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1" name="Oval 350">
                <a:extLst>
                  <a:ext uri="{FF2B5EF4-FFF2-40B4-BE49-F238E27FC236}">
                    <a16:creationId xmlns:a16="http://schemas.microsoft.com/office/drawing/2014/main" id="{FB120AB4-4E3C-EA40-A7D1-5A3A9B7410F3}"/>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2" name="Oval 351">
                <a:extLst>
                  <a:ext uri="{FF2B5EF4-FFF2-40B4-BE49-F238E27FC236}">
                    <a16:creationId xmlns:a16="http://schemas.microsoft.com/office/drawing/2014/main" id="{5E36ACE9-B990-2241-9BB2-3CCBF85BCB6C}"/>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3" name="Oval 352">
                <a:extLst>
                  <a:ext uri="{FF2B5EF4-FFF2-40B4-BE49-F238E27FC236}">
                    <a16:creationId xmlns:a16="http://schemas.microsoft.com/office/drawing/2014/main" id="{906D173F-0B41-CD43-890F-4DB06902718B}"/>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4" name="Oval 353">
                <a:extLst>
                  <a:ext uri="{FF2B5EF4-FFF2-40B4-BE49-F238E27FC236}">
                    <a16:creationId xmlns:a16="http://schemas.microsoft.com/office/drawing/2014/main" id="{A5F9740F-4DC2-D143-96E8-4E47516C8007}"/>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5" name="Oval 354">
                <a:extLst>
                  <a:ext uri="{FF2B5EF4-FFF2-40B4-BE49-F238E27FC236}">
                    <a16:creationId xmlns:a16="http://schemas.microsoft.com/office/drawing/2014/main" id="{0C330B6F-B25C-EE4B-8723-8E248F44CE9D}"/>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6" name="Oval 355">
                <a:extLst>
                  <a:ext uri="{FF2B5EF4-FFF2-40B4-BE49-F238E27FC236}">
                    <a16:creationId xmlns:a16="http://schemas.microsoft.com/office/drawing/2014/main" id="{164373B5-05E8-DC4A-9EC7-F480CBECB24F}"/>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7" name="Oval 356">
                <a:extLst>
                  <a:ext uri="{FF2B5EF4-FFF2-40B4-BE49-F238E27FC236}">
                    <a16:creationId xmlns:a16="http://schemas.microsoft.com/office/drawing/2014/main" id="{682ACD19-D060-094B-AD85-49DBBF550BFA}"/>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8" name="Oval 357">
                <a:extLst>
                  <a:ext uri="{FF2B5EF4-FFF2-40B4-BE49-F238E27FC236}">
                    <a16:creationId xmlns:a16="http://schemas.microsoft.com/office/drawing/2014/main" id="{FACC320E-5148-DC4D-97F0-CB0A40C53999}"/>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59" name="Oval 358">
                <a:extLst>
                  <a:ext uri="{FF2B5EF4-FFF2-40B4-BE49-F238E27FC236}">
                    <a16:creationId xmlns:a16="http://schemas.microsoft.com/office/drawing/2014/main" id="{AFC00C1E-7968-864E-845D-B29D96B13045}"/>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0" name="Oval 359">
                <a:extLst>
                  <a:ext uri="{FF2B5EF4-FFF2-40B4-BE49-F238E27FC236}">
                    <a16:creationId xmlns:a16="http://schemas.microsoft.com/office/drawing/2014/main" id="{B2A34CFC-CA03-BD41-B205-90944A53C23C}"/>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1" name="Oval 360">
                <a:extLst>
                  <a:ext uri="{FF2B5EF4-FFF2-40B4-BE49-F238E27FC236}">
                    <a16:creationId xmlns:a16="http://schemas.microsoft.com/office/drawing/2014/main" id="{8FF0B806-9899-6B41-8779-96C7F77A15E8}"/>
                  </a:ext>
                </a:extLst>
              </p:cNvPr>
              <p:cNvSpPr/>
              <p:nvPr/>
            </p:nvSpPr>
            <p:spPr>
              <a:xfrm>
                <a:off x="54864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2" name="Oval 361">
                <a:extLst>
                  <a:ext uri="{FF2B5EF4-FFF2-40B4-BE49-F238E27FC236}">
                    <a16:creationId xmlns:a16="http://schemas.microsoft.com/office/drawing/2014/main" id="{5AE1ED62-1930-7042-8983-A26AEDA97921}"/>
                  </a:ext>
                </a:extLst>
              </p:cNvPr>
              <p:cNvSpPr/>
              <p:nvPr/>
            </p:nvSpPr>
            <p:spPr>
              <a:xfrm>
                <a:off x="59436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3" name="Oval 362">
                <a:extLst>
                  <a:ext uri="{FF2B5EF4-FFF2-40B4-BE49-F238E27FC236}">
                    <a16:creationId xmlns:a16="http://schemas.microsoft.com/office/drawing/2014/main" id="{02BFFBE3-F9E0-EA42-BED8-30937998D054}"/>
                  </a:ext>
                </a:extLst>
              </p:cNvPr>
              <p:cNvSpPr/>
              <p:nvPr/>
            </p:nvSpPr>
            <p:spPr>
              <a:xfrm>
                <a:off x="64008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4" name="Oval 363">
                <a:extLst>
                  <a:ext uri="{FF2B5EF4-FFF2-40B4-BE49-F238E27FC236}">
                    <a16:creationId xmlns:a16="http://schemas.microsoft.com/office/drawing/2014/main" id="{A6E7ED46-7F33-FD40-ADDD-D8DA1AB93894}"/>
                  </a:ext>
                </a:extLst>
              </p:cNvPr>
              <p:cNvSpPr/>
              <p:nvPr/>
            </p:nvSpPr>
            <p:spPr>
              <a:xfrm>
                <a:off x="68580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5" name="Oval 364">
                <a:extLst>
                  <a:ext uri="{FF2B5EF4-FFF2-40B4-BE49-F238E27FC236}">
                    <a16:creationId xmlns:a16="http://schemas.microsoft.com/office/drawing/2014/main" id="{7B0D521E-528E-5B44-AF3A-B583B35EB5AD}"/>
                  </a:ext>
                </a:extLst>
              </p:cNvPr>
              <p:cNvSpPr/>
              <p:nvPr/>
            </p:nvSpPr>
            <p:spPr>
              <a:xfrm>
                <a:off x="73152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6" name="Oval 365">
                <a:extLst>
                  <a:ext uri="{FF2B5EF4-FFF2-40B4-BE49-F238E27FC236}">
                    <a16:creationId xmlns:a16="http://schemas.microsoft.com/office/drawing/2014/main" id="{DF2CB39B-98B7-7540-86CF-CFCCDFF05ED9}"/>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7" name="Oval 366">
                <a:extLst>
                  <a:ext uri="{FF2B5EF4-FFF2-40B4-BE49-F238E27FC236}">
                    <a16:creationId xmlns:a16="http://schemas.microsoft.com/office/drawing/2014/main" id="{3B60278B-CD23-EA4F-ACA9-3CBA14D8E405}"/>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8" name="Oval 367">
                <a:extLst>
                  <a:ext uri="{FF2B5EF4-FFF2-40B4-BE49-F238E27FC236}">
                    <a16:creationId xmlns:a16="http://schemas.microsoft.com/office/drawing/2014/main" id="{0EA7443B-358B-CA4E-AD9A-30C5ADF6AAAD}"/>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69" name="Oval 368">
                <a:extLst>
                  <a:ext uri="{FF2B5EF4-FFF2-40B4-BE49-F238E27FC236}">
                    <a16:creationId xmlns:a16="http://schemas.microsoft.com/office/drawing/2014/main" id="{98B80347-3184-0044-B50C-AF956B90BEFE}"/>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70" name="Oval 369">
                <a:extLst>
                  <a:ext uri="{FF2B5EF4-FFF2-40B4-BE49-F238E27FC236}">
                    <a16:creationId xmlns:a16="http://schemas.microsoft.com/office/drawing/2014/main" id="{24F96B99-A27F-8642-9D72-69558AE15435}"/>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grpSp>
        <p:nvGrpSpPr>
          <p:cNvPr id="391" name="Group 390">
            <a:extLst>
              <a:ext uri="{FF2B5EF4-FFF2-40B4-BE49-F238E27FC236}">
                <a16:creationId xmlns:a16="http://schemas.microsoft.com/office/drawing/2014/main" id="{B11AFC47-D992-1E46-A46D-0AA729C4BB6D}"/>
              </a:ext>
            </a:extLst>
          </p:cNvPr>
          <p:cNvGrpSpPr/>
          <p:nvPr/>
        </p:nvGrpSpPr>
        <p:grpSpPr>
          <a:xfrm>
            <a:off x="3292364" y="2404844"/>
            <a:ext cx="1414038" cy="1414038"/>
            <a:chOff x="4876800" y="1600199"/>
            <a:chExt cx="2819401" cy="2819401"/>
          </a:xfrm>
        </p:grpSpPr>
        <p:grpSp>
          <p:nvGrpSpPr>
            <p:cNvPr id="392" name="Group 391">
              <a:extLst>
                <a:ext uri="{FF2B5EF4-FFF2-40B4-BE49-F238E27FC236}">
                  <a16:creationId xmlns:a16="http://schemas.microsoft.com/office/drawing/2014/main" id="{39382EDE-AA35-184B-8C6B-C26BF87175EE}"/>
                </a:ext>
              </a:extLst>
            </p:cNvPr>
            <p:cNvGrpSpPr/>
            <p:nvPr/>
          </p:nvGrpSpPr>
          <p:grpSpPr>
            <a:xfrm>
              <a:off x="5486400" y="3962400"/>
              <a:ext cx="2209800" cy="457200"/>
              <a:chOff x="5486400" y="3962400"/>
              <a:chExt cx="2209800" cy="457200"/>
            </a:xfrm>
          </p:grpSpPr>
          <p:sp>
            <p:nvSpPr>
              <p:cNvPr id="437" name="DRAM">
                <a:extLst>
                  <a:ext uri="{FF2B5EF4-FFF2-40B4-BE49-F238E27FC236}">
                    <a16:creationId xmlns:a16="http://schemas.microsoft.com/office/drawing/2014/main" id="{A9CB3F9B-AAF7-7248-9BB0-B4B86E99CEEC}"/>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8" name="DRAM">
                <a:extLst>
                  <a:ext uri="{FF2B5EF4-FFF2-40B4-BE49-F238E27FC236}">
                    <a16:creationId xmlns:a16="http://schemas.microsoft.com/office/drawing/2014/main" id="{1D7D8DCC-B86C-C641-BA28-D0BD8AF05D2D}"/>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9" name="DRAM">
                <a:extLst>
                  <a:ext uri="{FF2B5EF4-FFF2-40B4-BE49-F238E27FC236}">
                    <a16:creationId xmlns:a16="http://schemas.microsoft.com/office/drawing/2014/main" id="{BAB1A4EB-C414-0448-8A0B-7E519FE8B954}"/>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40" name="DRAM">
                <a:extLst>
                  <a:ext uri="{FF2B5EF4-FFF2-40B4-BE49-F238E27FC236}">
                    <a16:creationId xmlns:a16="http://schemas.microsoft.com/office/drawing/2014/main" id="{398F608C-8B86-D84E-BD47-CE3649AB9E11}"/>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41" name="DRAM">
                <a:extLst>
                  <a:ext uri="{FF2B5EF4-FFF2-40B4-BE49-F238E27FC236}">
                    <a16:creationId xmlns:a16="http://schemas.microsoft.com/office/drawing/2014/main" id="{08B71CC4-8A4F-DD4C-BEE0-866EBE59AE7B}"/>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93" name="Group 392">
              <a:extLst>
                <a:ext uri="{FF2B5EF4-FFF2-40B4-BE49-F238E27FC236}">
                  <a16:creationId xmlns:a16="http://schemas.microsoft.com/office/drawing/2014/main" id="{07A10A8B-DE37-4D4B-B3B7-53AF498FCE7A}"/>
                </a:ext>
              </a:extLst>
            </p:cNvPr>
            <p:cNvGrpSpPr/>
            <p:nvPr/>
          </p:nvGrpSpPr>
          <p:grpSpPr>
            <a:xfrm>
              <a:off x="4876800" y="1600200"/>
              <a:ext cx="457200" cy="2209800"/>
              <a:chOff x="4876800" y="1600200"/>
              <a:chExt cx="457200" cy="2209800"/>
            </a:xfrm>
          </p:grpSpPr>
          <p:sp>
            <p:nvSpPr>
              <p:cNvPr id="432" name="DRAM">
                <a:extLst>
                  <a:ext uri="{FF2B5EF4-FFF2-40B4-BE49-F238E27FC236}">
                    <a16:creationId xmlns:a16="http://schemas.microsoft.com/office/drawing/2014/main" id="{74EDFB8B-4EAC-6540-A2DE-26FA676ABF83}"/>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3" name="DRAM">
                <a:extLst>
                  <a:ext uri="{FF2B5EF4-FFF2-40B4-BE49-F238E27FC236}">
                    <a16:creationId xmlns:a16="http://schemas.microsoft.com/office/drawing/2014/main" id="{1874FD00-A6E9-6F4E-BEAF-20253DAF4197}"/>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4" name="DRAM">
                <a:extLst>
                  <a:ext uri="{FF2B5EF4-FFF2-40B4-BE49-F238E27FC236}">
                    <a16:creationId xmlns:a16="http://schemas.microsoft.com/office/drawing/2014/main" id="{6C1E8F37-B137-C546-9510-9D33EEA5B944}"/>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5" name="DRAM">
                <a:extLst>
                  <a:ext uri="{FF2B5EF4-FFF2-40B4-BE49-F238E27FC236}">
                    <a16:creationId xmlns:a16="http://schemas.microsoft.com/office/drawing/2014/main" id="{E9A156C1-4F9B-2144-B478-CA14902A62BE}"/>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36" name="DRAM">
                <a:extLst>
                  <a:ext uri="{FF2B5EF4-FFF2-40B4-BE49-F238E27FC236}">
                    <a16:creationId xmlns:a16="http://schemas.microsoft.com/office/drawing/2014/main" id="{5D3FE231-9579-B543-97D9-CC936EC8F370}"/>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94" name="Group 393">
              <a:extLst>
                <a:ext uri="{FF2B5EF4-FFF2-40B4-BE49-F238E27FC236}">
                  <a16:creationId xmlns:a16="http://schemas.microsoft.com/office/drawing/2014/main" id="{22BF00FC-B81D-7B4D-9B63-8DE814646255}"/>
                </a:ext>
              </a:extLst>
            </p:cNvPr>
            <p:cNvGrpSpPr/>
            <p:nvPr/>
          </p:nvGrpSpPr>
          <p:grpSpPr>
            <a:xfrm>
              <a:off x="5676900" y="1600199"/>
              <a:ext cx="1828800" cy="2362201"/>
              <a:chOff x="5676900" y="1170708"/>
              <a:chExt cx="1828800" cy="2791692"/>
            </a:xfrm>
          </p:grpSpPr>
          <p:cxnSp>
            <p:nvCxnSpPr>
              <p:cNvPr id="427" name="Straight Connector 426">
                <a:extLst>
                  <a:ext uri="{FF2B5EF4-FFF2-40B4-BE49-F238E27FC236}">
                    <a16:creationId xmlns:a16="http://schemas.microsoft.com/office/drawing/2014/main" id="{66825576-4991-D141-A606-275CE07F0B90}"/>
                  </a:ext>
                </a:extLst>
              </p:cNvPr>
              <p:cNvCxnSpPr>
                <a:cxnSpLocks/>
                <a:stCxn id="397" idx="0"/>
                <a:endCxn id="437"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8" name="Straight Connector 427">
                <a:extLst>
                  <a:ext uri="{FF2B5EF4-FFF2-40B4-BE49-F238E27FC236}">
                    <a16:creationId xmlns:a16="http://schemas.microsoft.com/office/drawing/2014/main" id="{C05FEDD8-553B-E246-AC5C-15BB1D44C318}"/>
                  </a:ext>
                </a:extLst>
              </p:cNvPr>
              <p:cNvCxnSpPr>
                <a:cxnSpLocks/>
                <a:stCxn id="399" idx="0"/>
                <a:endCxn id="439"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9" name="Straight Connector 428">
                <a:extLst>
                  <a:ext uri="{FF2B5EF4-FFF2-40B4-BE49-F238E27FC236}">
                    <a16:creationId xmlns:a16="http://schemas.microsoft.com/office/drawing/2014/main" id="{8FB76780-C566-3E4E-8A55-1CF551183030}"/>
                  </a:ext>
                </a:extLst>
              </p:cNvPr>
              <p:cNvCxnSpPr>
                <a:cxnSpLocks/>
                <a:stCxn id="400" idx="0"/>
                <a:endCxn id="440"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0" name="Straight Connector 429">
                <a:extLst>
                  <a:ext uri="{FF2B5EF4-FFF2-40B4-BE49-F238E27FC236}">
                    <a16:creationId xmlns:a16="http://schemas.microsoft.com/office/drawing/2014/main" id="{AB3A500C-1762-C142-9DAF-D39B74DCAAB7}"/>
                  </a:ext>
                </a:extLst>
              </p:cNvPr>
              <p:cNvCxnSpPr>
                <a:cxnSpLocks/>
                <a:stCxn id="401" idx="0"/>
                <a:endCxn id="441"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31" name="Straight Connector 430">
                <a:extLst>
                  <a:ext uri="{FF2B5EF4-FFF2-40B4-BE49-F238E27FC236}">
                    <a16:creationId xmlns:a16="http://schemas.microsoft.com/office/drawing/2014/main" id="{A37406B4-A1DE-BA40-9ABC-FB28B753EA8D}"/>
                  </a:ext>
                </a:extLst>
              </p:cNvPr>
              <p:cNvCxnSpPr>
                <a:cxnSpLocks/>
                <a:stCxn id="398" idx="0"/>
                <a:endCxn id="438"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95" name="Group 394">
              <a:extLst>
                <a:ext uri="{FF2B5EF4-FFF2-40B4-BE49-F238E27FC236}">
                  <a16:creationId xmlns:a16="http://schemas.microsoft.com/office/drawing/2014/main" id="{E3601414-FC10-A340-A9F2-B35360F8AA5F}"/>
                </a:ext>
              </a:extLst>
            </p:cNvPr>
            <p:cNvGrpSpPr/>
            <p:nvPr/>
          </p:nvGrpSpPr>
          <p:grpSpPr>
            <a:xfrm>
              <a:off x="5334000" y="1790700"/>
              <a:ext cx="2362201" cy="1828800"/>
              <a:chOff x="5333998" y="1790700"/>
              <a:chExt cx="2791691" cy="1828800"/>
            </a:xfrm>
          </p:grpSpPr>
          <p:cxnSp>
            <p:nvCxnSpPr>
              <p:cNvPr id="422" name="Straight Connector 421">
                <a:extLst>
                  <a:ext uri="{FF2B5EF4-FFF2-40B4-BE49-F238E27FC236}">
                    <a16:creationId xmlns:a16="http://schemas.microsoft.com/office/drawing/2014/main" id="{F35E9050-B57E-A94A-9B8A-7599A47F425F}"/>
                  </a:ext>
                </a:extLst>
              </p:cNvPr>
              <p:cNvCxnSpPr>
                <a:cxnSpLocks/>
                <a:stCxn id="401" idx="6"/>
                <a:endCxn id="432"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3" name="Straight Connector 422">
                <a:extLst>
                  <a:ext uri="{FF2B5EF4-FFF2-40B4-BE49-F238E27FC236}">
                    <a16:creationId xmlns:a16="http://schemas.microsoft.com/office/drawing/2014/main" id="{22C7C2EC-B504-BB48-9DC6-65CE93CF1E5F}"/>
                  </a:ext>
                </a:extLst>
              </p:cNvPr>
              <p:cNvCxnSpPr>
                <a:cxnSpLocks/>
                <a:stCxn id="406" idx="6"/>
                <a:endCxn id="433"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4" name="Straight Connector 423">
                <a:extLst>
                  <a:ext uri="{FF2B5EF4-FFF2-40B4-BE49-F238E27FC236}">
                    <a16:creationId xmlns:a16="http://schemas.microsoft.com/office/drawing/2014/main" id="{583846CB-F02D-534C-9969-8B7615699FDC}"/>
                  </a:ext>
                </a:extLst>
              </p:cNvPr>
              <p:cNvCxnSpPr>
                <a:cxnSpLocks/>
                <a:endCxn id="434" idx="0"/>
              </p:cNvCxnSpPr>
              <p:nvPr/>
            </p:nvCxnSpPr>
            <p:spPr>
              <a:xfrm flipH="1">
                <a:off x="5333998" y="2705100"/>
                <a:ext cx="2791686"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5" name="Straight Connector 424">
                <a:extLst>
                  <a:ext uri="{FF2B5EF4-FFF2-40B4-BE49-F238E27FC236}">
                    <a16:creationId xmlns:a16="http://schemas.microsoft.com/office/drawing/2014/main" id="{6B33149D-96A6-2E4C-B353-11478420610B}"/>
                  </a:ext>
                </a:extLst>
              </p:cNvPr>
              <p:cNvCxnSpPr>
                <a:cxnSpLocks/>
                <a:stCxn id="416" idx="6"/>
                <a:endCxn id="435"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26" name="Straight Connector 425">
                <a:extLst>
                  <a:ext uri="{FF2B5EF4-FFF2-40B4-BE49-F238E27FC236}">
                    <a16:creationId xmlns:a16="http://schemas.microsoft.com/office/drawing/2014/main" id="{1F40B3AF-6386-7842-A059-5DF6B3A1BEEE}"/>
                  </a:ext>
                </a:extLst>
              </p:cNvPr>
              <p:cNvCxnSpPr>
                <a:cxnSpLocks/>
                <a:stCxn id="421" idx="6"/>
                <a:endCxn id="436"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396" name="Group 395">
              <a:extLst>
                <a:ext uri="{FF2B5EF4-FFF2-40B4-BE49-F238E27FC236}">
                  <a16:creationId xmlns:a16="http://schemas.microsoft.com/office/drawing/2014/main" id="{0CEB0A94-5D02-4C48-84CA-74AD2EA1A2BA}"/>
                </a:ext>
              </a:extLst>
            </p:cNvPr>
            <p:cNvGrpSpPr/>
            <p:nvPr/>
          </p:nvGrpSpPr>
          <p:grpSpPr>
            <a:xfrm>
              <a:off x="5486400" y="1600200"/>
              <a:ext cx="2209800" cy="2209800"/>
              <a:chOff x="5486400" y="1600200"/>
              <a:chExt cx="2209800" cy="2209800"/>
            </a:xfrm>
          </p:grpSpPr>
          <p:sp>
            <p:nvSpPr>
              <p:cNvPr id="397" name="Oval 396">
                <a:extLst>
                  <a:ext uri="{FF2B5EF4-FFF2-40B4-BE49-F238E27FC236}">
                    <a16:creationId xmlns:a16="http://schemas.microsoft.com/office/drawing/2014/main" id="{5CAC80A3-2785-964C-AF7D-F3DA04063AC1}"/>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98" name="Oval 397">
                <a:extLst>
                  <a:ext uri="{FF2B5EF4-FFF2-40B4-BE49-F238E27FC236}">
                    <a16:creationId xmlns:a16="http://schemas.microsoft.com/office/drawing/2014/main" id="{0DACBBC9-83C1-534B-82C4-1CC17CC0CC39}"/>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99" name="Oval 398">
                <a:extLst>
                  <a:ext uri="{FF2B5EF4-FFF2-40B4-BE49-F238E27FC236}">
                    <a16:creationId xmlns:a16="http://schemas.microsoft.com/office/drawing/2014/main" id="{B006351D-1681-5E4E-9833-C8B18EEBA193}"/>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0" name="Oval 399">
                <a:extLst>
                  <a:ext uri="{FF2B5EF4-FFF2-40B4-BE49-F238E27FC236}">
                    <a16:creationId xmlns:a16="http://schemas.microsoft.com/office/drawing/2014/main" id="{121DA3DE-42CF-AA41-B62D-C5884F8E9599}"/>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1" name="Oval 400">
                <a:extLst>
                  <a:ext uri="{FF2B5EF4-FFF2-40B4-BE49-F238E27FC236}">
                    <a16:creationId xmlns:a16="http://schemas.microsoft.com/office/drawing/2014/main" id="{17AFB6DE-6324-8748-8969-24311267FAB1}"/>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2" name="Oval 401">
                <a:extLst>
                  <a:ext uri="{FF2B5EF4-FFF2-40B4-BE49-F238E27FC236}">
                    <a16:creationId xmlns:a16="http://schemas.microsoft.com/office/drawing/2014/main" id="{3CD32634-F17B-334A-9B7D-89B774CE5C15}"/>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3" name="Oval 402">
                <a:extLst>
                  <a:ext uri="{FF2B5EF4-FFF2-40B4-BE49-F238E27FC236}">
                    <a16:creationId xmlns:a16="http://schemas.microsoft.com/office/drawing/2014/main" id="{4A4B272E-AC75-C248-A5B8-AAC608C9A2D5}"/>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4" name="Oval 403">
                <a:extLst>
                  <a:ext uri="{FF2B5EF4-FFF2-40B4-BE49-F238E27FC236}">
                    <a16:creationId xmlns:a16="http://schemas.microsoft.com/office/drawing/2014/main" id="{FE89EF87-4F03-7F44-A3F6-D4BD1A634048}"/>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5" name="Oval 404">
                <a:extLst>
                  <a:ext uri="{FF2B5EF4-FFF2-40B4-BE49-F238E27FC236}">
                    <a16:creationId xmlns:a16="http://schemas.microsoft.com/office/drawing/2014/main" id="{FE50D5CD-8EE7-6E49-9324-D95F1BF7716F}"/>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6" name="Oval 405">
                <a:extLst>
                  <a:ext uri="{FF2B5EF4-FFF2-40B4-BE49-F238E27FC236}">
                    <a16:creationId xmlns:a16="http://schemas.microsoft.com/office/drawing/2014/main" id="{F1670559-868E-AC43-8485-7A0CD3BBF6DD}"/>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7" name="Oval 406">
                <a:extLst>
                  <a:ext uri="{FF2B5EF4-FFF2-40B4-BE49-F238E27FC236}">
                    <a16:creationId xmlns:a16="http://schemas.microsoft.com/office/drawing/2014/main" id="{8A4D17F5-B8CC-454E-AAE6-2BB19366F797}"/>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8" name="Oval 407">
                <a:extLst>
                  <a:ext uri="{FF2B5EF4-FFF2-40B4-BE49-F238E27FC236}">
                    <a16:creationId xmlns:a16="http://schemas.microsoft.com/office/drawing/2014/main" id="{403FA7A9-CA8A-C246-9A8D-4B2D6CCB5BED}"/>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9" name="Oval 408">
                <a:extLst>
                  <a:ext uri="{FF2B5EF4-FFF2-40B4-BE49-F238E27FC236}">
                    <a16:creationId xmlns:a16="http://schemas.microsoft.com/office/drawing/2014/main" id="{914EE22A-B051-274B-B345-0D2FA2B1F1FD}"/>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0" name="Oval 409">
                <a:extLst>
                  <a:ext uri="{FF2B5EF4-FFF2-40B4-BE49-F238E27FC236}">
                    <a16:creationId xmlns:a16="http://schemas.microsoft.com/office/drawing/2014/main" id="{BDDD48E8-8884-574D-B570-D4559E5AC908}"/>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1" name="Oval 410">
                <a:extLst>
                  <a:ext uri="{FF2B5EF4-FFF2-40B4-BE49-F238E27FC236}">
                    <a16:creationId xmlns:a16="http://schemas.microsoft.com/office/drawing/2014/main" id="{111294A3-02F0-FC49-AD3B-E507B6D2BE99}"/>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2" name="Oval 411">
                <a:extLst>
                  <a:ext uri="{FF2B5EF4-FFF2-40B4-BE49-F238E27FC236}">
                    <a16:creationId xmlns:a16="http://schemas.microsoft.com/office/drawing/2014/main" id="{48731768-F3AB-8E49-A023-62B38772DB46}"/>
                  </a:ext>
                </a:extLst>
              </p:cNvPr>
              <p:cNvSpPr/>
              <p:nvPr/>
            </p:nvSpPr>
            <p:spPr>
              <a:xfrm>
                <a:off x="54864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3" name="Oval 412">
                <a:extLst>
                  <a:ext uri="{FF2B5EF4-FFF2-40B4-BE49-F238E27FC236}">
                    <a16:creationId xmlns:a16="http://schemas.microsoft.com/office/drawing/2014/main" id="{2BF851CC-F68B-9B4C-A58B-81DC812CDE0F}"/>
                  </a:ext>
                </a:extLst>
              </p:cNvPr>
              <p:cNvSpPr/>
              <p:nvPr/>
            </p:nvSpPr>
            <p:spPr>
              <a:xfrm>
                <a:off x="59436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4" name="Oval 413">
                <a:extLst>
                  <a:ext uri="{FF2B5EF4-FFF2-40B4-BE49-F238E27FC236}">
                    <a16:creationId xmlns:a16="http://schemas.microsoft.com/office/drawing/2014/main" id="{9D63C112-10DF-624C-8D85-74C0EA9ED444}"/>
                  </a:ext>
                </a:extLst>
              </p:cNvPr>
              <p:cNvSpPr/>
              <p:nvPr/>
            </p:nvSpPr>
            <p:spPr>
              <a:xfrm>
                <a:off x="64008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5" name="Oval 414">
                <a:extLst>
                  <a:ext uri="{FF2B5EF4-FFF2-40B4-BE49-F238E27FC236}">
                    <a16:creationId xmlns:a16="http://schemas.microsoft.com/office/drawing/2014/main" id="{447245FE-FD9D-CA40-8259-1603D9CEB6D8}"/>
                  </a:ext>
                </a:extLst>
              </p:cNvPr>
              <p:cNvSpPr/>
              <p:nvPr/>
            </p:nvSpPr>
            <p:spPr>
              <a:xfrm>
                <a:off x="68580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6" name="Oval 415">
                <a:extLst>
                  <a:ext uri="{FF2B5EF4-FFF2-40B4-BE49-F238E27FC236}">
                    <a16:creationId xmlns:a16="http://schemas.microsoft.com/office/drawing/2014/main" id="{CC79A9FE-3B4F-8445-A57E-FCB77904C8B2}"/>
                  </a:ext>
                </a:extLst>
              </p:cNvPr>
              <p:cNvSpPr/>
              <p:nvPr/>
            </p:nvSpPr>
            <p:spPr>
              <a:xfrm>
                <a:off x="73152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7" name="Oval 416">
                <a:extLst>
                  <a:ext uri="{FF2B5EF4-FFF2-40B4-BE49-F238E27FC236}">
                    <a16:creationId xmlns:a16="http://schemas.microsoft.com/office/drawing/2014/main" id="{530B1789-DEDE-5A4F-B6E8-2F2A76B4CCA5}"/>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8" name="Oval 417">
                <a:extLst>
                  <a:ext uri="{FF2B5EF4-FFF2-40B4-BE49-F238E27FC236}">
                    <a16:creationId xmlns:a16="http://schemas.microsoft.com/office/drawing/2014/main" id="{25A88D22-A089-B446-90A4-D23E278BD77B}"/>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9" name="Oval 418">
                <a:extLst>
                  <a:ext uri="{FF2B5EF4-FFF2-40B4-BE49-F238E27FC236}">
                    <a16:creationId xmlns:a16="http://schemas.microsoft.com/office/drawing/2014/main" id="{BE8D1DAB-6891-EF42-A2A3-F98009328A0C}"/>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20" name="Oval 419">
                <a:extLst>
                  <a:ext uri="{FF2B5EF4-FFF2-40B4-BE49-F238E27FC236}">
                    <a16:creationId xmlns:a16="http://schemas.microsoft.com/office/drawing/2014/main" id="{D588EFFB-B1F6-594B-8932-B3E72E749BB6}"/>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21" name="Oval 420">
                <a:extLst>
                  <a:ext uri="{FF2B5EF4-FFF2-40B4-BE49-F238E27FC236}">
                    <a16:creationId xmlns:a16="http://schemas.microsoft.com/office/drawing/2014/main" id="{D7A2543D-F2FA-2846-88E0-36744AC44107}"/>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grpSp>
        <p:nvGrpSpPr>
          <p:cNvPr id="442" name="Group 441">
            <a:extLst>
              <a:ext uri="{FF2B5EF4-FFF2-40B4-BE49-F238E27FC236}">
                <a16:creationId xmlns:a16="http://schemas.microsoft.com/office/drawing/2014/main" id="{69B8068D-BF55-2445-AA62-170FB58B36DB}"/>
              </a:ext>
            </a:extLst>
          </p:cNvPr>
          <p:cNvGrpSpPr/>
          <p:nvPr/>
        </p:nvGrpSpPr>
        <p:grpSpPr>
          <a:xfrm>
            <a:off x="4859036" y="2404844"/>
            <a:ext cx="1414038" cy="1414038"/>
            <a:chOff x="4876800" y="1600199"/>
            <a:chExt cx="2819401" cy="2819401"/>
          </a:xfrm>
        </p:grpSpPr>
        <p:grpSp>
          <p:nvGrpSpPr>
            <p:cNvPr id="443" name="Group 442">
              <a:extLst>
                <a:ext uri="{FF2B5EF4-FFF2-40B4-BE49-F238E27FC236}">
                  <a16:creationId xmlns:a16="http://schemas.microsoft.com/office/drawing/2014/main" id="{D198D2CE-51A2-A441-BAC1-C5E8EA0E0648}"/>
                </a:ext>
              </a:extLst>
            </p:cNvPr>
            <p:cNvGrpSpPr/>
            <p:nvPr/>
          </p:nvGrpSpPr>
          <p:grpSpPr>
            <a:xfrm>
              <a:off x="5486400" y="3962400"/>
              <a:ext cx="2209800" cy="457200"/>
              <a:chOff x="5486400" y="3962400"/>
              <a:chExt cx="2209800" cy="457200"/>
            </a:xfrm>
          </p:grpSpPr>
          <p:sp>
            <p:nvSpPr>
              <p:cNvPr id="488" name="DRAM">
                <a:extLst>
                  <a:ext uri="{FF2B5EF4-FFF2-40B4-BE49-F238E27FC236}">
                    <a16:creationId xmlns:a16="http://schemas.microsoft.com/office/drawing/2014/main" id="{0678D576-D408-374F-BB1E-37E5E148221D}"/>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9" name="DRAM">
                <a:extLst>
                  <a:ext uri="{FF2B5EF4-FFF2-40B4-BE49-F238E27FC236}">
                    <a16:creationId xmlns:a16="http://schemas.microsoft.com/office/drawing/2014/main" id="{EF3D6B44-03F3-FA47-A211-89B88C1D8801}"/>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90" name="DRAM">
                <a:extLst>
                  <a:ext uri="{FF2B5EF4-FFF2-40B4-BE49-F238E27FC236}">
                    <a16:creationId xmlns:a16="http://schemas.microsoft.com/office/drawing/2014/main" id="{D7530F8D-26C2-C347-96FC-A67F07A00680}"/>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91" name="DRAM">
                <a:extLst>
                  <a:ext uri="{FF2B5EF4-FFF2-40B4-BE49-F238E27FC236}">
                    <a16:creationId xmlns:a16="http://schemas.microsoft.com/office/drawing/2014/main" id="{81C987C6-F8C8-D942-B797-54712625359A}"/>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92" name="DRAM">
                <a:extLst>
                  <a:ext uri="{FF2B5EF4-FFF2-40B4-BE49-F238E27FC236}">
                    <a16:creationId xmlns:a16="http://schemas.microsoft.com/office/drawing/2014/main" id="{5799F454-A959-5741-AE35-1BD49ED8E542}"/>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44" name="Group 443">
              <a:extLst>
                <a:ext uri="{FF2B5EF4-FFF2-40B4-BE49-F238E27FC236}">
                  <a16:creationId xmlns:a16="http://schemas.microsoft.com/office/drawing/2014/main" id="{16780B42-A788-A042-AB39-8DD97B532AF6}"/>
                </a:ext>
              </a:extLst>
            </p:cNvPr>
            <p:cNvGrpSpPr/>
            <p:nvPr/>
          </p:nvGrpSpPr>
          <p:grpSpPr>
            <a:xfrm>
              <a:off x="4876800" y="1600200"/>
              <a:ext cx="457200" cy="2209800"/>
              <a:chOff x="4876800" y="1600200"/>
              <a:chExt cx="457200" cy="2209800"/>
            </a:xfrm>
          </p:grpSpPr>
          <p:sp>
            <p:nvSpPr>
              <p:cNvPr id="483" name="DRAM">
                <a:extLst>
                  <a:ext uri="{FF2B5EF4-FFF2-40B4-BE49-F238E27FC236}">
                    <a16:creationId xmlns:a16="http://schemas.microsoft.com/office/drawing/2014/main" id="{900429D3-F700-B545-81E6-C863C38D624B}"/>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4" name="DRAM">
                <a:extLst>
                  <a:ext uri="{FF2B5EF4-FFF2-40B4-BE49-F238E27FC236}">
                    <a16:creationId xmlns:a16="http://schemas.microsoft.com/office/drawing/2014/main" id="{3BE8BAE2-67F2-004F-8688-652275D2FB1A}"/>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5" name="DRAM">
                <a:extLst>
                  <a:ext uri="{FF2B5EF4-FFF2-40B4-BE49-F238E27FC236}">
                    <a16:creationId xmlns:a16="http://schemas.microsoft.com/office/drawing/2014/main" id="{B468E5A2-4C92-F341-AF9F-C025BA07AF6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6" name="DRAM">
                <a:extLst>
                  <a:ext uri="{FF2B5EF4-FFF2-40B4-BE49-F238E27FC236}">
                    <a16:creationId xmlns:a16="http://schemas.microsoft.com/office/drawing/2014/main" id="{869B0F21-4DD9-9242-8C2D-5555525158CC}"/>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7" name="DRAM">
                <a:extLst>
                  <a:ext uri="{FF2B5EF4-FFF2-40B4-BE49-F238E27FC236}">
                    <a16:creationId xmlns:a16="http://schemas.microsoft.com/office/drawing/2014/main" id="{D75EC8AE-5B52-E64A-A8CB-7EE2D5BDA8FF}"/>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45" name="Group 444">
              <a:extLst>
                <a:ext uri="{FF2B5EF4-FFF2-40B4-BE49-F238E27FC236}">
                  <a16:creationId xmlns:a16="http://schemas.microsoft.com/office/drawing/2014/main" id="{C48ADD2C-8A28-0E4D-9B87-797E8D373E6A}"/>
                </a:ext>
              </a:extLst>
            </p:cNvPr>
            <p:cNvGrpSpPr/>
            <p:nvPr/>
          </p:nvGrpSpPr>
          <p:grpSpPr>
            <a:xfrm>
              <a:off x="5676900" y="1600199"/>
              <a:ext cx="1828800" cy="2362201"/>
              <a:chOff x="5676900" y="1170708"/>
              <a:chExt cx="1828800" cy="2791692"/>
            </a:xfrm>
          </p:grpSpPr>
          <p:cxnSp>
            <p:nvCxnSpPr>
              <p:cNvPr id="478" name="Straight Connector 477">
                <a:extLst>
                  <a:ext uri="{FF2B5EF4-FFF2-40B4-BE49-F238E27FC236}">
                    <a16:creationId xmlns:a16="http://schemas.microsoft.com/office/drawing/2014/main" id="{D5273E0E-2E69-C543-B299-7151560E4744}"/>
                  </a:ext>
                </a:extLst>
              </p:cNvPr>
              <p:cNvCxnSpPr>
                <a:cxnSpLocks/>
                <a:stCxn id="448" idx="0"/>
                <a:endCxn id="488"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9" name="Straight Connector 478">
                <a:extLst>
                  <a:ext uri="{FF2B5EF4-FFF2-40B4-BE49-F238E27FC236}">
                    <a16:creationId xmlns:a16="http://schemas.microsoft.com/office/drawing/2014/main" id="{32CB46B5-29CC-E640-B989-83C91A0F1DC6}"/>
                  </a:ext>
                </a:extLst>
              </p:cNvPr>
              <p:cNvCxnSpPr>
                <a:cxnSpLocks/>
                <a:stCxn id="450" idx="0"/>
                <a:endCxn id="490"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0" name="Straight Connector 479">
                <a:extLst>
                  <a:ext uri="{FF2B5EF4-FFF2-40B4-BE49-F238E27FC236}">
                    <a16:creationId xmlns:a16="http://schemas.microsoft.com/office/drawing/2014/main" id="{BE99638C-67B6-5344-B38C-BA715AC38263}"/>
                  </a:ext>
                </a:extLst>
              </p:cNvPr>
              <p:cNvCxnSpPr>
                <a:cxnSpLocks/>
                <a:stCxn id="451" idx="0"/>
                <a:endCxn id="491"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1" name="Straight Connector 480">
                <a:extLst>
                  <a:ext uri="{FF2B5EF4-FFF2-40B4-BE49-F238E27FC236}">
                    <a16:creationId xmlns:a16="http://schemas.microsoft.com/office/drawing/2014/main" id="{27FB28B8-39C8-6F46-84D4-8A26AE6E0CF8}"/>
                  </a:ext>
                </a:extLst>
              </p:cNvPr>
              <p:cNvCxnSpPr>
                <a:cxnSpLocks/>
                <a:stCxn id="452" idx="0"/>
                <a:endCxn id="492"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82" name="Straight Connector 481">
                <a:extLst>
                  <a:ext uri="{FF2B5EF4-FFF2-40B4-BE49-F238E27FC236}">
                    <a16:creationId xmlns:a16="http://schemas.microsoft.com/office/drawing/2014/main" id="{5DB3D965-AC2B-D64E-BC8C-316F3DA0E93A}"/>
                  </a:ext>
                </a:extLst>
              </p:cNvPr>
              <p:cNvCxnSpPr>
                <a:cxnSpLocks/>
                <a:stCxn id="449" idx="0"/>
                <a:endCxn id="489"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46" name="Group 445">
              <a:extLst>
                <a:ext uri="{FF2B5EF4-FFF2-40B4-BE49-F238E27FC236}">
                  <a16:creationId xmlns:a16="http://schemas.microsoft.com/office/drawing/2014/main" id="{A29A615E-F89D-A841-BF3B-7B6BFA18A1DA}"/>
                </a:ext>
              </a:extLst>
            </p:cNvPr>
            <p:cNvGrpSpPr/>
            <p:nvPr/>
          </p:nvGrpSpPr>
          <p:grpSpPr>
            <a:xfrm>
              <a:off x="5334000" y="1790700"/>
              <a:ext cx="2362201" cy="1828800"/>
              <a:chOff x="5333998" y="1790700"/>
              <a:chExt cx="2791691" cy="1828800"/>
            </a:xfrm>
          </p:grpSpPr>
          <p:cxnSp>
            <p:nvCxnSpPr>
              <p:cNvPr id="473" name="Straight Connector 472">
                <a:extLst>
                  <a:ext uri="{FF2B5EF4-FFF2-40B4-BE49-F238E27FC236}">
                    <a16:creationId xmlns:a16="http://schemas.microsoft.com/office/drawing/2014/main" id="{830CB917-365E-F643-BA30-E874848DB8A2}"/>
                  </a:ext>
                </a:extLst>
              </p:cNvPr>
              <p:cNvCxnSpPr>
                <a:cxnSpLocks/>
                <a:stCxn id="452" idx="6"/>
                <a:endCxn id="483"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4" name="Straight Connector 473">
                <a:extLst>
                  <a:ext uri="{FF2B5EF4-FFF2-40B4-BE49-F238E27FC236}">
                    <a16:creationId xmlns:a16="http://schemas.microsoft.com/office/drawing/2014/main" id="{FBE9D054-33AF-B143-96FD-890B3149E8CB}"/>
                  </a:ext>
                </a:extLst>
              </p:cNvPr>
              <p:cNvCxnSpPr>
                <a:cxnSpLocks/>
                <a:stCxn id="457" idx="6"/>
                <a:endCxn id="484"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5" name="Straight Connector 474">
                <a:extLst>
                  <a:ext uri="{FF2B5EF4-FFF2-40B4-BE49-F238E27FC236}">
                    <a16:creationId xmlns:a16="http://schemas.microsoft.com/office/drawing/2014/main" id="{FB5426AA-0D88-4241-A8FF-C378BCD21C4E}"/>
                  </a:ext>
                </a:extLst>
              </p:cNvPr>
              <p:cNvCxnSpPr>
                <a:cxnSpLocks/>
                <a:stCxn id="462" idx="6"/>
                <a:endCxn id="485"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6" name="Straight Connector 475">
                <a:extLst>
                  <a:ext uri="{FF2B5EF4-FFF2-40B4-BE49-F238E27FC236}">
                    <a16:creationId xmlns:a16="http://schemas.microsoft.com/office/drawing/2014/main" id="{C2B13EE8-91D5-CC45-8C9E-D56FB7F7BA01}"/>
                  </a:ext>
                </a:extLst>
              </p:cNvPr>
              <p:cNvCxnSpPr>
                <a:cxnSpLocks/>
                <a:stCxn id="467" idx="6"/>
                <a:endCxn id="486"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477" name="Straight Connector 476">
                <a:extLst>
                  <a:ext uri="{FF2B5EF4-FFF2-40B4-BE49-F238E27FC236}">
                    <a16:creationId xmlns:a16="http://schemas.microsoft.com/office/drawing/2014/main" id="{9B7FBB1A-D3BB-724A-9778-29263723AFA2}"/>
                  </a:ext>
                </a:extLst>
              </p:cNvPr>
              <p:cNvCxnSpPr>
                <a:cxnSpLocks/>
                <a:stCxn id="472" idx="6"/>
                <a:endCxn id="487"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47" name="Group 446">
              <a:extLst>
                <a:ext uri="{FF2B5EF4-FFF2-40B4-BE49-F238E27FC236}">
                  <a16:creationId xmlns:a16="http://schemas.microsoft.com/office/drawing/2014/main" id="{13348C4C-7884-CB44-B7DE-A56D7A15844F}"/>
                </a:ext>
              </a:extLst>
            </p:cNvPr>
            <p:cNvGrpSpPr/>
            <p:nvPr/>
          </p:nvGrpSpPr>
          <p:grpSpPr>
            <a:xfrm>
              <a:off x="5486400" y="1600200"/>
              <a:ext cx="2209800" cy="2209800"/>
              <a:chOff x="5486400" y="1600200"/>
              <a:chExt cx="2209800" cy="2209800"/>
            </a:xfrm>
          </p:grpSpPr>
          <p:sp>
            <p:nvSpPr>
              <p:cNvPr id="448" name="Oval 447">
                <a:extLst>
                  <a:ext uri="{FF2B5EF4-FFF2-40B4-BE49-F238E27FC236}">
                    <a16:creationId xmlns:a16="http://schemas.microsoft.com/office/drawing/2014/main" id="{24C71FF8-3179-F14D-86F6-A1C637F1A2F4}"/>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49" name="Oval 448">
                <a:extLst>
                  <a:ext uri="{FF2B5EF4-FFF2-40B4-BE49-F238E27FC236}">
                    <a16:creationId xmlns:a16="http://schemas.microsoft.com/office/drawing/2014/main" id="{5BED9737-40F0-804A-B12A-C19DF7CEA3C3}"/>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0" name="Oval 449">
                <a:extLst>
                  <a:ext uri="{FF2B5EF4-FFF2-40B4-BE49-F238E27FC236}">
                    <a16:creationId xmlns:a16="http://schemas.microsoft.com/office/drawing/2014/main" id="{814C4FE6-8FDE-F44E-AE75-F03234EFFD74}"/>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1" name="Oval 450">
                <a:extLst>
                  <a:ext uri="{FF2B5EF4-FFF2-40B4-BE49-F238E27FC236}">
                    <a16:creationId xmlns:a16="http://schemas.microsoft.com/office/drawing/2014/main" id="{387778BC-760E-4844-B58B-FBAB72CAEACF}"/>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2" name="Oval 451">
                <a:extLst>
                  <a:ext uri="{FF2B5EF4-FFF2-40B4-BE49-F238E27FC236}">
                    <a16:creationId xmlns:a16="http://schemas.microsoft.com/office/drawing/2014/main" id="{06954692-01E8-364F-9096-547A9F0F1DCB}"/>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3" name="Oval 452">
                <a:extLst>
                  <a:ext uri="{FF2B5EF4-FFF2-40B4-BE49-F238E27FC236}">
                    <a16:creationId xmlns:a16="http://schemas.microsoft.com/office/drawing/2014/main" id="{BE7E0E99-EFBE-904A-87E7-32B675135F8A}"/>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4" name="Oval 453">
                <a:extLst>
                  <a:ext uri="{FF2B5EF4-FFF2-40B4-BE49-F238E27FC236}">
                    <a16:creationId xmlns:a16="http://schemas.microsoft.com/office/drawing/2014/main" id="{2229678A-3CFC-2E48-A46F-EB5C710DF52A}"/>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5" name="Oval 454">
                <a:extLst>
                  <a:ext uri="{FF2B5EF4-FFF2-40B4-BE49-F238E27FC236}">
                    <a16:creationId xmlns:a16="http://schemas.microsoft.com/office/drawing/2014/main" id="{52BEC7C7-BDB5-0E45-B194-02F9D064F9BC}"/>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6" name="Oval 455">
                <a:extLst>
                  <a:ext uri="{FF2B5EF4-FFF2-40B4-BE49-F238E27FC236}">
                    <a16:creationId xmlns:a16="http://schemas.microsoft.com/office/drawing/2014/main" id="{9AFA80CE-EF96-D14E-94E6-38E92D53DEF9}"/>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7" name="Oval 456">
                <a:extLst>
                  <a:ext uri="{FF2B5EF4-FFF2-40B4-BE49-F238E27FC236}">
                    <a16:creationId xmlns:a16="http://schemas.microsoft.com/office/drawing/2014/main" id="{DEECA570-AE76-1B4A-99B4-0FC906931064}"/>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8" name="Oval 457">
                <a:extLst>
                  <a:ext uri="{FF2B5EF4-FFF2-40B4-BE49-F238E27FC236}">
                    <a16:creationId xmlns:a16="http://schemas.microsoft.com/office/drawing/2014/main" id="{628374C7-FC57-5B42-B1DE-FA1FB56CCDCA}"/>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59" name="Oval 458">
                <a:extLst>
                  <a:ext uri="{FF2B5EF4-FFF2-40B4-BE49-F238E27FC236}">
                    <a16:creationId xmlns:a16="http://schemas.microsoft.com/office/drawing/2014/main" id="{80F7262C-9673-4B40-A4AE-4BA8B0B0CA34}"/>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0" name="Oval 459">
                <a:extLst>
                  <a:ext uri="{FF2B5EF4-FFF2-40B4-BE49-F238E27FC236}">
                    <a16:creationId xmlns:a16="http://schemas.microsoft.com/office/drawing/2014/main" id="{7F3ADF92-BBB6-1148-819E-571498015E80}"/>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1" name="Oval 460">
                <a:extLst>
                  <a:ext uri="{FF2B5EF4-FFF2-40B4-BE49-F238E27FC236}">
                    <a16:creationId xmlns:a16="http://schemas.microsoft.com/office/drawing/2014/main" id="{A0C1A5B2-2187-A44A-9655-0793CDEADDFB}"/>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2" name="Oval 461">
                <a:extLst>
                  <a:ext uri="{FF2B5EF4-FFF2-40B4-BE49-F238E27FC236}">
                    <a16:creationId xmlns:a16="http://schemas.microsoft.com/office/drawing/2014/main" id="{479B3574-7BF1-B144-9945-92FBFA41E6D8}"/>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463" name="Oval 462">
                <a:extLst>
                  <a:ext uri="{FF2B5EF4-FFF2-40B4-BE49-F238E27FC236}">
                    <a16:creationId xmlns:a16="http://schemas.microsoft.com/office/drawing/2014/main" id="{DED774DC-06AE-9D48-86FC-A00763484136}"/>
                  </a:ext>
                </a:extLst>
              </p:cNvPr>
              <p:cNvSpPr/>
              <p:nvPr/>
            </p:nvSpPr>
            <p:spPr>
              <a:xfrm>
                <a:off x="54864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4" name="Oval 463">
                <a:extLst>
                  <a:ext uri="{FF2B5EF4-FFF2-40B4-BE49-F238E27FC236}">
                    <a16:creationId xmlns:a16="http://schemas.microsoft.com/office/drawing/2014/main" id="{7B2A9E4B-44A2-164B-B1DB-443A919613CC}"/>
                  </a:ext>
                </a:extLst>
              </p:cNvPr>
              <p:cNvSpPr/>
              <p:nvPr/>
            </p:nvSpPr>
            <p:spPr>
              <a:xfrm>
                <a:off x="59436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5" name="Oval 464">
                <a:extLst>
                  <a:ext uri="{FF2B5EF4-FFF2-40B4-BE49-F238E27FC236}">
                    <a16:creationId xmlns:a16="http://schemas.microsoft.com/office/drawing/2014/main" id="{829FDD50-D31C-2540-9085-DB8414EF4E8E}"/>
                  </a:ext>
                </a:extLst>
              </p:cNvPr>
              <p:cNvSpPr/>
              <p:nvPr/>
            </p:nvSpPr>
            <p:spPr>
              <a:xfrm>
                <a:off x="64008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6" name="Oval 465">
                <a:extLst>
                  <a:ext uri="{FF2B5EF4-FFF2-40B4-BE49-F238E27FC236}">
                    <a16:creationId xmlns:a16="http://schemas.microsoft.com/office/drawing/2014/main" id="{5E7C2804-8644-B746-835C-D065FA8D5405}"/>
                  </a:ext>
                </a:extLst>
              </p:cNvPr>
              <p:cNvSpPr/>
              <p:nvPr/>
            </p:nvSpPr>
            <p:spPr>
              <a:xfrm>
                <a:off x="68580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7" name="Oval 466">
                <a:extLst>
                  <a:ext uri="{FF2B5EF4-FFF2-40B4-BE49-F238E27FC236}">
                    <a16:creationId xmlns:a16="http://schemas.microsoft.com/office/drawing/2014/main" id="{87C05D59-E623-A04A-80B1-E6FFE75C92D6}"/>
                  </a:ext>
                </a:extLst>
              </p:cNvPr>
              <p:cNvSpPr/>
              <p:nvPr/>
            </p:nvSpPr>
            <p:spPr>
              <a:xfrm>
                <a:off x="73152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8" name="Oval 467">
                <a:extLst>
                  <a:ext uri="{FF2B5EF4-FFF2-40B4-BE49-F238E27FC236}">
                    <a16:creationId xmlns:a16="http://schemas.microsoft.com/office/drawing/2014/main" id="{3267DF9E-FA37-7D44-9F34-901B4C4F4D7B}"/>
                  </a:ext>
                </a:extLst>
              </p:cNvPr>
              <p:cNvSpPr/>
              <p:nvPr/>
            </p:nvSpPr>
            <p:spPr>
              <a:xfrm>
                <a:off x="5486400" y="34290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69" name="Oval 468">
                <a:extLst>
                  <a:ext uri="{FF2B5EF4-FFF2-40B4-BE49-F238E27FC236}">
                    <a16:creationId xmlns:a16="http://schemas.microsoft.com/office/drawing/2014/main" id="{4B23D1B3-4F53-D54D-8431-CF0A97582A40}"/>
                  </a:ext>
                </a:extLst>
              </p:cNvPr>
              <p:cNvSpPr/>
              <p:nvPr/>
            </p:nvSpPr>
            <p:spPr>
              <a:xfrm>
                <a:off x="5943600" y="34290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70" name="Oval 469">
                <a:extLst>
                  <a:ext uri="{FF2B5EF4-FFF2-40B4-BE49-F238E27FC236}">
                    <a16:creationId xmlns:a16="http://schemas.microsoft.com/office/drawing/2014/main" id="{2D6333D6-7104-384F-AF49-E796BD27E384}"/>
                  </a:ext>
                </a:extLst>
              </p:cNvPr>
              <p:cNvSpPr/>
              <p:nvPr/>
            </p:nvSpPr>
            <p:spPr>
              <a:xfrm>
                <a:off x="6400800" y="34290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71" name="Oval 470">
                <a:extLst>
                  <a:ext uri="{FF2B5EF4-FFF2-40B4-BE49-F238E27FC236}">
                    <a16:creationId xmlns:a16="http://schemas.microsoft.com/office/drawing/2014/main" id="{F6EE3721-CE27-C448-A382-4681B02FBCF6}"/>
                  </a:ext>
                </a:extLst>
              </p:cNvPr>
              <p:cNvSpPr/>
              <p:nvPr/>
            </p:nvSpPr>
            <p:spPr>
              <a:xfrm>
                <a:off x="6858000" y="34290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72" name="Oval 471">
                <a:extLst>
                  <a:ext uri="{FF2B5EF4-FFF2-40B4-BE49-F238E27FC236}">
                    <a16:creationId xmlns:a16="http://schemas.microsoft.com/office/drawing/2014/main" id="{DB8D1C2C-8531-384A-A4CD-73FF528A9A53}"/>
                  </a:ext>
                </a:extLst>
              </p:cNvPr>
              <p:cNvSpPr/>
              <p:nvPr/>
            </p:nvSpPr>
            <p:spPr>
              <a:xfrm>
                <a:off x="7315200" y="3429000"/>
                <a:ext cx="381000" cy="381000"/>
              </a:xfrm>
              <a:prstGeom prst="ellipse">
                <a:avLst/>
              </a:prstGeom>
              <a:solidFill>
                <a:srgbClr val="D9D9D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grpSp>
        <p:nvGrpSpPr>
          <p:cNvPr id="493" name="Group 492">
            <a:extLst>
              <a:ext uri="{FF2B5EF4-FFF2-40B4-BE49-F238E27FC236}">
                <a16:creationId xmlns:a16="http://schemas.microsoft.com/office/drawing/2014/main" id="{C18E73BE-3676-6C47-99A2-2502C0DABE65}"/>
              </a:ext>
            </a:extLst>
          </p:cNvPr>
          <p:cNvGrpSpPr/>
          <p:nvPr/>
        </p:nvGrpSpPr>
        <p:grpSpPr>
          <a:xfrm>
            <a:off x="6416564" y="2404844"/>
            <a:ext cx="1414038" cy="1414038"/>
            <a:chOff x="4876800" y="1600199"/>
            <a:chExt cx="2819401" cy="2819401"/>
          </a:xfrm>
        </p:grpSpPr>
        <p:grpSp>
          <p:nvGrpSpPr>
            <p:cNvPr id="494" name="Group 493">
              <a:extLst>
                <a:ext uri="{FF2B5EF4-FFF2-40B4-BE49-F238E27FC236}">
                  <a16:creationId xmlns:a16="http://schemas.microsoft.com/office/drawing/2014/main" id="{7A31BB98-6CE6-844D-B7DE-C384980CF0C5}"/>
                </a:ext>
              </a:extLst>
            </p:cNvPr>
            <p:cNvGrpSpPr/>
            <p:nvPr/>
          </p:nvGrpSpPr>
          <p:grpSpPr>
            <a:xfrm>
              <a:off x="5486400" y="3962400"/>
              <a:ext cx="2209800" cy="457200"/>
              <a:chOff x="5486400" y="3962400"/>
              <a:chExt cx="2209800" cy="457200"/>
            </a:xfrm>
          </p:grpSpPr>
          <p:sp>
            <p:nvSpPr>
              <p:cNvPr id="539" name="DRAM">
                <a:extLst>
                  <a:ext uri="{FF2B5EF4-FFF2-40B4-BE49-F238E27FC236}">
                    <a16:creationId xmlns:a16="http://schemas.microsoft.com/office/drawing/2014/main" id="{9A1BD144-AEC9-3045-83AB-BD0ABC7379C5}"/>
                  </a:ext>
                </a:extLst>
              </p:cNvPr>
              <p:cNvSpPr/>
              <p:nvPr/>
            </p:nvSpPr>
            <p:spPr>
              <a:xfrm>
                <a:off x="54864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0" name="DRAM">
                <a:extLst>
                  <a:ext uri="{FF2B5EF4-FFF2-40B4-BE49-F238E27FC236}">
                    <a16:creationId xmlns:a16="http://schemas.microsoft.com/office/drawing/2014/main" id="{761EC13D-6A91-7444-AD80-A8BAB533BA95}"/>
                  </a:ext>
                </a:extLst>
              </p:cNvPr>
              <p:cNvSpPr/>
              <p:nvPr/>
            </p:nvSpPr>
            <p:spPr>
              <a:xfrm>
                <a:off x="59436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1" name="DRAM">
                <a:extLst>
                  <a:ext uri="{FF2B5EF4-FFF2-40B4-BE49-F238E27FC236}">
                    <a16:creationId xmlns:a16="http://schemas.microsoft.com/office/drawing/2014/main" id="{0C4B4D74-9199-0D49-85BF-D3B0AE5A0A9C}"/>
                  </a:ext>
                </a:extLst>
              </p:cNvPr>
              <p:cNvSpPr/>
              <p:nvPr/>
            </p:nvSpPr>
            <p:spPr>
              <a:xfrm>
                <a:off x="64008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2" name="DRAM">
                <a:extLst>
                  <a:ext uri="{FF2B5EF4-FFF2-40B4-BE49-F238E27FC236}">
                    <a16:creationId xmlns:a16="http://schemas.microsoft.com/office/drawing/2014/main" id="{CF958D15-7F01-4148-8183-4CDE60D57BB0}"/>
                  </a:ext>
                </a:extLst>
              </p:cNvPr>
              <p:cNvSpPr/>
              <p:nvPr/>
            </p:nvSpPr>
            <p:spPr>
              <a:xfrm>
                <a:off x="68580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3" name="DRAM">
                <a:extLst>
                  <a:ext uri="{FF2B5EF4-FFF2-40B4-BE49-F238E27FC236}">
                    <a16:creationId xmlns:a16="http://schemas.microsoft.com/office/drawing/2014/main" id="{22072E6E-43C3-434E-85B9-1734A3DA3CC8}"/>
                  </a:ext>
                </a:extLst>
              </p:cNvPr>
              <p:cNvSpPr/>
              <p:nvPr/>
            </p:nvSpPr>
            <p:spPr>
              <a:xfrm>
                <a:off x="7315200" y="39624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95" name="Group 494">
              <a:extLst>
                <a:ext uri="{FF2B5EF4-FFF2-40B4-BE49-F238E27FC236}">
                  <a16:creationId xmlns:a16="http://schemas.microsoft.com/office/drawing/2014/main" id="{C85E57FF-417D-1244-90BE-91B56947ED6A}"/>
                </a:ext>
              </a:extLst>
            </p:cNvPr>
            <p:cNvGrpSpPr/>
            <p:nvPr/>
          </p:nvGrpSpPr>
          <p:grpSpPr>
            <a:xfrm>
              <a:off x="4876800" y="1600200"/>
              <a:ext cx="457200" cy="2209800"/>
              <a:chOff x="4876800" y="1600200"/>
              <a:chExt cx="457200" cy="2209800"/>
            </a:xfrm>
          </p:grpSpPr>
          <p:sp>
            <p:nvSpPr>
              <p:cNvPr id="534" name="DRAM">
                <a:extLst>
                  <a:ext uri="{FF2B5EF4-FFF2-40B4-BE49-F238E27FC236}">
                    <a16:creationId xmlns:a16="http://schemas.microsoft.com/office/drawing/2014/main" id="{AA216CB4-B04A-F641-B4A2-54AE2C718F39}"/>
                  </a:ext>
                </a:extLst>
              </p:cNvPr>
              <p:cNvSpPr/>
              <p:nvPr/>
            </p:nvSpPr>
            <p:spPr>
              <a:xfrm rot="5400000">
                <a:off x="4914900" y="15621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5" name="DRAM">
                <a:extLst>
                  <a:ext uri="{FF2B5EF4-FFF2-40B4-BE49-F238E27FC236}">
                    <a16:creationId xmlns:a16="http://schemas.microsoft.com/office/drawing/2014/main" id="{CF772D57-1478-674C-9626-DBB9A5139FE0}"/>
                  </a:ext>
                </a:extLst>
              </p:cNvPr>
              <p:cNvSpPr/>
              <p:nvPr/>
            </p:nvSpPr>
            <p:spPr>
              <a:xfrm rot="5400000">
                <a:off x="4914900" y="20193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6" name="DRAM">
                <a:extLst>
                  <a:ext uri="{FF2B5EF4-FFF2-40B4-BE49-F238E27FC236}">
                    <a16:creationId xmlns:a16="http://schemas.microsoft.com/office/drawing/2014/main" id="{2DB3F5F4-4E6C-2C4B-87DB-6CDC6AE700CF}"/>
                  </a:ext>
                </a:extLst>
              </p:cNvPr>
              <p:cNvSpPr/>
              <p:nvPr/>
            </p:nvSpPr>
            <p:spPr>
              <a:xfrm rot="5400000">
                <a:off x="4914900" y="24765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7" name="DRAM">
                <a:extLst>
                  <a:ext uri="{FF2B5EF4-FFF2-40B4-BE49-F238E27FC236}">
                    <a16:creationId xmlns:a16="http://schemas.microsoft.com/office/drawing/2014/main" id="{C621CC86-C337-CB4E-8947-45BF29EB84DA}"/>
                  </a:ext>
                </a:extLst>
              </p:cNvPr>
              <p:cNvSpPr/>
              <p:nvPr/>
            </p:nvSpPr>
            <p:spPr>
              <a:xfrm rot="5400000">
                <a:off x="4914900" y="29337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38" name="DRAM">
                <a:extLst>
                  <a:ext uri="{FF2B5EF4-FFF2-40B4-BE49-F238E27FC236}">
                    <a16:creationId xmlns:a16="http://schemas.microsoft.com/office/drawing/2014/main" id="{29C4F183-DFE7-E044-BFF0-3D5499757A44}"/>
                  </a:ext>
                </a:extLst>
              </p:cNvPr>
              <p:cNvSpPr/>
              <p:nvPr/>
            </p:nvSpPr>
            <p:spPr>
              <a:xfrm rot="5400000">
                <a:off x="4914900" y="3390900"/>
                <a:ext cx="381000" cy="457200"/>
              </a:xfrm>
              <a:prstGeom prst="roundRect">
                <a:avLst>
                  <a:gd name="adj" fmla="val 11319"/>
                </a:avLst>
              </a:prstGeom>
              <a:solidFill>
                <a:schemeClr val="tx1">
                  <a:lumMod val="65000"/>
                  <a:lumOff val="35000"/>
                </a:schemeClr>
              </a:solidFill>
              <a:ln w="1270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96" name="Group 495">
              <a:extLst>
                <a:ext uri="{FF2B5EF4-FFF2-40B4-BE49-F238E27FC236}">
                  <a16:creationId xmlns:a16="http://schemas.microsoft.com/office/drawing/2014/main" id="{6F02C8AE-47E3-B04D-9F06-83FA57235803}"/>
                </a:ext>
              </a:extLst>
            </p:cNvPr>
            <p:cNvGrpSpPr/>
            <p:nvPr/>
          </p:nvGrpSpPr>
          <p:grpSpPr>
            <a:xfrm>
              <a:off x="5676900" y="1600199"/>
              <a:ext cx="1828800" cy="2362201"/>
              <a:chOff x="5676900" y="1170708"/>
              <a:chExt cx="1828800" cy="2791692"/>
            </a:xfrm>
          </p:grpSpPr>
          <p:cxnSp>
            <p:nvCxnSpPr>
              <p:cNvPr id="529" name="Straight Connector 528">
                <a:extLst>
                  <a:ext uri="{FF2B5EF4-FFF2-40B4-BE49-F238E27FC236}">
                    <a16:creationId xmlns:a16="http://schemas.microsoft.com/office/drawing/2014/main" id="{6882D6E4-207C-FF43-96BB-B4FA7C67D369}"/>
                  </a:ext>
                </a:extLst>
              </p:cNvPr>
              <p:cNvCxnSpPr>
                <a:cxnSpLocks/>
                <a:stCxn id="499" idx="0"/>
                <a:endCxn id="539" idx="0"/>
              </p:cNvCxnSpPr>
              <p:nvPr/>
            </p:nvCxnSpPr>
            <p:spPr>
              <a:xfrm>
                <a:off x="56769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0" name="Straight Connector 529">
                <a:extLst>
                  <a:ext uri="{FF2B5EF4-FFF2-40B4-BE49-F238E27FC236}">
                    <a16:creationId xmlns:a16="http://schemas.microsoft.com/office/drawing/2014/main" id="{1CAC2B23-36F6-6741-ADEF-63BBFDE1ED87}"/>
                  </a:ext>
                </a:extLst>
              </p:cNvPr>
              <p:cNvCxnSpPr>
                <a:cxnSpLocks/>
                <a:stCxn id="501" idx="0"/>
                <a:endCxn id="541" idx="0"/>
              </p:cNvCxnSpPr>
              <p:nvPr/>
            </p:nvCxnSpPr>
            <p:spPr>
              <a:xfrm>
                <a:off x="6591299"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1" name="Straight Connector 530">
                <a:extLst>
                  <a:ext uri="{FF2B5EF4-FFF2-40B4-BE49-F238E27FC236}">
                    <a16:creationId xmlns:a16="http://schemas.microsoft.com/office/drawing/2014/main" id="{FCD623BC-66BA-F048-B770-A953F02FFB33}"/>
                  </a:ext>
                </a:extLst>
              </p:cNvPr>
              <p:cNvCxnSpPr>
                <a:cxnSpLocks/>
                <a:stCxn id="502" idx="0"/>
                <a:endCxn id="542" idx="0"/>
              </p:cNvCxnSpPr>
              <p:nvPr/>
            </p:nvCxnSpPr>
            <p:spPr>
              <a:xfrm>
                <a:off x="70485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2" name="Straight Connector 531">
                <a:extLst>
                  <a:ext uri="{FF2B5EF4-FFF2-40B4-BE49-F238E27FC236}">
                    <a16:creationId xmlns:a16="http://schemas.microsoft.com/office/drawing/2014/main" id="{96B040DB-DCA8-5A4D-AB95-17BC0EE776BF}"/>
                  </a:ext>
                </a:extLst>
              </p:cNvPr>
              <p:cNvCxnSpPr>
                <a:cxnSpLocks/>
                <a:stCxn id="503" idx="0"/>
                <a:endCxn id="543" idx="0"/>
              </p:cNvCxnSpPr>
              <p:nvPr/>
            </p:nvCxnSpPr>
            <p:spPr>
              <a:xfrm>
                <a:off x="7505700" y="1170710"/>
                <a:ext cx="0" cy="279169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33" name="Straight Connector 532">
                <a:extLst>
                  <a:ext uri="{FF2B5EF4-FFF2-40B4-BE49-F238E27FC236}">
                    <a16:creationId xmlns:a16="http://schemas.microsoft.com/office/drawing/2014/main" id="{C3062CCD-ADCA-6540-B2EA-E01E5B870645}"/>
                  </a:ext>
                </a:extLst>
              </p:cNvPr>
              <p:cNvCxnSpPr>
                <a:cxnSpLocks/>
                <a:stCxn id="500" idx="0"/>
                <a:endCxn id="540" idx="0"/>
              </p:cNvCxnSpPr>
              <p:nvPr/>
            </p:nvCxnSpPr>
            <p:spPr>
              <a:xfrm>
                <a:off x="6134100" y="1170708"/>
                <a:ext cx="0" cy="279169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97" name="Group 496">
              <a:extLst>
                <a:ext uri="{FF2B5EF4-FFF2-40B4-BE49-F238E27FC236}">
                  <a16:creationId xmlns:a16="http://schemas.microsoft.com/office/drawing/2014/main" id="{4DD6419A-00B2-5C4E-A3DB-44B953F63562}"/>
                </a:ext>
              </a:extLst>
            </p:cNvPr>
            <p:cNvGrpSpPr/>
            <p:nvPr/>
          </p:nvGrpSpPr>
          <p:grpSpPr>
            <a:xfrm>
              <a:off x="5334000" y="1790700"/>
              <a:ext cx="2362201" cy="1828800"/>
              <a:chOff x="5333998" y="1790700"/>
              <a:chExt cx="2791691" cy="1828800"/>
            </a:xfrm>
          </p:grpSpPr>
          <p:cxnSp>
            <p:nvCxnSpPr>
              <p:cNvPr id="524" name="Straight Connector 523">
                <a:extLst>
                  <a:ext uri="{FF2B5EF4-FFF2-40B4-BE49-F238E27FC236}">
                    <a16:creationId xmlns:a16="http://schemas.microsoft.com/office/drawing/2014/main" id="{EE5C0398-A720-3144-9F53-7CD4C82BA66B}"/>
                  </a:ext>
                </a:extLst>
              </p:cNvPr>
              <p:cNvCxnSpPr>
                <a:cxnSpLocks/>
                <a:stCxn id="503" idx="6"/>
                <a:endCxn id="534" idx="0"/>
              </p:cNvCxnSpPr>
              <p:nvPr/>
            </p:nvCxnSpPr>
            <p:spPr>
              <a:xfrm flipH="1">
                <a:off x="5333998" y="17907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5" name="Straight Connector 524">
                <a:extLst>
                  <a:ext uri="{FF2B5EF4-FFF2-40B4-BE49-F238E27FC236}">
                    <a16:creationId xmlns:a16="http://schemas.microsoft.com/office/drawing/2014/main" id="{05BF3662-E368-8449-92EE-28F646654D3C}"/>
                  </a:ext>
                </a:extLst>
              </p:cNvPr>
              <p:cNvCxnSpPr>
                <a:cxnSpLocks/>
                <a:stCxn id="508" idx="6"/>
                <a:endCxn id="535" idx="0"/>
              </p:cNvCxnSpPr>
              <p:nvPr/>
            </p:nvCxnSpPr>
            <p:spPr>
              <a:xfrm flipH="1">
                <a:off x="5333998" y="22478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6" name="Straight Connector 525">
                <a:extLst>
                  <a:ext uri="{FF2B5EF4-FFF2-40B4-BE49-F238E27FC236}">
                    <a16:creationId xmlns:a16="http://schemas.microsoft.com/office/drawing/2014/main" id="{A05E8873-0C5E-B148-9C8D-50E3D14F67A1}"/>
                  </a:ext>
                </a:extLst>
              </p:cNvPr>
              <p:cNvCxnSpPr>
                <a:cxnSpLocks/>
                <a:stCxn id="513" idx="6"/>
                <a:endCxn id="536" idx="0"/>
              </p:cNvCxnSpPr>
              <p:nvPr/>
            </p:nvCxnSpPr>
            <p:spPr>
              <a:xfrm flipH="1">
                <a:off x="5333998" y="2705100"/>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7" name="Straight Connector 526">
                <a:extLst>
                  <a:ext uri="{FF2B5EF4-FFF2-40B4-BE49-F238E27FC236}">
                    <a16:creationId xmlns:a16="http://schemas.microsoft.com/office/drawing/2014/main" id="{74BFC937-2623-664B-A013-E49100192E53}"/>
                  </a:ext>
                </a:extLst>
              </p:cNvPr>
              <p:cNvCxnSpPr>
                <a:cxnSpLocks/>
                <a:stCxn id="518" idx="6"/>
                <a:endCxn id="537" idx="0"/>
              </p:cNvCxnSpPr>
              <p:nvPr/>
            </p:nvCxnSpPr>
            <p:spPr>
              <a:xfrm flipH="1">
                <a:off x="5333998" y="3162299"/>
                <a:ext cx="2791691" cy="2"/>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cxnSp>
            <p:nvCxnSpPr>
              <p:cNvPr id="528" name="Straight Connector 527">
                <a:extLst>
                  <a:ext uri="{FF2B5EF4-FFF2-40B4-BE49-F238E27FC236}">
                    <a16:creationId xmlns:a16="http://schemas.microsoft.com/office/drawing/2014/main" id="{5F24BADA-BF50-4E4D-A5EF-FA03570CB6E3}"/>
                  </a:ext>
                </a:extLst>
              </p:cNvPr>
              <p:cNvCxnSpPr>
                <a:cxnSpLocks/>
                <a:stCxn id="523" idx="6"/>
                <a:endCxn id="538" idx="0"/>
              </p:cNvCxnSpPr>
              <p:nvPr/>
            </p:nvCxnSpPr>
            <p:spPr>
              <a:xfrm flipH="1">
                <a:off x="5333998" y="3619500"/>
                <a:ext cx="2791691" cy="0"/>
              </a:xfrm>
              <a:prstGeom prst="line">
                <a:avLst/>
              </a:prstGeom>
              <a:solidFill>
                <a:schemeClr val="tx1">
                  <a:lumMod val="65000"/>
                  <a:lumOff val="35000"/>
                </a:schemeClr>
              </a:solidFill>
              <a:ln w="12700" cap="rnd">
                <a:solidFill>
                  <a:schemeClr val="tx1">
                    <a:lumMod val="85000"/>
                    <a:lumOff val="15000"/>
                  </a:schemeClr>
                </a:solidFill>
                <a:round/>
              </a:ln>
            </p:spPr>
            <p:style>
              <a:lnRef idx="1">
                <a:schemeClr val="accent1"/>
              </a:lnRef>
              <a:fillRef idx="0">
                <a:schemeClr val="accent1"/>
              </a:fillRef>
              <a:effectRef idx="0">
                <a:schemeClr val="accent1"/>
              </a:effectRef>
              <a:fontRef idx="minor">
                <a:schemeClr val="tx1"/>
              </a:fontRef>
            </p:style>
          </p:cxnSp>
        </p:grpSp>
        <p:grpSp>
          <p:nvGrpSpPr>
            <p:cNvPr id="498" name="Group 497">
              <a:extLst>
                <a:ext uri="{FF2B5EF4-FFF2-40B4-BE49-F238E27FC236}">
                  <a16:creationId xmlns:a16="http://schemas.microsoft.com/office/drawing/2014/main" id="{E2506A27-9906-1748-BAE5-CFC7FC41AC47}"/>
                </a:ext>
              </a:extLst>
            </p:cNvPr>
            <p:cNvGrpSpPr/>
            <p:nvPr/>
          </p:nvGrpSpPr>
          <p:grpSpPr>
            <a:xfrm>
              <a:off x="5486400" y="1600200"/>
              <a:ext cx="2209800" cy="2209800"/>
              <a:chOff x="5486400" y="1600200"/>
              <a:chExt cx="2209800" cy="2209800"/>
            </a:xfrm>
          </p:grpSpPr>
          <p:sp>
            <p:nvSpPr>
              <p:cNvPr id="499" name="Oval 498">
                <a:extLst>
                  <a:ext uri="{FF2B5EF4-FFF2-40B4-BE49-F238E27FC236}">
                    <a16:creationId xmlns:a16="http://schemas.microsoft.com/office/drawing/2014/main" id="{648A249F-2317-DC44-A18D-5B28FA7EB2D4}"/>
                  </a:ext>
                </a:extLst>
              </p:cNvPr>
              <p:cNvSpPr/>
              <p:nvPr/>
            </p:nvSpPr>
            <p:spPr>
              <a:xfrm>
                <a:off x="54864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0" name="Oval 499">
                <a:extLst>
                  <a:ext uri="{FF2B5EF4-FFF2-40B4-BE49-F238E27FC236}">
                    <a16:creationId xmlns:a16="http://schemas.microsoft.com/office/drawing/2014/main" id="{7935AB27-9CDE-5F49-B3EC-591AB75293B4}"/>
                  </a:ext>
                </a:extLst>
              </p:cNvPr>
              <p:cNvSpPr/>
              <p:nvPr/>
            </p:nvSpPr>
            <p:spPr>
              <a:xfrm>
                <a:off x="59436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1" name="Oval 500">
                <a:extLst>
                  <a:ext uri="{FF2B5EF4-FFF2-40B4-BE49-F238E27FC236}">
                    <a16:creationId xmlns:a16="http://schemas.microsoft.com/office/drawing/2014/main" id="{FBFEF2F0-CADA-3A46-A933-2B122B7EF1C1}"/>
                  </a:ext>
                </a:extLst>
              </p:cNvPr>
              <p:cNvSpPr/>
              <p:nvPr/>
            </p:nvSpPr>
            <p:spPr>
              <a:xfrm>
                <a:off x="64008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2" name="Oval 501">
                <a:extLst>
                  <a:ext uri="{FF2B5EF4-FFF2-40B4-BE49-F238E27FC236}">
                    <a16:creationId xmlns:a16="http://schemas.microsoft.com/office/drawing/2014/main" id="{8AB217DF-9258-0246-B01A-DE28CE0A6A99}"/>
                  </a:ext>
                </a:extLst>
              </p:cNvPr>
              <p:cNvSpPr/>
              <p:nvPr/>
            </p:nvSpPr>
            <p:spPr>
              <a:xfrm>
                <a:off x="68580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3" name="Oval 502">
                <a:extLst>
                  <a:ext uri="{FF2B5EF4-FFF2-40B4-BE49-F238E27FC236}">
                    <a16:creationId xmlns:a16="http://schemas.microsoft.com/office/drawing/2014/main" id="{D4F217FB-465B-8E4E-86AF-552D2F9FDE30}"/>
                  </a:ext>
                </a:extLst>
              </p:cNvPr>
              <p:cNvSpPr/>
              <p:nvPr/>
            </p:nvSpPr>
            <p:spPr>
              <a:xfrm>
                <a:off x="7315200" y="16002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4" name="Oval 503">
                <a:extLst>
                  <a:ext uri="{FF2B5EF4-FFF2-40B4-BE49-F238E27FC236}">
                    <a16:creationId xmlns:a16="http://schemas.microsoft.com/office/drawing/2014/main" id="{46AD35E3-8739-D642-B226-DBEB04476BD4}"/>
                  </a:ext>
                </a:extLst>
              </p:cNvPr>
              <p:cNvSpPr/>
              <p:nvPr/>
            </p:nvSpPr>
            <p:spPr>
              <a:xfrm>
                <a:off x="54864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5" name="Oval 504">
                <a:extLst>
                  <a:ext uri="{FF2B5EF4-FFF2-40B4-BE49-F238E27FC236}">
                    <a16:creationId xmlns:a16="http://schemas.microsoft.com/office/drawing/2014/main" id="{F2F2A3D1-972D-A744-85E0-2AC501A2037B}"/>
                  </a:ext>
                </a:extLst>
              </p:cNvPr>
              <p:cNvSpPr/>
              <p:nvPr/>
            </p:nvSpPr>
            <p:spPr>
              <a:xfrm>
                <a:off x="59436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6" name="Oval 505">
                <a:extLst>
                  <a:ext uri="{FF2B5EF4-FFF2-40B4-BE49-F238E27FC236}">
                    <a16:creationId xmlns:a16="http://schemas.microsoft.com/office/drawing/2014/main" id="{C979A457-0774-1D4B-9738-259F381836A5}"/>
                  </a:ext>
                </a:extLst>
              </p:cNvPr>
              <p:cNvSpPr/>
              <p:nvPr/>
            </p:nvSpPr>
            <p:spPr>
              <a:xfrm>
                <a:off x="64008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venir Next" panose="020B0503020202020204" pitchFamily="34" charset="0"/>
                  <a:ea typeface="+mn-ea"/>
                  <a:cs typeface="+mn-cs"/>
                </a:endParaRPr>
              </a:p>
            </p:txBody>
          </p:sp>
          <p:sp>
            <p:nvSpPr>
              <p:cNvPr id="507" name="Oval 506">
                <a:extLst>
                  <a:ext uri="{FF2B5EF4-FFF2-40B4-BE49-F238E27FC236}">
                    <a16:creationId xmlns:a16="http://schemas.microsoft.com/office/drawing/2014/main" id="{1E50A537-6B52-A846-BA1A-87CDA3F205F2}"/>
                  </a:ext>
                </a:extLst>
              </p:cNvPr>
              <p:cNvSpPr/>
              <p:nvPr/>
            </p:nvSpPr>
            <p:spPr>
              <a:xfrm>
                <a:off x="68580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8" name="Oval 507">
                <a:extLst>
                  <a:ext uri="{FF2B5EF4-FFF2-40B4-BE49-F238E27FC236}">
                    <a16:creationId xmlns:a16="http://schemas.microsoft.com/office/drawing/2014/main" id="{4F7D6E31-3FFA-EE49-95EB-154981707E78}"/>
                  </a:ext>
                </a:extLst>
              </p:cNvPr>
              <p:cNvSpPr/>
              <p:nvPr/>
            </p:nvSpPr>
            <p:spPr>
              <a:xfrm>
                <a:off x="7315200" y="20574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9" name="Oval 508">
                <a:extLst>
                  <a:ext uri="{FF2B5EF4-FFF2-40B4-BE49-F238E27FC236}">
                    <a16:creationId xmlns:a16="http://schemas.microsoft.com/office/drawing/2014/main" id="{B80DE81C-67D6-AF4F-9DE5-21A918375722}"/>
                  </a:ext>
                </a:extLst>
              </p:cNvPr>
              <p:cNvSpPr/>
              <p:nvPr/>
            </p:nvSpPr>
            <p:spPr>
              <a:xfrm>
                <a:off x="54864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0" name="Oval 509">
                <a:extLst>
                  <a:ext uri="{FF2B5EF4-FFF2-40B4-BE49-F238E27FC236}">
                    <a16:creationId xmlns:a16="http://schemas.microsoft.com/office/drawing/2014/main" id="{0B2850E4-3002-D14C-B0E2-9250FD059622}"/>
                  </a:ext>
                </a:extLst>
              </p:cNvPr>
              <p:cNvSpPr/>
              <p:nvPr/>
            </p:nvSpPr>
            <p:spPr>
              <a:xfrm>
                <a:off x="59436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1" name="Oval 510">
                <a:extLst>
                  <a:ext uri="{FF2B5EF4-FFF2-40B4-BE49-F238E27FC236}">
                    <a16:creationId xmlns:a16="http://schemas.microsoft.com/office/drawing/2014/main" id="{B1EC7E16-5182-9F48-8713-0DCFC76A853E}"/>
                  </a:ext>
                </a:extLst>
              </p:cNvPr>
              <p:cNvSpPr/>
              <p:nvPr/>
            </p:nvSpPr>
            <p:spPr>
              <a:xfrm>
                <a:off x="64008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2" name="Oval 511">
                <a:extLst>
                  <a:ext uri="{FF2B5EF4-FFF2-40B4-BE49-F238E27FC236}">
                    <a16:creationId xmlns:a16="http://schemas.microsoft.com/office/drawing/2014/main" id="{77BCC63A-C8C3-C746-9F66-396BA0036F7B}"/>
                  </a:ext>
                </a:extLst>
              </p:cNvPr>
              <p:cNvSpPr/>
              <p:nvPr/>
            </p:nvSpPr>
            <p:spPr>
              <a:xfrm>
                <a:off x="68580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3" name="Oval 512">
                <a:extLst>
                  <a:ext uri="{FF2B5EF4-FFF2-40B4-BE49-F238E27FC236}">
                    <a16:creationId xmlns:a16="http://schemas.microsoft.com/office/drawing/2014/main" id="{9BC39E81-A53D-4047-B819-3A68D276E480}"/>
                  </a:ext>
                </a:extLst>
              </p:cNvPr>
              <p:cNvSpPr/>
              <p:nvPr/>
            </p:nvSpPr>
            <p:spPr>
              <a:xfrm>
                <a:off x="7315200" y="2514600"/>
                <a:ext cx="381000" cy="381000"/>
              </a:xfrm>
              <a:prstGeom prst="ellipse">
                <a:avLst/>
              </a:prstGeom>
              <a:solidFill>
                <a:schemeClr val="accent2"/>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4" name="Oval 513">
                <a:extLst>
                  <a:ext uri="{FF2B5EF4-FFF2-40B4-BE49-F238E27FC236}">
                    <a16:creationId xmlns:a16="http://schemas.microsoft.com/office/drawing/2014/main" id="{1B80541F-EC24-7440-875B-83EED2A12FC2}"/>
                  </a:ext>
                </a:extLst>
              </p:cNvPr>
              <p:cNvSpPr/>
              <p:nvPr/>
            </p:nvSpPr>
            <p:spPr>
              <a:xfrm>
                <a:off x="54864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5" name="Oval 514">
                <a:extLst>
                  <a:ext uri="{FF2B5EF4-FFF2-40B4-BE49-F238E27FC236}">
                    <a16:creationId xmlns:a16="http://schemas.microsoft.com/office/drawing/2014/main" id="{2316466A-9A28-CA48-9E49-539E3949E84A}"/>
                  </a:ext>
                </a:extLst>
              </p:cNvPr>
              <p:cNvSpPr/>
              <p:nvPr/>
            </p:nvSpPr>
            <p:spPr>
              <a:xfrm>
                <a:off x="59436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6" name="Oval 515">
                <a:extLst>
                  <a:ext uri="{FF2B5EF4-FFF2-40B4-BE49-F238E27FC236}">
                    <a16:creationId xmlns:a16="http://schemas.microsoft.com/office/drawing/2014/main" id="{0C51090D-42B7-7743-98D8-6A6E5A2834FA}"/>
                  </a:ext>
                </a:extLst>
              </p:cNvPr>
              <p:cNvSpPr/>
              <p:nvPr/>
            </p:nvSpPr>
            <p:spPr>
              <a:xfrm>
                <a:off x="64008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7" name="Oval 516">
                <a:extLst>
                  <a:ext uri="{FF2B5EF4-FFF2-40B4-BE49-F238E27FC236}">
                    <a16:creationId xmlns:a16="http://schemas.microsoft.com/office/drawing/2014/main" id="{03B972F8-1AB3-3B4A-9C4F-3A1CC8F77238}"/>
                  </a:ext>
                </a:extLst>
              </p:cNvPr>
              <p:cNvSpPr/>
              <p:nvPr/>
            </p:nvSpPr>
            <p:spPr>
              <a:xfrm>
                <a:off x="68580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8" name="Oval 517">
                <a:extLst>
                  <a:ext uri="{FF2B5EF4-FFF2-40B4-BE49-F238E27FC236}">
                    <a16:creationId xmlns:a16="http://schemas.microsoft.com/office/drawing/2014/main" id="{4E23D68E-38B4-6246-924A-84A4A1422991}"/>
                  </a:ext>
                </a:extLst>
              </p:cNvPr>
              <p:cNvSpPr/>
              <p:nvPr/>
            </p:nvSpPr>
            <p:spPr>
              <a:xfrm>
                <a:off x="7315200" y="2971800"/>
                <a:ext cx="381000" cy="381000"/>
              </a:xfrm>
              <a:prstGeom prst="ellipse">
                <a:avLst/>
              </a:prstGeom>
              <a:solidFill>
                <a:srgbClr val="1A82C4"/>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19" name="Oval 518">
                <a:extLst>
                  <a:ext uri="{FF2B5EF4-FFF2-40B4-BE49-F238E27FC236}">
                    <a16:creationId xmlns:a16="http://schemas.microsoft.com/office/drawing/2014/main" id="{67003421-CB64-BF40-8AC1-940F7088F6CA}"/>
                  </a:ext>
                </a:extLst>
              </p:cNvPr>
              <p:cNvSpPr/>
              <p:nvPr/>
            </p:nvSpPr>
            <p:spPr>
              <a:xfrm>
                <a:off x="54864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0" name="Oval 519">
                <a:extLst>
                  <a:ext uri="{FF2B5EF4-FFF2-40B4-BE49-F238E27FC236}">
                    <a16:creationId xmlns:a16="http://schemas.microsoft.com/office/drawing/2014/main" id="{83129518-5492-3A45-AF60-F432A33D4E68}"/>
                  </a:ext>
                </a:extLst>
              </p:cNvPr>
              <p:cNvSpPr/>
              <p:nvPr/>
            </p:nvSpPr>
            <p:spPr>
              <a:xfrm>
                <a:off x="59436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1" name="Oval 520">
                <a:extLst>
                  <a:ext uri="{FF2B5EF4-FFF2-40B4-BE49-F238E27FC236}">
                    <a16:creationId xmlns:a16="http://schemas.microsoft.com/office/drawing/2014/main" id="{D8541C93-702C-664F-9F56-2D9C64CBE9F0}"/>
                  </a:ext>
                </a:extLst>
              </p:cNvPr>
              <p:cNvSpPr/>
              <p:nvPr/>
            </p:nvSpPr>
            <p:spPr>
              <a:xfrm>
                <a:off x="64008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2" name="Oval 521">
                <a:extLst>
                  <a:ext uri="{FF2B5EF4-FFF2-40B4-BE49-F238E27FC236}">
                    <a16:creationId xmlns:a16="http://schemas.microsoft.com/office/drawing/2014/main" id="{CE301F35-DEE6-2A44-9F9C-9EBACA25E644}"/>
                  </a:ext>
                </a:extLst>
              </p:cNvPr>
              <p:cNvSpPr/>
              <p:nvPr/>
            </p:nvSpPr>
            <p:spPr>
              <a:xfrm>
                <a:off x="68580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23" name="Oval 522">
                <a:extLst>
                  <a:ext uri="{FF2B5EF4-FFF2-40B4-BE49-F238E27FC236}">
                    <a16:creationId xmlns:a16="http://schemas.microsoft.com/office/drawing/2014/main" id="{34FFF707-AF67-2D43-B96E-59B04BFFD2C4}"/>
                  </a:ext>
                </a:extLst>
              </p:cNvPr>
              <p:cNvSpPr/>
              <p:nvPr/>
            </p:nvSpPr>
            <p:spPr>
              <a:xfrm>
                <a:off x="7315200" y="3429000"/>
                <a:ext cx="381000" cy="381000"/>
              </a:xfrm>
              <a:prstGeom prst="ellipse">
                <a:avLst/>
              </a:prstGeom>
              <a:solidFill>
                <a:schemeClr val="bg1">
                  <a:lumMod val="8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sp>
        <p:nvSpPr>
          <p:cNvPr id="546" name="Rectangle 545">
            <a:extLst>
              <a:ext uri="{FF2B5EF4-FFF2-40B4-BE49-F238E27FC236}">
                <a16:creationId xmlns:a16="http://schemas.microsoft.com/office/drawing/2014/main" id="{BDCB1452-B1FC-A04C-879D-B27B09D93766}"/>
              </a:ext>
            </a:extLst>
          </p:cNvPr>
          <p:cNvSpPr/>
          <p:nvPr/>
        </p:nvSpPr>
        <p:spPr>
          <a:xfrm>
            <a:off x="1582435" y="2066282"/>
            <a:ext cx="6383430" cy="1905000"/>
          </a:xfrm>
          <a:prstGeom prst="rect">
            <a:avLst/>
          </a:prstGeom>
          <a:solidFill>
            <a:schemeClr val="bg1">
              <a:alpha val="6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marR="0" lvl="0" indent="0" algn="ctr" defTabSz="457200" rtl="0" eaLnBrk="1" fontAlgn="auto" latinLnBrk="0" hangingPunct="1">
              <a:lnSpc>
                <a:spcPts val="2000"/>
              </a:lnSpc>
              <a:spcBef>
                <a:spcPts val="0"/>
              </a:spcBef>
              <a:spcAft>
                <a:spcPts val="0"/>
              </a:spcAft>
              <a:buClrTx/>
              <a:buSzTx/>
              <a:buFontTx/>
              <a:buNone/>
              <a:tabLst/>
              <a:defRPr/>
            </a:pPr>
            <a:endParaRPr kumimoji="0" lang="en-US" sz="2400" b="0" i="0" u="none" strike="noStrike" kern="1200" cap="none" spc="-80" normalizeH="0" baseline="0" noProof="0" dirty="0">
              <a:ln>
                <a:noFill/>
              </a:ln>
              <a:solidFill>
                <a:srgbClr val="FFFFFF"/>
              </a:solidFill>
              <a:effectLst/>
              <a:uLnTx/>
              <a:uFillTx/>
              <a:latin typeface="Avenir Next" panose="020B0503020202020204" pitchFamily="34" charset="0"/>
              <a:ea typeface="+mn-ea"/>
              <a:cs typeface="+mn-cs"/>
            </a:endParaRPr>
          </a:p>
        </p:txBody>
      </p:sp>
      <p:cxnSp>
        <p:nvCxnSpPr>
          <p:cNvPr id="547" name="Straight Connector 546">
            <a:extLst>
              <a:ext uri="{FF2B5EF4-FFF2-40B4-BE49-F238E27FC236}">
                <a16:creationId xmlns:a16="http://schemas.microsoft.com/office/drawing/2014/main" id="{53579C7D-B09B-3D4E-A43B-EF7C88397D1E}"/>
              </a:ext>
            </a:extLst>
          </p:cNvPr>
          <p:cNvCxnSpPr/>
          <p:nvPr/>
        </p:nvCxnSpPr>
        <p:spPr>
          <a:xfrm flipH="1">
            <a:off x="1506235" y="2218682"/>
            <a:ext cx="6403145" cy="0"/>
          </a:xfrm>
          <a:prstGeom prst="line">
            <a:avLst/>
          </a:prstGeom>
          <a:solidFill>
            <a:schemeClr val="tx1">
              <a:lumMod val="65000"/>
              <a:lumOff val="35000"/>
            </a:schemeClr>
          </a:solidFill>
          <a:ln w="38100" cap="rnd">
            <a:solidFill>
              <a:schemeClr val="tx1"/>
            </a:solidFill>
            <a:round/>
            <a:headEnd type="none"/>
            <a:tailEnd w="lg" len="sm"/>
          </a:ln>
        </p:spPr>
        <p:style>
          <a:lnRef idx="1">
            <a:schemeClr val="accent1"/>
          </a:lnRef>
          <a:fillRef idx="0">
            <a:schemeClr val="accent1"/>
          </a:fillRef>
          <a:effectRef idx="0">
            <a:schemeClr val="accent1"/>
          </a:effectRef>
          <a:fontRef idx="minor">
            <a:schemeClr val="tx1"/>
          </a:fontRef>
        </p:style>
      </p:cxnSp>
      <p:grpSp>
        <p:nvGrpSpPr>
          <p:cNvPr id="548" name="Group 547">
            <a:extLst>
              <a:ext uri="{FF2B5EF4-FFF2-40B4-BE49-F238E27FC236}">
                <a16:creationId xmlns:a16="http://schemas.microsoft.com/office/drawing/2014/main" id="{77405137-7C59-4D48-AC4D-D86D437B657B}"/>
              </a:ext>
            </a:extLst>
          </p:cNvPr>
          <p:cNvGrpSpPr/>
          <p:nvPr/>
        </p:nvGrpSpPr>
        <p:grpSpPr>
          <a:xfrm>
            <a:off x="1851480" y="2218682"/>
            <a:ext cx="4671060" cy="1219201"/>
            <a:chOff x="2174045" y="1143000"/>
            <a:chExt cx="4671060" cy="1219201"/>
          </a:xfrm>
        </p:grpSpPr>
        <p:cxnSp>
          <p:nvCxnSpPr>
            <p:cNvPr id="549" name="Straight Connector 548">
              <a:extLst>
                <a:ext uri="{FF2B5EF4-FFF2-40B4-BE49-F238E27FC236}">
                  <a16:creationId xmlns:a16="http://schemas.microsoft.com/office/drawing/2014/main" id="{ED134D6C-BD07-8F4B-A299-A98FFDF82189}"/>
                </a:ext>
              </a:extLst>
            </p:cNvPr>
            <p:cNvCxnSpPr/>
            <p:nvPr/>
          </p:nvCxnSpPr>
          <p:spPr>
            <a:xfrm flipV="1">
              <a:off x="217404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0" name="Straight Connector 549">
              <a:extLst>
                <a:ext uri="{FF2B5EF4-FFF2-40B4-BE49-F238E27FC236}">
                  <a16:creationId xmlns:a16="http://schemas.microsoft.com/office/drawing/2014/main" id="{30F3C61B-4E68-F245-98C5-E45566DB5050}"/>
                </a:ext>
              </a:extLst>
            </p:cNvPr>
            <p:cNvCxnSpPr/>
            <p:nvPr/>
          </p:nvCxnSpPr>
          <p:spPr>
            <a:xfrm flipV="1">
              <a:off x="3730049"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1" name="Straight Connector 550">
              <a:extLst>
                <a:ext uri="{FF2B5EF4-FFF2-40B4-BE49-F238E27FC236}">
                  <a16:creationId xmlns:a16="http://schemas.microsoft.com/office/drawing/2014/main" id="{881A953A-5FA6-C443-A98F-4C893ECD3FCD}"/>
                </a:ext>
              </a:extLst>
            </p:cNvPr>
            <p:cNvCxnSpPr/>
            <p:nvPr/>
          </p:nvCxnSpPr>
          <p:spPr>
            <a:xfrm flipV="1">
              <a:off x="530332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cxnSp>
          <p:nvCxnSpPr>
            <p:cNvPr id="552" name="Straight Connector 551">
              <a:extLst>
                <a:ext uri="{FF2B5EF4-FFF2-40B4-BE49-F238E27FC236}">
                  <a16:creationId xmlns:a16="http://schemas.microsoft.com/office/drawing/2014/main" id="{6F1732F6-1671-7546-B8ED-0D71E76BF3AF}"/>
                </a:ext>
              </a:extLst>
            </p:cNvPr>
            <p:cNvCxnSpPr/>
            <p:nvPr/>
          </p:nvCxnSpPr>
          <p:spPr>
            <a:xfrm flipV="1">
              <a:off x="6845105" y="1143000"/>
              <a:ext cx="0" cy="1219201"/>
            </a:xfrm>
            <a:prstGeom prst="line">
              <a:avLst/>
            </a:prstGeom>
            <a:solidFill>
              <a:schemeClr val="tx1">
                <a:lumMod val="65000"/>
                <a:lumOff val="35000"/>
              </a:schemeClr>
            </a:solidFill>
            <a:ln w="38100" cap="rnd">
              <a:solidFill>
                <a:schemeClr val="tx1"/>
              </a:solidFill>
              <a:round/>
              <a:headEnd type="none" w="lg" len="sm"/>
              <a:tailEnd type="none" w="lg" len="sm"/>
            </a:ln>
          </p:spPr>
          <p:style>
            <a:lnRef idx="1">
              <a:schemeClr val="accent1"/>
            </a:lnRef>
            <a:fillRef idx="0">
              <a:schemeClr val="accent1"/>
            </a:fillRef>
            <a:effectRef idx="0">
              <a:schemeClr val="accent1"/>
            </a:effectRef>
            <a:fontRef idx="minor">
              <a:schemeClr val="tx1"/>
            </a:fontRef>
          </p:style>
        </p:cxnSp>
      </p:grpSp>
      <p:cxnSp>
        <p:nvCxnSpPr>
          <p:cNvPr id="553" name="Straight Connector 552">
            <a:extLst>
              <a:ext uri="{FF2B5EF4-FFF2-40B4-BE49-F238E27FC236}">
                <a16:creationId xmlns:a16="http://schemas.microsoft.com/office/drawing/2014/main" id="{F3D4EE15-37C6-0F49-B8BA-89C075B4EE66}"/>
              </a:ext>
            </a:extLst>
          </p:cNvPr>
          <p:cNvCxnSpPr/>
          <p:nvPr/>
        </p:nvCxnSpPr>
        <p:spPr>
          <a:xfrm flipH="1">
            <a:off x="1508580" y="2218682"/>
            <a:ext cx="6403145" cy="0"/>
          </a:xfrm>
          <a:prstGeom prst="line">
            <a:avLst/>
          </a:prstGeom>
          <a:solidFill>
            <a:schemeClr val="tx1">
              <a:lumMod val="65000"/>
              <a:lumOff val="35000"/>
            </a:schemeClr>
          </a:solidFill>
          <a:ln w="50800" cap="rnd">
            <a:solidFill>
              <a:srgbClr val="C00000"/>
            </a:solidFill>
            <a:round/>
            <a:headEnd type="none"/>
            <a:tailEnd w="lg" len="sm"/>
          </a:ln>
        </p:spPr>
        <p:style>
          <a:lnRef idx="1">
            <a:schemeClr val="accent1"/>
          </a:lnRef>
          <a:fillRef idx="0">
            <a:schemeClr val="accent1"/>
          </a:fillRef>
          <a:effectRef idx="0">
            <a:schemeClr val="accent1"/>
          </a:effectRef>
          <a:fontRef idx="minor">
            <a:schemeClr val="tx1"/>
          </a:fontRef>
        </p:style>
      </p:cxnSp>
      <p:cxnSp>
        <p:nvCxnSpPr>
          <p:cNvPr id="554" name="Straight Connector 553">
            <a:extLst>
              <a:ext uri="{FF2B5EF4-FFF2-40B4-BE49-F238E27FC236}">
                <a16:creationId xmlns:a16="http://schemas.microsoft.com/office/drawing/2014/main" id="{44A11F90-68CE-4C4B-9DAA-338801834463}"/>
              </a:ext>
            </a:extLst>
          </p:cNvPr>
          <p:cNvCxnSpPr/>
          <p:nvPr/>
        </p:nvCxnSpPr>
        <p:spPr>
          <a:xfrm flipV="1">
            <a:off x="1853825" y="2218682"/>
            <a:ext cx="0" cy="911587"/>
          </a:xfrm>
          <a:prstGeom prst="line">
            <a:avLst/>
          </a:prstGeom>
          <a:solidFill>
            <a:schemeClr val="tx1">
              <a:lumMod val="65000"/>
              <a:lumOff val="35000"/>
            </a:schemeClr>
          </a:solidFill>
          <a:ln w="50800" cap="rnd">
            <a:solidFill>
              <a:srgbClr val="C0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55" name="Straight Connector 554">
            <a:extLst>
              <a:ext uri="{FF2B5EF4-FFF2-40B4-BE49-F238E27FC236}">
                <a16:creationId xmlns:a16="http://schemas.microsoft.com/office/drawing/2014/main" id="{CD03CEDF-80C4-D045-A85A-1A21BF3C33EB}"/>
              </a:ext>
            </a:extLst>
          </p:cNvPr>
          <p:cNvCxnSpPr/>
          <p:nvPr/>
        </p:nvCxnSpPr>
        <p:spPr>
          <a:xfrm flipV="1">
            <a:off x="3407924" y="2218682"/>
            <a:ext cx="0" cy="911587"/>
          </a:xfrm>
          <a:prstGeom prst="line">
            <a:avLst/>
          </a:prstGeom>
          <a:solidFill>
            <a:schemeClr val="tx1">
              <a:lumMod val="65000"/>
              <a:lumOff val="35000"/>
            </a:schemeClr>
          </a:solidFill>
          <a:ln w="50800" cap="rnd">
            <a:solidFill>
              <a:srgbClr val="C0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56" name="Straight Connector 555">
            <a:extLst>
              <a:ext uri="{FF2B5EF4-FFF2-40B4-BE49-F238E27FC236}">
                <a16:creationId xmlns:a16="http://schemas.microsoft.com/office/drawing/2014/main" id="{02B665BD-8CA2-7840-9CAB-DF7E6B818E7E}"/>
              </a:ext>
            </a:extLst>
          </p:cNvPr>
          <p:cNvCxnSpPr/>
          <p:nvPr/>
        </p:nvCxnSpPr>
        <p:spPr>
          <a:xfrm flipV="1">
            <a:off x="4983105" y="2218682"/>
            <a:ext cx="0" cy="911587"/>
          </a:xfrm>
          <a:prstGeom prst="line">
            <a:avLst/>
          </a:prstGeom>
          <a:solidFill>
            <a:schemeClr val="tx1">
              <a:lumMod val="65000"/>
              <a:lumOff val="35000"/>
            </a:schemeClr>
          </a:solidFill>
          <a:ln w="50800" cap="rnd">
            <a:solidFill>
              <a:srgbClr val="C0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57" name="Straight Connector 556">
            <a:extLst>
              <a:ext uri="{FF2B5EF4-FFF2-40B4-BE49-F238E27FC236}">
                <a16:creationId xmlns:a16="http://schemas.microsoft.com/office/drawing/2014/main" id="{D46C05AA-680F-344C-A2F2-EBF1D6E9ED83}"/>
              </a:ext>
            </a:extLst>
          </p:cNvPr>
          <p:cNvCxnSpPr/>
          <p:nvPr/>
        </p:nvCxnSpPr>
        <p:spPr>
          <a:xfrm flipV="1">
            <a:off x="6524885" y="2218682"/>
            <a:ext cx="0" cy="911587"/>
          </a:xfrm>
          <a:prstGeom prst="line">
            <a:avLst/>
          </a:prstGeom>
          <a:solidFill>
            <a:schemeClr val="tx1">
              <a:lumMod val="65000"/>
              <a:lumOff val="35000"/>
            </a:schemeClr>
          </a:solidFill>
          <a:ln w="50800" cap="rnd">
            <a:solidFill>
              <a:srgbClr val="C00000"/>
            </a:solidFill>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558" name="DRAM">
            <a:extLst>
              <a:ext uri="{FF2B5EF4-FFF2-40B4-BE49-F238E27FC236}">
                <a16:creationId xmlns:a16="http://schemas.microsoft.com/office/drawing/2014/main" id="{351BD9D8-FB36-6C4D-8E04-6C3C0A7EAB3D}"/>
              </a:ext>
            </a:extLst>
          </p:cNvPr>
          <p:cNvSpPr/>
          <p:nvPr/>
        </p:nvSpPr>
        <p:spPr>
          <a:xfrm rot="16200000">
            <a:off x="249481" y="2789636"/>
            <a:ext cx="2057400" cy="458292"/>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50" normalizeH="0" baseline="0" noProof="0" dirty="0">
                <a:ln>
                  <a:noFill/>
                </a:ln>
                <a:solidFill>
                  <a:srgbClr val="000000"/>
                </a:solidFill>
                <a:effectLst/>
                <a:uLnTx/>
                <a:uFillTx/>
                <a:latin typeface="Avenir Next" panose="020B0503020202020204" pitchFamily="34" charset="0"/>
                <a:ea typeface="+mn-ea"/>
                <a:cs typeface="+mn-cs"/>
              </a:rPr>
              <a:t>row decoder</a:t>
            </a:r>
          </a:p>
        </p:txBody>
      </p:sp>
      <p:grpSp>
        <p:nvGrpSpPr>
          <p:cNvPr id="559" name="Group 558">
            <a:extLst>
              <a:ext uri="{FF2B5EF4-FFF2-40B4-BE49-F238E27FC236}">
                <a16:creationId xmlns:a16="http://schemas.microsoft.com/office/drawing/2014/main" id="{8AD926AF-C5EE-E548-870D-BC880E3672F9}"/>
              </a:ext>
            </a:extLst>
          </p:cNvPr>
          <p:cNvGrpSpPr/>
          <p:nvPr/>
        </p:nvGrpSpPr>
        <p:grpSpPr>
          <a:xfrm>
            <a:off x="2040573" y="2414997"/>
            <a:ext cx="5790027" cy="1402792"/>
            <a:chOff x="2134538" y="2243328"/>
            <a:chExt cx="5790027" cy="1490472"/>
          </a:xfrm>
          <a:solidFill>
            <a:srgbClr val="1A82C4"/>
          </a:solidFill>
        </p:grpSpPr>
        <p:grpSp>
          <p:nvGrpSpPr>
            <p:cNvPr id="560" name="Group 559">
              <a:extLst>
                <a:ext uri="{FF2B5EF4-FFF2-40B4-BE49-F238E27FC236}">
                  <a16:creationId xmlns:a16="http://schemas.microsoft.com/office/drawing/2014/main" id="{4D433CC3-8D40-1743-9F10-374ACD8AE620}"/>
                </a:ext>
              </a:extLst>
            </p:cNvPr>
            <p:cNvGrpSpPr/>
            <p:nvPr/>
          </p:nvGrpSpPr>
          <p:grpSpPr>
            <a:xfrm>
              <a:off x="2134538" y="2243328"/>
              <a:ext cx="1108299" cy="1490472"/>
              <a:chOff x="2134538" y="2243328"/>
              <a:chExt cx="1108299" cy="1490472"/>
            </a:xfrm>
            <a:grpFill/>
          </p:grpSpPr>
          <p:grpSp>
            <p:nvGrpSpPr>
              <p:cNvPr id="600" name="Group 599">
                <a:extLst>
                  <a:ext uri="{FF2B5EF4-FFF2-40B4-BE49-F238E27FC236}">
                    <a16:creationId xmlns:a16="http://schemas.microsoft.com/office/drawing/2014/main" id="{2190AC81-2DC7-F345-826D-9C60D43BF417}"/>
                  </a:ext>
                </a:extLst>
              </p:cNvPr>
              <p:cNvGrpSpPr/>
              <p:nvPr/>
            </p:nvGrpSpPr>
            <p:grpSpPr>
              <a:xfrm>
                <a:off x="2134538" y="3504497"/>
                <a:ext cx="1108299" cy="229303"/>
                <a:chOff x="5486400" y="3962400"/>
                <a:chExt cx="2209800" cy="457200"/>
              </a:xfrm>
              <a:grpFill/>
            </p:grpSpPr>
            <p:sp>
              <p:nvSpPr>
                <p:cNvPr id="607" name="DRAM">
                  <a:extLst>
                    <a:ext uri="{FF2B5EF4-FFF2-40B4-BE49-F238E27FC236}">
                      <a16:creationId xmlns:a16="http://schemas.microsoft.com/office/drawing/2014/main" id="{03DC10C3-824C-7743-B03E-5E2DD4642D53}"/>
                    </a:ext>
                  </a:extLst>
                </p:cNvPr>
                <p:cNvSpPr/>
                <p:nvPr/>
              </p:nvSpPr>
              <p:spPr>
                <a:xfrm>
                  <a:off x="54864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08" name="DRAM">
                  <a:extLst>
                    <a:ext uri="{FF2B5EF4-FFF2-40B4-BE49-F238E27FC236}">
                      <a16:creationId xmlns:a16="http://schemas.microsoft.com/office/drawing/2014/main" id="{D52B6B53-E8AA-E543-B216-2AC8A929EB35}"/>
                    </a:ext>
                  </a:extLst>
                </p:cNvPr>
                <p:cNvSpPr/>
                <p:nvPr/>
              </p:nvSpPr>
              <p:spPr>
                <a:xfrm>
                  <a:off x="59436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09" name="DRAM">
                  <a:extLst>
                    <a:ext uri="{FF2B5EF4-FFF2-40B4-BE49-F238E27FC236}">
                      <a16:creationId xmlns:a16="http://schemas.microsoft.com/office/drawing/2014/main" id="{A0041B57-0FD2-344B-A4BF-CFB30F23E1D7}"/>
                    </a:ext>
                  </a:extLst>
                </p:cNvPr>
                <p:cNvSpPr/>
                <p:nvPr/>
              </p:nvSpPr>
              <p:spPr>
                <a:xfrm>
                  <a:off x="64008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0" name="DRAM">
                  <a:extLst>
                    <a:ext uri="{FF2B5EF4-FFF2-40B4-BE49-F238E27FC236}">
                      <a16:creationId xmlns:a16="http://schemas.microsoft.com/office/drawing/2014/main" id="{E186F603-ACB9-2643-B786-5A6AB54FFA5B}"/>
                    </a:ext>
                  </a:extLst>
                </p:cNvPr>
                <p:cNvSpPr/>
                <p:nvPr/>
              </p:nvSpPr>
              <p:spPr>
                <a:xfrm>
                  <a:off x="68580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1" name="DRAM">
                  <a:extLst>
                    <a:ext uri="{FF2B5EF4-FFF2-40B4-BE49-F238E27FC236}">
                      <a16:creationId xmlns:a16="http://schemas.microsoft.com/office/drawing/2014/main" id="{84756F2F-A8F5-1346-95FC-563866259E0B}"/>
                    </a:ext>
                  </a:extLst>
                </p:cNvPr>
                <p:cNvSpPr/>
                <p:nvPr/>
              </p:nvSpPr>
              <p:spPr>
                <a:xfrm>
                  <a:off x="73152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01" name="Group 600">
                <a:extLst>
                  <a:ext uri="{FF2B5EF4-FFF2-40B4-BE49-F238E27FC236}">
                    <a16:creationId xmlns:a16="http://schemas.microsoft.com/office/drawing/2014/main" id="{90827EFE-E4B9-5F4D-A71A-F0BE3AE7CB30}"/>
                  </a:ext>
                </a:extLst>
              </p:cNvPr>
              <p:cNvGrpSpPr/>
              <p:nvPr/>
            </p:nvGrpSpPr>
            <p:grpSpPr>
              <a:xfrm>
                <a:off x="2230081" y="2243328"/>
                <a:ext cx="917213" cy="1261169"/>
                <a:chOff x="5676900" y="990600"/>
                <a:chExt cx="1828800" cy="2971800"/>
              </a:xfrm>
              <a:grpFill/>
            </p:grpSpPr>
            <p:cxnSp>
              <p:nvCxnSpPr>
                <p:cNvPr id="602" name="Straight Connector 601">
                  <a:extLst>
                    <a:ext uri="{FF2B5EF4-FFF2-40B4-BE49-F238E27FC236}">
                      <a16:creationId xmlns:a16="http://schemas.microsoft.com/office/drawing/2014/main" id="{D4957F9E-D783-4243-BE33-FBE3CD7ECC85}"/>
                    </a:ext>
                  </a:extLst>
                </p:cNvPr>
                <p:cNvCxnSpPr>
                  <a:cxnSpLocks/>
                  <a:endCxn id="607"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3" name="Straight Connector 602">
                  <a:extLst>
                    <a:ext uri="{FF2B5EF4-FFF2-40B4-BE49-F238E27FC236}">
                      <a16:creationId xmlns:a16="http://schemas.microsoft.com/office/drawing/2014/main" id="{1D41A853-FC14-B042-A587-C5617D5BA94E}"/>
                    </a:ext>
                  </a:extLst>
                </p:cNvPr>
                <p:cNvCxnSpPr>
                  <a:cxnSpLocks/>
                  <a:endCxn id="609" idx="0"/>
                </p:cNvCxnSpPr>
                <p:nvPr/>
              </p:nvCxnSpPr>
              <p:spPr>
                <a:xfrm>
                  <a:off x="6591299"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4" name="Straight Connector 603">
                  <a:extLst>
                    <a:ext uri="{FF2B5EF4-FFF2-40B4-BE49-F238E27FC236}">
                      <a16:creationId xmlns:a16="http://schemas.microsoft.com/office/drawing/2014/main" id="{2A070D0B-25F7-3D43-A9AD-D1947EA8500B}"/>
                    </a:ext>
                  </a:extLst>
                </p:cNvPr>
                <p:cNvCxnSpPr>
                  <a:cxnSpLocks/>
                  <a:endCxn id="610"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5" name="Straight Connector 604">
                  <a:extLst>
                    <a:ext uri="{FF2B5EF4-FFF2-40B4-BE49-F238E27FC236}">
                      <a16:creationId xmlns:a16="http://schemas.microsoft.com/office/drawing/2014/main" id="{C94EA13C-85A4-4049-83D7-D503F7B6DBA1}"/>
                    </a:ext>
                  </a:extLst>
                </p:cNvPr>
                <p:cNvCxnSpPr>
                  <a:cxnSpLocks/>
                  <a:endCxn id="611"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606" name="Straight Connector 605">
                  <a:extLst>
                    <a:ext uri="{FF2B5EF4-FFF2-40B4-BE49-F238E27FC236}">
                      <a16:creationId xmlns:a16="http://schemas.microsoft.com/office/drawing/2014/main" id="{D9333A34-3035-7148-BD0B-9BDD9099C947}"/>
                    </a:ext>
                  </a:extLst>
                </p:cNvPr>
                <p:cNvCxnSpPr>
                  <a:cxnSpLocks/>
                  <a:endCxn id="608"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61" name="Group 560">
              <a:extLst>
                <a:ext uri="{FF2B5EF4-FFF2-40B4-BE49-F238E27FC236}">
                  <a16:creationId xmlns:a16="http://schemas.microsoft.com/office/drawing/2014/main" id="{B16C4C60-84DF-7C4E-B819-512AD32C1DA7}"/>
                </a:ext>
              </a:extLst>
            </p:cNvPr>
            <p:cNvGrpSpPr/>
            <p:nvPr/>
          </p:nvGrpSpPr>
          <p:grpSpPr>
            <a:xfrm>
              <a:off x="3692066" y="2243328"/>
              <a:ext cx="1108299" cy="1490472"/>
              <a:chOff x="3692066" y="2243328"/>
              <a:chExt cx="1108299" cy="1490472"/>
            </a:xfrm>
            <a:grpFill/>
          </p:grpSpPr>
          <p:grpSp>
            <p:nvGrpSpPr>
              <p:cNvPr id="588" name="Group 587">
                <a:extLst>
                  <a:ext uri="{FF2B5EF4-FFF2-40B4-BE49-F238E27FC236}">
                    <a16:creationId xmlns:a16="http://schemas.microsoft.com/office/drawing/2014/main" id="{B7F14EC3-B240-6E43-8033-974979A49006}"/>
                  </a:ext>
                </a:extLst>
              </p:cNvPr>
              <p:cNvGrpSpPr/>
              <p:nvPr/>
            </p:nvGrpSpPr>
            <p:grpSpPr>
              <a:xfrm>
                <a:off x="3692066" y="3504497"/>
                <a:ext cx="1108299" cy="229303"/>
                <a:chOff x="5486400" y="3962400"/>
                <a:chExt cx="2209800" cy="457200"/>
              </a:xfrm>
              <a:grpFill/>
            </p:grpSpPr>
            <p:sp>
              <p:nvSpPr>
                <p:cNvPr id="595" name="DRAM">
                  <a:extLst>
                    <a:ext uri="{FF2B5EF4-FFF2-40B4-BE49-F238E27FC236}">
                      <a16:creationId xmlns:a16="http://schemas.microsoft.com/office/drawing/2014/main" id="{736C97AD-4D74-264F-88C4-4A509FD12296}"/>
                    </a:ext>
                  </a:extLst>
                </p:cNvPr>
                <p:cNvSpPr/>
                <p:nvPr/>
              </p:nvSpPr>
              <p:spPr>
                <a:xfrm>
                  <a:off x="54864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96" name="DRAM">
                  <a:extLst>
                    <a:ext uri="{FF2B5EF4-FFF2-40B4-BE49-F238E27FC236}">
                      <a16:creationId xmlns:a16="http://schemas.microsoft.com/office/drawing/2014/main" id="{5D9A8467-3757-964E-8AB6-0A706AA0E3D2}"/>
                    </a:ext>
                  </a:extLst>
                </p:cNvPr>
                <p:cNvSpPr/>
                <p:nvPr/>
              </p:nvSpPr>
              <p:spPr>
                <a:xfrm>
                  <a:off x="59436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97" name="DRAM">
                  <a:extLst>
                    <a:ext uri="{FF2B5EF4-FFF2-40B4-BE49-F238E27FC236}">
                      <a16:creationId xmlns:a16="http://schemas.microsoft.com/office/drawing/2014/main" id="{2BAA1E48-4CA1-094E-9A92-1CAA9F0F2495}"/>
                    </a:ext>
                  </a:extLst>
                </p:cNvPr>
                <p:cNvSpPr/>
                <p:nvPr/>
              </p:nvSpPr>
              <p:spPr>
                <a:xfrm>
                  <a:off x="64008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98" name="DRAM">
                  <a:extLst>
                    <a:ext uri="{FF2B5EF4-FFF2-40B4-BE49-F238E27FC236}">
                      <a16:creationId xmlns:a16="http://schemas.microsoft.com/office/drawing/2014/main" id="{7C5AB383-F74E-5144-931A-E0EAE2527C8C}"/>
                    </a:ext>
                  </a:extLst>
                </p:cNvPr>
                <p:cNvSpPr/>
                <p:nvPr/>
              </p:nvSpPr>
              <p:spPr>
                <a:xfrm>
                  <a:off x="68580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99" name="DRAM">
                  <a:extLst>
                    <a:ext uri="{FF2B5EF4-FFF2-40B4-BE49-F238E27FC236}">
                      <a16:creationId xmlns:a16="http://schemas.microsoft.com/office/drawing/2014/main" id="{A173C95A-30ED-7F43-8A96-C9636D55C8D1}"/>
                    </a:ext>
                  </a:extLst>
                </p:cNvPr>
                <p:cNvSpPr/>
                <p:nvPr/>
              </p:nvSpPr>
              <p:spPr>
                <a:xfrm>
                  <a:off x="73152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589" name="Group 588">
                <a:extLst>
                  <a:ext uri="{FF2B5EF4-FFF2-40B4-BE49-F238E27FC236}">
                    <a16:creationId xmlns:a16="http://schemas.microsoft.com/office/drawing/2014/main" id="{C78387EC-7F44-F845-8F5F-9B434CFFE099}"/>
                  </a:ext>
                </a:extLst>
              </p:cNvPr>
              <p:cNvGrpSpPr/>
              <p:nvPr/>
            </p:nvGrpSpPr>
            <p:grpSpPr>
              <a:xfrm>
                <a:off x="3787609" y="2243328"/>
                <a:ext cx="917213" cy="1261169"/>
                <a:chOff x="5676900" y="990600"/>
                <a:chExt cx="1828800" cy="2971800"/>
              </a:xfrm>
              <a:grpFill/>
            </p:grpSpPr>
            <p:cxnSp>
              <p:nvCxnSpPr>
                <p:cNvPr id="590" name="Straight Connector 589">
                  <a:extLst>
                    <a:ext uri="{FF2B5EF4-FFF2-40B4-BE49-F238E27FC236}">
                      <a16:creationId xmlns:a16="http://schemas.microsoft.com/office/drawing/2014/main" id="{836E4D4D-1D4F-BA4C-96DD-06F0B57315B6}"/>
                    </a:ext>
                  </a:extLst>
                </p:cNvPr>
                <p:cNvCxnSpPr>
                  <a:endCxn id="595"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1" name="Straight Connector 590">
                  <a:extLst>
                    <a:ext uri="{FF2B5EF4-FFF2-40B4-BE49-F238E27FC236}">
                      <a16:creationId xmlns:a16="http://schemas.microsoft.com/office/drawing/2014/main" id="{21FB0796-B83A-D345-A032-E038F96F9F38}"/>
                    </a:ext>
                  </a:extLst>
                </p:cNvPr>
                <p:cNvCxnSpPr>
                  <a:endCxn id="597" idx="0"/>
                </p:cNvCxnSpPr>
                <p:nvPr/>
              </p:nvCxnSpPr>
              <p:spPr>
                <a:xfrm>
                  <a:off x="65913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2" name="Straight Connector 591">
                  <a:extLst>
                    <a:ext uri="{FF2B5EF4-FFF2-40B4-BE49-F238E27FC236}">
                      <a16:creationId xmlns:a16="http://schemas.microsoft.com/office/drawing/2014/main" id="{D7A96923-27D9-5246-8A1E-760BD5642EE9}"/>
                    </a:ext>
                  </a:extLst>
                </p:cNvPr>
                <p:cNvCxnSpPr>
                  <a:endCxn id="598"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3" name="Straight Connector 592">
                  <a:extLst>
                    <a:ext uri="{FF2B5EF4-FFF2-40B4-BE49-F238E27FC236}">
                      <a16:creationId xmlns:a16="http://schemas.microsoft.com/office/drawing/2014/main" id="{D49BAF0B-25E9-7A4E-A1BB-53D257369AE7}"/>
                    </a:ext>
                  </a:extLst>
                </p:cNvPr>
                <p:cNvCxnSpPr>
                  <a:endCxn id="599"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94" name="Straight Connector 593">
                  <a:extLst>
                    <a:ext uri="{FF2B5EF4-FFF2-40B4-BE49-F238E27FC236}">
                      <a16:creationId xmlns:a16="http://schemas.microsoft.com/office/drawing/2014/main" id="{A6C676BC-2D3B-5646-9E06-04BE4D3BBAFD}"/>
                    </a:ext>
                  </a:extLst>
                </p:cNvPr>
                <p:cNvCxnSpPr>
                  <a:endCxn id="596"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62" name="Group 561">
              <a:extLst>
                <a:ext uri="{FF2B5EF4-FFF2-40B4-BE49-F238E27FC236}">
                  <a16:creationId xmlns:a16="http://schemas.microsoft.com/office/drawing/2014/main" id="{622DB309-A916-9C4B-BE23-2F9FE3A8E66B}"/>
                </a:ext>
              </a:extLst>
            </p:cNvPr>
            <p:cNvGrpSpPr/>
            <p:nvPr/>
          </p:nvGrpSpPr>
          <p:grpSpPr>
            <a:xfrm>
              <a:off x="5258738" y="2243328"/>
              <a:ext cx="1108299" cy="1490472"/>
              <a:chOff x="5258738" y="2243328"/>
              <a:chExt cx="1108299" cy="1490472"/>
            </a:xfrm>
            <a:grpFill/>
          </p:grpSpPr>
          <p:grpSp>
            <p:nvGrpSpPr>
              <p:cNvPr id="576" name="Group 575">
                <a:extLst>
                  <a:ext uri="{FF2B5EF4-FFF2-40B4-BE49-F238E27FC236}">
                    <a16:creationId xmlns:a16="http://schemas.microsoft.com/office/drawing/2014/main" id="{5369ED0C-3681-C04B-A190-96290EF4E747}"/>
                  </a:ext>
                </a:extLst>
              </p:cNvPr>
              <p:cNvGrpSpPr/>
              <p:nvPr/>
            </p:nvGrpSpPr>
            <p:grpSpPr>
              <a:xfrm>
                <a:off x="5258738" y="3504497"/>
                <a:ext cx="1108299" cy="229303"/>
                <a:chOff x="5486400" y="3962400"/>
                <a:chExt cx="2209800" cy="457200"/>
              </a:xfrm>
              <a:grpFill/>
            </p:grpSpPr>
            <p:sp>
              <p:nvSpPr>
                <p:cNvPr id="583" name="DRAM">
                  <a:extLst>
                    <a:ext uri="{FF2B5EF4-FFF2-40B4-BE49-F238E27FC236}">
                      <a16:creationId xmlns:a16="http://schemas.microsoft.com/office/drawing/2014/main" id="{C150AFA0-67B0-3A43-A41B-D9954452B55B}"/>
                    </a:ext>
                  </a:extLst>
                </p:cNvPr>
                <p:cNvSpPr/>
                <p:nvPr/>
              </p:nvSpPr>
              <p:spPr>
                <a:xfrm>
                  <a:off x="54864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84" name="DRAM">
                  <a:extLst>
                    <a:ext uri="{FF2B5EF4-FFF2-40B4-BE49-F238E27FC236}">
                      <a16:creationId xmlns:a16="http://schemas.microsoft.com/office/drawing/2014/main" id="{979DA43E-F184-BF40-93F5-64EE8D79612A}"/>
                    </a:ext>
                  </a:extLst>
                </p:cNvPr>
                <p:cNvSpPr/>
                <p:nvPr/>
              </p:nvSpPr>
              <p:spPr>
                <a:xfrm>
                  <a:off x="59436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85" name="DRAM">
                  <a:extLst>
                    <a:ext uri="{FF2B5EF4-FFF2-40B4-BE49-F238E27FC236}">
                      <a16:creationId xmlns:a16="http://schemas.microsoft.com/office/drawing/2014/main" id="{6433AC89-3A0A-8842-A52C-32B3A462A580}"/>
                    </a:ext>
                  </a:extLst>
                </p:cNvPr>
                <p:cNvSpPr/>
                <p:nvPr/>
              </p:nvSpPr>
              <p:spPr>
                <a:xfrm>
                  <a:off x="64008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86" name="DRAM">
                  <a:extLst>
                    <a:ext uri="{FF2B5EF4-FFF2-40B4-BE49-F238E27FC236}">
                      <a16:creationId xmlns:a16="http://schemas.microsoft.com/office/drawing/2014/main" id="{6358E6F7-4972-1E4C-99F5-884C92EC83C0}"/>
                    </a:ext>
                  </a:extLst>
                </p:cNvPr>
                <p:cNvSpPr/>
                <p:nvPr/>
              </p:nvSpPr>
              <p:spPr>
                <a:xfrm>
                  <a:off x="68580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87" name="DRAM">
                  <a:extLst>
                    <a:ext uri="{FF2B5EF4-FFF2-40B4-BE49-F238E27FC236}">
                      <a16:creationId xmlns:a16="http://schemas.microsoft.com/office/drawing/2014/main" id="{646010E8-2BC1-6B41-89A4-5049336FA4BB}"/>
                    </a:ext>
                  </a:extLst>
                </p:cNvPr>
                <p:cNvSpPr/>
                <p:nvPr/>
              </p:nvSpPr>
              <p:spPr>
                <a:xfrm>
                  <a:off x="73152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577" name="Group 576">
                <a:extLst>
                  <a:ext uri="{FF2B5EF4-FFF2-40B4-BE49-F238E27FC236}">
                    <a16:creationId xmlns:a16="http://schemas.microsoft.com/office/drawing/2014/main" id="{A68D41BD-C653-EA43-8DC5-70974FFA903B}"/>
                  </a:ext>
                </a:extLst>
              </p:cNvPr>
              <p:cNvGrpSpPr/>
              <p:nvPr/>
            </p:nvGrpSpPr>
            <p:grpSpPr>
              <a:xfrm>
                <a:off x="5354281" y="2243328"/>
                <a:ext cx="917213" cy="1261169"/>
                <a:chOff x="5676900" y="990600"/>
                <a:chExt cx="1828800" cy="2971800"/>
              </a:xfrm>
              <a:grpFill/>
            </p:grpSpPr>
            <p:cxnSp>
              <p:nvCxnSpPr>
                <p:cNvPr id="578" name="Straight Connector 577">
                  <a:extLst>
                    <a:ext uri="{FF2B5EF4-FFF2-40B4-BE49-F238E27FC236}">
                      <a16:creationId xmlns:a16="http://schemas.microsoft.com/office/drawing/2014/main" id="{C0E50F5D-7E35-9D43-8CEF-FCA0DC003F11}"/>
                    </a:ext>
                  </a:extLst>
                </p:cNvPr>
                <p:cNvCxnSpPr>
                  <a:endCxn id="583"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79" name="Straight Connector 578">
                  <a:extLst>
                    <a:ext uri="{FF2B5EF4-FFF2-40B4-BE49-F238E27FC236}">
                      <a16:creationId xmlns:a16="http://schemas.microsoft.com/office/drawing/2014/main" id="{8A33C029-8861-2C4F-97B3-C8C230AF0B17}"/>
                    </a:ext>
                  </a:extLst>
                </p:cNvPr>
                <p:cNvCxnSpPr>
                  <a:endCxn id="585" idx="0"/>
                </p:cNvCxnSpPr>
                <p:nvPr/>
              </p:nvCxnSpPr>
              <p:spPr>
                <a:xfrm>
                  <a:off x="65913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80" name="Straight Connector 579">
                  <a:extLst>
                    <a:ext uri="{FF2B5EF4-FFF2-40B4-BE49-F238E27FC236}">
                      <a16:creationId xmlns:a16="http://schemas.microsoft.com/office/drawing/2014/main" id="{B1FC39A6-D7D9-DC44-A576-E8C098C32AEB}"/>
                    </a:ext>
                  </a:extLst>
                </p:cNvPr>
                <p:cNvCxnSpPr>
                  <a:endCxn id="586"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81" name="Straight Connector 580">
                  <a:extLst>
                    <a:ext uri="{FF2B5EF4-FFF2-40B4-BE49-F238E27FC236}">
                      <a16:creationId xmlns:a16="http://schemas.microsoft.com/office/drawing/2014/main" id="{3FAA1142-CD64-0049-BC5F-21721B52570A}"/>
                    </a:ext>
                  </a:extLst>
                </p:cNvPr>
                <p:cNvCxnSpPr>
                  <a:endCxn id="587"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82" name="Straight Connector 581">
                  <a:extLst>
                    <a:ext uri="{FF2B5EF4-FFF2-40B4-BE49-F238E27FC236}">
                      <a16:creationId xmlns:a16="http://schemas.microsoft.com/office/drawing/2014/main" id="{6D6C1DF6-F0B3-5341-A519-FBF8150F611E}"/>
                    </a:ext>
                  </a:extLst>
                </p:cNvPr>
                <p:cNvCxnSpPr>
                  <a:endCxn id="584"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nvGrpSpPr>
            <p:cNvPr id="563" name="Group 562">
              <a:extLst>
                <a:ext uri="{FF2B5EF4-FFF2-40B4-BE49-F238E27FC236}">
                  <a16:creationId xmlns:a16="http://schemas.microsoft.com/office/drawing/2014/main" id="{97EF114D-8EFF-5D4B-974B-C742250DB2F3}"/>
                </a:ext>
              </a:extLst>
            </p:cNvPr>
            <p:cNvGrpSpPr/>
            <p:nvPr/>
          </p:nvGrpSpPr>
          <p:grpSpPr>
            <a:xfrm>
              <a:off x="6816266" y="2243328"/>
              <a:ext cx="1108299" cy="1490472"/>
              <a:chOff x="6816266" y="2243328"/>
              <a:chExt cx="1108299" cy="1490472"/>
            </a:xfrm>
            <a:grpFill/>
          </p:grpSpPr>
          <p:grpSp>
            <p:nvGrpSpPr>
              <p:cNvPr id="564" name="Group 563">
                <a:extLst>
                  <a:ext uri="{FF2B5EF4-FFF2-40B4-BE49-F238E27FC236}">
                    <a16:creationId xmlns:a16="http://schemas.microsoft.com/office/drawing/2014/main" id="{9D243ED1-B9C7-0240-981E-57A40D64C7B6}"/>
                  </a:ext>
                </a:extLst>
              </p:cNvPr>
              <p:cNvGrpSpPr/>
              <p:nvPr/>
            </p:nvGrpSpPr>
            <p:grpSpPr>
              <a:xfrm>
                <a:off x="6816266" y="3504497"/>
                <a:ext cx="1108299" cy="229303"/>
                <a:chOff x="5486400" y="3962400"/>
                <a:chExt cx="2209800" cy="457200"/>
              </a:xfrm>
              <a:grpFill/>
            </p:grpSpPr>
            <p:sp>
              <p:nvSpPr>
                <p:cNvPr id="571" name="DRAM">
                  <a:extLst>
                    <a:ext uri="{FF2B5EF4-FFF2-40B4-BE49-F238E27FC236}">
                      <a16:creationId xmlns:a16="http://schemas.microsoft.com/office/drawing/2014/main" id="{31FD0814-ED0F-E14F-92C8-1D511023F714}"/>
                    </a:ext>
                  </a:extLst>
                </p:cNvPr>
                <p:cNvSpPr/>
                <p:nvPr/>
              </p:nvSpPr>
              <p:spPr>
                <a:xfrm>
                  <a:off x="54864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72" name="DRAM">
                  <a:extLst>
                    <a:ext uri="{FF2B5EF4-FFF2-40B4-BE49-F238E27FC236}">
                      <a16:creationId xmlns:a16="http://schemas.microsoft.com/office/drawing/2014/main" id="{3ED75642-13B1-2B44-A733-4F2FB947496C}"/>
                    </a:ext>
                  </a:extLst>
                </p:cNvPr>
                <p:cNvSpPr/>
                <p:nvPr/>
              </p:nvSpPr>
              <p:spPr>
                <a:xfrm>
                  <a:off x="59436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73" name="DRAM">
                  <a:extLst>
                    <a:ext uri="{FF2B5EF4-FFF2-40B4-BE49-F238E27FC236}">
                      <a16:creationId xmlns:a16="http://schemas.microsoft.com/office/drawing/2014/main" id="{95D92964-99A1-4840-8554-3D7CD0D12987}"/>
                    </a:ext>
                  </a:extLst>
                </p:cNvPr>
                <p:cNvSpPr/>
                <p:nvPr/>
              </p:nvSpPr>
              <p:spPr>
                <a:xfrm>
                  <a:off x="64008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74" name="DRAM">
                  <a:extLst>
                    <a:ext uri="{FF2B5EF4-FFF2-40B4-BE49-F238E27FC236}">
                      <a16:creationId xmlns:a16="http://schemas.microsoft.com/office/drawing/2014/main" id="{3D2C3AEC-8C00-2645-96B8-92857ACB2923}"/>
                    </a:ext>
                  </a:extLst>
                </p:cNvPr>
                <p:cNvSpPr/>
                <p:nvPr/>
              </p:nvSpPr>
              <p:spPr>
                <a:xfrm>
                  <a:off x="68580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75" name="DRAM">
                  <a:extLst>
                    <a:ext uri="{FF2B5EF4-FFF2-40B4-BE49-F238E27FC236}">
                      <a16:creationId xmlns:a16="http://schemas.microsoft.com/office/drawing/2014/main" id="{5076046E-EF62-7146-8765-71D46613994D}"/>
                    </a:ext>
                  </a:extLst>
                </p:cNvPr>
                <p:cNvSpPr/>
                <p:nvPr/>
              </p:nvSpPr>
              <p:spPr>
                <a:xfrm>
                  <a:off x="7315200" y="3962400"/>
                  <a:ext cx="381000" cy="457200"/>
                </a:xfrm>
                <a:prstGeom prst="roundRect">
                  <a:avLst>
                    <a:gd name="adj" fmla="val 11319"/>
                  </a:avLst>
                </a:prstGeom>
                <a:grp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565" name="Group 564">
                <a:extLst>
                  <a:ext uri="{FF2B5EF4-FFF2-40B4-BE49-F238E27FC236}">
                    <a16:creationId xmlns:a16="http://schemas.microsoft.com/office/drawing/2014/main" id="{5AE642E6-7312-684E-ABD3-8988B537C797}"/>
                  </a:ext>
                </a:extLst>
              </p:cNvPr>
              <p:cNvGrpSpPr/>
              <p:nvPr/>
            </p:nvGrpSpPr>
            <p:grpSpPr>
              <a:xfrm>
                <a:off x="6911809" y="2243328"/>
                <a:ext cx="917213" cy="1261169"/>
                <a:chOff x="5676900" y="990600"/>
                <a:chExt cx="1828800" cy="2971800"/>
              </a:xfrm>
              <a:grpFill/>
            </p:grpSpPr>
            <p:cxnSp>
              <p:nvCxnSpPr>
                <p:cNvPr id="566" name="Straight Connector 565">
                  <a:extLst>
                    <a:ext uri="{FF2B5EF4-FFF2-40B4-BE49-F238E27FC236}">
                      <a16:creationId xmlns:a16="http://schemas.microsoft.com/office/drawing/2014/main" id="{B5A7D713-2B54-EB4D-A2D5-A2BAC8D45C87}"/>
                    </a:ext>
                  </a:extLst>
                </p:cNvPr>
                <p:cNvCxnSpPr>
                  <a:endCxn id="571" idx="0"/>
                </p:cNvCxnSpPr>
                <p:nvPr/>
              </p:nvCxnSpPr>
              <p:spPr>
                <a:xfrm>
                  <a:off x="56769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67" name="Straight Connector 566">
                  <a:extLst>
                    <a:ext uri="{FF2B5EF4-FFF2-40B4-BE49-F238E27FC236}">
                      <a16:creationId xmlns:a16="http://schemas.microsoft.com/office/drawing/2014/main" id="{4AC48C69-9F24-F344-948A-0A0725A1CDA0}"/>
                    </a:ext>
                  </a:extLst>
                </p:cNvPr>
                <p:cNvCxnSpPr>
                  <a:endCxn id="573" idx="0"/>
                </p:cNvCxnSpPr>
                <p:nvPr/>
              </p:nvCxnSpPr>
              <p:spPr>
                <a:xfrm>
                  <a:off x="65913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68" name="Straight Connector 567">
                  <a:extLst>
                    <a:ext uri="{FF2B5EF4-FFF2-40B4-BE49-F238E27FC236}">
                      <a16:creationId xmlns:a16="http://schemas.microsoft.com/office/drawing/2014/main" id="{068ED407-FDA3-C848-979D-B5F59775666C}"/>
                    </a:ext>
                  </a:extLst>
                </p:cNvPr>
                <p:cNvCxnSpPr>
                  <a:endCxn id="574" idx="0"/>
                </p:cNvCxnSpPr>
                <p:nvPr/>
              </p:nvCxnSpPr>
              <p:spPr>
                <a:xfrm>
                  <a:off x="70485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69" name="Straight Connector 568">
                  <a:extLst>
                    <a:ext uri="{FF2B5EF4-FFF2-40B4-BE49-F238E27FC236}">
                      <a16:creationId xmlns:a16="http://schemas.microsoft.com/office/drawing/2014/main" id="{C9F925C9-2458-FC42-91F7-EB3893CE1502}"/>
                    </a:ext>
                  </a:extLst>
                </p:cNvPr>
                <p:cNvCxnSpPr>
                  <a:endCxn id="575" idx="0"/>
                </p:cNvCxnSpPr>
                <p:nvPr/>
              </p:nvCxnSpPr>
              <p:spPr>
                <a:xfrm>
                  <a:off x="75057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cxnSp>
              <p:nvCxnSpPr>
                <p:cNvPr id="570" name="Straight Connector 569">
                  <a:extLst>
                    <a:ext uri="{FF2B5EF4-FFF2-40B4-BE49-F238E27FC236}">
                      <a16:creationId xmlns:a16="http://schemas.microsoft.com/office/drawing/2014/main" id="{B258C780-C674-D54D-BEA9-E3F2DC960D4B}"/>
                    </a:ext>
                  </a:extLst>
                </p:cNvPr>
                <p:cNvCxnSpPr>
                  <a:endCxn id="572" idx="0"/>
                </p:cNvCxnSpPr>
                <p:nvPr/>
              </p:nvCxnSpPr>
              <p:spPr>
                <a:xfrm>
                  <a:off x="6134100" y="990600"/>
                  <a:ext cx="0" cy="2971800"/>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grpSp>
        </p:grpSp>
      </p:grpSp>
      <p:grpSp>
        <p:nvGrpSpPr>
          <p:cNvPr id="612" name="Group 611">
            <a:extLst>
              <a:ext uri="{FF2B5EF4-FFF2-40B4-BE49-F238E27FC236}">
                <a16:creationId xmlns:a16="http://schemas.microsoft.com/office/drawing/2014/main" id="{33C9E2EF-3B9B-9847-B688-A74879FA1ACF}"/>
              </a:ext>
            </a:extLst>
          </p:cNvPr>
          <p:cNvGrpSpPr/>
          <p:nvPr/>
        </p:nvGrpSpPr>
        <p:grpSpPr>
          <a:xfrm>
            <a:off x="1734834" y="3092754"/>
            <a:ext cx="1414038" cy="191087"/>
            <a:chOff x="1828799" y="2017072"/>
            <a:chExt cx="1414038" cy="191087"/>
          </a:xfrm>
          <a:solidFill>
            <a:srgbClr val="1A82C4"/>
          </a:solidFill>
        </p:grpSpPr>
        <p:sp>
          <p:nvSpPr>
            <p:cNvPr id="613" name="DRAM">
              <a:extLst>
                <a:ext uri="{FF2B5EF4-FFF2-40B4-BE49-F238E27FC236}">
                  <a16:creationId xmlns:a16="http://schemas.microsoft.com/office/drawing/2014/main" id="{C0A5BBC4-26A1-5E43-8987-47CF1FB077DE}"/>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14" name="Straight Connector 613">
              <a:extLst>
                <a:ext uri="{FF2B5EF4-FFF2-40B4-BE49-F238E27FC236}">
                  <a16:creationId xmlns:a16="http://schemas.microsoft.com/office/drawing/2014/main" id="{3A4DD7FE-53E1-694C-9120-9DD1ADA3CC59}"/>
                </a:ext>
              </a:extLst>
            </p:cNvPr>
            <p:cNvCxnSpPr>
              <a:cxnSpLocks/>
              <a:stCxn id="619" idx="6"/>
              <a:endCxn id="613" idx="0"/>
            </p:cNvCxnSpPr>
            <p:nvPr/>
          </p:nvCxnSpPr>
          <p:spPr>
            <a:xfrm flipH="1">
              <a:off x="20581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15" name="Oval 614">
              <a:extLst>
                <a:ext uri="{FF2B5EF4-FFF2-40B4-BE49-F238E27FC236}">
                  <a16:creationId xmlns:a16="http://schemas.microsoft.com/office/drawing/2014/main" id="{7A839D5F-686F-3C49-8BB1-E635FAFFF08D}"/>
                </a:ext>
              </a:extLst>
            </p:cNvPr>
            <p:cNvSpPr/>
            <p:nvPr/>
          </p:nvSpPr>
          <p:spPr>
            <a:xfrm>
              <a:off x="213453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6" name="Oval 615">
              <a:extLst>
                <a:ext uri="{FF2B5EF4-FFF2-40B4-BE49-F238E27FC236}">
                  <a16:creationId xmlns:a16="http://schemas.microsoft.com/office/drawing/2014/main" id="{963D5EAF-C501-BC4E-9EE1-630EC133D0C7}"/>
                </a:ext>
              </a:extLst>
            </p:cNvPr>
            <p:cNvSpPr/>
            <p:nvPr/>
          </p:nvSpPr>
          <p:spPr>
            <a:xfrm>
              <a:off x="236384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7" name="Oval 616">
              <a:extLst>
                <a:ext uri="{FF2B5EF4-FFF2-40B4-BE49-F238E27FC236}">
                  <a16:creationId xmlns:a16="http://schemas.microsoft.com/office/drawing/2014/main" id="{4B3D0CAA-039F-E84F-923A-898358C1D582}"/>
                </a:ext>
              </a:extLst>
            </p:cNvPr>
            <p:cNvSpPr/>
            <p:nvPr/>
          </p:nvSpPr>
          <p:spPr>
            <a:xfrm>
              <a:off x="2593144"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8" name="Oval 617">
              <a:extLst>
                <a:ext uri="{FF2B5EF4-FFF2-40B4-BE49-F238E27FC236}">
                  <a16:creationId xmlns:a16="http://schemas.microsoft.com/office/drawing/2014/main" id="{A69B98E4-943B-524E-9527-477DADF89EEE}"/>
                </a:ext>
              </a:extLst>
            </p:cNvPr>
            <p:cNvSpPr/>
            <p:nvPr/>
          </p:nvSpPr>
          <p:spPr>
            <a:xfrm>
              <a:off x="282244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19" name="Oval 618">
              <a:extLst>
                <a:ext uri="{FF2B5EF4-FFF2-40B4-BE49-F238E27FC236}">
                  <a16:creationId xmlns:a16="http://schemas.microsoft.com/office/drawing/2014/main" id="{C5FDC489-A86B-4841-874B-EA5071CD80E3}"/>
                </a:ext>
              </a:extLst>
            </p:cNvPr>
            <p:cNvSpPr/>
            <p:nvPr/>
          </p:nvSpPr>
          <p:spPr>
            <a:xfrm>
              <a:off x="305175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20" name="Group 619">
            <a:extLst>
              <a:ext uri="{FF2B5EF4-FFF2-40B4-BE49-F238E27FC236}">
                <a16:creationId xmlns:a16="http://schemas.microsoft.com/office/drawing/2014/main" id="{A7ABECDD-A658-9C49-AD7E-15555381FCAF}"/>
              </a:ext>
            </a:extLst>
          </p:cNvPr>
          <p:cNvGrpSpPr/>
          <p:nvPr/>
        </p:nvGrpSpPr>
        <p:grpSpPr>
          <a:xfrm>
            <a:off x="3292362" y="3092754"/>
            <a:ext cx="1414038" cy="191087"/>
            <a:chOff x="3386327" y="2017072"/>
            <a:chExt cx="1414038" cy="191087"/>
          </a:xfrm>
          <a:solidFill>
            <a:srgbClr val="1A82C4"/>
          </a:solidFill>
        </p:grpSpPr>
        <p:sp>
          <p:nvSpPr>
            <p:cNvPr id="621" name="DRAM">
              <a:extLst>
                <a:ext uri="{FF2B5EF4-FFF2-40B4-BE49-F238E27FC236}">
                  <a16:creationId xmlns:a16="http://schemas.microsoft.com/office/drawing/2014/main" id="{88E651CD-D58C-B847-95F3-637D91B8EC70}"/>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22" name="Straight Connector 621">
              <a:extLst>
                <a:ext uri="{FF2B5EF4-FFF2-40B4-BE49-F238E27FC236}">
                  <a16:creationId xmlns:a16="http://schemas.microsoft.com/office/drawing/2014/main" id="{C4D8B778-B949-0448-8BCB-245D55EF5458}"/>
                </a:ext>
              </a:extLst>
            </p:cNvPr>
            <p:cNvCxnSpPr>
              <a:cxnSpLocks/>
              <a:endCxn id="621" idx="0"/>
            </p:cNvCxnSpPr>
            <p:nvPr/>
          </p:nvCxnSpPr>
          <p:spPr>
            <a:xfrm flipH="1" flipV="1">
              <a:off x="3615631" y="2112616"/>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23" name="Oval 622">
              <a:extLst>
                <a:ext uri="{FF2B5EF4-FFF2-40B4-BE49-F238E27FC236}">
                  <a16:creationId xmlns:a16="http://schemas.microsoft.com/office/drawing/2014/main" id="{1C2B9E30-5318-D34C-838B-C671F277CE16}"/>
                </a:ext>
              </a:extLst>
            </p:cNvPr>
            <p:cNvSpPr/>
            <p:nvPr/>
          </p:nvSpPr>
          <p:spPr>
            <a:xfrm>
              <a:off x="369206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24" name="Oval 623">
              <a:extLst>
                <a:ext uri="{FF2B5EF4-FFF2-40B4-BE49-F238E27FC236}">
                  <a16:creationId xmlns:a16="http://schemas.microsoft.com/office/drawing/2014/main" id="{AB3FA47A-24EC-2649-A78D-779B25A48466}"/>
                </a:ext>
              </a:extLst>
            </p:cNvPr>
            <p:cNvSpPr/>
            <p:nvPr/>
          </p:nvSpPr>
          <p:spPr>
            <a:xfrm>
              <a:off x="392136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25" name="Oval 624">
              <a:extLst>
                <a:ext uri="{FF2B5EF4-FFF2-40B4-BE49-F238E27FC236}">
                  <a16:creationId xmlns:a16="http://schemas.microsoft.com/office/drawing/2014/main" id="{01C69964-DD3A-7D4B-8265-0B618102B0EF}"/>
                </a:ext>
              </a:extLst>
            </p:cNvPr>
            <p:cNvSpPr/>
            <p:nvPr/>
          </p:nvSpPr>
          <p:spPr>
            <a:xfrm>
              <a:off x="4150672"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26" name="Oval 625">
              <a:extLst>
                <a:ext uri="{FF2B5EF4-FFF2-40B4-BE49-F238E27FC236}">
                  <a16:creationId xmlns:a16="http://schemas.microsoft.com/office/drawing/2014/main" id="{EF0E2BA4-93B9-844E-BCB4-D9328A6D5CB3}"/>
                </a:ext>
              </a:extLst>
            </p:cNvPr>
            <p:cNvSpPr/>
            <p:nvPr/>
          </p:nvSpPr>
          <p:spPr>
            <a:xfrm>
              <a:off x="437997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27" name="Oval 626">
              <a:extLst>
                <a:ext uri="{FF2B5EF4-FFF2-40B4-BE49-F238E27FC236}">
                  <a16:creationId xmlns:a16="http://schemas.microsoft.com/office/drawing/2014/main" id="{6ECBD6F6-8C63-D44F-AB69-F313FF237348}"/>
                </a:ext>
              </a:extLst>
            </p:cNvPr>
            <p:cNvSpPr/>
            <p:nvPr/>
          </p:nvSpPr>
          <p:spPr>
            <a:xfrm>
              <a:off x="460927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28" name="Group 627">
            <a:extLst>
              <a:ext uri="{FF2B5EF4-FFF2-40B4-BE49-F238E27FC236}">
                <a16:creationId xmlns:a16="http://schemas.microsoft.com/office/drawing/2014/main" id="{E3130742-F15B-BD4B-9429-E789B2B42EB7}"/>
              </a:ext>
            </a:extLst>
          </p:cNvPr>
          <p:cNvGrpSpPr/>
          <p:nvPr/>
        </p:nvGrpSpPr>
        <p:grpSpPr>
          <a:xfrm>
            <a:off x="4859034" y="3092754"/>
            <a:ext cx="1414038" cy="191087"/>
            <a:chOff x="4952999" y="2017072"/>
            <a:chExt cx="1414038" cy="191087"/>
          </a:xfrm>
          <a:solidFill>
            <a:srgbClr val="1A82C4"/>
          </a:solidFill>
        </p:grpSpPr>
        <p:sp>
          <p:nvSpPr>
            <p:cNvPr id="629" name="DRAM">
              <a:extLst>
                <a:ext uri="{FF2B5EF4-FFF2-40B4-BE49-F238E27FC236}">
                  <a16:creationId xmlns:a16="http://schemas.microsoft.com/office/drawing/2014/main" id="{2C04100A-DB27-9A43-AEC7-779CF0500563}"/>
                </a:ext>
              </a:extLst>
            </p:cNvPr>
            <p:cNvSpPr/>
            <p:nvPr/>
          </p:nvSpPr>
          <p:spPr>
            <a:xfrm rot="5400000">
              <a:off x="49721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30" name="Straight Connector 629">
              <a:extLst>
                <a:ext uri="{FF2B5EF4-FFF2-40B4-BE49-F238E27FC236}">
                  <a16:creationId xmlns:a16="http://schemas.microsoft.com/office/drawing/2014/main" id="{67DE88E5-AEFE-2A49-AE5A-62384E79C67B}"/>
                </a:ext>
              </a:extLst>
            </p:cNvPr>
            <p:cNvCxnSpPr>
              <a:cxnSpLocks/>
              <a:stCxn id="635" idx="6"/>
              <a:endCxn id="629" idx="0"/>
            </p:cNvCxnSpPr>
            <p:nvPr/>
          </p:nvCxnSpPr>
          <p:spPr>
            <a:xfrm flipH="1">
              <a:off x="51823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31" name="Oval 630">
              <a:extLst>
                <a:ext uri="{FF2B5EF4-FFF2-40B4-BE49-F238E27FC236}">
                  <a16:creationId xmlns:a16="http://schemas.microsoft.com/office/drawing/2014/main" id="{2F2AC4F6-6CEB-1248-8B14-F2FB4F835B60}"/>
                </a:ext>
              </a:extLst>
            </p:cNvPr>
            <p:cNvSpPr/>
            <p:nvPr/>
          </p:nvSpPr>
          <p:spPr>
            <a:xfrm>
              <a:off x="525873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32" name="Oval 631">
              <a:extLst>
                <a:ext uri="{FF2B5EF4-FFF2-40B4-BE49-F238E27FC236}">
                  <a16:creationId xmlns:a16="http://schemas.microsoft.com/office/drawing/2014/main" id="{EBD48407-5270-094F-9D7D-46251DFEBEBC}"/>
                </a:ext>
              </a:extLst>
            </p:cNvPr>
            <p:cNvSpPr/>
            <p:nvPr/>
          </p:nvSpPr>
          <p:spPr>
            <a:xfrm>
              <a:off x="548804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33" name="Oval 632">
              <a:extLst>
                <a:ext uri="{FF2B5EF4-FFF2-40B4-BE49-F238E27FC236}">
                  <a16:creationId xmlns:a16="http://schemas.microsoft.com/office/drawing/2014/main" id="{DAE38B3F-BA40-6349-921B-8EA5970CDEBB}"/>
                </a:ext>
              </a:extLst>
            </p:cNvPr>
            <p:cNvSpPr/>
            <p:nvPr/>
          </p:nvSpPr>
          <p:spPr>
            <a:xfrm>
              <a:off x="5717344"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34" name="Oval 633">
              <a:extLst>
                <a:ext uri="{FF2B5EF4-FFF2-40B4-BE49-F238E27FC236}">
                  <a16:creationId xmlns:a16="http://schemas.microsoft.com/office/drawing/2014/main" id="{1CF76F34-EFB6-9346-BECE-73B3AA835633}"/>
                </a:ext>
              </a:extLst>
            </p:cNvPr>
            <p:cNvSpPr/>
            <p:nvPr/>
          </p:nvSpPr>
          <p:spPr>
            <a:xfrm>
              <a:off x="594664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35" name="Oval 634">
              <a:extLst>
                <a:ext uri="{FF2B5EF4-FFF2-40B4-BE49-F238E27FC236}">
                  <a16:creationId xmlns:a16="http://schemas.microsoft.com/office/drawing/2014/main" id="{BE738ABC-CAE9-8F4D-84C6-57CAF880B1D1}"/>
                </a:ext>
              </a:extLst>
            </p:cNvPr>
            <p:cNvSpPr/>
            <p:nvPr/>
          </p:nvSpPr>
          <p:spPr>
            <a:xfrm>
              <a:off x="617595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36" name="Group 635">
            <a:extLst>
              <a:ext uri="{FF2B5EF4-FFF2-40B4-BE49-F238E27FC236}">
                <a16:creationId xmlns:a16="http://schemas.microsoft.com/office/drawing/2014/main" id="{EFD810CA-9898-3144-BD22-FFD8B067DFB4}"/>
              </a:ext>
            </a:extLst>
          </p:cNvPr>
          <p:cNvGrpSpPr/>
          <p:nvPr/>
        </p:nvGrpSpPr>
        <p:grpSpPr>
          <a:xfrm>
            <a:off x="6416562" y="3092754"/>
            <a:ext cx="1414038" cy="191087"/>
            <a:chOff x="6510527" y="2017072"/>
            <a:chExt cx="1414038" cy="191087"/>
          </a:xfrm>
          <a:solidFill>
            <a:srgbClr val="1A82C4"/>
          </a:solidFill>
        </p:grpSpPr>
        <p:sp>
          <p:nvSpPr>
            <p:cNvPr id="637" name="DRAM">
              <a:extLst>
                <a:ext uri="{FF2B5EF4-FFF2-40B4-BE49-F238E27FC236}">
                  <a16:creationId xmlns:a16="http://schemas.microsoft.com/office/drawing/2014/main" id="{A3C67856-C695-A34F-9565-CC4ED72F3BE4}"/>
                </a:ext>
              </a:extLst>
            </p:cNvPr>
            <p:cNvSpPr/>
            <p:nvPr/>
          </p:nvSpPr>
          <p:spPr>
            <a:xfrm rot="5400000">
              <a:off x="65296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38" name="Straight Connector 637">
              <a:extLst>
                <a:ext uri="{FF2B5EF4-FFF2-40B4-BE49-F238E27FC236}">
                  <a16:creationId xmlns:a16="http://schemas.microsoft.com/office/drawing/2014/main" id="{6F94C2A8-FC06-3D49-845C-1DA3AB568191}"/>
                </a:ext>
              </a:extLst>
            </p:cNvPr>
            <p:cNvCxnSpPr>
              <a:cxnSpLocks/>
              <a:stCxn id="643" idx="6"/>
              <a:endCxn id="637" idx="0"/>
            </p:cNvCxnSpPr>
            <p:nvPr/>
          </p:nvCxnSpPr>
          <p:spPr>
            <a:xfrm flipH="1">
              <a:off x="6739831"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39" name="Oval 638">
              <a:extLst>
                <a:ext uri="{FF2B5EF4-FFF2-40B4-BE49-F238E27FC236}">
                  <a16:creationId xmlns:a16="http://schemas.microsoft.com/office/drawing/2014/main" id="{1E47C003-D568-CB4B-A4F5-BE7F18FFD581}"/>
                </a:ext>
              </a:extLst>
            </p:cNvPr>
            <p:cNvSpPr/>
            <p:nvPr/>
          </p:nvSpPr>
          <p:spPr>
            <a:xfrm>
              <a:off x="681626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0" name="Oval 639">
              <a:extLst>
                <a:ext uri="{FF2B5EF4-FFF2-40B4-BE49-F238E27FC236}">
                  <a16:creationId xmlns:a16="http://schemas.microsoft.com/office/drawing/2014/main" id="{7381491B-6671-F84A-A418-A606B3C79E05}"/>
                </a:ext>
              </a:extLst>
            </p:cNvPr>
            <p:cNvSpPr/>
            <p:nvPr/>
          </p:nvSpPr>
          <p:spPr>
            <a:xfrm>
              <a:off x="704556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1" name="Oval 640">
              <a:extLst>
                <a:ext uri="{FF2B5EF4-FFF2-40B4-BE49-F238E27FC236}">
                  <a16:creationId xmlns:a16="http://schemas.microsoft.com/office/drawing/2014/main" id="{76A4DA72-AA5B-834E-87CA-4CB63EF23A75}"/>
                </a:ext>
              </a:extLst>
            </p:cNvPr>
            <p:cNvSpPr/>
            <p:nvPr/>
          </p:nvSpPr>
          <p:spPr>
            <a:xfrm>
              <a:off x="7274872"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2" name="Oval 641">
              <a:extLst>
                <a:ext uri="{FF2B5EF4-FFF2-40B4-BE49-F238E27FC236}">
                  <a16:creationId xmlns:a16="http://schemas.microsoft.com/office/drawing/2014/main" id="{7614CB59-4B9C-7F45-958A-875D69B1EA2F}"/>
                </a:ext>
              </a:extLst>
            </p:cNvPr>
            <p:cNvSpPr/>
            <p:nvPr/>
          </p:nvSpPr>
          <p:spPr>
            <a:xfrm>
              <a:off x="750417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43" name="Oval 642">
              <a:extLst>
                <a:ext uri="{FF2B5EF4-FFF2-40B4-BE49-F238E27FC236}">
                  <a16:creationId xmlns:a16="http://schemas.microsoft.com/office/drawing/2014/main" id="{76830518-4EF6-7643-A051-617D603CB8B7}"/>
                </a:ext>
              </a:extLst>
            </p:cNvPr>
            <p:cNvSpPr/>
            <p:nvPr/>
          </p:nvSpPr>
          <p:spPr>
            <a:xfrm>
              <a:off x="773347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44" name="Group 643">
            <a:extLst>
              <a:ext uri="{FF2B5EF4-FFF2-40B4-BE49-F238E27FC236}">
                <a16:creationId xmlns:a16="http://schemas.microsoft.com/office/drawing/2014/main" id="{C28A1288-C9BB-ED46-8A40-64CBB3F74943}"/>
              </a:ext>
            </a:extLst>
          </p:cNvPr>
          <p:cNvGrpSpPr/>
          <p:nvPr/>
        </p:nvGrpSpPr>
        <p:grpSpPr>
          <a:xfrm>
            <a:off x="1734835" y="4579789"/>
            <a:ext cx="6248400" cy="1373786"/>
            <a:chOff x="1600200" y="3732707"/>
            <a:chExt cx="6248400" cy="1373786"/>
          </a:xfrm>
        </p:grpSpPr>
        <p:grpSp>
          <p:nvGrpSpPr>
            <p:cNvPr id="645" name="Group 644">
              <a:extLst>
                <a:ext uri="{FF2B5EF4-FFF2-40B4-BE49-F238E27FC236}">
                  <a16:creationId xmlns:a16="http://schemas.microsoft.com/office/drawing/2014/main" id="{15643D81-5A87-4543-A8F3-937BC4EA9F37}"/>
                </a:ext>
              </a:extLst>
            </p:cNvPr>
            <p:cNvGrpSpPr/>
            <p:nvPr/>
          </p:nvGrpSpPr>
          <p:grpSpPr>
            <a:xfrm>
              <a:off x="1600200" y="3732707"/>
              <a:ext cx="6248400" cy="1373786"/>
              <a:chOff x="1600200" y="3732707"/>
              <a:chExt cx="6248400" cy="1373786"/>
            </a:xfrm>
          </p:grpSpPr>
          <p:grpSp>
            <p:nvGrpSpPr>
              <p:cNvPr id="647" name="Group 646">
                <a:extLst>
                  <a:ext uri="{FF2B5EF4-FFF2-40B4-BE49-F238E27FC236}">
                    <a16:creationId xmlns:a16="http://schemas.microsoft.com/office/drawing/2014/main" id="{310700AC-FDEE-874B-89D6-C84F4A8ADF19}"/>
                  </a:ext>
                </a:extLst>
              </p:cNvPr>
              <p:cNvGrpSpPr/>
              <p:nvPr/>
            </p:nvGrpSpPr>
            <p:grpSpPr>
              <a:xfrm>
                <a:off x="1600200" y="3732707"/>
                <a:ext cx="6248400" cy="1373786"/>
                <a:chOff x="1828800" y="3732707"/>
                <a:chExt cx="6248400" cy="1373786"/>
              </a:xfrm>
            </p:grpSpPr>
            <p:cxnSp>
              <p:nvCxnSpPr>
                <p:cNvPr id="651" name="Straight Connector 650">
                  <a:extLst>
                    <a:ext uri="{FF2B5EF4-FFF2-40B4-BE49-F238E27FC236}">
                      <a16:creationId xmlns:a16="http://schemas.microsoft.com/office/drawing/2014/main" id="{3BB866A2-1588-3543-9BA2-BBBC57B5347B}"/>
                    </a:ext>
                  </a:extLst>
                </p:cNvPr>
                <p:cNvCxnSpPr/>
                <p:nvPr/>
              </p:nvCxnSpPr>
              <p:spPr>
                <a:xfrm>
                  <a:off x="4952999" y="4495800"/>
                  <a:ext cx="0" cy="610693"/>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2" name="Straight Connector 651">
                  <a:extLst>
                    <a:ext uri="{FF2B5EF4-FFF2-40B4-BE49-F238E27FC236}">
                      <a16:creationId xmlns:a16="http://schemas.microsoft.com/office/drawing/2014/main" id="{24A70DD0-A1B7-4B48-BF45-10E27A0700D0}"/>
                    </a:ext>
                  </a:extLst>
                </p:cNvPr>
                <p:cNvCxnSpPr>
                  <a:cxnSpLocks/>
                  <a:stCxn id="663" idx="2"/>
                  <a:endCxn id="653" idx="0"/>
                </p:cNvCxnSpPr>
                <p:nvPr/>
              </p:nvCxnSpPr>
              <p:spPr>
                <a:xfrm>
                  <a:off x="4953000" y="3732707"/>
                  <a:ext cx="0" cy="459386"/>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sp>
              <p:nvSpPr>
                <p:cNvPr id="653" name="DRAM">
                  <a:extLst>
                    <a:ext uri="{FF2B5EF4-FFF2-40B4-BE49-F238E27FC236}">
                      <a16:creationId xmlns:a16="http://schemas.microsoft.com/office/drawing/2014/main" id="{A335669E-8447-4D41-9401-67196FBEB8C1}"/>
                    </a:ext>
                  </a:extLst>
                </p:cNvPr>
                <p:cNvSpPr/>
                <p:nvPr/>
              </p:nvSpPr>
              <p:spPr>
                <a:xfrm>
                  <a:off x="1828800" y="4192093"/>
                  <a:ext cx="6248400" cy="458293"/>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IO interface</a:t>
                  </a:r>
                </a:p>
              </p:txBody>
            </p:sp>
          </p:grpSp>
          <p:cxnSp>
            <p:nvCxnSpPr>
              <p:cNvPr id="648" name="Straight Connector 647">
                <a:extLst>
                  <a:ext uri="{FF2B5EF4-FFF2-40B4-BE49-F238E27FC236}">
                    <a16:creationId xmlns:a16="http://schemas.microsoft.com/office/drawing/2014/main" id="{D32FEC2E-B845-7A4D-9B4C-ADD33E25C0CC}"/>
                  </a:ext>
                </a:extLst>
              </p:cNvPr>
              <p:cNvCxnSpPr/>
              <p:nvPr/>
            </p:nvCxnSpPr>
            <p:spPr>
              <a:xfrm flipH="1">
                <a:off x="4648200" y="3885107"/>
                <a:ext cx="152400" cy="153493"/>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49" name="Straight Connector 648">
                <a:extLst>
                  <a:ext uri="{FF2B5EF4-FFF2-40B4-BE49-F238E27FC236}">
                    <a16:creationId xmlns:a16="http://schemas.microsoft.com/office/drawing/2014/main" id="{B0C9C1FC-E60E-FE4C-9A37-963FDA24B4C7}"/>
                  </a:ext>
                </a:extLst>
              </p:cNvPr>
              <p:cNvCxnSpPr/>
              <p:nvPr/>
            </p:nvCxnSpPr>
            <p:spPr>
              <a:xfrm flipH="1">
                <a:off x="4648200" y="4800600"/>
                <a:ext cx="152400" cy="153493"/>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sp>
            <p:nvSpPr>
              <p:cNvPr id="650" name="TextBox 649">
                <a:extLst>
                  <a:ext uri="{FF2B5EF4-FFF2-40B4-BE49-F238E27FC236}">
                    <a16:creationId xmlns:a16="http://schemas.microsoft.com/office/drawing/2014/main" id="{D651882F-1DB5-6144-95F3-A79498ACEA13}"/>
                  </a:ext>
                </a:extLst>
              </p:cNvPr>
              <p:cNvSpPr txBox="1"/>
              <p:nvPr/>
            </p:nvSpPr>
            <p:spPr>
              <a:xfrm>
                <a:off x="4876800" y="3809062"/>
                <a:ext cx="1143001" cy="304800"/>
              </a:xfrm>
              <a:prstGeom prst="rect">
                <a:avLst/>
              </a:prstGeom>
              <a:noFill/>
            </p:spPr>
            <p:txBody>
              <a:bodyPr wrap="square" rtlCol="0" anchor="ctr">
                <a:noAutofit/>
              </a:bodyPr>
              <a:lstStyle/>
              <a:p>
                <a:pPr marL="0" marR="0" lvl="0" indent="0" algn="l" defTabSz="457200" rtl="0" eaLnBrk="1" fontAlgn="auto" latinLnBrk="0" hangingPunct="1">
                  <a:lnSpc>
                    <a:spcPts val="3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64 bits</a:t>
                </a:r>
              </a:p>
            </p:txBody>
          </p:sp>
        </p:grpSp>
        <p:sp>
          <p:nvSpPr>
            <p:cNvPr id="646" name="TextBox 645">
              <a:extLst>
                <a:ext uri="{FF2B5EF4-FFF2-40B4-BE49-F238E27FC236}">
                  <a16:creationId xmlns:a16="http://schemas.microsoft.com/office/drawing/2014/main" id="{7EB40DA5-FE34-8F42-AF8D-DF8BD56071B0}"/>
                </a:ext>
              </a:extLst>
            </p:cNvPr>
            <p:cNvSpPr txBox="1"/>
            <p:nvPr/>
          </p:nvSpPr>
          <p:spPr>
            <a:xfrm>
              <a:off x="4876799" y="4724400"/>
              <a:ext cx="2589863" cy="304800"/>
            </a:xfrm>
            <a:prstGeom prst="rect">
              <a:avLst/>
            </a:prstGeom>
            <a:noFill/>
          </p:spPr>
          <p:txBody>
            <a:bodyPr wrap="square" rtlCol="0" anchor="ctr">
              <a:noAutofit/>
            </a:bodyPr>
            <a:lstStyle/>
            <a:p>
              <a:pPr marL="0" marR="0" lvl="0" indent="0" algn="l" defTabSz="457200" rtl="0" eaLnBrk="1" fontAlgn="auto" latinLnBrk="0" hangingPunct="1">
                <a:lnSpc>
                  <a:spcPts val="3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8 bits</a:t>
              </a:r>
            </a:p>
          </p:txBody>
        </p:sp>
      </p:grpSp>
      <p:grpSp>
        <p:nvGrpSpPr>
          <p:cNvPr id="654" name="Group 653">
            <a:extLst>
              <a:ext uri="{FF2B5EF4-FFF2-40B4-BE49-F238E27FC236}">
                <a16:creationId xmlns:a16="http://schemas.microsoft.com/office/drawing/2014/main" id="{38EA0C4F-F603-B848-A2ED-A782FADE01FC}"/>
              </a:ext>
            </a:extLst>
          </p:cNvPr>
          <p:cNvGrpSpPr/>
          <p:nvPr/>
        </p:nvGrpSpPr>
        <p:grpSpPr>
          <a:xfrm>
            <a:off x="1734835" y="3702045"/>
            <a:ext cx="6248400" cy="877744"/>
            <a:chOff x="1828800" y="2854963"/>
            <a:chExt cx="6248400" cy="877744"/>
          </a:xfrm>
        </p:grpSpPr>
        <p:cxnSp>
          <p:nvCxnSpPr>
            <p:cNvPr id="655" name="Straight Connector 654">
              <a:extLst>
                <a:ext uri="{FF2B5EF4-FFF2-40B4-BE49-F238E27FC236}">
                  <a16:creationId xmlns:a16="http://schemas.microsoft.com/office/drawing/2014/main" id="{3E3CFEE8-F30A-BF40-A6C4-E557C94BDD12}"/>
                </a:ext>
              </a:extLst>
            </p:cNvPr>
            <p:cNvCxnSpPr/>
            <p:nvPr/>
          </p:nvCxnSpPr>
          <p:spPr>
            <a:xfrm flipH="1">
              <a:off x="2134539" y="2854963"/>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6" name="Straight Connector 655">
              <a:extLst>
                <a:ext uri="{FF2B5EF4-FFF2-40B4-BE49-F238E27FC236}">
                  <a16:creationId xmlns:a16="http://schemas.microsoft.com/office/drawing/2014/main" id="{30A002F7-5E4A-8343-B804-37A20F8E52D4}"/>
                </a:ext>
              </a:extLst>
            </p:cNvPr>
            <p:cNvCxnSpPr/>
            <p:nvPr/>
          </p:nvCxnSpPr>
          <p:spPr>
            <a:xfrm flipH="1">
              <a:off x="3692067" y="2854963"/>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7" name="Straight Connector 656">
              <a:extLst>
                <a:ext uri="{FF2B5EF4-FFF2-40B4-BE49-F238E27FC236}">
                  <a16:creationId xmlns:a16="http://schemas.microsoft.com/office/drawing/2014/main" id="{22BD7456-961C-7646-890F-4A2E9B15442C}"/>
                </a:ext>
              </a:extLst>
            </p:cNvPr>
            <p:cNvCxnSpPr/>
            <p:nvPr/>
          </p:nvCxnSpPr>
          <p:spPr>
            <a:xfrm flipH="1">
              <a:off x="5258739" y="2862232"/>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8" name="Straight Connector 657">
              <a:extLst>
                <a:ext uri="{FF2B5EF4-FFF2-40B4-BE49-F238E27FC236}">
                  <a16:creationId xmlns:a16="http://schemas.microsoft.com/office/drawing/2014/main" id="{3D81D6B4-0A25-0A48-B039-B40208FDCBDC}"/>
                </a:ext>
              </a:extLst>
            </p:cNvPr>
            <p:cNvCxnSpPr/>
            <p:nvPr/>
          </p:nvCxnSpPr>
          <p:spPr>
            <a:xfrm flipH="1">
              <a:off x="6816267" y="2854963"/>
              <a:ext cx="1108299" cy="0"/>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59" name="Straight Connector 658">
              <a:extLst>
                <a:ext uri="{FF2B5EF4-FFF2-40B4-BE49-F238E27FC236}">
                  <a16:creationId xmlns:a16="http://schemas.microsoft.com/office/drawing/2014/main" id="{078510E5-5EAA-E24C-B0D3-8474F07CEA88}"/>
                </a:ext>
              </a:extLst>
            </p:cNvPr>
            <p:cNvCxnSpPr/>
            <p:nvPr/>
          </p:nvCxnSpPr>
          <p:spPr>
            <a:xfrm flipV="1">
              <a:off x="2688688" y="2865278"/>
              <a:ext cx="0" cy="561692"/>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60" name="Straight Connector 659">
              <a:extLst>
                <a:ext uri="{FF2B5EF4-FFF2-40B4-BE49-F238E27FC236}">
                  <a16:creationId xmlns:a16="http://schemas.microsoft.com/office/drawing/2014/main" id="{3D050315-C3BD-2946-8249-D61880EF34C4}"/>
                </a:ext>
              </a:extLst>
            </p:cNvPr>
            <p:cNvCxnSpPr/>
            <p:nvPr/>
          </p:nvCxnSpPr>
          <p:spPr>
            <a:xfrm flipV="1">
              <a:off x="4246216" y="2865278"/>
              <a:ext cx="0" cy="561691"/>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61" name="Straight Connector 660">
              <a:extLst>
                <a:ext uri="{FF2B5EF4-FFF2-40B4-BE49-F238E27FC236}">
                  <a16:creationId xmlns:a16="http://schemas.microsoft.com/office/drawing/2014/main" id="{1D7429C9-D98E-314D-A400-E54CB74F2583}"/>
                </a:ext>
              </a:extLst>
            </p:cNvPr>
            <p:cNvCxnSpPr/>
            <p:nvPr/>
          </p:nvCxnSpPr>
          <p:spPr>
            <a:xfrm flipV="1">
              <a:off x="5812888" y="2865278"/>
              <a:ext cx="0" cy="561692"/>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cxnSp>
          <p:nvCxnSpPr>
            <p:cNvPr id="662" name="Straight Connector 661">
              <a:extLst>
                <a:ext uri="{FF2B5EF4-FFF2-40B4-BE49-F238E27FC236}">
                  <a16:creationId xmlns:a16="http://schemas.microsoft.com/office/drawing/2014/main" id="{E339399A-B8A7-5F43-BC07-7E7D3334EC06}"/>
                </a:ext>
              </a:extLst>
            </p:cNvPr>
            <p:cNvCxnSpPr/>
            <p:nvPr/>
          </p:nvCxnSpPr>
          <p:spPr>
            <a:xfrm flipV="1">
              <a:off x="7370416" y="2865278"/>
              <a:ext cx="0" cy="561692"/>
            </a:xfrm>
            <a:prstGeom prst="line">
              <a:avLst/>
            </a:prstGeom>
            <a:solidFill>
              <a:schemeClr val="tx1">
                <a:lumMod val="65000"/>
                <a:lumOff val="35000"/>
              </a:schemeClr>
            </a:solidFill>
            <a:ln w="38100" cap="rnd">
              <a:solidFill>
                <a:schemeClr val="tx1">
                  <a:lumMod val="85000"/>
                  <a:lumOff val="15000"/>
                </a:schemeClr>
              </a:solidFill>
              <a:round/>
              <a:tailEnd w="lg" len="sm"/>
            </a:ln>
          </p:spPr>
          <p:style>
            <a:lnRef idx="1">
              <a:schemeClr val="accent1"/>
            </a:lnRef>
            <a:fillRef idx="0">
              <a:schemeClr val="accent1"/>
            </a:fillRef>
            <a:effectRef idx="0">
              <a:schemeClr val="accent1"/>
            </a:effectRef>
            <a:fontRef idx="minor">
              <a:schemeClr val="tx1"/>
            </a:fontRef>
          </p:style>
        </p:cxnSp>
        <p:sp>
          <p:nvSpPr>
            <p:cNvPr id="663" name="DRAM">
              <a:extLst>
                <a:ext uri="{FF2B5EF4-FFF2-40B4-BE49-F238E27FC236}">
                  <a16:creationId xmlns:a16="http://schemas.microsoft.com/office/drawing/2014/main" id="{00018AAE-ACF2-7748-98C9-753A3ACFC5F4}"/>
                </a:ext>
              </a:extLst>
            </p:cNvPr>
            <p:cNvSpPr/>
            <p:nvPr/>
          </p:nvSpPr>
          <p:spPr>
            <a:xfrm>
              <a:off x="1828800" y="3274414"/>
              <a:ext cx="6248400" cy="458293"/>
            </a:xfrm>
            <a:prstGeom prst="roundRect">
              <a:avLst>
                <a:gd name="adj" fmla="val 11319"/>
              </a:avLst>
            </a:prstGeom>
            <a:solidFill>
              <a:schemeClr val="bg1">
                <a:lumMod val="65000"/>
              </a:schemeClr>
            </a:solidFill>
            <a:ln w="19050">
              <a:solidFill>
                <a:schemeClr val="tx1">
                  <a:lumMod val="85000"/>
                  <a:lumOff val="1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global sense amplifier</a:t>
              </a:r>
            </a:p>
          </p:txBody>
        </p:sp>
      </p:grpSp>
      <p:sp>
        <p:nvSpPr>
          <p:cNvPr id="5" name="Title 1">
            <a:extLst>
              <a:ext uri="{FF2B5EF4-FFF2-40B4-BE49-F238E27FC236}">
                <a16:creationId xmlns:a16="http://schemas.microsoft.com/office/drawing/2014/main" id="{670BE055-2BD2-36C1-A61A-707F615E1226}"/>
              </a:ext>
            </a:extLst>
          </p:cNvPr>
          <p:cNvSpPr>
            <a:spLocks noGrp="1"/>
          </p:cNvSpPr>
          <p:nvPr>
            <p:ph type="title"/>
          </p:nvPr>
        </p:nvSpPr>
        <p:spPr>
          <a:xfrm>
            <a:off x="169011" y="132334"/>
            <a:ext cx="8894602" cy="925840"/>
          </a:xfrm>
        </p:spPr>
        <p:txBody>
          <a:bodyPr>
            <a:noAutofit/>
          </a:bodyPr>
          <a:lstStyle/>
          <a:p>
            <a:r>
              <a:rPr lang="en-US" sz="3600" dirty="0"/>
              <a:t>Background: </a:t>
            </a:r>
            <a:br>
              <a:rPr lang="en-US" sz="3600" dirty="0"/>
            </a:br>
            <a:r>
              <a:rPr lang="en-US" sz="2800" dirty="0"/>
              <a:t>In-DRAM Majority Operations</a:t>
            </a:r>
          </a:p>
        </p:txBody>
      </p:sp>
      <p:grpSp>
        <p:nvGrpSpPr>
          <p:cNvPr id="2" name="Group 1">
            <a:extLst>
              <a:ext uri="{FF2B5EF4-FFF2-40B4-BE49-F238E27FC236}">
                <a16:creationId xmlns:a16="http://schemas.microsoft.com/office/drawing/2014/main" id="{1CE82247-058F-941E-2FE2-6BDFC787C848}"/>
              </a:ext>
            </a:extLst>
          </p:cNvPr>
          <p:cNvGrpSpPr/>
          <p:nvPr/>
        </p:nvGrpSpPr>
        <p:grpSpPr>
          <a:xfrm>
            <a:off x="1734834" y="2632962"/>
            <a:ext cx="1414038" cy="191087"/>
            <a:chOff x="1828799" y="2017072"/>
            <a:chExt cx="1414038" cy="191087"/>
          </a:xfrm>
          <a:solidFill>
            <a:srgbClr val="1A82C4"/>
          </a:solidFill>
        </p:grpSpPr>
        <p:sp>
          <p:nvSpPr>
            <p:cNvPr id="3" name="DRAM">
              <a:extLst>
                <a:ext uri="{FF2B5EF4-FFF2-40B4-BE49-F238E27FC236}">
                  <a16:creationId xmlns:a16="http://schemas.microsoft.com/office/drawing/2014/main" id="{09631FC6-1BD6-B83E-9931-90040493728F}"/>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4" name="Straight Connector 3">
              <a:extLst>
                <a:ext uri="{FF2B5EF4-FFF2-40B4-BE49-F238E27FC236}">
                  <a16:creationId xmlns:a16="http://schemas.microsoft.com/office/drawing/2014/main" id="{6934B981-2775-8EDF-A25E-6167A0D9404F}"/>
                </a:ext>
              </a:extLst>
            </p:cNvPr>
            <p:cNvCxnSpPr>
              <a:cxnSpLocks/>
              <a:stCxn id="10" idx="6"/>
              <a:endCxn id="3" idx="0"/>
            </p:cNvCxnSpPr>
            <p:nvPr/>
          </p:nvCxnSpPr>
          <p:spPr>
            <a:xfrm flipH="1">
              <a:off x="20581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 name="Oval 5">
              <a:extLst>
                <a:ext uri="{FF2B5EF4-FFF2-40B4-BE49-F238E27FC236}">
                  <a16:creationId xmlns:a16="http://schemas.microsoft.com/office/drawing/2014/main" id="{BF64100C-685E-5F87-D8A9-635360B4062A}"/>
                </a:ext>
              </a:extLst>
            </p:cNvPr>
            <p:cNvSpPr/>
            <p:nvPr/>
          </p:nvSpPr>
          <p:spPr>
            <a:xfrm>
              <a:off x="213453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7" name="Oval 6">
              <a:extLst>
                <a:ext uri="{FF2B5EF4-FFF2-40B4-BE49-F238E27FC236}">
                  <a16:creationId xmlns:a16="http://schemas.microsoft.com/office/drawing/2014/main" id="{8EC98998-93DB-E932-0820-9DF9F02F8F08}"/>
                </a:ext>
              </a:extLst>
            </p:cNvPr>
            <p:cNvSpPr/>
            <p:nvPr/>
          </p:nvSpPr>
          <p:spPr>
            <a:xfrm>
              <a:off x="236384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8" name="Oval 7">
              <a:extLst>
                <a:ext uri="{FF2B5EF4-FFF2-40B4-BE49-F238E27FC236}">
                  <a16:creationId xmlns:a16="http://schemas.microsoft.com/office/drawing/2014/main" id="{8CF848FB-4688-1468-C3A1-5451C838B968}"/>
                </a:ext>
              </a:extLst>
            </p:cNvPr>
            <p:cNvSpPr/>
            <p:nvPr/>
          </p:nvSpPr>
          <p:spPr>
            <a:xfrm>
              <a:off x="2593144"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9" name="Oval 8">
              <a:extLst>
                <a:ext uri="{FF2B5EF4-FFF2-40B4-BE49-F238E27FC236}">
                  <a16:creationId xmlns:a16="http://schemas.microsoft.com/office/drawing/2014/main" id="{BF652EF2-3BD3-29CE-F83B-A69439B8A085}"/>
                </a:ext>
              </a:extLst>
            </p:cNvPr>
            <p:cNvSpPr/>
            <p:nvPr/>
          </p:nvSpPr>
          <p:spPr>
            <a:xfrm>
              <a:off x="282244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0" name="Oval 9">
              <a:extLst>
                <a:ext uri="{FF2B5EF4-FFF2-40B4-BE49-F238E27FC236}">
                  <a16:creationId xmlns:a16="http://schemas.microsoft.com/office/drawing/2014/main" id="{1E072D3B-3A7D-89E0-D612-8998DD765EB5}"/>
                </a:ext>
              </a:extLst>
            </p:cNvPr>
            <p:cNvSpPr/>
            <p:nvPr/>
          </p:nvSpPr>
          <p:spPr>
            <a:xfrm>
              <a:off x="305175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1" name="Group 10">
            <a:extLst>
              <a:ext uri="{FF2B5EF4-FFF2-40B4-BE49-F238E27FC236}">
                <a16:creationId xmlns:a16="http://schemas.microsoft.com/office/drawing/2014/main" id="{8984CB37-DA8C-8F1C-1E61-EF97360E6DCE}"/>
              </a:ext>
            </a:extLst>
          </p:cNvPr>
          <p:cNvGrpSpPr/>
          <p:nvPr/>
        </p:nvGrpSpPr>
        <p:grpSpPr>
          <a:xfrm>
            <a:off x="3292362" y="2632962"/>
            <a:ext cx="1414038" cy="191087"/>
            <a:chOff x="3386327" y="2017072"/>
            <a:chExt cx="1414038" cy="191087"/>
          </a:xfrm>
          <a:solidFill>
            <a:srgbClr val="1A82C4"/>
          </a:solidFill>
        </p:grpSpPr>
        <p:sp>
          <p:nvSpPr>
            <p:cNvPr id="12" name="DRAM">
              <a:extLst>
                <a:ext uri="{FF2B5EF4-FFF2-40B4-BE49-F238E27FC236}">
                  <a16:creationId xmlns:a16="http://schemas.microsoft.com/office/drawing/2014/main" id="{908CA824-0223-4389-E46B-B90B568A7D0D}"/>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13" name="Straight Connector 12">
              <a:extLst>
                <a:ext uri="{FF2B5EF4-FFF2-40B4-BE49-F238E27FC236}">
                  <a16:creationId xmlns:a16="http://schemas.microsoft.com/office/drawing/2014/main" id="{E1C8F143-5633-7B3F-9366-7A8CD2E77C90}"/>
                </a:ext>
              </a:extLst>
            </p:cNvPr>
            <p:cNvCxnSpPr>
              <a:cxnSpLocks/>
              <a:endCxn id="12" idx="0"/>
            </p:cNvCxnSpPr>
            <p:nvPr/>
          </p:nvCxnSpPr>
          <p:spPr>
            <a:xfrm flipH="1" flipV="1">
              <a:off x="3615631" y="2112616"/>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14" name="Oval 13">
              <a:extLst>
                <a:ext uri="{FF2B5EF4-FFF2-40B4-BE49-F238E27FC236}">
                  <a16:creationId xmlns:a16="http://schemas.microsoft.com/office/drawing/2014/main" id="{06BEBEF4-8EE2-D7BF-CCF3-E8B02379A4DA}"/>
                </a:ext>
              </a:extLst>
            </p:cNvPr>
            <p:cNvSpPr/>
            <p:nvPr/>
          </p:nvSpPr>
          <p:spPr>
            <a:xfrm>
              <a:off x="369206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5" name="Oval 14">
              <a:extLst>
                <a:ext uri="{FF2B5EF4-FFF2-40B4-BE49-F238E27FC236}">
                  <a16:creationId xmlns:a16="http://schemas.microsoft.com/office/drawing/2014/main" id="{FDB97919-45E0-B335-6555-551106575D4B}"/>
                </a:ext>
              </a:extLst>
            </p:cNvPr>
            <p:cNvSpPr/>
            <p:nvPr/>
          </p:nvSpPr>
          <p:spPr>
            <a:xfrm>
              <a:off x="392136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6" name="Oval 15">
              <a:extLst>
                <a:ext uri="{FF2B5EF4-FFF2-40B4-BE49-F238E27FC236}">
                  <a16:creationId xmlns:a16="http://schemas.microsoft.com/office/drawing/2014/main" id="{069FFF2C-CCB1-2562-A737-EC099C891948}"/>
                </a:ext>
              </a:extLst>
            </p:cNvPr>
            <p:cNvSpPr/>
            <p:nvPr/>
          </p:nvSpPr>
          <p:spPr>
            <a:xfrm>
              <a:off x="4150672"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7" name="Oval 16">
              <a:extLst>
                <a:ext uri="{FF2B5EF4-FFF2-40B4-BE49-F238E27FC236}">
                  <a16:creationId xmlns:a16="http://schemas.microsoft.com/office/drawing/2014/main" id="{E54A9AB6-3F90-A354-4491-B55D9CD8D242}"/>
                </a:ext>
              </a:extLst>
            </p:cNvPr>
            <p:cNvSpPr/>
            <p:nvPr/>
          </p:nvSpPr>
          <p:spPr>
            <a:xfrm>
              <a:off x="437997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18" name="Oval 17">
              <a:extLst>
                <a:ext uri="{FF2B5EF4-FFF2-40B4-BE49-F238E27FC236}">
                  <a16:creationId xmlns:a16="http://schemas.microsoft.com/office/drawing/2014/main" id="{3034DAD9-6FEA-FC4B-0A13-D0EA4957769D}"/>
                </a:ext>
              </a:extLst>
            </p:cNvPr>
            <p:cNvSpPr/>
            <p:nvPr/>
          </p:nvSpPr>
          <p:spPr>
            <a:xfrm>
              <a:off x="460927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19" name="Group 18">
            <a:extLst>
              <a:ext uri="{FF2B5EF4-FFF2-40B4-BE49-F238E27FC236}">
                <a16:creationId xmlns:a16="http://schemas.microsoft.com/office/drawing/2014/main" id="{0A946FD3-2005-09FD-9F70-05A05B0398CB}"/>
              </a:ext>
            </a:extLst>
          </p:cNvPr>
          <p:cNvGrpSpPr/>
          <p:nvPr/>
        </p:nvGrpSpPr>
        <p:grpSpPr>
          <a:xfrm>
            <a:off x="4859034" y="2632962"/>
            <a:ext cx="1414038" cy="191087"/>
            <a:chOff x="4952999" y="2017072"/>
            <a:chExt cx="1414038" cy="191087"/>
          </a:xfrm>
          <a:solidFill>
            <a:srgbClr val="1A82C4"/>
          </a:solidFill>
        </p:grpSpPr>
        <p:sp>
          <p:nvSpPr>
            <p:cNvPr id="20" name="DRAM">
              <a:extLst>
                <a:ext uri="{FF2B5EF4-FFF2-40B4-BE49-F238E27FC236}">
                  <a16:creationId xmlns:a16="http://schemas.microsoft.com/office/drawing/2014/main" id="{5A36EAEE-3E6C-85A8-3AC4-0858B13DD3ED}"/>
                </a:ext>
              </a:extLst>
            </p:cNvPr>
            <p:cNvSpPr/>
            <p:nvPr/>
          </p:nvSpPr>
          <p:spPr>
            <a:xfrm rot="5400000">
              <a:off x="49721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21" name="Straight Connector 20">
              <a:extLst>
                <a:ext uri="{FF2B5EF4-FFF2-40B4-BE49-F238E27FC236}">
                  <a16:creationId xmlns:a16="http://schemas.microsoft.com/office/drawing/2014/main" id="{586A96CF-99FB-FB6C-E72A-99E14E8F6B5D}"/>
                </a:ext>
              </a:extLst>
            </p:cNvPr>
            <p:cNvCxnSpPr>
              <a:cxnSpLocks/>
              <a:stCxn id="26" idx="6"/>
              <a:endCxn id="20" idx="0"/>
            </p:cNvCxnSpPr>
            <p:nvPr/>
          </p:nvCxnSpPr>
          <p:spPr>
            <a:xfrm flipH="1">
              <a:off x="5182303"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22" name="Oval 21">
              <a:extLst>
                <a:ext uri="{FF2B5EF4-FFF2-40B4-BE49-F238E27FC236}">
                  <a16:creationId xmlns:a16="http://schemas.microsoft.com/office/drawing/2014/main" id="{4116A549-97A1-4F1C-EA7F-D44179EE0AF1}"/>
                </a:ext>
              </a:extLst>
            </p:cNvPr>
            <p:cNvSpPr/>
            <p:nvPr/>
          </p:nvSpPr>
          <p:spPr>
            <a:xfrm>
              <a:off x="525873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3" name="Oval 22">
              <a:extLst>
                <a:ext uri="{FF2B5EF4-FFF2-40B4-BE49-F238E27FC236}">
                  <a16:creationId xmlns:a16="http://schemas.microsoft.com/office/drawing/2014/main" id="{AE84FFF0-694F-76D3-1011-1080CE4EDB44}"/>
                </a:ext>
              </a:extLst>
            </p:cNvPr>
            <p:cNvSpPr/>
            <p:nvPr/>
          </p:nvSpPr>
          <p:spPr>
            <a:xfrm>
              <a:off x="548804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4" name="Oval 23">
              <a:extLst>
                <a:ext uri="{FF2B5EF4-FFF2-40B4-BE49-F238E27FC236}">
                  <a16:creationId xmlns:a16="http://schemas.microsoft.com/office/drawing/2014/main" id="{1EBD5B93-422B-3062-2F56-4E541B2E2FC5}"/>
                </a:ext>
              </a:extLst>
            </p:cNvPr>
            <p:cNvSpPr/>
            <p:nvPr/>
          </p:nvSpPr>
          <p:spPr>
            <a:xfrm>
              <a:off x="5717344"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5" name="Oval 24">
              <a:extLst>
                <a:ext uri="{FF2B5EF4-FFF2-40B4-BE49-F238E27FC236}">
                  <a16:creationId xmlns:a16="http://schemas.microsoft.com/office/drawing/2014/main" id="{AD212853-F78F-C218-5DDD-BB4CC5270C2A}"/>
                </a:ext>
              </a:extLst>
            </p:cNvPr>
            <p:cNvSpPr/>
            <p:nvPr/>
          </p:nvSpPr>
          <p:spPr>
            <a:xfrm>
              <a:off x="594664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26" name="Oval 25">
              <a:extLst>
                <a:ext uri="{FF2B5EF4-FFF2-40B4-BE49-F238E27FC236}">
                  <a16:creationId xmlns:a16="http://schemas.microsoft.com/office/drawing/2014/main" id="{B9FF16DA-77D5-75A2-5E1A-4DBBBB373DD6}"/>
                </a:ext>
              </a:extLst>
            </p:cNvPr>
            <p:cNvSpPr/>
            <p:nvPr/>
          </p:nvSpPr>
          <p:spPr>
            <a:xfrm>
              <a:off x="617595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27" name="Group 26">
            <a:extLst>
              <a:ext uri="{FF2B5EF4-FFF2-40B4-BE49-F238E27FC236}">
                <a16:creationId xmlns:a16="http://schemas.microsoft.com/office/drawing/2014/main" id="{2C5A3958-EF7E-4AB1-119F-FD815BB14FC3}"/>
              </a:ext>
            </a:extLst>
          </p:cNvPr>
          <p:cNvGrpSpPr/>
          <p:nvPr/>
        </p:nvGrpSpPr>
        <p:grpSpPr>
          <a:xfrm>
            <a:off x="6416562" y="2632962"/>
            <a:ext cx="1414038" cy="191087"/>
            <a:chOff x="6510527" y="2017072"/>
            <a:chExt cx="1414038" cy="191087"/>
          </a:xfrm>
          <a:solidFill>
            <a:srgbClr val="1A82C4"/>
          </a:solidFill>
        </p:grpSpPr>
        <p:sp>
          <p:nvSpPr>
            <p:cNvPr id="28" name="DRAM">
              <a:extLst>
                <a:ext uri="{FF2B5EF4-FFF2-40B4-BE49-F238E27FC236}">
                  <a16:creationId xmlns:a16="http://schemas.microsoft.com/office/drawing/2014/main" id="{9A2C52DF-1F4D-1615-D26A-A5F0C313D2BE}"/>
                </a:ext>
              </a:extLst>
            </p:cNvPr>
            <p:cNvSpPr/>
            <p:nvPr/>
          </p:nvSpPr>
          <p:spPr>
            <a:xfrm rot="5400000">
              <a:off x="65296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29" name="Straight Connector 28">
              <a:extLst>
                <a:ext uri="{FF2B5EF4-FFF2-40B4-BE49-F238E27FC236}">
                  <a16:creationId xmlns:a16="http://schemas.microsoft.com/office/drawing/2014/main" id="{61719CE8-8E4C-47DE-E9BD-8A0F97F45EAB}"/>
                </a:ext>
              </a:extLst>
            </p:cNvPr>
            <p:cNvCxnSpPr>
              <a:cxnSpLocks/>
              <a:stCxn id="34" idx="6"/>
              <a:endCxn id="28" idx="0"/>
            </p:cNvCxnSpPr>
            <p:nvPr/>
          </p:nvCxnSpPr>
          <p:spPr>
            <a:xfrm flipH="1">
              <a:off x="6739831" y="2112615"/>
              <a:ext cx="1184734" cy="1"/>
            </a:xfrm>
            <a:prstGeom prst="line">
              <a:avLst/>
            </a:prstGeom>
            <a:grp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30" name="Oval 29">
              <a:extLst>
                <a:ext uri="{FF2B5EF4-FFF2-40B4-BE49-F238E27FC236}">
                  <a16:creationId xmlns:a16="http://schemas.microsoft.com/office/drawing/2014/main" id="{0433F5EB-1F03-417D-2F01-9F7497AB344A}"/>
                </a:ext>
              </a:extLst>
            </p:cNvPr>
            <p:cNvSpPr/>
            <p:nvPr/>
          </p:nvSpPr>
          <p:spPr>
            <a:xfrm>
              <a:off x="681626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1" name="Oval 30">
              <a:extLst>
                <a:ext uri="{FF2B5EF4-FFF2-40B4-BE49-F238E27FC236}">
                  <a16:creationId xmlns:a16="http://schemas.microsoft.com/office/drawing/2014/main" id="{469FE7AD-E56B-B044-2265-102D794A4CF1}"/>
                </a:ext>
              </a:extLst>
            </p:cNvPr>
            <p:cNvSpPr/>
            <p:nvPr/>
          </p:nvSpPr>
          <p:spPr>
            <a:xfrm>
              <a:off x="704556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2" name="Oval 31">
              <a:extLst>
                <a:ext uri="{FF2B5EF4-FFF2-40B4-BE49-F238E27FC236}">
                  <a16:creationId xmlns:a16="http://schemas.microsoft.com/office/drawing/2014/main" id="{0D777840-97BF-7A0B-C68F-F960D6274A2A}"/>
                </a:ext>
              </a:extLst>
            </p:cNvPr>
            <p:cNvSpPr/>
            <p:nvPr/>
          </p:nvSpPr>
          <p:spPr>
            <a:xfrm>
              <a:off x="7274872"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3" name="Oval 32">
              <a:extLst>
                <a:ext uri="{FF2B5EF4-FFF2-40B4-BE49-F238E27FC236}">
                  <a16:creationId xmlns:a16="http://schemas.microsoft.com/office/drawing/2014/main" id="{09A17C59-17DB-636F-FC29-E5F5EA968292}"/>
                </a:ext>
              </a:extLst>
            </p:cNvPr>
            <p:cNvSpPr/>
            <p:nvPr/>
          </p:nvSpPr>
          <p:spPr>
            <a:xfrm>
              <a:off x="750417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4" name="Oval 33">
              <a:extLst>
                <a:ext uri="{FF2B5EF4-FFF2-40B4-BE49-F238E27FC236}">
                  <a16:creationId xmlns:a16="http://schemas.microsoft.com/office/drawing/2014/main" id="{FFDDB5A6-E154-B1EF-DC5C-3DAF5DA3C841}"/>
                </a:ext>
              </a:extLst>
            </p:cNvPr>
            <p:cNvSpPr/>
            <p:nvPr/>
          </p:nvSpPr>
          <p:spPr>
            <a:xfrm>
              <a:off x="773347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35" name="Group 34">
            <a:extLst>
              <a:ext uri="{FF2B5EF4-FFF2-40B4-BE49-F238E27FC236}">
                <a16:creationId xmlns:a16="http://schemas.microsoft.com/office/drawing/2014/main" id="{43764A6B-F477-53BA-2D82-91134E267410}"/>
              </a:ext>
            </a:extLst>
          </p:cNvPr>
          <p:cNvGrpSpPr/>
          <p:nvPr/>
        </p:nvGrpSpPr>
        <p:grpSpPr>
          <a:xfrm>
            <a:off x="1734834" y="2862568"/>
            <a:ext cx="1414038" cy="191087"/>
            <a:chOff x="1828799" y="2017072"/>
            <a:chExt cx="1414038" cy="191087"/>
          </a:xfrm>
        </p:grpSpPr>
        <p:sp>
          <p:nvSpPr>
            <p:cNvPr id="36" name="DRAM">
              <a:extLst>
                <a:ext uri="{FF2B5EF4-FFF2-40B4-BE49-F238E27FC236}">
                  <a16:creationId xmlns:a16="http://schemas.microsoft.com/office/drawing/2014/main" id="{D4944BB9-F4B6-DDFC-D7B9-1D49DCD1D8DB}"/>
                </a:ext>
              </a:extLst>
            </p:cNvPr>
            <p:cNvSpPr/>
            <p:nvPr/>
          </p:nvSpPr>
          <p:spPr>
            <a:xfrm rot="5400000">
              <a:off x="18479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37" name="Straight Connector 36">
              <a:extLst>
                <a:ext uri="{FF2B5EF4-FFF2-40B4-BE49-F238E27FC236}">
                  <a16:creationId xmlns:a16="http://schemas.microsoft.com/office/drawing/2014/main" id="{ED7673C7-00BD-B368-2D16-24F54297287E}"/>
                </a:ext>
              </a:extLst>
            </p:cNvPr>
            <p:cNvCxnSpPr>
              <a:cxnSpLocks/>
              <a:stCxn id="42" idx="6"/>
              <a:endCxn id="36" idx="0"/>
            </p:cNvCxnSpPr>
            <p:nvPr/>
          </p:nvCxnSpPr>
          <p:spPr>
            <a:xfrm flipH="1">
              <a:off x="2058103"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38" name="Oval 37">
              <a:extLst>
                <a:ext uri="{FF2B5EF4-FFF2-40B4-BE49-F238E27FC236}">
                  <a16:creationId xmlns:a16="http://schemas.microsoft.com/office/drawing/2014/main" id="{A0EBF2EE-A6FB-BC64-E567-12C53EB89078}"/>
                </a:ext>
              </a:extLst>
            </p:cNvPr>
            <p:cNvSpPr/>
            <p:nvPr/>
          </p:nvSpPr>
          <p:spPr>
            <a:xfrm>
              <a:off x="2134538"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39" name="Oval 38">
              <a:extLst>
                <a:ext uri="{FF2B5EF4-FFF2-40B4-BE49-F238E27FC236}">
                  <a16:creationId xmlns:a16="http://schemas.microsoft.com/office/drawing/2014/main" id="{264D91E9-159A-2D8C-D31F-553544BD3211}"/>
                </a:ext>
              </a:extLst>
            </p:cNvPr>
            <p:cNvSpPr/>
            <p:nvPr/>
          </p:nvSpPr>
          <p:spPr>
            <a:xfrm>
              <a:off x="2363841"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0" name="Oval 39">
              <a:extLst>
                <a:ext uri="{FF2B5EF4-FFF2-40B4-BE49-F238E27FC236}">
                  <a16:creationId xmlns:a16="http://schemas.microsoft.com/office/drawing/2014/main" id="{A4228EA6-C669-3F64-0AF9-E2A77BA70F7C}"/>
                </a:ext>
              </a:extLst>
            </p:cNvPr>
            <p:cNvSpPr/>
            <p:nvPr/>
          </p:nvSpPr>
          <p:spPr>
            <a:xfrm>
              <a:off x="2593144"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1" name="Oval 40">
              <a:extLst>
                <a:ext uri="{FF2B5EF4-FFF2-40B4-BE49-F238E27FC236}">
                  <a16:creationId xmlns:a16="http://schemas.microsoft.com/office/drawing/2014/main" id="{41D3A074-8641-0991-EFDE-E367E5248B4E}"/>
                </a:ext>
              </a:extLst>
            </p:cNvPr>
            <p:cNvSpPr/>
            <p:nvPr/>
          </p:nvSpPr>
          <p:spPr>
            <a:xfrm>
              <a:off x="2822448"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2" name="Oval 41">
              <a:extLst>
                <a:ext uri="{FF2B5EF4-FFF2-40B4-BE49-F238E27FC236}">
                  <a16:creationId xmlns:a16="http://schemas.microsoft.com/office/drawing/2014/main" id="{347B27D9-FA42-0C07-F5A6-41147322CA46}"/>
                </a:ext>
              </a:extLst>
            </p:cNvPr>
            <p:cNvSpPr/>
            <p:nvPr/>
          </p:nvSpPr>
          <p:spPr>
            <a:xfrm>
              <a:off x="3051751"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43" name="Group 42">
            <a:extLst>
              <a:ext uri="{FF2B5EF4-FFF2-40B4-BE49-F238E27FC236}">
                <a16:creationId xmlns:a16="http://schemas.microsoft.com/office/drawing/2014/main" id="{A73D0A0A-F63A-7EC9-8063-827ADD4844B0}"/>
              </a:ext>
            </a:extLst>
          </p:cNvPr>
          <p:cNvGrpSpPr/>
          <p:nvPr/>
        </p:nvGrpSpPr>
        <p:grpSpPr>
          <a:xfrm>
            <a:off x="3292362" y="2862568"/>
            <a:ext cx="1414038" cy="191087"/>
            <a:chOff x="3386327" y="2017072"/>
            <a:chExt cx="1414038" cy="191087"/>
          </a:xfrm>
        </p:grpSpPr>
        <p:sp>
          <p:nvSpPr>
            <p:cNvPr id="44" name="DRAM">
              <a:extLst>
                <a:ext uri="{FF2B5EF4-FFF2-40B4-BE49-F238E27FC236}">
                  <a16:creationId xmlns:a16="http://schemas.microsoft.com/office/drawing/2014/main" id="{9835713F-527A-071C-B3EA-B64ED5ADABE1}"/>
                </a:ext>
              </a:extLst>
            </p:cNvPr>
            <p:cNvSpPr/>
            <p:nvPr/>
          </p:nvSpPr>
          <p:spPr>
            <a:xfrm rot="5400000">
              <a:off x="34054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45" name="Straight Connector 44">
              <a:extLst>
                <a:ext uri="{FF2B5EF4-FFF2-40B4-BE49-F238E27FC236}">
                  <a16:creationId xmlns:a16="http://schemas.microsoft.com/office/drawing/2014/main" id="{76AF7696-BFB3-F463-98B1-3790FFC04288}"/>
                </a:ext>
              </a:extLst>
            </p:cNvPr>
            <p:cNvCxnSpPr>
              <a:cxnSpLocks/>
              <a:endCxn id="44" idx="0"/>
            </p:cNvCxnSpPr>
            <p:nvPr/>
          </p:nvCxnSpPr>
          <p:spPr>
            <a:xfrm flipH="1" flipV="1">
              <a:off x="3615631" y="2112616"/>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46" name="Oval 45">
              <a:extLst>
                <a:ext uri="{FF2B5EF4-FFF2-40B4-BE49-F238E27FC236}">
                  <a16:creationId xmlns:a16="http://schemas.microsoft.com/office/drawing/2014/main" id="{42391FC9-C1C4-390A-3E1F-DB2A3E43A752}"/>
                </a:ext>
              </a:extLst>
            </p:cNvPr>
            <p:cNvSpPr/>
            <p:nvPr/>
          </p:nvSpPr>
          <p:spPr>
            <a:xfrm>
              <a:off x="3692066"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7" name="Oval 46">
              <a:extLst>
                <a:ext uri="{FF2B5EF4-FFF2-40B4-BE49-F238E27FC236}">
                  <a16:creationId xmlns:a16="http://schemas.microsoft.com/office/drawing/2014/main" id="{B735B4F2-3913-2736-9D72-943BCDA4C311}"/>
                </a:ext>
              </a:extLst>
            </p:cNvPr>
            <p:cNvSpPr/>
            <p:nvPr/>
          </p:nvSpPr>
          <p:spPr>
            <a:xfrm>
              <a:off x="3921369"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8" name="Oval 47">
              <a:extLst>
                <a:ext uri="{FF2B5EF4-FFF2-40B4-BE49-F238E27FC236}">
                  <a16:creationId xmlns:a16="http://schemas.microsoft.com/office/drawing/2014/main" id="{39CE1CFC-09C6-07E8-9065-13B04A1F00CE}"/>
                </a:ext>
              </a:extLst>
            </p:cNvPr>
            <p:cNvSpPr/>
            <p:nvPr/>
          </p:nvSpPr>
          <p:spPr>
            <a:xfrm>
              <a:off x="4150672"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49" name="Oval 48">
              <a:extLst>
                <a:ext uri="{FF2B5EF4-FFF2-40B4-BE49-F238E27FC236}">
                  <a16:creationId xmlns:a16="http://schemas.microsoft.com/office/drawing/2014/main" id="{951D5AA9-6B5A-BD6C-6121-CF69DE023EDC}"/>
                </a:ext>
              </a:extLst>
            </p:cNvPr>
            <p:cNvSpPr/>
            <p:nvPr/>
          </p:nvSpPr>
          <p:spPr>
            <a:xfrm>
              <a:off x="4379976"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0" name="Oval 49">
              <a:extLst>
                <a:ext uri="{FF2B5EF4-FFF2-40B4-BE49-F238E27FC236}">
                  <a16:creationId xmlns:a16="http://schemas.microsoft.com/office/drawing/2014/main" id="{CE59E446-3895-9C1A-D39E-1BFE4D9D0A03}"/>
                </a:ext>
              </a:extLst>
            </p:cNvPr>
            <p:cNvSpPr/>
            <p:nvPr/>
          </p:nvSpPr>
          <p:spPr>
            <a:xfrm>
              <a:off x="4609279"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51" name="Group 50">
            <a:extLst>
              <a:ext uri="{FF2B5EF4-FFF2-40B4-BE49-F238E27FC236}">
                <a16:creationId xmlns:a16="http://schemas.microsoft.com/office/drawing/2014/main" id="{D8C7779F-75EE-586F-5964-42692EAA9DE3}"/>
              </a:ext>
            </a:extLst>
          </p:cNvPr>
          <p:cNvGrpSpPr/>
          <p:nvPr/>
        </p:nvGrpSpPr>
        <p:grpSpPr>
          <a:xfrm>
            <a:off x="4859034" y="2862568"/>
            <a:ext cx="1414038" cy="191087"/>
            <a:chOff x="4952999" y="2017072"/>
            <a:chExt cx="1414038" cy="191087"/>
          </a:xfrm>
        </p:grpSpPr>
        <p:sp>
          <p:nvSpPr>
            <p:cNvPr id="52" name="DRAM">
              <a:extLst>
                <a:ext uri="{FF2B5EF4-FFF2-40B4-BE49-F238E27FC236}">
                  <a16:creationId xmlns:a16="http://schemas.microsoft.com/office/drawing/2014/main" id="{DC2E67A6-2D8A-CE06-8A5E-42716C38174C}"/>
                </a:ext>
              </a:extLst>
            </p:cNvPr>
            <p:cNvSpPr/>
            <p:nvPr/>
          </p:nvSpPr>
          <p:spPr>
            <a:xfrm rot="5400000">
              <a:off x="4972108"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53" name="Straight Connector 52">
              <a:extLst>
                <a:ext uri="{FF2B5EF4-FFF2-40B4-BE49-F238E27FC236}">
                  <a16:creationId xmlns:a16="http://schemas.microsoft.com/office/drawing/2014/main" id="{2ED09007-04BA-7DB8-2F26-E6D7689D464D}"/>
                </a:ext>
              </a:extLst>
            </p:cNvPr>
            <p:cNvCxnSpPr>
              <a:cxnSpLocks/>
              <a:stCxn id="58" idx="6"/>
              <a:endCxn id="52" idx="0"/>
            </p:cNvCxnSpPr>
            <p:nvPr/>
          </p:nvCxnSpPr>
          <p:spPr>
            <a:xfrm flipH="1">
              <a:off x="5182303"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54" name="Oval 53">
              <a:extLst>
                <a:ext uri="{FF2B5EF4-FFF2-40B4-BE49-F238E27FC236}">
                  <a16:creationId xmlns:a16="http://schemas.microsoft.com/office/drawing/2014/main" id="{AC55FC69-E260-DA2F-8234-CF471213F86A}"/>
                </a:ext>
              </a:extLst>
            </p:cNvPr>
            <p:cNvSpPr/>
            <p:nvPr/>
          </p:nvSpPr>
          <p:spPr>
            <a:xfrm>
              <a:off x="5258738"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5" name="Oval 54">
              <a:extLst>
                <a:ext uri="{FF2B5EF4-FFF2-40B4-BE49-F238E27FC236}">
                  <a16:creationId xmlns:a16="http://schemas.microsoft.com/office/drawing/2014/main" id="{397E9717-CF60-2AA9-FCB4-CA1D860548E8}"/>
                </a:ext>
              </a:extLst>
            </p:cNvPr>
            <p:cNvSpPr/>
            <p:nvPr/>
          </p:nvSpPr>
          <p:spPr>
            <a:xfrm>
              <a:off x="5488041"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6" name="Oval 55">
              <a:extLst>
                <a:ext uri="{FF2B5EF4-FFF2-40B4-BE49-F238E27FC236}">
                  <a16:creationId xmlns:a16="http://schemas.microsoft.com/office/drawing/2014/main" id="{AA3FDE35-63C9-0426-910D-6DC0FE692F68}"/>
                </a:ext>
              </a:extLst>
            </p:cNvPr>
            <p:cNvSpPr/>
            <p:nvPr/>
          </p:nvSpPr>
          <p:spPr>
            <a:xfrm>
              <a:off x="5717344"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7" name="Oval 56">
              <a:extLst>
                <a:ext uri="{FF2B5EF4-FFF2-40B4-BE49-F238E27FC236}">
                  <a16:creationId xmlns:a16="http://schemas.microsoft.com/office/drawing/2014/main" id="{D2A4203F-67C4-2B90-11A2-D12B9D6A8913}"/>
                </a:ext>
              </a:extLst>
            </p:cNvPr>
            <p:cNvSpPr/>
            <p:nvPr/>
          </p:nvSpPr>
          <p:spPr>
            <a:xfrm>
              <a:off x="5946648"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8" name="Oval 57">
              <a:extLst>
                <a:ext uri="{FF2B5EF4-FFF2-40B4-BE49-F238E27FC236}">
                  <a16:creationId xmlns:a16="http://schemas.microsoft.com/office/drawing/2014/main" id="{2125C7C8-7CD5-7D7E-A9A5-55648E62D607}"/>
                </a:ext>
              </a:extLst>
            </p:cNvPr>
            <p:cNvSpPr/>
            <p:nvPr/>
          </p:nvSpPr>
          <p:spPr>
            <a:xfrm>
              <a:off x="6175951"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59" name="Group 58">
            <a:extLst>
              <a:ext uri="{FF2B5EF4-FFF2-40B4-BE49-F238E27FC236}">
                <a16:creationId xmlns:a16="http://schemas.microsoft.com/office/drawing/2014/main" id="{31B4AE96-B107-F7E7-9FCA-692EF818EFD3}"/>
              </a:ext>
            </a:extLst>
          </p:cNvPr>
          <p:cNvGrpSpPr/>
          <p:nvPr/>
        </p:nvGrpSpPr>
        <p:grpSpPr>
          <a:xfrm>
            <a:off x="6416562" y="2862568"/>
            <a:ext cx="1414038" cy="191087"/>
            <a:chOff x="6510527" y="2017072"/>
            <a:chExt cx="1414038" cy="191087"/>
          </a:xfrm>
        </p:grpSpPr>
        <p:sp>
          <p:nvSpPr>
            <p:cNvPr id="60" name="DRAM">
              <a:extLst>
                <a:ext uri="{FF2B5EF4-FFF2-40B4-BE49-F238E27FC236}">
                  <a16:creationId xmlns:a16="http://schemas.microsoft.com/office/drawing/2014/main" id="{62068A82-D860-07BA-9793-3637F84E9886}"/>
                </a:ext>
              </a:extLst>
            </p:cNvPr>
            <p:cNvSpPr/>
            <p:nvPr/>
          </p:nvSpPr>
          <p:spPr>
            <a:xfrm rot="5400000">
              <a:off x="6529636" y="1997964"/>
              <a:ext cx="191086" cy="229303"/>
            </a:xfrm>
            <a:prstGeom prst="roundRect">
              <a:avLst>
                <a:gd name="adj" fmla="val 11319"/>
              </a:avLst>
            </a:prstGeom>
            <a:solidFill>
              <a:schemeClr val="accent1">
                <a:lumMod val="60000"/>
                <a:lumOff val="40000"/>
              </a:schemeClr>
            </a:solidFill>
            <a:ln w="25400">
              <a:solidFill>
                <a:srgbClr val="C0000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cxnSp>
          <p:nvCxnSpPr>
            <p:cNvPr id="61" name="Straight Connector 60">
              <a:extLst>
                <a:ext uri="{FF2B5EF4-FFF2-40B4-BE49-F238E27FC236}">
                  <a16:creationId xmlns:a16="http://schemas.microsoft.com/office/drawing/2014/main" id="{17EE8F09-4D3F-6FFB-AA72-FD06FF32BE03}"/>
                </a:ext>
              </a:extLst>
            </p:cNvPr>
            <p:cNvCxnSpPr>
              <a:cxnSpLocks/>
              <a:stCxn id="664" idx="6"/>
              <a:endCxn id="60" idx="0"/>
            </p:cNvCxnSpPr>
            <p:nvPr/>
          </p:nvCxnSpPr>
          <p:spPr>
            <a:xfrm flipH="1">
              <a:off x="6739831" y="2112615"/>
              <a:ext cx="1184734" cy="1"/>
            </a:xfrm>
            <a:prstGeom prst="line">
              <a:avLst/>
            </a:prstGeom>
            <a:solidFill>
              <a:schemeClr val="tx1">
                <a:lumMod val="65000"/>
                <a:lumOff val="35000"/>
              </a:schemeClr>
            </a:solidFill>
            <a:ln w="25400" cap="rnd">
              <a:solidFill>
                <a:srgbClr val="C00000"/>
              </a:solidFill>
              <a:round/>
            </a:ln>
          </p:spPr>
          <p:style>
            <a:lnRef idx="1">
              <a:schemeClr val="accent1"/>
            </a:lnRef>
            <a:fillRef idx="0">
              <a:schemeClr val="accent1"/>
            </a:fillRef>
            <a:effectRef idx="0">
              <a:schemeClr val="accent1"/>
            </a:effectRef>
            <a:fontRef idx="minor">
              <a:schemeClr val="tx1"/>
            </a:fontRef>
          </p:style>
        </p:cxnSp>
        <p:sp>
          <p:nvSpPr>
            <p:cNvPr id="62" name="Oval 61">
              <a:extLst>
                <a:ext uri="{FF2B5EF4-FFF2-40B4-BE49-F238E27FC236}">
                  <a16:creationId xmlns:a16="http://schemas.microsoft.com/office/drawing/2014/main" id="{FA14E8EA-9CBA-5522-2380-D61064B05B1A}"/>
                </a:ext>
              </a:extLst>
            </p:cNvPr>
            <p:cNvSpPr/>
            <p:nvPr/>
          </p:nvSpPr>
          <p:spPr>
            <a:xfrm>
              <a:off x="6816266"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3" name="Oval 62">
              <a:extLst>
                <a:ext uri="{FF2B5EF4-FFF2-40B4-BE49-F238E27FC236}">
                  <a16:creationId xmlns:a16="http://schemas.microsoft.com/office/drawing/2014/main" id="{6F10AB15-A349-B7ED-B2DA-8CA06B2CF233}"/>
                </a:ext>
              </a:extLst>
            </p:cNvPr>
            <p:cNvSpPr/>
            <p:nvPr/>
          </p:nvSpPr>
          <p:spPr>
            <a:xfrm>
              <a:off x="7045569"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4" name="Oval 543">
              <a:extLst>
                <a:ext uri="{FF2B5EF4-FFF2-40B4-BE49-F238E27FC236}">
                  <a16:creationId xmlns:a16="http://schemas.microsoft.com/office/drawing/2014/main" id="{E3B46BF4-13E2-7837-C800-C0F6EF302D30}"/>
                </a:ext>
              </a:extLst>
            </p:cNvPr>
            <p:cNvSpPr/>
            <p:nvPr/>
          </p:nvSpPr>
          <p:spPr>
            <a:xfrm>
              <a:off x="7274872"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545" name="Oval 544">
              <a:extLst>
                <a:ext uri="{FF2B5EF4-FFF2-40B4-BE49-F238E27FC236}">
                  <a16:creationId xmlns:a16="http://schemas.microsoft.com/office/drawing/2014/main" id="{E8FF3355-5B54-7DAD-52B0-5F0C1ED918F5}"/>
                </a:ext>
              </a:extLst>
            </p:cNvPr>
            <p:cNvSpPr/>
            <p:nvPr/>
          </p:nvSpPr>
          <p:spPr>
            <a:xfrm>
              <a:off x="7504176"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4" name="Oval 663">
              <a:extLst>
                <a:ext uri="{FF2B5EF4-FFF2-40B4-BE49-F238E27FC236}">
                  <a16:creationId xmlns:a16="http://schemas.microsoft.com/office/drawing/2014/main" id="{A40CF415-BE84-E735-22BF-32460AA41EE0}"/>
                </a:ext>
              </a:extLst>
            </p:cNvPr>
            <p:cNvSpPr/>
            <p:nvPr/>
          </p:nvSpPr>
          <p:spPr>
            <a:xfrm>
              <a:off x="7733479" y="2017072"/>
              <a:ext cx="191086" cy="191086"/>
            </a:xfrm>
            <a:prstGeom prst="ellipse">
              <a:avLst/>
            </a:prstGeom>
            <a:solidFill>
              <a:schemeClr val="accent2"/>
            </a:solid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65" name="Group 664">
            <a:extLst>
              <a:ext uri="{FF2B5EF4-FFF2-40B4-BE49-F238E27FC236}">
                <a16:creationId xmlns:a16="http://schemas.microsoft.com/office/drawing/2014/main" id="{9BF94446-C972-A95A-7476-858D828A2E51}"/>
              </a:ext>
            </a:extLst>
          </p:cNvPr>
          <p:cNvGrpSpPr/>
          <p:nvPr/>
        </p:nvGrpSpPr>
        <p:grpSpPr>
          <a:xfrm>
            <a:off x="2040573" y="2860175"/>
            <a:ext cx="1108299" cy="191086"/>
            <a:chOff x="2134538" y="2017072"/>
            <a:chExt cx="1108299" cy="191086"/>
          </a:xfrm>
          <a:solidFill>
            <a:srgbClr val="1A82C4"/>
          </a:solidFill>
        </p:grpSpPr>
        <p:sp>
          <p:nvSpPr>
            <p:cNvPr id="668" name="Oval 667">
              <a:extLst>
                <a:ext uri="{FF2B5EF4-FFF2-40B4-BE49-F238E27FC236}">
                  <a16:creationId xmlns:a16="http://schemas.microsoft.com/office/drawing/2014/main" id="{7D78D162-D72E-BAD0-66AA-DF1BCEAFEE43}"/>
                </a:ext>
              </a:extLst>
            </p:cNvPr>
            <p:cNvSpPr/>
            <p:nvPr/>
          </p:nvSpPr>
          <p:spPr>
            <a:xfrm>
              <a:off x="213453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69" name="Oval 668">
              <a:extLst>
                <a:ext uri="{FF2B5EF4-FFF2-40B4-BE49-F238E27FC236}">
                  <a16:creationId xmlns:a16="http://schemas.microsoft.com/office/drawing/2014/main" id="{4D886438-1C5F-4588-1B07-62BED5EAA749}"/>
                </a:ext>
              </a:extLst>
            </p:cNvPr>
            <p:cNvSpPr/>
            <p:nvPr/>
          </p:nvSpPr>
          <p:spPr>
            <a:xfrm>
              <a:off x="236384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70" name="Oval 669">
              <a:extLst>
                <a:ext uri="{FF2B5EF4-FFF2-40B4-BE49-F238E27FC236}">
                  <a16:creationId xmlns:a16="http://schemas.microsoft.com/office/drawing/2014/main" id="{982E7BFC-3C11-5174-AD32-E177D79EA4E0}"/>
                </a:ext>
              </a:extLst>
            </p:cNvPr>
            <p:cNvSpPr/>
            <p:nvPr/>
          </p:nvSpPr>
          <p:spPr>
            <a:xfrm>
              <a:off x="2593144"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71" name="Oval 670">
              <a:extLst>
                <a:ext uri="{FF2B5EF4-FFF2-40B4-BE49-F238E27FC236}">
                  <a16:creationId xmlns:a16="http://schemas.microsoft.com/office/drawing/2014/main" id="{EE5103E5-25EF-7D58-3E17-6C5CFAC214AA}"/>
                </a:ext>
              </a:extLst>
            </p:cNvPr>
            <p:cNvSpPr/>
            <p:nvPr/>
          </p:nvSpPr>
          <p:spPr>
            <a:xfrm>
              <a:off x="282244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72" name="Oval 671">
              <a:extLst>
                <a:ext uri="{FF2B5EF4-FFF2-40B4-BE49-F238E27FC236}">
                  <a16:creationId xmlns:a16="http://schemas.microsoft.com/office/drawing/2014/main" id="{621A22CB-0BFF-2910-35E7-7AF5FC86D451}"/>
                </a:ext>
              </a:extLst>
            </p:cNvPr>
            <p:cNvSpPr/>
            <p:nvPr/>
          </p:nvSpPr>
          <p:spPr>
            <a:xfrm>
              <a:off x="305175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73" name="Group 672">
            <a:extLst>
              <a:ext uri="{FF2B5EF4-FFF2-40B4-BE49-F238E27FC236}">
                <a16:creationId xmlns:a16="http://schemas.microsoft.com/office/drawing/2014/main" id="{C673F05D-D447-334C-6651-FC9AC6C0CCCE}"/>
              </a:ext>
            </a:extLst>
          </p:cNvPr>
          <p:cNvGrpSpPr/>
          <p:nvPr/>
        </p:nvGrpSpPr>
        <p:grpSpPr>
          <a:xfrm>
            <a:off x="3598101" y="2860175"/>
            <a:ext cx="1108299" cy="191086"/>
            <a:chOff x="3692066" y="2017072"/>
            <a:chExt cx="1108299" cy="191086"/>
          </a:xfrm>
          <a:solidFill>
            <a:srgbClr val="1A82C4"/>
          </a:solidFill>
        </p:grpSpPr>
        <p:sp>
          <p:nvSpPr>
            <p:cNvPr id="677" name="Oval 676">
              <a:extLst>
                <a:ext uri="{FF2B5EF4-FFF2-40B4-BE49-F238E27FC236}">
                  <a16:creationId xmlns:a16="http://schemas.microsoft.com/office/drawing/2014/main" id="{AEB96A0A-F547-EC94-95C9-B5D71E7DB3D1}"/>
                </a:ext>
              </a:extLst>
            </p:cNvPr>
            <p:cNvSpPr/>
            <p:nvPr/>
          </p:nvSpPr>
          <p:spPr>
            <a:xfrm>
              <a:off x="369206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78" name="Oval 677">
              <a:extLst>
                <a:ext uri="{FF2B5EF4-FFF2-40B4-BE49-F238E27FC236}">
                  <a16:creationId xmlns:a16="http://schemas.microsoft.com/office/drawing/2014/main" id="{715BA3AD-51ED-960F-5C78-9EFB05985789}"/>
                </a:ext>
              </a:extLst>
            </p:cNvPr>
            <p:cNvSpPr/>
            <p:nvPr/>
          </p:nvSpPr>
          <p:spPr>
            <a:xfrm>
              <a:off x="392136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79" name="Oval 678">
              <a:extLst>
                <a:ext uri="{FF2B5EF4-FFF2-40B4-BE49-F238E27FC236}">
                  <a16:creationId xmlns:a16="http://schemas.microsoft.com/office/drawing/2014/main" id="{BEC6AC32-44EC-D2B5-FE51-7A80070B1C35}"/>
                </a:ext>
              </a:extLst>
            </p:cNvPr>
            <p:cNvSpPr/>
            <p:nvPr/>
          </p:nvSpPr>
          <p:spPr>
            <a:xfrm>
              <a:off x="4150672"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80" name="Oval 679">
              <a:extLst>
                <a:ext uri="{FF2B5EF4-FFF2-40B4-BE49-F238E27FC236}">
                  <a16:creationId xmlns:a16="http://schemas.microsoft.com/office/drawing/2014/main" id="{528D6230-7C31-F4B0-83C4-A16590B32521}"/>
                </a:ext>
              </a:extLst>
            </p:cNvPr>
            <p:cNvSpPr/>
            <p:nvPr/>
          </p:nvSpPr>
          <p:spPr>
            <a:xfrm>
              <a:off x="437997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81" name="Oval 680">
              <a:extLst>
                <a:ext uri="{FF2B5EF4-FFF2-40B4-BE49-F238E27FC236}">
                  <a16:creationId xmlns:a16="http://schemas.microsoft.com/office/drawing/2014/main" id="{B9DCB362-87ED-632B-D25E-FE04D1D069B5}"/>
                </a:ext>
              </a:extLst>
            </p:cNvPr>
            <p:cNvSpPr/>
            <p:nvPr/>
          </p:nvSpPr>
          <p:spPr>
            <a:xfrm>
              <a:off x="460927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82" name="Group 681">
            <a:extLst>
              <a:ext uri="{FF2B5EF4-FFF2-40B4-BE49-F238E27FC236}">
                <a16:creationId xmlns:a16="http://schemas.microsoft.com/office/drawing/2014/main" id="{D0D45E6E-A482-CC59-236E-F5EDB92A99A6}"/>
              </a:ext>
            </a:extLst>
          </p:cNvPr>
          <p:cNvGrpSpPr/>
          <p:nvPr/>
        </p:nvGrpSpPr>
        <p:grpSpPr>
          <a:xfrm>
            <a:off x="5164773" y="2860175"/>
            <a:ext cx="1108299" cy="191086"/>
            <a:chOff x="5258738" y="2017072"/>
            <a:chExt cx="1108299" cy="191086"/>
          </a:xfrm>
          <a:solidFill>
            <a:srgbClr val="1A82C4"/>
          </a:solidFill>
        </p:grpSpPr>
        <p:sp>
          <p:nvSpPr>
            <p:cNvPr id="685" name="Oval 684">
              <a:extLst>
                <a:ext uri="{FF2B5EF4-FFF2-40B4-BE49-F238E27FC236}">
                  <a16:creationId xmlns:a16="http://schemas.microsoft.com/office/drawing/2014/main" id="{C2D6F263-BBC4-CA02-0A85-A6124A052017}"/>
                </a:ext>
              </a:extLst>
            </p:cNvPr>
            <p:cNvSpPr/>
            <p:nvPr/>
          </p:nvSpPr>
          <p:spPr>
            <a:xfrm>
              <a:off x="525873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86" name="Oval 685">
              <a:extLst>
                <a:ext uri="{FF2B5EF4-FFF2-40B4-BE49-F238E27FC236}">
                  <a16:creationId xmlns:a16="http://schemas.microsoft.com/office/drawing/2014/main" id="{D3351AD3-B74F-B796-0FC7-3A52504DBA02}"/>
                </a:ext>
              </a:extLst>
            </p:cNvPr>
            <p:cNvSpPr/>
            <p:nvPr/>
          </p:nvSpPr>
          <p:spPr>
            <a:xfrm>
              <a:off x="548804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87" name="Oval 686">
              <a:extLst>
                <a:ext uri="{FF2B5EF4-FFF2-40B4-BE49-F238E27FC236}">
                  <a16:creationId xmlns:a16="http://schemas.microsoft.com/office/drawing/2014/main" id="{17DC67DF-CDC6-052A-D003-BD71E1217C16}"/>
                </a:ext>
              </a:extLst>
            </p:cNvPr>
            <p:cNvSpPr/>
            <p:nvPr/>
          </p:nvSpPr>
          <p:spPr>
            <a:xfrm>
              <a:off x="5717344"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88" name="Oval 687">
              <a:extLst>
                <a:ext uri="{FF2B5EF4-FFF2-40B4-BE49-F238E27FC236}">
                  <a16:creationId xmlns:a16="http://schemas.microsoft.com/office/drawing/2014/main" id="{7BC5DEC4-ACE5-82EA-15FE-A0CBE242B02E}"/>
                </a:ext>
              </a:extLst>
            </p:cNvPr>
            <p:cNvSpPr/>
            <p:nvPr/>
          </p:nvSpPr>
          <p:spPr>
            <a:xfrm>
              <a:off x="5946648"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89" name="Oval 688">
              <a:extLst>
                <a:ext uri="{FF2B5EF4-FFF2-40B4-BE49-F238E27FC236}">
                  <a16:creationId xmlns:a16="http://schemas.microsoft.com/office/drawing/2014/main" id="{58F6F760-3971-4DB7-C44F-B8735B242D2F}"/>
                </a:ext>
              </a:extLst>
            </p:cNvPr>
            <p:cNvSpPr/>
            <p:nvPr/>
          </p:nvSpPr>
          <p:spPr>
            <a:xfrm>
              <a:off x="6175951"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grpSp>
        <p:nvGrpSpPr>
          <p:cNvPr id="690" name="Group 689">
            <a:extLst>
              <a:ext uri="{FF2B5EF4-FFF2-40B4-BE49-F238E27FC236}">
                <a16:creationId xmlns:a16="http://schemas.microsoft.com/office/drawing/2014/main" id="{D0B29526-41FE-F5A5-7660-DC2BD54B0224}"/>
              </a:ext>
            </a:extLst>
          </p:cNvPr>
          <p:cNvGrpSpPr/>
          <p:nvPr/>
        </p:nvGrpSpPr>
        <p:grpSpPr>
          <a:xfrm>
            <a:off x="6722301" y="2860175"/>
            <a:ext cx="1108299" cy="191086"/>
            <a:chOff x="6816266" y="2017072"/>
            <a:chExt cx="1108299" cy="191086"/>
          </a:xfrm>
          <a:solidFill>
            <a:srgbClr val="1A82C4"/>
          </a:solidFill>
        </p:grpSpPr>
        <p:sp>
          <p:nvSpPr>
            <p:cNvPr id="693" name="Oval 692">
              <a:extLst>
                <a:ext uri="{FF2B5EF4-FFF2-40B4-BE49-F238E27FC236}">
                  <a16:creationId xmlns:a16="http://schemas.microsoft.com/office/drawing/2014/main" id="{4006840C-85A7-E9A4-0807-A677EEB6D8E4}"/>
                </a:ext>
              </a:extLst>
            </p:cNvPr>
            <p:cNvSpPr/>
            <p:nvPr/>
          </p:nvSpPr>
          <p:spPr>
            <a:xfrm>
              <a:off x="681626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94" name="Oval 693">
              <a:extLst>
                <a:ext uri="{FF2B5EF4-FFF2-40B4-BE49-F238E27FC236}">
                  <a16:creationId xmlns:a16="http://schemas.microsoft.com/office/drawing/2014/main" id="{A2278E04-2654-A400-63A4-231D3C973790}"/>
                </a:ext>
              </a:extLst>
            </p:cNvPr>
            <p:cNvSpPr/>
            <p:nvPr/>
          </p:nvSpPr>
          <p:spPr>
            <a:xfrm>
              <a:off x="704556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95" name="Oval 694">
              <a:extLst>
                <a:ext uri="{FF2B5EF4-FFF2-40B4-BE49-F238E27FC236}">
                  <a16:creationId xmlns:a16="http://schemas.microsoft.com/office/drawing/2014/main" id="{40886D91-EBE9-4EA5-0A3F-22C9FAD8D3D8}"/>
                </a:ext>
              </a:extLst>
            </p:cNvPr>
            <p:cNvSpPr/>
            <p:nvPr/>
          </p:nvSpPr>
          <p:spPr>
            <a:xfrm>
              <a:off x="7274872"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96" name="Oval 695">
              <a:extLst>
                <a:ext uri="{FF2B5EF4-FFF2-40B4-BE49-F238E27FC236}">
                  <a16:creationId xmlns:a16="http://schemas.microsoft.com/office/drawing/2014/main" id="{9A424F40-5137-80C5-F23B-6D6E606D23A7}"/>
                </a:ext>
              </a:extLst>
            </p:cNvPr>
            <p:cNvSpPr/>
            <p:nvPr/>
          </p:nvSpPr>
          <p:spPr>
            <a:xfrm>
              <a:off x="7504176"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sp>
          <p:nvSpPr>
            <p:cNvPr id="697" name="Oval 696">
              <a:extLst>
                <a:ext uri="{FF2B5EF4-FFF2-40B4-BE49-F238E27FC236}">
                  <a16:creationId xmlns:a16="http://schemas.microsoft.com/office/drawing/2014/main" id="{7C995BF4-972A-FF53-2CA5-7797AAEE0653}"/>
                </a:ext>
              </a:extLst>
            </p:cNvPr>
            <p:cNvSpPr/>
            <p:nvPr/>
          </p:nvSpPr>
          <p:spPr>
            <a:xfrm>
              <a:off x="7733479" y="2017072"/>
              <a:ext cx="191086" cy="191086"/>
            </a:xfrm>
            <a:prstGeom prst="ellipse">
              <a:avLst/>
            </a:prstGeom>
            <a:grp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venir Next" panose="020B0503020202020204" pitchFamily="34" charset="0"/>
                <a:ea typeface="+mn-ea"/>
                <a:cs typeface="+mn-cs"/>
              </a:endParaRPr>
            </a:p>
          </p:txBody>
        </p:sp>
      </p:grpSp>
      <p:sp>
        <p:nvSpPr>
          <p:cNvPr id="691" name="TextBox 690">
            <a:extLst>
              <a:ext uri="{FF2B5EF4-FFF2-40B4-BE49-F238E27FC236}">
                <a16:creationId xmlns:a16="http://schemas.microsoft.com/office/drawing/2014/main" id="{36B455A9-BA6E-546E-A8DB-390603F495CA}"/>
              </a:ext>
            </a:extLst>
          </p:cNvPr>
          <p:cNvSpPr txBox="1"/>
          <p:nvPr/>
        </p:nvSpPr>
        <p:spPr>
          <a:xfrm>
            <a:off x="0" y="6062520"/>
            <a:ext cx="9144000" cy="430887"/>
          </a:xfrm>
          <a:prstGeom prst="rect">
            <a:avLst/>
          </a:prstGeom>
          <a:noFill/>
        </p:spPr>
        <p:txBody>
          <a:bodyPr wrap="square">
            <a:spAutoFit/>
          </a:bodyPr>
          <a:lstStyle/>
          <a:p>
            <a:pPr marL="0" marR="0" lvl="0" indent="0" algn="ctr" defTabSz="457200" rtl="0" eaLnBrk="1" fontAlgn="t"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Seshadri, Vivek, et al. "</a:t>
            </a:r>
            <a:r>
              <a:rPr kumimoji="0" lang="en-US" sz="11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mn-cs"/>
              </a:rPr>
              <a:t> Ambit: In-Memory Accelerator for Bulk Bitwise Operations </a:t>
            </a:r>
            <a:br>
              <a:rPr kumimoji="0" lang="en-US" sz="11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mn-cs"/>
              </a:rPr>
            </a:br>
            <a:r>
              <a:rPr kumimoji="0" lang="en-US" sz="1100" b="1" i="0" u="none" strike="noStrike" kern="1200" cap="none" spc="0" normalizeH="0" baseline="0" noProof="0" dirty="0">
                <a:ln>
                  <a:noFill/>
                </a:ln>
                <a:solidFill>
                  <a:srgbClr val="1982C3"/>
                </a:solidFill>
                <a:effectLst/>
                <a:uLnTx/>
                <a:uFillTx/>
                <a:latin typeface="Avenir Next" panose="020B0503020202020204" pitchFamily="34" charset="0"/>
                <a:ea typeface="+mn-ea"/>
                <a:cs typeface="+mn-cs"/>
              </a:rPr>
              <a:t>Using Commodity DRAM Technology</a:t>
            </a:r>
            <a:r>
              <a:rPr kumimoji="0" lang="en-US" sz="1100" b="0"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 in MICRO, 2017</a:t>
            </a:r>
          </a:p>
        </p:txBody>
      </p:sp>
      <p:sp>
        <p:nvSpPr>
          <p:cNvPr id="692" name="Rectangle 691">
            <a:extLst>
              <a:ext uri="{FF2B5EF4-FFF2-40B4-BE49-F238E27FC236}">
                <a16:creationId xmlns:a16="http://schemas.microsoft.com/office/drawing/2014/main" id="{69A63F96-956C-5EA9-0F9A-0FF68D3CAE89}"/>
              </a:ext>
            </a:extLst>
          </p:cNvPr>
          <p:cNvSpPr/>
          <p:nvPr/>
        </p:nvSpPr>
        <p:spPr>
          <a:xfrm>
            <a:off x="0" y="1188985"/>
            <a:ext cx="9144000" cy="77425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t>In-DRAM majority is performed by </a:t>
            </a:r>
            <a:br>
              <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rPr>
            </a:br>
            <a:r>
              <a:rPr kumimoji="0" lang="en-US" sz="2200" b="1" i="0" u="none" strike="noStrike" kern="1200" cap="none" spc="0" normalizeH="0" baseline="0" noProof="0" dirty="0">
                <a:ln>
                  <a:noFill/>
                </a:ln>
                <a:solidFill>
                  <a:srgbClr val="1A82C4"/>
                </a:solidFill>
                <a:effectLst/>
                <a:uLnTx/>
                <a:uFillTx/>
                <a:latin typeface="Avenir Next" panose="020B0503020202020204" pitchFamily="34" charset="0"/>
                <a:ea typeface="+mn-ea"/>
                <a:cs typeface="+mn-cs"/>
              </a:rPr>
              <a:t>simultaneously activating three DRAM rows</a:t>
            </a:r>
            <a:endParaRPr kumimoji="0" lang="en-US" sz="2200" b="1" i="0" u="none" strike="noStrike" kern="1200" cap="none" spc="0" normalizeH="0" baseline="0" noProof="0" dirty="0">
              <a:ln>
                <a:noFill/>
              </a:ln>
              <a:solidFill>
                <a:srgbClr val="000000"/>
              </a:solidFill>
              <a:effectLst/>
              <a:uLnTx/>
              <a:uFillTx/>
              <a:latin typeface="Avenir Next" panose="020B0503020202020204" pitchFamily="34" charset="0"/>
              <a:ea typeface="+mn-ea"/>
              <a:cs typeface="+mn-cs"/>
            </a:endParaRPr>
          </a:p>
        </p:txBody>
      </p:sp>
      <p:grpSp>
        <p:nvGrpSpPr>
          <p:cNvPr id="701" name="Group 700">
            <a:extLst>
              <a:ext uri="{FF2B5EF4-FFF2-40B4-BE49-F238E27FC236}">
                <a16:creationId xmlns:a16="http://schemas.microsoft.com/office/drawing/2014/main" id="{2A13BFA4-7F50-5E2F-AFA2-EDF4A32475D1}"/>
              </a:ext>
            </a:extLst>
          </p:cNvPr>
          <p:cNvGrpSpPr/>
          <p:nvPr/>
        </p:nvGrpSpPr>
        <p:grpSpPr>
          <a:xfrm>
            <a:off x="7887087" y="2545281"/>
            <a:ext cx="1081825" cy="821945"/>
            <a:chOff x="7887087" y="2545281"/>
            <a:chExt cx="1081825" cy="821945"/>
          </a:xfrm>
        </p:grpSpPr>
        <p:sp>
          <p:nvSpPr>
            <p:cNvPr id="698" name="TextBox 697">
              <a:extLst>
                <a:ext uri="{FF2B5EF4-FFF2-40B4-BE49-F238E27FC236}">
                  <a16:creationId xmlns:a16="http://schemas.microsoft.com/office/drawing/2014/main" id="{A8B59A6C-A709-CBCE-93D7-CC0340BEE5BE}"/>
                </a:ext>
              </a:extLst>
            </p:cNvPr>
            <p:cNvSpPr txBox="1"/>
            <p:nvPr/>
          </p:nvSpPr>
          <p:spPr>
            <a:xfrm>
              <a:off x="7887087" y="2997894"/>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 src</a:t>
              </a:r>
              <a:r>
                <a:rPr kumimoji="0" lang="en-US" sz="1800" b="1" i="1" u="none" strike="noStrike" kern="1200" cap="none" spc="0" normalizeH="0" baseline="-25000" noProof="0" dirty="0">
                  <a:ln>
                    <a:noFill/>
                  </a:ln>
                  <a:solidFill>
                    <a:srgbClr val="C00000"/>
                  </a:solidFill>
                  <a:effectLst/>
                  <a:uLnTx/>
                  <a:uFillTx/>
                  <a:latin typeface="Avenir Next" panose="020B0503020202020204" pitchFamily="34" charset="0"/>
                  <a:ea typeface="+mn-ea"/>
                  <a:cs typeface="+mn-cs"/>
                </a:rPr>
                <a:t>3</a:t>
              </a:r>
              <a:endParaRPr kumimoji="0" lang="en-US" sz="1800" b="0" i="1" u="none" strike="noStrike" kern="1200" cap="none" spc="0" normalizeH="0" baseline="-25000" noProof="0" dirty="0">
                <a:ln>
                  <a:noFill/>
                </a:ln>
                <a:solidFill>
                  <a:srgbClr val="C00000"/>
                </a:solidFill>
                <a:effectLst/>
                <a:uLnTx/>
                <a:uFillTx/>
                <a:latin typeface="Calibri" panose="020F0502020204030204"/>
                <a:ea typeface="+mn-ea"/>
                <a:cs typeface="+mn-cs"/>
              </a:endParaRPr>
            </a:p>
          </p:txBody>
        </p:sp>
        <p:sp>
          <p:nvSpPr>
            <p:cNvPr id="699" name="TextBox 698">
              <a:extLst>
                <a:ext uri="{FF2B5EF4-FFF2-40B4-BE49-F238E27FC236}">
                  <a16:creationId xmlns:a16="http://schemas.microsoft.com/office/drawing/2014/main" id="{84459065-54F5-3A52-D8FA-A4BB93A15FBA}"/>
                </a:ext>
              </a:extLst>
            </p:cNvPr>
            <p:cNvSpPr txBox="1"/>
            <p:nvPr/>
          </p:nvSpPr>
          <p:spPr>
            <a:xfrm>
              <a:off x="7887087" y="2771588"/>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 src</a:t>
              </a:r>
              <a:r>
                <a:rPr kumimoji="0" lang="en-US" sz="1800" b="1" i="1" u="none" strike="noStrike" kern="1200" cap="none" spc="0" normalizeH="0" baseline="-25000" noProof="0" dirty="0">
                  <a:ln>
                    <a:noFill/>
                  </a:ln>
                  <a:solidFill>
                    <a:srgbClr val="C00000"/>
                  </a:solidFill>
                  <a:effectLst/>
                  <a:uLnTx/>
                  <a:uFillTx/>
                  <a:latin typeface="Avenir Next" panose="020B0503020202020204" pitchFamily="34" charset="0"/>
                  <a:ea typeface="+mn-ea"/>
                  <a:cs typeface="+mn-cs"/>
                </a:rPr>
                <a:t>2</a:t>
              </a:r>
              <a:endParaRPr kumimoji="0" lang="en-US" sz="1800" b="0" i="1" u="none" strike="noStrike" kern="1200" cap="none" spc="0" normalizeH="0" baseline="-25000" noProof="0" dirty="0">
                <a:ln>
                  <a:noFill/>
                </a:ln>
                <a:solidFill>
                  <a:srgbClr val="C00000"/>
                </a:solidFill>
                <a:effectLst/>
                <a:uLnTx/>
                <a:uFillTx/>
                <a:latin typeface="Calibri" panose="020F0502020204030204"/>
                <a:ea typeface="+mn-ea"/>
                <a:cs typeface="+mn-cs"/>
              </a:endParaRPr>
            </a:p>
          </p:txBody>
        </p:sp>
        <p:sp>
          <p:nvSpPr>
            <p:cNvPr id="700" name="TextBox 699">
              <a:extLst>
                <a:ext uri="{FF2B5EF4-FFF2-40B4-BE49-F238E27FC236}">
                  <a16:creationId xmlns:a16="http://schemas.microsoft.com/office/drawing/2014/main" id="{C798F648-7C04-A4A0-7E1A-357523EA9C2C}"/>
                </a:ext>
              </a:extLst>
            </p:cNvPr>
            <p:cNvSpPr txBox="1"/>
            <p:nvPr/>
          </p:nvSpPr>
          <p:spPr>
            <a:xfrm>
              <a:off x="7887087" y="2545281"/>
              <a:ext cx="1081825" cy="369332"/>
            </a:xfrm>
            <a:prstGeom prst="rect">
              <a:avLst/>
            </a:prstGeom>
            <a:noFill/>
          </p:spPr>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800" b="1" i="1" u="none" strike="noStrike" kern="1200" cap="none" spc="0" normalizeH="0" baseline="0" noProof="0" dirty="0">
                  <a:ln>
                    <a:noFill/>
                  </a:ln>
                  <a:solidFill>
                    <a:srgbClr val="C00000"/>
                  </a:solidFill>
                  <a:effectLst/>
                  <a:uLnTx/>
                  <a:uFillTx/>
                  <a:latin typeface="Avenir Next" panose="020B0503020202020204" pitchFamily="34" charset="0"/>
                  <a:ea typeface="+mn-ea"/>
                  <a:cs typeface="+mn-cs"/>
                </a:rPr>
                <a:t>← src</a:t>
              </a:r>
              <a:r>
                <a:rPr kumimoji="0" lang="en-US" sz="1800" b="1" i="1" u="none" strike="noStrike" kern="1200" cap="none" spc="0" normalizeH="0" baseline="-25000" noProof="0" dirty="0">
                  <a:ln>
                    <a:noFill/>
                  </a:ln>
                  <a:solidFill>
                    <a:srgbClr val="C00000"/>
                  </a:solidFill>
                  <a:effectLst/>
                  <a:uLnTx/>
                  <a:uFillTx/>
                  <a:latin typeface="Avenir Next" panose="020B0503020202020204" pitchFamily="34" charset="0"/>
                  <a:ea typeface="+mn-ea"/>
                  <a:cs typeface="+mn-cs"/>
                </a:rPr>
                <a:t>1</a:t>
              </a:r>
              <a:endParaRPr kumimoji="0" lang="en-US" sz="1800" b="0" i="1" u="none" strike="noStrike" kern="1200" cap="none" spc="0" normalizeH="0" baseline="-25000" noProof="0" dirty="0">
                <a:ln>
                  <a:noFill/>
                </a:ln>
                <a:solidFill>
                  <a:srgbClr val="C00000"/>
                </a:solidFill>
                <a:effectLst/>
                <a:uLnTx/>
                <a:uFillTx/>
                <a:latin typeface="Calibri" panose="020F0502020204030204"/>
                <a:ea typeface="+mn-ea"/>
                <a:cs typeface="+mn-cs"/>
              </a:endParaRPr>
            </a:p>
          </p:txBody>
        </p:sp>
      </p:grpSp>
    </p:spTree>
    <p:extLst>
      <p:ext uri="{BB962C8B-B14F-4D97-AF65-F5344CB8AC3E}">
        <p14:creationId xmlns:p14="http://schemas.microsoft.com/office/powerpoint/2010/main" val="9856175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46"/>
                                        </p:tgtEl>
                                        <p:attrNameLst>
                                          <p:attrName>style.visibility</p:attrName>
                                        </p:attrNameLst>
                                      </p:cBhvr>
                                      <p:to>
                                        <p:strVal val="visible"/>
                                      </p:to>
                                    </p:set>
                                    <p:animEffect transition="in" filter="fade">
                                      <p:cBhvr>
                                        <p:cTn id="7" dur="500"/>
                                        <p:tgtEl>
                                          <p:spTgt spid="546"/>
                                        </p:tgtEl>
                                      </p:cBhvr>
                                    </p:animEffect>
                                  </p:childTnLst>
                                </p:cTn>
                              </p:par>
                              <p:par>
                                <p:cTn id="8" presetID="22" presetClass="entr" presetSubtype="8" fill="hold" nodeType="withEffect">
                                  <p:stCondLst>
                                    <p:cond delay="0"/>
                                  </p:stCondLst>
                                  <p:childTnLst>
                                    <p:set>
                                      <p:cBhvr>
                                        <p:cTn id="9" dur="1" fill="hold">
                                          <p:stCondLst>
                                            <p:cond delay="0"/>
                                          </p:stCondLst>
                                        </p:cTn>
                                        <p:tgtEl>
                                          <p:spTgt spid="553"/>
                                        </p:tgtEl>
                                        <p:attrNameLst>
                                          <p:attrName>style.visibility</p:attrName>
                                        </p:attrNameLst>
                                      </p:cBhvr>
                                      <p:to>
                                        <p:strVal val="visible"/>
                                      </p:to>
                                    </p:set>
                                    <p:animEffect transition="in" filter="wipe(left)">
                                      <p:cBhvr>
                                        <p:cTn id="10" dur="500"/>
                                        <p:tgtEl>
                                          <p:spTgt spid="553"/>
                                        </p:tgtEl>
                                      </p:cBhvr>
                                    </p:animEffect>
                                  </p:childTnLst>
                                </p:cTn>
                              </p:par>
                              <p:par>
                                <p:cTn id="11" presetID="22" presetClass="entr" presetSubtype="1" fill="hold" nodeType="withEffect">
                                  <p:stCondLst>
                                    <p:cond delay="0"/>
                                  </p:stCondLst>
                                  <p:childTnLst>
                                    <p:set>
                                      <p:cBhvr>
                                        <p:cTn id="12" dur="1" fill="hold">
                                          <p:stCondLst>
                                            <p:cond delay="0"/>
                                          </p:stCondLst>
                                        </p:cTn>
                                        <p:tgtEl>
                                          <p:spTgt spid="554"/>
                                        </p:tgtEl>
                                        <p:attrNameLst>
                                          <p:attrName>style.visibility</p:attrName>
                                        </p:attrNameLst>
                                      </p:cBhvr>
                                      <p:to>
                                        <p:strVal val="visible"/>
                                      </p:to>
                                    </p:set>
                                    <p:animEffect transition="in" filter="wipe(up)">
                                      <p:cBhvr>
                                        <p:cTn id="13" dur="500"/>
                                        <p:tgtEl>
                                          <p:spTgt spid="554"/>
                                        </p:tgtEl>
                                      </p:cBhvr>
                                    </p:animEffect>
                                  </p:childTnLst>
                                </p:cTn>
                              </p:par>
                              <p:par>
                                <p:cTn id="14" presetID="22" presetClass="entr" presetSubtype="8" fill="hold" nodeType="withEffect">
                                  <p:stCondLst>
                                    <p:cond delay="0"/>
                                  </p:stCondLst>
                                  <p:childTnLst>
                                    <p:set>
                                      <p:cBhvr>
                                        <p:cTn id="15" dur="1" fill="hold">
                                          <p:stCondLst>
                                            <p:cond delay="0"/>
                                          </p:stCondLst>
                                        </p:cTn>
                                        <p:tgtEl>
                                          <p:spTgt spid="2"/>
                                        </p:tgtEl>
                                        <p:attrNameLst>
                                          <p:attrName>style.visibility</p:attrName>
                                        </p:attrNameLst>
                                      </p:cBhvr>
                                      <p:to>
                                        <p:strVal val="visible"/>
                                      </p:to>
                                    </p:set>
                                    <p:animEffect transition="in" filter="wipe(left)">
                                      <p:cBhvr>
                                        <p:cTn id="16" dur="500"/>
                                        <p:tgtEl>
                                          <p:spTgt spid="2"/>
                                        </p:tgtEl>
                                      </p:cBhvr>
                                    </p:animEffect>
                                  </p:childTnLst>
                                </p:cTn>
                              </p:par>
                              <p:par>
                                <p:cTn id="17" presetID="22" presetClass="entr" presetSubtype="8" fill="hold" nodeType="withEffect">
                                  <p:stCondLst>
                                    <p:cond delay="0"/>
                                  </p:stCondLst>
                                  <p:childTnLst>
                                    <p:set>
                                      <p:cBhvr>
                                        <p:cTn id="18" dur="1" fill="hold">
                                          <p:stCondLst>
                                            <p:cond delay="0"/>
                                          </p:stCondLst>
                                        </p:cTn>
                                        <p:tgtEl>
                                          <p:spTgt spid="35"/>
                                        </p:tgtEl>
                                        <p:attrNameLst>
                                          <p:attrName>style.visibility</p:attrName>
                                        </p:attrNameLst>
                                      </p:cBhvr>
                                      <p:to>
                                        <p:strVal val="visible"/>
                                      </p:to>
                                    </p:set>
                                    <p:animEffect transition="in" filter="wipe(left)">
                                      <p:cBhvr>
                                        <p:cTn id="19" dur="500"/>
                                        <p:tgtEl>
                                          <p:spTgt spid="35"/>
                                        </p:tgtEl>
                                      </p:cBhvr>
                                    </p:animEffect>
                                  </p:childTnLst>
                                </p:cTn>
                              </p:par>
                              <p:par>
                                <p:cTn id="20" presetID="22" presetClass="entr" presetSubtype="8" fill="hold" nodeType="withEffect">
                                  <p:stCondLst>
                                    <p:cond delay="0"/>
                                  </p:stCondLst>
                                  <p:childTnLst>
                                    <p:set>
                                      <p:cBhvr>
                                        <p:cTn id="21" dur="1" fill="hold">
                                          <p:stCondLst>
                                            <p:cond delay="0"/>
                                          </p:stCondLst>
                                        </p:cTn>
                                        <p:tgtEl>
                                          <p:spTgt spid="612"/>
                                        </p:tgtEl>
                                        <p:attrNameLst>
                                          <p:attrName>style.visibility</p:attrName>
                                        </p:attrNameLst>
                                      </p:cBhvr>
                                      <p:to>
                                        <p:strVal val="visible"/>
                                      </p:to>
                                    </p:set>
                                    <p:animEffect transition="in" filter="wipe(left)">
                                      <p:cBhvr>
                                        <p:cTn id="22" dur="500"/>
                                        <p:tgtEl>
                                          <p:spTgt spid="612"/>
                                        </p:tgtEl>
                                      </p:cBhvr>
                                    </p:animEffect>
                                  </p:childTnLst>
                                </p:cTn>
                              </p:par>
                              <p:par>
                                <p:cTn id="23" presetID="22" presetClass="entr" presetSubtype="1" fill="hold" nodeType="withEffect">
                                  <p:stCondLst>
                                    <p:cond delay="0"/>
                                  </p:stCondLst>
                                  <p:childTnLst>
                                    <p:set>
                                      <p:cBhvr>
                                        <p:cTn id="24" dur="1" fill="hold">
                                          <p:stCondLst>
                                            <p:cond delay="0"/>
                                          </p:stCondLst>
                                        </p:cTn>
                                        <p:tgtEl>
                                          <p:spTgt spid="555"/>
                                        </p:tgtEl>
                                        <p:attrNameLst>
                                          <p:attrName>style.visibility</p:attrName>
                                        </p:attrNameLst>
                                      </p:cBhvr>
                                      <p:to>
                                        <p:strVal val="visible"/>
                                      </p:to>
                                    </p:set>
                                    <p:animEffect transition="in" filter="wipe(up)">
                                      <p:cBhvr>
                                        <p:cTn id="25" dur="500"/>
                                        <p:tgtEl>
                                          <p:spTgt spid="555"/>
                                        </p:tgtEl>
                                      </p:cBhvr>
                                    </p:animEffect>
                                  </p:childTnLst>
                                </p:cTn>
                              </p:par>
                              <p:par>
                                <p:cTn id="26" presetID="22" presetClass="entr" presetSubtype="8" fill="hold" nodeType="withEffect">
                                  <p:stCondLst>
                                    <p:cond delay="0"/>
                                  </p:stCondLst>
                                  <p:childTnLst>
                                    <p:set>
                                      <p:cBhvr>
                                        <p:cTn id="27" dur="1" fill="hold">
                                          <p:stCondLst>
                                            <p:cond delay="0"/>
                                          </p:stCondLst>
                                        </p:cTn>
                                        <p:tgtEl>
                                          <p:spTgt spid="11"/>
                                        </p:tgtEl>
                                        <p:attrNameLst>
                                          <p:attrName>style.visibility</p:attrName>
                                        </p:attrNameLst>
                                      </p:cBhvr>
                                      <p:to>
                                        <p:strVal val="visible"/>
                                      </p:to>
                                    </p:set>
                                    <p:animEffect transition="in" filter="wipe(left)">
                                      <p:cBhvr>
                                        <p:cTn id="28" dur="500"/>
                                        <p:tgtEl>
                                          <p:spTgt spid="11"/>
                                        </p:tgtEl>
                                      </p:cBhvr>
                                    </p:animEffect>
                                  </p:childTnLst>
                                </p:cTn>
                              </p:par>
                              <p:par>
                                <p:cTn id="29" presetID="22" presetClass="entr" presetSubtype="8" fill="hold" nodeType="withEffect">
                                  <p:stCondLst>
                                    <p:cond delay="0"/>
                                  </p:stCondLst>
                                  <p:childTnLst>
                                    <p:set>
                                      <p:cBhvr>
                                        <p:cTn id="30" dur="1" fill="hold">
                                          <p:stCondLst>
                                            <p:cond delay="0"/>
                                          </p:stCondLst>
                                        </p:cTn>
                                        <p:tgtEl>
                                          <p:spTgt spid="43"/>
                                        </p:tgtEl>
                                        <p:attrNameLst>
                                          <p:attrName>style.visibility</p:attrName>
                                        </p:attrNameLst>
                                      </p:cBhvr>
                                      <p:to>
                                        <p:strVal val="visible"/>
                                      </p:to>
                                    </p:set>
                                    <p:animEffect transition="in" filter="wipe(left)">
                                      <p:cBhvr>
                                        <p:cTn id="31" dur="500"/>
                                        <p:tgtEl>
                                          <p:spTgt spid="43"/>
                                        </p:tgtEl>
                                      </p:cBhvr>
                                    </p:animEffect>
                                  </p:childTnLst>
                                </p:cTn>
                              </p:par>
                              <p:par>
                                <p:cTn id="32" presetID="22" presetClass="entr" presetSubtype="8" fill="hold" nodeType="withEffect">
                                  <p:stCondLst>
                                    <p:cond delay="0"/>
                                  </p:stCondLst>
                                  <p:childTnLst>
                                    <p:set>
                                      <p:cBhvr>
                                        <p:cTn id="33" dur="1" fill="hold">
                                          <p:stCondLst>
                                            <p:cond delay="0"/>
                                          </p:stCondLst>
                                        </p:cTn>
                                        <p:tgtEl>
                                          <p:spTgt spid="620"/>
                                        </p:tgtEl>
                                        <p:attrNameLst>
                                          <p:attrName>style.visibility</p:attrName>
                                        </p:attrNameLst>
                                      </p:cBhvr>
                                      <p:to>
                                        <p:strVal val="visible"/>
                                      </p:to>
                                    </p:set>
                                    <p:animEffect transition="in" filter="wipe(left)">
                                      <p:cBhvr>
                                        <p:cTn id="34" dur="500"/>
                                        <p:tgtEl>
                                          <p:spTgt spid="620"/>
                                        </p:tgtEl>
                                      </p:cBhvr>
                                    </p:animEffect>
                                  </p:childTnLst>
                                </p:cTn>
                              </p:par>
                              <p:par>
                                <p:cTn id="35" presetID="22" presetClass="entr" presetSubtype="1" fill="hold" nodeType="withEffect">
                                  <p:stCondLst>
                                    <p:cond delay="0"/>
                                  </p:stCondLst>
                                  <p:childTnLst>
                                    <p:set>
                                      <p:cBhvr>
                                        <p:cTn id="36" dur="1" fill="hold">
                                          <p:stCondLst>
                                            <p:cond delay="0"/>
                                          </p:stCondLst>
                                        </p:cTn>
                                        <p:tgtEl>
                                          <p:spTgt spid="556"/>
                                        </p:tgtEl>
                                        <p:attrNameLst>
                                          <p:attrName>style.visibility</p:attrName>
                                        </p:attrNameLst>
                                      </p:cBhvr>
                                      <p:to>
                                        <p:strVal val="visible"/>
                                      </p:to>
                                    </p:set>
                                    <p:animEffect transition="in" filter="wipe(up)">
                                      <p:cBhvr>
                                        <p:cTn id="37" dur="500"/>
                                        <p:tgtEl>
                                          <p:spTgt spid="556"/>
                                        </p:tgtEl>
                                      </p:cBhvr>
                                    </p:animEffect>
                                  </p:childTnLst>
                                </p:cTn>
                              </p:par>
                              <p:par>
                                <p:cTn id="38" presetID="22" presetClass="entr" presetSubtype="8" fill="hold" nodeType="withEffect">
                                  <p:stCondLst>
                                    <p:cond delay="0"/>
                                  </p:stCondLst>
                                  <p:childTnLst>
                                    <p:set>
                                      <p:cBhvr>
                                        <p:cTn id="39" dur="1" fill="hold">
                                          <p:stCondLst>
                                            <p:cond delay="0"/>
                                          </p:stCondLst>
                                        </p:cTn>
                                        <p:tgtEl>
                                          <p:spTgt spid="19"/>
                                        </p:tgtEl>
                                        <p:attrNameLst>
                                          <p:attrName>style.visibility</p:attrName>
                                        </p:attrNameLst>
                                      </p:cBhvr>
                                      <p:to>
                                        <p:strVal val="visible"/>
                                      </p:to>
                                    </p:set>
                                    <p:animEffect transition="in" filter="wipe(left)">
                                      <p:cBhvr>
                                        <p:cTn id="40" dur="500"/>
                                        <p:tgtEl>
                                          <p:spTgt spid="19"/>
                                        </p:tgtEl>
                                      </p:cBhvr>
                                    </p:animEffect>
                                  </p:childTnLst>
                                </p:cTn>
                              </p:par>
                              <p:par>
                                <p:cTn id="41" presetID="22" presetClass="entr" presetSubtype="8" fill="hold" nodeType="withEffect">
                                  <p:stCondLst>
                                    <p:cond delay="0"/>
                                  </p:stCondLst>
                                  <p:childTnLst>
                                    <p:set>
                                      <p:cBhvr>
                                        <p:cTn id="42" dur="1" fill="hold">
                                          <p:stCondLst>
                                            <p:cond delay="0"/>
                                          </p:stCondLst>
                                        </p:cTn>
                                        <p:tgtEl>
                                          <p:spTgt spid="51"/>
                                        </p:tgtEl>
                                        <p:attrNameLst>
                                          <p:attrName>style.visibility</p:attrName>
                                        </p:attrNameLst>
                                      </p:cBhvr>
                                      <p:to>
                                        <p:strVal val="visible"/>
                                      </p:to>
                                    </p:set>
                                    <p:animEffect transition="in" filter="wipe(left)">
                                      <p:cBhvr>
                                        <p:cTn id="43" dur="500"/>
                                        <p:tgtEl>
                                          <p:spTgt spid="51"/>
                                        </p:tgtEl>
                                      </p:cBhvr>
                                    </p:animEffect>
                                  </p:childTnLst>
                                </p:cTn>
                              </p:par>
                              <p:par>
                                <p:cTn id="44" presetID="22" presetClass="entr" presetSubtype="8" fill="hold" nodeType="withEffect">
                                  <p:stCondLst>
                                    <p:cond delay="0"/>
                                  </p:stCondLst>
                                  <p:childTnLst>
                                    <p:set>
                                      <p:cBhvr>
                                        <p:cTn id="45" dur="1" fill="hold">
                                          <p:stCondLst>
                                            <p:cond delay="0"/>
                                          </p:stCondLst>
                                        </p:cTn>
                                        <p:tgtEl>
                                          <p:spTgt spid="628"/>
                                        </p:tgtEl>
                                        <p:attrNameLst>
                                          <p:attrName>style.visibility</p:attrName>
                                        </p:attrNameLst>
                                      </p:cBhvr>
                                      <p:to>
                                        <p:strVal val="visible"/>
                                      </p:to>
                                    </p:set>
                                    <p:animEffect transition="in" filter="wipe(left)">
                                      <p:cBhvr>
                                        <p:cTn id="46" dur="500"/>
                                        <p:tgtEl>
                                          <p:spTgt spid="628"/>
                                        </p:tgtEl>
                                      </p:cBhvr>
                                    </p:animEffect>
                                  </p:childTnLst>
                                </p:cTn>
                              </p:par>
                              <p:par>
                                <p:cTn id="47" presetID="22" presetClass="entr" presetSubtype="1" fill="hold" nodeType="withEffect">
                                  <p:stCondLst>
                                    <p:cond delay="0"/>
                                  </p:stCondLst>
                                  <p:childTnLst>
                                    <p:set>
                                      <p:cBhvr>
                                        <p:cTn id="48" dur="1" fill="hold">
                                          <p:stCondLst>
                                            <p:cond delay="0"/>
                                          </p:stCondLst>
                                        </p:cTn>
                                        <p:tgtEl>
                                          <p:spTgt spid="557"/>
                                        </p:tgtEl>
                                        <p:attrNameLst>
                                          <p:attrName>style.visibility</p:attrName>
                                        </p:attrNameLst>
                                      </p:cBhvr>
                                      <p:to>
                                        <p:strVal val="visible"/>
                                      </p:to>
                                    </p:set>
                                    <p:animEffect transition="in" filter="wipe(up)">
                                      <p:cBhvr>
                                        <p:cTn id="49" dur="500"/>
                                        <p:tgtEl>
                                          <p:spTgt spid="557"/>
                                        </p:tgtEl>
                                      </p:cBhvr>
                                    </p:animEffect>
                                  </p:childTnLst>
                                </p:cTn>
                              </p:par>
                              <p:par>
                                <p:cTn id="50" presetID="22" presetClass="entr" presetSubtype="8" fill="hold" nodeType="withEffect">
                                  <p:stCondLst>
                                    <p:cond delay="0"/>
                                  </p:stCondLst>
                                  <p:childTnLst>
                                    <p:set>
                                      <p:cBhvr>
                                        <p:cTn id="51" dur="1" fill="hold">
                                          <p:stCondLst>
                                            <p:cond delay="0"/>
                                          </p:stCondLst>
                                        </p:cTn>
                                        <p:tgtEl>
                                          <p:spTgt spid="27"/>
                                        </p:tgtEl>
                                        <p:attrNameLst>
                                          <p:attrName>style.visibility</p:attrName>
                                        </p:attrNameLst>
                                      </p:cBhvr>
                                      <p:to>
                                        <p:strVal val="visible"/>
                                      </p:to>
                                    </p:set>
                                    <p:animEffect transition="in" filter="wipe(left)">
                                      <p:cBhvr>
                                        <p:cTn id="52" dur="500"/>
                                        <p:tgtEl>
                                          <p:spTgt spid="27"/>
                                        </p:tgtEl>
                                      </p:cBhvr>
                                    </p:animEffect>
                                  </p:childTnLst>
                                </p:cTn>
                              </p:par>
                              <p:par>
                                <p:cTn id="53" presetID="22" presetClass="entr" presetSubtype="8" fill="hold" nodeType="withEffect">
                                  <p:stCondLst>
                                    <p:cond delay="0"/>
                                  </p:stCondLst>
                                  <p:childTnLst>
                                    <p:set>
                                      <p:cBhvr>
                                        <p:cTn id="54" dur="1" fill="hold">
                                          <p:stCondLst>
                                            <p:cond delay="0"/>
                                          </p:stCondLst>
                                        </p:cTn>
                                        <p:tgtEl>
                                          <p:spTgt spid="59"/>
                                        </p:tgtEl>
                                        <p:attrNameLst>
                                          <p:attrName>style.visibility</p:attrName>
                                        </p:attrNameLst>
                                      </p:cBhvr>
                                      <p:to>
                                        <p:strVal val="visible"/>
                                      </p:to>
                                    </p:set>
                                    <p:animEffect transition="in" filter="wipe(left)">
                                      <p:cBhvr>
                                        <p:cTn id="55" dur="500"/>
                                        <p:tgtEl>
                                          <p:spTgt spid="59"/>
                                        </p:tgtEl>
                                      </p:cBhvr>
                                    </p:animEffect>
                                  </p:childTnLst>
                                </p:cTn>
                              </p:par>
                              <p:par>
                                <p:cTn id="56" presetID="22" presetClass="entr" presetSubtype="8" fill="hold" nodeType="withEffect">
                                  <p:stCondLst>
                                    <p:cond delay="0"/>
                                  </p:stCondLst>
                                  <p:childTnLst>
                                    <p:set>
                                      <p:cBhvr>
                                        <p:cTn id="57" dur="1" fill="hold">
                                          <p:stCondLst>
                                            <p:cond delay="0"/>
                                          </p:stCondLst>
                                        </p:cTn>
                                        <p:tgtEl>
                                          <p:spTgt spid="636"/>
                                        </p:tgtEl>
                                        <p:attrNameLst>
                                          <p:attrName>style.visibility</p:attrName>
                                        </p:attrNameLst>
                                      </p:cBhvr>
                                      <p:to>
                                        <p:strVal val="visible"/>
                                      </p:to>
                                    </p:set>
                                    <p:animEffect transition="in" filter="wipe(left)">
                                      <p:cBhvr>
                                        <p:cTn id="58" dur="500"/>
                                        <p:tgtEl>
                                          <p:spTgt spid="636"/>
                                        </p:tgtEl>
                                      </p:cBhvr>
                                    </p:animEffect>
                                  </p:childTnLst>
                                </p:cTn>
                              </p:par>
                              <p:par>
                                <p:cTn id="59" presetID="22" presetClass="entr" presetSubtype="1" fill="hold" nodeType="withEffect">
                                  <p:stCondLst>
                                    <p:cond delay="0"/>
                                  </p:stCondLst>
                                  <p:childTnLst>
                                    <p:set>
                                      <p:cBhvr>
                                        <p:cTn id="60" dur="1" fill="hold">
                                          <p:stCondLst>
                                            <p:cond delay="0"/>
                                          </p:stCondLst>
                                        </p:cTn>
                                        <p:tgtEl>
                                          <p:spTgt spid="559"/>
                                        </p:tgtEl>
                                        <p:attrNameLst>
                                          <p:attrName>style.visibility</p:attrName>
                                        </p:attrNameLst>
                                      </p:cBhvr>
                                      <p:to>
                                        <p:strVal val="visible"/>
                                      </p:to>
                                    </p:set>
                                    <p:animEffect transition="in" filter="wipe(up)">
                                      <p:cBhvr>
                                        <p:cTn id="61" dur="500"/>
                                        <p:tgtEl>
                                          <p:spTgt spid="559"/>
                                        </p:tgtEl>
                                      </p:cBhvr>
                                    </p:animEffect>
                                  </p:childTnLst>
                                </p:cTn>
                              </p:par>
                              <p:par>
                                <p:cTn id="62" presetID="10" presetClass="entr" presetSubtype="0" fill="hold" nodeType="withEffect">
                                  <p:stCondLst>
                                    <p:cond delay="0"/>
                                  </p:stCondLst>
                                  <p:childTnLst>
                                    <p:set>
                                      <p:cBhvr>
                                        <p:cTn id="63" dur="1" fill="hold">
                                          <p:stCondLst>
                                            <p:cond delay="0"/>
                                          </p:stCondLst>
                                        </p:cTn>
                                        <p:tgtEl>
                                          <p:spTgt spid="701"/>
                                        </p:tgtEl>
                                        <p:attrNameLst>
                                          <p:attrName>style.visibility</p:attrName>
                                        </p:attrNameLst>
                                      </p:cBhvr>
                                      <p:to>
                                        <p:strVal val="visible"/>
                                      </p:to>
                                    </p:set>
                                    <p:animEffect transition="in" filter="fade">
                                      <p:cBhvr>
                                        <p:cTn id="64" dur="500"/>
                                        <p:tgtEl>
                                          <p:spTgt spid="701"/>
                                        </p:tgtEl>
                                      </p:cBhvr>
                                    </p:animEffect>
                                  </p:childTnLst>
                                </p:cTn>
                              </p:par>
                            </p:childTnLst>
                          </p:cTn>
                        </p:par>
                      </p:childTnLst>
                    </p:cTn>
                  </p:par>
                  <p:par>
                    <p:cTn id="65" fill="hold">
                      <p:stCondLst>
                        <p:cond delay="indefinite"/>
                      </p:stCondLst>
                      <p:childTnLst>
                        <p:par>
                          <p:cTn id="66" fill="hold">
                            <p:stCondLst>
                              <p:cond delay="0"/>
                            </p:stCondLst>
                            <p:childTnLst>
                              <p:par>
                                <p:cTn id="67" presetID="22" presetClass="entr" presetSubtype="4" fill="hold" nodeType="clickEffect">
                                  <p:stCondLst>
                                    <p:cond delay="0"/>
                                  </p:stCondLst>
                                  <p:childTnLst>
                                    <p:set>
                                      <p:cBhvr>
                                        <p:cTn id="68" dur="1" fill="hold">
                                          <p:stCondLst>
                                            <p:cond delay="0"/>
                                          </p:stCondLst>
                                        </p:cTn>
                                        <p:tgtEl>
                                          <p:spTgt spid="665"/>
                                        </p:tgtEl>
                                        <p:attrNameLst>
                                          <p:attrName>style.visibility</p:attrName>
                                        </p:attrNameLst>
                                      </p:cBhvr>
                                      <p:to>
                                        <p:strVal val="visible"/>
                                      </p:to>
                                    </p:set>
                                    <p:animEffect transition="in" filter="wipe(down)">
                                      <p:cBhvr>
                                        <p:cTn id="69" dur="500"/>
                                        <p:tgtEl>
                                          <p:spTgt spid="665"/>
                                        </p:tgtEl>
                                      </p:cBhvr>
                                    </p:animEffect>
                                  </p:childTnLst>
                                </p:cTn>
                              </p:par>
                              <p:par>
                                <p:cTn id="70" presetID="22" presetClass="entr" presetSubtype="4" fill="hold" nodeType="withEffect">
                                  <p:stCondLst>
                                    <p:cond delay="0"/>
                                  </p:stCondLst>
                                  <p:childTnLst>
                                    <p:set>
                                      <p:cBhvr>
                                        <p:cTn id="71" dur="1" fill="hold">
                                          <p:stCondLst>
                                            <p:cond delay="0"/>
                                          </p:stCondLst>
                                        </p:cTn>
                                        <p:tgtEl>
                                          <p:spTgt spid="673"/>
                                        </p:tgtEl>
                                        <p:attrNameLst>
                                          <p:attrName>style.visibility</p:attrName>
                                        </p:attrNameLst>
                                      </p:cBhvr>
                                      <p:to>
                                        <p:strVal val="visible"/>
                                      </p:to>
                                    </p:set>
                                    <p:animEffect transition="in" filter="wipe(down)">
                                      <p:cBhvr>
                                        <p:cTn id="72" dur="500"/>
                                        <p:tgtEl>
                                          <p:spTgt spid="673"/>
                                        </p:tgtEl>
                                      </p:cBhvr>
                                    </p:animEffect>
                                  </p:childTnLst>
                                </p:cTn>
                              </p:par>
                              <p:par>
                                <p:cTn id="73" presetID="22" presetClass="entr" presetSubtype="4" fill="hold" nodeType="withEffect">
                                  <p:stCondLst>
                                    <p:cond delay="0"/>
                                  </p:stCondLst>
                                  <p:childTnLst>
                                    <p:set>
                                      <p:cBhvr>
                                        <p:cTn id="74" dur="1" fill="hold">
                                          <p:stCondLst>
                                            <p:cond delay="0"/>
                                          </p:stCondLst>
                                        </p:cTn>
                                        <p:tgtEl>
                                          <p:spTgt spid="682"/>
                                        </p:tgtEl>
                                        <p:attrNameLst>
                                          <p:attrName>style.visibility</p:attrName>
                                        </p:attrNameLst>
                                      </p:cBhvr>
                                      <p:to>
                                        <p:strVal val="visible"/>
                                      </p:to>
                                    </p:set>
                                    <p:animEffect transition="in" filter="wipe(down)">
                                      <p:cBhvr>
                                        <p:cTn id="75" dur="500"/>
                                        <p:tgtEl>
                                          <p:spTgt spid="682"/>
                                        </p:tgtEl>
                                      </p:cBhvr>
                                    </p:animEffect>
                                  </p:childTnLst>
                                </p:cTn>
                              </p:par>
                              <p:par>
                                <p:cTn id="76" presetID="22" presetClass="entr" presetSubtype="4" fill="hold" nodeType="withEffect">
                                  <p:stCondLst>
                                    <p:cond delay="0"/>
                                  </p:stCondLst>
                                  <p:childTnLst>
                                    <p:set>
                                      <p:cBhvr>
                                        <p:cTn id="77" dur="1" fill="hold">
                                          <p:stCondLst>
                                            <p:cond delay="0"/>
                                          </p:stCondLst>
                                        </p:cTn>
                                        <p:tgtEl>
                                          <p:spTgt spid="690"/>
                                        </p:tgtEl>
                                        <p:attrNameLst>
                                          <p:attrName>style.visibility</p:attrName>
                                        </p:attrNameLst>
                                      </p:cBhvr>
                                      <p:to>
                                        <p:strVal val="visible"/>
                                      </p:to>
                                    </p:set>
                                    <p:animEffect transition="in" filter="wipe(down)">
                                      <p:cBhvr>
                                        <p:cTn id="78" dur="500"/>
                                        <p:tgtEl>
                                          <p:spTgt spid="69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6" grpId="0" animBg="1"/>
    </p:bld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1" descr=" 6">
            <a:extLst>
              <a:ext uri="{FF2B5EF4-FFF2-40B4-BE49-F238E27FC236}">
                <a16:creationId xmlns:a16="http://schemas.microsoft.com/office/drawing/2014/main" id="{225FE3A3-6745-502D-7F59-15867750339D}"/>
              </a:ext>
            </a:extLst>
          </p:cNvPr>
          <p:cNvSpPr txBox="1">
            <a:spLocks/>
          </p:cNvSpPr>
          <p:nvPr/>
        </p:nvSpPr>
        <p:spPr>
          <a:xfrm>
            <a:off x="457200" y="0"/>
            <a:ext cx="8229600" cy="704757"/>
          </a:xfrm>
          <a:prstGeom prst="rect">
            <a:avLst/>
          </a:prstGeom>
        </p:spPr>
        <p:txBody>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en-US" sz="4400" b="1" i="0" u="none" strike="noStrike" kern="1200" cap="none" spc="0" normalizeH="0" baseline="0" noProof="0" dirty="0">
                <a:ln>
                  <a:noFill/>
                </a:ln>
                <a:solidFill>
                  <a:prstClr val="black"/>
                </a:solidFill>
                <a:effectLst/>
                <a:uLnTx/>
                <a:uFillTx/>
                <a:latin typeface="Corbel" panose="020B0503020204020204" pitchFamily="34" charset="0"/>
                <a:ea typeface="+mj-ea"/>
                <a:cs typeface="+mj-cs"/>
              </a:rPr>
              <a:t>System Integration</a:t>
            </a:r>
          </a:p>
        </p:txBody>
      </p:sp>
      <p:graphicFrame>
        <p:nvGraphicFramePr>
          <p:cNvPr id="11" name="Diagram 10">
            <a:extLst>
              <a:ext uri="{FF2B5EF4-FFF2-40B4-BE49-F238E27FC236}">
                <a16:creationId xmlns:a16="http://schemas.microsoft.com/office/drawing/2014/main" id="{C505E34D-42BE-5EFA-C2AF-D3AF7FFBFD91}"/>
              </a:ext>
            </a:extLst>
          </p:cNvPr>
          <p:cNvGraphicFramePr/>
          <p:nvPr/>
        </p:nvGraphicFramePr>
        <p:xfrm>
          <a:off x="168965" y="2378213"/>
          <a:ext cx="8806070" cy="2101574"/>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3" name="Curved Down Arrow 22">
            <a:extLst>
              <a:ext uri="{FF2B5EF4-FFF2-40B4-BE49-F238E27FC236}">
                <a16:creationId xmlns:a16="http://schemas.microsoft.com/office/drawing/2014/main" id="{A74D551D-B21D-2B4E-D353-95A701423AC5}"/>
              </a:ext>
            </a:extLst>
          </p:cNvPr>
          <p:cNvSpPr/>
          <p:nvPr/>
        </p:nvSpPr>
        <p:spPr>
          <a:xfrm>
            <a:off x="1636724" y="2189163"/>
            <a:ext cx="1766680" cy="690773"/>
          </a:xfrm>
          <a:prstGeom prst="curvedDownArrow">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orbel" panose="020B0503020204020204" pitchFamily="34" charset="0"/>
              <a:ea typeface="+mn-ea"/>
              <a:cs typeface="+mn-cs"/>
            </a:endParaRPr>
          </a:p>
        </p:txBody>
      </p:sp>
      <p:sp>
        <p:nvSpPr>
          <p:cNvPr id="24" name="TextBox 23">
            <a:extLst>
              <a:ext uri="{FF2B5EF4-FFF2-40B4-BE49-F238E27FC236}">
                <a16:creationId xmlns:a16="http://schemas.microsoft.com/office/drawing/2014/main" id="{CB877E4D-D5B4-B4D8-7940-B4FB8AE5AA27}"/>
              </a:ext>
            </a:extLst>
          </p:cNvPr>
          <p:cNvSpPr txBox="1"/>
          <p:nvPr/>
        </p:nvSpPr>
        <p:spPr>
          <a:xfrm>
            <a:off x="1629275" y="1740893"/>
            <a:ext cx="1781578" cy="369332"/>
          </a:xfrm>
          <a:prstGeom prst="rect">
            <a:avLst/>
          </a:prstGeom>
          <a:solidFill>
            <a:schemeClr val="accent1">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wrap="non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CH" sz="1800" b="1" i="1" u="none" strike="noStrike" kern="1200" cap="none" spc="0" normalizeH="0" baseline="0" noProof="0">
                <a:ln>
                  <a:noFill/>
                </a:ln>
                <a:solidFill>
                  <a:prstClr val="black"/>
                </a:solidFill>
                <a:effectLst/>
                <a:uLnTx/>
                <a:uFillTx/>
                <a:latin typeface="Corbel" panose="020B0503020204020204" pitchFamily="34" charset="0"/>
                <a:ea typeface="+mn-ea"/>
                <a:cs typeface="+mn-cs"/>
              </a:rPr>
              <a:t>pLUTo Compiler</a:t>
            </a:r>
          </a:p>
        </p:txBody>
      </p:sp>
      <p:sp>
        <p:nvSpPr>
          <p:cNvPr id="22" name="Slide Number Placeholder 21">
            <a:extLst>
              <a:ext uri="{FF2B5EF4-FFF2-40B4-BE49-F238E27FC236}">
                <a16:creationId xmlns:a16="http://schemas.microsoft.com/office/drawing/2014/main" id="{481CC35D-4140-92A1-B3F3-F41963365726}"/>
              </a:ext>
            </a:extLst>
          </p:cNvPr>
          <p:cNvSpPr>
            <a:spLocks noGrp="1"/>
          </p:cNvSpPr>
          <p:nvPr>
            <p:ph type="sldNum" sz="quarter" idx="12"/>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DEAB76D-489F-BC47-AE8A-9A4958F60173}" type="slidenum">
              <a:rPr kumimoji="0" lang="en-CH" sz="1400" b="0" i="0" u="none" strike="noStrike" kern="1200" cap="none" spc="0" normalizeH="0" baseline="0" noProof="0" smtClean="0">
                <a:ln>
                  <a:noFill/>
                </a:ln>
                <a:solidFill>
                  <a:prstClr val="white">
                    <a:lumMod val="65000"/>
                  </a:prstClr>
                </a:solidFill>
                <a:effectLst/>
                <a:uLnTx/>
                <a:uFillTx/>
                <a:latin typeface="Corbel" panose="020B0503020204020204" pitchFamily="34" charset="0"/>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90</a:t>
            </a:fld>
            <a:endParaRPr kumimoji="0" lang="en-CH" sz="1400" b="0" i="0" u="none" strike="noStrike" kern="1200" cap="none" spc="0" normalizeH="0" baseline="0" noProof="0">
              <a:ln>
                <a:noFill/>
              </a:ln>
              <a:solidFill>
                <a:prstClr val="white">
                  <a:lumMod val="65000"/>
                </a:prstClr>
              </a:solidFill>
              <a:effectLst/>
              <a:uLnTx/>
              <a:uFillTx/>
              <a:latin typeface="Corbel" panose="020B0503020204020204" pitchFamily="34" charset="0"/>
              <a:ea typeface="+mn-ea"/>
              <a:cs typeface="+mn-cs"/>
            </a:endParaRPr>
          </a:p>
        </p:txBody>
      </p:sp>
      <p:sp>
        <p:nvSpPr>
          <p:cNvPr id="2" name="Curved Down Arrow 1">
            <a:extLst>
              <a:ext uri="{FF2B5EF4-FFF2-40B4-BE49-F238E27FC236}">
                <a16:creationId xmlns:a16="http://schemas.microsoft.com/office/drawing/2014/main" id="{76D56F03-01E4-D482-A4C6-90C9DD2EF9E0}"/>
              </a:ext>
            </a:extLst>
          </p:cNvPr>
          <p:cNvSpPr/>
          <p:nvPr/>
        </p:nvSpPr>
        <p:spPr>
          <a:xfrm>
            <a:off x="5330851" y="2189163"/>
            <a:ext cx="1766680" cy="690773"/>
          </a:xfrm>
          <a:prstGeom prst="curvedDownArrow">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black"/>
              </a:solidFill>
              <a:effectLst/>
              <a:uLnTx/>
              <a:uFillTx/>
              <a:latin typeface="Corbel" panose="020B0503020204020204" pitchFamily="34" charset="0"/>
              <a:ea typeface="+mn-ea"/>
              <a:cs typeface="+mn-cs"/>
            </a:endParaRPr>
          </a:p>
        </p:txBody>
      </p:sp>
      <p:sp>
        <p:nvSpPr>
          <p:cNvPr id="4" name="TextBox 3">
            <a:extLst>
              <a:ext uri="{FF2B5EF4-FFF2-40B4-BE49-F238E27FC236}">
                <a16:creationId xmlns:a16="http://schemas.microsoft.com/office/drawing/2014/main" id="{F126F2CB-6953-1F9B-0993-4C59CB1707B7}"/>
              </a:ext>
            </a:extLst>
          </p:cNvPr>
          <p:cNvSpPr txBox="1"/>
          <p:nvPr/>
        </p:nvSpPr>
        <p:spPr>
          <a:xfrm>
            <a:off x="5272908" y="1740893"/>
            <a:ext cx="1882567" cy="369332"/>
          </a:xfrm>
          <a:prstGeom prst="rect">
            <a:avLst/>
          </a:prstGeom>
          <a:solidFill>
            <a:schemeClr val="accent1">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wrap="none" rtlCol="0">
            <a:spAutoFit/>
          </a:bodyPr>
          <a:lstStyle>
            <a:defPPr>
              <a:defRPr lang="en-US"/>
            </a:defPPr>
            <a:lvl1pPr>
              <a:defRPr b="1" i="1">
                <a:solidFill>
                  <a:schemeClr val="tx1"/>
                </a:solidFill>
                <a:latin typeface="Corbel" panose="020B0503020204020204" pitchFamily="34" charset="0"/>
              </a:defRPr>
            </a:lvl1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CH" sz="1800" b="1" i="1" u="none" strike="noStrike" kern="1200" cap="none" spc="0" normalizeH="0" baseline="0" noProof="0">
                <a:ln>
                  <a:noFill/>
                </a:ln>
                <a:solidFill>
                  <a:prstClr val="black"/>
                </a:solidFill>
                <a:effectLst/>
                <a:uLnTx/>
                <a:uFillTx/>
                <a:latin typeface="Corbel" panose="020B0503020204020204" pitchFamily="34" charset="0"/>
                <a:ea typeface="+mn-ea"/>
                <a:cs typeface="+mn-cs"/>
              </a:rPr>
              <a:t>pLUTo Controller</a:t>
            </a:r>
          </a:p>
        </p:txBody>
      </p:sp>
      <p:sp>
        <p:nvSpPr>
          <p:cNvPr id="6" name="TextBox 5">
            <a:extLst>
              <a:ext uri="{FF2B5EF4-FFF2-40B4-BE49-F238E27FC236}">
                <a16:creationId xmlns:a16="http://schemas.microsoft.com/office/drawing/2014/main" id="{4918B061-4ED7-0072-F43E-707B71F7F300}"/>
              </a:ext>
            </a:extLst>
          </p:cNvPr>
          <p:cNvSpPr txBox="1"/>
          <p:nvPr/>
        </p:nvSpPr>
        <p:spPr>
          <a:xfrm>
            <a:off x="327227" y="4924042"/>
            <a:ext cx="2024729" cy="348377"/>
          </a:xfrm>
          <a:prstGeom prst="roundRect">
            <a:avLst>
              <a:gd name="adj" fmla="val 5571"/>
            </a:avLst>
          </a:prstGeom>
          <a:solidFill>
            <a:schemeClr val="accent4">
              <a:lumMod val="20000"/>
              <a:lumOff val="80000"/>
            </a:schemeClr>
          </a:solidFill>
          <a:ln w="19050">
            <a:solidFill>
              <a:schemeClr val="tx1"/>
            </a:solidFill>
          </a:ln>
        </p:spPr>
        <p:style>
          <a:lnRef idx="1">
            <a:schemeClr val="accent4"/>
          </a:lnRef>
          <a:fillRef idx="2">
            <a:schemeClr val="accent4"/>
          </a:fillRef>
          <a:effectRef idx="1">
            <a:schemeClr val="accent4"/>
          </a:effectRef>
          <a:fontRef idx="minor">
            <a:schemeClr val="dk1"/>
          </a:fontRef>
        </p:style>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err="1">
                <a:ln>
                  <a:noFill/>
                </a:ln>
                <a:solidFill>
                  <a:prstClr val="black"/>
                </a:solidFill>
                <a:effectLst/>
                <a:uLnTx/>
                <a:uFillTx/>
                <a:latin typeface="JetBrains Mono" panose="020B0509020102050004" pitchFamily="49" charset="77"/>
                <a:ea typeface="+mn-ea"/>
                <a:cs typeface="Courier New" panose="02070309020205020404" pitchFamily="49" charset="0"/>
              </a:rPr>
              <a:t>api_pluto_mul</a:t>
            </a:r>
            <a:endParaRPr kumimoji="0" lang="en-CH" sz="1600" b="1" i="0" u="none" strike="noStrike" kern="1200" cap="none" spc="0" normalizeH="0" baseline="0" noProof="0">
              <a:ln>
                <a:noFill/>
              </a:ln>
              <a:solidFill>
                <a:prstClr val="black"/>
              </a:solidFill>
              <a:effectLst/>
              <a:uLnTx/>
              <a:uFillTx/>
              <a:latin typeface="JetBrains Mono" panose="020B0509020102050004" pitchFamily="49" charset="77"/>
              <a:ea typeface="+mn-ea"/>
              <a:cs typeface="Courier New" panose="02070309020205020404" pitchFamily="49" charset="0"/>
            </a:endParaRPr>
          </a:p>
        </p:txBody>
      </p:sp>
      <p:sp>
        <p:nvSpPr>
          <p:cNvPr id="5" name="TextBox 4">
            <a:extLst>
              <a:ext uri="{FF2B5EF4-FFF2-40B4-BE49-F238E27FC236}">
                <a16:creationId xmlns:a16="http://schemas.microsoft.com/office/drawing/2014/main" id="{F9664707-61F7-E697-4349-479AC372CD88}"/>
              </a:ext>
            </a:extLst>
          </p:cNvPr>
          <p:cNvSpPr txBox="1"/>
          <p:nvPr/>
        </p:nvSpPr>
        <p:spPr>
          <a:xfrm>
            <a:off x="3210791" y="4582731"/>
            <a:ext cx="2722418" cy="1108472"/>
          </a:xfrm>
          <a:prstGeom prst="roundRect">
            <a:avLst>
              <a:gd name="adj" fmla="val 5571"/>
            </a:avLst>
          </a:prstGeom>
          <a:solidFill>
            <a:schemeClr val="accent4">
              <a:lumMod val="20000"/>
              <a:lumOff val="80000"/>
            </a:schemeClr>
          </a:solidFill>
          <a:ln w="19050">
            <a:solidFill>
              <a:schemeClr val="tx1"/>
            </a:solidFill>
          </a:ln>
        </p:spPr>
        <p:style>
          <a:lnRef idx="1">
            <a:schemeClr val="accent4"/>
          </a:lnRef>
          <a:fillRef idx="2">
            <a:schemeClr val="accent4"/>
          </a:fillRef>
          <a:effectRef idx="1">
            <a:schemeClr val="accent4"/>
          </a:effectRef>
          <a:fontRef idx="minor">
            <a:schemeClr val="dk1"/>
          </a:fontRef>
        </p:style>
        <p:txBody>
          <a:bodyPr wrap="square">
            <a:spAutoFit/>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err="1">
                <a:ln>
                  <a:noFill/>
                </a:ln>
                <a:solidFill>
                  <a:prstClr val="black"/>
                </a:solidFill>
                <a:effectLst/>
                <a:uLnTx/>
                <a:uFillTx/>
                <a:latin typeface="JetBrains Mono" panose="020B0509020102050004" pitchFamily="49" charset="77"/>
                <a:ea typeface="+mn-ea"/>
                <a:cs typeface="Courier New" panose="02070309020205020404" pitchFamily="49" charset="0"/>
              </a:rPr>
              <a:t>pluto_subarray_alloc</a:t>
            </a:r>
            <a:endParaRPr kumimoji="0" lang="en-GB" sz="1600" b="1" i="0" u="none" strike="noStrike" kern="1200" cap="none" spc="0" normalizeH="0" baseline="0" noProof="0">
              <a:ln>
                <a:noFill/>
              </a:ln>
              <a:solidFill>
                <a:prstClr val="black"/>
              </a:solidFill>
              <a:effectLst/>
              <a:uLnTx/>
              <a:uFillTx/>
              <a:latin typeface="JetBrains Mono" panose="020B0509020102050004" pitchFamily="49" charset="77"/>
              <a:ea typeface="+mn-ea"/>
              <a:cs typeface="Courier New" panose="02070309020205020404" pitchFamily="49" charset="0"/>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err="1">
                <a:ln>
                  <a:noFill/>
                </a:ln>
                <a:solidFill>
                  <a:prstClr val="black"/>
                </a:solidFill>
                <a:effectLst/>
                <a:uLnTx/>
                <a:uFillTx/>
                <a:latin typeface="JetBrains Mono" panose="020B0509020102050004" pitchFamily="49" charset="77"/>
                <a:ea typeface="+mn-ea"/>
                <a:cs typeface="Courier New" panose="02070309020205020404" pitchFamily="49" charset="0"/>
              </a:rPr>
              <a:t>pluto_bit_shift_l</a:t>
            </a:r>
            <a:endParaRPr kumimoji="0" lang="en-GB" sz="1600" b="1" i="0" u="none" strike="noStrike" kern="1200" cap="none" spc="0" normalizeH="0" baseline="0" noProof="0">
              <a:ln>
                <a:noFill/>
              </a:ln>
              <a:solidFill>
                <a:prstClr val="black"/>
              </a:solidFill>
              <a:effectLst/>
              <a:uLnTx/>
              <a:uFillTx/>
              <a:latin typeface="JetBrains Mono" panose="020B0509020102050004" pitchFamily="49" charset="77"/>
              <a:ea typeface="+mn-ea"/>
              <a:cs typeface="Courier New" panose="02070309020205020404" pitchFamily="49" charset="0"/>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err="1">
                <a:ln>
                  <a:noFill/>
                </a:ln>
                <a:solidFill>
                  <a:prstClr val="black"/>
                </a:solidFill>
                <a:effectLst/>
                <a:uLnTx/>
                <a:uFillTx/>
                <a:latin typeface="JetBrains Mono" panose="020B0509020102050004" pitchFamily="49" charset="77"/>
                <a:ea typeface="+mn-ea"/>
                <a:cs typeface="Courier New" panose="02070309020205020404" pitchFamily="49" charset="0"/>
              </a:rPr>
              <a:t>pluto_or</a:t>
            </a:r>
            <a:endParaRPr kumimoji="0" lang="en-GB" sz="1600" b="1" i="0" u="none" strike="noStrike" kern="1200" cap="none" spc="0" normalizeH="0" baseline="0" noProof="0">
              <a:ln>
                <a:noFill/>
              </a:ln>
              <a:solidFill>
                <a:prstClr val="black"/>
              </a:solidFill>
              <a:effectLst/>
              <a:uLnTx/>
              <a:uFillTx/>
              <a:latin typeface="JetBrains Mono" panose="020B0509020102050004" pitchFamily="49" charset="77"/>
              <a:ea typeface="+mn-ea"/>
              <a:cs typeface="Courier New" panose="02070309020205020404" pitchFamily="49" charset="0"/>
            </a:endParaRPr>
          </a:p>
          <a:p>
            <a:pPr marL="0" marR="0" lvl="0" indent="0" algn="l" defTabSz="457200"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err="1">
                <a:ln>
                  <a:noFill/>
                </a:ln>
                <a:solidFill>
                  <a:prstClr val="black"/>
                </a:solidFill>
                <a:effectLst/>
                <a:uLnTx/>
                <a:uFillTx/>
                <a:latin typeface="JetBrains Mono" panose="020B0509020102050004" pitchFamily="49" charset="77"/>
                <a:ea typeface="+mn-ea"/>
                <a:cs typeface="Courier New" panose="02070309020205020404" pitchFamily="49" charset="0"/>
              </a:rPr>
              <a:t>pluto_op</a:t>
            </a:r>
            <a:endParaRPr kumimoji="0" lang="en-GB" sz="1600" b="1" i="0" u="none" strike="noStrike" kern="1200" cap="none" spc="0" normalizeH="0" baseline="0" noProof="0">
              <a:ln>
                <a:noFill/>
              </a:ln>
              <a:solidFill>
                <a:prstClr val="black"/>
              </a:solidFill>
              <a:effectLst/>
              <a:uLnTx/>
              <a:uFillTx/>
              <a:latin typeface="JetBrains Mono" panose="020B0509020102050004" pitchFamily="49" charset="77"/>
              <a:ea typeface="+mn-ea"/>
              <a:cs typeface="Courier New" panose="02070309020205020404" pitchFamily="49" charset="0"/>
            </a:endParaRPr>
          </a:p>
        </p:txBody>
      </p:sp>
      <p:sp>
        <p:nvSpPr>
          <p:cNvPr id="7" name="TextBox 6">
            <a:extLst>
              <a:ext uri="{FF2B5EF4-FFF2-40B4-BE49-F238E27FC236}">
                <a16:creationId xmlns:a16="http://schemas.microsoft.com/office/drawing/2014/main" id="{D294DCF3-7985-9815-E6EE-DDE29D4B448A}"/>
              </a:ext>
            </a:extLst>
          </p:cNvPr>
          <p:cNvSpPr txBox="1"/>
          <p:nvPr/>
        </p:nvSpPr>
        <p:spPr>
          <a:xfrm>
            <a:off x="7276462" y="4329366"/>
            <a:ext cx="758451" cy="1615202"/>
          </a:xfrm>
          <a:prstGeom prst="roundRect">
            <a:avLst>
              <a:gd name="adj" fmla="val 5571"/>
            </a:avLst>
          </a:prstGeom>
          <a:solidFill>
            <a:schemeClr val="accent4">
              <a:lumMod val="20000"/>
              <a:lumOff val="80000"/>
            </a:schemeClr>
          </a:solidFill>
          <a:ln w="19050">
            <a:solidFill>
              <a:schemeClr val="tx1"/>
            </a:solidFill>
          </a:ln>
        </p:spPr>
        <p:style>
          <a:lnRef idx="1">
            <a:schemeClr val="accent4"/>
          </a:lnRef>
          <a:fillRef idx="2">
            <a:schemeClr val="accent4"/>
          </a:fillRef>
          <a:effectRef idx="1">
            <a:schemeClr val="accent4"/>
          </a:effectRef>
          <a:fontRef idx="minor">
            <a:schemeClr val="dk1"/>
          </a:fontRef>
        </p:style>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a:ln>
                  <a:noFill/>
                </a:ln>
                <a:solidFill>
                  <a:prstClr val="black"/>
                </a:solidFill>
                <a:effectLst/>
                <a:uLnTx/>
                <a:uFillTx/>
                <a:latin typeface="JetBrains Mono" panose="020B0509020102050004" pitchFamily="49" charset="77"/>
                <a:ea typeface="+mn-ea"/>
                <a:cs typeface="Courier New" panose="02070309020205020404" pitchFamily="49" charset="0"/>
              </a:rPr>
              <a:t>ACT</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a:ln>
                  <a:noFill/>
                </a:ln>
                <a:solidFill>
                  <a:prstClr val="black"/>
                </a:solidFill>
                <a:effectLst/>
                <a:uLnTx/>
                <a:uFillTx/>
                <a:latin typeface="JetBrains Mono" panose="020B0509020102050004" pitchFamily="49" charset="77"/>
                <a:ea typeface="+mn-ea"/>
                <a:cs typeface="Courier New" panose="02070309020205020404" pitchFamily="49" charset="0"/>
              </a:rPr>
              <a:t>PRE</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a:ln>
                  <a:noFill/>
                </a:ln>
                <a:solidFill>
                  <a:prstClr val="black"/>
                </a:solidFill>
                <a:effectLst/>
                <a:uLnTx/>
                <a:uFillTx/>
                <a:latin typeface="JetBrains Mono" panose="020B0509020102050004" pitchFamily="49" charset="77"/>
                <a:ea typeface="+mn-ea"/>
                <a:cs typeface="Courier New" panose="02070309020205020404" pitchFamily="49" charset="0"/>
              </a:rPr>
              <a:t>ACT</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a:ln>
                  <a:noFill/>
                </a:ln>
                <a:solidFill>
                  <a:prstClr val="black"/>
                </a:solidFill>
                <a:effectLst/>
                <a:uLnTx/>
                <a:uFillTx/>
                <a:latin typeface="JetBrains Mono" panose="020B0509020102050004" pitchFamily="49" charset="77"/>
                <a:ea typeface="+mn-ea"/>
                <a:cs typeface="Courier New" panose="02070309020205020404" pitchFamily="49" charset="0"/>
              </a:rPr>
              <a:t>ACT</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a:ln>
                  <a:noFill/>
                </a:ln>
                <a:solidFill>
                  <a:prstClr val="black"/>
                </a:solidFill>
                <a:effectLst/>
                <a:uLnTx/>
                <a:uFillTx/>
                <a:latin typeface="JetBrains Mono" panose="020B0509020102050004" pitchFamily="49" charset="77"/>
                <a:ea typeface="+mn-ea"/>
                <a:cs typeface="Courier New" panose="02070309020205020404" pitchFamily="49" charset="0"/>
              </a:rPr>
              <a:t>PRE</a:t>
            </a: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GB" sz="1600" b="1" i="0" u="none" strike="noStrike" kern="1200" cap="none" spc="0" normalizeH="0" baseline="0" noProof="0">
                <a:ln>
                  <a:noFill/>
                </a:ln>
                <a:solidFill>
                  <a:prstClr val="black"/>
                </a:solidFill>
                <a:effectLst/>
                <a:uLnTx/>
                <a:uFillTx/>
                <a:latin typeface="JetBrains Mono" panose="020B0509020102050004" pitchFamily="49" charset="77"/>
                <a:ea typeface="+mn-ea"/>
                <a:cs typeface="Courier New" panose="02070309020205020404" pitchFamily="49" charset="0"/>
              </a:rPr>
              <a:t>...</a:t>
            </a:r>
          </a:p>
        </p:txBody>
      </p:sp>
    </p:spTree>
    <p:extLst>
      <p:ext uri="{BB962C8B-B14F-4D97-AF65-F5344CB8AC3E}">
        <p14:creationId xmlns:p14="http://schemas.microsoft.com/office/powerpoint/2010/main" val="795956384"/>
      </p:ext>
    </p:extLst>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ED7E7589-A5B0-9C6A-AEB8-06F3CDDA1659}"/>
              </a:ext>
            </a:extLst>
          </p:cNvPr>
          <p:cNvSpPr txBox="1">
            <a:spLocks/>
          </p:cNvSpPr>
          <p:nvPr/>
        </p:nvSpPr>
        <p:spPr>
          <a:xfrm>
            <a:off x="75991" y="682423"/>
            <a:ext cx="8987622" cy="5318753"/>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Corbel" panose="020B0503020204020204"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Corbel" panose="020B0503020204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Corbel" panose="020B0503020204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Corbel" panose="020B0503020204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Corbel" panose="020B0503020204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kumimoji="0" lang="en-US" sz="2400" b="0" i="0" u="none" strike="noStrike" kern="1200" cap="none" spc="0" normalizeH="0" baseline="0" noProof="0">
                <a:ln>
                  <a:noFill/>
                </a:ln>
                <a:solidFill>
                  <a:prstClr val="black"/>
                </a:solidFill>
                <a:effectLst/>
                <a:uLnTx/>
                <a:uFillTx/>
                <a:latin typeface="Corbel" panose="020B0503020204020204" pitchFamily="34" charset="0"/>
                <a:ea typeface="+mn-ea"/>
                <a:cs typeface="+mn-cs"/>
              </a:rPr>
              <a:t>Average speedup normalized to area across 7 real-world workloads</a:t>
            </a:r>
          </a:p>
          <a:p>
            <a:pPr marL="228600" marR="0" lvl="0" indent="-228600" algn="l" defTabSz="914400" rtl="0" eaLnBrk="1" fontAlgn="auto" latinLnBrk="0" hangingPunct="1">
              <a:lnSpc>
                <a:spcPct val="90000"/>
              </a:lnSpc>
              <a:spcBef>
                <a:spcPts val="1000"/>
              </a:spcBef>
              <a:spcAft>
                <a:spcPts val="0"/>
              </a:spcAft>
              <a:buClrTx/>
              <a:buSzTx/>
              <a:buFont typeface="Arial" panose="020B0604020202020204" pitchFamily="34" charset="0"/>
              <a:buChar char="•"/>
              <a:tabLst/>
              <a:defRPr/>
            </a:pPr>
            <a:endParaRPr kumimoji="0" lang="en-US" sz="2400" b="0" i="0" u="none" strike="noStrike" kern="1200" cap="none" spc="0" normalizeH="0" baseline="0" noProof="0">
              <a:ln>
                <a:noFill/>
              </a:ln>
              <a:solidFill>
                <a:prstClr val="black"/>
              </a:solidFill>
              <a:effectLst/>
              <a:uLnTx/>
              <a:uFillTx/>
              <a:latin typeface="Corbel" panose="020B0503020204020204" pitchFamily="34" charset="0"/>
              <a:ea typeface="+mn-ea"/>
              <a:cs typeface="+mn-cs"/>
            </a:endParaRPr>
          </a:p>
        </p:txBody>
      </p:sp>
      <p:sp>
        <p:nvSpPr>
          <p:cNvPr id="7" name="Title 1">
            <a:extLst>
              <a:ext uri="{FF2B5EF4-FFF2-40B4-BE49-F238E27FC236}">
                <a16:creationId xmlns:a16="http://schemas.microsoft.com/office/drawing/2014/main" id="{ECC737E1-45F8-4692-4D32-AEB9AE067363}"/>
              </a:ext>
            </a:extLst>
          </p:cNvPr>
          <p:cNvSpPr txBox="1">
            <a:spLocks/>
          </p:cNvSpPr>
          <p:nvPr/>
        </p:nvSpPr>
        <p:spPr>
          <a:xfrm>
            <a:off x="75991" y="51284"/>
            <a:ext cx="8987622" cy="740193"/>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Corbel" panose="020B0503020204020204" pitchFamily="34" charset="0"/>
                <a:ea typeface="+mj-ea"/>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en-US" sz="4400" b="1" i="0" u="none" strike="noStrike" kern="1200" cap="none" spc="0" normalizeH="0" baseline="0" noProof="0" dirty="0">
                <a:ln>
                  <a:noFill/>
                </a:ln>
                <a:solidFill>
                  <a:prstClr val="black"/>
                </a:solidFill>
                <a:effectLst/>
                <a:uLnTx/>
                <a:uFillTx/>
                <a:latin typeface="Corbel" panose="020B0503020204020204" pitchFamily="34" charset="0"/>
                <a:ea typeface="+mj-ea"/>
                <a:cs typeface="+mj-cs"/>
              </a:rPr>
              <a:t>Performance (normalized to area)</a:t>
            </a:r>
          </a:p>
        </p:txBody>
      </p:sp>
      <p:sp>
        <p:nvSpPr>
          <p:cNvPr id="8" name="Slide Number Placeholder 7">
            <a:extLst>
              <a:ext uri="{FF2B5EF4-FFF2-40B4-BE49-F238E27FC236}">
                <a16:creationId xmlns:a16="http://schemas.microsoft.com/office/drawing/2014/main" id="{E9FF9455-F864-9AE1-6F11-396C322D6FE0}"/>
              </a:ext>
            </a:extLst>
          </p:cNvPr>
          <p:cNvSpPr>
            <a:spLocks noGrp="1"/>
          </p:cNvSpPr>
          <p:nvPr>
            <p:ph type="sldNum" sz="quarter" idx="12"/>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DEAB76D-489F-BC47-AE8A-9A4958F60173}" type="slidenum">
              <a:rPr kumimoji="0" lang="en-CH" sz="1400" b="0" i="0" u="none" strike="noStrike" kern="1200" cap="none" spc="0" normalizeH="0" baseline="0" noProof="0" smtClean="0">
                <a:ln>
                  <a:noFill/>
                </a:ln>
                <a:solidFill>
                  <a:prstClr val="white">
                    <a:lumMod val="65000"/>
                  </a:prstClr>
                </a:solidFill>
                <a:effectLst/>
                <a:uLnTx/>
                <a:uFillTx/>
                <a:latin typeface="Corbel" panose="020B0503020204020204" pitchFamily="34" charset="0"/>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91</a:t>
            </a:fld>
            <a:endParaRPr kumimoji="0" lang="en-CH" sz="1400" b="0" i="0" u="none" strike="noStrike" kern="1200" cap="none" spc="0" normalizeH="0" baseline="0" noProof="0">
              <a:ln>
                <a:noFill/>
              </a:ln>
              <a:solidFill>
                <a:prstClr val="white">
                  <a:lumMod val="65000"/>
                </a:prstClr>
              </a:solidFill>
              <a:effectLst/>
              <a:uLnTx/>
              <a:uFillTx/>
              <a:latin typeface="Corbel" panose="020B0503020204020204" pitchFamily="34" charset="0"/>
              <a:ea typeface="+mn-ea"/>
              <a:cs typeface="+mn-cs"/>
            </a:endParaRPr>
          </a:p>
        </p:txBody>
      </p:sp>
      <p:graphicFrame>
        <p:nvGraphicFramePr>
          <p:cNvPr id="4" name="Content Placeholder 3">
            <a:extLst>
              <a:ext uri="{FF2B5EF4-FFF2-40B4-BE49-F238E27FC236}">
                <a16:creationId xmlns:a16="http://schemas.microsoft.com/office/drawing/2014/main" id="{70193BD6-4264-7340-800C-17FDB32B4C7F}"/>
              </a:ext>
            </a:extLst>
          </p:cNvPr>
          <p:cNvGraphicFramePr>
            <a:graphicFrameLocks noGrp="1"/>
          </p:cNvGraphicFramePr>
          <p:nvPr>
            <p:ph idx="4294967295"/>
          </p:nvPr>
        </p:nvGraphicFramePr>
        <p:xfrm>
          <a:off x="402336" y="1304008"/>
          <a:ext cx="8339328" cy="3995928"/>
        </p:xfrm>
        <a:graphic>
          <a:graphicData uri="http://schemas.openxmlformats.org/drawingml/2006/chart">
            <c:chart xmlns:c="http://schemas.openxmlformats.org/drawingml/2006/chart" xmlns:r="http://schemas.openxmlformats.org/officeDocument/2006/relationships" r:id="rId3"/>
          </a:graphicData>
        </a:graphic>
      </p:graphicFrame>
      <p:sp>
        <p:nvSpPr>
          <p:cNvPr id="35" name="Rectangle 34">
            <a:extLst>
              <a:ext uri="{FF2B5EF4-FFF2-40B4-BE49-F238E27FC236}">
                <a16:creationId xmlns:a16="http://schemas.microsoft.com/office/drawing/2014/main" id="{E4E15C55-DF4B-CAE7-C43F-F999DE54E516}"/>
              </a:ext>
            </a:extLst>
          </p:cNvPr>
          <p:cNvSpPr/>
          <p:nvPr/>
        </p:nvSpPr>
        <p:spPr>
          <a:xfrm>
            <a:off x="225239" y="5396422"/>
            <a:ext cx="8693523" cy="920520"/>
          </a:xfrm>
          <a:prstGeom prst="rect">
            <a:avLst/>
          </a:prstGeom>
          <a:solidFill>
            <a:schemeClr val="accent4">
              <a:lumMod val="20000"/>
              <a:lumOff val="80000"/>
            </a:schemeClr>
          </a:solidFill>
          <a:ln w="76200">
            <a:solidFill>
              <a:schemeClr val="accent1"/>
            </a:solidFill>
          </a:ln>
        </p:spPr>
        <p:txBody>
          <a:bodyPr wrap="square"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solidFill>
                  <a:prstClr val="black"/>
                </a:solidFill>
                <a:effectLst/>
                <a:uLnTx/>
                <a:uFillTx/>
                <a:latin typeface="Corbel" panose="020B0503020204020204" pitchFamily="34" charset="0"/>
                <a:ea typeface="+mn-ea"/>
                <a:cs typeface="+mn-cs"/>
              </a:rPr>
              <a:t>pLUTo provides </a:t>
            </a:r>
            <a:r>
              <a:rPr kumimoji="0" lang="en-US" sz="2400" b="1" i="1" u="none" strike="noStrike" kern="1200" cap="none" spc="0" normalizeH="0" baseline="0" noProof="0">
                <a:ln>
                  <a:noFill/>
                </a:ln>
                <a:solidFill>
                  <a:srgbClr val="4472C4"/>
                </a:solidFill>
                <a:effectLst/>
                <a:uLnTx/>
                <a:uFillTx/>
                <a:latin typeface="Corbel" panose="020B0503020204020204" pitchFamily="34" charset="0"/>
                <a:ea typeface="+mn-ea"/>
                <a:cs typeface="+mn-cs"/>
              </a:rPr>
              <a:t>substantially higher</a:t>
            </a:r>
            <a:r>
              <a:rPr kumimoji="0" lang="en-US" sz="2400" b="1" i="0" u="none" strike="noStrike" kern="1200" cap="none" spc="0" normalizeH="0" baseline="0" noProof="0">
                <a:ln>
                  <a:noFill/>
                </a:ln>
                <a:solidFill>
                  <a:srgbClr val="4472C4"/>
                </a:solidFill>
                <a:effectLst/>
                <a:uLnTx/>
                <a:uFillTx/>
                <a:latin typeface="Corbel" panose="020B0503020204020204" pitchFamily="34" charset="0"/>
                <a:ea typeface="+mn-ea"/>
                <a:cs typeface="+mn-cs"/>
              </a:rPr>
              <a:t> </a:t>
            </a:r>
            <a:r>
              <a:rPr kumimoji="0" lang="en-US" sz="2400" b="1" i="0" u="none" strike="noStrike" kern="1200" cap="none" spc="0" normalizeH="0" baseline="0" noProof="0">
                <a:ln>
                  <a:noFill/>
                </a:ln>
                <a:solidFill>
                  <a:prstClr val="black"/>
                </a:solidFill>
                <a:effectLst/>
                <a:uLnTx/>
                <a:uFillTx/>
                <a:latin typeface="Corbel" panose="020B0503020204020204" pitchFamily="34" charset="0"/>
                <a:ea typeface="+mn-ea"/>
                <a:cs typeface="+mn-cs"/>
              </a:rPr>
              <a:t>performance per unit area than </a:t>
            </a:r>
            <a:r>
              <a:rPr kumimoji="0" lang="en-US" sz="2400" b="1" i="1" u="none" strike="noStrike" kern="1200" cap="none" spc="0" normalizeH="0" baseline="0" noProof="0">
                <a:ln>
                  <a:noFill/>
                </a:ln>
                <a:solidFill>
                  <a:srgbClr val="4472C4"/>
                </a:solidFill>
                <a:effectLst/>
                <a:uLnTx/>
                <a:uFillTx/>
                <a:latin typeface="Corbel" panose="020B0503020204020204" pitchFamily="34" charset="0"/>
                <a:ea typeface="+mn-ea"/>
                <a:cs typeface="+mn-cs"/>
              </a:rPr>
              <a:t>both</a:t>
            </a:r>
            <a:r>
              <a:rPr kumimoji="0" lang="en-US" sz="2400" b="1" i="0" u="none" strike="noStrike" kern="1200" cap="none" spc="0" normalizeH="0" baseline="0" noProof="0">
                <a:ln>
                  <a:noFill/>
                </a:ln>
                <a:solidFill>
                  <a:prstClr val="black"/>
                </a:solidFill>
                <a:effectLst/>
                <a:uLnTx/>
                <a:uFillTx/>
                <a:latin typeface="Corbel" panose="020B0503020204020204" pitchFamily="34" charset="0"/>
                <a:ea typeface="+mn-ea"/>
                <a:cs typeface="+mn-cs"/>
              </a:rPr>
              <a:t> the CPU and the GPU</a:t>
            </a:r>
            <a:endParaRPr kumimoji="0" lang="en-US" sz="2400" b="0" i="0" u="none" strike="noStrike" kern="1200" cap="none" spc="0" normalizeH="0" baseline="0" noProof="0">
              <a:ln>
                <a:noFill/>
              </a:ln>
              <a:solidFill>
                <a:srgbClr val="FF0000"/>
              </a:solidFill>
              <a:effectLst/>
              <a:uLnTx/>
              <a:uFillTx/>
              <a:latin typeface="Corbel" panose="020B0503020204020204" pitchFamily="34" charset="0"/>
              <a:ea typeface="+mn-ea"/>
              <a:cs typeface="+mn-cs"/>
            </a:endParaRPr>
          </a:p>
        </p:txBody>
      </p:sp>
    </p:spTree>
    <p:extLst>
      <p:ext uri="{BB962C8B-B14F-4D97-AF65-F5344CB8AC3E}">
        <p14:creationId xmlns:p14="http://schemas.microsoft.com/office/powerpoint/2010/main" val="196352232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5"/>
                                        </p:tgtEl>
                                        <p:attrNameLst>
                                          <p:attrName>style.visibility</p:attrName>
                                        </p:attrNameLst>
                                      </p:cBhvr>
                                      <p:to>
                                        <p:strVal val="visible"/>
                                      </p:to>
                                    </p:set>
                                    <p:animEffect transition="in" filter="fade">
                                      <p:cBhvr>
                                        <p:cTn id="7" dur="500"/>
                                        <p:tgtEl>
                                          <p:spTgt spid="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 grpId="0" animBg="1"/>
    </p:bld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Content Placeholder 2">
            <a:extLst>
              <a:ext uri="{FF2B5EF4-FFF2-40B4-BE49-F238E27FC236}">
                <a16:creationId xmlns:a16="http://schemas.microsoft.com/office/drawing/2014/main" id="{0ACC3A2B-FBAF-F33D-FE3E-D62A837A45D3}"/>
              </a:ext>
            </a:extLst>
          </p:cNvPr>
          <p:cNvSpPr txBox="1">
            <a:spLocks/>
          </p:cNvSpPr>
          <p:nvPr/>
        </p:nvSpPr>
        <p:spPr>
          <a:xfrm>
            <a:off x="75991" y="682423"/>
            <a:ext cx="8987622" cy="5318753"/>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Corbel" panose="020B0503020204020204" pitchFamily="34" charset="0"/>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Corbel" panose="020B0503020204020204" pitchFamily="34" charset="0"/>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Corbel" panose="020B0503020204020204" pitchFamily="34" charset="0"/>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Corbel" panose="020B0503020204020204" pitchFamily="34" charset="0"/>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Corbel" panose="020B0503020204020204" pitchFamily="34" charset="0"/>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kumimoji="0" lang="en-US" sz="2800" b="0" i="0" u="none" strike="noStrike" kern="1200" cap="none" spc="0" normalizeH="0" baseline="0" noProof="0">
                <a:ln>
                  <a:noFill/>
                </a:ln>
                <a:solidFill>
                  <a:prstClr val="black"/>
                </a:solidFill>
                <a:effectLst/>
                <a:uLnTx/>
                <a:uFillTx/>
                <a:latin typeface="Corbel" panose="020B0503020204020204" pitchFamily="34" charset="0"/>
                <a:ea typeface="+mn-ea"/>
                <a:cs typeface="+mn-cs"/>
              </a:rPr>
              <a:t>Average energy consumption across 7 real-world workloads</a:t>
            </a:r>
          </a:p>
        </p:txBody>
      </p:sp>
      <p:sp>
        <p:nvSpPr>
          <p:cNvPr id="8" name="Title 1">
            <a:extLst>
              <a:ext uri="{FF2B5EF4-FFF2-40B4-BE49-F238E27FC236}">
                <a16:creationId xmlns:a16="http://schemas.microsoft.com/office/drawing/2014/main" id="{DC666627-26A9-62DE-09FD-43A97662D062}"/>
              </a:ext>
            </a:extLst>
          </p:cNvPr>
          <p:cNvSpPr txBox="1">
            <a:spLocks/>
          </p:cNvSpPr>
          <p:nvPr/>
        </p:nvSpPr>
        <p:spPr>
          <a:xfrm>
            <a:off x="75991" y="51284"/>
            <a:ext cx="8987622" cy="740193"/>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Corbel" panose="020B0503020204020204" pitchFamily="34" charset="0"/>
                <a:ea typeface="+mj-ea"/>
                <a:cs typeface="+mj-cs"/>
              </a:defRPr>
            </a:lvl1pPr>
          </a:lstStyle>
          <a:p>
            <a:pPr marL="0" marR="0" lvl="0" indent="0" algn="ctr" defTabSz="914400" rtl="0" eaLnBrk="1" fontAlgn="auto" latinLnBrk="0" hangingPunct="1">
              <a:lnSpc>
                <a:spcPct val="90000"/>
              </a:lnSpc>
              <a:spcBef>
                <a:spcPct val="0"/>
              </a:spcBef>
              <a:spcAft>
                <a:spcPts val="0"/>
              </a:spcAft>
              <a:buClrTx/>
              <a:buSzTx/>
              <a:buFontTx/>
              <a:buNone/>
              <a:tabLst/>
              <a:defRPr/>
            </a:pPr>
            <a:r>
              <a:rPr kumimoji="0" lang="en-US" sz="4400" b="1" i="0" u="none" strike="noStrike" kern="1200" cap="none" spc="0" normalizeH="0" baseline="0" noProof="0" dirty="0">
                <a:ln>
                  <a:noFill/>
                </a:ln>
                <a:solidFill>
                  <a:prstClr val="black"/>
                </a:solidFill>
                <a:effectLst/>
                <a:uLnTx/>
                <a:uFillTx/>
                <a:latin typeface="Corbel" panose="020B0503020204020204" pitchFamily="34" charset="0"/>
                <a:ea typeface="+mj-ea"/>
                <a:cs typeface="+mj-cs"/>
              </a:rPr>
              <a:t>Energy Consumption</a:t>
            </a:r>
          </a:p>
        </p:txBody>
      </p:sp>
      <p:sp>
        <p:nvSpPr>
          <p:cNvPr id="3" name="Slide Number Placeholder 2">
            <a:extLst>
              <a:ext uri="{FF2B5EF4-FFF2-40B4-BE49-F238E27FC236}">
                <a16:creationId xmlns:a16="http://schemas.microsoft.com/office/drawing/2014/main" id="{9205F64A-6D08-507F-6676-85C41DBE9459}"/>
              </a:ext>
            </a:extLst>
          </p:cNvPr>
          <p:cNvSpPr>
            <a:spLocks noGrp="1"/>
          </p:cNvSpPr>
          <p:nvPr>
            <p:ph type="sldNum" sz="quarter" idx="12"/>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DEAB76D-489F-BC47-AE8A-9A4958F60173}" type="slidenum">
              <a:rPr kumimoji="0" lang="en-CH" sz="1400" b="0" i="0" u="none" strike="noStrike" kern="1200" cap="none" spc="0" normalizeH="0" baseline="0" noProof="0" smtClean="0">
                <a:ln>
                  <a:noFill/>
                </a:ln>
                <a:solidFill>
                  <a:prstClr val="white">
                    <a:lumMod val="65000"/>
                  </a:prstClr>
                </a:solidFill>
                <a:effectLst/>
                <a:uLnTx/>
                <a:uFillTx/>
                <a:latin typeface="Corbel" panose="020B0503020204020204" pitchFamily="34" charset="0"/>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92</a:t>
            </a:fld>
            <a:endParaRPr kumimoji="0" lang="en-CH" sz="1400" b="0" i="0" u="none" strike="noStrike" kern="1200" cap="none" spc="0" normalizeH="0" baseline="0" noProof="0">
              <a:ln>
                <a:noFill/>
              </a:ln>
              <a:solidFill>
                <a:prstClr val="white">
                  <a:lumMod val="65000"/>
                </a:prstClr>
              </a:solidFill>
              <a:effectLst/>
              <a:uLnTx/>
              <a:uFillTx/>
              <a:latin typeface="Corbel" panose="020B0503020204020204" pitchFamily="34" charset="0"/>
              <a:ea typeface="+mn-ea"/>
              <a:cs typeface="+mn-cs"/>
            </a:endParaRPr>
          </a:p>
        </p:txBody>
      </p:sp>
      <p:graphicFrame>
        <p:nvGraphicFramePr>
          <p:cNvPr id="4" name="Content Placeholder 3">
            <a:extLst>
              <a:ext uri="{FF2B5EF4-FFF2-40B4-BE49-F238E27FC236}">
                <a16:creationId xmlns:a16="http://schemas.microsoft.com/office/drawing/2014/main" id="{792CB97D-E646-814C-8313-97F2A9D5DC32}"/>
              </a:ext>
            </a:extLst>
          </p:cNvPr>
          <p:cNvGraphicFramePr>
            <a:graphicFrameLocks noGrp="1"/>
          </p:cNvGraphicFramePr>
          <p:nvPr>
            <p:ph idx="4294967295"/>
          </p:nvPr>
        </p:nvGraphicFramePr>
        <p:xfrm>
          <a:off x="734034" y="1297630"/>
          <a:ext cx="7886700" cy="4034128"/>
        </p:xfrm>
        <a:graphic>
          <a:graphicData uri="http://schemas.openxmlformats.org/drawingml/2006/chart">
            <c:chart xmlns:c="http://schemas.openxmlformats.org/drawingml/2006/chart" xmlns:r="http://schemas.openxmlformats.org/officeDocument/2006/relationships" r:id="rId3"/>
          </a:graphicData>
        </a:graphic>
      </p:graphicFrame>
      <p:sp>
        <p:nvSpPr>
          <p:cNvPr id="19" name="Rectangle 18">
            <a:extLst>
              <a:ext uri="{FF2B5EF4-FFF2-40B4-BE49-F238E27FC236}">
                <a16:creationId xmlns:a16="http://schemas.microsoft.com/office/drawing/2014/main" id="{A1551302-D185-7ED5-2A3A-A8BF28F5E601}"/>
              </a:ext>
            </a:extLst>
          </p:cNvPr>
          <p:cNvSpPr/>
          <p:nvPr/>
        </p:nvSpPr>
        <p:spPr>
          <a:xfrm>
            <a:off x="225239" y="5396422"/>
            <a:ext cx="8693523" cy="920520"/>
          </a:xfrm>
          <a:prstGeom prst="rect">
            <a:avLst/>
          </a:prstGeom>
          <a:solidFill>
            <a:schemeClr val="accent4">
              <a:lumMod val="20000"/>
              <a:lumOff val="80000"/>
            </a:schemeClr>
          </a:solidFill>
          <a:ln w="76200">
            <a:solidFill>
              <a:schemeClr val="accent1"/>
            </a:solidFill>
          </a:ln>
        </p:spPr>
        <p:txBody>
          <a:bodyPr wrap="square" anchor="ctr" anchorCtr="0">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a:ln>
                  <a:noFill/>
                </a:ln>
                <a:solidFill>
                  <a:prstClr val="black"/>
                </a:solidFill>
                <a:effectLst/>
                <a:uLnTx/>
                <a:uFillTx/>
                <a:latin typeface="Corbel" panose="020B0503020204020204" pitchFamily="34" charset="0"/>
                <a:ea typeface="+mn-ea"/>
                <a:cs typeface="+mn-cs"/>
              </a:rPr>
              <a:t>pLUTo </a:t>
            </a:r>
            <a:r>
              <a:rPr kumimoji="0" lang="en-US" sz="2400" b="1" i="1" u="none" strike="noStrike" kern="1200" cap="none" spc="0" normalizeH="0" baseline="0" noProof="0">
                <a:ln>
                  <a:noFill/>
                </a:ln>
                <a:solidFill>
                  <a:srgbClr val="4472C4"/>
                </a:solidFill>
                <a:effectLst/>
                <a:uLnTx/>
                <a:uFillTx/>
                <a:latin typeface="Corbel" panose="020B0503020204020204" pitchFamily="34" charset="0"/>
                <a:ea typeface="+mn-ea"/>
                <a:cs typeface="+mn-cs"/>
              </a:rPr>
              <a:t>significantly reduces energy consumption</a:t>
            </a:r>
            <a:r>
              <a:rPr kumimoji="0" lang="en-US" sz="2400" b="1" i="0" u="none" strike="noStrike" kern="1200" cap="none" spc="0" normalizeH="0" baseline="0" noProof="0">
                <a:ln>
                  <a:noFill/>
                </a:ln>
                <a:solidFill>
                  <a:srgbClr val="4472C4"/>
                </a:solidFill>
                <a:effectLst/>
                <a:uLnTx/>
                <a:uFillTx/>
                <a:latin typeface="Corbel" panose="020B0503020204020204" pitchFamily="34" charset="0"/>
                <a:ea typeface="+mn-ea"/>
                <a:cs typeface="+mn-cs"/>
              </a:rPr>
              <a:t> </a:t>
            </a:r>
            <a:r>
              <a:rPr kumimoji="0" lang="en-US" sz="2400" b="1" i="0" u="none" strike="noStrike" kern="1200" cap="none" spc="0" normalizeH="0" baseline="0" noProof="0">
                <a:ln>
                  <a:noFill/>
                </a:ln>
                <a:solidFill>
                  <a:prstClr val="black"/>
                </a:solidFill>
                <a:effectLst/>
                <a:uLnTx/>
                <a:uFillTx/>
                <a:latin typeface="Corbel" panose="020B0503020204020204" pitchFamily="34" charset="0"/>
                <a:ea typeface="+mn-ea"/>
                <a:cs typeface="+mn-cs"/>
              </a:rPr>
              <a:t>compared to processor-centric architectures for various workloads</a:t>
            </a:r>
            <a:endParaRPr kumimoji="0" lang="en-US" sz="2400" b="1" i="0" u="none" strike="noStrike" kern="1200" cap="none" spc="0" normalizeH="0" baseline="0" noProof="0">
              <a:ln>
                <a:noFill/>
              </a:ln>
              <a:solidFill>
                <a:srgbClr val="FF0000"/>
              </a:solidFill>
              <a:effectLst/>
              <a:uLnTx/>
              <a:uFillTx/>
              <a:latin typeface="Corbel" panose="020B0503020204020204" pitchFamily="34" charset="0"/>
              <a:ea typeface="+mn-ea"/>
              <a:cs typeface="+mn-cs"/>
            </a:endParaRPr>
          </a:p>
        </p:txBody>
      </p:sp>
    </p:spTree>
    <p:extLst>
      <p:ext uri="{BB962C8B-B14F-4D97-AF65-F5344CB8AC3E}">
        <p14:creationId xmlns:p14="http://schemas.microsoft.com/office/powerpoint/2010/main" val="24377105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9"/>
                                        </p:tgtEl>
                                        <p:attrNameLst>
                                          <p:attrName>style.visibility</p:attrName>
                                        </p:attrNameLst>
                                      </p:cBhvr>
                                      <p:to>
                                        <p:strVal val="visible"/>
                                      </p:to>
                                    </p:set>
                                    <p:animEffect transition="in" filter="fade">
                                      <p:cBhvr>
                                        <p:cTn id="7"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animBg="1"/>
    </p:bld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1793BFC-E9D1-1242-B403-407892ED0A3F}"/>
              </a:ext>
            </a:extLst>
          </p:cNvPr>
          <p:cNvSpPr>
            <a:spLocks noGrp="1"/>
          </p:cNvSpPr>
          <p:nvPr>
            <p:ph type="title"/>
          </p:nvPr>
        </p:nvSpPr>
        <p:spPr>
          <a:xfrm>
            <a:off x="628649" y="282870"/>
            <a:ext cx="7886700" cy="773727"/>
          </a:xfrm>
        </p:spPr>
        <p:txBody>
          <a:bodyPr>
            <a:normAutofit/>
          </a:bodyPr>
          <a:lstStyle/>
          <a:p>
            <a:pPr algn="ctr"/>
            <a:r>
              <a:rPr lang="en-US" sz="4400" b="1">
                <a:latin typeface="Corbel" panose="020B0503020204020204" pitchFamily="34" charset="0"/>
              </a:rPr>
              <a:t>More Results in the Paper</a:t>
            </a:r>
          </a:p>
        </p:txBody>
      </p:sp>
      <p:grpSp>
        <p:nvGrpSpPr>
          <p:cNvPr id="14" name="Group 13">
            <a:extLst>
              <a:ext uri="{FF2B5EF4-FFF2-40B4-BE49-F238E27FC236}">
                <a16:creationId xmlns:a16="http://schemas.microsoft.com/office/drawing/2014/main" id="{FC3D97E7-EA2A-078B-0F5E-CEF04B57CAA9}"/>
              </a:ext>
            </a:extLst>
          </p:cNvPr>
          <p:cNvGrpSpPr/>
          <p:nvPr/>
        </p:nvGrpSpPr>
        <p:grpSpPr>
          <a:xfrm>
            <a:off x="218171" y="3023917"/>
            <a:ext cx="8707654" cy="3067398"/>
            <a:chOff x="218174" y="1205345"/>
            <a:chExt cx="8707654" cy="3067398"/>
          </a:xfrm>
        </p:grpSpPr>
        <p:sp>
          <p:nvSpPr>
            <p:cNvPr id="13" name="Rectangle 12">
              <a:extLst>
                <a:ext uri="{FF2B5EF4-FFF2-40B4-BE49-F238E27FC236}">
                  <a16:creationId xmlns:a16="http://schemas.microsoft.com/office/drawing/2014/main" id="{BE7BC525-989B-925D-1D1E-289C0A3818AB}"/>
                </a:ext>
              </a:extLst>
            </p:cNvPr>
            <p:cNvSpPr/>
            <p:nvPr/>
          </p:nvSpPr>
          <p:spPr>
            <a:xfrm>
              <a:off x="218174" y="1205345"/>
              <a:ext cx="8707654" cy="3067398"/>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CH" sz="1800" b="0" i="0" u="none" strike="noStrike" kern="1200" cap="none" spc="0" normalizeH="0" baseline="0" noProof="0">
                <a:ln>
                  <a:noFill/>
                </a:ln>
                <a:solidFill>
                  <a:prstClr val="white"/>
                </a:solidFill>
                <a:effectLst/>
                <a:uLnTx/>
                <a:uFillTx/>
                <a:latin typeface="Corbel" panose="020B0503020204020204" pitchFamily="34" charset="0"/>
                <a:ea typeface="+mn-ea"/>
                <a:cs typeface="+mn-cs"/>
              </a:endParaRPr>
            </a:p>
          </p:txBody>
        </p:sp>
        <p:pic>
          <p:nvPicPr>
            <p:cNvPr id="12" name="Picture 11">
              <a:extLst>
                <a:ext uri="{FF2B5EF4-FFF2-40B4-BE49-F238E27FC236}">
                  <a16:creationId xmlns:a16="http://schemas.microsoft.com/office/drawing/2014/main" id="{A04DC37F-8A7E-6F21-2357-20307A9679B4}"/>
                </a:ext>
              </a:extLst>
            </p:cNvPr>
            <p:cNvPicPr>
              <a:picLocks noChangeAspect="1"/>
            </p:cNvPicPr>
            <p:nvPr/>
          </p:nvPicPr>
          <p:blipFill>
            <a:blip r:embed="rId3"/>
            <a:stretch>
              <a:fillRect/>
            </a:stretch>
          </p:blipFill>
          <p:spPr>
            <a:xfrm>
              <a:off x="230991" y="1271212"/>
              <a:ext cx="8682019" cy="2716960"/>
            </a:xfrm>
            <a:prstGeom prst="rect">
              <a:avLst/>
            </a:prstGeom>
          </p:spPr>
        </p:pic>
      </p:grpSp>
      <p:sp>
        <p:nvSpPr>
          <p:cNvPr id="5" name="Slide Number Placeholder 4">
            <a:extLst>
              <a:ext uri="{FF2B5EF4-FFF2-40B4-BE49-F238E27FC236}">
                <a16:creationId xmlns:a16="http://schemas.microsoft.com/office/drawing/2014/main" id="{0533E8DA-08EE-9126-EF68-1F50D7AF9449}"/>
              </a:ext>
            </a:extLst>
          </p:cNvPr>
          <p:cNvSpPr>
            <a:spLocks noGrp="1"/>
          </p:cNvSpPr>
          <p:nvPr>
            <p:ph type="sldNum" sz="quarter" idx="12"/>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FDEAB76D-489F-BC47-AE8A-9A4958F60173}" type="slidenum">
              <a:rPr kumimoji="0" lang="en-CH" sz="1400" b="0" i="0" u="none" strike="noStrike" kern="1200" cap="none" spc="0" normalizeH="0" baseline="0" noProof="0" smtClean="0">
                <a:ln>
                  <a:noFill/>
                </a:ln>
                <a:solidFill>
                  <a:prstClr val="white">
                    <a:lumMod val="65000"/>
                  </a:prstClr>
                </a:solidFill>
                <a:effectLst/>
                <a:uLnTx/>
                <a:uFillTx/>
                <a:latin typeface="Corbel" panose="020B0503020204020204" pitchFamily="34" charset="0"/>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93</a:t>
            </a:fld>
            <a:endParaRPr kumimoji="0" lang="en-CH" sz="1400" b="0" i="0" u="none" strike="noStrike" kern="1200" cap="none" spc="0" normalizeH="0" baseline="0" noProof="0">
              <a:ln>
                <a:noFill/>
              </a:ln>
              <a:solidFill>
                <a:prstClr val="white">
                  <a:lumMod val="65000"/>
                </a:prstClr>
              </a:solidFill>
              <a:effectLst/>
              <a:uLnTx/>
              <a:uFillTx/>
              <a:latin typeface="Corbel" panose="020B0503020204020204" pitchFamily="34" charset="0"/>
              <a:ea typeface="+mn-ea"/>
              <a:cs typeface="+mn-cs"/>
            </a:endParaRPr>
          </a:p>
        </p:txBody>
      </p:sp>
      <p:sp>
        <p:nvSpPr>
          <p:cNvPr id="6" name="TextBox 5">
            <a:extLst>
              <a:ext uri="{FF2B5EF4-FFF2-40B4-BE49-F238E27FC236}">
                <a16:creationId xmlns:a16="http://schemas.microsoft.com/office/drawing/2014/main" id="{C8BD1F9A-5EE7-CF4A-6B05-D5328833E811}"/>
              </a:ext>
            </a:extLst>
          </p:cNvPr>
          <p:cNvSpPr txBox="1"/>
          <p:nvPr/>
        </p:nvSpPr>
        <p:spPr>
          <a:xfrm>
            <a:off x="-82062" y="1058037"/>
            <a:ext cx="5021567" cy="1563313"/>
          </a:xfrm>
          <a:prstGeom prst="rect">
            <a:avLst/>
          </a:prstGeom>
          <a:noFill/>
        </p:spPr>
        <p:txBody>
          <a:bodyPr wrap="none" rtlCol="0">
            <a:spAutoFit/>
          </a:bodyPr>
          <a:lstStyle/>
          <a:p>
            <a:pPr marL="283464" marR="0" lvl="0" indent="-144000" algn="l" defTabSz="457200" rtl="0" eaLnBrk="1" fontAlgn="ctr" latinLnBrk="0" hangingPunct="1">
              <a:lnSpc>
                <a:spcPct val="150000"/>
              </a:lnSpc>
              <a:spcBef>
                <a:spcPts val="0"/>
              </a:spcBef>
              <a:spcAft>
                <a:spcPts val="0"/>
              </a:spcAft>
              <a:buClrTx/>
              <a:buSzPts val="2000"/>
              <a:buFont typeface="Arial" panose="020B0604020202020204" pitchFamily="34" charset="0"/>
              <a:buChar char="•"/>
              <a:tabLst/>
              <a:defRPr/>
            </a:pPr>
            <a:r>
              <a:rPr kumimoji="0" lang="en-GB" sz="2200" b="1" i="0" u="none" strike="noStrike" kern="1200" cap="none" spc="0" normalizeH="0" baseline="0" noProof="0">
                <a:ln>
                  <a:noFill/>
                </a:ln>
                <a:solidFill>
                  <a:srgbClr val="1F51FD"/>
                </a:solidFill>
                <a:effectLst/>
                <a:uLnTx/>
                <a:uFillTx/>
                <a:latin typeface="Corbel" panose="020B0503020204020204" pitchFamily="34" charset="0"/>
                <a:ea typeface="+mn-ea"/>
                <a:cs typeface="+mn-cs"/>
              </a:rPr>
              <a:t>Comparison with FPGA</a:t>
            </a:r>
            <a:endParaRPr kumimoji="0" lang="en-CH" sz="2200" b="0" i="0" u="none" strike="noStrike" kern="1200" cap="none" spc="0" normalizeH="0" baseline="0" noProof="0">
              <a:ln>
                <a:noFill/>
              </a:ln>
              <a:solidFill>
                <a:prstClr val="black"/>
              </a:solidFill>
              <a:effectLst/>
              <a:uLnTx/>
              <a:uFillTx/>
              <a:latin typeface="Corbel" panose="020B0503020204020204" pitchFamily="34" charset="0"/>
              <a:ea typeface="+mn-ea"/>
              <a:cs typeface="+mn-cs"/>
            </a:endParaRPr>
          </a:p>
          <a:p>
            <a:pPr marL="285750" marR="0" lvl="0" indent="-144000" algn="l" defTabSz="457200" rtl="0" eaLnBrk="1" fontAlgn="auto" latinLnBrk="0" hangingPunct="1">
              <a:lnSpc>
                <a:spcPct val="150000"/>
              </a:lnSpc>
              <a:spcBef>
                <a:spcPts val="0"/>
              </a:spcBef>
              <a:spcAft>
                <a:spcPts val="0"/>
              </a:spcAft>
              <a:buClrTx/>
              <a:buSzTx/>
              <a:buFont typeface="Arial" panose="020B0604020202020204" pitchFamily="34" charset="0"/>
              <a:buChar char="•"/>
              <a:tabLst/>
              <a:defRPr/>
            </a:pPr>
            <a:r>
              <a:rPr kumimoji="0" lang="en-GB" sz="2200" b="1" i="0" u="none" strike="noStrike" kern="1200" cap="none" spc="0" normalizeH="0" baseline="0" noProof="0">
                <a:ln>
                  <a:noFill/>
                </a:ln>
                <a:solidFill>
                  <a:srgbClr val="1F51FD"/>
                </a:solidFill>
                <a:effectLst/>
                <a:uLnTx/>
                <a:uFillTx/>
                <a:latin typeface="Corbel" panose="020B0503020204020204" pitchFamily="34" charset="0"/>
                <a:ea typeface="+mn-ea"/>
                <a:cs typeface="+mn-cs"/>
              </a:rPr>
              <a:t>Area Overhead Analysis</a:t>
            </a:r>
            <a:endParaRPr kumimoji="0" lang="en-CH" sz="2200" b="0" i="0" u="none" strike="noStrike" kern="1200" cap="none" spc="0" normalizeH="0" baseline="0" noProof="0">
              <a:ln>
                <a:noFill/>
              </a:ln>
              <a:solidFill>
                <a:prstClr val="black"/>
              </a:solidFill>
              <a:effectLst/>
              <a:uLnTx/>
              <a:uFillTx/>
              <a:latin typeface="Corbel" panose="020B0503020204020204" pitchFamily="34" charset="0"/>
              <a:ea typeface="+mn-ea"/>
              <a:cs typeface="+mn-cs"/>
            </a:endParaRPr>
          </a:p>
          <a:p>
            <a:pPr marL="285750" marR="0" lvl="0" indent="-144000" algn="l" defTabSz="457200" rtl="0" eaLnBrk="1" fontAlgn="auto" latinLnBrk="0" hangingPunct="1">
              <a:lnSpc>
                <a:spcPct val="150000"/>
              </a:lnSpc>
              <a:spcBef>
                <a:spcPts val="0"/>
              </a:spcBef>
              <a:spcAft>
                <a:spcPts val="0"/>
              </a:spcAft>
              <a:buClrTx/>
              <a:buSzTx/>
              <a:buFont typeface="Arial" panose="020B0604020202020204" pitchFamily="34" charset="0"/>
              <a:buChar char="•"/>
              <a:tabLst/>
              <a:defRPr/>
            </a:pPr>
            <a:r>
              <a:rPr kumimoji="0" lang="en-GB" sz="2200" b="1" i="0" u="none" strike="noStrike" kern="1200" cap="none" spc="0" normalizeH="0" baseline="0" noProof="0">
                <a:ln>
                  <a:noFill/>
                </a:ln>
                <a:solidFill>
                  <a:srgbClr val="1F51FD"/>
                </a:solidFill>
                <a:effectLst/>
                <a:uLnTx/>
                <a:uFillTx/>
                <a:latin typeface="Corbel" panose="020B0503020204020204" pitchFamily="34" charset="0"/>
                <a:ea typeface="+mn-ea"/>
                <a:cs typeface="+mn-cs"/>
              </a:rPr>
              <a:t>Circuit-Level Reliability &amp; Correctness</a:t>
            </a:r>
            <a:endParaRPr kumimoji="0" lang="en-CH" sz="2200" b="0" i="0" u="none" strike="noStrike" kern="1200" cap="none" spc="0" normalizeH="0" baseline="0" noProof="0">
              <a:ln>
                <a:noFill/>
              </a:ln>
              <a:solidFill>
                <a:prstClr val="black"/>
              </a:solidFill>
              <a:effectLst/>
              <a:uLnTx/>
              <a:uFillTx/>
              <a:latin typeface="Corbel" panose="020B0503020204020204" pitchFamily="34" charset="0"/>
              <a:ea typeface="+mn-ea"/>
              <a:cs typeface="+mn-cs"/>
            </a:endParaRPr>
          </a:p>
        </p:txBody>
      </p:sp>
      <p:sp>
        <p:nvSpPr>
          <p:cNvPr id="8" name="TextBox 7">
            <a:extLst>
              <a:ext uri="{FF2B5EF4-FFF2-40B4-BE49-F238E27FC236}">
                <a16:creationId xmlns:a16="http://schemas.microsoft.com/office/drawing/2014/main" id="{EBD30E56-5494-EF83-7F5A-B74C3D711F37}"/>
              </a:ext>
            </a:extLst>
          </p:cNvPr>
          <p:cNvSpPr txBox="1"/>
          <p:nvPr/>
        </p:nvSpPr>
        <p:spPr>
          <a:xfrm>
            <a:off x="4836965" y="1058037"/>
            <a:ext cx="4312143" cy="1563313"/>
          </a:xfrm>
          <a:prstGeom prst="rect">
            <a:avLst/>
          </a:prstGeom>
          <a:noFill/>
        </p:spPr>
        <p:txBody>
          <a:bodyPr wrap="none" rtlCol="0">
            <a:spAutoFit/>
          </a:bodyPr>
          <a:lstStyle/>
          <a:p>
            <a:pPr marL="283464" marR="0" lvl="0" indent="-144000" algn="l" defTabSz="457200" rtl="0" eaLnBrk="1" fontAlgn="ctr" latinLnBrk="0" hangingPunct="1">
              <a:lnSpc>
                <a:spcPct val="150000"/>
              </a:lnSpc>
              <a:spcBef>
                <a:spcPts val="0"/>
              </a:spcBef>
              <a:spcAft>
                <a:spcPts val="0"/>
              </a:spcAft>
              <a:buClrTx/>
              <a:buSzPts val="2000"/>
              <a:buFont typeface="Arial" panose="020B0604020202020204" pitchFamily="34" charset="0"/>
              <a:buChar char="•"/>
              <a:tabLst/>
              <a:defRPr/>
            </a:pPr>
            <a:r>
              <a:rPr kumimoji="0" lang="en-US" sz="2200" b="1" i="0" u="none" strike="noStrike" kern="1200" cap="none" spc="0" normalizeH="0" baseline="0" noProof="0">
                <a:ln>
                  <a:noFill/>
                </a:ln>
                <a:solidFill>
                  <a:srgbClr val="1F51FD"/>
                </a:solidFill>
                <a:effectLst/>
                <a:uLnTx/>
                <a:uFillTx/>
                <a:latin typeface="Corbel" panose="020B0503020204020204" pitchFamily="34" charset="0"/>
                <a:ea typeface="+mn-ea"/>
                <a:cs typeface="+mn-cs"/>
              </a:rPr>
              <a:t>Subarray-Level Parallelism</a:t>
            </a:r>
          </a:p>
          <a:p>
            <a:pPr marL="285750" marR="0" lvl="0" indent="-144000" algn="l" defTabSz="457200" rtl="0" eaLnBrk="1" fontAlgn="auto" latinLnBrk="0" hangingPunct="1">
              <a:lnSpc>
                <a:spcPct val="150000"/>
              </a:lnSpc>
              <a:spcBef>
                <a:spcPts val="0"/>
              </a:spcBef>
              <a:spcAft>
                <a:spcPts val="0"/>
              </a:spcAft>
              <a:buClrTx/>
              <a:buSzTx/>
              <a:buFont typeface="Arial" panose="020B0604020202020204" pitchFamily="34" charset="0"/>
              <a:buChar char="•"/>
              <a:tabLst/>
              <a:defRPr/>
            </a:pPr>
            <a:r>
              <a:rPr kumimoji="0" lang="en-GB" sz="2200" b="1" i="0" u="none" strike="noStrike" kern="1200" cap="none" spc="0" normalizeH="0" baseline="0" noProof="0">
                <a:ln>
                  <a:noFill/>
                </a:ln>
                <a:solidFill>
                  <a:srgbClr val="1F51FD"/>
                </a:solidFill>
                <a:effectLst/>
                <a:uLnTx/>
                <a:uFillTx/>
                <a:latin typeface="Corbel" panose="020B0503020204020204" pitchFamily="34" charset="0"/>
                <a:ea typeface="+mn-ea"/>
                <a:cs typeface="+mn-cs"/>
              </a:rPr>
              <a:t>LUT Loading Overhead</a:t>
            </a:r>
          </a:p>
          <a:p>
            <a:pPr marL="285750" marR="0" lvl="0" indent="-144000" algn="l" defTabSz="457200" rtl="0" eaLnBrk="1" fontAlgn="auto" latinLnBrk="0" hangingPunct="1">
              <a:lnSpc>
                <a:spcPct val="150000"/>
              </a:lnSpc>
              <a:spcBef>
                <a:spcPts val="0"/>
              </a:spcBef>
              <a:spcAft>
                <a:spcPts val="0"/>
              </a:spcAft>
              <a:buClrTx/>
              <a:buSzTx/>
              <a:buFont typeface="Arial" panose="020B0604020202020204" pitchFamily="34" charset="0"/>
              <a:buChar char="•"/>
              <a:tabLst/>
              <a:defRPr/>
            </a:pPr>
            <a:r>
              <a:rPr kumimoji="0" lang="en-GB" sz="2200" b="1" i="0" u="none" strike="noStrike" kern="1200" cap="none" spc="0" normalizeH="0" baseline="0" noProof="0">
                <a:ln>
                  <a:noFill/>
                </a:ln>
                <a:solidFill>
                  <a:srgbClr val="1F51FD"/>
                </a:solidFill>
                <a:effectLst/>
                <a:uLnTx/>
                <a:uFillTx/>
                <a:latin typeface="Corbel" panose="020B0503020204020204" pitchFamily="34" charset="0"/>
                <a:ea typeface="+mn-ea"/>
                <a:cs typeface="+mn-cs"/>
              </a:rPr>
              <a:t>Range of Supported Operations</a:t>
            </a:r>
            <a:endParaRPr kumimoji="0" lang="en-CH" sz="2200" b="0" i="0" u="none" strike="noStrike" kern="1200" cap="none" spc="0" normalizeH="0" baseline="0" noProof="0">
              <a:ln>
                <a:noFill/>
              </a:ln>
              <a:solidFill>
                <a:prstClr val="black"/>
              </a:solidFill>
              <a:effectLst/>
              <a:uLnTx/>
              <a:uFillTx/>
              <a:latin typeface="Corbel" panose="020B0503020204020204" pitchFamily="34" charset="0"/>
              <a:ea typeface="+mn-ea"/>
              <a:cs typeface="+mn-cs"/>
            </a:endParaRPr>
          </a:p>
        </p:txBody>
      </p:sp>
      <p:sp>
        <p:nvSpPr>
          <p:cNvPr id="7" name="TextBox 6">
            <a:extLst>
              <a:ext uri="{FF2B5EF4-FFF2-40B4-BE49-F238E27FC236}">
                <a16:creationId xmlns:a16="http://schemas.microsoft.com/office/drawing/2014/main" id="{3F8ADD91-E0B1-7909-5E70-B057953419E2}"/>
              </a:ext>
            </a:extLst>
          </p:cNvPr>
          <p:cNvSpPr txBox="1"/>
          <p:nvPr/>
        </p:nvSpPr>
        <p:spPr>
          <a:xfrm>
            <a:off x="2657833" y="6365924"/>
            <a:ext cx="3828327" cy="369332"/>
          </a:xfrm>
          <a:prstGeom prst="rect">
            <a:avLst/>
          </a:prstGeom>
          <a:solidFill>
            <a:schemeClr val="bg1"/>
          </a:solid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CH" sz="1800" b="1" i="0" u="none" strike="noStrike" kern="1200" cap="none" spc="0" normalizeH="0" baseline="0" noProof="0">
                <a:ln>
                  <a:noFill/>
                </a:ln>
                <a:solidFill>
                  <a:prstClr val="black"/>
                </a:solidFill>
                <a:effectLst/>
                <a:uLnTx/>
                <a:uFillTx/>
                <a:latin typeface="Calibri" panose="020F0502020204030204"/>
                <a:ea typeface="+mn-ea"/>
                <a:cs typeface="+mn-cs"/>
                <a:hlinkClick r:id="rId4"/>
              </a:rPr>
              <a:t>https://arxiv.org/pdf/2104.07699.pdf</a:t>
            </a:r>
            <a:endParaRPr kumimoji="0" lang="en-CH" sz="1800" b="1"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278413964"/>
      </p:ext>
    </p:extLst>
  </p:cSld>
  <p:clrMapOvr>
    <a:masterClrMapping/>
  </p:clrMapOvr>
  <mc:AlternateContent xmlns:mc="http://schemas.openxmlformats.org/markup-compatibility/2006" xmlns:p14="http://schemas.microsoft.com/office/powerpoint/2010/main">
    <mc:Choice Requires="p14">
      <p:transition p14:dur="200">
        <p:fade/>
      </p:transition>
    </mc:Choice>
    <mc:Fallback xmlns="">
      <p:transition>
        <p:fade/>
      </p:transition>
    </mc:Fallback>
  </mc:AlternateContent>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80C3E8E-0D66-4B42-A09B-0EA6C9449CE0}"/>
              </a:ext>
            </a:extLst>
          </p:cNvPr>
          <p:cNvSpPr>
            <a:spLocks noGrp="1"/>
          </p:cNvSpPr>
          <p:nvPr>
            <p:ph type="title"/>
          </p:nvPr>
        </p:nvSpPr>
        <p:spPr/>
        <p:txBody>
          <a:bodyPr/>
          <a:lstStyle/>
          <a:p>
            <a:r>
              <a:rPr lang="en-US" dirty="0"/>
              <a:t>SRC TECHCON Presentation</a:t>
            </a:r>
          </a:p>
        </p:txBody>
      </p:sp>
      <p:sp>
        <p:nvSpPr>
          <p:cNvPr id="3" name="Content Placeholder 2">
            <a:extLst>
              <a:ext uri="{FF2B5EF4-FFF2-40B4-BE49-F238E27FC236}">
                <a16:creationId xmlns:a16="http://schemas.microsoft.com/office/drawing/2014/main" id="{9B6CB1FC-4914-CE40-BC66-64BE3F801B6D}"/>
              </a:ext>
            </a:extLst>
          </p:cNvPr>
          <p:cNvSpPr>
            <a:spLocks noGrp="1"/>
          </p:cNvSpPr>
          <p:nvPr>
            <p:ph idx="1"/>
          </p:nvPr>
        </p:nvSpPr>
        <p:spPr>
          <a:xfrm>
            <a:off x="228600" y="908720"/>
            <a:ext cx="8915400" cy="5123656"/>
          </a:xfrm>
        </p:spPr>
        <p:txBody>
          <a:bodyPr/>
          <a:lstStyle/>
          <a:p>
            <a:r>
              <a:rPr lang="en-US" sz="2000" dirty="0">
                <a:solidFill>
                  <a:srgbClr val="0000FF"/>
                </a:solidFill>
              </a:rPr>
              <a:t>Geraldo F. Oliveira</a:t>
            </a:r>
          </a:p>
          <a:p>
            <a:pPr lvl="1"/>
            <a:r>
              <a:rPr lang="en-US" sz="1800" dirty="0" err="1"/>
              <a:t>pLUTo</a:t>
            </a:r>
            <a:r>
              <a:rPr lang="en-US" sz="1800" dirty="0"/>
              <a:t>: Enabling Massively Parallel Computation in DRAM via Lookup Tables</a:t>
            </a:r>
          </a:p>
          <a:p>
            <a:pPr lvl="1"/>
            <a:r>
              <a:rPr lang="en-US" sz="1800" dirty="0">
                <a:solidFill>
                  <a:srgbClr val="0000FF"/>
                </a:solidFill>
                <a:hlinkClick r:id="rId2">
                  <a:extLst>
                    <a:ext uri="{A12FA001-AC4F-418D-AE19-62706E023703}">
                      <ahyp:hlinkClr xmlns:ahyp="http://schemas.microsoft.com/office/drawing/2018/hyperlinkcolor" val="tx"/>
                    </a:ext>
                  </a:extLst>
                </a:hlinkClick>
              </a:rPr>
              <a:t>https://arxiv.org/pdf/2104.07699.pdf</a:t>
            </a:r>
            <a:endParaRPr lang="en-US" sz="1800" dirty="0">
              <a:solidFill>
                <a:srgbClr val="0000FF"/>
              </a:solidFill>
            </a:endParaRPr>
          </a:p>
          <a:p>
            <a:pPr lvl="1"/>
            <a:endParaRPr lang="en-US" sz="1800" dirty="0">
              <a:solidFill>
                <a:srgbClr val="0000FF"/>
              </a:solidFill>
            </a:endParaRPr>
          </a:p>
          <a:p>
            <a:pPr marL="344487" lvl="1" indent="0">
              <a:buNone/>
            </a:pPr>
            <a:endParaRPr lang="en-US" sz="1800" dirty="0">
              <a:solidFill>
                <a:srgbClr val="7030A0"/>
              </a:solidFill>
            </a:endParaRPr>
          </a:p>
          <a:p>
            <a:endParaRPr lang="en-US" sz="400" dirty="0">
              <a:solidFill>
                <a:srgbClr val="0000FF"/>
              </a:solidFill>
            </a:endParaRPr>
          </a:p>
          <a:p>
            <a:endParaRPr lang="en-US" sz="400" dirty="0">
              <a:solidFill>
                <a:srgbClr val="0000FF"/>
              </a:solidFill>
            </a:endParaRPr>
          </a:p>
          <a:p>
            <a:pPr marL="344487" lvl="1" indent="0">
              <a:buNone/>
            </a:pPr>
            <a:endParaRPr lang="en-US" dirty="0"/>
          </a:p>
        </p:txBody>
      </p:sp>
      <p:sp>
        <p:nvSpPr>
          <p:cNvPr id="4" name="Slide Number Placeholder 3">
            <a:extLst>
              <a:ext uri="{FF2B5EF4-FFF2-40B4-BE49-F238E27FC236}">
                <a16:creationId xmlns:a16="http://schemas.microsoft.com/office/drawing/2014/main" id="{39A137F2-11EA-384B-AE75-DB8ACDDA94B0}"/>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323594FA-E141-4234-AE05-360401972BE7}" type="slidenum">
              <a:rPr kumimoji="0" lang="en-US" altLang="en-US" sz="1600" b="0" i="0" u="none" strike="noStrike" kern="1200" cap="none" spc="0" normalizeH="0" baseline="0" noProof="0" smtClean="0">
                <a:ln>
                  <a:noFill/>
                </a:ln>
                <a:solidFill>
                  <a:srgbClr val="000000"/>
                </a:solidFill>
                <a:effectLst/>
                <a:uLnTx/>
                <a:uFillTx/>
                <a:latin typeface="Garamond" pitchFamily="18" charset="0"/>
                <a:ea typeface="ＭＳ Ｐゴシック" panose="020B0600070205080204" pitchFamily="34" charset="-128"/>
                <a:cs typeface="+mn-cs"/>
              </a:rPr>
              <a:pPr marL="0" marR="0" lvl="0" indent="0" algn="r" defTabSz="914400" rtl="0" eaLnBrk="1" fontAlgn="auto" latinLnBrk="0" hangingPunct="1">
                <a:lnSpc>
                  <a:spcPct val="100000"/>
                </a:lnSpc>
                <a:spcBef>
                  <a:spcPts val="0"/>
                </a:spcBef>
                <a:spcAft>
                  <a:spcPts val="0"/>
                </a:spcAft>
                <a:buClrTx/>
                <a:buSzTx/>
                <a:buFontTx/>
                <a:buNone/>
                <a:tabLst/>
                <a:defRPr/>
              </a:pPr>
              <a:t>94</a:t>
            </a:fld>
            <a:endParaRPr kumimoji="0" lang="en-US" altLang="en-US" sz="1600" b="0" i="0" u="none" strike="noStrike" kern="1200" cap="none" spc="0" normalizeH="0" baseline="0" noProof="0">
              <a:ln>
                <a:noFill/>
              </a:ln>
              <a:solidFill>
                <a:srgbClr val="000000"/>
              </a:solidFill>
              <a:effectLst/>
              <a:uLnTx/>
              <a:uFillTx/>
              <a:latin typeface="Garamond" pitchFamily="18" charset="0"/>
              <a:ea typeface="ＭＳ Ｐゴシック" panose="020B0600070205080204" pitchFamily="34" charset="-128"/>
              <a:cs typeface="+mn-cs"/>
            </a:endParaRPr>
          </a:p>
        </p:txBody>
      </p:sp>
      <p:sp>
        <p:nvSpPr>
          <p:cNvPr id="6" name="TextBox 5">
            <a:extLst>
              <a:ext uri="{FF2B5EF4-FFF2-40B4-BE49-F238E27FC236}">
                <a16:creationId xmlns:a16="http://schemas.microsoft.com/office/drawing/2014/main" id="{A67BFC93-2FEB-043F-059C-46A5FFAB9787}"/>
              </a:ext>
            </a:extLst>
          </p:cNvPr>
          <p:cNvSpPr txBox="1"/>
          <p:nvPr/>
        </p:nvSpPr>
        <p:spPr>
          <a:xfrm>
            <a:off x="1507888" y="6419364"/>
            <a:ext cx="6777817"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0000FF"/>
                </a:solidFill>
                <a:effectLst/>
                <a:uLnTx/>
                <a:uFillTx/>
                <a:latin typeface="Tahoma"/>
                <a:ea typeface="ＭＳ Ｐゴシック" panose="020B0600070205080204" pitchFamily="34" charset="-128"/>
                <a:cs typeface="+mn-cs"/>
                <a:hlinkClick r:id="rId3">
                  <a:extLst>
                    <a:ext uri="{A12FA001-AC4F-418D-AE19-62706E023703}">
                      <ahyp:hlinkClr xmlns:ahyp="http://schemas.microsoft.com/office/drawing/2018/hyperlinkcolor" val="tx"/>
                    </a:ext>
                  </a:extLst>
                </a:hlinkClick>
              </a:rPr>
              <a:t>https://youtu.be/9t1FJQ6nNw4?si=bhylWCLZde2DC7os</a:t>
            </a:r>
            <a:endParaRPr kumimoji="0" lang="en-US" sz="1800" b="1" i="0" u="none" strike="noStrike" kern="1200" cap="none" spc="0" normalizeH="0" baseline="0" noProof="0" dirty="0">
              <a:ln>
                <a:noFill/>
              </a:ln>
              <a:solidFill>
                <a:srgbClr val="0000FF"/>
              </a:solidFill>
              <a:effectLst/>
              <a:uLnTx/>
              <a:uFillTx/>
              <a:latin typeface="Tahoma"/>
              <a:ea typeface="ＭＳ Ｐゴシック" panose="020B0600070205080204" pitchFamily="34" charset="-128"/>
              <a:cs typeface="+mn-cs"/>
            </a:endParaRPr>
          </a:p>
        </p:txBody>
      </p:sp>
      <p:pic>
        <p:nvPicPr>
          <p:cNvPr id="7" name="Picture 6">
            <a:extLst>
              <a:ext uri="{FF2B5EF4-FFF2-40B4-BE49-F238E27FC236}">
                <a16:creationId xmlns:a16="http://schemas.microsoft.com/office/drawing/2014/main" id="{07D62855-B8F5-F44B-AB94-C79A8B97C999}"/>
              </a:ext>
            </a:extLst>
          </p:cNvPr>
          <p:cNvPicPr>
            <a:picLocks noChangeAspect="1"/>
          </p:cNvPicPr>
          <p:nvPr/>
        </p:nvPicPr>
        <p:blipFill>
          <a:blip r:embed="rId4"/>
          <a:stretch>
            <a:fillRect/>
          </a:stretch>
        </p:blipFill>
        <p:spPr>
          <a:xfrm>
            <a:off x="1551921" y="1937538"/>
            <a:ext cx="6040159" cy="4393968"/>
          </a:xfrm>
          <a:prstGeom prst="rect">
            <a:avLst/>
          </a:prstGeom>
        </p:spPr>
      </p:pic>
    </p:spTree>
    <p:extLst>
      <p:ext uri="{BB962C8B-B14F-4D97-AF65-F5344CB8AC3E}">
        <p14:creationId xmlns:p14="http://schemas.microsoft.com/office/powerpoint/2010/main" val="3658241810"/>
      </p:ext>
    </p:extLst>
  </p:cSld>
  <p:clrMapOvr>
    <a:masterClrMapping/>
  </p:clrMapOvr>
  <p:transition/>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6ADFE2B-62C8-F048-5EED-E5C7C5402047}"/>
              </a:ext>
            </a:extLst>
          </p:cNvPr>
          <p:cNvSpPr>
            <a:spLocks noGrp="1"/>
          </p:cNvSpPr>
          <p:nvPr>
            <p:ph type="title"/>
          </p:nvPr>
        </p:nvSpPr>
        <p:spPr>
          <a:xfrm>
            <a:off x="228600" y="152400"/>
            <a:ext cx="9167936" cy="884238"/>
          </a:xfrm>
        </p:spPr>
        <p:txBody>
          <a:bodyPr/>
          <a:lstStyle/>
          <a:p>
            <a:r>
              <a:rPr lang="en-US" sz="3600" dirty="0"/>
              <a:t>Bulk Bitwise Operations in Real DRAM Chips</a:t>
            </a:r>
          </a:p>
        </p:txBody>
      </p:sp>
      <p:sp>
        <p:nvSpPr>
          <p:cNvPr id="3" name="Content Placeholder 2">
            <a:extLst>
              <a:ext uri="{FF2B5EF4-FFF2-40B4-BE49-F238E27FC236}">
                <a16:creationId xmlns:a16="http://schemas.microsoft.com/office/drawing/2014/main" id="{13895AE7-B5C5-A5B2-CE80-4C738F9DC9F4}"/>
              </a:ext>
            </a:extLst>
          </p:cNvPr>
          <p:cNvSpPr>
            <a:spLocks noGrp="1"/>
          </p:cNvSpPr>
          <p:nvPr>
            <p:ph idx="1"/>
          </p:nvPr>
        </p:nvSpPr>
        <p:spPr>
          <a:xfrm>
            <a:off x="206437" y="1052736"/>
            <a:ext cx="8610600" cy="5153025"/>
          </a:xfrm>
        </p:spPr>
        <p:txBody>
          <a:bodyPr/>
          <a:lstStyle/>
          <a:p>
            <a:pPr marL="342900" marR="0" lvl="0" indent="-342900" algn="l" defTabSz="914400" rtl="0" eaLnBrk="0" fontAlgn="base" latinLnBrk="0" hangingPunct="0">
              <a:lnSpc>
                <a:spcPct val="100000"/>
              </a:lnSpc>
              <a:spcBef>
                <a:spcPct val="20000"/>
              </a:spcBef>
              <a:spcAft>
                <a:spcPct val="0"/>
              </a:spcAft>
              <a:buClr>
                <a:srgbClr val="CC9900"/>
              </a:buClr>
              <a:buSzPct val="65000"/>
              <a:buFont typeface="Wingdings" pitchFamily="2" charset="2"/>
              <a:buChar char="n"/>
              <a:tabLst/>
              <a:defRPr/>
            </a:pPr>
            <a:r>
              <a:rPr kumimoji="0" lang="en-US" sz="2200" b="0" i="0" u="none" strike="noStrike" kern="0" cap="none" spc="0" normalizeH="0" baseline="0" noProof="0" dirty="0">
                <a:ln>
                  <a:noFill/>
                </a:ln>
                <a:solidFill>
                  <a:srgbClr val="000000"/>
                </a:solidFill>
                <a:effectLst/>
                <a:uLnTx/>
                <a:uFillTx/>
                <a:latin typeface="Tahoma"/>
                <a:ea typeface="+mn-ea"/>
                <a:cs typeface="+mn-cs"/>
              </a:rPr>
              <a:t>Ismail Emir </a:t>
            </a:r>
            <a:r>
              <a:rPr kumimoji="0" lang="en-US" sz="2200" b="0" i="0" u="none" strike="noStrike" kern="0" cap="none" spc="0" normalizeH="0" baseline="0" noProof="0" dirty="0" err="1">
                <a:ln>
                  <a:noFill/>
                </a:ln>
                <a:solidFill>
                  <a:srgbClr val="000000"/>
                </a:solidFill>
                <a:effectLst/>
                <a:uLnTx/>
                <a:uFillTx/>
                <a:latin typeface="Tahoma"/>
                <a:ea typeface="+mn-ea"/>
                <a:cs typeface="+mn-cs"/>
              </a:rPr>
              <a:t>Yüksel</a:t>
            </a:r>
            <a:r>
              <a:rPr kumimoji="0" lang="en-US" sz="2200" b="0" i="0" u="none" strike="noStrike" kern="0" cap="none" spc="0" normalizeH="0" baseline="0" noProof="0" dirty="0">
                <a:ln>
                  <a:noFill/>
                </a:ln>
                <a:solidFill>
                  <a:srgbClr val="000000"/>
                </a:solidFill>
                <a:effectLst/>
                <a:uLnTx/>
                <a:uFillTx/>
                <a:latin typeface="Tahoma"/>
                <a:ea typeface="+mn-ea"/>
                <a:cs typeface="+mn-cs"/>
              </a:rPr>
              <a:t>, Yahya Can </a:t>
            </a:r>
            <a:r>
              <a:rPr kumimoji="0" lang="en-US" sz="2200" b="0" i="0" u="none" strike="noStrike" kern="0" cap="none" spc="0" normalizeH="0" baseline="0" noProof="0" dirty="0" err="1">
                <a:ln>
                  <a:noFill/>
                </a:ln>
                <a:solidFill>
                  <a:srgbClr val="000000"/>
                </a:solidFill>
                <a:effectLst/>
                <a:uLnTx/>
                <a:uFillTx/>
                <a:latin typeface="Tahoma"/>
                <a:ea typeface="+mn-ea"/>
                <a:cs typeface="+mn-cs"/>
              </a:rPr>
              <a:t>Tugrul</a:t>
            </a:r>
            <a:r>
              <a:rPr kumimoji="0" lang="en-US" sz="2200" b="0" i="0" u="none" strike="noStrike" kern="0" cap="none" spc="0" normalizeH="0" baseline="0" noProof="0" dirty="0">
                <a:ln>
                  <a:noFill/>
                </a:ln>
                <a:solidFill>
                  <a:srgbClr val="000000"/>
                </a:solidFill>
                <a:effectLst/>
                <a:uLnTx/>
                <a:uFillTx/>
                <a:latin typeface="Tahoma"/>
                <a:ea typeface="+mn-ea"/>
                <a:cs typeface="+mn-cs"/>
              </a:rPr>
              <a:t> </a:t>
            </a:r>
            <a:r>
              <a:rPr kumimoji="0" lang="en-US" sz="2200" b="0" i="0" u="none" strike="noStrike" kern="0" cap="none" spc="0" normalizeH="0" baseline="0" noProof="0" dirty="0" err="1">
                <a:ln>
                  <a:noFill/>
                </a:ln>
                <a:solidFill>
                  <a:srgbClr val="000000"/>
                </a:solidFill>
                <a:effectLst/>
                <a:uLnTx/>
                <a:uFillTx/>
                <a:latin typeface="Tahoma"/>
                <a:ea typeface="+mn-ea"/>
                <a:cs typeface="+mn-cs"/>
              </a:rPr>
              <a:t>Ataberk</a:t>
            </a:r>
            <a:r>
              <a:rPr kumimoji="0" lang="en-US" sz="2200" b="0" i="0" u="none" strike="noStrike" kern="0" cap="none" spc="0" normalizeH="0" baseline="0" noProof="0" dirty="0">
                <a:ln>
                  <a:noFill/>
                </a:ln>
                <a:solidFill>
                  <a:srgbClr val="000000"/>
                </a:solidFill>
                <a:effectLst/>
                <a:uLnTx/>
                <a:uFillTx/>
                <a:latin typeface="Tahoma"/>
                <a:ea typeface="+mn-ea"/>
                <a:cs typeface="+mn-cs"/>
              </a:rPr>
              <a:t> </a:t>
            </a:r>
            <a:r>
              <a:rPr kumimoji="0" lang="en-US" sz="2200" b="0" i="0" u="none" strike="noStrike" kern="0" cap="none" spc="0" normalizeH="0" baseline="0" noProof="0" dirty="0" err="1">
                <a:ln>
                  <a:noFill/>
                </a:ln>
                <a:solidFill>
                  <a:srgbClr val="000000"/>
                </a:solidFill>
                <a:effectLst/>
                <a:uLnTx/>
                <a:uFillTx/>
                <a:latin typeface="Tahoma"/>
                <a:ea typeface="+mn-ea"/>
                <a:cs typeface="+mn-cs"/>
              </a:rPr>
              <a:t>Olgun</a:t>
            </a:r>
            <a:r>
              <a:rPr kumimoji="0" lang="en-US" sz="2200" b="0" i="0" u="none" strike="noStrike" kern="0" cap="none" spc="0" normalizeH="0" baseline="0" noProof="0" dirty="0">
                <a:ln>
                  <a:noFill/>
                </a:ln>
                <a:solidFill>
                  <a:srgbClr val="000000"/>
                </a:solidFill>
                <a:effectLst/>
                <a:uLnTx/>
                <a:uFillTx/>
                <a:latin typeface="Tahoma"/>
                <a:ea typeface="+mn-ea"/>
                <a:cs typeface="+mn-cs"/>
              </a:rPr>
              <a:t>, F. </a:t>
            </a:r>
            <a:r>
              <a:rPr kumimoji="0" lang="en-US" sz="2200" b="0" i="0" u="none" strike="noStrike" kern="0" cap="none" spc="0" normalizeH="0" baseline="0" noProof="0" dirty="0" err="1">
                <a:ln>
                  <a:noFill/>
                </a:ln>
                <a:solidFill>
                  <a:srgbClr val="000000"/>
                </a:solidFill>
                <a:effectLst/>
                <a:uLnTx/>
                <a:uFillTx/>
                <a:latin typeface="Tahoma"/>
                <a:ea typeface="+mn-ea"/>
                <a:cs typeface="+mn-cs"/>
              </a:rPr>
              <a:t>Nisa</a:t>
            </a:r>
            <a:r>
              <a:rPr kumimoji="0" lang="en-US" sz="2200" b="0" i="0" u="none" strike="noStrike" kern="0" cap="none" spc="0" normalizeH="0" baseline="0" noProof="0" dirty="0">
                <a:ln>
                  <a:noFill/>
                </a:ln>
                <a:solidFill>
                  <a:srgbClr val="000000"/>
                </a:solidFill>
                <a:effectLst/>
                <a:uLnTx/>
                <a:uFillTx/>
                <a:latin typeface="Tahoma"/>
                <a:ea typeface="+mn-ea"/>
                <a:cs typeface="+mn-cs"/>
              </a:rPr>
              <a:t> </a:t>
            </a:r>
            <a:r>
              <a:rPr kumimoji="0" lang="en-US" sz="2200" b="0" i="0" u="none" strike="noStrike" kern="0" cap="none" spc="0" normalizeH="0" baseline="0" noProof="0" dirty="0" err="1">
                <a:ln>
                  <a:noFill/>
                </a:ln>
                <a:solidFill>
                  <a:srgbClr val="000000"/>
                </a:solidFill>
                <a:effectLst/>
                <a:uLnTx/>
                <a:uFillTx/>
                <a:latin typeface="Tahoma"/>
                <a:ea typeface="+mn-ea"/>
                <a:cs typeface="+mn-cs"/>
              </a:rPr>
              <a:t>Bostancı</a:t>
            </a:r>
            <a:r>
              <a:rPr kumimoji="0" lang="en-US" sz="2200" b="0" i="0" u="none" strike="noStrike" kern="0" cap="none" spc="0" normalizeH="0" baseline="0" noProof="0" dirty="0">
                <a:ln>
                  <a:noFill/>
                </a:ln>
                <a:solidFill>
                  <a:srgbClr val="000000"/>
                </a:solidFill>
                <a:effectLst/>
                <a:uLnTx/>
                <a:uFillTx/>
                <a:latin typeface="Tahoma"/>
                <a:ea typeface="+mn-ea"/>
                <a:cs typeface="+mn-cs"/>
              </a:rPr>
              <a:t>, A. Giray </a:t>
            </a:r>
            <a:r>
              <a:rPr kumimoji="0" lang="en-US" sz="2200" b="0" i="0" u="none" strike="noStrike" kern="0" cap="none" spc="0" normalizeH="0" baseline="0" noProof="0" dirty="0" err="1">
                <a:ln>
                  <a:noFill/>
                </a:ln>
                <a:solidFill>
                  <a:srgbClr val="000000"/>
                </a:solidFill>
                <a:effectLst/>
                <a:uLnTx/>
                <a:uFillTx/>
                <a:latin typeface="Tahoma"/>
                <a:ea typeface="+mn-ea"/>
                <a:cs typeface="+mn-cs"/>
              </a:rPr>
              <a:t>Yaglıkçı</a:t>
            </a:r>
            <a:r>
              <a:rPr kumimoji="0" lang="en-US" sz="2200" b="0" i="0" u="none" strike="noStrike" kern="0" cap="none" spc="0" normalizeH="0" baseline="0" noProof="0" dirty="0">
                <a:ln>
                  <a:noFill/>
                </a:ln>
                <a:solidFill>
                  <a:srgbClr val="000000"/>
                </a:solidFill>
                <a:effectLst/>
                <a:uLnTx/>
                <a:uFillTx/>
                <a:latin typeface="Tahoma"/>
                <a:ea typeface="+mn-ea"/>
                <a:cs typeface="+mn-cs"/>
              </a:rPr>
              <a:t>, Geraldo F. Oliveira, </a:t>
            </a:r>
            <a:r>
              <a:rPr kumimoji="0" lang="en-US" sz="2200" b="0" i="0" u="none" strike="noStrike" kern="0" cap="none" spc="0" normalizeH="0" baseline="0" noProof="0" dirty="0" err="1">
                <a:ln>
                  <a:noFill/>
                </a:ln>
                <a:solidFill>
                  <a:srgbClr val="000000"/>
                </a:solidFill>
                <a:effectLst/>
                <a:uLnTx/>
                <a:uFillTx/>
                <a:latin typeface="Tahoma"/>
                <a:ea typeface="+mn-ea"/>
                <a:cs typeface="+mn-cs"/>
              </a:rPr>
              <a:t>Haocong</a:t>
            </a:r>
            <a:r>
              <a:rPr kumimoji="0" lang="en-US" sz="2200" b="0" i="0" u="none" strike="noStrike" kern="0" cap="none" spc="0" normalizeH="0" baseline="0" noProof="0" dirty="0">
                <a:ln>
                  <a:noFill/>
                </a:ln>
                <a:solidFill>
                  <a:srgbClr val="000000"/>
                </a:solidFill>
                <a:effectLst/>
                <a:uLnTx/>
                <a:uFillTx/>
                <a:latin typeface="Tahoma"/>
                <a:ea typeface="+mn-ea"/>
                <a:cs typeface="+mn-cs"/>
              </a:rPr>
              <a:t> Luo, Juan Gómez-Luna, Mohammad </a:t>
            </a:r>
            <a:r>
              <a:rPr kumimoji="0" lang="en-US" sz="2200" b="0" i="0" u="none" strike="noStrike" kern="0" cap="none" spc="0" normalizeH="0" baseline="0" noProof="0" dirty="0" err="1">
                <a:ln>
                  <a:noFill/>
                </a:ln>
                <a:solidFill>
                  <a:srgbClr val="000000"/>
                </a:solidFill>
                <a:effectLst/>
                <a:uLnTx/>
                <a:uFillTx/>
                <a:latin typeface="Tahoma"/>
                <a:ea typeface="+mn-ea"/>
                <a:cs typeface="+mn-cs"/>
              </a:rPr>
              <a:t>Sadrosadati</a:t>
            </a:r>
            <a:r>
              <a:rPr kumimoji="0" lang="en-US" sz="2200" b="0" i="0" u="none" strike="noStrike" kern="0" cap="none" spc="0" normalizeH="0" baseline="0" noProof="0" dirty="0">
                <a:ln>
                  <a:noFill/>
                </a:ln>
                <a:solidFill>
                  <a:srgbClr val="000000"/>
                </a:solidFill>
                <a:effectLst/>
                <a:uLnTx/>
                <a:uFillTx/>
                <a:latin typeface="Tahoma"/>
                <a:ea typeface="+mn-ea"/>
                <a:cs typeface="+mn-cs"/>
              </a:rPr>
              <a:t>, Onur Mutlu, "</a:t>
            </a:r>
            <a:r>
              <a:rPr kumimoji="0" lang="en-US" sz="2200" b="1" i="0" u="none" strike="noStrike" kern="0" cap="none" spc="0" normalizeH="0" baseline="0" noProof="0" dirty="0">
                <a:ln>
                  <a:noFill/>
                </a:ln>
                <a:solidFill>
                  <a:srgbClr val="0000FF"/>
                </a:solidFill>
                <a:effectLst/>
                <a:uLnTx/>
                <a:uFillTx/>
                <a:latin typeface="Tahoma"/>
                <a:ea typeface="+mn-ea"/>
                <a:cs typeface="+mn-cs"/>
                <a:hlinkClick r:id="rId2">
                  <a:extLst>
                    <a:ext uri="{A12FA001-AC4F-418D-AE19-62706E023703}">
                      <ahyp:hlinkClr xmlns:ahyp="http://schemas.microsoft.com/office/drawing/2018/hyperlinkcolor" val="tx"/>
                    </a:ext>
                  </a:extLst>
                </a:hlinkClick>
              </a:rPr>
              <a:t>Functionally-Complete Boolean Logic in Real DRAM Chips: Experimental Characterization and Analysis</a:t>
            </a:r>
            <a:r>
              <a:rPr kumimoji="0" lang="en-US" sz="2200" b="0" i="0" u="none" strike="noStrike" kern="0" cap="none" spc="0" normalizeH="0" baseline="0" noProof="0" dirty="0">
                <a:ln>
                  <a:noFill/>
                </a:ln>
                <a:solidFill>
                  <a:srgbClr val="000000"/>
                </a:solidFill>
                <a:effectLst/>
                <a:uLnTx/>
                <a:uFillTx/>
                <a:latin typeface="Tahoma"/>
                <a:ea typeface="+mn-ea"/>
                <a:cs typeface="+mn-cs"/>
              </a:rPr>
              <a:t>,"</a:t>
            </a:r>
            <a:br>
              <a:rPr kumimoji="0" lang="en-US" sz="2200" b="0" i="0" u="none" strike="noStrike" kern="0" cap="none" spc="0" normalizeH="0" baseline="0" noProof="0" dirty="0">
                <a:ln>
                  <a:noFill/>
                </a:ln>
                <a:solidFill>
                  <a:srgbClr val="0432FF"/>
                </a:solidFill>
                <a:effectLst/>
                <a:uLnTx/>
                <a:uFillTx/>
                <a:latin typeface="Tahoma"/>
                <a:ea typeface="+mn-ea"/>
                <a:cs typeface="+mn-cs"/>
              </a:rPr>
            </a:br>
            <a:r>
              <a:rPr kumimoji="0" lang="en-US" sz="2200" b="0" i="1" u="none" strike="noStrike" kern="0" cap="none" spc="0" normalizeH="0" baseline="0" noProof="0" dirty="0">
                <a:ln>
                  <a:noFill/>
                </a:ln>
                <a:solidFill>
                  <a:srgbClr val="000000"/>
                </a:solidFill>
                <a:effectLst/>
                <a:uLnTx/>
                <a:uFillTx/>
                <a:latin typeface="Tahoma"/>
                <a:ea typeface="+mn-ea"/>
                <a:cs typeface="+mn-cs"/>
              </a:rPr>
              <a:t>Proceedings of the </a:t>
            </a:r>
            <a:r>
              <a:rPr kumimoji="0" lang="en-US" sz="2200" b="0" i="1" u="none" strike="noStrike" kern="0" cap="none" spc="0" normalizeH="0" baseline="0" noProof="0" dirty="0">
                <a:ln>
                  <a:noFill/>
                </a:ln>
                <a:solidFill>
                  <a:srgbClr val="000000"/>
                </a:solidFill>
                <a:effectLst/>
                <a:uLnTx/>
                <a:uFillTx/>
                <a:latin typeface="Tahoma"/>
                <a:ea typeface="+mn-ea"/>
                <a:cs typeface="+mn-cs"/>
                <a:hlinkClick r:id="rId3"/>
              </a:rPr>
              <a:t>30th International Symposium on High-Performance Computer Architecture</a:t>
            </a:r>
            <a:r>
              <a:rPr kumimoji="0" lang="en-US" sz="2200" b="0" i="1" u="none" strike="noStrike" kern="0" cap="none" spc="0" normalizeH="0" baseline="0" noProof="0" dirty="0">
                <a:ln>
                  <a:noFill/>
                </a:ln>
                <a:solidFill>
                  <a:srgbClr val="000000"/>
                </a:solidFill>
                <a:effectLst/>
                <a:uLnTx/>
                <a:uFillTx/>
                <a:latin typeface="Tahoma"/>
                <a:ea typeface="+mn-ea"/>
                <a:cs typeface="+mn-cs"/>
              </a:rPr>
              <a:t> (</a:t>
            </a:r>
            <a:r>
              <a:rPr kumimoji="0" lang="en-US" sz="2200" b="1" i="1" u="none" strike="noStrike" kern="0" cap="none" spc="0" normalizeH="0" baseline="0" noProof="0" dirty="0">
                <a:ln>
                  <a:noFill/>
                </a:ln>
                <a:solidFill>
                  <a:srgbClr val="000000"/>
                </a:solidFill>
                <a:effectLst/>
                <a:uLnTx/>
                <a:uFillTx/>
                <a:latin typeface="Tahoma"/>
                <a:ea typeface="+mn-ea"/>
                <a:cs typeface="+mn-cs"/>
              </a:rPr>
              <a:t>HPCA</a:t>
            </a:r>
            <a:r>
              <a:rPr kumimoji="0" lang="en-US" sz="2200" b="0" i="1" u="none" strike="noStrike" kern="0" cap="none" spc="0" normalizeH="0" baseline="0" noProof="0" dirty="0">
                <a:ln>
                  <a:noFill/>
                </a:ln>
                <a:solidFill>
                  <a:srgbClr val="000000"/>
                </a:solidFill>
                <a:effectLst/>
                <a:uLnTx/>
                <a:uFillTx/>
                <a:latin typeface="Tahoma"/>
                <a:ea typeface="+mn-ea"/>
                <a:cs typeface="+mn-cs"/>
              </a:rPr>
              <a:t>)</a:t>
            </a:r>
            <a:r>
              <a:rPr kumimoji="0" lang="en-US" sz="2200" b="0" i="0" u="none" strike="noStrike" kern="0" cap="none" spc="0" normalizeH="0" baseline="0" noProof="0" dirty="0">
                <a:ln>
                  <a:noFill/>
                </a:ln>
                <a:solidFill>
                  <a:srgbClr val="000000"/>
                </a:solidFill>
                <a:effectLst/>
                <a:uLnTx/>
                <a:uFillTx/>
                <a:latin typeface="Tahoma"/>
                <a:ea typeface="+mn-ea"/>
                <a:cs typeface="+mn-cs"/>
              </a:rPr>
              <a:t>, Edinburgh, Scotland, March 2024.</a:t>
            </a:r>
          </a:p>
        </p:txBody>
      </p:sp>
      <p:sp>
        <p:nvSpPr>
          <p:cNvPr id="4" name="Slide Number Placeholder 3">
            <a:extLst>
              <a:ext uri="{FF2B5EF4-FFF2-40B4-BE49-F238E27FC236}">
                <a16:creationId xmlns:a16="http://schemas.microsoft.com/office/drawing/2014/main" id="{F9CC08FC-8DC7-7D8C-1490-703F3B41A228}"/>
              </a:ext>
            </a:extLst>
          </p:cNvPr>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292004D-7284-C244-B275-AB956C66515A}"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95</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sp>
        <p:nvSpPr>
          <p:cNvPr id="6" name="TextBox 5">
            <a:extLst>
              <a:ext uri="{FF2B5EF4-FFF2-40B4-BE49-F238E27FC236}">
                <a16:creationId xmlns:a16="http://schemas.microsoft.com/office/drawing/2014/main" id="{DDB1E472-B793-6F87-B750-2856953FBD40}"/>
              </a:ext>
            </a:extLst>
          </p:cNvPr>
          <p:cNvSpPr txBox="1"/>
          <p:nvPr/>
        </p:nvSpPr>
        <p:spPr>
          <a:xfrm>
            <a:off x="2200998" y="6438543"/>
            <a:ext cx="4742004" cy="400110"/>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0000FF"/>
                </a:solidFill>
                <a:effectLst/>
                <a:uLnTx/>
                <a:uFillTx/>
                <a:latin typeface="Tahoma"/>
                <a:ea typeface="+mn-ea"/>
                <a:cs typeface="+mn-cs"/>
                <a:hlinkClick r:id="rId2">
                  <a:extLst>
                    <a:ext uri="{A12FA001-AC4F-418D-AE19-62706E023703}">
                      <ahyp:hlinkClr xmlns:ahyp="http://schemas.microsoft.com/office/drawing/2018/hyperlinkcolor" val="tx"/>
                    </a:ext>
                  </a:extLst>
                </a:hlinkClick>
              </a:rPr>
              <a:t>https://arxiv.org/pdf/2402.18736</a:t>
            </a:r>
            <a:r>
              <a:rPr kumimoji="0" lang="en-US" sz="2000" b="1" i="0" u="none" strike="noStrike" kern="1200" cap="none" spc="0" normalizeH="0" baseline="0" noProof="0" dirty="0">
                <a:ln>
                  <a:noFill/>
                </a:ln>
                <a:solidFill>
                  <a:srgbClr val="0000FF"/>
                </a:solidFill>
                <a:effectLst/>
                <a:uLnTx/>
                <a:uFillTx/>
                <a:latin typeface="Tahoma"/>
                <a:ea typeface="+mn-ea"/>
                <a:cs typeface="+mn-cs"/>
              </a:rPr>
              <a:t> </a:t>
            </a:r>
          </a:p>
        </p:txBody>
      </p:sp>
      <p:pic>
        <p:nvPicPr>
          <p:cNvPr id="8" name="Picture 7">
            <a:extLst>
              <a:ext uri="{FF2B5EF4-FFF2-40B4-BE49-F238E27FC236}">
                <a16:creationId xmlns:a16="http://schemas.microsoft.com/office/drawing/2014/main" id="{F447D83F-A411-C186-4D5A-E38E17E4D2D9}"/>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926368" y="3861048"/>
            <a:ext cx="7772400" cy="2245360"/>
          </a:xfrm>
          <a:prstGeom prst="rect">
            <a:avLst/>
          </a:prstGeom>
        </p:spPr>
      </p:pic>
    </p:spTree>
    <p:extLst>
      <p:ext uri="{BB962C8B-B14F-4D97-AF65-F5344CB8AC3E}">
        <p14:creationId xmlns:p14="http://schemas.microsoft.com/office/powerpoint/2010/main" val="3391057708"/>
      </p:ext>
    </p:extLst>
  </p:cSld>
  <p:clrMapOvr>
    <a:masterClrMapping/>
  </p:clrMapOvr>
  <p:transition/>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07504" y="152400"/>
            <a:ext cx="9095928" cy="884238"/>
          </a:xfrm>
        </p:spPr>
        <p:txBody>
          <a:bodyPr/>
          <a:lstStyle/>
          <a:p>
            <a:r>
              <a:rPr lang="en-US" sz="3900" dirty="0"/>
              <a:t>In-DRAM True Random Number Generation</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0169019-BB41-6245-A1FF-2891AF14670E}"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96</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sp>
        <p:nvSpPr>
          <p:cNvPr id="8" name="Content Placeholder 2"/>
          <p:cNvSpPr>
            <a:spLocks noGrp="1"/>
          </p:cNvSpPr>
          <p:nvPr>
            <p:ph idx="1"/>
          </p:nvPr>
        </p:nvSpPr>
        <p:spPr>
          <a:xfrm>
            <a:off x="228600" y="652239"/>
            <a:ext cx="8915400" cy="5153025"/>
          </a:xfrm>
        </p:spPr>
        <p:txBody>
          <a:bodyPr/>
          <a:lstStyle/>
          <a:p>
            <a:endParaRPr lang="en-US" sz="1800" dirty="0"/>
          </a:p>
          <a:p>
            <a:r>
              <a:rPr lang="en-US" sz="1800" dirty="0" err="1"/>
              <a:t>Jeremie</a:t>
            </a:r>
            <a:r>
              <a:rPr lang="en-US" sz="1800" dirty="0"/>
              <a:t> S. Kim, </a:t>
            </a:r>
            <a:r>
              <a:rPr lang="en-US" sz="1800" dirty="0" err="1"/>
              <a:t>Minesh</a:t>
            </a:r>
            <a:r>
              <a:rPr lang="en-US" sz="1800" dirty="0"/>
              <a:t> Patel, Hasan Hassan, Lois </a:t>
            </a:r>
            <a:r>
              <a:rPr lang="en-US" sz="1800" dirty="0" err="1"/>
              <a:t>Orosa</a:t>
            </a:r>
            <a:r>
              <a:rPr lang="en-US" sz="1800" dirty="0"/>
              <a:t>, and Onur Mutlu,</a:t>
            </a:r>
            <a:br>
              <a:rPr lang="en-US" sz="1800" dirty="0"/>
            </a:br>
            <a:r>
              <a:rPr lang="en-US" sz="1800" b="1" dirty="0">
                <a:solidFill>
                  <a:srgbClr val="0432FF"/>
                </a:solidFill>
                <a:hlinkClick r:id="rId2">
                  <a:extLst>
                    <a:ext uri="{A12FA001-AC4F-418D-AE19-62706E023703}">
                      <ahyp:hlinkClr xmlns:ahyp="http://schemas.microsoft.com/office/drawing/2018/hyperlinkcolor" val="tx"/>
                    </a:ext>
                  </a:extLst>
                </a:hlinkClick>
              </a:rPr>
              <a:t>"D-RaNGe: Using Commodity DRAM Devices to Generate True Random Numbers with Low Latency and High Throughput"</a:t>
            </a:r>
            <a:br>
              <a:rPr lang="en-US" sz="1800" dirty="0">
                <a:solidFill>
                  <a:srgbClr val="0432FF"/>
                </a:solidFill>
              </a:rPr>
            </a:br>
            <a:r>
              <a:rPr lang="en-US" sz="1800" i="1" dirty="0"/>
              <a:t>Proceedings of the </a:t>
            </a:r>
            <a:r>
              <a:rPr lang="en-US" sz="1800" i="1" dirty="0">
                <a:hlinkClick r:id="rId3"/>
              </a:rPr>
              <a:t>25th International Symposium on High-Performance Computer Architecture</a:t>
            </a:r>
            <a:r>
              <a:rPr lang="en-US" sz="1800" i="1" dirty="0"/>
              <a:t> (</a:t>
            </a:r>
            <a:r>
              <a:rPr lang="en-US" sz="1800" b="1" i="1" dirty="0"/>
              <a:t>HPCA</a:t>
            </a:r>
            <a:r>
              <a:rPr lang="en-US" sz="1800" i="1" dirty="0"/>
              <a:t>)</a:t>
            </a:r>
            <a:r>
              <a:rPr lang="en-US" sz="1800" dirty="0"/>
              <a:t>, Washington, DC, USA, February 2019.</a:t>
            </a:r>
            <a:br>
              <a:rPr lang="en-US" sz="1800" dirty="0"/>
            </a:br>
            <a:r>
              <a:rPr lang="en-US" sz="1800" dirty="0"/>
              <a:t>[</a:t>
            </a:r>
            <a:r>
              <a:rPr lang="en-US" sz="1800" dirty="0">
                <a:hlinkClick r:id="rId4"/>
              </a:rPr>
              <a:t>Slides (pptx)</a:t>
            </a:r>
            <a:r>
              <a:rPr lang="en-US" sz="1800" dirty="0"/>
              <a:t> </a:t>
            </a:r>
            <a:r>
              <a:rPr lang="en-US" sz="1800" dirty="0">
                <a:hlinkClick r:id="rId5"/>
              </a:rPr>
              <a:t>(pdf)</a:t>
            </a:r>
            <a:r>
              <a:rPr lang="en-US" sz="1800" dirty="0"/>
              <a:t>]</a:t>
            </a:r>
            <a:br>
              <a:rPr lang="en-US" sz="1800" dirty="0"/>
            </a:br>
            <a:r>
              <a:rPr lang="en-US" sz="1800" dirty="0"/>
              <a:t>[</a:t>
            </a:r>
            <a:r>
              <a:rPr lang="en-US" sz="1800" dirty="0">
                <a:hlinkClick r:id="rId6"/>
              </a:rPr>
              <a:t>Full Talk Video</a:t>
            </a:r>
            <a:r>
              <a:rPr lang="en-US" sz="1800" dirty="0"/>
              <a:t> (21 minutes)]</a:t>
            </a:r>
            <a:br>
              <a:rPr lang="en-US" sz="1800" dirty="0"/>
            </a:br>
            <a:r>
              <a:rPr lang="en-US" sz="1800" dirty="0"/>
              <a:t>[</a:t>
            </a:r>
            <a:r>
              <a:rPr lang="en-US" sz="1800" dirty="0">
                <a:hlinkClick r:id="rId7"/>
              </a:rPr>
              <a:t>Full Talk Lecture Video</a:t>
            </a:r>
            <a:r>
              <a:rPr lang="en-US" sz="1800" dirty="0"/>
              <a:t> (27 minutes)]</a:t>
            </a:r>
            <a:br>
              <a:rPr lang="en-US" sz="1800" dirty="0"/>
            </a:br>
            <a:r>
              <a:rPr lang="en-US" sz="1800" b="1" i="1" dirty="0">
                <a:solidFill>
                  <a:srgbClr val="FF0000"/>
                </a:solidFill>
              </a:rPr>
              <a:t>Top Picks Honorable Mention by IEEE Micro.</a:t>
            </a:r>
            <a:endParaRPr lang="en-US" sz="1800" dirty="0">
              <a:solidFill>
                <a:srgbClr val="FF0000"/>
              </a:solidFill>
            </a:endParaRPr>
          </a:p>
          <a:p>
            <a:pPr marL="0" indent="0">
              <a:buNone/>
            </a:pPr>
            <a:br>
              <a:rPr lang="en-US" sz="1800" dirty="0"/>
            </a:br>
            <a:endParaRPr lang="en-US" sz="1800" dirty="0"/>
          </a:p>
        </p:txBody>
      </p:sp>
      <p:pic>
        <p:nvPicPr>
          <p:cNvPr id="3" name="Picture 2">
            <a:extLst>
              <a:ext uri="{FF2B5EF4-FFF2-40B4-BE49-F238E27FC236}">
                <a16:creationId xmlns:a16="http://schemas.microsoft.com/office/drawing/2014/main" id="{0EA301F4-CBFE-074F-8AB7-6C9F3BE4D6A9}"/>
              </a:ext>
            </a:extLst>
          </p:cNvPr>
          <p:cNvPicPr>
            <a:picLocks noChangeAspect="1"/>
          </p:cNvPicPr>
          <p:nvPr/>
        </p:nvPicPr>
        <p:blipFill>
          <a:blip r:embed="rId8" cstate="screen">
            <a:extLst>
              <a:ext uri="{28A0092B-C50C-407E-A947-70E740481C1C}">
                <a14:useLocalDpi xmlns:a14="http://schemas.microsoft.com/office/drawing/2010/main"/>
              </a:ext>
            </a:extLst>
          </a:blip>
          <a:stretch>
            <a:fillRect/>
          </a:stretch>
        </p:blipFill>
        <p:spPr>
          <a:xfrm>
            <a:off x="0" y="3984812"/>
            <a:ext cx="9144000" cy="2180492"/>
          </a:xfrm>
          <a:prstGeom prst="rect">
            <a:avLst/>
          </a:prstGeom>
        </p:spPr>
      </p:pic>
    </p:spTree>
    <p:extLst>
      <p:ext uri="{BB962C8B-B14F-4D97-AF65-F5344CB8AC3E}">
        <p14:creationId xmlns:p14="http://schemas.microsoft.com/office/powerpoint/2010/main" val="3160612534"/>
      </p:ext>
    </p:extLst>
  </p:cSld>
  <p:clrMapOvr>
    <a:masterClrMapping/>
  </p:clrMapOvr>
  <p:transition/>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07504" y="152400"/>
            <a:ext cx="9095928" cy="884238"/>
          </a:xfrm>
        </p:spPr>
        <p:txBody>
          <a:bodyPr/>
          <a:lstStyle/>
          <a:p>
            <a:r>
              <a:rPr lang="en-US" sz="3900" dirty="0"/>
              <a:t>In-DRAM True Random Number Generation</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0169019-BB41-6245-A1FF-2891AF14670E}"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97</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sp>
        <p:nvSpPr>
          <p:cNvPr id="8" name="Content Placeholder 2"/>
          <p:cNvSpPr>
            <a:spLocks noGrp="1"/>
          </p:cNvSpPr>
          <p:nvPr>
            <p:ph idx="1"/>
          </p:nvPr>
        </p:nvSpPr>
        <p:spPr>
          <a:xfrm>
            <a:off x="228600" y="652239"/>
            <a:ext cx="8915400" cy="5153025"/>
          </a:xfrm>
        </p:spPr>
        <p:txBody>
          <a:bodyPr/>
          <a:lstStyle/>
          <a:p>
            <a:endParaRPr lang="en-US" sz="1800" dirty="0"/>
          </a:p>
          <a:p>
            <a:r>
              <a:rPr lang="en-US" sz="1700" dirty="0" err="1"/>
              <a:t>Ataberk</a:t>
            </a:r>
            <a:r>
              <a:rPr lang="en-US" sz="1700" dirty="0"/>
              <a:t> </a:t>
            </a:r>
            <a:r>
              <a:rPr lang="en-US" sz="1700" dirty="0" err="1"/>
              <a:t>Olgun</a:t>
            </a:r>
            <a:r>
              <a:rPr lang="en-US" sz="1700" dirty="0"/>
              <a:t>, </a:t>
            </a:r>
            <a:r>
              <a:rPr lang="en-US" sz="1700" dirty="0" err="1"/>
              <a:t>Minesh</a:t>
            </a:r>
            <a:r>
              <a:rPr lang="en-US" sz="1700" dirty="0"/>
              <a:t> Patel, A. </a:t>
            </a:r>
            <a:r>
              <a:rPr lang="en-US" sz="1700" dirty="0" err="1"/>
              <a:t>Giray</a:t>
            </a:r>
            <a:r>
              <a:rPr lang="en-US" sz="1700" dirty="0"/>
              <a:t> </a:t>
            </a:r>
            <a:r>
              <a:rPr lang="en-US" sz="1700" dirty="0" err="1"/>
              <a:t>Yaglikci</a:t>
            </a:r>
            <a:r>
              <a:rPr lang="en-US" sz="1700" dirty="0"/>
              <a:t>, </a:t>
            </a:r>
            <a:r>
              <a:rPr lang="en-US" sz="1700" dirty="0" err="1"/>
              <a:t>Haocong</a:t>
            </a:r>
            <a:r>
              <a:rPr lang="en-US" sz="1700" dirty="0"/>
              <a:t> Luo, </a:t>
            </a:r>
            <a:r>
              <a:rPr lang="en-US" sz="1700" dirty="0" err="1"/>
              <a:t>Jeremie</a:t>
            </a:r>
            <a:r>
              <a:rPr lang="en-US" sz="1700" dirty="0"/>
              <a:t> S. Kim, F. </a:t>
            </a:r>
            <a:r>
              <a:rPr lang="en-US" sz="1700" dirty="0" err="1"/>
              <a:t>Nisa</a:t>
            </a:r>
            <a:r>
              <a:rPr lang="en-US" sz="1700" dirty="0"/>
              <a:t> </a:t>
            </a:r>
            <a:r>
              <a:rPr lang="en-US" sz="1700" dirty="0" err="1"/>
              <a:t>Bostanci</a:t>
            </a:r>
            <a:r>
              <a:rPr lang="en-US" sz="1700" dirty="0"/>
              <a:t>, Nandita Vijaykumar, </a:t>
            </a:r>
            <a:r>
              <a:rPr lang="en-US" sz="1700" dirty="0" err="1"/>
              <a:t>Oguz</a:t>
            </a:r>
            <a:r>
              <a:rPr lang="en-US" sz="1700" dirty="0"/>
              <a:t> </a:t>
            </a:r>
            <a:r>
              <a:rPr lang="en-US" sz="1700" dirty="0" err="1"/>
              <a:t>Ergin</a:t>
            </a:r>
            <a:r>
              <a:rPr lang="en-US" sz="1700" dirty="0"/>
              <a:t>, and Onur Mutlu,</a:t>
            </a:r>
            <a:br>
              <a:rPr lang="en-US" sz="1700" dirty="0"/>
            </a:br>
            <a:r>
              <a:rPr lang="en-US" sz="1700" b="1" dirty="0">
                <a:solidFill>
                  <a:srgbClr val="0000FF"/>
                </a:solidFill>
                <a:hlinkClick r:id="rId2">
                  <a:extLst>
                    <a:ext uri="{A12FA001-AC4F-418D-AE19-62706E023703}">
                      <ahyp:hlinkClr xmlns:ahyp="http://schemas.microsoft.com/office/drawing/2018/hyperlinkcolor" val="tx"/>
                    </a:ext>
                  </a:extLst>
                </a:hlinkClick>
              </a:rPr>
              <a:t>"QUAC-TRNG: High-Throughput True Random Number Generation Using Quadruple Row Activation in Commodity DRAM Chips"</a:t>
            </a:r>
            <a:br>
              <a:rPr lang="en-US" sz="1700" dirty="0"/>
            </a:br>
            <a:r>
              <a:rPr lang="en-US" sz="1700" i="1" dirty="0"/>
              <a:t>Proceedings of the </a:t>
            </a:r>
            <a:r>
              <a:rPr lang="en-US" sz="1700" i="1" dirty="0">
                <a:hlinkClick r:id="rId3"/>
              </a:rPr>
              <a:t>48th International Symposium on Computer Architecture</a:t>
            </a:r>
            <a:r>
              <a:rPr lang="en-US" sz="1700" i="1" dirty="0"/>
              <a:t> (</a:t>
            </a:r>
            <a:r>
              <a:rPr lang="en-US" sz="1700" b="1" i="1" dirty="0"/>
              <a:t>ISCA</a:t>
            </a:r>
            <a:r>
              <a:rPr lang="en-US" sz="1700" i="1" dirty="0"/>
              <a:t>)</a:t>
            </a:r>
            <a:r>
              <a:rPr lang="en-US" sz="1700" dirty="0"/>
              <a:t>, Virtual, June 2021.</a:t>
            </a:r>
            <a:br>
              <a:rPr lang="en-US" sz="1700" dirty="0"/>
            </a:br>
            <a:r>
              <a:rPr lang="en-US" sz="1700" dirty="0"/>
              <a:t>[</a:t>
            </a:r>
            <a:r>
              <a:rPr lang="en-US" sz="1700" dirty="0">
                <a:hlinkClick r:id="rId4"/>
              </a:rPr>
              <a:t>Slides (pptx)</a:t>
            </a:r>
            <a:r>
              <a:rPr lang="en-US" sz="1700" dirty="0"/>
              <a:t> </a:t>
            </a:r>
            <a:r>
              <a:rPr lang="en-US" sz="1700" dirty="0">
                <a:hlinkClick r:id="rId5"/>
              </a:rPr>
              <a:t>(pdf)</a:t>
            </a:r>
            <a:r>
              <a:rPr lang="en-US" sz="1700" dirty="0"/>
              <a:t>]</a:t>
            </a:r>
            <a:br>
              <a:rPr lang="en-US" sz="1700" dirty="0"/>
            </a:br>
            <a:r>
              <a:rPr lang="en-US" sz="1700" dirty="0"/>
              <a:t>[</a:t>
            </a:r>
            <a:r>
              <a:rPr lang="en-US" sz="1700" dirty="0">
                <a:hlinkClick r:id="rId6"/>
              </a:rPr>
              <a:t>Short Talk Slides (pptx)</a:t>
            </a:r>
            <a:r>
              <a:rPr lang="en-US" sz="1700" dirty="0"/>
              <a:t> </a:t>
            </a:r>
            <a:r>
              <a:rPr lang="en-US" sz="1700" dirty="0">
                <a:hlinkClick r:id="rId7"/>
              </a:rPr>
              <a:t>(pdf)</a:t>
            </a:r>
            <a:r>
              <a:rPr lang="en-US" sz="1700" dirty="0"/>
              <a:t>]</a:t>
            </a:r>
            <a:br>
              <a:rPr lang="en-US" sz="1700" dirty="0"/>
            </a:br>
            <a:r>
              <a:rPr lang="en-US" sz="1700" dirty="0"/>
              <a:t>[</a:t>
            </a:r>
            <a:r>
              <a:rPr lang="en-US" sz="1700" dirty="0">
                <a:hlinkClick r:id="rId8"/>
              </a:rPr>
              <a:t>Talk Video</a:t>
            </a:r>
            <a:r>
              <a:rPr lang="en-US" sz="1700" dirty="0"/>
              <a:t> (25 minutes)]</a:t>
            </a:r>
            <a:br>
              <a:rPr lang="en-US" sz="1700" dirty="0"/>
            </a:br>
            <a:r>
              <a:rPr lang="en-US" sz="1700" dirty="0"/>
              <a:t>[</a:t>
            </a:r>
            <a:r>
              <a:rPr lang="en-US" sz="1700" dirty="0">
                <a:hlinkClick r:id="rId9"/>
              </a:rPr>
              <a:t>SAFARI Live Seminar Video</a:t>
            </a:r>
            <a:r>
              <a:rPr lang="en-US" sz="1700" dirty="0"/>
              <a:t> (1 </a:t>
            </a:r>
            <a:r>
              <a:rPr lang="en-US" sz="1700" dirty="0" err="1"/>
              <a:t>hr</a:t>
            </a:r>
            <a:r>
              <a:rPr lang="en-US" sz="1700" dirty="0"/>
              <a:t> 26 mins)]</a:t>
            </a:r>
          </a:p>
          <a:p>
            <a:pPr marL="0" indent="0">
              <a:buNone/>
            </a:pPr>
            <a:br>
              <a:rPr lang="en-US" sz="1800" dirty="0"/>
            </a:br>
            <a:br>
              <a:rPr lang="en-US" sz="1800" dirty="0"/>
            </a:br>
            <a:endParaRPr lang="en-US" sz="1800" dirty="0"/>
          </a:p>
        </p:txBody>
      </p:sp>
      <p:pic>
        <p:nvPicPr>
          <p:cNvPr id="5" name="Picture 4">
            <a:extLst>
              <a:ext uri="{FF2B5EF4-FFF2-40B4-BE49-F238E27FC236}">
                <a16:creationId xmlns:a16="http://schemas.microsoft.com/office/drawing/2014/main" id="{C346B698-045C-9044-B1A7-4FFDCCB4C3C3}"/>
              </a:ext>
            </a:extLst>
          </p:cNvPr>
          <p:cNvPicPr>
            <a:picLocks noChangeAspect="1"/>
          </p:cNvPicPr>
          <p:nvPr/>
        </p:nvPicPr>
        <p:blipFill>
          <a:blip r:embed="rId10"/>
          <a:stretch>
            <a:fillRect/>
          </a:stretch>
        </p:blipFill>
        <p:spPr>
          <a:xfrm>
            <a:off x="0" y="4221088"/>
            <a:ext cx="9144000" cy="1726954"/>
          </a:xfrm>
          <a:prstGeom prst="rect">
            <a:avLst/>
          </a:prstGeom>
        </p:spPr>
      </p:pic>
    </p:spTree>
    <p:extLst>
      <p:ext uri="{BB962C8B-B14F-4D97-AF65-F5344CB8AC3E}">
        <p14:creationId xmlns:p14="http://schemas.microsoft.com/office/powerpoint/2010/main" val="236056227"/>
      </p:ext>
    </p:extLst>
  </p:cSld>
  <p:clrMapOvr>
    <a:masterClrMapping/>
  </p:clrMapOvr>
  <p:transition/>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07504" y="152400"/>
            <a:ext cx="9095928" cy="884238"/>
          </a:xfrm>
        </p:spPr>
        <p:txBody>
          <a:bodyPr/>
          <a:lstStyle/>
          <a:p>
            <a:r>
              <a:rPr lang="en-US" sz="3900" dirty="0"/>
              <a:t>In-DRAM True Random Number Generation</a:t>
            </a:r>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60169019-BB41-6245-A1FF-2891AF14670E}" type="slidenum">
              <a:rPr kumimoji="0" lang="en-US" sz="1600" b="0" i="0" u="none" strike="noStrike" kern="1200" cap="none" spc="0" normalizeH="0" baseline="0" noProof="0" smtClean="0">
                <a:ln>
                  <a:noFill/>
                </a:ln>
                <a:solidFill>
                  <a:srgbClr val="000000"/>
                </a:solidFill>
                <a:effectLst/>
                <a:uLnTx/>
                <a:uFillTx/>
                <a:latin typeface="Garamond"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98</a:t>
            </a:fld>
            <a:endParaRPr kumimoji="0" lang="en-US" sz="1600" b="0" i="0" u="none" strike="noStrike" kern="1200" cap="none" spc="0" normalizeH="0" baseline="0" noProof="0">
              <a:ln>
                <a:noFill/>
              </a:ln>
              <a:solidFill>
                <a:srgbClr val="000000"/>
              </a:solidFill>
              <a:effectLst/>
              <a:uLnTx/>
              <a:uFillTx/>
              <a:latin typeface="Garamond" charset="0"/>
              <a:ea typeface="+mn-ea"/>
              <a:cs typeface="+mn-cs"/>
            </a:endParaRPr>
          </a:p>
        </p:txBody>
      </p:sp>
      <p:sp>
        <p:nvSpPr>
          <p:cNvPr id="8" name="Content Placeholder 2"/>
          <p:cNvSpPr>
            <a:spLocks noGrp="1"/>
          </p:cNvSpPr>
          <p:nvPr>
            <p:ph idx="1"/>
          </p:nvPr>
        </p:nvSpPr>
        <p:spPr>
          <a:xfrm>
            <a:off x="228600" y="652239"/>
            <a:ext cx="8915400" cy="5153025"/>
          </a:xfrm>
        </p:spPr>
        <p:txBody>
          <a:bodyPr/>
          <a:lstStyle/>
          <a:p>
            <a:endParaRPr lang="en-US" sz="1700" dirty="0"/>
          </a:p>
          <a:p>
            <a:r>
              <a:rPr lang="en-US" sz="1700" dirty="0"/>
              <a:t>F. </a:t>
            </a:r>
            <a:r>
              <a:rPr lang="en-US" sz="1700" dirty="0" err="1"/>
              <a:t>Nisa</a:t>
            </a:r>
            <a:r>
              <a:rPr lang="en-US" sz="1700" dirty="0"/>
              <a:t> </a:t>
            </a:r>
            <a:r>
              <a:rPr lang="en-US" sz="1700" dirty="0" err="1"/>
              <a:t>Bostanci</a:t>
            </a:r>
            <a:r>
              <a:rPr lang="en-US" sz="1700" dirty="0"/>
              <a:t>, </a:t>
            </a:r>
            <a:r>
              <a:rPr lang="en-US" sz="1700" dirty="0" err="1"/>
              <a:t>Ataberk</a:t>
            </a:r>
            <a:r>
              <a:rPr lang="en-US" sz="1700" dirty="0"/>
              <a:t> </a:t>
            </a:r>
            <a:r>
              <a:rPr lang="en-US" sz="1700" dirty="0" err="1"/>
              <a:t>Olgun</a:t>
            </a:r>
            <a:r>
              <a:rPr lang="en-US" sz="1700" dirty="0"/>
              <a:t>, Lois </a:t>
            </a:r>
            <a:r>
              <a:rPr lang="en-US" sz="1700" dirty="0" err="1"/>
              <a:t>Orosa</a:t>
            </a:r>
            <a:r>
              <a:rPr lang="en-US" sz="1700" dirty="0"/>
              <a:t>, A. </a:t>
            </a:r>
            <a:r>
              <a:rPr lang="en-US" sz="1700" dirty="0" err="1"/>
              <a:t>Giray</a:t>
            </a:r>
            <a:r>
              <a:rPr lang="en-US" sz="1700" dirty="0"/>
              <a:t> </a:t>
            </a:r>
            <a:r>
              <a:rPr lang="en-US" sz="1700" dirty="0" err="1"/>
              <a:t>Yaglikci</a:t>
            </a:r>
            <a:r>
              <a:rPr lang="en-US" sz="1700" dirty="0"/>
              <a:t>, </a:t>
            </a:r>
            <a:r>
              <a:rPr lang="en-US" sz="1700" dirty="0" err="1"/>
              <a:t>Jeremie</a:t>
            </a:r>
            <a:r>
              <a:rPr lang="en-US" sz="1700" dirty="0"/>
              <a:t> S. Kim, Hasan Hassan, </a:t>
            </a:r>
            <a:r>
              <a:rPr lang="en-US" sz="1700" dirty="0" err="1"/>
              <a:t>Oguz</a:t>
            </a:r>
            <a:r>
              <a:rPr lang="en-US" sz="1700" dirty="0"/>
              <a:t> </a:t>
            </a:r>
            <a:r>
              <a:rPr lang="en-US" sz="1700" dirty="0" err="1"/>
              <a:t>Ergin</a:t>
            </a:r>
            <a:r>
              <a:rPr lang="en-US" sz="1700" dirty="0"/>
              <a:t>, and Onur Mutlu,</a:t>
            </a:r>
            <a:br>
              <a:rPr lang="en-US" sz="1700" dirty="0"/>
            </a:br>
            <a:r>
              <a:rPr lang="en-US" sz="1700" b="1" dirty="0">
                <a:solidFill>
                  <a:srgbClr val="0000FF"/>
                </a:solidFill>
                <a:hlinkClick r:id="rId2">
                  <a:extLst>
                    <a:ext uri="{A12FA001-AC4F-418D-AE19-62706E023703}">
                      <ahyp:hlinkClr xmlns:ahyp="http://schemas.microsoft.com/office/drawing/2018/hyperlinkcolor" val="tx"/>
                    </a:ext>
                  </a:extLst>
                </a:hlinkClick>
              </a:rPr>
              <a:t>"DR-STRaNGe: End-to-End System Design for DRAM-based True Random Number Generators"</a:t>
            </a:r>
            <a:br>
              <a:rPr lang="en-US" sz="1700" dirty="0">
                <a:solidFill>
                  <a:srgbClr val="0000FF"/>
                </a:solidFill>
              </a:rPr>
            </a:br>
            <a:r>
              <a:rPr lang="en-US" sz="1700" i="1" dirty="0"/>
              <a:t>Proceedings of the </a:t>
            </a:r>
            <a:r>
              <a:rPr lang="en-US" sz="1700" i="1" dirty="0">
                <a:hlinkClick r:id="rId3"/>
              </a:rPr>
              <a:t>28th International Symposium on High-Performance Computer Architecture</a:t>
            </a:r>
            <a:r>
              <a:rPr lang="en-US" sz="1700" i="1" dirty="0"/>
              <a:t> (</a:t>
            </a:r>
            <a:r>
              <a:rPr lang="en-US" sz="1700" b="1" i="1" dirty="0"/>
              <a:t>HPCA</a:t>
            </a:r>
            <a:r>
              <a:rPr lang="en-US" sz="1700" i="1" dirty="0"/>
              <a:t>)</a:t>
            </a:r>
            <a:r>
              <a:rPr lang="en-US" sz="1700" dirty="0"/>
              <a:t>, Virtual, April 2022.</a:t>
            </a:r>
            <a:br>
              <a:rPr lang="en-US" sz="1700" dirty="0"/>
            </a:br>
            <a:r>
              <a:rPr lang="en-US" sz="1700" dirty="0"/>
              <a:t>[</a:t>
            </a:r>
            <a:r>
              <a:rPr lang="en-US" sz="1700" dirty="0">
                <a:hlinkClick r:id="rId4"/>
              </a:rPr>
              <a:t>Slides (pptx)</a:t>
            </a:r>
            <a:r>
              <a:rPr lang="en-US" sz="1700" dirty="0"/>
              <a:t> </a:t>
            </a:r>
            <a:r>
              <a:rPr lang="en-US" sz="1700" dirty="0">
                <a:hlinkClick r:id="rId5"/>
              </a:rPr>
              <a:t>(pdf)</a:t>
            </a:r>
            <a:r>
              <a:rPr lang="en-US" sz="1700" dirty="0"/>
              <a:t>]</a:t>
            </a:r>
            <a:br>
              <a:rPr lang="en-US" sz="1700" dirty="0"/>
            </a:br>
            <a:r>
              <a:rPr lang="en-US" sz="1700" dirty="0"/>
              <a:t>[</a:t>
            </a:r>
            <a:r>
              <a:rPr lang="en-US" sz="1700" dirty="0">
                <a:hlinkClick r:id="rId6"/>
              </a:rPr>
              <a:t>Short Talk Slides (pptx)</a:t>
            </a:r>
            <a:r>
              <a:rPr lang="en-US" sz="1700" dirty="0"/>
              <a:t> </a:t>
            </a:r>
            <a:r>
              <a:rPr lang="en-US" sz="1700" dirty="0">
                <a:hlinkClick r:id="rId7"/>
              </a:rPr>
              <a:t>(pdf)</a:t>
            </a:r>
            <a:r>
              <a:rPr lang="en-US" sz="1700" dirty="0"/>
              <a:t>]</a:t>
            </a:r>
          </a:p>
          <a:p>
            <a:pPr marL="0" indent="0">
              <a:buNone/>
            </a:pPr>
            <a:br>
              <a:rPr lang="en-US" sz="1700" dirty="0"/>
            </a:br>
            <a:br>
              <a:rPr lang="en-US" sz="1700" dirty="0"/>
            </a:br>
            <a:endParaRPr lang="en-US" sz="1700" dirty="0"/>
          </a:p>
        </p:txBody>
      </p:sp>
      <p:pic>
        <p:nvPicPr>
          <p:cNvPr id="3" name="Picture 2">
            <a:extLst>
              <a:ext uri="{FF2B5EF4-FFF2-40B4-BE49-F238E27FC236}">
                <a16:creationId xmlns:a16="http://schemas.microsoft.com/office/drawing/2014/main" id="{F6CE8127-50F1-6E46-970D-5C4BAC456EE8}"/>
              </a:ext>
            </a:extLst>
          </p:cNvPr>
          <p:cNvPicPr>
            <a:picLocks noChangeAspect="1"/>
          </p:cNvPicPr>
          <p:nvPr/>
        </p:nvPicPr>
        <p:blipFill>
          <a:blip r:embed="rId8"/>
          <a:stretch>
            <a:fillRect/>
          </a:stretch>
        </p:blipFill>
        <p:spPr>
          <a:xfrm>
            <a:off x="0" y="3717032"/>
            <a:ext cx="9144000" cy="2399168"/>
          </a:xfrm>
          <a:prstGeom prst="rect">
            <a:avLst/>
          </a:prstGeom>
        </p:spPr>
      </p:pic>
      <p:sp>
        <p:nvSpPr>
          <p:cNvPr id="6" name="TextBox 5">
            <a:extLst>
              <a:ext uri="{FF2B5EF4-FFF2-40B4-BE49-F238E27FC236}">
                <a16:creationId xmlns:a16="http://schemas.microsoft.com/office/drawing/2014/main" id="{E1372BCE-C8A6-2D4D-B9A1-E34D95C97AFB}"/>
              </a:ext>
            </a:extLst>
          </p:cNvPr>
          <p:cNvSpPr txBox="1"/>
          <p:nvPr/>
        </p:nvSpPr>
        <p:spPr>
          <a:xfrm>
            <a:off x="1779861" y="6438543"/>
            <a:ext cx="5168403" cy="400110"/>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0000FF"/>
                </a:solidFill>
                <a:effectLst/>
                <a:uLnTx/>
                <a:uFillTx/>
                <a:latin typeface="Tahoma"/>
                <a:ea typeface="+mn-ea"/>
                <a:cs typeface="+mn-cs"/>
                <a:hlinkClick r:id="rId9">
                  <a:extLst>
                    <a:ext uri="{A12FA001-AC4F-418D-AE19-62706E023703}">
                      <ahyp:hlinkClr xmlns:ahyp="http://schemas.microsoft.com/office/drawing/2018/hyperlinkcolor" val="tx"/>
                    </a:ext>
                  </a:extLst>
                </a:hlinkClick>
              </a:rPr>
              <a:t>https://arxiv.org/pdf/2201.01385.pdf</a:t>
            </a:r>
            <a:endParaRPr kumimoji="0" lang="en-US" sz="2000" b="1" i="0" u="none" strike="noStrike" kern="1200" cap="none" spc="0" normalizeH="0" baseline="0" noProof="0" dirty="0">
              <a:ln>
                <a:noFill/>
              </a:ln>
              <a:solidFill>
                <a:srgbClr val="0000FF"/>
              </a:solidFill>
              <a:effectLst/>
              <a:uLnTx/>
              <a:uFillTx/>
              <a:latin typeface="Tahoma"/>
              <a:ea typeface="+mn-ea"/>
              <a:cs typeface="+mn-cs"/>
            </a:endParaRPr>
          </a:p>
        </p:txBody>
      </p:sp>
    </p:spTree>
    <p:extLst>
      <p:ext uri="{BB962C8B-B14F-4D97-AF65-F5344CB8AC3E}">
        <p14:creationId xmlns:p14="http://schemas.microsoft.com/office/powerpoint/2010/main" val="8222428"/>
      </p:ext>
    </p:extLst>
  </p:cSld>
  <p:clrMapOvr>
    <a:masterClrMapping/>
  </p:clrMapOvr>
  <p:transition/>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80528" y="152400"/>
            <a:ext cx="9144000" cy="1066800"/>
          </a:xfrm>
        </p:spPr>
        <p:txBody>
          <a:bodyPr/>
          <a:lstStyle/>
          <a:p>
            <a:r>
              <a:rPr lang="en-US" dirty="0"/>
              <a:t>In-DRAM Physical Unclonable Functions</a:t>
            </a:r>
          </a:p>
        </p:txBody>
      </p:sp>
      <p:sp>
        <p:nvSpPr>
          <p:cNvPr id="3" name="Content Placeholder 2"/>
          <p:cNvSpPr>
            <a:spLocks noGrp="1"/>
          </p:cNvSpPr>
          <p:nvPr>
            <p:ph idx="1"/>
          </p:nvPr>
        </p:nvSpPr>
        <p:spPr>
          <a:xfrm>
            <a:off x="228600" y="1043589"/>
            <a:ext cx="8915400" cy="5193723"/>
          </a:xfrm>
        </p:spPr>
        <p:txBody>
          <a:bodyPr/>
          <a:lstStyle/>
          <a:p>
            <a:r>
              <a:rPr lang="en-US" sz="1800" dirty="0" err="1"/>
              <a:t>Jeremie</a:t>
            </a:r>
            <a:r>
              <a:rPr lang="en-US" sz="1800" dirty="0"/>
              <a:t> S. Kim, </a:t>
            </a:r>
            <a:r>
              <a:rPr lang="en-US" sz="1800" dirty="0" err="1"/>
              <a:t>Minesh</a:t>
            </a:r>
            <a:r>
              <a:rPr lang="en-US" sz="1800" dirty="0"/>
              <a:t> Patel, Hasan Hassan, and Onur Mutlu,</a:t>
            </a:r>
            <a:br>
              <a:rPr lang="en-US" sz="1800" dirty="0"/>
            </a:br>
            <a:r>
              <a:rPr lang="en-US" sz="1800" b="1" dirty="0">
                <a:solidFill>
                  <a:srgbClr val="0432FF"/>
                </a:solidFill>
                <a:hlinkClick r:id="rId2">
                  <a:extLst>
                    <a:ext uri="{A12FA001-AC4F-418D-AE19-62706E023703}">
                      <ahyp:hlinkClr xmlns:ahyp="http://schemas.microsoft.com/office/drawing/2018/hyperlinkcolor" val="tx"/>
                    </a:ext>
                  </a:extLst>
                </a:hlinkClick>
              </a:rPr>
              <a:t>"The DRAM Latency PUF: Quickly Evaluating Physical Unclonable Functions by Exploiting the Latency-Reliability Tradeoff in Modern DRAM Devices"</a:t>
            </a:r>
            <a:br>
              <a:rPr lang="en-US" sz="1800" dirty="0">
                <a:solidFill>
                  <a:srgbClr val="0432FF"/>
                </a:solidFill>
              </a:rPr>
            </a:br>
            <a:r>
              <a:rPr lang="en-US" sz="1800" i="1" dirty="0"/>
              <a:t>Proceedings of the </a:t>
            </a:r>
            <a:r>
              <a:rPr lang="en-US" sz="1800" i="1" dirty="0">
                <a:hlinkClick r:id="rId3"/>
              </a:rPr>
              <a:t>24th International Symposium on High-Performance Computer Architecture</a:t>
            </a:r>
            <a:r>
              <a:rPr lang="en-US" sz="1800" i="1" dirty="0"/>
              <a:t> (</a:t>
            </a:r>
            <a:r>
              <a:rPr lang="en-US" sz="1800" b="1" i="1" dirty="0"/>
              <a:t>HPCA</a:t>
            </a:r>
            <a:r>
              <a:rPr lang="en-US" sz="1800" i="1" dirty="0"/>
              <a:t>)</a:t>
            </a:r>
            <a:r>
              <a:rPr lang="en-US" sz="1800" dirty="0"/>
              <a:t>, Vienna, Austria, February 2018.</a:t>
            </a:r>
            <a:br>
              <a:rPr lang="en-US" sz="1800" dirty="0"/>
            </a:br>
            <a:r>
              <a:rPr lang="en-US" sz="1800" dirty="0"/>
              <a:t>[</a:t>
            </a:r>
            <a:r>
              <a:rPr lang="en-US" sz="1800" dirty="0">
                <a:hlinkClick r:id="rId4"/>
              </a:rPr>
              <a:t>Lightning Talk Video</a:t>
            </a:r>
            <a:r>
              <a:rPr lang="en-US" sz="1800" dirty="0"/>
              <a:t>]</a:t>
            </a:r>
            <a:br>
              <a:rPr lang="en-US" sz="1800" dirty="0"/>
            </a:br>
            <a:r>
              <a:rPr lang="en-US" sz="1800" dirty="0"/>
              <a:t>[</a:t>
            </a:r>
            <a:r>
              <a:rPr lang="en-US" sz="1800" dirty="0">
                <a:hlinkClick r:id="rId5"/>
              </a:rPr>
              <a:t>Slides (pptx)</a:t>
            </a:r>
            <a:r>
              <a:rPr lang="en-US" sz="1800" dirty="0"/>
              <a:t> </a:t>
            </a:r>
            <a:r>
              <a:rPr lang="en-US" sz="1800" dirty="0">
                <a:hlinkClick r:id="rId6"/>
              </a:rPr>
              <a:t>(pdf)</a:t>
            </a:r>
            <a:r>
              <a:rPr lang="en-US" sz="1800" dirty="0"/>
              <a:t>] [</a:t>
            </a:r>
            <a:r>
              <a:rPr lang="en-US" sz="1800" dirty="0">
                <a:hlinkClick r:id="rId7"/>
              </a:rPr>
              <a:t>Lightning Session Slides (pptx)</a:t>
            </a:r>
            <a:r>
              <a:rPr lang="en-US" sz="1800" dirty="0"/>
              <a:t> </a:t>
            </a:r>
            <a:r>
              <a:rPr lang="en-US" sz="1800" dirty="0">
                <a:hlinkClick r:id="rId8"/>
              </a:rPr>
              <a:t>(pdf)</a:t>
            </a:r>
            <a:r>
              <a:rPr lang="en-US" sz="1800" dirty="0"/>
              <a:t>]</a:t>
            </a:r>
            <a:br>
              <a:rPr lang="en-US" sz="1800" dirty="0"/>
            </a:br>
            <a:r>
              <a:rPr lang="en-US" sz="1800" dirty="0"/>
              <a:t>[</a:t>
            </a:r>
            <a:r>
              <a:rPr lang="en-US" sz="1800" dirty="0">
                <a:hlinkClick r:id="rId9"/>
              </a:rPr>
              <a:t>Full Talk Lecture Video</a:t>
            </a:r>
            <a:r>
              <a:rPr lang="en-US" sz="1800" dirty="0"/>
              <a:t> (28 minutes)]</a:t>
            </a:r>
          </a:p>
          <a:p>
            <a:pPr marL="0" indent="0">
              <a:buNone/>
            </a:pPr>
            <a:endParaRPr lang="en-US" sz="1800" dirty="0"/>
          </a:p>
        </p:txBody>
      </p:sp>
      <p:sp>
        <p:nvSpPr>
          <p:cNvPr id="4" name="Slide Number Placeholder 3"/>
          <p:cNvSpPr>
            <a:spLocks noGrp="1"/>
          </p:cNvSpPr>
          <p:nvPr>
            <p:ph type="sldNum" sz="quarter" idx="11"/>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71752C56-4F8A-824F-A263-2404B5D536A2}" type="slidenum">
              <a:rPr kumimoji="0" lang="en-US" sz="1600" b="0" i="0" u="none" strike="noStrike" kern="1200" cap="none" spc="0" normalizeH="0" baseline="0" noProof="0" smtClean="0">
                <a:ln>
                  <a:noFill/>
                </a:ln>
                <a:solidFill>
                  <a:srgbClr val="000000"/>
                </a:solidFill>
                <a:effectLst/>
                <a:uLnTx/>
                <a:uFillTx/>
                <a:latin typeface="Garamond" pitchFamily="18" charset="0"/>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99</a:t>
            </a:fld>
            <a:endParaRPr kumimoji="0" lang="en-US" sz="1600" b="0" i="0" u="none" strike="noStrike" kern="1200" cap="none" spc="0" normalizeH="0" baseline="0" noProof="0">
              <a:ln>
                <a:noFill/>
              </a:ln>
              <a:solidFill>
                <a:srgbClr val="000000"/>
              </a:solidFill>
              <a:effectLst/>
              <a:uLnTx/>
              <a:uFillTx/>
              <a:latin typeface="Garamond" pitchFamily="18" charset="0"/>
              <a:ea typeface="+mn-ea"/>
              <a:cs typeface="+mn-cs"/>
            </a:endParaRPr>
          </a:p>
        </p:txBody>
      </p:sp>
      <p:pic>
        <p:nvPicPr>
          <p:cNvPr id="5" name="Picture 4">
            <a:extLst>
              <a:ext uri="{FF2B5EF4-FFF2-40B4-BE49-F238E27FC236}">
                <a16:creationId xmlns:a16="http://schemas.microsoft.com/office/drawing/2014/main" id="{F20A8ACC-E91F-5740-B3B1-88F1F6120918}"/>
              </a:ext>
            </a:extLst>
          </p:cNvPr>
          <p:cNvPicPr>
            <a:picLocks noChangeAspect="1"/>
          </p:cNvPicPr>
          <p:nvPr/>
        </p:nvPicPr>
        <p:blipFill>
          <a:blip r:embed="rId10" cstate="screen">
            <a:extLst>
              <a:ext uri="{28A0092B-C50C-407E-A947-70E740481C1C}">
                <a14:useLocalDpi xmlns:a14="http://schemas.microsoft.com/office/drawing/2010/main"/>
              </a:ext>
            </a:extLst>
          </a:blip>
          <a:stretch>
            <a:fillRect/>
          </a:stretch>
        </p:blipFill>
        <p:spPr>
          <a:xfrm>
            <a:off x="0" y="4224367"/>
            <a:ext cx="9144000" cy="1724913"/>
          </a:xfrm>
          <a:prstGeom prst="rect">
            <a:avLst/>
          </a:prstGeom>
        </p:spPr>
      </p:pic>
    </p:spTree>
    <p:extLst>
      <p:ext uri="{BB962C8B-B14F-4D97-AF65-F5344CB8AC3E}">
        <p14:creationId xmlns:p14="http://schemas.microsoft.com/office/powerpoint/2010/main" val="3065707781"/>
      </p:ext>
    </p:extLst>
  </p:cSld>
  <p:clrMapOvr>
    <a:masterClrMapping/>
  </p:clrMapOvr>
</p:sld>
</file>

<file path=ppt/tags/tag1.xml><?xml version="1.0" encoding="utf-8"?>
<p:tagLst xmlns:a="http://schemas.openxmlformats.org/drawingml/2006/main" xmlns:r="http://schemas.openxmlformats.org/officeDocument/2006/relationships" xmlns:p="http://schemas.openxmlformats.org/presentationml/2006/main">
  <p:tag name="TIMING" val="|0.1"/>
</p:tagLst>
</file>

<file path=ppt/tags/tag2.xml><?xml version="1.0" encoding="utf-8"?>
<p:tagLst xmlns:a="http://schemas.openxmlformats.org/drawingml/2006/main" xmlns:r="http://schemas.openxmlformats.org/officeDocument/2006/relationships" xmlns:p="http://schemas.openxmlformats.org/presentationml/2006/main">
  <p:tag name="TIMING" val="|0.2"/>
</p:tagLst>
</file>

<file path=ppt/tags/tag3.xml><?xml version="1.0" encoding="utf-8"?>
<p:tagLst xmlns:a="http://schemas.openxmlformats.org/drawingml/2006/main" xmlns:r="http://schemas.openxmlformats.org/officeDocument/2006/relationships" xmlns:p="http://schemas.openxmlformats.org/presentationml/2006/main">
  <p:tag name="TIMING" val="|28.5|1.1|0.7|1.2|0.5|13.7|1|5.9|1.2|10"/>
</p:tagLst>
</file>

<file path=ppt/theme/theme1.xml><?xml version="1.0" encoding="utf-8"?>
<a:theme xmlns:a="http://schemas.openxmlformats.org/drawingml/2006/main" name="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0.xml><?xml version="1.0" encoding="utf-8"?>
<a:theme xmlns:a="http://schemas.openxmlformats.org/drawingml/2006/main" name="1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1.xml><?xml version="1.0" encoding="utf-8"?>
<a:theme xmlns:a="http://schemas.openxmlformats.org/drawingml/2006/main" name="2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2.xml><?xml version="1.0" encoding="utf-8"?>
<a:theme xmlns:a="http://schemas.openxmlformats.org/drawingml/2006/main" name="3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3.xml><?xml version="1.0" encoding="utf-8"?>
<a:theme xmlns:a="http://schemas.openxmlformats.org/drawingml/2006/main" name="3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4.xml><?xml version="1.0" encoding="utf-8"?>
<a:theme xmlns:a="http://schemas.openxmlformats.org/drawingml/2006/main" name="4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5.xml><?xml version="1.0" encoding="utf-8"?>
<a:theme xmlns:a="http://schemas.openxmlformats.org/drawingml/2006/main" name="5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6.xml><?xml version="1.0" encoding="utf-8"?>
<a:theme xmlns:a="http://schemas.openxmlformats.org/drawingml/2006/main" name="5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7.xml><?xml version="1.0" encoding="utf-8"?>
<a:theme xmlns:a="http://schemas.openxmlformats.org/drawingml/2006/main" name="58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8.xml><?xml version="1.0" encoding="utf-8"?>
<a:theme xmlns:a="http://schemas.openxmlformats.org/drawingml/2006/main" name="5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9.xml><?xml version="1.0" encoding="utf-8"?>
<a:theme xmlns:a="http://schemas.openxmlformats.org/drawingml/2006/main" name="64_Edge">
  <a:themeElements>
    <a:clrScheme name="1_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1_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extraClrScheme>
      <a:clrScheme name="1_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1_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1_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1_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1_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1_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xml><?xml version="1.0" encoding="utf-8"?>
<a:theme xmlns:a="http://schemas.openxmlformats.org/drawingml/2006/main" name="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0.xml><?xml version="1.0" encoding="utf-8"?>
<a:theme xmlns:a="http://schemas.openxmlformats.org/drawingml/2006/main" name="8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1.xml><?xml version="1.0" encoding="utf-8"?>
<a:theme xmlns:a="http://schemas.openxmlformats.org/drawingml/2006/main" name="9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2.xml><?xml version="1.0" encoding="utf-8"?>
<a:theme xmlns:a="http://schemas.openxmlformats.org/drawingml/2006/main" name="9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3.xml><?xml version="1.0" encoding="utf-8"?>
<a:theme xmlns:a="http://schemas.openxmlformats.org/drawingml/2006/main" name="1_Metropolitan_bullet">
  <a:themeElements>
    <a:clrScheme name="Blue Warm">
      <a:dk1>
        <a:sysClr val="windowText" lastClr="000000"/>
      </a:dk1>
      <a:lt1>
        <a:sysClr val="window" lastClr="FFFFFF"/>
      </a:lt1>
      <a:dk2>
        <a:srgbClr val="242852"/>
      </a:dk2>
      <a:lt2>
        <a:srgbClr val="ACCBF9"/>
      </a:lt2>
      <a:accent1>
        <a:srgbClr val="4A66AC"/>
      </a:accent1>
      <a:accent2>
        <a:srgbClr val="629DD1"/>
      </a:accent2>
      <a:accent3>
        <a:srgbClr val="297FD5"/>
      </a:accent3>
      <a:accent4>
        <a:srgbClr val="7F8FA9"/>
      </a:accent4>
      <a:accent5>
        <a:srgbClr val="5AA2AE"/>
      </a:accent5>
      <a:accent6>
        <a:srgbClr val="9D90A0"/>
      </a:accent6>
      <a:hlink>
        <a:srgbClr val="9454C3"/>
      </a:hlink>
      <a:folHlink>
        <a:srgbClr val="3EBBF0"/>
      </a:folHlink>
    </a:clrScheme>
    <a:fontScheme name="Calibri">
      <a:maj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solidFill>
          <a:schemeClr val="phClr">
            <a:shade val="95000"/>
            <a:satMod val="170000"/>
          </a:schemeClr>
        </a:solidFill>
      </a:bgFillStyleLst>
    </a:fmtScheme>
  </a:themeElements>
  <a:objectDefaults/>
  <a:extraClrSchemeLst/>
  <a:extLst>
    <a:ext uri="{05A4C25C-085E-4340-85A3-A5531E510DB2}">
      <thm15:themeFamily xmlns:thm15="http://schemas.microsoft.com/office/thememl/2012/main" name="Presentation1" id="{A8ACA0D9-A384-4858-9FCC-2505F264A948}" vid="{6AE8C0EA-499D-4586-A497-DF22E9D58294}"/>
    </a:ext>
  </a:extLst>
</a:theme>
</file>

<file path=ppt/theme/theme24.xml><?xml version="1.0" encoding="utf-8"?>
<a:theme xmlns:a="http://schemas.openxmlformats.org/drawingml/2006/main" name="98_Edge">
  <a:themeElements>
    <a:clrScheme name="1_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1_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extraClrScheme>
      <a:clrScheme name="1_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1_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1_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1_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1_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1_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5.xml><?xml version="1.0" encoding="utf-8"?>
<a:theme xmlns:a="http://schemas.openxmlformats.org/drawingml/2006/main" name="1_Office 테마">
  <a:themeElements>
    <a:clrScheme name="기본">
      <a:dk1>
        <a:sysClr val="windowText" lastClr="000000"/>
      </a:dk1>
      <a:lt1>
        <a:sysClr val="window" lastClr="FFFFFF"/>
      </a:lt1>
      <a:dk2>
        <a:srgbClr val="1B6AA3"/>
      </a:dk2>
      <a:lt2>
        <a:srgbClr val="FFFFFF"/>
      </a:lt2>
      <a:accent1>
        <a:srgbClr val="5DA5DA"/>
      </a:accent1>
      <a:accent2>
        <a:srgbClr val="FAA43A"/>
      </a:accent2>
      <a:accent3>
        <a:srgbClr val="60BD68"/>
      </a:accent3>
      <a:accent4>
        <a:srgbClr val="F17CB0"/>
      </a:accent4>
      <a:accent5>
        <a:srgbClr val="B2912F"/>
      </a:accent5>
      <a:accent6>
        <a:srgbClr val="307D99"/>
      </a:accent6>
      <a:hlink>
        <a:srgbClr val="0563C1"/>
      </a:hlink>
      <a:folHlink>
        <a:srgbClr val="954F72"/>
      </a:folHlink>
    </a:clrScheme>
    <a:fontScheme name="Calibri - 나눔고딕">
      <a:majorFont>
        <a:latin typeface="Calibri"/>
        <a:ea typeface="나눔고딕"/>
        <a:cs typeface=""/>
      </a:majorFont>
      <a:minorFont>
        <a:latin typeface="Calibri"/>
        <a:ea typeface="나눔고딕"/>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6.xml><?xml version="1.0" encoding="utf-8"?>
<a:theme xmlns:a="http://schemas.openxmlformats.org/drawingml/2006/main" name="13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7.xml><?xml version="1.0" encoding="utf-8"?>
<a:theme xmlns:a="http://schemas.openxmlformats.org/drawingml/2006/main" name="14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8.xml><?xml version="1.0" encoding="utf-8"?>
<a:theme xmlns:a="http://schemas.openxmlformats.org/drawingml/2006/main" name="148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9.xml><?xml version="1.0" encoding="utf-8"?>
<a:theme xmlns:a="http://schemas.openxmlformats.org/drawingml/2006/main" name="3_Metropolitan_bullet">
  <a:themeElements>
    <a:clrScheme name="Blue Warm">
      <a:dk1>
        <a:sysClr val="windowText" lastClr="000000"/>
      </a:dk1>
      <a:lt1>
        <a:sysClr val="window" lastClr="FFFFFF"/>
      </a:lt1>
      <a:dk2>
        <a:srgbClr val="242852"/>
      </a:dk2>
      <a:lt2>
        <a:srgbClr val="ACCBF9"/>
      </a:lt2>
      <a:accent1>
        <a:srgbClr val="4A66AC"/>
      </a:accent1>
      <a:accent2>
        <a:srgbClr val="629DD1"/>
      </a:accent2>
      <a:accent3>
        <a:srgbClr val="297FD5"/>
      </a:accent3>
      <a:accent4>
        <a:srgbClr val="7F8FA9"/>
      </a:accent4>
      <a:accent5>
        <a:srgbClr val="5AA2AE"/>
      </a:accent5>
      <a:accent6>
        <a:srgbClr val="9D90A0"/>
      </a:accent6>
      <a:hlink>
        <a:srgbClr val="9454C3"/>
      </a:hlink>
      <a:folHlink>
        <a:srgbClr val="3EBBF0"/>
      </a:folHlink>
    </a:clrScheme>
    <a:fontScheme name="Calibri">
      <a:maj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Calibri"/>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solidFill>
          <a:schemeClr val="phClr">
            <a:shade val="95000"/>
            <a:satMod val="170000"/>
          </a:schemeClr>
        </a:solidFill>
      </a:bgFillStyleLst>
    </a:fmtScheme>
  </a:themeElements>
  <a:objectDefaults/>
  <a:extraClrSchemeLst/>
  <a:extLst>
    <a:ext uri="{05A4C25C-085E-4340-85A3-A5531E510DB2}">
      <thm15:themeFamily xmlns:thm15="http://schemas.microsoft.com/office/thememl/2012/main" name="Presentation1" id="{A8ACA0D9-A384-4858-9FCC-2505F264A948}" vid="{6AE8C0EA-499D-4586-A497-DF22E9D58294}"/>
    </a:ext>
  </a:extLst>
</a:theme>
</file>

<file path=ppt/theme/theme3.xml><?xml version="1.0" encoding="utf-8"?>
<a:theme xmlns:a="http://schemas.openxmlformats.org/drawingml/2006/main" name="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0.xml><?xml version="1.0" encoding="utf-8"?>
<a:theme xmlns:a="http://schemas.openxmlformats.org/drawingml/2006/main" name="15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1.xml><?xml version="1.0" encoding="utf-8"?>
<a:theme xmlns:a="http://schemas.openxmlformats.org/drawingml/2006/main" name="15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2.xml><?xml version="1.0" encoding="utf-8"?>
<a:theme xmlns:a="http://schemas.openxmlformats.org/drawingml/2006/main" name="15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3.xml><?xml version="1.0" encoding="utf-8"?>
<a:theme xmlns:a="http://schemas.openxmlformats.org/drawingml/2006/main" name="15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4.xml><?xml version="1.0" encoding="utf-8"?>
<a:theme xmlns:a="http://schemas.openxmlformats.org/drawingml/2006/main" name="15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5.xml><?xml version="1.0" encoding="utf-8"?>
<a:theme xmlns:a="http://schemas.openxmlformats.org/drawingml/2006/main" name="safari">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safari" id="{1E4A3212-A6D8-EB49-8049-412E3186FEB9}" vid="{93387931-C767-9D4F-BD0F-4952975219FD}"/>
    </a:ext>
  </a:extLst>
</a:theme>
</file>

<file path=ppt/theme/theme36.xml><?xml version="1.0" encoding="utf-8"?>
<a:theme xmlns:a="http://schemas.openxmlformats.org/drawingml/2006/main" name="5_Edge">
  <a:themeElements>
    <a:clrScheme name="Office 2007-2010">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wrap="square">
        <a:spAutoFit/>
      </a:bodyPr>
      <a:lstStyle>
        <a:defPPr algn="just">
          <a:defRPr sz="400" b="1" dirty="0">
            <a:solidFill>
              <a:schemeClr val="bg2"/>
            </a:solidFill>
            <a:latin typeface="europa"/>
          </a:defRPr>
        </a:defPPr>
      </a:lstStyle>
    </a:sp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7.xml><?xml version="1.0" encoding="utf-8"?>
<a:theme xmlns:a="http://schemas.openxmlformats.org/drawingml/2006/main" name="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8.xml><?xml version="1.0" encoding="utf-8"?>
<a:theme xmlns:a="http://schemas.openxmlformats.org/drawingml/2006/main" name="18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9.xml><?xml version="1.0" encoding="utf-8"?>
<a:theme xmlns:a="http://schemas.openxmlformats.org/drawingml/2006/main" name="1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xml><?xml version="1.0" encoding="utf-8"?>
<a:theme xmlns:a="http://schemas.openxmlformats.org/drawingml/2006/main" name="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0.xml><?xml version="1.0" encoding="utf-8"?>
<a:theme xmlns:a="http://schemas.openxmlformats.org/drawingml/2006/main" name="1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1.xml><?xml version="1.0" encoding="utf-8"?>
<a:theme xmlns:a="http://schemas.openxmlformats.org/drawingml/2006/main" name="1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2.xml><?xml version="1.0" encoding="utf-8"?>
<a:theme xmlns:a="http://schemas.openxmlformats.org/drawingml/2006/main" name="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3.xml><?xml version="1.0" encoding="utf-8"?>
<a:theme xmlns:a="http://schemas.openxmlformats.org/drawingml/2006/main" name="40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4.xml><?xml version="1.0" encoding="utf-8"?>
<a:theme xmlns:a="http://schemas.openxmlformats.org/drawingml/2006/main" name="1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5.xml><?xml version="1.0" encoding="utf-8"?>
<a:theme xmlns:a="http://schemas.openxmlformats.org/drawingml/2006/main" name="99_Edge">
  <a:themeElements>
    <a:clrScheme name="1_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1_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extraClrScheme>
      <a:clrScheme name="1_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1_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1_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1_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1_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1_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6.xml><?xml version="1.0" encoding="utf-8"?>
<a:theme xmlns:a="http://schemas.openxmlformats.org/drawingml/2006/main" name="13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7.xml><?xml version="1.0" encoding="utf-8"?>
<a:theme xmlns:a="http://schemas.openxmlformats.org/drawingml/2006/main" name="24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8.xml><?xml version="1.0" encoding="utf-8"?>
<a:theme xmlns:a="http://schemas.openxmlformats.org/drawingml/2006/main" name="155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9.xml><?xml version="1.0" encoding="utf-8"?>
<a:theme xmlns:a="http://schemas.openxmlformats.org/drawingml/2006/main" name="2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xml><?xml version="1.0" encoding="utf-8"?>
<a:theme xmlns:a="http://schemas.openxmlformats.org/drawingml/2006/main" name="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0.xml><?xml version="1.0" encoding="utf-8"?>
<a:theme xmlns:a="http://schemas.openxmlformats.org/drawingml/2006/main" name="28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1.xml><?xml version="1.0" encoding="utf-8"?>
<a:theme xmlns:a="http://schemas.openxmlformats.org/drawingml/2006/main" name="100_Edge">
  <a:themeElements>
    <a:clrScheme name="1_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1_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extraClrScheme>
      <a:clrScheme name="1_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1_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1_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1_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1_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1_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2.xml><?xml version="1.0" encoding="utf-8"?>
<a:theme xmlns:a="http://schemas.openxmlformats.org/drawingml/2006/main" name="2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3.xml><?xml version="1.0" encoding="utf-8"?>
<a:theme xmlns:a="http://schemas.openxmlformats.org/drawingml/2006/main" name="41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4.xml><?xml version="1.0" encoding="utf-8"?>
<a:theme xmlns:a="http://schemas.openxmlformats.org/drawingml/2006/main" name="101_Edge">
  <a:themeElements>
    <a:clrScheme name="1_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1_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extraClrScheme>
      <a:clrScheme name="1_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1_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1_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1_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1_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1_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5.xml><?xml version="1.0" encoding="utf-8"?>
<a:theme xmlns:a="http://schemas.openxmlformats.org/drawingml/2006/main" name="16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6.xml><?xml version="1.0" encoding="utf-8"?>
<a:theme xmlns:a="http://schemas.openxmlformats.org/drawingml/2006/main" name="12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7.xml><?xml version="1.0" encoding="utf-8"?>
<a:theme xmlns:a="http://schemas.openxmlformats.org/drawingml/2006/main" name="Metropolitan_bullet">
  <a:themeElements>
    <a:clrScheme name="Blue Warm">
      <a:dk1>
        <a:sysClr val="windowText" lastClr="000000"/>
      </a:dk1>
      <a:lt1>
        <a:sysClr val="window" lastClr="FFFFFF"/>
      </a:lt1>
      <a:dk2>
        <a:srgbClr val="242852"/>
      </a:dk2>
      <a:lt2>
        <a:srgbClr val="ACCBF9"/>
      </a:lt2>
      <a:accent1>
        <a:srgbClr val="4A66AC"/>
      </a:accent1>
      <a:accent2>
        <a:srgbClr val="629DD1"/>
      </a:accent2>
      <a:accent3>
        <a:srgbClr val="297FD5"/>
      </a:accent3>
      <a:accent4>
        <a:srgbClr val="7F8FA9"/>
      </a:accent4>
      <a:accent5>
        <a:srgbClr val="5AA2AE"/>
      </a:accent5>
      <a:accent6>
        <a:srgbClr val="9D90A0"/>
      </a:accent6>
      <a:hlink>
        <a:srgbClr val="9454C3"/>
      </a:hlink>
      <a:folHlink>
        <a:srgbClr val="3EBBF0"/>
      </a:folHlink>
    </a:clrScheme>
    <a:fontScheme name="Calibri">
      <a:majorFont>
        <a:latin typeface="Calibri" panose="020F050202020403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Calibri" panose="020F050202020403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solidFill>
          <a:schemeClr val="phClr">
            <a:shade val="95000"/>
            <a:satMod val="170000"/>
          </a:schemeClr>
        </a:solidFill>
      </a:bgFillStyleLst>
    </a:fmtScheme>
  </a:themeElements>
  <a:objectDefaults/>
  <a:extraClrSchemeLst/>
  <a:extLst>
    <a:ext uri="{05A4C25C-085E-4340-85A3-A5531E510DB2}">
      <thm15:themeFamily xmlns:thm15="http://schemas.microsoft.com/office/thememl/2012/main" name="Presentation1" id="{A8ACA0D9-A384-4858-9FCC-2505F264A948}" vid="{6AE8C0EA-499D-4586-A497-DF22E9D58294}"/>
    </a:ext>
  </a:extLst>
</a:theme>
</file>

<file path=ppt/theme/theme58.xml><?xml version="1.0" encoding="utf-8"?>
<a:theme xmlns:a="http://schemas.openxmlformats.org/drawingml/2006/main" name="15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9.xml><?xml version="1.0" encoding="utf-8"?>
<a:theme xmlns:a="http://schemas.openxmlformats.org/drawingml/2006/main" name="31_Edge">
  <a:themeElements>
    <a:clrScheme name="Custom 4">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0432FF"/>
      </a:hlink>
      <a:folHlink>
        <a:srgbClr val="0432FF"/>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xml><?xml version="1.0" encoding="utf-8"?>
<a:theme xmlns:a="http://schemas.openxmlformats.org/drawingml/2006/main" name="8_Edg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0.xml><?xml version="1.0" encoding="utf-8"?>
<a:theme xmlns:a="http://schemas.openxmlformats.org/drawingml/2006/main" name="34_Edge">
  <a:themeElements>
    <a:clrScheme name="1_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1_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extraClrScheme>
      <a:clrScheme name="1_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1_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1_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1_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1_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1_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1_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1.xml><?xml version="1.0" encoding="utf-8"?>
<a:theme xmlns:a="http://schemas.openxmlformats.org/drawingml/2006/main" name="Office Theme">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62.xml><?xml version="1.0" encoding="utf-8"?>
<a:theme xmlns:a="http://schemas.openxmlformats.org/drawingml/2006/main" name="43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spDef>
    <a:lnDef>
      <a:spPr bwMode="auto">
        <a:xfrm>
          <a:off x="0" y="0"/>
          <a:ext cx="1" cy="1"/>
        </a:xfrm>
        <a:custGeom>
          <a:avLst/>
          <a:gdLst/>
          <a:ahLst/>
          <a:cxnLst/>
          <a:rect l="0" t="0" r="0" b="0"/>
          <a:pathLst/>
        </a:custGeom>
        <a:solidFill>
          <a:srgbClr val="C0C0C0"/>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0" i="0" u="none" strike="noStrike" cap="none" normalizeH="0" baseline="0" smtClean="0">
            <a:ln>
              <a:noFill/>
            </a:ln>
            <a:solidFill>
              <a:schemeClr val="tx1"/>
            </a:solidFill>
            <a:effectLst/>
            <a:latin typeface="Arial" pitchFamily="34" charset="0"/>
          </a:defRPr>
        </a:defPPr>
      </a:lstStyle>
    </a:lnDef>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3.xml><?xml version="1.0" encoding="utf-8"?>
<a:theme xmlns:a="http://schemas.openxmlformats.org/drawingml/2006/main" name="Custom Design">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64.xml><?xml version="1.0" encoding="utf-8"?>
<a:theme xmlns:a="http://schemas.openxmlformats.org/drawingml/2006/main" name="7_Office Theme">
  <a:themeElements>
    <a:clrScheme name="Pallet 1">
      <a:dk1>
        <a:srgbClr val="000000"/>
      </a:dk1>
      <a:lt1>
        <a:srgbClr val="FFFFFF"/>
      </a:lt1>
      <a:dk2>
        <a:srgbClr val="44546A"/>
      </a:dk2>
      <a:lt2>
        <a:srgbClr val="E7E6E6"/>
      </a:lt2>
      <a:accent1>
        <a:srgbClr val="FF595E"/>
      </a:accent1>
      <a:accent2>
        <a:srgbClr val="FFCA3A"/>
      </a:accent2>
      <a:accent3>
        <a:srgbClr val="8AC926"/>
      </a:accent3>
      <a:accent4>
        <a:srgbClr val="1982C3"/>
      </a:accent4>
      <a:accent5>
        <a:srgbClr val="694C93"/>
      </a:accent5>
      <a:accent6>
        <a:srgbClr val="70AD47"/>
      </a:accent6>
      <a:hlink>
        <a:srgbClr val="0563C1"/>
      </a:hlink>
      <a:folHlink>
        <a:srgbClr val="954F72"/>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PIM Brainstorming -- 30.08.21" id="{966920FC-F2B4-C940-BBF3-E90989E26CA9}" vid="{5F022765-BD2C-3444-8327-2183C6EE3EBB}"/>
    </a:ext>
  </a:extLst>
</a:theme>
</file>

<file path=ppt/theme/theme65.xml><?xml version="1.0" encoding="utf-8"?>
<a:theme xmlns:a="http://schemas.openxmlformats.org/drawingml/2006/main" name="BEER">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beer" id="{8BF39661-A2EB-4A57-959D-1412D4B6AA4D}" vid="{29ACB7AB-B96D-4826-A0CC-9CFCC9A4501F}"/>
    </a:ext>
  </a:extLst>
</a:theme>
</file>

<file path=ppt/theme/theme66.xml><?xml version="1.0" encoding="utf-8"?>
<a:theme xmlns:a="http://schemas.openxmlformats.org/drawingml/2006/main" name="3_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postech_template_jisung" id="{E787BF74-58FC-BA4F-9E83-D43BB312284F}" vid="{D903774B-4720-AE4C-9DF5-7CB3ABA7BBC8}"/>
    </a:ext>
  </a:extLst>
</a:theme>
</file>

<file path=ppt/theme/theme67.xml><?xml version="1.0" encoding="utf-8"?>
<a:theme xmlns:a="http://schemas.openxmlformats.org/drawingml/2006/main" name="5_Office Theme">
  <a:themeElements>
    <a:clrScheme name="Custom 3">
      <a:dk1>
        <a:srgbClr val="000000"/>
      </a:dk1>
      <a:lt1>
        <a:srgbClr val="FFFFFF"/>
      </a:lt1>
      <a:dk2>
        <a:srgbClr val="44546A"/>
      </a:dk2>
      <a:lt2>
        <a:srgbClr val="E7E6E6"/>
      </a:lt2>
      <a:accent1>
        <a:srgbClr val="E06161"/>
      </a:accent1>
      <a:accent2>
        <a:srgbClr val="F3BC61"/>
      </a:accent2>
      <a:accent3>
        <a:srgbClr val="38A881"/>
      </a:accent3>
      <a:accent4>
        <a:srgbClr val="5CA2DB"/>
      </a:accent4>
      <a:accent5>
        <a:srgbClr val="9C80C1"/>
      </a:accent5>
      <a:accent6>
        <a:srgbClr val="EB8F61"/>
      </a:accent6>
      <a:hlink>
        <a:srgbClr val="0563C1"/>
      </a:hlink>
      <a:folHlink>
        <a:srgbClr val="954F72"/>
      </a:folHlink>
    </a:clrScheme>
    <a:fontScheme name="Corbel">
      <a:majorFont>
        <a:latin typeface="Corbel" panose="020B0503020204020204"/>
        <a:ea typeface=""/>
        <a:cs typeface=""/>
        <a:font script="Jpan" typeface="HGｺﾞｼｯｸM"/>
        <a:font script="Hang" typeface="HY엽서L"/>
        <a:font script="Hans" typeface="华文楷体"/>
        <a:font script="Hant" typeface="新細明體"/>
        <a:font script="Arab" typeface="Tahoma"/>
        <a:font script="Hebr" typeface="Miriam"/>
        <a:font script="Thai" typeface="DilleniaUPC"/>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Corbel" panose="020B0503020204020204"/>
        <a:ea typeface=""/>
        <a:cs typeface=""/>
        <a:font script="Jpan" typeface="HGｺﾞｼｯｸM"/>
        <a:font script="Hang" typeface="HY엽서L"/>
        <a:font script="Hans" typeface="华文楷体"/>
        <a:font script="Hant" typeface="新細明體"/>
        <a:font script="Arab" typeface="Tahoma"/>
        <a:font script="Hebr" typeface="Miriam"/>
        <a:font script="Thai" typeface="DilleniaUPC"/>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backtothechip" id="{D2CD858D-3514-044E-BB40-B3A4C30B63CC}" vid="{C34570FE-74FD-B045-831A-09CD35599A16}"/>
    </a:ext>
  </a:extLst>
</a:theme>
</file>

<file path=ppt/theme/theme68.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69.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7.xml><?xml version="1.0" encoding="utf-8"?>
<a:theme xmlns:a="http://schemas.openxmlformats.org/drawingml/2006/main" name="2_Office Theme">
  <a:themeElements>
    <a:clrScheme name="Custom 7">
      <a:dk1>
        <a:srgbClr val="990000"/>
      </a:dk1>
      <a:lt1>
        <a:srgbClr val="FFFFFF"/>
      </a:lt1>
      <a:dk2>
        <a:srgbClr val="FFFFFF"/>
      </a:dk2>
      <a:lt2>
        <a:srgbClr val="FFFFFF"/>
      </a:lt2>
      <a:accent1>
        <a:srgbClr val="606060"/>
      </a:accent1>
      <a:accent2>
        <a:srgbClr val="A9A9A9"/>
      </a:accent2>
      <a:accent3>
        <a:srgbClr val="CCCCCC"/>
      </a:accent3>
      <a:accent4>
        <a:srgbClr val="990000"/>
      </a:accent4>
      <a:accent5>
        <a:srgbClr val="000000"/>
      </a:accent5>
      <a:accent6>
        <a:srgbClr val="969696"/>
      </a:accent6>
      <a:hlink>
        <a:srgbClr val="990000"/>
      </a:hlink>
      <a:folHlink>
        <a:srgbClr val="AEAEAE"/>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8.xml><?xml version="1.0" encoding="utf-8"?>
<a:theme xmlns:a="http://schemas.openxmlformats.org/drawingml/2006/main" name="9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9.xml><?xml version="1.0" encoding="utf-8"?>
<a:theme xmlns:a="http://schemas.openxmlformats.org/drawingml/2006/main" name="17_Edge">
  <a:themeElements>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fontScheme name="Edge">
      <a:majorFont>
        <a:latin typeface="Garamond"/>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Edge 1">
        <a:dk1>
          <a:srgbClr val="333333"/>
        </a:dk1>
        <a:lt1>
          <a:srgbClr val="FFFFFF"/>
        </a:lt1>
        <a:dk2>
          <a:srgbClr val="820000"/>
        </a:dk2>
        <a:lt2>
          <a:srgbClr val="FFFFFF"/>
        </a:lt2>
        <a:accent1>
          <a:srgbClr val="FF9900"/>
        </a:accent1>
        <a:accent2>
          <a:srgbClr val="CC3300"/>
        </a:accent2>
        <a:accent3>
          <a:srgbClr val="C1AAAA"/>
        </a:accent3>
        <a:accent4>
          <a:srgbClr val="DADADA"/>
        </a:accent4>
        <a:accent5>
          <a:srgbClr val="FFCAAA"/>
        </a:accent5>
        <a:accent6>
          <a:srgbClr val="B92D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2">
        <a:dk1>
          <a:srgbClr val="333333"/>
        </a:dk1>
        <a:lt1>
          <a:srgbClr val="CCCCFF"/>
        </a:lt1>
        <a:dk2>
          <a:srgbClr val="0B0506"/>
        </a:dk2>
        <a:lt2>
          <a:srgbClr val="FFFFFF"/>
        </a:lt2>
        <a:accent1>
          <a:srgbClr val="3366CC"/>
        </a:accent1>
        <a:accent2>
          <a:srgbClr val="3333CC"/>
        </a:accent2>
        <a:accent3>
          <a:srgbClr val="AAAAAA"/>
        </a:accent3>
        <a:accent4>
          <a:srgbClr val="AEAEDA"/>
        </a:accent4>
        <a:accent5>
          <a:srgbClr val="ADB8E2"/>
        </a:accent5>
        <a:accent6>
          <a:srgbClr val="2D2DB9"/>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3">
        <a:dk1>
          <a:srgbClr val="333333"/>
        </a:dk1>
        <a:lt1>
          <a:srgbClr val="FFFFFF"/>
        </a:lt1>
        <a:dk2>
          <a:srgbClr val="221013"/>
        </a:dk2>
        <a:lt2>
          <a:srgbClr val="FFFFFF"/>
        </a:lt2>
        <a:accent1>
          <a:srgbClr val="CC3300"/>
        </a:accent1>
        <a:accent2>
          <a:srgbClr val="CC9900"/>
        </a:accent2>
        <a:accent3>
          <a:srgbClr val="ABAAAA"/>
        </a:accent3>
        <a:accent4>
          <a:srgbClr val="DADADA"/>
        </a:accent4>
        <a:accent5>
          <a:srgbClr val="E2ADAA"/>
        </a:accent5>
        <a:accent6>
          <a:srgbClr val="B98A00"/>
        </a:accent6>
        <a:hlink>
          <a:srgbClr val="808080"/>
        </a:hlink>
        <a:folHlink>
          <a:srgbClr val="666633"/>
        </a:folHlink>
      </a:clrScheme>
      <a:clrMap bg1="dk2" tx1="lt1" bg2="dk1" tx2="lt2" accent1="accent1" accent2="accent2" accent3="accent3" accent4="accent4" accent5="accent5" accent6="accent6" hlink="hlink" folHlink="folHlink"/>
    </a:extraClrScheme>
    <a:extraClrScheme>
      <a:clrScheme name="Edge 4">
        <a:dk1>
          <a:srgbClr val="11054B"/>
        </a:dk1>
        <a:lt1>
          <a:srgbClr val="FFFFFF"/>
        </a:lt1>
        <a:dk2>
          <a:srgbClr val="0000CC"/>
        </a:dk2>
        <a:lt2>
          <a:srgbClr val="FFFFFF"/>
        </a:lt2>
        <a:accent1>
          <a:srgbClr val="FF6600"/>
        </a:accent1>
        <a:accent2>
          <a:srgbClr val="FF3300"/>
        </a:accent2>
        <a:accent3>
          <a:srgbClr val="AAAAE2"/>
        </a:accent3>
        <a:accent4>
          <a:srgbClr val="DADADA"/>
        </a:accent4>
        <a:accent5>
          <a:srgbClr val="FFB8AA"/>
        </a:accent5>
        <a:accent6>
          <a:srgbClr val="E72D00"/>
        </a:accent6>
        <a:hlink>
          <a:srgbClr val="CC9900"/>
        </a:hlink>
        <a:folHlink>
          <a:srgbClr val="B2B2B2"/>
        </a:folHlink>
      </a:clrScheme>
      <a:clrMap bg1="dk2" tx1="lt1" bg2="dk1" tx2="lt2" accent1="accent1" accent2="accent2" accent3="accent3" accent4="accent4" accent5="accent5" accent6="accent6" hlink="hlink" folHlink="folHlink"/>
    </a:extraClrScheme>
    <a:extraClrScheme>
      <a:clrScheme name="Edge 5">
        <a:dk1>
          <a:srgbClr val="9B8D65"/>
        </a:dk1>
        <a:lt1>
          <a:srgbClr val="F8F8F8"/>
        </a:lt1>
        <a:dk2>
          <a:srgbClr val="002600"/>
        </a:dk2>
        <a:lt2>
          <a:srgbClr val="FAFACC"/>
        </a:lt2>
        <a:accent1>
          <a:srgbClr val="CC9933"/>
        </a:accent1>
        <a:accent2>
          <a:srgbClr val="8F9967"/>
        </a:accent2>
        <a:accent3>
          <a:srgbClr val="AAACAA"/>
        </a:accent3>
        <a:accent4>
          <a:srgbClr val="D4D4D4"/>
        </a:accent4>
        <a:accent5>
          <a:srgbClr val="E2CAAD"/>
        </a:accent5>
        <a:accent6>
          <a:srgbClr val="818A5D"/>
        </a:accent6>
        <a:hlink>
          <a:srgbClr val="336600"/>
        </a:hlink>
        <a:folHlink>
          <a:srgbClr val="808000"/>
        </a:folHlink>
      </a:clrScheme>
      <a:clrMap bg1="dk2" tx1="lt1" bg2="dk1" tx2="lt2" accent1="accent1" accent2="accent2" accent3="accent3" accent4="accent4" accent5="accent5" accent6="accent6" hlink="hlink" folHlink="folHlink"/>
    </a:extraClrScheme>
    <a:extraClrScheme>
      <a:clrScheme name="Edge 6">
        <a:dk1>
          <a:srgbClr val="333333"/>
        </a:dk1>
        <a:lt1>
          <a:srgbClr val="FFFFFF"/>
        </a:lt1>
        <a:dk2>
          <a:srgbClr val="006699"/>
        </a:dk2>
        <a:lt2>
          <a:srgbClr val="FFFFFF"/>
        </a:lt2>
        <a:accent1>
          <a:srgbClr val="CC9900"/>
        </a:accent1>
        <a:accent2>
          <a:srgbClr val="FF9900"/>
        </a:accent2>
        <a:accent3>
          <a:srgbClr val="AAB8CA"/>
        </a:accent3>
        <a:accent4>
          <a:srgbClr val="DADADA"/>
        </a:accent4>
        <a:accent5>
          <a:srgbClr val="E2CAAA"/>
        </a:accent5>
        <a:accent6>
          <a:srgbClr val="E78A00"/>
        </a:accent6>
        <a:hlink>
          <a:srgbClr val="FFCC00"/>
        </a:hlink>
        <a:folHlink>
          <a:srgbClr val="706F37"/>
        </a:folHlink>
      </a:clrScheme>
      <a:clrMap bg1="dk2" tx1="lt1" bg2="dk1" tx2="lt2" accent1="accent1" accent2="accent2" accent3="accent3" accent4="accent4" accent5="accent5" accent6="accent6" hlink="hlink" folHlink="folHlink"/>
    </a:extraClrScheme>
    <a:extraClrScheme>
      <a:clrScheme name="Edge 7">
        <a:dk1>
          <a:srgbClr val="000000"/>
        </a:dk1>
        <a:lt1>
          <a:srgbClr val="FFFFFF"/>
        </a:lt1>
        <a:dk2>
          <a:srgbClr val="006633"/>
        </a:dk2>
        <a:lt2>
          <a:srgbClr val="5F5F5F"/>
        </a:lt2>
        <a:accent1>
          <a:srgbClr val="CC9900"/>
        </a:accent1>
        <a:accent2>
          <a:srgbClr val="3B812F"/>
        </a:accent2>
        <a:accent3>
          <a:srgbClr val="FFFFFF"/>
        </a:accent3>
        <a:accent4>
          <a:srgbClr val="000000"/>
        </a:accent4>
        <a:accent5>
          <a:srgbClr val="E2CAAA"/>
        </a:accent5>
        <a:accent6>
          <a:srgbClr val="35742A"/>
        </a:accent6>
        <a:hlink>
          <a:srgbClr val="996600"/>
        </a:hlink>
        <a:folHlink>
          <a:srgbClr val="AFBF39"/>
        </a:folHlink>
      </a:clrScheme>
      <a:clrMap bg1="lt1" tx1="dk1" bg2="lt2" tx2="dk2" accent1="accent1" accent2="accent2" accent3="accent3" accent4="accent4" accent5="accent5" accent6="accent6" hlink="hlink" folHlink="folHlink"/>
    </a:extraClrScheme>
    <a:extraClrScheme>
      <a:clrScheme name="Edge 8">
        <a:dk1>
          <a:srgbClr val="000000"/>
        </a:dk1>
        <a:lt1>
          <a:srgbClr val="FFFFFF"/>
        </a:lt1>
        <a:dk2>
          <a:srgbClr val="CC0000"/>
        </a:dk2>
        <a:lt2>
          <a:srgbClr val="666699"/>
        </a:lt2>
        <a:accent1>
          <a:srgbClr val="808080"/>
        </a:accent1>
        <a:accent2>
          <a:srgbClr val="999933"/>
        </a:accent2>
        <a:accent3>
          <a:srgbClr val="FFFFFF"/>
        </a:accent3>
        <a:accent4>
          <a:srgbClr val="000000"/>
        </a:accent4>
        <a:accent5>
          <a:srgbClr val="C0C0C0"/>
        </a:accent5>
        <a:accent6>
          <a:srgbClr val="8A8A2D"/>
        </a:accent6>
        <a:hlink>
          <a:srgbClr val="4C6D80"/>
        </a:hlink>
        <a:folHlink>
          <a:srgbClr val="B2B2B2"/>
        </a:folHlink>
      </a:clrScheme>
      <a:clrMap bg1="lt1" tx1="dk1" bg2="lt2" tx2="dk2" accent1="accent1" accent2="accent2" accent3="accent3" accent4="accent4" accent5="accent5" accent6="accent6" hlink="hlink" folHlink="folHlink"/>
    </a:extraClrScheme>
    <a:extraClrScheme>
      <a:clrScheme name="Edge 9">
        <a:dk1>
          <a:srgbClr val="000000"/>
        </a:dk1>
        <a:lt1>
          <a:srgbClr val="FFFFFF"/>
        </a:lt1>
        <a:dk2>
          <a:srgbClr val="003399"/>
        </a:dk2>
        <a:lt2>
          <a:srgbClr val="666699"/>
        </a:lt2>
        <a:accent1>
          <a:srgbClr val="009999"/>
        </a:accent1>
        <a:accent2>
          <a:srgbClr val="4C6D4E"/>
        </a:accent2>
        <a:accent3>
          <a:srgbClr val="FFFFFF"/>
        </a:accent3>
        <a:accent4>
          <a:srgbClr val="000000"/>
        </a:accent4>
        <a:accent5>
          <a:srgbClr val="AACACA"/>
        </a:accent5>
        <a:accent6>
          <a:srgbClr val="446246"/>
        </a:accent6>
        <a:hlink>
          <a:srgbClr val="4C6D80"/>
        </a:hlink>
        <a:folHlink>
          <a:srgbClr val="B2B2B2"/>
        </a:folHlink>
      </a:clrScheme>
      <a:clrMap bg1="lt1" tx1="dk1" bg2="lt2" tx2="dk2" accent1="accent1" accent2="accent2" accent3="accent3" accent4="accent4" accent5="accent5" accent6="accent6" hlink="hlink" folHlink="folHlink"/>
    </a:extraClrScheme>
  </a:extraClrSchemeLst>
</a:theme>
</file>

<file path=docProps/app.xml><?xml version="1.0" encoding="utf-8"?>
<Properties xmlns="http://schemas.openxmlformats.org/officeDocument/2006/extended-properties" xmlns:vt="http://schemas.openxmlformats.org/officeDocument/2006/docPropsVTypes">
  <Template/>
  <TotalTime>337659</TotalTime>
  <Words>13381</Words>
  <Application>Microsoft Macintosh PowerPoint</Application>
  <PresentationFormat>On-screen Show (4:3)</PresentationFormat>
  <Paragraphs>3664</Paragraphs>
  <Slides>120</Slides>
  <Notes>107</Notes>
  <HiddenSlides>0</HiddenSlides>
  <MMClips>0</MMClips>
  <ScaleCrop>false</ScaleCrop>
  <HeadingPairs>
    <vt:vector size="6" baseType="variant">
      <vt:variant>
        <vt:lpstr>Fonts Used</vt:lpstr>
      </vt:variant>
      <vt:variant>
        <vt:i4>16</vt:i4>
      </vt:variant>
      <vt:variant>
        <vt:lpstr>Theme</vt:lpstr>
      </vt:variant>
      <vt:variant>
        <vt:i4>67</vt:i4>
      </vt:variant>
      <vt:variant>
        <vt:lpstr>Slide Titles</vt:lpstr>
      </vt:variant>
      <vt:variant>
        <vt:i4>120</vt:i4>
      </vt:variant>
    </vt:vector>
  </HeadingPairs>
  <TitlesOfParts>
    <vt:vector size="203" baseType="lpstr">
      <vt:lpstr>JetBrains Mono</vt:lpstr>
      <vt:lpstr>Apple Symbols</vt:lpstr>
      <vt:lpstr>Arial</vt:lpstr>
      <vt:lpstr>Avenir Next</vt:lpstr>
      <vt:lpstr>Avenir Next Medium</vt:lpstr>
      <vt:lpstr>Calibri</vt:lpstr>
      <vt:lpstr>Calibri Light</vt:lpstr>
      <vt:lpstr>Cambria</vt:lpstr>
      <vt:lpstr>Consolas</vt:lpstr>
      <vt:lpstr>Corbel</vt:lpstr>
      <vt:lpstr>Courier New</vt:lpstr>
      <vt:lpstr>Garamond</vt:lpstr>
      <vt:lpstr>Tahoma</vt:lpstr>
      <vt:lpstr>Times New Roman</vt:lpstr>
      <vt:lpstr>Trebuchet MS</vt:lpstr>
      <vt:lpstr>Wingdings</vt:lpstr>
      <vt:lpstr>Edge</vt:lpstr>
      <vt:lpstr>1_Edge</vt:lpstr>
      <vt:lpstr>3_Edge</vt:lpstr>
      <vt:lpstr>4_Edge</vt:lpstr>
      <vt:lpstr>6_Edge</vt:lpstr>
      <vt:lpstr>8_Edge</vt:lpstr>
      <vt:lpstr>2_Office Theme</vt:lpstr>
      <vt:lpstr>9_Edge</vt:lpstr>
      <vt:lpstr>17_Edge</vt:lpstr>
      <vt:lpstr>13_Edge</vt:lpstr>
      <vt:lpstr>23_Edge</vt:lpstr>
      <vt:lpstr>35_Edge</vt:lpstr>
      <vt:lpstr>39_Edge</vt:lpstr>
      <vt:lpstr>49_Edge</vt:lpstr>
      <vt:lpstr>56_Edge</vt:lpstr>
      <vt:lpstr>57_Edge</vt:lpstr>
      <vt:lpstr>58_Edge</vt:lpstr>
      <vt:lpstr>59_Edge</vt:lpstr>
      <vt:lpstr>64_Edge</vt:lpstr>
      <vt:lpstr>85_Edge</vt:lpstr>
      <vt:lpstr>90_Edge</vt:lpstr>
      <vt:lpstr>91_Edge</vt:lpstr>
      <vt:lpstr>1_Metropolitan_bullet</vt:lpstr>
      <vt:lpstr>98_Edge</vt:lpstr>
      <vt:lpstr>1_Office 테마</vt:lpstr>
      <vt:lpstr>136_Edge</vt:lpstr>
      <vt:lpstr>144_Edge</vt:lpstr>
      <vt:lpstr>148_Edge</vt:lpstr>
      <vt:lpstr>3_Metropolitan_bullet</vt:lpstr>
      <vt:lpstr>151_Edge</vt:lpstr>
      <vt:lpstr>152_Edge</vt:lpstr>
      <vt:lpstr>154_Edge</vt:lpstr>
      <vt:lpstr>156_Edge</vt:lpstr>
      <vt:lpstr>159_Edge</vt:lpstr>
      <vt:lpstr>safari</vt:lpstr>
      <vt:lpstr>5_Edge</vt:lpstr>
      <vt:lpstr>7_Edge</vt:lpstr>
      <vt:lpstr>18_Edge</vt:lpstr>
      <vt:lpstr>19_Edge</vt:lpstr>
      <vt:lpstr>11_Edge</vt:lpstr>
      <vt:lpstr>14_Edge</vt:lpstr>
      <vt:lpstr>2_Edge</vt:lpstr>
      <vt:lpstr>40_Edge</vt:lpstr>
      <vt:lpstr>15_Edge</vt:lpstr>
      <vt:lpstr>99_Edge</vt:lpstr>
      <vt:lpstr>137_Edge</vt:lpstr>
      <vt:lpstr>24_Edge</vt:lpstr>
      <vt:lpstr>155_Edge</vt:lpstr>
      <vt:lpstr>27_Edge</vt:lpstr>
      <vt:lpstr>28_Edge</vt:lpstr>
      <vt:lpstr>100_Edge</vt:lpstr>
      <vt:lpstr>29_Edge</vt:lpstr>
      <vt:lpstr>41_Edge</vt:lpstr>
      <vt:lpstr>101_Edge</vt:lpstr>
      <vt:lpstr>16_Edge</vt:lpstr>
      <vt:lpstr>12_Edge</vt:lpstr>
      <vt:lpstr>Metropolitan_bullet</vt:lpstr>
      <vt:lpstr>157_Edge</vt:lpstr>
      <vt:lpstr>31_Edge</vt:lpstr>
      <vt:lpstr>34_Edge</vt:lpstr>
      <vt:lpstr>Office Theme</vt:lpstr>
      <vt:lpstr>43_Edge</vt:lpstr>
      <vt:lpstr>Custom Design</vt:lpstr>
      <vt:lpstr>7_Office Theme</vt:lpstr>
      <vt:lpstr>BEER</vt:lpstr>
      <vt:lpstr>3_Office Theme</vt:lpstr>
      <vt:lpstr>5_Office Theme</vt:lpstr>
      <vt:lpstr>Tutorial on  Memory-Centric Computing: Processing-Using-Memory</vt:lpstr>
      <vt:lpstr>Brief Review:    Inside A DRAM Chip</vt:lpstr>
      <vt:lpstr>Background:  DRAM Hierarchical Organization</vt:lpstr>
      <vt:lpstr>Background:  DRAM Hierarchical Organization</vt:lpstr>
      <vt:lpstr>Background:  DRAM Operation – Row Access (ACTIVATE) </vt:lpstr>
      <vt:lpstr>Background:  DRAM Operation – Column Access (READ) </vt:lpstr>
      <vt:lpstr>Background:  In-DRAM Row Copy </vt:lpstr>
      <vt:lpstr>Background:  In-DRAM Row Copy </vt:lpstr>
      <vt:lpstr>Background:  In-DRAM Majority Operations</vt:lpstr>
      <vt:lpstr>Background:  PUD in Commodity Off-the-Shelf DRAM</vt:lpstr>
      <vt:lpstr>PUD in COTS DRAM:  Summary of Results</vt:lpstr>
      <vt:lpstr>More on:  Functionally-Complete DRAM</vt:lpstr>
      <vt:lpstr>Background:  Bulk Bitwise Arithmetic Operations</vt:lpstr>
      <vt:lpstr>Background:  Bulk Bitwise Arithmetic Operations</vt:lpstr>
      <vt:lpstr>Background:  Bulk Bitwise Arithmetic Operations</vt:lpstr>
      <vt:lpstr>Background:  Bulk Bitwise Arithmetic Operations</vt:lpstr>
      <vt:lpstr>Background:  Bulk Bitwise Arithmetic Operations</vt:lpstr>
      <vt:lpstr>Background:  Bulk Bitwise Arithmetic Operations</vt:lpstr>
      <vt:lpstr>Evaluation:  Methodology Overview (I)</vt:lpstr>
      <vt:lpstr>Evaluation:  Methodology Overview (II)</vt:lpstr>
      <vt:lpstr>Evaluation:  Throughput Analysis</vt:lpstr>
      <vt:lpstr>Evaluation:  Energy Analysis</vt:lpstr>
      <vt:lpstr>Evaluation:  Real-World Applications</vt:lpstr>
      <vt:lpstr>Frameworks for PUM:  SIMDRAM</vt:lpstr>
      <vt:lpstr>Limitations of PUD Systems:  Overview</vt:lpstr>
      <vt:lpstr>Limitations of PUD Systems:  Overview</vt:lpstr>
      <vt:lpstr>Limitations of PUD Systems:  Underutilization of SIMD Lanes (I)</vt:lpstr>
      <vt:lpstr>Limitations of PUD Systems:  Underutilization of SIMD Lanes (II)</vt:lpstr>
      <vt:lpstr>Limitations of PUD Systems:  Underutilization of SIMD Lanes (II)</vt:lpstr>
      <vt:lpstr>Limitations of PUD Systems:  Underutilization of SIMD Lanes (III)</vt:lpstr>
      <vt:lpstr>Limitations of PUD Systems:  Overview</vt:lpstr>
      <vt:lpstr>Limitations of PUD Systems:  Limited Computation Support</vt:lpstr>
      <vt:lpstr>Limitations of PUD Systems:  Overview</vt:lpstr>
      <vt:lpstr>Limitations of PUD Systems:  Challenging Programming Model</vt:lpstr>
      <vt:lpstr>Limitations of PUD Systems:  Challenging Programming Model</vt:lpstr>
      <vt:lpstr>Limitations of PUD Systems:  Challenging Programming Model</vt:lpstr>
      <vt:lpstr>Limitations of PUD Systems:  Challenging Programming Model</vt:lpstr>
      <vt:lpstr>Limitations of PUD Systems:  Challenging Programming Model</vt:lpstr>
      <vt:lpstr>Limitations of PUD Systems:  Challenging Programming Model</vt:lpstr>
      <vt:lpstr>Problem &amp; Goal</vt:lpstr>
      <vt:lpstr>MIMDRAM:  Key Idea (I)</vt:lpstr>
      <vt:lpstr>MIMDRAM:  Key Idea (II)</vt:lpstr>
      <vt:lpstr>MIMDRAM:  Key Idea (III)</vt:lpstr>
      <vt:lpstr>MIMDRAM:  Key Idea (III)</vt:lpstr>
      <vt:lpstr>MIMDRAM:  Key Idea (III)</vt:lpstr>
      <vt:lpstr>MIMDRAM:  Key Idea (III)</vt:lpstr>
      <vt:lpstr>MIMDRAM:  Overview</vt:lpstr>
      <vt:lpstr>MIMDRAM:  Modifications to DRAM Chip</vt:lpstr>
      <vt:lpstr>MIMDRAM:  Control Unit Design</vt:lpstr>
      <vt:lpstr>MIMDRAM:  Compiler Support</vt:lpstr>
      <vt:lpstr>MIMDRAM:  Compiler Support (I)</vt:lpstr>
      <vt:lpstr>MIMDRAM:  Compiler Support (II)</vt:lpstr>
      <vt:lpstr>MIMDRAM:  Compiler Support (II)</vt:lpstr>
      <vt:lpstr>MIMDRAM:  Compiler Support (III)</vt:lpstr>
      <vt:lpstr>MIMDRAM:  Overview</vt:lpstr>
      <vt:lpstr>MIMDRAM:  System Support</vt:lpstr>
      <vt:lpstr>MIMDRAM:  System Support</vt:lpstr>
      <vt:lpstr>MIMDRAM:  Data Allocation &amp; Alignment </vt:lpstr>
      <vt:lpstr>MIMDRAM:  Data Allocation &amp; Alignment </vt:lpstr>
      <vt:lpstr>MIMDRAM:  More in the Paper &amp; GitHub</vt:lpstr>
      <vt:lpstr>Evaluation:  Single Application Analysis – Energy Efficiency</vt:lpstr>
      <vt:lpstr>More on MIMDRAM</vt:lpstr>
      <vt:lpstr>In-DRAM Lookup-Table Based Execution</vt:lpstr>
      <vt:lpstr>The Goal of pLUTo</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More Results in the Paper</vt:lpstr>
      <vt:lpstr>SRC TECHCON Presentation</vt:lpstr>
      <vt:lpstr>Bulk Bitwise Operations in Real DRAM Chips</vt:lpstr>
      <vt:lpstr>In-DRAM True Random Number Generation</vt:lpstr>
      <vt:lpstr>In-DRAM True Random Number Generation</vt:lpstr>
      <vt:lpstr>In-DRAM True Random Number Generation</vt:lpstr>
      <vt:lpstr>In-DRAM Physical Unclonable Functions</vt:lpstr>
      <vt:lpstr>In-Flash Bulk Bitwise Execution</vt:lpstr>
      <vt:lpstr>NAND Flash Basics: A Flash Cell</vt:lpstr>
      <vt:lpstr>NAND Flash Basics: A NAND String</vt:lpstr>
      <vt:lpstr>NAND Flash Basics: Read Mechanism</vt:lpstr>
      <vt:lpstr>NAND Flash Basics: Read Mechanism</vt:lpstr>
      <vt:lpstr>NAND Flash Basics: Read Mechanism</vt:lpstr>
      <vt:lpstr>NAND Flash Basics: A NAND Flash Block</vt:lpstr>
      <vt:lpstr>Key Ideas</vt:lpstr>
      <vt:lpstr>Multi-Wordline Sensing (MWS): Bitwise AND</vt:lpstr>
      <vt:lpstr>Multi-Wordline Sensing (MWS): Bitwise AND</vt:lpstr>
      <vt:lpstr>Multi-Wordline Sensing (MWS): Bitwise OR</vt:lpstr>
      <vt:lpstr>Multi-Wordline Sensing (MWS): Bitwise OR</vt:lpstr>
      <vt:lpstr>Other Types of Bitwise Operations</vt:lpstr>
      <vt:lpstr>Summary: Flash-Cosmos</vt:lpstr>
      <vt:lpstr>More on Flash-Cosmos</vt:lpstr>
      <vt:lpstr>Pinatubo: RowClone and Bitwise Ops in PCM</vt:lpstr>
      <vt:lpstr>Pinatubo: RowClone and Bitwise Ops in PCM</vt:lpstr>
      <vt:lpstr>Aside: In-Memory Crossbar Computation</vt:lpstr>
      <vt:lpstr>Aside: In-Memory Crossbar Computation</vt:lpstr>
      <vt:lpstr>Tutorial on  Memory-Centric Computing: Processing-Using-Memory</vt:lpstr>
      <vt:lpstr>Agenda </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ATLAS: A Scalable and High-Performance Scheduling Algorithm for Multiple Memory Controllers</dc:title>
  <dc:creator>yoongu</dc:creator>
  <cp:lastModifiedBy>De Oliveira Junior  Geraldo Francisco</cp:lastModifiedBy>
  <cp:revision>3255</cp:revision>
  <cp:lastPrinted>2017-12-05T03:30:35Z</cp:lastPrinted>
  <dcterms:created xsi:type="dcterms:W3CDTF">2010-10-08T20:41:54Z</dcterms:created>
  <dcterms:modified xsi:type="dcterms:W3CDTF">2025-03-02T21:24:58Z</dcterms:modified>
</cp:coreProperties>
</file>